
<file path=[Content_Types].xml><?xml version="1.0" encoding="utf-8"?>
<Types xmlns="http://schemas.openxmlformats.org/package/2006/content-types">
  <Default Extension="jpeg" ContentType="image/jpeg"/>
  <Default Extension="wav" ContentType="audio/x-wav"/>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70" r:id="rId4"/>
    <p:sldMasterId id="2147483681" r:id="rId5"/>
    <p:sldMasterId id="2147483692" r:id="rId6"/>
  </p:sldMasterIdLst>
  <p:notesMasterIdLst>
    <p:notesMasterId r:id="rId9"/>
  </p:notesMasterIdLst>
  <p:sldIdLst>
    <p:sldId id="375" r:id="rId7"/>
    <p:sldId id="397" r:id="rId8"/>
    <p:sldId id="272" r:id="rId10"/>
    <p:sldId id="300" r:id="rId11"/>
    <p:sldId id="398" r:id="rId12"/>
    <p:sldId id="460" r:id="rId13"/>
    <p:sldId id="497" r:id="rId14"/>
    <p:sldId id="463" r:id="rId15"/>
    <p:sldId id="403" r:id="rId16"/>
    <p:sldId id="404" r:id="rId17"/>
    <p:sldId id="425" r:id="rId18"/>
    <p:sldId id="426" r:id="rId19"/>
    <p:sldId id="478" r:id="rId20"/>
    <p:sldId id="427" r:id="rId21"/>
    <p:sldId id="479" r:id="rId22"/>
    <p:sldId id="499" r:id="rId23"/>
    <p:sldId id="501" r:id="rId24"/>
    <p:sldId id="528" r:id="rId25"/>
    <p:sldId id="502" r:id="rId26"/>
    <p:sldId id="509" r:id="rId27"/>
    <p:sldId id="503" r:id="rId28"/>
    <p:sldId id="504" r:id="rId29"/>
    <p:sldId id="510" r:id="rId30"/>
    <p:sldId id="511" r:id="rId31"/>
    <p:sldId id="488" r:id="rId32"/>
    <p:sldId id="428" r:id="rId33"/>
    <p:sldId id="505" r:id="rId34"/>
    <p:sldId id="506" r:id="rId35"/>
    <p:sldId id="507" r:id="rId36"/>
    <p:sldId id="508" r:id="rId37"/>
    <p:sldId id="490" r:id="rId38"/>
    <p:sldId id="524" r:id="rId39"/>
    <p:sldId id="274" r:id="rId40"/>
    <p:sldId id="361" r:id="rId41"/>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F9569F"/>
    <a:srgbClr val="FEB9FC"/>
    <a:srgbClr val="EE57F8"/>
    <a:srgbClr val="BABD3D"/>
    <a:srgbClr val="7B5A17"/>
    <a:srgbClr val="8B8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6" autoAdjust="0"/>
    <p:restoredTop sz="94660"/>
  </p:normalViewPr>
  <p:slideViewPr>
    <p:cSldViewPr snapToGrid="0">
      <p:cViewPr varScale="1">
        <p:scale>
          <a:sx n="58" d="100"/>
          <a:sy n="58" d="100"/>
        </p:scale>
        <p:origin x="-78" y="-1578"/>
      </p:cViewPr>
      <p:guideLst>
        <p:guide orient="horz" pos="2276"/>
        <p:guide pos="407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5" Type="http://schemas.openxmlformats.org/officeDocument/2006/relationships/tags" Target="tags/tag59.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4.xml"/><Relationship Id="rId40" Type="http://schemas.openxmlformats.org/officeDocument/2006/relationships/slide" Target="slides/slide33.xml"/><Relationship Id="rId4" Type="http://schemas.openxmlformats.org/officeDocument/2006/relationships/slideMaster" Target="slideMasters/slideMaster3.xml"/><Relationship Id="rId39" Type="http://schemas.openxmlformats.org/officeDocument/2006/relationships/slide" Target="slides/slide32.xml"/><Relationship Id="rId38" Type="http://schemas.openxmlformats.org/officeDocument/2006/relationships/slide" Target="slides/slide31.xml"/><Relationship Id="rId37" Type="http://schemas.openxmlformats.org/officeDocument/2006/relationships/slide" Target="slides/slide30.xml"/><Relationship Id="rId36" Type="http://schemas.openxmlformats.org/officeDocument/2006/relationships/slide" Target="slides/slide29.xml"/><Relationship Id="rId35" Type="http://schemas.openxmlformats.org/officeDocument/2006/relationships/slide" Target="slides/slide28.xml"/><Relationship Id="rId34" Type="http://schemas.openxmlformats.org/officeDocument/2006/relationships/slide" Target="slides/slide27.xml"/><Relationship Id="rId33" Type="http://schemas.openxmlformats.org/officeDocument/2006/relationships/slide" Target="slides/slide26.xml"/><Relationship Id="rId32" Type="http://schemas.openxmlformats.org/officeDocument/2006/relationships/slide" Target="slides/slide25.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4CCA6-6EA6-4EEA-A4EB-59FEDC1331C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6A43CB-8CD8-481B-826F-9EA9627E8B1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6A43CB-8CD8-481B-826F-9EA9627E8B1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685800" y="1143000"/>
            <a:ext cx="5486400" cy="3086100"/>
          </a:xfrm>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B7E48943-C09B-4F80-956F-720F0E00978C}"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2002969" y="2505075"/>
            <a:ext cx="9144000" cy="1135824"/>
          </a:xfrm>
        </p:spPr>
        <p:txBody>
          <a:bodyPr anchor="b"/>
          <a:lstStyle>
            <a:lvl1pPr algn="ctr">
              <a:defRPr sz="4000">
                <a:solidFill>
                  <a:schemeClr val="accent3">
                    <a:lumMod val="50000"/>
                  </a:schemeClr>
                </a:solidFill>
              </a:defRPr>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2002969" y="3640899"/>
            <a:ext cx="9144000" cy="588201"/>
          </a:xfrm>
          <a:blipFill>
            <a:blip r:embed="rId3"/>
            <a:stretch>
              <a:fillRect/>
            </a:stretch>
          </a:blipFill>
          <a:ln>
            <a:noFill/>
          </a:ln>
        </p:spPr>
        <p:txBody>
          <a:bodyPr anchor="ctr">
            <a:normAutofit/>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813791" y="1505377"/>
            <a:ext cx="8564418" cy="1659618"/>
          </a:xfrm>
        </p:spPr>
        <p:txBody>
          <a:bodyPr anchor="b">
            <a:normAutofit/>
          </a:bodyPr>
          <a:lstStyle>
            <a:lvl1pPr algn="ctr">
              <a:defRPr sz="3200"/>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1813791" y="3189178"/>
            <a:ext cx="8564418" cy="872754"/>
          </a:xfrm>
          <a:blipFill>
            <a:blip r:embed="rId2" cstate="screen"/>
            <a:stretch>
              <a:fillRect/>
            </a:stretch>
          </a:blipFill>
        </p:spPr>
        <p:txBody>
          <a:bodyPr anchor="ctr">
            <a:normAutofit/>
          </a:bodyPr>
          <a:lstStyle>
            <a:lvl1pPr marL="0" indent="0" algn="ctr">
              <a:buNone/>
              <a:defRPr sz="18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chor="ctr">
            <a:normAutofit/>
          </a:bodyPr>
          <a:lstStyle>
            <a:lvl1pPr>
              <a:defRPr sz="3200"/>
            </a:lvl1p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474787"/>
            <a:ext cx="10515600" cy="22896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Content Placeholder 3"/>
          <p:cNvSpPr>
            <a:spLocks noGrp="1"/>
          </p:cNvSpPr>
          <p:nvPr>
            <p:ph sz="half" idx="2"/>
          </p:nvPr>
        </p:nvSpPr>
        <p:spPr>
          <a:xfrm>
            <a:off x="838200" y="3943799"/>
            <a:ext cx="10515600" cy="2289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75630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45687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280786"/>
            <a:ext cx="5157787"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5" name="Text Placeholder 4"/>
          <p:cNvSpPr>
            <a:spLocks noGrp="1"/>
          </p:cNvSpPr>
          <p:nvPr>
            <p:ph type="body" sz="quarter" idx="3"/>
          </p:nvPr>
        </p:nvSpPr>
        <p:spPr>
          <a:xfrm>
            <a:off x="6172200" y="145687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280786"/>
            <a:ext cx="5183188"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7" name="Date Placeholder 6"/>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882712"/>
            <a:ext cx="10515600" cy="930275"/>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109850D-0D6D-4A73-86CC-0144F5CF1F2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AC85E4F-3AC7-4976-9CE3-A9364AC471B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Date Placeholder 1"/>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5" name="矩形 4"/>
          <p:cNvSpPr/>
          <p:nvPr/>
        </p:nvSpPr>
        <p:spPr>
          <a:xfrm>
            <a:off x="0" y="-2"/>
            <a:ext cx="12192000" cy="6858002"/>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7" y="457200"/>
            <a:ext cx="4165200" cy="1600200"/>
          </a:xfrm>
        </p:spPr>
        <p:txBody>
          <a:bodyPr anchor="b"/>
          <a:lstStyle>
            <a:lvl1pPr>
              <a:defRPr sz="3200"/>
            </a:lvl1pPr>
          </a:lstStyle>
          <a:p>
            <a:r>
              <a:rPr lang="zh-CN" altLang="en-US" dirty="0" smtClean="0"/>
              <a:t>单击此处编辑母版标题样式</a:t>
            </a:r>
            <a:endParaRPr lang="en-US" dirty="0"/>
          </a:p>
        </p:txBody>
      </p:sp>
      <p:sp>
        <p:nvSpPr>
          <p:cNvPr id="4" name="Text Placeholder 3"/>
          <p:cNvSpPr>
            <a:spLocks noGrp="1"/>
          </p:cNvSpPr>
          <p:nvPr>
            <p:ph type="body" sz="half" idx="2"/>
          </p:nvPr>
        </p:nvSpPr>
        <p:spPr>
          <a:xfrm>
            <a:off x="837990" y="2074653"/>
            <a:ext cx="41652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9" name="图片占位符 2"/>
          <p:cNvSpPr>
            <a:spLocks noGrp="1"/>
          </p:cNvSpPr>
          <p:nvPr>
            <p:ph type="pic" idx="1" hasCustomPrompt="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单击添加图片</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48180" y="365125"/>
            <a:ext cx="1105619" cy="5811838"/>
          </a:xfrm>
        </p:spPr>
        <p:txBody>
          <a:bodyPr vert="eaVert"/>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a:xfrm>
            <a:off x="838200" y="365125"/>
            <a:ext cx="9185694"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7" name="内容占位符 6"/>
          <p:cNvSpPr>
            <a:spLocks noGrp="1"/>
          </p:cNvSpPr>
          <p:nvPr>
            <p:ph sz="quarter" idx="13"/>
          </p:nvPr>
        </p:nvSpPr>
        <p:spPr>
          <a:xfrm>
            <a:off x="838201" y="555626"/>
            <a:ext cx="10644716" cy="51784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2002969" y="2505075"/>
            <a:ext cx="9144000" cy="1135824"/>
          </a:xfrm>
        </p:spPr>
        <p:txBody>
          <a:bodyPr anchor="b"/>
          <a:lstStyle>
            <a:lvl1pPr algn="ctr">
              <a:defRPr sz="4000">
                <a:solidFill>
                  <a:schemeClr val="accent3">
                    <a:lumMod val="50000"/>
                  </a:schemeClr>
                </a:solidFill>
              </a:defRPr>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2002969" y="3640899"/>
            <a:ext cx="9144000" cy="588201"/>
          </a:xfrm>
          <a:blipFill>
            <a:blip r:embed="rId3"/>
            <a:stretch>
              <a:fillRect/>
            </a:stretch>
          </a:blipFill>
          <a:ln>
            <a:noFill/>
          </a:ln>
        </p:spPr>
        <p:txBody>
          <a:bodyPr anchor="ctr">
            <a:normAutofit/>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813791" y="1505377"/>
            <a:ext cx="8564418" cy="1659618"/>
          </a:xfrm>
        </p:spPr>
        <p:txBody>
          <a:bodyPr anchor="b">
            <a:normAutofit/>
          </a:bodyPr>
          <a:lstStyle>
            <a:lvl1pPr algn="ctr">
              <a:defRPr sz="3200"/>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1813791" y="3189178"/>
            <a:ext cx="8564418" cy="872754"/>
          </a:xfrm>
          <a:blipFill>
            <a:blip r:embed="rId2" cstate="screen"/>
            <a:stretch>
              <a:fillRect/>
            </a:stretch>
          </a:blipFill>
        </p:spPr>
        <p:txBody>
          <a:bodyPr anchor="ctr">
            <a:normAutofit/>
          </a:bodyPr>
          <a:lstStyle>
            <a:lvl1pPr marL="0" indent="0" algn="ctr">
              <a:buNone/>
              <a:defRPr sz="18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chor="ctr">
            <a:normAutofit/>
          </a:bodyPr>
          <a:lstStyle>
            <a:lvl1pPr>
              <a:defRPr sz="3200"/>
            </a:lvl1p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474787"/>
            <a:ext cx="10515600" cy="22896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Content Placeholder 3"/>
          <p:cNvSpPr>
            <a:spLocks noGrp="1"/>
          </p:cNvSpPr>
          <p:nvPr>
            <p:ph sz="half" idx="2"/>
          </p:nvPr>
        </p:nvSpPr>
        <p:spPr>
          <a:xfrm>
            <a:off x="838200" y="3943799"/>
            <a:ext cx="10515600" cy="2289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75630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45687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280786"/>
            <a:ext cx="5157787"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5" name="Text Placeholder 4"/>
          <p:cNvSpPr>
            <a:spLocks noGrp="1"/>
          </p:cNvSpPr>
          <p:nvPr>
            <p:ph type="body" sz="quarter" idx="3"/>
          </p:nvPr>
        </p:nvSpPr>
        <p:spPr>
          <a:xfrm>
            <a:off x="6172200" y="145687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280786"/>
            <a:ext cx="5183188"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7" name="Date Placeholder 6"/>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882712"/>
            <a:ext cx="10515600" cy="930275"/>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109850D-0D6D-4A73-86CC-0144F5CF1F2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AC85E4F-3AC7-4976-9CE3-A9364AC471B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Date Placeholder 1"/>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5" name="矩形 4"/>
          <p:cNvSpPr/>
          <p:nvPr/>
        </p:nvSpPr>
        <p:spPr>
          <a:xfrm>
            <a:off x="0" y="-2"/>
            <a:ext cx="12192000" cy="6858002"/>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7" y="457200"/>
            <a:ext cx="4165200" cy="1600200"/>
          </a:xfrm>
        </p:spPr>
        <p:txBody>
          <a:bodyPr anchor="b"/>
          <a:lstStyle>
            <a:lvl1pPr>
              <a:defRPr sz="3200"/>
            </a:lvl1pPr>
          </a:lstStyle>
          <a:p>
            <a:r>
              <a:rPr lang="zh-CN" altLang="en-US" dirty="0" smtClean="0"/>
              <a:t>单击此处编辑母版标题样式</a:t>
            </a:r>
            <a:endParaRPr lang="en-US" dirty="0"/>
          </a:p>
        </p:txBody>
      </p:sp>
      <p:sp>
        <p:nvSpPr>
          <p:cNvPr id="4" name="Text Placeholder 3"/>
          <p:cNvSpPr>
            <a:spLocks noGrp="1"/>
          </p:cNvSpPr>
          <p:nvPr>
            <p:ph type="body" sz="half" idx="2"/>
          </p:nvPr>
        </p:nvSpPr>
        <p:spPr>
          <a:xfrm>
            <a:off x="837990" y="2074653"/>
            <a:ext cx="41652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9" name="图片占位符 2"/>
          <p:cNvSpPr>
            <a:spLocks noGrp="1"/>
          </p:cNvSpPr>
          <p:nvPr>
            <p:ph type="pic" idx="1" hasCustomPrompt="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单击添加图片</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48180" y="365125"/>
            <a:ext cx="1105619" cy="5811838"/>
          </a:xfrm>
        </p:spPr>
        <p:txBody>
          <a:bodyPr vert="eaVert"/>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a:xfrm>
            <a:off x="838200" y="365125"/>
            <a:ext cx="9185694"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7" name="内容占位符 6"/>
          <p:cNvSpPr>
            <a:spLocks noGrp="1"/>
          </p:cNvSpPr>
          <p:nvPr>
            <p:ph sz="quarter" idx="13"/>
          </p:nvPr>
        </p:nvSpPr>
        <p:spPr>
          <a:xfrm>
            <a:off x="838201" y="555626"/>
            <a:ext cx="10644716" cy="51784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2002969" y="2505075"/>
            <a:ext cx="9144000" cy="1135824"/>
          </a:xfrm>
        </p:spPr>
        <p:txBody>
          <a:bodyPr anchor="b"/>
          <a:lstStyle>
            <a:lvl1pPr algn="ctr">
              <a:defRPr sz="4000">
                <a:solidFill>
                  <a:schemeClr val="accent3">
                    <a:lumMod val="50000"/>
                  </a:schemeClr>
                </a:solidFill>
              </a:defRPr>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2002969" y="3640899"/>
            <a:ext cx="9144000" cy="588201"/>
          </a:xfrm>
          <a:blipFill>
            <a:blip r:embed="rId3"/>
            <a:stretch>
              <a:fillRect/>
            </a:stretch>
          </a:blipFill>
          <a:ln>
            <a:noFill/>
          </a:ln>
        </p:spPr>
        <p:txBody>
          <a:bodyPr anchor="ctr">
            <a:normAutofit/>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813791" y="1505377"/>
            <a:ext cx="8564418" cy="1659618"/>
          </a:xfrm>
        </p:spPr>
        <p:txBody>
          <a:bodyPr anchor="b">
            <a:normAutofit/>
          </a:bodyPr>
          <a:lstStyle>
            <a:lvl1pPr algn="ctr">
              <a:defRPr sz="3200"/>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1813791" y="3189178"/>
            <a:ext cx="8564418" cy="872754"/>
          </a:xfrm>
          <a:blipFill>
            <a:blip r:embed="rId2" cstate="screen"/>
            <a:stretch>
              <a:fillRect/>
            </a:stretch>
          </a:blipFill>
        </p:spPr>
        <p:txBody>
          <a:bodyPr anchor="ctr">
            <a:normAutofit/>
          </a:bodyPr>
          <a:lstStyle>
            <a:lvl1pPr marL="0" indent="0" algn="ctr">
              <a:buNone/>
              <a:defRPr sz="18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chor="ctr">
            <a:normAutofit/>
          </a:bodyPr>
          <a:lstStyle>
            <a:lvl1pPr>
              <a:defRPr sz="3200"/>
            </a:lvl1p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474787"/>
            <a:ext cx="10515600" cy="22896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Content Placeholder 3"/>
          <p:cNvSpPr>
            <a:spLocks noGrp="1"/>
          </p:cNvSpPr>
          <p:nvPr>
            <p:ph sz="half" idx="2"/>
          </p:nvPr>
        </p:nvSpPr>
        <p:spPr>
          <a:xfrm>
            <a:off x="838200" y="3943799"/>
            <a:ext cx="10515600" cy="2289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75630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45687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280786"/>
            <a:ext cx="5157787"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5" name="Text Placeholder 4"/>
          <p:cNvSpPr>
            <a:spLocks noGrp="1"/>
          </p:cNvSpPr>
          <p:nvPr>
            <p:ph type="body" sz="quarter" idx="3"/>
          </p:nvPr>
        </p:nvSpPr>
        <p:spPr>
          <a:xfrm>
            <a:off x="6172200" y="145687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280786"/>
            <a:ext cx="5183188"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7" name="Date Placeholder 6"/>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882712"/>
            <a:ext cx="10515600" cy="930275"/>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109850D-0D6D-4A73-86CC-0144F5CF1F2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AC85E4F-3AC7-4976-9CE3-A9364AC471BC}"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Date Placeholder 1"/>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5" name="矩形 4"/>
          <p:cNvSpPr/>
          <p:nvPr/>
        </p:nvSpPr>
        <p:spPr>
          <a:xfrm>
            <a:off x="0" y="-2"/>
            <a:ext cx="12192000" cy="6858002"/>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showMasterSp="0"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7" y="457200"/>
            <a:ext cx="4165200" cy="1600200"/>
          </a:xfrm>
        </p:spPr>
        <p:txBody>
          <a:bodyPr anchor="b"/>
          <a:lstStyle>
            <a:lvl1pPr>
              <a:defRPr sz="3200"/>
            </a:lvl1pPr>
          </a:lstStyle>
          <a:p>
            <a:r>
              <a:rPr lang="zh-CN" altLang="en-US" dirty="0" smtClean="0"/>
              <a:t>单击此处编辑母版标题样式</a:t>
            </a:r>
            <a:endParaRPr lang="en-US" dirty="0"/>
          </a:p>
        </p:txBody>
      </p:sp>
      <p:sp>
        <p:nvSpPr>
          <p:cNvPr id="4" name="Text Placeholder 3"/>
          <p:cNvSpPr>
            <a:spLocks noGrp="1"/>
          </p:cNvSpPr>
          <p:nvPr>
            <p:ph type="body" sz="half" idx="2"/>
          </p:nvPr>
        </p:nvSpPr>
        <p:spPr>
          <a:xfrm>
            <a:off x="837990" y="2074653"/>
            <a:ext cx="41652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9" name="图片占位符 2"/>
          <p:cNvSpPr>
            <a:spLocks noGrp="1"/>
          </p:cNvSpPr>
          <p:nvPr>
            <p:ph type="pic" idx="1" hasCustomPrompt="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单击添加图片</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48180" y="365125"/>
            <a:ext cx="1105619" cy="5811838"/>
          </a:xfrm>
        </p:spPr>
        <p:txBody>
          <a:bodyPr vert="eaVert"/>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a:xfrm>
            <a:off x="838200" y="365125"/>
            <a:ext cx="9185694"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7" name="内容占位符 6"/>
          <p:cNvSpPr>
            <a:spLocks noGrp="1"/>
          </p:cNvSpPr>
          <p:nvPr>
            <p:ph sz="quarter" idx="13"/>
          </p:nvPr>
        </p:nvSpPr>
        <p:spPr>
          <a:xfrm>
            <a:off x="838201" y="555626"/>
            <a:ext cx="10644716" cy="51784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2002969" y="2505075"/>
            <a:ext cx="9144000" cy="1135824"/>
          </a:xfrm>
        </p:spPr>
        <p:txBody>
          <a:bodyPr anchor="b"/>
          <a:lstStyle>
            <a:lvl1pPr algn="ctr">
              <a:defRPr sz="4000">
                <a:solidFill>
                  <a:schemeClr val="accent3">
                    <a:lumMod val="50000"/>
                  </a:schemeClr>
                </a:solidFill>
              </a:defRPr>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2002969" y="3640899"/>
            <a:ext cx="9144000" cy="588201"/>
          </a:xfrm>
          <a:blipFill>
            <a:blip r:embed="rId3"/>
            <a:stretch>
              <a:fillRect/>
            </a:stretch>
          </a:blipFill>
          <a:ln>
            <a:noFill/>
          </a:ln>
        </p:spPr>
        <p:txBody>
          <a:bodyPr anchor="ctr">
            <a:normAutofit/>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813791" y="1505377"/>
            <a:ext cx="8564418" cy="1659618"/>
          </a:xfrm>
        </p:spPr>
        <p:txBody>
          <a:bodyPr anchor="b">
            <a:normAutofit/>
          </a:bodyPr>
          <a:lstStyle>
            <a:lvl1pPr algn="ctr">
              <a:defRPr sz="3200"/>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1813791" y="3189178"/>
            <a:ext cx="8564418" cy="872754"/>
          </a:xfrm>
          <a:blipFill>
            <a:blip r:embed="rId2" cstate="screen"/>
            <a:stretch>
              <a:fillRect/>
            </a:stretch>
          </a:blipFill>
        </p:spPr>
        <p:txBody>
          <a:bodyPr anchor="ctr">
            <a:normAutofit/>
          </a:bodyPr>
          <a:lstStyle>
            <a:lvl1pPr marL="0" indent="0" algn="ctr">
              <a:buNone/>
              <a:defRPr sz="18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chor="ctr">
            <a:normAutofit/>
          </a:bodyPr>
          <a:lstStyle>
            <a:lvl1pPr>
              <a:defRPr sz="3200"/>
            </a:lvl1p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474787"/>
            <a:ext cx="10515600" cy="22896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Content Placeholder 3"/>
          <p:cNvSpPr>
            <a:spLocks noGrp="1"/>
          </p:cNvSpPr>
          <p:nvPr>
            <p:ph sz="half" idx="2"/>
          </p:nvPr>
        </p:nvSpPr>
        <p:spPr>
          <a:xfrm>
            <a:off x="838200" y="3943799"/>
            <a:ext cx="10515600" cy="2289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75630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45687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280786"/>
            <a:ext cx="5157787"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5" name="Text Placeholder 4"/>
          <p:cNvSpPr>
            <a:spLocks noGrp="1"/>
          </p:cNvSpPr>
          <p:nvPr>
            <p:ph type="body" sz="quarter" idx="3"/>
          </p:nvPr>
        </p:nvSpPr>
        <p:spPr>
          <a:xfrm>
            <a:off x="6172200" y="145687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280786"/>
            <a:ext cx="5183188"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7" name="Date Placeholder 6"/>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882712"/>
            <a:ext cx="10515600" cy="930275"/>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109850D-0D6D-4A73-86CC-0144F5CF1F2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AC85E4F-3AC7-4976-9CE3-A9364AC471BC}"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Date Placeholder 1"/>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5" name="矩形 4"/>
          <p:cNvSpPr/>
          <p:nvPr/>
        </p:nvSpPr>
        <p:spPr>
          <a:xfrm>
            <a:off x="0" y="-2"/>
            <a:ext cx="12192000" cy="6858002"/>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7" y="457200"/>
            <a:ext cx="4165200" cy="1600200"/>
          </a:xfrm>
        </p:spPr>
        <p:txBody>
          <a:bodyPr anchor="b"/>
          <a:lstStyle>
            <a:lvl1pPr>
              <a:defRPr sz="3200"/>
            </a:lvl1pPr>
          </a:lstStyle>
          <a:p>
            <a:r>
              <a:rPr lang="zh-CN" altLang="en-US" dirty="0" smtClean="0"/>
              <a:t>单击此处编辑母版标题样式</a:t>
            </a:r>
            <a:endParaRPr lang="en-US" dirty="0"/>
          </a:p>
        </p:txBody>
      </p:sp>
      <p:sp>
        <p:nvSpPr>
          <p:cNvPr id="4" name="Text Placeholder 3"/>
          <p:cNvSpPr>
            <a:spLocks noGrp="1"/>
          </p:cNvSpPr>
          <p:nvPr>
            <p:ph type="body" sz="half" idx="2"/>
          </p:nvPr>
        </p:nvSpPr>
        <p:spPr>
          <a:xfrm>
            <a:off x="837990" y="2074653"/>
            <a:ext cx="41652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9" name="图片占位符 2"/>
          <p:cNvSpPr>
            <a:spLocks noGrp="1"/>
          </p:cNvSpPr>
          <p:nvPr>
            <p:ph type="pic" idx="1" hasCustomPrompt="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单击添加图片</a:t>
            </a:r>
            <a:endParaRPr lang="zh-CN"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48180" y="365125"/>
            <a:ext cx="1105619" cy="5811838"/>
          </a:xfrm>
        </p:spPr>
        <p:txBody>
          <a:bodyPr vert="eaVert"/>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a:xfrm>
            <a:off x="838200" y="365125"/>
            <a:ext cx="9185694"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7" name="内容占位符 6"/>
          <p:cNvSpPr>
            <a:spLocks noGrp="1"/>
          </p:cNvSpPr>
          <p:nvPr>
            <p:ph sz="quarter" idx="13"/>
          </p:nvPr>
        </p:nvSpPr>
        <p:spPr>
          <a:xfrm>
            <a:off x="838201" y="555626"/>
            <a:ext cx="10644716" cy="51784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2002969" y="2505075"/>
            <a:ext cx="9144000" cy="1135824"/>
          </a:xfrm>
        </p:spPr>
        <p:txBody>
          <a:bodyPr anchor="b"/>
          <a:lstStyle>
            <a:lvl1pPr algn="ctr">
              <a:defRPr sz="4000">
                <a:solidFill>
                  <a:schemeClr val="accent3">
                    <a:lumMod val="50000"/>
                  </a:schemeClr>
                </a:solidFill>
              </a:defRPr>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2002969" y="3640899"/>
            <a:ext cx="9144000" cy="588201"/>
          </a:xfrm>
          <a:blipFill>
            <a:blip r:embed="rId3"/>
            <a:stretch>
              <a:fillRect/>
            </a:stretch>
          </a:blipFill>
          <a:ln>
            <a:noFill/>
          </a:ln>
        </p:spPr>
        <p:txBody>
          <a:bodyPr anchor="ctr">
            <a:normAutofit/>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813791" y="1505377"/>
            <a:ext cx="8564418" cy="1659618"/>
          </a:xfrm>
        </p:spPr>
        <p:txBody>
          <a:bodyPr anchor="b">
            <a:normAutofit/>
          </a:bodyPr>
          <a:lstStyle>
            <a:lvl1pPr algn="ctr">
              <a:defRPr sz="3200"/>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1813791" y="3189178"/>
            <a:ext cx="8564418" cy="872754"/>
          </a:xfrm>
          <a:blipFill>
            <a:blip r:embed="rId2" cstate="screen"/>
            <a:stretch>
              <a:fillRect/>
            </a:stretch>
          </a:blipFill>
        </p:spPr>
        <p:txBody>
          <a:bodyPr anchor="ctr">
            <a:normAutofit/>
          </a:bodyPr>
          <a:lstStyle>
            <a:lvl1pPr marL="0" indent="0" algn="ctr">
              <a:buNone/>
              <a:defRPr sz="1800">
                <a:solidFill>
                  <a:schemeClr val="accent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chor="ctr">
            <a:normAutofit/>
          </a:bodyPr>
          <a:lstStyle>
            <a:lvl1pPr>
              <a:defRPr sz="3200"/>
            </a:lvl1p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474787"/>
            <a:ext cx="10515600" cy="22896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Content Placeholder 3"/>
          <p:cNvSpPr>
            <a:spLocks noGrp="1"/>
          </p:cNvSpPr>
          <p:nvPr>
            <p:ph sz="half" idx="2"/>
          </p:nvPr>
        </p:nvSpPr>
        <p:spPr>
          <a:xfrm>
            <a:off x="838200" y="3943799"/>
            <a:ext cx="10515600" cy="22896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75630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45687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280786"/>
            <a:ext cx="5157787"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5" name="Text Placeholder 4"/>
          <p:cNvSpPr>
            <a:spLocks noGrp="1"/>
          </p:cNvSpPr>
          <p:nvPr>
            <p:ph type="body" sz="quarter" idx="3"/>
          </p:nvPr>
        </p:nvSpPr>
        <p:spPr>
          <a:xfrm>
            <a:off x="6172200" y="145687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280786"/>
            <a:ext cx="5183188"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7" name="Date Placeholder 6"/>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882712"/>
            <a:ext cx="10515600" cy="930275"/>
          </a:xfr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109850D-0D6D-4A73-86CC-0144F5CF1F2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AC85E4F-3AC7-4976-9CE3-A9364AC471BC}"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Date Placeholder 1"/>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5" name="矩形 4"/>
          <p:cNvSpPr/>
          <p:nvPr/>
        </p:nvSpPr>
        <p:spPr>
          <a:xfrm>
            <a:off x="0" y="-2"/>
            <a:ext cx="12192000" cy="6858002"/>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showMasterSp="0"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7" y="457200"/>
            <a:ext cx="4165200" cy="1600200"/>
          </a:xfrm>
        </p:spPr>
        <p:txBody>
          <a:bodyPr anchor="b"/>
          <a:lstStyle>
            <a:lvl1pPr>
              <a:defRPr sz="3200"/>
            </a:lvl1pPr>
          </a:lstStyle>
          <a:p>
            <a:r>
              <a:rPr lang="zh-CN" altLang="en-US" dirty="0" smtClean="0"/>
              <a:t>单击此处编辑母版标题样式</a:t>
            </a:r>
            <a:endParaRPr lang="en-US" dirty="0"/>
          </a:p>
        </p:txBody>
      </p:sp>
      <p:sp>
        <p:nvSpPr>
          <p:cNvPr id="4" name="Text Placeholder 3"/>
          <p:cNvSpPr>
            <a:spLocks noGrp="1"/>
          </p:cNvSpPr>
          <p:nvPr>
            <p:ph type="body" sz="half" idx="2"/>
          </p:nvPr>
        </p:nvSpPr>
        <p:spPr>
          <a:xfrm>
            <a:off x="837990" y="2074653"/>
            <a:ext cx="41652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9" name="图片占位符 2"/>
          <p:cNvSpPr>
            <a:spLocks noGrp="1"/>
          </p:cNvSpPr>
          <p:nvPr>
            <p:ph type="pic" idx="1" hasCustomPrompt="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单击添加图片</a:t>
            </a:r>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48180" y="365125"/>
            <a:ext cx="1105619" cy="5811838"/>
          </a:xfrm>
        </p:spPr>
        <p:txBody>
          <a:bodyPr vert="eaVert"/>
          <a:lstStyle/>
          <a:p>
            <a:r>
              <a:rPr lang="zh-CN" altLang="en-US" dirty="0" smtClean="0"/>
              <a:t>单击此处编辑母版标题样式</a:t>
            </a:r>
            <a:endParaRPr lang="en-US" dirty="0"/>
          </a:p>
        </p:txBody>
      </p:sp>
      <p:sp>
        <p:nvSpPr>
          <p:cNvPr id="3" name="Vertical Text Placeholder 2"/>
          <p:cNvSpPr>
            <a:spLocks noGrp="1"/>
          </p:cNvSpPr>
          <p:nvPr>
            <p:ph type="body" orient="vert" idx="1"/>
          </p:nvPr>
        </p:nvSpPr>
        <p:spPr>
          <a:xfrm>
            <a:off x="838200" y="365125"/>
            <a:ext cx="9185694" cy="5811838"/>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9C2A499-BA2D-4B14-A23E-F832C66777E9}"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5704805-93DF-4705-8899-8C80226729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C2A499-BA2D-4B14-A23E-F832C66777E9}" type="slidenum">
              <a:rPr lang="zh-CN" altLang="en-US" smtClean="0"/>
            </a:fld>
            <a:endParaRPr lang="zh-CN" altLang="en-US"/>
          </a:p>
        </p:txBody>
      </p:sp>
      <p:sp>
        <p:nvSpPr>
          <p:cNvPr id="7" name="内容占位符 6"/>
          <p:cNvSpPr>
            <a:spLocks noGrp="1"/>
          </p:cNvSpPr>
          <p:nvPr>
            <p:ph sz="quarter" idx="13"/>
          </p:nvPr>
        </p:nvSpPr>
        <p:spPr>
          <a:xfrm>
            <a:off x="838201" y="555626"/>
            <a:ext cx="10644716" cy="517842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5.png"/><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image" Target="../media/image4.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5" Type="http://schemas.openxmlformats.org/officeDocument/2006/relationships/theme" Target="../theme/theme2.xml"/><Relationship Id="rId14" Type="http://schemas.openxmlformats.org/officeDocument/2006/relationships/image" Target="../media/image5.png"/><Relationship Id="rId13" Type="http://schemas.openxmlformats.org/officeDocument/2006/relationships/tags" Target="../tags/tag4.xml"/><Relationship Id="rId12" Type="http://schemas.openxmlformats.org/officeDocument/2006/relationships/tags" Target="../tags/tag3.xml"/><Relationship Id="rId11" Type="http://schemas.openxmlformats.org/officeDocument/2006/relationships/image" Target="../media/image4.png"/><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5" Type="http://schemas.openxmlformats.org/officeDocument/2006/relationships/theme" Target="../theme/theme3.xml"/><Relationship Id="rId14" Type="http://schemas.openxmlformats.org/officeDocument/2006/relationships/image" Target="../media/image5.png"/><Relationship Id="rId13" Type="http://schemas.openxmlformats.org/officeDocument/2006/relationships/tags" Target="../tags/tag6.xml"/><Relationship Id="rId12" Type="http://schemas.openxmlformats.org/officeDocument/2006/relationships/tags" Target="../tags/tag5.xml"/><Relationship Id="rId11" Type="http://schemas.openxmlformats.org/officeDocument/2006/relationships/image" Target="../media/image4.png"/><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 Type="http://schemas.openxmlformats.org/officeDocument/2006/relationships/slideLayout" Target="../slideLayouts/slideLayout32.xml"/><Relationship Id="rId15" Type="http://schemas.openxmlformats.org/officeDocument/2006/relationships/theme" Target="../theme/theme4.xml"/><Relationship Id="rId14" Type="http://schemas.openxmlformats.org/officeDocument/2006/relationships/image" Target="../media/image5.png"/><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image" Target="../media/image4.png"/><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49.xml"/><Relationship Id="rId8" Type="http://schemas.openxmlformats.org/officeDocument/2006/relationships/slideLayout" Target="../slideLayouts/slideLayout48.xml"/><Relationship Id="rId7" Type="http://schemas.openxmlformats.org/officeDocument/2006/relationships/slideLayout" Target="../slideLayouts/slideLayout47.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3" Type="http://schemas.openxmlformats.org/officeDocument/2006/relationships/slideLayout" Target="../slideLayouts/slideLayout43.xml"/><Relationship Id="rId2" Type="http://schemas.openxmlformats.org/officeDocument/2006/relationships/slideLayout" Target="../slideLayouts/slideLayout42.xml"/><Relationship Id="rId15" Type="http://schemas.openxmlformats.org/officeDocument/2006/relationships/theme" Target="../theme/theme5.xml"/><Relationship Id="rId14" Type="http://schemas.openxmlformats.org/officeDocument/2006/relationships/image" Target="../media/image5.png"/><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image" Target="../media/image4.png"/><Relationship Id="rId10" Type="http://schemas.openxmlformats.org/officeDocument/2006/relationships/slideLayout" Target="../slideLayouts/slideLayout50.xml"/><Relationship Id="rId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1" cstate="screen"/>
          <a:srcRect t="-1"/>
          <a:stretch>
            <a:fillRect/>
          </a:stretch>
        </p:blipFill>
        <p:spPr>
          <a:xfrm>
            <a:off x="0" y="707370"/>
            <a:ext cx="12192000" cy="6150630"/>
          </a:xfrm>
          <a:prstGeom prst="rect">
            <a:avLst/>
          </a:prstGeom>
        </p:spPr>
      </p:pic>
      <p:sp>
        <p:nvSpPr>
          <p:cNvPr id="8" name="矩形 7"/>
          <p:cNvSpPr/>
          <p:nvPr/>
        </p:nvSpPr>
        <p:spPr>
          <a:xfrm>
            <a:off x="0" y="0"/>
            <a:ext cx="12192000" cy="6338784"/>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custDataLst>
              <p:tags r:id="rId12"/>
            </p:custDataLst>
          </p:nvPr>
        </p:nvSpPr>
        <p:spPr>
          <a:xfrm>
            <a:off x="838200" y="365125"/>
            <a:ext cx="10515600" cy="930275"/>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custDataLst>
              <p:tags r:id="rId13"/>
            </p:custDataLst>
          </p:nvPr>
        </p:nvSpPr>
        <p:spPr>
          <a:xfrm>
            <a:off x="838200" y="1478280"/>
            <a:ext cx="10515600" cy="4698683"/>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2A499-BA2D-4B14-A23E-F832C6677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2800" b="1" kern="1200">
          <a:solidFill>
            <a:schemeClr val="accent1">
              <a:lumMod val="50000"/>
            </a:schemeClr>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Tx/>
        <a:buBlip>
          <a:blip r:embed="rId14"/>
        </a:buBlip>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1" cstate="screen"/>
          <a:srcRect t="-1"/>
          <a:stretch>
            <a:fillRect/>
          </a:stretch>
        </p:blipFill>
        <p:spPr>
          <a:xfrm>
            <a:off x="0" y="707370"/>
            <a:ext cx="12192000" cy="6150630"/>
          </a:xfrm>
          <a:prstGeom prst="rect">
            <a:avLst/>
          </a:prstGeom>
        </p:spPr>
      </p:pic>
      <p:sp>
        <p:nvSpPr>
          <p:cNvPr id="8" name="矩形 7"/>
          <p:cNvSpPr/>
          <p:nvPr/>
        </p:nvSpPr>
        <p:spPr>
          <a:xfrm>
            <a:off x="0" y="0"/>
            <a:ext cx="12192000" cy="6338784"/>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custDataLst>
              <p:tags r:id="rId12"/>
            </p:custDataLst>
          </p:nvPr>
        </p:nvSpPr>
        <p:spPr>
          <a:xfrm>
            <a:off x="838200" y="365125"/>
            <a:ext cx="10515600" cy="930275"/>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custDataLst>
              <p:tags r:id="rId13"/>
            </p:custDataLst>
          </p:nvPr>
        </p:nvSpPr>
        <p:spPr>
          <a:xfrm>
            <a:off x="838200" y="1478280"/>
            <a:ext cx="10515600" cy="4698683"/>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2A499-BA2D-4B14-A23E-F832C6677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2800" b="1" kern="1200">
          <a:solidFill>
            <a:schemeClr val="accent1">
              <a:lumMod val="50000"/>
            </a:schemeClr>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Tx/>
        <a:buBlip>
          <a:blip r:embed="rId14"/>
        </a:buBlip>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1" cstate="screen"/>
          <a:srcRect t="-1"/>
          <a:stretch>
            <a:fillRect/>
          </a:stretch>
        </p:blipFill>
        <p:spPr>
          <a:xfrm>
            <a:off x="0" y="707370"/>
            <a:ext cx="12192000" cy="6150630"/>
          </a:xfrm>
          <a:prstGeom prst="rect">
            <a:avLst/>
          </a:prstGeom>
        </p:spPr>
      </p:pic>
      <p:sp>
        <p:nvSpPr>
          <p:cNvPr id="8" name="矩形 7"/>
          <p:cNvSpPr/>
          <p:nvPr/>
        </p:nvSpPr>
        <p:spPr>
          <a:xfrm>
            <a:off x="0" y="0"/>
            <a:ext cx="12192000" cy="6338784"/>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custDataLst>
              <p:tags r:id="rId12"/>
            </p:custDataLst>
          </p:nvPr>
        </p:nvSpPr>
        <p:spPr>
          <a:xfrm>
            <a:off x="838200" y="365125"/>
            <a:ext cx="10515600" cy="930275"/>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custDataLst>
              <p:tags r:id="rId13"/>
            </p:custDataLst>
          </p:nvPr>
        </p:nvSpPr>
        <p:spPr>
          <a:xfrm>
            <a:off x="838200" y="1478280"/>
            <a:ext cx="10515600" cy="4698683"/>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2A499-BA2D-4B14-A23E-F832C6677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xStyles>
    <p:titleStyle>
      <a:lvl1pPr algn="l" defTabSz="914400" rtl="0" eaLnBrk="1" latinLnBrk="0" hangingPunct="1">
        <a:lnSpc>
          <a:spcPct val="90000"/>
        </a:lnSpc>
        <a:spcBef>
          <a:spcPct val="0"/>
        </a:spcBef>
        <a:buNone/>
        <a:defRPr sz="2800" b="1" kern="1200">
          <a:solidFill>
            <a:schemeClr val="accent1">
              <a:lumMod val="50000"/>
            </a:schemeClr>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Tx/>
        <a:buBlip>
          <a:blip r:embed="rId14"/>
        </a:buBlip>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1" cstate="screen"/>
          <a:srcRect t="-1"/>
          <a:stretch>
            <a:fillRect/>
          </a:stretch>
        </p:blipFill>
        <p:spPr>
          <a:xfrm>
            <a:off x="0" y="707370"/>
            <a:ext cx="12192000" cy="6150630"/>
          </a:xfrm>
          <a:prstGeom prst="rect">
            <a:avLst/>
          </a:prstGeom>
        </p:spPr>
      </p:pic>
      <p:sp>
        <p:nvSpPr>
          <p:cNvPr id="8" name="矩形 7"/>
          <p:cNvSpPr/>
          <p:nvPr/>
        </p:nvSpPr>
        <p:spPr>
          <a:xfrm>
            <a:off x="0" y="0"/>
            <a:ext cx="12192000" cy="6338784"/>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custDataLst>
              <p:tags r:id="rId12"/>
            </p:custDataLst>
          </p:nvPr>
        </p:nvSpPr>
        <p:spPr>
          <a:xfrm>
            <a:off x="838200" y="365125"/>
            <a:ext cx="10515600" cy="930275"/>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custDataLst>
              <p:tags r:id="rId13"/>
            </p:custDataLst>
          </p:nvPr>
        </p:nvSpPr>
        <p:spPr>
          <a:xfrm>
            <a:off x="838200" y="1478280"/>
            <a:ext cx="10515600" cy="4698683"/>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2A499-BA2D-4B14-A23E-F832C6677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txStyles>
    <p:titleStyle>
      <a:lvl1pPr algn="l" defTabSz="914400" rtl="0" eaLnBrk="1" latinLnBrk="0" hangingPunct="1">
        <a:lnSpc>
          <a:spcPct val="90000"/>
        </a:lnSpc>
        <a:spcBef>
          <a:spcPct val="0"/>
        </a:spcBef>
        <a:buNone/>
        <a:defRPr sz="2800" b="1" kern="1200">
          <a:solidFill>
            <a:schemeClr val="accent1">
              <a:lumMod val="50000"/>
            </a:schemeClr>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Tx/>
        <a:buBlip>
          <a:blip r:embed="rId14"/>
        </a:buBlip>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1" cstate="screen"/>
          <a:srcRect t="-1"/>
          <a:stretch>
            <a:fillRect/>
          </a:stretch>
        </p:blipFill>
        <p:spPr>
          <a:xfrm>
            <a:off x="0" y="707370"/>
            <a:ext cx="12192000" cy="6150630"/>
          </a:xfrm>
          <a:prstGeom prst="rect">
            <a:avLst/>
          </a:prstGeom>
        </p:spPr>
      </p:pic>
      <p:sp>
        <p:nvSpPr>
          <p:cNvPr id="8" name="矩形 7"/>
          <p:cNvSpPr/>
          <p:nvPr/>
        </p:nvSpPr>
        <p:spPr>
          <a:xfrm>
            <a:off x="0" y="0"/>
            <a:ext cx="12192000" cy="6338784"/>
          </a:xfrm>
          <a:prstGeom prst="rect">
            <a:avLst/>
          </a:prstGeom>
          <a:gradFill flip="none" rotWithShape="1">
            <a:gsLst>
              <a:gs pos="84000">
                <a:srgbClr val="FDFFF7"/>
              </a:gs>
              <a:gs pos="100000">
                <a:srgbClr val="FFFFFF">
                  <a:shade val="100000"/>
                  <a:satMod val="115000"/>
                  <a:alpha val="1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custDataLst>
              <p:tags r:id="rId12"/>
            </p:custDataLst>
          </p:nvPr>
        </p:nvSpPr>
        <p:spPr>
          <a:xfrm>
            <a:off x="838200" y="365125"/>
            <a:ext cx="10515600" cy="930275"/>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custDataLst>
              <p:tags r:id="rId13"/>
            </p:custDataLst>
          </p:nvPr>
        </p:nvSpPr>
        <p:spPr>
          <a:xfrm>
            <a:off x="838200" y="1478280"/>
            <a:ext cx="10515600" cy="4698683"/>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04805-93DF-4705-8899-8C802267297F}"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2A499-BA2D-4B14-A23E-F832C66777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Lst>
  <p:txStyles>
    <p:titleStyle>
      <a:lvl1pPr algn="l" defTabSz="914400" rtl="0" eaLnBrk="1" latinLnBrk="0" hangingPunct="1">
        <a:lnSpc>
          <a:spcPct val="90000"/>
        </a:lnSpc>
        <a:spcBef>
          <a:spcPct val="0"/>
        </a:spcBef>
        <a:buNone/>
        <a:defRPr sz="2800" b="1" kern="1200">
          <a:solidFill>
            <a:schemeClr val="accent1">
              <a:lumMod val="50000"/>
            </a:schemeClr>
          </a:solidFill>
          <a:latin typeface="黑体" panose="02010609060101010101" pitchFamily="49" charset="-122"/>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Tx/>
        <a:buBlip>
          <a:blip r:embed="rId14"/>
        </a:buBlip>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1.xml"/><Relationship Id="rId2" Type="http://schemas.openxmlformats.org/officeDocument/2006/relationships/image" Target="../media/image7.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22.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tags" Target="../tags/tag23.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5.xml"/><Relationship Id="rId2" Type="http://schemas.openxmlformats.org/officeDocument/2006/relationships/image" Target="../media/image12.png"/><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7.xml"/><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image" Target="../media/image14.emf"/></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8.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9.xml"/><Relationship Id="rId2" Type="http://schemas.openxmlformats.org/officeDocument/2006/relationships/image" Target="../media/image21.jpeg"/><Relationship Id="rId1" Type="http://schemas.openxmlformats.org/officeDocument/2006/relationships/image" Target="../media/image20.emf"/></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0.xml"/><Relationship Id="rId2" Type="http://schemas.openxmlformats.org/officeDocument/2006/relationships/image" Target="../media/image22.png"/><Relationship Id="rId1" Type="http://schemas.openxmlformats.org/officeDocument/2006/relationships/image" Target="../media/image20.emf"/></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1.xml"/><Relationship Id="rId2" Type="http://schemas.openxmlformats.org/officeDocument/2006/relationships/image" Target="../media/image23.png"/><Relationship Id="rId1"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tags" Target="../tags/tag33.xml"/><Relationship Id="rId2" Type="http://schemas.openxmlformats.org/officeDocument/2006/relationships/image" Target="../media/image23.png"/><Relationship Id="rId1"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5.xml"/><Relationship Id="rId2" Type="http://schemas.openxmlformats.org/officeDocument/2006/relationships/slide" Target="slide1.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42.xml"/><Relationship Id="rId3" Type="http://schemas.openxmlformats.org/officeDocument/2006/relationships/tags" Target="../tags/tag36.xml"/><Relationship Id="rId2" Type="http://schemas.openxmlformats.org/officeDocument/2006/relationships/slide" Target="slide1.xml"/><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wav"/><Relationship Id="rId1" Type="http://schemas.openxmlformats.org/officeDocument/2006/relationships/tags" Target="../tags/tag3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1.xml"/><Relationship Id="rId2" Type="http://schemas.openxmlformats.org/officeDocument/2006/relationships/image" Target="../media/image30.jpeg"/><Relationship Id="rId1" Type="http://schemas.openxmlformats.org/officeDocument/2006/relationships/image" Target="../media/image29.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2.xml"/><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image" Target="../media/image20.e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image" Target="../media/image3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4.xml"/><Relationship Id="rId2" Type="http://schemas.openxmlformats.org/officeDocument/2006/relationships/image" Target="../media/image34.jpeg"/><Relationship Id="rId1" Type="http://schemas.openxmlformats.org/officeDocument/2006/relationships/image" Target="../media/image33.jpe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5.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image" Target="../media/image24.png"/></Relationships>
</file>

<file path=ppt/slides/_rels/slide33.xml.rels><?xml version="1.0" encoding="UTF-8" standalone="yes"?>
<Relationships xmlns="http://schemas.openxmlformats.org/package/2006/relationships"><Relationship Id="rId9" Type="http://schemas.openxmlformats.org/officeDocument/2006/relationships/image" Target="../media/image38.png"/><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2" Type="http://schemas.openxmlformats.org/officeDocument/2006/relationships/notesSlide" Target="../notesSlides/notesSlide5.xml"/><Relationship Id="rId11" Type="http://schemas.openxmlformats.org/officeDocument/2006/relationships/slideLayout" Target="../slideLayouts/slideLayout6.xml"/><Relationship Id="rId10" Type="http://schemas.openxmlformats.org/officeDocument/2006/relationships/tags" Target="../tags/tag57.xml"/><Relationship Id="rId1" Type="http://schemas.openxmlformats.org/officeDocument/2006/relationships/tags" Target="../tags/tag4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8.xml"/><Relationship Id="rId1"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4520565"/>
            <a:ext cx="12213590" cy="2341245"/>
          </a:xfrm>
          <a:prstGeom prst="rect">
            <a:avLst/>
          </a:prstGeom>
          <a:ln>
            <a:noFill/>
          </a:ln>
        </p:spPr>
        <p:style>
          <a:lnRef idx="3">
            <a:schemeClr val="lt1"/>
          </a:lnRef>
          <a:fillRef idx="1">
            <a:schemeClr val="accent2"/>
          </a:fillRef>
          <a:effectRef idx="1">
            <a:schemeClr val="accent2"/>
          </a:effectRef>
          <a:fontRef idx="minor">
            <a:schemeClr val="lt1"/>
          </a:fontRef>
        </p:style>
        <p:txBody>
          <a:bodyPr rtlCol="0" anchor="ctr"/>
          <a:p>
            <a:pPr algn="ctr"/>
            <a:endParaRPr lang="zh-CN" altLang="en-US"/>
          </a:p>
        </p:txBody>
      </p:sp>
      <p:sp>
        <p:nvSpPr>
          <p:cNvPr id="3" name="文本框 2"/>
          <p:cNvSpPr txBox="1"/>
          <p:nvPr/>
        </p:nvSpPr>
        <p:spPr>
          <a:xfrm>
            <a:off x="6005195" y="1986280"/>
            <a:ext cx="4613275" cy="1861185"/>
          </a:xfrm>
          <a:prstGeom prst="rect">
            <a:avLst/>
          </a:prstGeom>
          <a:noFill/>
        </p:spPr>
        <p:txBody>
          <a:bodyPr wrap="square" rtlCol="0">
            <a:spAutoFit/>
          </a:bodyPr>
          <a:p>
            <a:r>
              <a:rPr lang="zh-CN" altLang="en-US" sz="11500">
                <a:latin typeface="华文新魏" panose="02010800040101010101" charset="-122"/>
                <a:ea typeface="华文新魏" panose="02010800040101010101" charset="-122"/>
              </a:rPr>
              <a:t>语文</a:t>
            </a:r>
            <a:endParaRPr lang="zh-CN" altLang="en-US" sz="11500">
              <a:latin typeface="华文新魏" panose="02010800040101010101" charset="-122"/>
              <a:ea typeface="华文新魏" panose="02010800040101010101" charset="-122"/>
            </a:endParaRPr>
          </a:p>
        </p:txBody>
      </p:sp>
      <p:pic>
        <p:nvPicPr>
          <p:cNvPr id="61" name="图片 60"/>
          <p:cNvPicPr>
            <a:picLocks noChangeAspect="1"/>
          </p:cNvPicPr>
          <p:nvPr/>
        </p:nvPicPr>
        <p:blipFill rotWithShape="1">
          <a:blip r:embed="rId1" cstate="print"/>
          <a:srcRect/>
          <a:stretch>
            <a:fillRect/>
          </a:stretch>
        </p:blipFill>
        <p:spPr>
          <a:xfrm>
            <a:off x="-3810" y="688340"/>
            <a:ext cx="4834890" cy="3842385"/>
          </a:xfrm>
          <a:prstGeom prst="rect">
            <a:avLst/>
          </a:prstGeom>
        </p:spPr>
      </p:pic>
      <p:sp>
        <p:nvSpPr>
          <p:cNvPr id="4" name="文本框 3"/>
          <p:cNvSpPr txBox="1"/>
          <p:nvPr/>
        </p:nvSpPr>
        <p:spPr>
          <a:xfrm>
            <a:off x="3537585" y="5306695"/>
            <a:ext cx="5116830" cy="768350"/>
          </a:xfrm>
          <a:prstGeom prst="rect">
            <a:avLst/>
          </a:prstGeom>
          <a:noFill/>
        </p:spPr>
        <p:txBody>
          <a:bodyPr wrap="square" rtlCol="0">
            <a:spAutoFit/>
          </a:bodyPr>
          <a:p>
            <a:r>
              <a:rPr lang="zh-CN" altLang="en-US" sz="4400">
                <a:solidFill>
                  <a:schemeClr val="bg2"/>
                </a:solidFill>
              </a:rPr>
              <a:t>人教</a:t>
            </a:r>
            <a:r>
              <a:rPr lang="en-US" altLang="zh-CN" sz="4400">
                <a:solidFill>
                  <a:schemeClr val="bg2"/>
                </a:solidFill>
              </a:rPr>
              <a:t>·</a:t>
            </a:r>
            <a:r>
              <a:rPr lang="zh-CN" altLang="en-US" sz="4400">
                <a:solidFill>
                  <a:schemeClr val="bg2"/>
                </a:solidFill>
              </a:rPr>
              <a:t>三</a:t>
            </a:r>
            <a:r>
              <a:rPr lang="zh-CN" altLang="en-US" sz="4400">
                <a:solidFill>
                  <a:schemeClr val="bg2"/>
                </a:solidFill>
              </a:rPr>
              <a:t>年级（上册）</a:t>
            </a:r>
            <a:endParaRPr lang="zh-CN" altLang="en-US" sz="4400">
              <a:solidFill>
                <a:schemeClr val="bg2"/>
              </a:solidFill>
            </a:endParaRPr>
          </a:p>
        </p:txBody>
      </p:sp>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41579" y="77087"/>
            <a:ext cx="1539338" cy="600906"/>
          </a:xfrm>
          <a:prstGeom prst="rect">
            <a:avLst/>
          </a:prstGeom>
        </p:spPr>
      </p:pic>
    </p:spTree>
    <p:custDataLst>
      <p:tags r:id="rId3"/>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20379194_220256584035_2"/>
          <p:cNvPicPr>
            <a:picLocks noChangeAspect="1"/>
          </p:cNvPicPr>
          <p:nvPr/>
        </p:nvPicPr>
        <p:blipFill>
          <a:blip r:embed="rId1"/>
          <a:srcRect b="7539"/>
          <a:stretch>
            <a:fillRect/>
          </a:stretch>
        </p:blipFill>
        <p:spPr>
          <a:xfrm>
            <a:off x="-10795" y="-11430"/>
            <a:ext cx="12225655" cy="6883400"/>
          </a:xfrm>
          <a:prstGeom prst="rect">
            <a:avLst/>
          </a:prstGeom>
        </p:spPr>
      </p:pic>
      <p:sp>
        <p:nvSpPr>
          <p:cNvPr id="6" name="文本框 5"/>
          <p:cNvSpPr txBox="1"/>
          <p:nvPr/>
        </p:nvSpPr>
        <p:spPr>
          <a:xfrm>
            <a:off x="8611235" y="4037965"/>
            <a:ext cx="1645285" cy="768350"/>
          </a:xfrm>
          <a:prstGeom prst="rect">
            <a:avLst/>
          </a:prstGeom>
          <a:noFill/>
        </p:spPr>
        <p:txBody>
          <a:bodyPr vert="horz" wrap="square" rtlCol="0">
            <a:spAutoFit/>
          </a:bodyPr>
          <a:p>
            <a:r>
              <a:rPr lang="zh-CN" altLang="en-US" sz="4400" b="1">
                <a:solidFill>
                  <a:schemeClr val="tx1">
                    <a:lumMod val="50000"/>
                  </a:schemeClr>
                </a:solidFill>
                <a:effectLst/>
                <a:latin typeface="楷体" panose="02010609060101010101" charset="-122"/>
                <a:ea typeface="楷体" panose="02010609060101010101" charset="-122"/>
              </a:rPr>
              <a:t>牛汉</a:t>
            </a:r>
            <a:endParaRPr lang="zh-CN" altLang="en-US" sz="4400" b="1">
              <a:solidFill>
                <a:schemeClr val="tx1">
                  <a:lumMod val="50000"/>
                </a:schemeClr>
              </a:solidFill>
              <a:effectLst/>
              <a:latin typeface="楷体" panose="02010609060101010101" charset="-122"/>
              <a:ea typeface="楷体" panose="02010609060101010101" charset="-122"/>
            </a:endParaRPr>
          </a:p>
        </p:txBody>
      </p:sp>
      <p:sp>
        <p:nvSpPr>
          <p:cNvPr id="7" name="文本框 6"/>
          <p:cNvSpPr txBox="1"/>
          <p:nvPr/>
        </p:nvSpPr>
        <p:spPr>
          <a:xfrm flipH="1">
            <a:off x="2940050" y="2663825"/>
            <a:ext cx="7884795" cy="1014730"/>
          </a:xfrm>
          <a:prstGeom prst="rect">
            <a:avLst/>
          </a:prstGeom>
          <a:noFill/>
        </p:spPr>
        <p:txBody>
          <a:bodyPr vert="horz" wrap="square" rtlCol="0" anchor="t">
            <a:spAutoFit/>
            <a:scene3d>
              <a:camera prst="orthographicFront"/>
              <a:lightRig rig="threePt" dir="t"/>
            </a:scene3d>
          </a:bodyPr>
          <a:p>
            <a:pPr fontAlgn="auto"/>
            <a:r>
              <a:rPr lang="en-US" altLang="zh-CN" sz="6000" b="1" dirty="0" smtClean="0">
                <a:solidFill>
                  <a:schemeClr val="tx1">
                    <a:lumMod val="50000"/>
                  </a:schemeClr>
                </a:solidFill>
                <a:effectLst/>
                <a:latin typeface="楷体" panose="02010609060101010101" charset="-122"/>
                <a:ea typeface="楷体" panose="02010609060101010101" charset="-122"/>
                <a:cs typeface="楷体" panose="02010609060101010101" charset="-122"/>
                <a:sym typeface="+mn-ea"/>
              </a:rPr>
              <a:t>22.</a:t>
            </a:r>
            <a:r>
              <a:rPr lang="zh-CN" altLang="en-US" sz="6000" b="1" dirty="0" smtClean="0">
                <a:solidFill>
                  <a:schemeClr val="tx1">
                    <a:lumMod val="50000"/>
                  </a:schemeClr>
                </a:solidFill>
                <a:effectLst/>
                <a:latin typeface="楷体" panose="02010609060101010101" charset="-122"/>
                <a:ea typeface="楷体" panose="02010609060101010101" charset="-122"/>
                <a:cs typeface="楷体" panose="02010609060101010101" charset="-122"/>
                <a:sym typeface="+mn-ea"/>
              </a:rPr>
              <a:t>父亲、树林和鸟</a:t>
            </a:r>
            <a:endParaRPr lang="zh-CN" altLang="en-US" sz="6000" b="1" dirty="0" smtClean="0">
              <a:solidFill>
                <a:schemeClr val="tx1">
                  <a:lumMod val="50000"/>
                </a:schemeClr>
              </a:solidFill>
              <a:effectLst/>
              <a:latin typeface="楷体" panose="02010609060101010101" charset="-122"/>
              <a:ea typeface="楷体" panose="02010609060101010101" charset="-122"/>
              <a:cs typeface="楷体" panose="02010609060101010101" charset="-122"/>
              <a:sym typeface="+mn-ea"/>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sz="4400" dirty="0">
                <a:latin typeface="+mj-lt"/>
                <a:ea typeface="+mj-ea"/>
              </a:rPr>
              <a:t>教学目标：</a:t>
            </a:r>
            <a:endParaRPr lang="zh-CN" altLang="en-US" sz="4400" dirty="0">
              <a:latin typeface="+mj-lt"/>
              <a:ea typeface="+mj-ea"/>
            </a:endParaRPr>
          </a:p>
        </p:txBody>
      </p:sp>
      <p:sp>
        <p:nvSpPr>
          <p:cNvPr id="4" name="内容占位符 3"/>
          <p:cNvSpPr>
            <a:spLocks noGrp="1"/>
          </p:cNvSpPr>
          <p:nvPr>
            <p:ph idx="1"/>
            <p:custDataLst>
              <p:tags r:id="rId2"/>
            </p:custDataLst>
          </p:nvPr>
        </p:nvSpPr>
        <p:spPr>
          <a:xfrm>
            <a:off x="1145540" y="1744980"/>
            <a:ext cx="10515600" cy="4698683"/>
          </a:xfrm>
        </p:spPr>
        <p:txBody>
          <a:bodyPr>
            <a:normAutofit/>
          </a:bodyPr>
          <a:lstStyle/>
          <a:p>
            <a:pPr marL="0" indent="0" fontAlgn="auto">
              <a:lnSpc>
                <a:spcPct val="250000"/>
              </a:lnSpc>
              <a:buNone/>
            </a:pPr>
            <a:endParaRPr lang="zh-CN" altLang="en-US" dirty="0">
              <a:latin typeface="+mn-lt"/>
              <a:ea typeface="+mn-ea"/>
            </a:endParaRPr>
          </a:p>
          <a:p>
            <a:pPr marL="0" indent="0" fontAlgn="auto">
              <a:lnSpc>
                <a:spcPct val="250000"/>
              </a:lnSpc>
              <a:buNone/>
            </a:pPr>
            <a:endParaRPr lang="zh-CN" altLang="en-US" dirty="0">
              <a:latin typeface="+mn-lt"/>
              <a:ea typeface="+mn-ea"/>
            </a:endParaRPr>
          </a:p>
          <a:p>
            <a:pPr marL="0" indent="0" fontAlgn="auto">
              <a:lnSpc>
                <a:spcPct val="250000"/>
              </a:lnSpc>
              <a:buNone/>
            </a:pPr>
            <a:endParaRPr lang="zh-CN" altLang="en-US" sz="1800" dirty="0">
              <a:latin typeface="+mn-lt"/>
              <a:ea typeface="+mn-ea"/>
            </a:endParaRPr>
          </a:p>
          <a:p>
            <a:pPr marL="0" indent="0">
              <a:lnSpc>
                <a:spcPct val="150000"/>
              </a:lnSpc>
              <a:buNone/>
            </a:pPr>
            <a:endParaRPr lang="zh-CN" altLang="en-US" sz="1800" dirty="0">
              <a:latin typeface="+mn-lt"/>
              <a:ea typeface="+mn-ea"/>
            </a:endParaRPr>
          </a:p>
          <a:p>
            <a:pPr marL="0" indent="0">
              <a:lnSpc>
                <a:spcPct val="150000"/>
              </a:lnSpc>
              <a:buNone/>
            </a:pPr>
            <a:endParaRPr lang="zh-CN" altLang="en-US" sz="1800" dirty="0">
              <a:latin typeface="+mn-lt"/>
              <a:ea typeface="+mn-ea"/>
            </a:endParaRPr>
          </a:p>
        </p:txBody>
      </p:sp>
      <p:sp>
        <p:nvSpPr>
          <p:cNvPr id="50" name="任意多边形 49"/>
          <p:cNvSpPr/>
          <p:nvPr>
            <p:custDataLst>
              <p:tags r:id="rId3"/>
            </p:custDataLst>
          </p:nvPr>
        </p:nvSpPr>
        <p:spPr bwMode="auto">
          <a:xfrm>
            <a:off x="1337945" y="1777365"/>
            <a:ext cx="617220" cy="584200"/>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endParaRPr lang="zh-CN" altLang="en-US" sz="2400" dirty="0">
              <a:solidFill>
                <a:schemeClr val="bg1"/>
              </a:solidFill>
            </a:endParaRPr>
          </a:p>
        </p:txBody>
      </p:sp>
      <p:sp>
        <p:nvSpPr>
          <p:cNvPr id="5" name="文本框 4"/>
          <p:cNvSpPr txBox="1"/>
          <p:nvPr/>
        </p:nvSpPr>
        <p:spPr>
          <a:xfrm>
            <a:off x="1955800" y="1668145"/>
            <a:ext cx="9337040" cy="1076325"/>
          </a:xfrm>
          <a:prstGeom prst="rect">
            <a:avLst/>
          </a:prstGeom>
          <a:noFill/>
        </p:spPr>
        <p:txBody>
          <a:bodyPr wrap="square" rtlCol="0">
            <a:spAutoFit/>
          </a:bodyPr>
          <a:p>
            <a:r>
              <a:rPr sz="3200" dirty="0">
                <a:latin typeface="黑体" panose="02010609060101010101" pitchFamily="49" charset="-122"/>
                <a:ea typeface="黑体" panose="02010609060101010101" pitchFamily="49" charset="-122"/>
                <a:cs typeface="黑体" panose="02010609060101010101" pitchFamily="49" charset="-122"/>
                <a:sym typeface="+mn-ea"/>
              </a:rPr>
              <a:t>1.认识“黎、凝、畅”等5个生字，学会“朝、雾、蒙”等13个生字，理解词义。</a:t>
            </a:r>
            <a:endParaRPr sz="32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任意多边形 8"/>
          <p:cNvSpPr/>
          <p:nvPr>
            <p:custDataLst>
              <p:tags r:id="rId4"/>
            </p:custDataLst>
          </p:nvPr>
        </p:nvSpPr>
        <p:spPr bwMode="auto">
          <a:xfrm>
            <a:off x="1338580" y="3018155"/>
            <a:ext cx="617220" cy="583565"/>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endParaRPr lang="zh-CN" altLang="en-US" sz="2400" dirty="0">
              <a:solidFill>
                <a:schemeClr val="bg1"/>
              </a:solidFill>
            </a:endParaRPr>
          </a:p>
        </p:txBody>
      </p:sp>
      <p:sp>
        <p:nvSpPr>
          <p:cNvPr id="6" name="文本框 5"/>
          <p:cNvSpPr txBox="1"/>
          <p:nvPr/>
        </p:nvSpPr>
        <p:spPr>
          <a:xfrm>
            <a:off x="2042795" y="2987040"/>
            <a:ext cx="7833360" cy="583565"/>
          </a:xfrm>
          <a:prstGeom prst="rect">
            <a:avLst/>
          </a:prstGeom>
          <a:noFill/>
        </p:spPr>
        <p:txBody>
          <a:bodyPr wrap="square" rtlCol="0">
            <a:spAutoFit/>
          </a:bodyPr>
          <a:p>
            <a:r>
              <a:rPr lang="en-US" altLang="zh-CN" sz="3200" dirty="0">
                <a:sym typeface="+mn-ea"/>
              </a:rPr>
              <a:t>2.</a:t>
            </a:r>
            <a:r>
              <a:rPr lang="zh-CN" altLang="en-US" sz="3200" dirty="0">
                <a:sym typeface="+mn-ea"/>
              </a:rPr>
              <a:t>正确、流利、有感情的朗读课文</a:t>
            </a:r>
            <a:r>
              <a:rPr lang="zh-CN" altLang="en-US" sz="3200" dirty="0">
                <a:sym typeface="+mn-ea"/>
              </a:rPr>
              <a:t>。</a:t>
            </a:r>
            <a:endParaRPr lang="zh-CN" altLang="en-US" sz="3200" dirty="0">
              <a:sym typeface="+mn-ea"/>
            </a:endParaRPr>
          </a:p>
        </p:txBody>
      </p:sp>
      <p:sp>
        <p:nvSpPr>
          <p:cNvPr id="7" name="文本框 6"/>
          <p:cNvSpPr txBox="1"/>
          <p:nvPr/>
        </p:nvSpPr>
        <p:spPr>
          <a:xfrm>
            <a:off x="1955165" y="3980180"/>
            <a:ext cx="7718425" cy="1568450"/>
          </a:xfrm>
          <a:prstGeom prst="rect">
            <a:avLst/>
          </a:prstGeom>
          <a:noFill/>
        </p:spPr>
        <p:txBody>
          <a:bodyPr wrap="square" rtlCol="0">
            <a:spAutoFit/>
          </a:bodyPr>
          <a:p>
            <a:pPr marL="0" indent="0" fontAlgn="auto">
              <a:lnSpc>
                <a:spcPct val="100000"/>
              </a:lnSpc>
              <a:buNone/>
            </a:pPr>
            <a:r>
              <a:rPr sz="3200" dirty="0">
                <a:latin typeface="黑体" panose="02010609060101010101" pitchFamily="49" charset="-122"/>
                <a:ea typeface="黑体" panose="02010609060101010101" pitchFamily="49" charset="-122"/>
                <a:cs typeface="黑体" panose="02010609060101010101" pitchFamily="49" charset="-122"/>
                <a:sym typeface="+mn-ea"/>
              </a:rPr>
              <a:t>3.理解课文主要内容，体会父亲的爱鸟之情和“我”的护鸟心愿，激发学生爱鸟、护鸟的思想情感。</a:t>
            </a:r>
            <a:endParaRPr sz="32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1" name="任意多边形 10"/>
          <p:cNvSpPr/>
          <p:nvPr>
            <p:custDataLst>
              <p:tags r:id="rId5"/>
            </p:custDataLst>
          </p:nvPr>
        </p:nvSpPr>
        <p:spPr bwMode="auto">
          <a:xfrm>
            <a:off x="1339215" y="4121150"/>
            <a:ext cx="615950" cy="575310"/>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endParaRPr lang="zh-CN" altLang="en-US" sz="2400" dirty="0">
              <a:solidFill>
                <a:schemeClr val="bg1"/>
              </a:solidFill>
            </a:endParaRPr>
          </a:p>
        </p:txBody>
      </p:sp>
      <p:grpSp>
        <p:nvGrpSpPr>
          <p:cNvPr id="1718" name="Group 1664"/>
          <p:cNvGrpSpPr>
            <a:grpSpLocks noChangeAspect="1"/>
          </p:cNvGrpSpPr>
          <p:nvPr/>
        </p:nvGrpSpPr>
        <p:grpSpPr bwMode="auto">
          <a:xfrm rot="0" flipH="1">
            <a:off x="9833610" y="4204335"/>
            <a:ext cx="2298065" cy="2673350"/>
            <a:chOff x="1920" y="1924"/>
            <a:chExt cx="1356" cy="1334"/>
          </a:xfrm>
        </p:grpSpPr>
        <p:grpSp>
          <p:nvGrpSpPr>
            <p:cNvPr id="1720" name="Group 1865"/>
            <p:cNvGrpSpPr/>
            <p:nvPr/>
          </p:nvGrpSpPr>
          <p:grpSpPr bwMode="auto">
            <a:xfrm>
              <a:off x="2220" y="3045"/>
              <a:ext cx="919" cy="213"/>
              <a:chOff x="2220" y="3045"/>
              <a:chExt cx="919" cy="213"/>
            </a:xfrm>
          </p:grpSpPr>
          <p:sp>
            <p:nvSpPr>
              <p:cNvPr id="2166" name="Freeform 1665"/>
              <p:cNvSpPr/>
              <p:nvPr/>
            </p:nvSpPr>
            <p:spPr bwMode="auto">
              <a:xfrm>
                <a:off x="2220" y="3045"/>
                <a:ext cx="919" cy="213"/>
              </a:xfrm>
              <a:custGeom>
                <a:avLst/>
                <a:gdLst>
                  <a:gd name="T0" fmla="*/ 42 w 1018"/>
                  <a:gd name="T1" fmla="*/ 68 h 236"/>
                  <a:gd name="T2" fmla="*/ 21 w 1018"/>
                  <a:gd name="T3" fmla="*/ 142 h 236"/>
                  <a:gd name="T4" fmla="*/ 0 w 1018"/>
                  <a:gd name="T5" fmla="*/ 223 h 236"/>
                  <a:gd name="T6" fmla="*/ 290 w 1018"/>
                  <a:gd name="T7" fmla="*/ 223 h 236"/>
                  <a:gd name="T8" fmla="*/ 798 w 1018"/>
                  <a:gd name="T9" fmla="*/ 226 h 236"/>
                  <a:gd name="T10" fmla="*/ 1018 w 1018"/>
                  <a:gd name="T11" fmla="*/ 229 h 236"/>
                  <a:gd name="T12" fmla="*/ 1001 w 1018"/>
                  <a:gd name="T13" fmla="*/ 172 h 236"/>
                  <a:gd name="T14" fmla="*/ 992 w 1018"/>
                  <a:gd name="T15" fmla="*/ 123 h 236"/>
                  <a:gd name="T16" fmla="*/ 945 w 1018"/>
                  <a:gd name="T17" fmla="*/ 25 h 236"/>
                  <a:gd name="T18" fmla="*/ 793 w 1018"/>
                  <a:gd name="T19" fmla="*/ 39 h 236"/>
                  <a:gd name="T20" fmla="*/ 584 w 1018"/>
                  <a:gd name="T21" fmla="*/ 29 h 236"/>
                  <a:gd name="T22" fmla="*/ 162 w 1018"/>
                  <a:gd name="T23" fmla="*/ 6 h 236"/>
                  <a:gd name="T24" fmla="*/ 45 w 1018"/>
                  <a:gd name="T25" fmla="*/ 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8" h="236">
                    <a:moveTo>
                      <a:pt x="42" y="68"/>
                    </a:moveTo>
                    <a:cubicBezTo>
                      <a:pt x="38" y="89"/>
                      <a:pt x="32" y="119"/>
                      <a:pt x="21" y="142"/>
                    </a:cubicBezTo>
                    <a:cubicBezTo>
                      <a:pt x="16" y="153"/>
                      <a:pt x="1" y="222"/>
                      <a:pt x="0" y="223"/>
                    </a:cubicBezTo>
                    <a:cubicBezTo>
                      <a:pt x="89" y="236"/>
                      <a:pt x="193" y="223"/>
                      <a:pt x="290" y="223"/>
                    </a:cubicBezTo>
                    <a:cubicBezTo>
                      <a:pt x="460" y="223"/>
                      <a:pt x="628" y="226"/>
                      <a:pt x="798" y="226"/>
                    </a:cubicBezTo>
                    <a:cubicBezTo>
                      <a:pt x="868" y="226"/>
                      <a:pt x="949" y="233"/>
                      <a:pt x="1018" y="229"/>
                    </a:cubicBezTo>
                    <a:cubicBezTo>
                      <a:pt x="1017" y="218"/>
                      <a:pt x="1004" y="184"/>
                      <a:pt x="1001" y="172"/>
                    </a:cubicBezTo>
                    <a:cubicBezTo>
                      <a:pt x="998" y="156"/>
                      <a:pt x="995" y="139"/>
                      <a:pt x="992" y="123"/>
                    </a:cubicBezTo>
                    <a:cubicBezTo>
                      <a:pt x="985" y="87"/>
                      <a:pt x="999" y="20"/>
                      <a:pt x="945" y="25"/>
                    </a:cubicBezTo>
                    <a:cubicBezTo>
                      <a:pt x="895" y="30"/>
                      <a:pt x="844" y="38"/>
                      <a:pt x="793" y="39"/>
                    </a:cubicBezTo>
                    <a:cubicBezTo>
                      <a:pt x="723" y="39"/>
                      <a:pt x="654" y="32"/>
                      <a:pt x="584" y="29"/>
                    </a:cubicBezTo>
                    <a:cubicBezTo>
                      <a:pt x="443" y="25"/>
                      <a:pt x="303" y="11"/>
                      <a:pt x="162" y="6"/>
                    </a:cubicBezTo>
                    <a:cubicBezTo>
                      <a:pt x="124" y="5"/>
                      <a:pt x="81" y="0"/>
                      <a:pt x="45" y="7"/>
                    </a:cubicBezTo>
                  </a:path>
                </a:pathLst>
              </a:custGeom>
              <a:solidFill>
                <a:srgbClr val="67BF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7" name="Freeform 1666"/>
              <p:cNvSpPr/>
              <p:nvPr/>
            </p:nvSpPr>
            <p:spPr bwMode="auto">
              <a:xfrm>
                <a:off x="3117" y="3194"/>
                <a:ext cx="4" cy="2"/>
              </a:xfrm>
              <a:custGeom>
                <a:avLst/>
                <a:gdLst>
                  <a:gd name="T0" fmla="*/ 4 w 4"/>
                  <a:gd name="T1" fmla="*/ 1 h 2"/>
                  <a:gd name="T2" fmla="*/ 1 w 4"/>
                  <a:gd name="T3" fmla="*/ 0 h 2"/>
                  <a:gd name="T4" fmla="*/ 0 w 4"/>
                  <a:gd name="T5" fmla="*/ 2 h 2"/>
                  <a:gd name="T6" fmla="*/ 4 w 4"/>
                  <a:gd name="T7" fmla="*/ 1 h 2"/>
                </a:gdLst>
                <a:ahLst/>
                <a:cxnLst>
                  <a:cxn ang="0">
                    <a:pos x="T0" y="T1"/>
                  </a:cxn>
                  <a:cxn ang="0">
                    <a:pos x="T2" y="T3"/>
                  </a:cxn>
                  <a:cxn ang="0">
                    <a:pos x="T4" y="T5"/>
                  </a:cxn>
                  <a:cxn ang="0">
                    <a:pos x="T6" y="T7"/>
                  </a:cxn>
                </a:cxnLst>
                <a:rect l="0" t="0" r="r" b="b"/>
                <a:pathLst>
                  <a:path w="4" h="2">
                    <a:moveTo>
                      <a:pt x="4" y="1"/>
                    </a:moveTo>
                    <a:lnTo>
                      <a:pt x="1" y="0"/>
                    </a:lnTo>
                    <a:lnTo>
                      <a:pt x="0" y="2"/>
                    </a:lnTo>
                    <a:lnTo>
                      <a:pt x="4"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8" name="Freeform 1667"/>
              <p:cNvSpPr/>
              <p:nvPr/>
            </p:nvSpPr>
            <p:spPr bwMode="auto">
              <a:xfrm>
                <a:off x="3104" y="3183"/>
                <a:ext cx="14" cy="14"/>
              </a:xfrm>
              <a:custGeom>
                <a:avLst/>
                <a:gdLst>
                  <a:gd name="T0" fmla="*/ 6 w 16"/>
                  <a:gd name="T1" fmla="*/ 0 h 16"/>
                  <a:gd name="T2" fmla="*/ 1 w 16"/>
                  <a:gd name="T3" fmla="*/ 1 h 16"/>
                  <a:gd name="T4" fmla="*/ 7 w 16"/>
                  <a:gd name="T5" fmla="*/ 16 h 16"/>
                  <a:gd name="T6" fmla="*/ 15 w 16"/>
                  <a:gd name="T7" fmla="*/ 7 h 16"/>
                  <a:gd name="T8" fmla="*/ 8 w 16"/>
                  <a:gd name="T9" fmla="*/ 10 h 16"/>
                  <a:gd name="T10" fmla="*/ 13 w 16"/>
                  <a:gd name="T11" fmla="*/ 4 h 16"/>
                  <a:gd name="T12" fmla="*/ 6 w 16"/>
                  <a:gd name="T13" fmla="*/ 5 h 16"/>
                  <a:gd name="T14" fmla="*/ 6 w 16"/>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6" y="0"/>
                    </a:moveTo>
                    <a:cubicBezTo>
                      <a:pt x="1" y="1"/>
                      <a:pt x="1" y="1"/>
                      <a:pt x="1" y="1"/>
                    </a:cubicBezTo>
                    <a:cubicBezTo>
                      <a:pt x="4" y="12"/>
                      <a:pt x="0" y="9"/>
                      <a:pt x="7" y="16"/>
                    </a:cubicBezTo>
                    <a:cubicBezTo>
                      <a:pt x="10" y="15"/>
                      <a:pt x="16" y="11"/>
                      <a:pt x="15" y="7"/>
                    </a:cubicBezTo>
                    <a:cubicBezTo>
                      <a:pt x="13" y="7"/>
                      <a:pt x="10" y="11"/>
                      <a:pt x="8" y="10"/>
                    </a:cubicBezTo>
                    <a:cubicBezTo>
                      <a:pt x="9" y="7"/>
                      <a:pt x="12" y="7"/>
                      <a:pt x="13" y="4"/>
                    </a:cubicBezTo>
                    <a:cubicBezTo>
                      <a:pt x="9" y="0"/>
                      <a:pt x="10" y="6"/>
                      <a:pt x="6" y="5"/>
                    </a:cubicBezTo>
                    <a:lnTo>
                      <a:pt x="6"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9" name="Freeform 1668"/>
              <p:cNvSpPr/>
              <p:nvPr/>
            </p:nvSpPr>
            <p:spPr bwMode="auto">
              <a:xfrm>
                <a:off x="3102" y="3187"/>
                <a:ext cx="3" cy="5"/>
              </a:xfrm>
              <a:custGeom>
                <a:avLst/>
                <a:gdLst>
                  <a:gd name="T0" fmla="*/ 2 w 3"/>
                  <a:gd name="T1" fmla="*/ 5 h 5"/>
                  <a:gd name="T2" fmla="*/ 3 w 3"/>
                  <a:gd name="T3" fmla="*/ 0 h 5"/>
                  <a:gd name="T4" fmla="*/ 2 w 3"/>
                  <a:gd name="T5" fmla="*/ 5 h 5"/>
                </a:gdLst>
                <a:ahLst/>
                <a:cxnLst>
                  <a:cxn ang="0">
                    <a:pos x="T0" y="T1"/>
                  </a:cxn>
                  <a:cxn ang="0">
                    <a:pos x="T2" y="T3"/>
                  </a:cxn>
                  <a:cxn ang="0">
                    <a:pos x="T4" y="T5"/>
                  </a:cxn>
                </a:cxnLst>
                <a:rect l="0" t="0" r="r" b="b"/>
                <a:pathLst>
                  <a:path w="3" h="5">
                    <a:moveTo>
                      <a:pt x="2" y="5"/>
                    </a:moveTo>
                    <a:cubicBezTo>
                      <a:pt x="3" y="0"/>
                      <a:pt x="3" y="0"/>
                      <a:pt x="3" y="0"/>
                    </a:cubicBezTo>
                    <a:cubicBezTo>
                      <a:pt x="3" y="2"/>
                      <a:pt x="0" y="4"/>
                      <a:pt x="2"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0" name="Freeform 1669"/>
              <p:cNvSpPr/>
              <p:nvPr/>
            </p:nvSpPr>
            <p:spPr bwMode="auto">
              <a:xfrm>
                <a:off x="3098" y="3189"/>
                <a:ext cx="4" cy="7"/>
              </a:xfrm>
              <a:custGeom>
                <a:avLst/>
                <a:gdLst>
                  <a:gd name="T0" fmla="*/ 3 w 4"/>
                  <a:gd name="T1" fmla="*/ 4 h 7"/>
                  <a:gd name="T2" fmla="*/ 3 w 4"/>
                  <a:gd name="T3" fmla="*/ 0 h 7"/>
                  <a:gd name="T4" fmla="*/ 0 w 4"/>
                  <a:gd name="T5" fmla="*/ 7 h 7"/>
                  <a:gd name="T6" fmla="*/ 3 w 4"/>
                  <a:gd name="T7" fmla="*/ 4 h 7"/>
                </a:gdLst>
                <a:ahLst/>
                <a:cxnLst>
                  <a:cxn ang="0">
                    <a:pos x="T0" y="T1"/>
                  </a:cxn>
                  <a:cxn ang="0">
                    <a:pos x="T2" y="T3"/>
                  </a:cxn>
                  <a:cxn ang="0">
                    <a:pos x="T4" y="T5"/>
                  </a:cxn>
                  <a:cxn ang="0">
                    <a:pos x="T6" y="T7"/>
                  </a:cxn>
                </a:cxnLst>
                <a:rect l="0" t="0" r="r" b="b"/>
                <a:pathLst>
                  <a:path w="4" h="7">
                    <a:moveTo>
                      <a:pt x="3" y="4"/>
                    </a:moveTo>
                    <a:cubicBezTo>
                      <a:pt x="1" y="4"/>
                      <a:pt x="4" y="1"/>
                      <a:pt x="3" y="0"/>
                    </a:cubicBezTo>
                    <a:cubicBezTo>
                      <a:pt x="0" y="7"/>
                      <a:pt x="0" y="7"/>
                      <a:pt x="0" y="7"/>
                    </a:cubicBezTo>
                    <a:lnTo>
                      <a:pt x="3"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1" name="Freeform 1670"/>
              <p:cNvSpPr/>
              <p:nvPr/>
            </p:nvSpPr>
            <p:spPr bwMode="auto">
              <a:xfrm>
                <a:off x="3089" y="3193"/>
                <a:ext cx="1" cy="2"/>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0" y="2"/>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2" name="Freeform 1671"/>
              <p:cNvSpPr/>
              <p:nvPr/>
            </p:nvSpPr>
            <p:spPr bwMode="auto">
              <a:xfrm>
                <a:off x="3085" y="3185"/>
                <a:ext cx="11" cy="11"/>
              </a:xfrm>
              <a:custGeom>
                <a:avLst/>
                <a:gdLst>
                  <a:gd name="T0" fmla="*/ 0 w 12"/>
                  <a:gd name="T1" fmla="*/ 10 h 12"/>
                  <a:gd name="T2" fmla="*/ 5 w 12"/>
                  <a:gd name="T3" fmla="*/ 10 h 12"/>
                  <a:gd name="T4" fmla="*/ 5 w 12"/>
                  <a:gd name="T5" fmla="*/ 9 h 12"/>
                  <a:gd name="T6" fmla="*/ 7 w 12"/>
                  <a:gd name="T7" fmla="*/ 4 h 12"/>
                  <a:gd name="T8" fmla="*/ 12 w 12"/>
                  <a:gd name="T9" fmla="*/ 4 h 12"/>
                  <a:gd name="T10" fmla="*/ 9 w 12"/>
                  <a:gd name="T11" fmla="*/ 0 h 12"/>
                  <a:gd name="T12" fmla="*/ 0 w 12"/>
                  <a:gd name="T13" fmla="*/ 1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10"/>
                    </a:moveTo>
                    <a:cubicBezTo>
                      <a:pt x="2" y="12"/>
                      <a:pt x="3" y="11"/>
                      <a:pt x="5" y="10"/>
                    </a:cubicBezTo>
                    <a:cubicBezTo>
                      <a:pt x="5" y="9"/>
                      <a:pt x="5" y="9"/>
                      <a:pt x="5" y="9"/>
                    </a:cubicBezTo>
                    <a:cubicBezTo>
                      <a:pt x="3" y="7"/>
                      <a:pt x="5" y="2"/>
                      <a:pt x="7" y="4"/>
                    </a:cubicBezTo>
                    <a:cubicBezTo>
                      <a:pt x="10" y="3"/>
                      <a:pt x="10" y="7"/>
                      <a:pt x="12" y="4"/>
                    </a:cubicBezTo>
                    <a:cubicBezTo>
                      <a:pt x="9" y="0"/>
                      <a:pt x="9" y="0"/>
                      <a:pt x="9" y="0"/>
                    </a:cubicBezTo>
                    <a:cubicBezTo>
                      <a:pt x="5" y="1"/>
                      <a:pt x="2" y="8"/>
                      <a:pt x="0" y="1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3" name="Freeform 1672"/>
              <p:cNvSpPr/>
              <p:nvPr/>
            </p:nvSpPr>
            <p:spPr bwMode="auto">
              <a:xfrm>
                <a:off x="3090" y="3192"/>
                <a:ext cx="2" cy="1"/>
              </a:xfrm>
              <a:custGeom>
                <a:avLst/>
                <a:gdLst>
                  <a:gd name="T0" fmla="*/ 0 w 2"/>
                  <a:gd name="T1" fmla="*/ 1 h 1"/>
                  <a:gd name="T2" fmla="*/ 2 w 2"/>
                  <a:gd name="T3" fmla="*/ 1 h 1"/>
                  <a:gd name="T4" fmla="*/ 0 w 2"/>
                  <a:gd name="T5" fmla="*/ 1 h 1"/>
                </a:gdLst>
                <a:ahLst/>
                <a:cxnLst>
                  <a:cxn ang="0">
                    <a:pos x="T0" y="T1"/>
                  </a:cxn>
                  <a:cxn ang="0">
                    <a:pos x="T2" y="T3"/>
                  </a:cxn>
                  <a:cxn ang="0">
                    <a:pos x="T4" y="T5"/>
                  </a:cxn>
                </a:cxnLst>
                <a:rect l="0" t="0" r="r" b="b"/>
                <a:pathLst>
                  <a:path w="2" h="1">
                    <a:moveTo>
                      <a:pt x="0" y="1"/>
                    </a:moveTo>
                    <a:cubicBezTo>
                      <a:pt x="2" y="1"/>
                      <a:pt x="2" y="1"/>
                      <a:pt x="2" y="1"/>
                    </a:cubicBezTo>
                    <a:cubicBezTo>
                      <a:pt x="1" y="0"/>
                      <a:pt x="1"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4" name="Freeform 1673"/>
              <p:cNvSpPr/>
              <p:nvPr/>
            </p:nvSpPr>
            <p:spPr bwMode="auto">
              <a:xfrm>
                <a:off x="3096" y="3190"/>
                <a:ext cx="2" cy="3"/>
              </a:xfrm>
              <a:custGeom>
                <a:avLst/>
                <a:gdLst>
                  <a:gd name="T0" fmla="*/ 0 w 2"/>
                  <a:gd name="T1" fmla="*/ 3 h 3"/>
                  <a:gd name="T2" fmla="*/ 2 w 2"/>
                  <a:gd name="T3" fmla="*/ 2 h 3"/>
                  <a:gd name="T4" fmla="*/ 2 w 2"/>
                  <a:gd name="T5" fmla="*/ 0 h 3"/>
                  <a:gd name="T6" fmla="*/ 0 w 2"/>
                  <a:gd name="T7" fmla="*/ 3 h 3"/>
                </a:gdLst>
                <a:ahLst/>
                <a:cxnLst>
                  <a:cxn ang="0">
                    <a:pos x="T0" y="T1"/>
                  </a:cxn>
                  <a:cxn ang="0">
                    <a:pos x="T2" y="T3"/>
                  </a:cxn>
                  <a:cxn ang="0">
                    <a:pos x="T4" y="T5"/>
                  </a:cxn>
                  <a:cxn ang="0">
                    <a:pos x="T6" y="T7"/>
                  </a:cxn>
                </a:cxnLst>
                <a:rect l="0" t="0" r="r" b="b"/>
                <a:pathLst>
                  <a:path w="2" h="3">
                    <a:moveTo>
                      <a:pt x="0" y="3"/>
                    </a:moveTo>
                    <a:lnTo>
                      <a:pt x="2" y="2"/>
                    </a:lnTo>
                    <a:lnTo>
                      <a:pt x="2"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5" name="Freeform 1674"/>
              <p:cNvSpPr/>
              <p:nvPr/>
            </p:nvSpPr>
            <p:spPr bwMode="auto">
              <a:xfrm>
                <a:off x="3072" y="3183"/>
                <a:ext cx="11" cy="12"/>
              </a:xfrm>
              <a:custGeom>
                <a:avLst/>
                <a:gdLst>
                  <a:gd name="T0" fmla="*/ 4 w 12"/>
                  <a:gd name="T1" fmla="*/ 12 h 13"/>
                  <a:gd name="T2" fmla="*/ 12 w 12"/>
                  <a:gd name="T3" fmla="*/ 8 h 13"/>
                  <a:gd name="T4" fmla="*/ 6 w 12"/>
                  <a:gd name="T5" fmla="*/ 0 h 13"/>
                  <a:gd name="T6" fmla="*/ 2 w 12"/>
                  <a:gd name="T7" fmla="*/ 2 h 13"/>
                  <a:gd name="T8" fmla="*/ 4 w 12"/>
                  <a:gd name="T9" fmla="*/ 12 h 13"/>
                </a:gdLst>
                <a:ahLst/>
                <a:cxnLst>
                  <a:cxn ang="0">
                    <a:pos x="T0" y="T1"/>
                  </a:cxn>
                  <a:cxn ang="0">
                    <a:pos x="T2" y="T3"/>
                  </a:cxn>
                  <a:cxn ang="0">
                    <a:pos x="T4" y="T5"/>
                  </a:cxn>
                  <a:cxn ang="0">
                    <a:pos x="T6" y="T7"/>
                  </a:cxn>
                  <a:cxn ang="0">
                    <a:pos x="T8" y="T9"/>
                  </a:cxn>
                </a:cxnLst>
                <a:rect l="0" t="0" r="r" b="b"/>
                <a:pathLst>
                  <a:path w="12" h="13">
                    <a:moveTo>
                      <a:pt x="4" y="12"/>
                    </a:moveTo>
                    <a:cubicBezTo>
                      <a:pt x="5" y="6"/>
                      <a:pt x="12" y="13"/>
                      <a:pt x="12" y="8"/>
                    </a:cubicBezTo>
                    <a:cubicBezTo>
                      <a:pt x="8" y="8"/>
                      <a:pt x="5" y="3"/>
                      <a:pt x="6" y="0"/>
                    </a:cubicBezTo>
                    <a:cubicBezTo>
                      <a:pt x="2" y="2"/>
                      <a:pt x="2" y="2"/>
                      <a:pt x="2" y="2"/>
                    </a:cubicBezTo>
                    <a:cubicBezTo>
                      <a:pt x="0" y="4"/>
                      <a:pt x="2" y="9"/>
                      <a:pt x="4" y="1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6" name="Freeform 1675"/>
              <p:cNvSpPr/>
              <p:nvPr/>
            </p:nvSpPr>
            <p:spPr bwMode="auto">
              <a:xfrm>
                <a:off x="3068" y="3179"/>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7" name="Freeform 1676"/>
              <p:cNvSpPr/>
              <p:nvPr/>
            </p:nvSpPr>
            <p:spPr bwMode="auto">
              <a:xfrm>
                <a:off x="3049" y="3176"/>
                <a:ext cx="21" cy="15"/>
              </a:xfrm>
              <a:custGeom>
                <a:avLst/>
                <a:gdLst>
                  <a:gd name="T0" fmla="*/ 0 w 24"/>
                  <a:gd name="T1" fmla="*/ 15 h 17"/>
                  <a:gd name="T2" fmla="*/ 10 w 24"/>
                  <a:gd name="T3" fmla="*/ 8 h 17"/>
                  <a:gd name="T4" fmla="*/ 7 w 24"/>
                  <a:gd name="T5" fmla="*/ 13 h 17"/>
                  <a:gd name="T6" fmla="*/ 16 w 24"/>
                  <a:gd name="T7" fmla="*/ 11 h 17"/>
                  <a:gd name="T8" fmla="*/ 12 w 24"/>
                  <a:gd name="T9" fmla="*/ 16 h 17"/>
                  <a:gd name="T10" fmla="*/ 20 w 24"/>
                  <a:gd name="T11" fmla="*/ 11 h 17"/>
                  <a:gd name="T12" fmla="*/ 24 w 24"/>
                  <a:gd name="T13" fmla="*/ 15 h 17"/>
                  <a:gd name="T14" fmla="*/ 23 w 24"/>
                  <a:gd name="T15" fmla="*/ 8 h 17"/>
                  <a:gd name="T16" fmla="*/ 19 w 24"/>
                  <a:gd name="T17" fmla="*/ 9 h 17"/>
                  <a:gd name="T18" fmla="*/ 21 w 24"/>
                  <a:gd name="T19" fmla="*/ 5 h 17"/>
                  <a:gd name="T20" fmla="*/ 8 w 24"/>
                  <a:gd name="T21" fmla="*/ 0 h 17"/>
                  <a:gd name="T22" fmla="*/ 0 w 24"/>
                  <a:gd name="T23"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0" y="15"/>
                    </a:moveTo>
                    <a:cubicBezTo>
                      <a:pt x="10" y="8"/>
                      <a:pt x="10" y="8"/>
                      <a:pt x="10" y="8"/>
                    </a:cubicBezTo>
                    <a:cubicBezTo>
                      <a:pt x="9" y="10"/>
                      <a:pt x="10" y="12"/>
                      <a:pt x="7" y="13"/>
                    </a:cubicBezTo>
                    <a:cubicBezTo>
                      <a:pt x="12" y="14"/>
                      <a:pt x="12" y="10"/>
                      <a:pt x="16" y="11"/>
                    </a:cubicBezTo>
                    <a:cubicBezTo>
                      <a:pt x="17" y="17"/>
                      <a:pt x="9" y="11"/>
                      <a:pt x="12" y="16"/>
                    </a:cubicBezTo>
                    <a:cubicBezTo>
                      <a:pt x="14" y="16"/>
                      <a:pt x="18" y="16"/>
                      <a:pt x="20" y="11"/>
                    </a:cubicBezTo>
                    <a:cubicBezTo>
                      <a:pt x="24" y="15"/>
                      <a:pt x="24" y="15"/>
                      <a:pt x="24" y="15"/>
                    </a:cubicBezTo>
                    <a:cubicBezTo>
                      <a:pt x="23" y="8"/>
                      <a:pt x="23" y="8"/>
                      <a:pt x="23" y="8"/>
                    </a:cubicBezTo>
                    <a:cubicBezTo>
                      <a:pt x="21" y="6"/>
                      <a:pt x="20" y="14"/>
                      <a:pt x="19" y="9"/>
                    </a:cubicBezTo>
                    <a:cubicBezTo>
                      <a:pt x="18" y="6"/>
                      <a:pt x="20" y="5"/>
                      <a:pt x="21" y="5"/>
                    </a:cubicBezTo>
                    <a:cubicBezTo>
                      <a:pt x="18" y="6"/>
                      <a:pt x="14" y="0"/>
                      <a:pt x="8" y="0"/>
                    </a:cubicBezTo>
                    <a:cubicBezTo>
                      <a:pt x="2" y="1"/>
                      <a:pt x="4" y="12"/>
                      <a:pt x="0" y="1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8" name="Freeform 1677"/>
              <p:cNvSpPr/>
              <p:nvPr/>
            </p:nvSpPr>
            <p:spPr bwMode="auto">
              <a:xfrm>
                <a:off x="3048" y="3180"/>
                <a:ext cx="1" cy="3"/>
              </a:xfrm>
              <a:custGeom>
                <a:avLst/>
                <a:gdLst>
                  <a:gd name="T0" fmla="*/ 1 w 1"/>
                  <a:gd name="T1" fmla="*/ 3 h 3"/>
                  <a:gd name="T2" fmla="*/ 0 w 1"/>
                  <a:gd name="T3" fmla="*/ 0 h 3"/>
                  <a:gd name="T4" fmla="*/ 0 w 1"/>
                  <a:gd name="T5" fmla="*/ 3 h 3"/>
                  <a:gd name="T6" fmla="*/ 1 w 1"/>
                  <a:gd name="T7" fmla="*/ 3 h 3"/>
                </a:gdLst>
                <a:ahLst/>
                <a:cxnLst>
                  <a:cxn ang="0">
                    <a:pos x="T0" y="T1"/>
                  </a:cxn>
                  <a:cxn ang="0">
                    <a:pos x="T2" y="T3"/>
                  </a:cxn>
                  <a:cxn ang="0">
                    <a:pos x="T4" y="T5"/>
                  </a:cxn>
                  <a:cxn ang="0">
                    <a:pos x="T6" y="T7"/>
                  </a:cxn>
                </a:cxnLst>
                <a:rect l="0" t="0" r="r" b="b"/>
                <a:pathLst>
                  <a:path w="1" h="3">
                    <a:moveTo>
                      <a:pt x="1" y="3"/>
                    </a:moveTo>
                    <a:lnTo>
                      <a:pt x="0" y="0"/>
                    </a:lnTo>
                    <a:lnTo>
                      <a:pt x="0" y="3"/>
                    </a:lnTo>
                    <a:lnTo>
                      <a:pt x="1"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9" name="Freeform 1678"/>
              <p:cNvSpPr/>
              <p:nvPr/>
            </p:nvSpPr>
            <p:spPr bwMode="auto">
              <a:xfrm>
                <a:off x="3027" y="3175"/>
                <a:ext cx="18" cy="16"/>
              </a:xfrm>
              <a:custGeom>
                <a:avLst/>
                <a:gdLst>
                  <a:gd name="T0" fmla="*/ 12 w 20"/>
                  <a:gd name="T1" fmla="*/ 17 h 18"/>
                  <a:gd name="T2" fmla="*/ 18 w 20"/>
                  <a:gd name="T3" fmla="*/ 13 h 18"/>
                  <a:gd name="T4" fmla="*/ 19 w 20"/>
                  <a:gd name="T5" fmla="*/ 16 h 18"/>
                  <a:gd name="T6" fmla="*/ 20 w 20"/>
                  <a:gd name="T7" fmla="*/ 11 h 18"/>
                  <a:gd name="T8" fmla="*/ 11 w 20"/>
                  <a:gd name="T9" fmla="*/ 14 h 18"/>
                  <a:gd name="T10" fmla="*/ 8 w 20"/>
                  <a:gd name="T11" fmla="*/ 5 h 18"/>
                  <a:gd name="T12" fmla="*/ 13 w 20"/>
                  <a:gd name="T13" fmla="*/ 7 h 18"/>
                  <a:gd name="T14" fmla="*/ 0 w 20"/>
                  <a:gd name="T15" fmla="*/ 8 h 18"/>
                  <a:gd name="T16" fmla="*/ 3 w 20"/>
                  <a:gd name="T17" fmla="*/ 10 h 18"/>
                  <a:gd name="T18" fmla="*/ 0 w 20"/>
                  <a:gd name="T19" fmla="*/ 12 h 18"/>
                  <a:gd name="T20" fmla="*/ 12 w 20"/>
                  <a:gd name="T21"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8">
                    <a:moveTo>
                      <a:pt x="12" y="17"/>
                    </a:moveTo>
                    <a:cubicBezTo>
                      <a:pt x="18" y="13"/>
                      <a:pt x="18" y="13"/>
                      <a:pt x="18" y="13"/>
                    </a:cubicBezTo>
                    <a:cubicBezTo>
                      <a:pt x="18" y="14"/>
                      <a:pt x="19" y="15"/>
                      <a:pt x="19" y="16"/>
                    </a:cubicBezTo>
                    <a:cubicBezTo>
                      <a:pt x="19" y="15"/>
                      <a:pt x="20" y="12"/>
                      <a:pt x="20" y="11"/>
                    </a:cubicBezTo>
                    <a:cubicBezTo>
                      <a:pt x="18" y="5"/>
                      <a:pt x="14" y="13"/>
                      <a:pt x="11" y="14"/>
                    </a:cubicBezTo>
                    <a:cubicBezTo>
                      <a:pt x="3" y="11"/>
                      <a:pt x="11" y="11"/>
                      <a:pt x="8" y="5"/>
                    </a:cubicBezTo>
                    <a:cubicBezTo>
                      <a:pt x="10" y="5"/>
                      <a:pt x="10" y="7"/>
                      <a:pt x="13" y="7"/>
                    </a:cubicBezTo>
                    <a:cubicBezTo>
                      <a:pt x="9" y="0"/>
                      <a:pt x="3" y="6"/>
                      <a:pt x="0" y="8"/>
                    </a:cubicBezTo>
                    <a:cubicBezTo>
                      <a:pt x="1" y="9"/>
                      <a:pt x="1" y="11"/>
                      <a:pt x="3" y="10"/>
                    </a:cubicBezTo>
                    <a:cubicBezTo>
                      <a:pt x="0" y="12"/>
                      <a:pt x="0" y="12"/>
                      <a:pt x="0" y="12"/>
                    </a:cubicBezTo>
                    <a:cubicBezTo>
                      <a:pt x="3" y="17"/>
                      <a:pt x="5" y="18"/>
                      <a:pt x="12" y="1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0" name="Freeform 1679"/>
              <p:cNvSpPr/>
              <p:nvPr/>
            </p:nvSpPr>
            <p:spPr bwMode="auto">
              <a:xfrm>
                <a:off x="3044" y="3189"/>
                <a:ext cx="3" cy="3"/>
              </a:xfrm>
              <a:custGeom>
                <a:avLst/>
                <a:gdLst>
                  <a:gd name="T0" fmla="*/ 3 w 3"/>
                  <a:gd name="T1" fmla="*/ 1 h 3"/>
                  <a:gd name="T2" fmla="*/ 0 w 3"/>
                  <a:gd name="T3" fmla="*/ 0 h 3"/>
                  <a:gd name="T4" fmla="*/ 3 w 3"/>
                  <a:gd name="T5" fmla="*/ 1 h 3"/>
                </a:gdLst>
                <a:ahLst/>
                <a:cxnLst>
                  <a:cxn ang="0">
                    <a:pos x="T0" y="T1"/>
                  </a:cxn>
                  <a:cxn ang="0">
                    <a:pos x="T2" y="T3"/>
                  </a:cxn>
                  <a:cxn ang="0">
                    <a:pos x="T4" y="T5"/>
                  </a:cxn>
                </a:cxnLst>
                <a:rect l="0" t="0" r="r" b="b"/>
                <a:pathLst>
                  <a:path w="3" h="3">
                    <a:moveTo>
                      <a:pt x="3" y="1"/>
                    </a:moveTo>
                    <a:cubicBezTo>
                      <a:pt x="1" y="2"/>
                      <a:pt x="0" y="1"/>
                      <a:pt x="0" y="0"/>
                    </a:cubicBezTo>
                    <a:cubicBezTo>
                      <a:pt x="1" y="2"/>
                      <a:pt x="1" y="3"/>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1" name="Freeform 1680"/>
              <p:cNvSpPr/>
              <p:nvPr/>
            </p:nvSpPr>
            <p:spPr bwMode="auto">
              <a:xfrm>
                <a:off x="3025" y="3182"/>
                <a:ext cx="2" cy="1"/>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1" y="1"/>
                      <a:pt x="1" y="0"/>
                      <a:pt x="2" y="0"/>
                    </a:cubicBezTo>
                    <a:cubicBezTo>
                      <a:pt x="2" y="0"/>
                      <a:pt x="1" y="0"/>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2" name="Freeform 1681"/>
              <p:cNvSpPr/>
              <p:nvPr/>
            </p:nvSpPr>
            <p:spPr bwMode="auto">
              <a:xfrm>
                <a:off x="3025" y="3188"/>
                <a:ext cx="3" cy="3"/>
              </a:xfrm>
              <a:custGeom>
                <a:avLst/>
                <a:gdLst>
                  <a:gd name="T0" fmla="*/ 3 w 3"/>
                  <a:gd name="T1" fmla="*/ 0 h 3"/>
                  <a:gd name="T2" fmla="*/ 0 w 3"/>
                  <a:gd name="T3" fmla="*/ 0 h 3"/>
                  <a:gd name="T4" fmla="*/ 1 w 3"/>
                  <a:gd name="T5" fmla="*/ 3 h 3"/>
                  <a:gd name="T6" fmla="*/ 3 w 3"/>
                  <a:gd name="T7" fmla="*/ 0 h 3"/>
                </a:gdLst>
                <a:ahLst/>
                <a:cxnLst>
                  <a:cxn ang="0">
                    <a:pos x="T0" y="T1"/>
                  </a:cxn>
                  <a:cxn ang="0">
                    <a:pos x="T2" y="T3"/>
                  </a:cxn>
                  <a:cxn ang="0">
                    <a:pos x="T4" y="T5"/>
                  </a:cxn>
                  <a:cxn ang="0">
                    <a:pos x="T6" y="T7"/>
                  </a:cxn>
                </a:cxnLst>
                <a:rect l="0" t="0" r="r" b="b"/>
                <a:pathLst>
                  <a:path w="3" h="3">
                    <a:moveTo>
                      <a:pt x="3" y="0"/>
                    </a:moveTo>
                    <a:cubicBezTo>
                      <a:pt x="0" y="0"/>
                      <a:pt x="0" y="0"/>
                      <a:pt x="0" y="0"/>
                    </a:cubicBezTo>
                    <a:cubicBezTo>
                      <a:pt x="1" y="3"/>
                      <a:pt x="1" y="3"/>
                      <a:pt x="1" y="3"/>
                    </a:cubicBezTo>
                    <a:cubicBezTo>
                      <a:pt x="2" y="2"/>
                      <a:pt x="3" y="2"/>
                      <a:pt x="3"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3" name="Freeform 1682"/>
              <p:cNvSpPr/>
              <p:nvPr/>
            </p:nvSpPr>
            <p:spPr bwMode="auto">
              <a:xfrm>
                <a:off x="2899" y="3175"/>
                <a:ext cx="124" cy="20"/>
              </a:xfrm>
              <a:custGeom>
                <a:avLst/>
                <a:gdLst>
                  <a:gd name="T0" fmla="*/ 1 w 138"/>
                  <a:gd name="T1" fmla="*/ 4 h 22"/>
                  <a:gd name="T2" fmla="*/ 6 w 138"/>
                  <a:gd name="T3" fmla="*/ 7 h 22"/>
                  <a:gd name="T4" fmla="*/ 0 w 138"/>
                  <a:gd name="T5" fmla="*/ 12 h 22"/>
                  <a:gd name="T6" fmla="*/ 1 w 138"/>
                  <a:gd name="T7" fmla="*/ 19 h 22"/>
                  <a:gd name="T8" fmla="*/ 12 w 138"/>
                  <a:gd name="T9" fmla="*/ 15 h 22"/>
                  <a:gd name="T10" fmla="*/ 13 w 138"/>
                  <a:gd name="T11" fmla="*/ 18 h 22"/>
                  <a:gd name="T12" fmla="*/ 32 w 138"/>
                  <a:gd name="T13" fmla="*/ 16 h 22"/>
                  <a:gd name="T14" fmla="*/ 47 w 138"/>
                  <a:gd name="T15" fmla="*/ 14 h 22"/>
                  <a:gd name="T16" fmla="*/ 104 w 138"/>
                  <a:gd name="T17" fmla="*/ 18 h 22"/>
                  <a:gd name="T18" fmla="*/ 107 w 138"/>
                  <a:gd name="T19" fmla="*/ 12 h 22"/>
                  <a:gd name="T20" fmla="*/ 111 w 138"/>
                  <a:gd name="T21" fmla="*/ 16 h 22"/>
                  <a:gd name="T22" fmla="*/ 108 w 138"/>
                  <a:gd name="T23" fmla="*/ 16 h 22"/>
                  <a:gd name="T24" fmla="*/ 124 w 138"/>
                  <a:gd name="T25" fmla="*/ 18 h 22"/>
                  <a:gd name="T26" fmla="*/ 124 w 138"/>
                  <a:gd name="T27" fmla="*/ 10 h 22"/>
                  <a:gd name="T28" fmla="*/ 132 w 138"/>
                  <a:gd name="T29" fmla="*/ 18 h 22"/>
                  <a:gd name="T30" fmla="*/ 137 w 138"/>
                  <a:gd name="T31" fmla="*/ 13 h 22"/>
                  <a:gd name="T32" fmla="*/ 131 w 138"/>
                  <a:gd name="T33" fmla="*/ 8 h 22"/>
                  <a:gd name="T34" fmla="*/ 136 w 138"/>
                  <a:gd name="T35" fmla="*/ 5 h 22"/>
                  <a:gd name="T36" fmla="*/ 99 w 138"/>
                  <a:gd name="T37" fmla="*/ 13 h 22"/>
                  <a:gd name="T38" fmla="*/ 100 w 138"/>
                  <a:gd name="T39" fmla="*/ 10 h 22"/>
                  <a:gd name="T40" fmla="*/ 78 w 138"/>
                  <a:gd name="T41" fmla="*/ 5 h 22"/>
                  <a:gd name="T42" fmla="*/ 69 w 138"/>
                  <a:gd name="T43" fmla="*/ 11 h 22"/>
                  <a:gd name="T44" fmla="*/ 64 w 138"/>
                  <a:gd name="T45" fmla="*/ 8 h 22"/>
                  <a:gd name="T46" fmla="*/ 64 w 138"/>
                  <a:gd name="T47" fmla="*/ 11 h 22"/>
                  <a:gd name="T48" fmla="*/ 57 w 138"/>
                  <a:gd name="T49" fmla="*/ 7 h 22"/>
                  <a:gd name="T50" fmla="*/ 55 w 138"/>
                  <a:gd name="T51" fmla="*/ 14 h 22"/>
                  <a:gd name="T52" fmla="*/ 42 w 138"/>
                  <a:gd name="T53" fmla="*/ 3 h 22"/>
                  <a:gd name="T54" fmla="*/ 44 w 138"/>
                  <a:gd name="T55" fmla="*/ 7 h 22"/>
                  <a:gd name="T56" fmla="*/ 41 w 138"/>
                  <a:gd name="T57" fmla="*/ 10 h 22"/>
                  <a:gd name="T58" fmla="*/ 38 w 138"/>
                  <a:gd name="T59" fmla="*/ 3 h 22"/>
                  <a:gd name="T60" fmla="*/ 27 w 138"/>
                  <a:gd name="T61" fmla="*/ 8 h 22"/>
                  <a:gd name="T62" fmla="*/ 29 w 138"/>
                  <a:gd name="T63" fmla="*/ 12 h 22"/>
                  <a:gd name="T64" fmla="*/ 14 w 138"/>
                  <a:gd name="T65" fmla="*/ 10 h 22"/>
                  <a:gd name="T66" fmla="*/ 21 w 138"/>
                  <a:gd name="T67" fmla="*/ 3 h 22"/>
                  <a:gd name="T68" fmla="*/ 16 w 138"/>
                  <a:gd name="T69" fmla="*/ 0 h 22"/>
                  <a:gd name="T70" fmla="*/ 7 w 138"/>
                  <a:gd name="T71" fmla="*/ 10 h 22"/>
                  <a:gd name="T72" fmla="*/ 1 w 138"/>
                  <a:gd name="T73"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8" h="22">
                    <a:moveTo>
                      <a:pt x="1" y="4"/>
                    </a:moveTo>
                    <a:cubicBezTo>
                      <a:pt x="1" y="7"/>
                      <a:pt x="3" y="8"/>
                      <a:pt x="6" y="7"/>
                    </a:cubicBezTo>
                    <a:cubicBezTo>
                      <a:pt x="5" y="10"/>
                      <a:pt x="2" y="10"/>
                      <a:pt x="0" y="12"/>
                    </a:cubicBezTo>
                    <a:cubicBezTo>
                      <a:pt x="4" y="14"/>
                      <a:pt x="0" y="16"/>
                      <a:pt x="1" y="19"/>
                    </a:cubicBezTo>
                    <a:cubicBezTo>
                      <a:pt x="6" y="19"/>
                      <a:pt x="7" y="14"/>
                      <a:pt x="12" y="15"/>
                    </a:cubicBezTo>
                    <a:cubicBezTo>
                      <a:pt x="12" y="16"/>
                      <a:pt x="12" y="17"/>
                      <a:pt x="13" y="18"/>
                    </a:cubicBezTo>
                    <a:cubicBezTo>
                      <a:pt x="18" y="16"/>
                      <a:pt x="27" y="13"/>
                      <a:pt x="32" y="16"/>
                    </a:cubicBezTo>
                    <a:cubicBezTo>
                      <a:pt x="37" y="17"/>
                      <a:pt x="41" y="15"/>
                      <a:pt x="47" y="14"/>
                    </a:cubicBezTo>
                    <a:cubicBezTo>
                      <a:pt x="65" y="16"/>
                      <a:pt x="85" y="15"/>
                      <a:pt x="104" y="18"/>
                    </a:cubicBezTo>
                    <a:cubicBezTo>
                      <a:pt x="107" y="12"/>
                      <a:pt x="107" y="12"/>
                      <a:pt x="107" y="12"/>
                    </a:cubicBezTo>
                    <a:cubicBezTo>
                      <a:pt x="108" y="15"/>
                      <a:pt x="112" y="12"/>
                      <a:pt x="111" y="16"/>
                    </a:cubicBezTo>
                    <a:cubicBezTo>
                      <a:pt x="110" y="15"/>
                      <a:pt x="109" y="16"/>
                      <a:pt x="108" y="16"/>
                    </a:cubicBezTo>
                    <a:cubicBezTo>
                      <a:pt x="112" y="22"/>
                      <a:pt x="119" y="16"/>
                      <a:pt x="124" y="18"/>
                    </a:cubicBezTo>
                    <a:cubicBezTo>
                      <a:pt x="124" y="17"/>
                      <a:pt x="123" y="11"/>
                      <a:pt x="124" y="10"/>
                    </a:cubicBezTo>
                    <a:cubicBezTo>
                      <a:pt x="124" y="17"/>
                      <a:pt x="130" y="10"/>
                      <a:pt x="132" y="18"/>
                    </a:cubicBezTo>
                    <a:cubicBezTo>
                      <a:pt x="137" y="20"/>
                      <a:pt x="132" y="12"/>
                      <a:pt x="137" y="13"/>
                    </a:cubicBezTo>
                    <a:cubicBezTo>
                      <a:pt x="138" y="9"/>
                      <a:pt x="132" y="11"/>
                      <a:pt x="131" y="8"/>
                    </a:cubicBezTo>
                    <a:cubicBezTo>
                      <a:pt x="133" y="5"/>
                      <a:pt x="136" y="9"/>
                      <a:pt x="136" y="5"/>
                    </a:cubicBezTo>
                    <a:cubicBezTo>
                      <a:pt x="127" y="3"/>
                      <a:pt x="112" y="12"/>
                      <a:pt x="99" y="13"/>
                    </a:cubicBezTo>
                    <a:cubicBezTo>
                      <a:pt x="100" y="10"/>
                      <a:pt x="100" y="10"/>
                      <a:pt x="100" y="10"/>
                    </a:cubicBezTo>
                    <a:cubicBezTo>
                      <a:pt x="94" y="12"/>
                      <a:pt x="83" y="12"/>
                      <a:pt x="78" y="5"/>
                    </a:cubicBezTo>
                    <a:cubicBezTo>
                      <a:pt x="79" y="9"/>
                      <a:pt x="68" y="2"/>
                      <a:pt x="69" y="11"/>
                    </a:cubicBezTo>
                    <a:cubicBezTo>
                      <a:pt x="67" y="9"/>
                      <a:pt x="67" y="9"/>
                      <a:pt x="64" y="8"/>
                    </a:cubicBezTo>
                    <a:cubicBezTo>
                      <a:pt x="64" y="11"/>
                      <a:pt x="64" y="11"/>
                      <a:pt x="64" y="11"/>
                    </a:cubicBezTo>
                    <a:cubicBezTo>
                      <a:pt x="60" y="11"/>
                      <a:pt x="61" y="7"/>
                      <a:pt x="57" y="7"/>
                    </a:cubicBezTo>
                    <a:cubicBezTo>
                      <a:pt x="59" y="10"/>
                      <a:pt x="56" y="11"/>
                      <a:pt x="55" y="14"/>
                    </a:cubicBezTo>
                    <a:cubicBezTo>
                      <a:pt x="51" y="10"/>
                      <a:pt x="46" y="6"/>
                      <a:pt x="42" y="3"/>
                    </a:cubicBezTo>
                    <a:cubicBezTo>
                      <a:pt x="42" y="4"/>
                      <a:pt x="42" y="5"/>
                      <a:pt x="44" y="7"/>
                    </a:cubicBezTo>
                    <a:cubicBezTo>
                      <a:pt x="41" y="6"/>
                      <a:pt x="41" y="9"/>
                      <a:pt x="41" y="10"/>
                    </a:cubicBezTo>
                    <a:cubicBezTo>
                      <a:pt x="38" y="10"/>
                      <a:pt x="38" y="6"/>
                      <a:pt x="38" y="3"/>
                    </a:cubicBezTo>
                    <a:cubicBezTo>
                      <a:pt x="33" y="2"/>
                      <a:pt x="31" y="11"/>
                      <a:pt x="27" y="8"/>
                    </a:cubicBezTo>
                    <a:cubicBezTo>
                      <a:pt x="29" y="12"/>
                      <a:pt x="29" y="12"/>
                      <a:pt x="29" y="12"/>
                    </a:cubicBezTo>
                    <a:cubicBezTo>
                      <a:pt x="24" y="13"/>
                      <a:pt x="19" y="9"/>
                      <a:pt x="14" y="10"/>
                    </a:cubicBezTo>
                    <a:cubicBezTo>
                      <a:pt x="11" y="5"/>
                      <a:pt x="18" y="6"/>
                      <a:pt x="21" y="3"/>
                    </a:cubicBezTo>
                    <a:cubicBezTo>
                      <a:pt x="19" y="2"/>
                      <a:pt x="17" y="2"/>
                      <a:pt x="16" y="0"/>
                    </a:cubicBezTo>
                    <a:cubicBezTo>
                      <a:pt x="14" y="3"/>
                      <a:pt x="10" y="7"/>
                      <a:pt x="7" y="10"/>
                    </a:cubicBezTo>
                    <a:cubicBezTo>
                      <a:pt x="10" y="3"/>
                      <a:pt x="3" y="4"/>
                      <a:pt x="1"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4" name="Freeform 1683"/>
              <p:cNvSpPr/>
              <p:nvPr/>
            </p:nvSpPr>
            <p:spPr bwMode="auto">
              <a:xfrm>
                <a:off x="2913" y="3173"/>
                <a:ext cx="2" cy="2"/>
              </a:xfrm>
              <a:custGeom>
                <a:avLst/>
                <a:gdLst>
                  <a:gd name="T0" fmla="*/ 0 w 2"/>
                  <a:gd name="T1" fmla="*/ 2 h 2"/>
                  <a:gd name="T2" fmla="*/ 2 w 2"/>
                  <a:gd name="T3" fmla="*/ 0 h 2"/>
                  <a:gd name="T4" fmla="*/ 0 w 2"/>
                  <a:gd name="T5" fmla="*/ 1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0" y="1"/>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5" name="Freeform 1684"/>
              <p:cNvSpPr/>
              <p:nvPr/>
            </p:nvSpPr>
            <p:spPr bwMode="auto">
              <a:xfrm>
                <a:off x="2899" y="3178"/>
                <a:ext cx="1"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6" name="Freeform 1685"/>
              <p:cNvSpPr/>
              <p:nvPr/>
            </p:nvSpPr>
            <p:spPr bwMode="auto">
              <a:xfrm>
                <a:off x="2927" y="3188"/>
                <a:ext cx="2" cy="1"/>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lnTo>
                      <a:pt x="1" y="1"/>
                    </a:lnTo>
                    <a:lnTo>
                      <a:pt x="0" y="0"/>
                    </a:lnTo>
                    <a:lnTo>
                      <a:pt x="2"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7" name="Freeform 1686"/>
              <p:cNvSpPr/>
              <p:nvPr/>
            </p:nvSpPr>
            <p:spPr bwMode="auto">
              <a:xfrm>
                <a:off x="2932" y="3174"/>
                <a:ext cx="5" cy="4"/>
              </a:xfrm>
              <a:custGeom>
                <a:avLst/>
                <a:gdLst>
                  <a:gd name="T0" fmla="*/ 0 w 5"/>
                  <a:gd name="T1" fmla="*/ 0 h 4"/>
                  <a:gd name="T2" fmla="*/ 5 w 5"/>
                  <a:gd name="T3" fmla="*/ 4 h 4"/>
                  <a:gd name="T4" fmla="*/ 0 w 5"/>
                  <a:gd name="T5" fmla="*/ 0 h 4"/>
                </a:gdLst>
                <a:ahLst/>
                <a:cxnLst>
                  <a:cxn ang="0">
                    <a:pos x="T0" y="T1"/>
                  </a:cxn>
                  <a:cxn ang="0">
                    <a:pos x="T2" y="T3"/>
                  </a:cxn>
                  <a:cxn ang="0">
                    <a:pos x="T4" y="T5"/>
                  </a:cxn>
                </a:cxnLst>
                <a:rect l="0" t="0" r="r" b="b"/>
                <a:pathLst>
                  <a:path w="5" h="4">
                    <a:moveTo>
                      <a:pt x="0" y="0"/>
                    </a:moveTo>
                    <a:cubicBezTo>
                      <a:pt x="5" y="4"/>
                      <a:pt x="5" y="4"/>
                      <a:pt x="5" y="4"/>
                    </a:cubicBezTo>
                    <a:cubicBezTo>
                      <a:pt x="4" y="2"/>
                      <a:pt x="4"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8" name="Freeform 1687"/>
              <p:cNvSpPr/>
              <p:nvPr/>
            </p:nvSpPr>
            <p:spPr bwMode="auto">
              <a:xfrm>
                <a:off x="2962" y="3176"/>
                <a:ext cx="3" cy="2"/>
              </a:xfrm>
              <a:custGeom>
                <a:avLst/>
                <a:gdLst>
                  <a:gd name="T0" fmla="*/ 1 w 3"/>
                  <a:gd name="T1" fmla="*/ 3 h 3"/>
                  <a:gd name="T2" fmla="*/ 3 w 3"/>
                  <a:gd name="T3" fmla="*/ 0 h 3"/>
                  <a:gd name="T4" fmla="*/ 1 w 3"/>
                  <a:gd name="T5" fmla="*/ 3 h 3"/>
                </a:gdLst>
                <a:ahLst/>
                <a:cxnLst>
                  <a:cxn ang="0">
                    <a:pos x="T0" y="T1"/>
                  </a:cxn>
                  <a:cxn ang="0">
                    <a:pos x="T2" y="T3"/>
                  </a:cxn>
                  <a:cxn ang="0">
                    <a:pos x="T4" y="T5"/>
                  </a:cxn>
                </a:cxnLst>
                <a:rect l="0" t="0" r="r" b="b"/>
                <a:pathLst>
                  <a:path w="3" h="3">
                    <a:moveTo>
                      <a:pt x="1" y="3"/>
                    </a:moveTo>
                    <a:cubicBezTo>
                      <a:pt x="2" y="3"/>
                      <a:pt x="2" y="2"/>
                      <a:pt x="3" y="0"/>
                    </a:cubicBezTo>
                    <a:cubicBezTo>
                      <a:pt x="1" y="0"/>
                      <a:pt x="0" y="1"/>
                      <a:pt x="1"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9" name="Freeform 1688"/>
              <p:cNvSpPr/>
              <p:nvPr/>
            </p:nvSpPr>
            <p:spPr bwMode="auto">
              <a:xfrm>
                <a:off x="2903" y="3175"/>
                <a:ext cx="5" cy="2"/>
              </a:xfrm>
              <a:custGeom>
                <a:avLst/>
                <a:gdLst>
                  <a:gd name="T0" fmla="*/ 5 w 5"/>
                  <a:gd name="T1" fmla="*/ 0 h 2"/>
                  <a:gd name="T2" fmla="*/ 1 w 5"/>
                  <a:gd name="T3" fmla="*/ 1 h 2"/>
                  <a:gd name="T4" fmla="*/ 0 w 5"/>
                  <a:gd name="T5" fmla="*/ 2 h 2"/>
                  <a:gd name="T6" fmla="*/ 5 w 5"/>
                  <a:gd name="T7" fmla="*/ 0 h 2"/>
                </a:gdLst>
                <a:ahLst/>
                <a:cxnLst>
                  <a:cxn ang="0">
                    <a:pos x="T0" y="T1"/>
                  </a:cxn>
                  <a:cxn ang="0">
                    <a:pos x="T2" y="T3"/>
                  </a:cxn>
                  <a:cxn ang="0">
                    <a:pos x="T4" y="T5"/>
                  </a:cxn>
                  <a:cxn ang="0">
                    <a:pos x="T6" y="T7"/>
                  </a:cxn>
                </a:cxnLst>
                <a:rect l="0" t="0" r="r" b="b"/>
                <a:pathLst>
                  <a:path w="5" h="2">
                    <a:moveTo>
                      <a:pt x="5" y="0"/>
                    </a:moveTo>
                    <a:lnTo>
                      <a:pt x="1" y="1"/>
                    </a:lnTo>
                    <a:lnTo>
                      <a:pt x="0" y="2"/>
                    </a:lnTo>
                    <a:lnTo>
                      <a:pt x="5"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0" name="Freeform 1689"/>
              <p:cNvSpPr/>
              <p:nvPr/>
            </p:nvSpPr>
            <p:spPr bwMode="auto">
              <a:xfrm>
                <a:off x="2829" y="3178"/>
                <a:ext cx="67" cy="24"/>
              </a:xfrm>
              <a:custGeom>
                <a:avLst/>
                <a:gdLst>
                  <a:gd name="T0" fmla="*/ 5 w 75"/>
                  <a:gd name="T1" fmla="*/ 22 h 26"/>
                  <a:gd name="T2" fmla="*/ 19 w 75"/>
                  <a:gd name="T3" fmla="*/ 24 h 26"/>
                  <a:gd name="T4" fmla="*/ 27 w 75"/>
                  <a:gd name="T5" fmla="*/ 13 h 26"/>
                  <a:gd name="T6" fmla="*/ 27 w 75"/>
                  <a:gd name="T7" fmla="*/ 22 h 26"/>
                  <a:gd name="T8" fmla="*/ 51 w 75"/>
                  <a:gd name="T9" fmla="*/ 13 h 26"/>
                  <a:gd name="T10" fmla="*/ 52 w 75"/>
                  <a:gd name="T11" fmla="*/ 17 h 26"/>
                  <a:gd name="T12" fmla="*/ 60 w 75"/>
                  <a:gd name="T13" fmla="*/ 6 h 26"/>
                  <a:gd name="T14" fmla="*/ 62 w 75"/>
                  <a:gd name="T15" fmla="*/ 17 h 26"/>
                  <a:gd name="T16" fmla="*/ 61 w 75"/>
                  <a:gd name="T17" fmla="*/ 18 h 26"/>
                  <a:gd name="T18" fmla="*/ 74 w 75"/>
                  <a:gd name="T19" fmla="*/ 14 h 26"/>
                  <a:gd name="T20" fmla="*/ 75 w 75"/>
                  <a:gd name="T21" fmla="*/ 7 h 26"/>
                  <a:gd name="T22" fmla="*/ 73 w 75"/>
                  <a:gd name="T23" fmla="*/ 2 h 26"/>
                  <a:gd name="T24" fmla="*/ 65 w 75"/>
                  <a:gd name="T25" fmla="*/ 7 h 26"/>
                  <a:gd name="T26" fmla="*/ 64 w 75"/>
                  <a:gd name="T27" fmla="*/ 3 h 26"/>
                  <a:gd name="T28" fmla="*/ 61 w 75"/>
                  <a:gd name="T29" fmla="*/ 6 h 26"/>
                  <a:gd name="T30" fmla="*/ 59 w 75"/>
                  <a:gd name="T31" fmla="*/ 2 h 26"/>
                  <a:gd name="T32" fmla="*/ 53 w 75"/>
                  <a:gd name="T33" fmla="*/ 6 h 26"/>
                  <a:gd name="T34" fmla="*/ 54 w 75"/>
                  <a:gd name="T35" fmla="*/ 5 h 26"/>
                  <a:gd name="T36" fmla="*/ 50 w 75"/>
                  <a:gd name="T37" fmla="*/ 10 h 26"/>
                  <a:gd name="T38" fmla="*/ 47 w 75"/>
                  <a:gd name="T39" fmla="*/ 5 h 26"/>
                  <a:gd name="T40" fmla="*/ 48 w 75"/>
                  <a:gd name="T41" fmla="*/ 9 h 26"/>
                  <a:gd name="T42" fmla="*/ 31 w 75"/>
                  <a:gd name="T43" fmla="*/ 5 h 26"/>
                  <a:gd name="T44" fmla="*/ 31 w 75"/>
                  <a:gd name="T45" fmla="*/ 9 h 26"/>
                  <a:gd name="T46" fmla="*/ 38 w 75"/>
                  <a:gd name="T47" fmla="*/ 5 h 26"/>
                  <a:gd name="T48" fmla="*/ 37 w 75"/>
                  <a:gd name="T49" fmla="*/ 15 h 26"/>
                  <a:gd name="T50" fmla="*/ 27 w 75"/>
                  <a:gd name="T51" fmla="*/ 8 h 26"/>
                  <a:gd name="T52" fmla="*/ 15 w 75"/>
                  <a:gd name="T53" fmla="*/ 10 h 26"/>
                  <a:gd name="T54" fmla="*/ 15 w 75"/>
                  <a:gd name="T55" fmla="*/ 9 h 26"/>
                  <a:gd name="T56" fmla="*/ 8 w 75"/>
                  <a:gd name="T57" fmla="*/ 12 h 26"/>
                  <a:gd name="T58" fmla="*/ 11 w 75"/>
                  <a:gd name="T59" fmla="*/ 14 h 26"/>
                  <a:gd name="T60" fmla="*/ 8 w 75"/>
                  <a:gd name="T61" fmla="*/ 17 h 26"/>
                  <a:gd name="T62" fmla="*/ 7 w 75"/>
                  <a:gd name="T63" fmla="*/ 15 h 26"/>
                  <a:gd name="T64" fmla="*/ 0 w 75"/>
                  <a:gd name="T65" fmla="*/ 21 h 26"/>
                  <a:gd name="T66" fmla="*/ 8 w 75"/>
                  <a:gd name="T67" fmla="*/ 17 h 26"/>
                  <a:gd name="T68" fmla="*/ 5 w 75"/>
                  <a:gd name="T69"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 h="26">
                    <a:moveTo>
                      <a:pt x="5" y="22"/>
                    </a:moveTo>
                    <a:cubicBezTo>
                      <a:pt x="9" y="26"/>
                      <a:pt x="14" y="24"/>
                      <a:pt x="19" y="24"/>
                    </a:cubicBezTo>
                    <a:cubicBezTo>
                      <a:pt x="27" y="21"/>
                      <a:pt x="19" y="14"/>
                      <a:pt x="27" y="13"/>
                    </a:cubicBezTo>
                    <a:cubicBezTo>
                      <a:pt x="27" y="22"/>
                      <a:pt x="27" y="22"/>
                      <a:pt x="27" y="22"/>
                    </a:cubicBezTo>
                    <a:cubicBezTo>
                      <a:pt x="34" y="21"/>
                      <a:pt x="46" y="22"/>
                      <a:pt x="51" y="13"/>
                    </a:cubicBezTo>
                    <a:cubicBezTo>
                      <a:pt x="52" y="14"/>
                      <a:pt x="54" y="16"/>
                      <a:pt x="52" y="17"/>
                    </a:cubicBezTo>
                    <a:cubicBezTo>
                      <a:pt x="57" y="16"/>
                      <a:pt x="53" y="4"/>
                      <a:pt x="60" y="6"/>
                    </a:cubicBezTo>
                    <a:cubicBezTo>
                      <a:pt x="54" y="13"/>
                      <a:pt x="63" y="11"/>
                      <a:pt x="62" y="17"/>
                    </a:cubicBezTo>
                    <a:cubicBezTo>
                      <a:pt x="61" y="18"/>
                      <a:pt x="61" y="18"/>
                      <a:pt x="61" y="18"/>
                    </a:cubicBezTo>
                    <a:cubicBezTo>
                      <a:pt x="65" y="17"/>
                      <a:pt x="71" y="14"/>
                      <a:pt x="74" y="14"/>
                    </a:cubicBezTo>
                    <a:cubicBezTo>
                      <a:pt x="74" y="11"/>
                      <a:pt x="71" y="8"/>
                      <a:pt x="75" y="7"/>
                    </a:cubicBezTo>
                    <a:cubicBezTo>
                      <a:pt x="73" y="7"/>
                      <a:pt x="74" y="4"/>
                      <a:pt x="73" y="2"/>
                    </a:cubicBezTo>
                    <a:cubicBezTo>
                      <a:pt x="70" y="5"/>
                      <a:pt x="67" y="3"/>
                      <a:pt x="65" y="7"/>
                    </a:cubicBezTo>
                    <a:cubicBezTo>
                      <a:pt x="62" y="4"/>
                      <a:pt x="66" y="6"/>
                      <a:pt x="64" y="3"/>
                    </a:cubicBezTo>
                    <a:cubicBezTo>
                      <a:pt x="61" y="6"/>
                      <a:pt x="61" y="6"/>
                      <a:pt x="61" y="6"/>
                    </a:cubicBezTo>
                    <a:cubicBezTo>
                      <a:pt x="58" y="5"/>
                      <a:pt x="63" y="3"/>
                      <a:pt x="59" y="2"/>
                    </a:cubicBezTo>
                    <a:cubicBezTo>
                      <a:pt x="59" y="4"/>
                      <a:pt x="56" y="6"/>
                      <a:pt x="53" y="6"/>
                    </a:cubicBezTo>
                    <a:cubicBezTo>
                      <a:pt x="54" y="5"/>
                      <a:pt x="54" y="5"/>
                      <a:pt x="54" y="5"/>
                    </a:cubicBezTo>
                    <a:cubicBezTo>
                      <a:pt x="52" y="7"/>
                      <a:pt x="49" y="5"/>
                      <a:pt x="50" y="10"/>
                    </a:cubicBezTo>
                    <a:cubicBezTo>
                      <a:pt x="47" y="5"/>
                      <a:pt x="47" y="5"/>
                      <a:pt x="47" y="5"/>
                    </a:cubicBezTo>
                    <a:cubicBezTo>
                      <a:pt x="48" y="9"/>
                      <a:pt x="48" y="9"/>
                      <a:pt x="48" y="9"/>
                    </a:cubicBezTo>
                    <a:cubicBezTo>
                      <a:pt x="42" y="8"/>
                      <a:pt x="39" y="0"/>
                      <a:pt x="31" y="5"/>
                    </a:cubicBezTo>
                    <a:cubicBezTo>
                      <a:pt x="33" y="6"/>
                      <a:pt x="32" y="8"/>
                      <a:pt x="31" y="9"/>
                    </a:cubicBezTo>
                    <a:cubicBezTo>
                      <a:pt x="34" y="11"/>
                      <a:pt x="34" y="6"/>
                      <a:pt x="38" y="5"/>
                    </a:cubicBezTo>
                    <a:cubicBezTo>
                      <a:pt x="38" y="8"/>
                      <a:pt x="33" y="13"/>
                      <a:pt x="37" y="15"/>
                    </a:cubicBezTo>
                    <a:cubicBezTo>
                      <a:pt x="33" y="11"/>
                      <a:pt x="30" y="16"/>
                      <a:pt x="27" y="8"/>
                    </a:cubicBezTo>
                    <a:cubicBezTo>
                      <a:pt x="22" y="7"/>
                      <a:pt x="21" y="12"/>
                      <a:pt x="15" y="10"/>
                    </a:cubicBezTo>
                    <a:cubicBezTo>
                      <a:pt x="15" y="9"/>
                      <a:pt x="15" y="9"/>
                      <a:pt x="15" y="9"/>
                    </a:cubicBezTo>
                    <a:cubicBezTo>
                      <a:pt x="15" y="15"/>
                      <a:pt x="11" y="6"/>
                      <a:pt x="8" y="12"/>
                    </a:cubicBezTo>
                    <a:cubicBezTo>
                      <a:pt x="11" y="14"/>
                      <a:pt x="11" y="14"/>
                      <a:pt x="11" y="14"/>
                    </a:cubicBezTo>
                    <a:cubicBezTo>
                      <a:pt x="11" y="16"/>
                      <a:pt x="9" y="16"/>
                      <a:pt x="8" y="17"/>
                    </a:cubicBezTo>
                    <a:cubicBezTo>
                      <a:pt x="8" y="16"/>
                      <a:pt x="8" y="16"/>
                      <a:pt x="7" y="15"/>
                    </a:cubicBezTo>
                    <a:cubicBezTo>
                      <a:pt x="7" y="19"/>
                      <a:pt x="1" y="20"/>
                      <a:pt x="0" y="21"/>
                    </a:cubicBezTo>
                    <a:cubicBezTo>
                      <a:pt x="3" y="22"/>
                      <a:pt x="6" y="18"/>
                      <a:pt x="8" y="17"/>
                    </a:cubicBezTo>
                    <a:cubicBezTo>
                      <a:pt x="7" y="19"/>
                      <a:pt x="8" y="23"/>
                      <a:pt x="5" y="2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1" name="Freeform 1690"/>
              <p:cNvSpPr/>
              <p:nvPr/>
            </p:nvSpPr>
            <p:spPr bwMode="auto">
              <a:xfrm>
                <a:off x="2877" y="3181"/>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2"/>
                      <a:pt x="0" y="2"/>
                      <a:pt x="0" y="2"/>
                    </a:cubicBezTo>
                    <a:cubicBezTo>
                      <a:pt x="1" y="2"/>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2" name="Freeform 1691"/>
              <p:cNvSpPr/>
              <p:nvPr/>
            </p:nvSpPr>
            <p:spPr bwMode="auto">
              <a:xfrm>
                <a:off x="2774" y="3179"/>
                <a:ext cx="53" cy="25"/>
              </a:xfrm>
              <a:custGeom>
                <a:avLst/>
                <a:gdLst>
                  <a:gd name="T0" fmla="*/ 43 w 58"/>
                  <a:gd name="T1" fmla="*/ 15 h 27"/>
                  <a:gd name="T2" fmla="*/ 41 w 58"/>
                  <a:gd name="T3" fmla="*/ 9 h 27"/>
                  <a:gd name="T4" fmla="*/ 41 w 58"/>
                  <a:gd name="T5" fmla="*/ 19 h 27"/>
                  <a:gd name="T6" fmla="*/ 34 w 58"/>
                  <a:gd name="T7" fmla="*/ 21 h 27"/>
                  <a:gd name="T8" fmla="*/ 35 w 58"/>
                  <a:gd name="T9" fmla="*/ 12 h 27"/>
                  <a:gd name="T10" fmla="*/ 29 w 58"/>
                  <a:gd name="T11" fmla="*/ 10 h 27"/>
                  <a:gd name="T12" fmla="*/ 29 w 58"/>
                  <a:gd name="T13" fmla="*/ 16 h 27"/>
                  <a:gd name="T14" fmla="*/ 22 w 58"/>
                  <a:gd name="T15" fmla="*/ 19 h 27"/>
                  <a:gd name="T16" fmla="*/ 25 w 58"/>
                  <a:gd name="T17" fmla="*/ 17 h 27"/>
                  <a:gd name="T18" fmla="*/ 21 w 58"/>
                  <a:gd name="T19" fmla="*/ 10 h 27"/>
                  <a:gd name="T20" fmla="*/ 4 w 58"/>
                  <a:gd name="T21" fmla="*/ 25 h 27"/>
                  <a:gd name="T22" fmla="*/ 9 w 58"/>
                  <a:gd name="T23" fmla="*/ 24 h 27"/>
                  <a:gd name="T24" fmla="*/ 10 w 58"/>
                  <a:gd name="T25" fmla="*/ 17 h 27"/>
                  <a:gd name="T26" fmla="*/ 15 w 58"/>
                  <a:gd name="T27" fmla="*/ 20 h 27"/>
                  <a:gd name="T28" fmla="*/ 11 w 58"/>
                  <a:gd name="T29" fmla="*/ 23 h 27"/>
                  <a:gd name="T30" fmla="*/ 50 w 58"/>
                  <a:gd name="T31" fmla="*/ 25 h 27"/>
                  <a:gd name="T32" fmla="*/ 45 w 58"/>
                  <a:gd name="T33" fmla="*/ 25 h 27"/>
                  <a:gd name="T34" fmla="*/ 50 w 58"/>
                  <a:gd name="T35" fmla="*/ 20 h 27"/>
                  <a:gd name="T36" fmla="*/ 47 w 58"/>
                  <a:gd name="T37" fmla="*/ 14 h 27"/>
                  <a:gd name="T38" fmla="*/ 50 w 58"/>
                  <a:gd name="T39" fmla="*/ 16 h 27"/>
                  <a:gd name="T40" fmla="*/ 50 w 58"/>
                  <a:gd name="T41" fmla="*/ 9 h 27"/>
                  <a:gd name="T42" fmla="*/ 58 w 58"/>
                  <a:gd name="T43" fmla="*/ 6 h 27"/>
                  <a:gd name="T44" fmla="*/ 45 w 58"/>
                  <a:gd name="T45" fmla="*/ 6 h 27"/>
                  <a:gd name="T46" fmla="*/ 43 w 58"/>
                  <a:gd name="T47"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 h="27">
                    <a:moveTo>
                      <a:pt x="43" y="15"/>
                    </a:moveTo>
                    <a:cubicBezTo>
                      <a:pt x="39" y="14"/>
                      <a:pt x="43" y="11"/>
                      <a:pt x="41" y="9"/>
                    </a:cubicBezTo>
                    <a:cubicBezTo>
                      <a:pt x="37" y="12"/>
                      <a:pt x="44" y="15"/>
                      <a:pt x="41" y="19"/>
                    </a:cubicBezTo>
                    <a:cubicBezTo>
                      <a:pt x="39" y="17"/>
                      <a:pt x="36" y="21"/>
                      <a:pt x="34" y="21"/>
                    </a:cubicBezTo>
                    <a:cubicBezTo>
                      <a:pt x="36" y="19"/>
                      <a:pt x="35" y="13"/>
                      <a:pt x="35" y="12"/>
                    </a:cubicBezTo>
                    <a:cubicBezTo>
                      <a:pt x="34" y="13"/>
                      <a:pt x="31" y="10"/>
                      <a:pt x="29" y="10"/>
                    </a:cubicBezTo>
                    <a:cubicBezTo>
                      <a:pt x="34" y="14"/>
                      <a:pt x="25" y="12"/>
                      <a:pt x="29" y="16"/>
                    </a:cubicBezTo>
                    <a:cubicBezTo>
                      <a:pt x="28" y="19"/>
                      <a:pt x="23" y="21"/>
                      <a:pt x="22" y="19"/>
                    </a:cubicBezTo>
                    <a:cubicBezTo>
                      <a:pt x="22" y="16"/>
                      <a:pt x="23" y="17"/>
                      <a:pt x="25" y="17"/>
                    </a:cubicBezTo>
                    <a:cubicBezTo>
                      <a:pt x="26" y="12"/>
                      <a:pt x="22" y="14"/>
                      <a:pt x="21" y="10"/>
                    </a:cubicBezTo>
                    <a:cubicBezTo>
                      <a:pt x="16" y="16"/>
                      <a:pt x="0" y="14"/>
                      <a:pt x="4" y="25"/>
                    </a:cubicBezTo>
                    <a:cubicBezTo>
                      <a:pt x="5" y="27"/>
                      <a:pt x="7" y="24"/>
                      <a:pt x="9" y="24"/>
                    </a:cubicBezTo>
                    <a:cubicBezTo>
                      <a:pt x="4" y="22"/>
                      <a:pt x="9" y="19"/>
                      <a:pt x="10" y="17"/>
                    </a:cubicBezTo>
                    <a:cubicBezTo>
                      <a:pt x="12" y="19"/>
                      <a:pt x="16" y="16"/>
                      <a:pt x="15" y="20"/>
                    </a:cubicBezTo>
                    <a:cubicBezTo>
                      <a:pt x="11" y="23"/>
                      <a:pt x="11" y="23"/>
                      <a:pt x="11" y="23"/>
                    </a:cubicBezTo>
                    <a:cubicBezTo>
                      <a:pt x="22" y="25"/>
                      <a:pt x="38" y="26"/>
                      <a:pt x="50" y="25"/>
                    </a:cubicBezTo>
                    <a:cubicBezTo>
                      <a:pt x="45" y="25"/>
                      <a:pt x="45" y="25"/>
                      <a:pt x="45" y="25"/>
                    </a:cubicBezTo>
                    <a:cubicBezTo>
                      <a:pt x="46" y="22"/>
                      <a:pt x="48" y="22"/>
                      <a:pt x="50" y="20"/>
                    </a:cubicBezTo>
                    <a:cubicBezTo>
                      <a:pt x="47" y="14"/>
                      <a:pt x="47" y="14"/>
                      <a:pt x="47" y="14"/>
                    </a:cubicBezTo>
                    <a:cubicBezTo>
                      <a:pt x="49" y="14"/>
                      <a:pt x="50" y="13"/>
                      <a:pt x="50" y="16"/>
                    </a:cubicBezTo>
                    <a:cubicBezTo>
                      <a:pt x="52" y="13"/>
                      <a:pt x="51" y="11"/>
                      <a:pt x="50" y="9"/>
                    </a:cubicBezTo>
                    <a:cubicBezTo>
                      <a:pt x="54" y="7"/>
                      <a:pt x="55" y="10"/>
                      <a:pt x="58" y="6"/>
                    </a:cubicBezTo>
                    <a:cubicBezTo>
                      <a:pt x="51" y="0"/>
                      <a:pt x="52" y="10"/>
                      <a:pt x="45" y="6"/>
                    </a:cubicBezTo>
                    <a:lnTo>
                      <a:pt x="43" y="15"/>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3" name="Freeform 1692"/>
              <p:cNvSpPr/>
              <p:nvPr/>
            </p:nvSpPr>
            <p:spPr bwMode="auto">
              <a:xfrm>
                <a:off x="2825" y="3189"/>
                <a:ext cx="2" cy="3"/>
              </a:xfrm>
              <a:custGeom>
                <a:avLst/>
                <a:gdLst>
                  <a:gd name="T0" fmla="*/ 1 w 2"/>
                  <a:gd name="T1" fmla="*/ 0 h 3"/>
                  <a:gd name="T2" fmla="*/ 0 w 2"/>
                  <a:gd name="T3" fmla="*/ 3 h 3"/>
                  <a:gd name="T4" fmla="*/ 2 w 2"/>
                  <a:gd name="T5" fmla="*/ 1 h 3"/>
                  <a:gd name="T6" fmla="*/ 1 w 2"/>
                  <a:gd name="T7" fmla="*/ 0 h 3"/>
                </a:gdLst>
                <a:ahLst/>
                <a:cxnLst>
                  <a:cxn ang="0">
                    <a:pos x="T0" y="T1"/>
                  </a:cxn>
                  <a:cxn ang="0">
                    <a:pos x="T2" y="T3"/>
                  </a:cxn>
                  <a:cxn ang="0">
                    <a:pos x="T4" y="T5"/>
                  </a:cxn>
                  <a:cxn ang="0">
                    <a:pos x="T6" y="T7"/>
                  </a:cxn>
                </a:cxnLst>
                <a:rect l="0" t="0" r="r" b="b"/>
                <a:pathLst>
                  <a:path w="2" h="3">
                    <a:moveTo>
                      <a:pt x="1" y="0"/>
                    </a:moveTo>
                    <a:lnTo>
                      <a:pt x="0" y="3"/>
                    </a:lnTo>
                    <a:lnTo>
                      <a:pt x="2"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4" name="Freeform 1693"/>
              <p:cNvSpPr/>
              <p:nvPr/>
            </p:nvSpPr>
            <p:spPr bwMode="auto">
              <a:xfrm>
                <a:off x="2822" y="3198"/>
                <a:ext cx="3" cy="4"/>
              </a:xfrm>
              <a:custGeom>
                <a:avLst/>
                <a:gdLst>
                  <a:gd name="T0" fmla="*/ 2 w 3"/>
                  <a:gd name="T1" fmla="*/ 4 h 4"/>
                  <a:gd name="T2" fmla="*/ 3 w 3"/>
                  <a:gd name="T3" fmla="*/ 1 h 4"/>
                  <a:gd name="T4" fmla="*/ 2 w 3"/>
                  <a:gd name="T5" fmla="*/ 4 h 4"/>
                </a:gdLst>
                <a:ahLst/>
                <a:cxnLst>
                  <a:cxn ang="0">
                    <a:pos x="T0" y="T1"/>
                  </a:cxn>
                  <a:cxn ang="0">
                    <a:pos x="T2" y="T3"/>
                  </a:cxn>
                  <a:cxn ang="0">
                    <a:pos x="T4" y="T5"/>
                  </a:cxn>
                </a:cxnLst>
                <a:rect l="0" t="0" r="r" b="b"/>
                <a:pathLst>
                  <a:path w="3" h="4">
                    <a:moveTo>
                      <a:pt x="2" y="4"/>
                    </a:moveTo>
                    <a:cubicBezTo>
                      <a:pt x="3" y="1"/>
                      <a:pt x="3" y="1"/>
                      <a:pt x="3" y="1"/>
                    </a:cubicBezTo>
                    <a:cubicBezTo>
                      <a:pt x="0" y="0"/>
                      <a:pt x="0" y="2"/>
                      <a:pt x="2"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5" name="Freeform 1694"/>
              <p:cNvSpPr/>
              <p:nvPr/>
            </p:nvSpPr>
            <p:spPr bwMode="auto">
              <a:xfrm>
                <a:off x="2786" y="3188"/>
                <a:ext cx="4" cy="2"/>
              </a:xfrm>
              <a:custGeom>
                <a:avLst/>
                <a:gdLst>
                  <a:gd name="T0" fmla="*/ 4 w 4"/>
                  <a:gd name="T1" fmla="*/ 0 h 2"/>
                  <a:gd name="T2" fmla="*/ 0 w 4"/>
                  <a:gd name="T3" fmla="*/ 1 h 2"/>
                  <a:gd name="T4" fmla="*/ 3 w 4"/>
                  <a:gd name="T5" fmla="*/ 2 h 2"/>
                  <a:gd name="T6" fmla="*/ 4 w 4"/>
                  <a:gd name="T7" fmla="*/ 0 h 2"/>
                </a:gdLst>
                <a:ahLst/>
                <a:cxnLst>
                  <a:cxn ang="0">
                    <a:pos x="T0" y="T1"/>
                  </a:cxn>
                  <a:cxn ang="0">
                    <a:pos x="T2" y="T3"/>
                  </a:cxn>
                  <a:cxn ang="0">
                    <a:pos x="T4" y="T5"/>
                  </a:cxn>
                  <a:cxn ang="0">
                    <a:pos x="T6" y="T7"/>
                  </a:cxn>
                </a:cxnLst>
                <a:rect l="0" t="0" r="r" b="b"/>
                <a:pathLst>
                  <a:path w="4" h="2">
                    <a:moveTo>
                      <a:pt x="4" y="0"/>
                    </a:moveTo>
                    <a:cubicBezTo>
                      <a:pt x="0" y="1"/>
                      <a:pt x="0" y="1"/>
                      <a:pt x="0" y="1"/>
                    </a:cubicBezTo>
                    <a:cubicBezTo>
                      <a:pt x="3" y="2"/>
                      <a:pt x="3" y="2"/>
                      <a:pt x="3" y="2"/>
                    </a:cubicBezTo>
                    <a:cubicBezTo>
                      <a:pt x="3" y="0"/>
                      <a:pt x="4" y="0"/>
                      <a:pt x="4"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6" name="Freeform 1695"/>
              <p:cNvSpPr/>
              <p:nvPr/>
            </p:nvSpPr>
            <p:spPr bwMode="auto">
              <a:xfrm>
                <a:off x="2763" y="3190"/>
                <a:ext cx="16" cy="12"/>
              </a:xfrm>
              <a:custGeom>
                <a:avLst/>
                <a:gdLst>
                  <a:gd name="T0" fmla="*/ 0 w 18"/>
                  <a:gd name="T1" fmla="*/ 12 h 13"/>
                  <a:gd name="T2" fmla="*/ 14 w 18"/>
                  <a:gd name="T3" fmla="*/ 13 h 13"/>
                  <a:gd name="T4" fmla="*/ 16 w 18"/>
                  <a:gd name="T5" fmla="*/ 1 h 13"/>
                  <a:gd name="T6" fmla="*/ 8 w 18"/>
                  <a:gd name="T7" fmla="*/ 8 h 13"/>
                  <a:gd name="T8" fmla="*/ 0 w 18"/>
                  <a:gd name="T9" fmla="*/ 8 h 13"/>
                  <a:gd name="T10" fmla="*/ 0 w 18"/>
                  <a:gd name="T11" fmla="*/ 12 h 13"/>
                </a:gdLst>
                <a:ahLst/>
                <a:cxnLst>
                  <a:cxn ang="0">
                    <a:pos x="T0" y="T1"/>
                  </a:cxn>
                  <a:cxn ang="0">
                    <a:pos x="T2" y="T3"/>
                  </a:cxn>
                  <a:cxn ang="0">
                    <a:pos x="T4" y="T5"/>
                  </a:cxn>
                  <a:cxn ang="0">
                    <a:pos x="T6" y="T7"/>
                  </a:cxn>
                  <a:cxn ang="0">
                    <a:pos x="T8" y="T9"/>
                  </a:cxn>
                  <a:cxn ang="0">
                    <a:pos x="T10" y="T11"/>
                  </a:cxn>
                </a:cxnLst>
                <a:rect l="0" t="0" r="r" b="b"/>
                <a:pathLst>
                  <a:path w="18" h="13">
                    <a:moveTo>
                      <a:pt x="0" y="12"/>
                    </a:moveTo>
                    <a:cubicBezTo>
                      <a:pt x="5" y="12"/>
                      <a:pt x="8" y="9"/>
                      <a:pt x="14" y="13"/>
                    </a:cubicBezTo>
                    <a:cubicBezTo>
                      <a:pt x="18" y="9"/>
                      <a:pt x="14" y="5"/>
                      <a:pt x="16" y="1"/>
                    </a:cubicBezTo>
                    <a:cubicBezTo>
                      <a:pt x="12" y="0"/>
                      <a:pt x="12" y="7"/>
                      <a:pt x="8" y="8"/>
                    </a:cubicBezTo>
                    <a:cubicBezTo>
                      <a:pt x="8" y="5"/>
                      <a:pt x="4" y="9"/>
                      <a:pt x="0" y="8"/>
                    </a:cubicBezTo>
                    <a:cubicBezTo>
                      <a:pt x="1" y="9"/>
                      <a:pt x="0" y="11"/>
                      <a:pt x="0" y="1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7" name="Freeform 1696"/>
              <p:cNvSpPr/>
              <p:nvPr/>
            </p:nvSpPr>
            <p:spPr bwMode="auto">
              <a:xfrm>
                <a:off x="2639" y="3178"/>
                <a:ext cx="130" cy="20"/>
              </a:xfrm>
              <a:custGeom>
                <a:avLst/>
                <a:gdLst>
                  <a:gd name="T0" fmla="*/ 118 w 144"/>
                  <a:gd name="T1" fmla="*/ 10 h 22"/>
                  <a:gd name="T2" fmla="*/ 111 w 144"/>
                  <a:gd name="T3" fmla="*/ 10 h 22"/>
                  <a:gd name="T4" fmla="*/ 114 w 144"/>
                  <a:gd name="T5" fmla="*/ 8 h 22"/>
                  <a:gd name="T6" fmla="*/ 109 w 144"/>
                  <a:gd name="T7" fmla="*/ 5 h 22"/>
                  <a:gd name="T8" fmla="*/ 109 w 144"/>
                  <a:gd name="T9" fmla="*/ 7 h 22"/>
                  <a:gd name="T10" fmla="*/ 96 w 144"/>
                  <a:gd name="T11" fmla="*/ 7 h 22"/>
                  <a:gd name="T12" fmla="*/ 93 w 144"/>
                  <a:gd name="T13" fmla="*/ 12 h 22"/>
                  <a:gd name="T14" fmla="*/ 85 w 144"/>
                  <a:gd name="T15" fmla="*/ 4 h 22"/>
                  <a:gd name="T16" fmla="*/ 87 w 144"/>
                  <a:gd name="T17" fmla="*/ 15 h 22"/>
                  <a:gd name="T18" fmla="*/ 72 w 144"/>
                  <a:gd name="T19" fmla="*/ 11 h 22"/>
                  <a:gd name="T20" fmla="*/ 75 w 144"/>
                  <a:gd name="T21" fmla="*/ 10 h 22"/>
                  <a:gd name="T22" fmla="*/ 67 w 144"/>
                  <a:gd name="T23" fmla="*/ 10 h 22"/>
                  <a:gd name="T24" fmla="*/ 67 w 144"/>
                  <a:gd name="T25" fmla="*/ 5 h 22"/>
                  <a:gd name="T26" fmla="*/ 56 w 144"/>
                  <a:gd name="T27" fmla="*/ 5 h 22"/>
                  <a:gd name="T28" fmla="*/ 57 w 144"/>
                  <a:gd name="T29" fmla="*/ 2 h 22"/>
                  <a:gd name="T30" fmla="*/ 34 w 144"/>
                  <a:gd name="T31" fmla="*/ 6 h 22"/>
                  <a:gd name="T32" fmla="*/ 31 w 144"/>
                  <a:gd name="T33" fmla="*/ 3 h 22"/>
                  <a:gd name="T34" fmla="*/ 33 w 144"/>
                  <a:gd name="T35" fmla="*/ 13 h 22"/>
                  <a:gd name="T36" fmla="*/ 24 w 144"/>
                  <a:gd name="T37" fmla="*/ 12 h 22"/>
                  <a:gd name="T38" fmla="*/ 26 w 144"/>
                  <a:gd name="T39" fmla="*/ 5 h 22"/>
                  <a:gd name="T40" fmla="*/ 21 w 144"/>
                  <a:gd name="T41" fmla="*/ 8 h 22"/>
                  <a:gd name="T42" fmla="*/ 17 w 144"/>
                  <a:gd name="T43" fmla="*/ 2 h 22"/>
                  <a:gd name="T44" fmla="*/ 8 w 144"/>
                  <a:gd name="T45" fmla="*/ 11 h 22"/>
                  <a:gd name="T46" fmla="*/ 2 w 144"/>
                  <a:gd name="T47" fmla="*/ 10 h 22"/>
                  <a:gd name="T48" fmla="*/ 6 w 144"/>
                  <a:gd name="T49" fmla="*/ 19 h 22"/>
                  <a:gd name="T50" fmla="*/ 38 w 144"/>
                  <a:gd name="T51" fmla="*/ 17 h 22"/>
                  <a:gd name="T52" fmla="*/ 46 w 144"/>
                  <a:gd name="T53" fmla="*/ 12 h 22"/>
                  <a:gd name="T54" fmla="*/ 47 w 144"/>
                  <a:gd name="T55" fmla="*/ 18 h 22"/>
                  <a:gd name="T56" fmla="*/ 47 w 144"/>
                  <a:gd name="T57" fmla="*/ 12 h 22"/>
                  <a:gd name="T58" fmla="*/ 52 w 144"/>
                  <a:gd name="T59" fmla="*/ 18 h 22"/>
                  <a:gd name="T60" fmla="*/ 55 w 144"/>
                  <a:gd name="T61" fmla="*/ 13 h 22"/>
                  <a:gd name="T62" fmla="*/ 58 w 144"/>
                  <a:gd name="T63" fmla="*/ 20 h 22"/>
                  <a:gd name="T64" fmla="*/ 109 w 144"/>
                  <a:gd name="T65" fmla="*/ 19 h 22"/>
                  <a:gd name="T66" fmla="*/ 108 w 144"/>
                  <a:gd name="T67" fmla="*/ 14 h 22"/>
                  <a:gd name="T68" fmla="*/ 127 w 144"/>
                  <a:gd name="T69" fmla="*/ 15 h 22"/>
                  <a:gd name="T70" fmla="*/ 130 w 144"/>
                  <a:gd name="T71" fmla="*/ 12 h 22"/>
                  <a:gd name="T72" fmla="*/ 128 w 144"/>
                  <a:gd name="T73" fmla="*/ 21 h 22"/>
                  <a:gd name="T74" fmla="*/ 135 w 144"/>
                  <a:gd name="T75" fmla="*/ 21 h 22"/>
                  <a:gd name="T76" fmla="*/ 131 w 144"/>
                  <a:gd name="T77" fmla="*/ 18 h 22"/>
                  <a:gd name="T78" fmla="*/ 137 w 144"/>
                  <a:gd name="T79" fmla="*/ 21 h 22"/>
                  <a:gd name="T80" fmla="*/ 134 w 144"/>
                  <a:gd name="T81" fmla="*/ 9 h 22"/>
                  <a:gd name="T82" fmla="*/ 119 w 144"/>
                  <a:gd name="T83" fmla="*/ 3 h 22"/>
                  <a:gd name="T84" fmla="*/ 118 w 144"/>
                  <a:gd name="T85"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22">
                    <a:moveTo>
                      <a:pt x="118" y="10"/>
                    </a:moveTo>
                    <a:cubicBezTo>
                      <a:pt x="116" y="9"/>
                      <a:pt x="113" y="12"/>
                      <a:pt x="111" y="10"/>
                    </a:cubicBezTo>
                    <a:cubicBezTo>
                      <a:pt x="111" y="8"/>
                      <a:pt x="113" y="7"/>
                      <a:pt x="114" y="8"/>
                    </a:cubicBezTo>
                    <a:cubicBezTo>
                      <a:pt x="114" y="2"/>
                      <a:pt x="111" y="8"/>
                      <a:pt x="109" y="5"/>
                    </a:cubicBezTo>
                    <a:cubicBezTo>
                      <a:pt x="109" y="5"/>
                      <a:pt x="110" y="6"/>
                      <a:pt x="109" y="7"/>
                    </a:cubicBezTo>
                    <a:cubicBezTo>
                      <a:pt x="102" y="5"/>
                      <a:pt x="105" y="11"/>
                      <a:pt x="96" y="7"/>
                    </a:cubicBezTo>
                    <a:cubicBezTo>
                      <a:pt x="94" y="9"/>
                      <a:pt x="93" y="9"/>
                      <a:pt x="93" y="12"/>
                    </a:cubicBezTo>
                    <a:cubicBezTo>
                      <a:pt x="88" y="7"/>
                      <a:pt x="91" y="8"/>
                      <a:pt x="85" y="4"/>
                    </a:cubicBezTo>
                    <a:cubicBezTo>
                      <a:pt x="85" y="6"/>
                      <a:pt x="87" y="10"/>
                      <a:pt x="87" y="15"/>
                    </a:cubicBezTo>
                    <a:cubicBezTo>
                      <a:pt x="78" y="8"/>
                      <a:pt x="78" y="16"/>
                      <a:pt x="72" y="11"/>
                    </a:cubicBezTo>
                    <a:cubicBezTo>
                      <a:pt x="73" y="11"/>
                      <a:pt x="73" y="9"/>
                      <a:pt x="75" y="10"/>
                    </a:cubicBezTo>
                    <a:cubicBezTo>
                      <a:pt x="74" y="4"/>
                      <a:pt x="70" y="11"/>
                      <a:pt x="67" y="10"/>
                    </a:cubicBezTo>
                    <a:cubicBezTo>
                      <a:pt x="67" y="5"/>
                      <a:pt x="67" y="5"/>
                      <a:pt x="67" y="5"/>
                    </a:cubicBezTo>
                    <a:cubicBezTo>
                      <a:pt x="65" y="5"/>
                      <a:pt x="59" y="9"/>
                      <a:pt x="56" y="5"/>
                    </a:cubicBezTo>
                    <a:cubicBezTo>
                      <a:pt x="57" y="2"/>
                      <a:pt x="57" y="2"/>
                      <a:pt x="57" y="2"/>
                    </a:cubicBezTo>
                    <a:cubicBezTo>
                      <a:pt x="49" y="6"/>
                      <a:pt x="41" y="4"/>
                      <a:pt x="34" y="6"/>
                    </a:cubicBezTo>
                    <a:cubicBezTo>
                      <a:pt x="31" y="3"/>
                      <a:pt x="31" y="3"/>
                      <a:pt x="31" y="3"/>
                    </a:cubicBezTo>
                    <a:cubicBezTo>
                      <a:pt x="22" y="7"/>
                      <a:pt x="40" y="5"/>
                      <a:pt x="33" y="13"/>
                    </a:cubicBezTo>
                    <a:cubicBezTo>
                      <a:pt x="32" y="3"/>
                      <a:pt x="29" y="16"/>
                      <a:pt x="24" y="12"/>
                    </a:cubicBezTo>
                    <a:cubicBezTo>
                      <a:pt x="21" y="8"/>
                      <a:pt x="29" y="10"/>
                      <a:pt x="26" y="5"/>
                    </a:cubicBezTo>
                    <a:cubicBezTo>
                      <a:pt x="25" y="10"/>
                      <a:pt x="23" y="7"/>
                      <a:pt x="21" y="8"/>
                    </a:cubicBezTo>
                    <a:cubicBezTo>
                      <a:pt x="21" y="4"/>
                      <a:pt x="15" y="8"/>
                      <a:pt x="17" y="2"/>
                    </a:cubicBezTo>
                    <a:cubicBezTo>
                      <a:pt x="8" y="11"/>
                      <a:pt x="8" y="11"/>
                      <a:pt x="8" y="11"/>
                    </a:cubicBezTo>
                    <a:cubicBezTo>
                      <a:pt x="6" y="9"/>
                      <a:pt x="4" y="9"/>
                      <a:pt x="2" y="10"/>
                    </a:cubicBezTo>
                    <a:cubicBezTo>
                      <a:pt x="7" y="10"/>
                      <a:pt x="0" y="17"/>
                      <a:pt x="6" y="19"/>
                    </a:cubicBezTo>
                    <a:cubicBezTo>
                      <a:pt x="14" y="16"/>
                      <a:pt x="28" y="15"/>
                      <a:pt x="38" y="17"/>
                    </a:cubicBezTo>
                    <a:cubicBezTo>
                      <a:pt x="39" y="11"/>
                      <a:pt x="44" y="18"/>
                      <a:pt x="46" y="12"/>
                    </a:cubicBezTo>
                    <a:cubicBezTo>
                      <a:pt x="47" y="18"/>
                      <a:pt x="47" y="18"/>
                      <a:pt x="47" y="18"/>
                    </a:cubicBezTo>
                    <a:cubicBezTo>
                      <a:pt x="54" y="17"/>
                      <a:pt x="46" y="15"/>
                      <a:pt x="47" y="12"/>
                    </a:cubicBezTo>
                    <a:cubicBezTo>
                      <a:pt x="50" y="12"/>
                      <a:pt x="53" y="15"/>
                      <a:pt x="52" y="18"/>
                    </a:cubicBezTo>
                    <a:cubicBezTo>
                      <a:pt x="57" y="18"/>
                      <a:pt x="53" y="16"/>
                      <a:pt x="55" y="13"/>
                    </a:cubicBezTo>
                    <a:cubicBezTo>
                      <a:pt x="58" y="20"/>
                      <a:pt x="58" y="20"/>
                      <a:pt x="58" y="20"/>
                    </a:cubicBezTo>
                    <a:cubicBezTo>
                      <a:pt x="73" y="18"/>
                      <a:pt x="92" y="13"/>
                      <a:pt x="109" y="19"/>
                    </a:cubicBezTo>
                    <a:cubicBezTo>
                      <a:pt x="108" y="14"/>
                      <a:pt x="108" y="14"/>
                      <a:pt x="108" y="14"/>
                    </a:cubicBezTo>
                    <a:cubicBezTo>
                      <a:pt x="115" y="17"/>
                      <a:pt x="121" y="5"/>
                      <a:pt x="127" y="15"/>
                    </a:cubicBezTo>
                    <a:cubicBezTo>
                      <a:pt x="130" y="12"/>
                      <a:pt x="130" y="12"/>
                      <a:pt x="130" y="12"/>
                    </a:cubicBezTo>
                    <a:cubicBezTo>
                      <a:pt x="128" y="14"/>
                      <a:pt x="131" y="19"/>
                      <a:pt x="128" y="21"/>
                    </a:cubicBezTo>
                    <a:cubicBezTo>
                      <a:pt x="131" y="20"/>
                      <a:pt x="133" y="22"/>
                      <a:pt x="135" y="21"/>
                    </a:cubicBezTo>
                    <a:cubicBezTo>
                      <a:pt x="131" y="18"/>
                      <a:pt x="131" y="18"/>
                      <a:pt x="131" y="18"/>
                    </a:cubicBezTo>
                    <a:cubicBezTo>
                      <a:pt x="134" y="15"/>
                      <a:pt x="137" y="17"/>
                      <a:pt x="137" y="21"/>
                    </a:cubicBezTo>
                    <a:cubicBezTo>
                      <a:pt x="144" y="17"/>
                      <a:pt x="135" y="13"/>
                      <a:pt x="134" y="9"/>
                    </a:cubicBezTo>
                    <a:cubicBezTo>
                      <a:pt x="125" y="16"/>
                      <a:pt x="127" y="0"/>
                      <a:pt x="119" y="3"/>
                    </a:cubicBezTo>
                    <a:cubicBezTo>
                      <a:pt x="114" y="5"/>
                      <a:pt x="119" y="7"/>
                      <a:pt x="118" y="1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8" name="Freeform 1697"/>
              <p:cNvSpPr/>
              <p:nvPr/>
            </p:nvSpPr>
            <p:spPr bwMode="auto">
              <a:xfrm>
                <a:off x="2754" y="319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9" name="Freeform 1698"/>
              <p:cNvSpPr/>
              <p:nvPr/>
            </p:nvSpPr>
            <p:spPr bwMode="auto">
              <a:xfrm>
                <a:off x="2638" y="3187"/>
                <a:ext cx="3" cy="1"/>
              </a:xfrm>
              <a:custGeom>
                <a:avLst/>
                <a:gdLst>
                  <a:gd name="T0" fmla="*/ 3 w 3"/>
                  <a:gd name="T1" fmla="*/ 0 h 1"/>
                  <a:gd name="T2" fmla="*/ 0 w 3"/>
                  <a:gd name="T3" fmla="*/ 0 h 1"/>
                  <a:gd name="T4" fmla="*/ 3 w 3"/>
                  <a:gd name="T5" fmla="*/ 0 h 1"/>
                </a:gdLst>
                <a:ahLst/>
                <a:cxnLst>
                  <a:cxn ang="0">
                    <a:pos x="T0" y="T1"/>
                  </a:cxn>
                  <a:cxn ang="0">
                    <a:pos x="T2" y="T3"/>
                  </a:cxn>
                  <a:cxn ang="0">
                    <a:pos x="T4" y="T5"/>
                  </a:cxn>
                </a:cxnLst>
                <a:rect l="0" t="0" r="r" b="b"/>
                <a:pathLst>
                  <a:path w="3" h="1">
                    <a:moveTo>
                      <a:pt x="3" y="0"/>
                    </a:moveTo>
                    <a:cubicBezTo>
                      <a:pt x="0" y="0"/>
                      <a:pt x="0" y="0"/>
                      <a:pt x="0" y="0"/>
                    </a:cubicBezTo>
                    <a:cubicBezTo>
                      <a:pt x="0" y="1"/>
                      <a:pt x="1" y="0"/>
                      <a:pt x="3"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0" name="Rectangle 1699"/>
              <p:cNvSpPr>
                <a:spLocks noChangeArrowheads="1"/>
              </p:cNvSpPr>
              <p:nvPr/>
            </p:nvSpPr>
            <p:spPr bwMode="auto">
              <a:xfrm>
                <a:off x="2763" y="3197"/>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1" name="Freeform 1700"/>
              <p:cNvSpPr/>
              <p:nvPr/>
            </p:nvSpPr>
            <p:spPr bwMode="auto">
              <a:xfrm>
                <a:off x="2765" y="3187"/>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2" name="Freeform 1701"/>
              <p:cNvSpPr/>
              <p:nvPr/>
            </p:nvSpPr>
            <p:spPr bwMode="auto">
              <a:xfrm>
                <a:off x="2620" y="318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3" name="Freeform 1702"/>
              <p:cNvSpPr/>
              <p:nvPr/>
            </p:nvSpPr>
            <p:spPr bwMode="auto">
              <a:xfrm>
                <a:off x="2566" y="3181"/>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4" name="Freeform 1703"/>
              <p:cNvSpPr/>
              <p:nvPr/>
            </p:nvSpPr>
            <p:spPr bwMode="auto">
              <a:xfrm>
                <a:off x="2416" y="3176"/>
                <a:ext cx="220" cy="28"/>
              </a:xfrm>
              <a:custGeom>
                <a:avLst/>
                <a:gdLst>
                  <a:gd name="T0" fmla="*/ 8 w 244"/>
                  <a:gd name="T1" fmla="*/ 14 h 31"/>
                  <a:gd name="T2" fmla="*/ 4 w 244"/>
                  <a:gd name="T3" fmla="*/ 21 h 31"/>
                  <a:gd name="T4" fmla="*/ 13 w 244"/>
                  <a:gd name="T5" fmla="*/ 24 h 31"/>
                  <a:gd name="T6" fmla="*/ 25 w 244"/>
                  <a:gd name="T7" fmla="*/ 21 h 31"/>
                  <a:gd name="T8" fmla="*/ 53 w 244"/>
                  <a:gd name="T9" fmla="*/ 20 h 31"/>
                  <a:gd name="T10" fmla="*/ 71 w 244"/>
                  <a:gd name="T11" fmla="*/ 23 h 31"/>
                  <a:gd name="T12" fmla="*/ 94 w 244"/>
                  <a:gd name="T13" fmla="*/ 17 h 31"/>
                  <a:gd name="T14" fmla="*/ 100 w 244"/>
                  <a:gd name="T15" fmla="*/ 20 h 31"/>
                  <a:gd name="T16" fmla="*/ 113 w 244"/>
                  <a:gd name="T17" fmla="*/ 22 h 31"/>
                  <a:gd name="T18" fmla="*/ 118 w 244"/>
                  <a:gd name="T19" fmla="*/ 11 h 31"/>
                  <a:gd name="T20" fmla="*/ 131 w 244"/>
                  <a:gd name="T21" fmla="*/ 12 h 31"/>
                  <a:gd name="T22" fmla="*/ 140 w 244"/>
                  <a:gd name="T23" fmla="*/ 16 h 31"/>
                  <a:gd name="T24" fmla="*/ 156 w 244"/>
                  <a:gd name="T25" fmla="*/ 16 h 31"/>
                  <a:gd name="T26" fmla="*/ 173 w 244"/>
                  <a:gd name="T27" fmla="*/ 18 h 31"/>
                  <a:gd name="T28" fmla="*/ 187 w 244"/>
                  <a:gd name="T29" fmla="*/ 16 h 31"/>
                  <a:gd name="T30" fmla="*/ 197 w 244"/>
                  <a:gd name="T31" fmla="*/ 12 h 31"/>
                  <a:gd name="T32" fmla="*/ 200 w 244"/>
                  <a:gd name="T33" fmla="*/ 17 h 31"/>
                  <a:gd name="T34" fmla="*/ 209 w 244"/>
                  <a:gd name="T35" fmla="*/ 15 h 31"/>
                  <a:gd name="T36" fmla="*/ 243 w 244"/>
                  <a:gd name="T37" fmla="*/ 16 h 31"/>
                  <a:gd name="T38" fmla="*/ 226 w 244"/>
                  <a:gd name="T39" fmla="*/ 15 h 31"/>
                  <a:gd name="T40" fmla="*/ 223 w 244"/>
                  <a:gd name="T41" fmla="*/ 18 h 31"/>
                  <a:gd name="T42" fmla="*/ 219 w 244"/>
                  <a:gd name="T43" fmla="*/ 6 h 31"/>
                  <a:gd name="T44" fmla="*/ 215 w 244"/>
                  <a:gd name="T45" fmla="*/ 5 h 31"/>
                  <a:gd name="T46" fmla="*/ 203 w 244"/>
                  <a:gd name="T47" fmla="*/ 7 h 31"/>
                  <a:gd name="T48" fmla="*/ 193 w 244"/>
                  <a:gd name="T49" fmla="*/ 5 h 31"/>
                  <a:gd name="T50" fmla="*/ 177 w 244"/>
                  <a:gd name="T51" fmla="*/ 4 h 31"/>
                  <a:gd name="T52" fmla="*/ 164 w 244"/>
                  <a:gd name="T53" fmla="*/ 7 h 31"/>
                  <a:gd name="T54" fmla="*/ 164 w 244"/>
                  <a:gd name="T55" fmla="*/ 6 h 31"/>
                  <a:gd name="T56" fmla="*/ 160 w 244"/>
                  <a:gd name="T57" fmla="*/ 6 h 31"/>
                  <a:gd name="T58" fmla="*/ 149 w 244"/>
                  <a:gd name="T59" fmla="*/ 7 h 31"/>
                  <a:gd name="T60" fmla="*/ 139 w 244"/>
                  <a:gd name="T61" fmla="*/ 10 h 31"/>
                  <a:gd name="T62" fmla="*/ 135 w 244"/>
                  <a:gd name="T63" fmla="*/ 4 h 31"/>
                  <a:gd name="T64" fmla="*/ 122 w 244"/>
                  <a:gd name="T65" fmla="*/ 4 h 31"/>
                  <a:gd name="T66" fmla="*/ 116 w 244"/>
                  <a:gd name="T67" fmla="*/ 9 h 31"/>
                  <a:gd name="T68" fmla="*/ 100 w 244"/>
                  <a:gd name="T69" fmla="*/ 11 h 31"/>
                  <a:gd name="T70" fmla="*/ 77 w 244"/>
                  <a:gd name="T71" fmla="*/ 12 h 31"/>
                  <a:gd name="T72" fmla="*/ 71 w 244"/>
                  <a:gd name="T73" fmla="*/ 11 h 31"/>
                  <a:gd name="T74" fmla="*/ 45 w 244"/>
                  <a:gd name="T75" fmla="*/ 12 h 31"/>
                  <a:gd name="T76" fmla="*/ 55 w 244"/>
                  <a:gd name="T77" fmla="*/ 18 h 31"/>
                  <a:gd name="T78" fmla="*/ 44 w 244"/>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4" h="31">
                    <a:moveTo>
                      <a:pt x="21" y="8"/>
                    </a:moveTo>
                    <a:cubicBezTo>
                      <a:pt x="17" y="9"/>
                      <a:pt x="11" y="11"/>
                      <a:pt x="8" y="14"/>
                    </a:cubicBezTo>
                    <a:cubicBezTo>
                      <a:pt x="9" y="12"/>
                      <a:pt x="9" y="12"/>
                      <a:pt x="9" y="12"/>
                    </a:cubicBezTo>
                    <a:cubicBezTo>
                      <a:pt x="7" y="13"/>
                      <a:pt x="0" y="17"/>
                      <a:pt x="4" y="21"/>
                    </a:cubicBezTo>
                    <a:cubicBezTo>
                      <a:pt x="5" y="19"/>
                      <a:pt x="5" y="19"/>
                      <a:pt x="5" y="19"/>
                    </a:cubicBezTo>
                    <a:cubicBezTo>
                      <a:pt x="10" y="16"/>
                      <a:pt x="9" y="23"/>
                      <a:pt x="13" y="24"/>
                    </a:cubicBezTo>
                    <a:cubicBezTo>
                      <a:pt x="17" y="23"/>
                      <a:pt x="20" y="15"/>
                      <a:pt x="24" y="17"/>
                    </a:cubicBezTo>
                    <a:cubicBezTo>
                      <a:pt x="26" y="16"/>
                      <a:pt x="26" y="19"/>
                      <a:pt x="25" y="21"/>
                    </a:cubicBezTo>
                    <a:cubicBezTo>
                      <a:pt x="29" y="21"/>
                      <a:pt x="31" y="15"/>
                      <a:pt x="34" y="14"/>
                    </a:cubicBezTo>
                    <a:cubicBezTo>
                      <a:pt x="35" y="31"/>
                      <a:pt x="47" y="9"/>
                      <a:pt x="53" y="20"/>
                    </a:cubicBezTo>
                    <a:cubicBezTo>
                      <a:pt x="57" y="19"/>
                      <a:pt x="62" y="21"/>
                      <a:pt x="67" y="17"/>
                    </a:cubicBezTo>
                    <a:cubicBezTo>
                      <a:pt x="64" y="22"/>
                      <a:pt x="72" y="18"/>
                      <a:pt x="71" y="23"/>
                    </a:cubicBezTo>
                    <a:cubicBezTo>
                      <a:pt x="72" y="13"/>
                      <a:pt x="85" y="28"/>
                      <a:pt x="86" y="15"/>
                    </a:cubicBezTo>
                    <a:cubicBezTo>
                      <a:pt x="93" y="19"/>
                      <a:pt x="86" y="14"/>
                      <a:pt x="94" y="17"/>
                    </a:cubicBezTo>
                    <a:cubicBezTo>
                      <a:pt x="94" y="19"/>
                      <a:pt x="93" y="19"/>
                      <a:pt x="92" y="19"/>
                    </a:cubicBezTo>
                    <a:cubicBezTo>
                      <a:pt x="95" y="22"/>
                      <a:pt x="97" y="14"/>
                      <a:pt x="100" y="20"/>
                    </a:cubicBezTo>
                    <a:cubicBezTo>
                      <a:pt x="106" y="21"/>
                      <a:pt x="101" y="16"/>
                      <a:pt x="105" y="13"/>
                    </a:cubicBezTo>
                    <a:cubicBezTo>
                      <a:pt x="111" y="14"/>
                      <a:pt x="109" y="16"/>
                      <a:pt x="113" y="22"/>
                    </a:cubicBezTo>
                    <a:cubicBezTo>
                      <a:pt x="113" y="15"/>
                      <a:pt x="117" y="18"/>
                      <a:pt x="121" y="15"/>
                    </a:cubicBezTo>
                    <a:cubicBezTo>
                      <a:pt x="120" y="15"/>
                      <a:pt x="115" y="14"/>
                      <a:pt x="118" y="11"/>
                    </a:cubicBezTo>
                    <a:cubicBezTo>
                      <a:pt x="126" y="13"/>
                      <a:pt x="125" y="8"/>
                      <a:pt x="132" y="6"/>
                    </a:cubicBezTo>
                    <a:cubicBezTo>
                      <a:pt x="135" y="13"/>
                      <a:pt x="125" y="6"/>
                      <a:pt x="131" y="12"/>
                    </a:cubicBezTo>
                    <a:cubicBezTo>
                      <a:pt x="126" y="15"/>
                      <a:pt x="123" y="14"/>
                      <a:pt x="120" y="19"/>
                    </a:cubicBezTo>
                    <a:cubicBezTo>
                      <a:pt x="126" y="20"/>
                      <a:pt x="133" y="19"/>
                      <a:pt x="140" y="16"/>
                    </a:cubicBezTo>
                    <a:cubicBezTo>
                      <a:pt x="144" y="17"/>
                      <a:pt x="138" y="19"/>
                      <a:pt x="141" y="20"/>
                    </a:cubicBezTo>
                    <a:cubicBezTo>
                      <a:pt x="148" y="23"/>
                      <a:pt x="151" y="13"/>
                      <a:pt x="156" y="16"/>
                    </a:cubicBezTo>
                    <a:cubicBezTo>
                      <a:pt x="155" y="20"/>
                      <a:pt x="155" y="20"/>
                      <a:pt x="155" y="20"/>
                    </a:cubicBezTo>
                    <a:cubicBezTo>
                      <a:pt x="159" y="15"/>
                      <a:pt x="167" y="21"/>
                      <a:pt x="173" y="18"/>
                    </a:cubicBezTo>
                    <a:cubicBezTo>
                      <a:pt x="172" y="17"/>
                      <a:pt x="172" y="15"/>
                      <a:pt x="172" y="14"/>
                    </a:cubicBezTo>
                    <a:cubicBezTo>
                      <a:pt x="172" y="23"/>
                      <a:pt x="181" y="10"/>
                      <a:pt x="187" y="16"/>
                    </a:cubicBezTo>
                    <a:cubicBezTo>
                      <a:pt x="186" y="10"/>
                      <a:pt x="192" y="7"/>
                      <a:pt x="196" y="7"/>
                    </a:cubicBezTo>
                    <a:cubicBezTo>
                      <a:pt x="197" y="8"/>
                      <a:pt x="197" y="11"/>
                      <a:pt x="197" y="12"/>
                    </a:cubicBezTo>
                    <a:cubicBezTo>
                      <a:pt x="191" y="9"/>
                      <a:pt x="191" y="18"/>
                      <a:pt x="186" y="21"/>
                    </a:cubicBezTo>
                    <a:cubicBezTo>
                      <a:pt x="190" y="18"/>
                      <a:pt x="197" y="21"/>
                      <a:pt x="200" y="17"/>
                    </a:cubicBezTo>
                    <a:cubicBezTo>
                      <a:pt x="199" y="21"/>
                      <a:pt x="199" y="21"/>
                      <a:pt x="199" y="21"/>
                    </a:cubicBezTo>
                    <a:cubicBezTo>
                      <a:pt x="204" y="22"/>
                      <a:pt x="204" y="11"/>
                      <a:pt x="209" y="15"/>
                    </a:cubicBezTo>
                    <a:cubicBezTo>
                      <a:pt x="209" y="19"/>
                      <a:pt x="209" y="19"/>
                      <a:pt x="209" y="19"/>
                    </a:cubicBezTo>
                    <a:cubicBezTo>
                      <a:pt x="220" y="18"/>
                      <a:pt x="234" y="24"/>
                      <a:pt x="243" y="16"/>
                    </a:cubicBezTo>
                    <a:cubicBezTo>
                      <a:pt x="244" y="14"/>
                      <a:pt x="239" y="8"/>
                      <a:pt x="239" y="5"/>
                    </a:cubicBezTo>
                    <a:cubicBezTo>
                      <a:pt x="234" y="8"/>
                      <a:pt x="230" y="13"/>
                      <a:pt x="226" y="15"/>
                    </a:cubicBezTo>
                    <a:cubicBezTo>
                      <a:pt x="226" y="10"/>
                      <a:pt x="226" y="10"/>
                      <a:pt x="226" y="10"/>
                    </a:cubicBezTo>
                    <a:cubicBezTo>
                      <a:pt x="225" y="13"/>
                      <a:pt x="220" y="15"/>
                      <a:pt x="223" y="18"/>
                    </a:cubicBezTo>
                    <a:cubicBezTo>
                      <a:pt x="220" y="21"/>
                      <a:pt x="220" y="14"/>
                      <a:pt x="216" y="17"/>
                    </a:cubicBezTo>
                    <a:cubicBezTo>
                      <a:pt x="217" y="11"/>
                      <a:pt x="219" y="11"/>
                      <a:pt x="219" y="6"/>
                    </a:cubicBezTo>
                    <a:cubicBezTo>
                      <a:pt x="216" y="9"/>
                      <a:pt x="216" y="9"/>
                      <a:pt x="216" y="9"/>
                    </a:cubicBezTo>
                    <a:cubicBezTo>
                      <a:pt x="217" y="7"/>
                      <a:pt x="214" y="7"/>
                      <a:pt x="215" y="5"/>
                    </a:cubicBezTo>
                    <a:cubicBezTo>
                      <a:pt x="208" y="12"/>
                      <a:pt x="206" y="3"/>
                      <a:pt x="199" y="6"/>
                    </a:cubicBezTo>
                    <a:cubicBezTo>
                      <a:pt x="203" y="7"/>
                      <a:pt x="203" y="7"/>
                      <a:pt x="203" y="7"/>
                    </a:cubicBezTo>
                    <a:cubicBezTo>
                      <a:pt x="203" y="10"/>
                      <a:pt x="201" y="9"/>
                      <a:pt x="199" y="10"/>
                    </a:cubicBezTo>
                    <a:cubicBezTo>
                      <a:pt x="197" y="6"/>
                      <a:pt x="196" y="7"/>
                      <a:pt x="193" y="5"/>
                    </a:cubicBezTo>
                    <a:cubicBezTo>
                      <a:pt x="190" y="7"/>
                      <a:pt x="188" y="12"/>
                      <a:pt x="185" y="12"/>
                    </a:cubicBezTo>
                    <a:cubicBezTo>
                      <a:pt x="185" y="7"/>
                      <a:pt x="178" y="9"/>
                      <a:pt x="177" y="4"/>
                    </a:cubicBezTo>
                    <a:cubicBezTo>
                      <a:pt x="176" y="10"/>
                      <a:pt x="170" y="6"/>
                      <a:pt x="169" y="9"/>
                    </a:cubicBezTo>
                    <a:cubicBezTo>
                      <a:pt x="167" y="11"/>
                      <a:pt x="164" y="10"/>
                      <a:pt x="164" y="7"/>
                    </a:cubicBezTo>
                    <a:cubicBezTo>
                      <a:pt x="166" y="6"/>
                      <a:pt x="166" y="6"/>
                      <a:pt x="166" y="6"/>
                    </a:cubicBezTo>
                    <a:cubicBezTo>
                      <a:pt x="164" y="6"/>
                      <a:pt x="164" y="6"/>
                      <a:pt x="164" y="6"/>
                    </a:cubicBezTo>
                    <a:cubicBezTo>
                      <a:pt x="164" y="5"/>
                      <a:pt x="164" y="5"/>
                      <a:pt x="164" y="5"/>
                    </a:cubicBezTo>
                    <a:cubicBezTo>
                      <a:pt x="162" y="4"/>
                      <a:pt x="162" y="8"/>
                      <a:pt x="160" y="6"/>
                    </a:cubicBezTo>
                    <a:cubicBezTo>
                      <a:pt x="160" y="4"/>
                      <a:pt x="161" y="4"/>
                      <a:pt x="162" y="4"/>
                    </a:cubicBezTo>
                    <a:cubicBezTo>
                      <a:pt x="157" y="3"/>
                      <a:pt x="153" y="12"/>
                      <a:pt x="149" y="7"/>
                    </a:cubicBezTo>
                    <a:cubicBezTo>
                      <a:pt x="149" y="9"/>
                      <a:pt x="143" y="10"/>
                      <a:pt x="144" y="16"/>
                    </a:cubicBezTo>
                    <a:cubicBezTo>
                      <a:pt x="142" y="13"/>
                      <a:pt x="143" y="9"/>
                      <a:pt x="139" y="10"/>
                    </a:cubicBezTo>
                    <a:cubicBezTo>
                      <a:pt x="136" y="14"/>
                      <a:pt x="134" y="8"/>
                      <a:pt x="131" y="11"/>
                    </a:cubicBezTo>
                    <a:cubicBezTo>
                      <a:pt x="135" y="6"/>
                      <a:pt x="131" y="9"/>
                      <a:pt x="135" y="4"/>
                    </a:cubicBezTo>
                    <a:cubicBezTo>
                      <a:pt x="132" y="2"/>
                      <a:pt x="128" y="9"/>
                      <a:pt x="123" y="8"/>
                    </a:cubicBezTo>
                    <a:cubicBezTo>
                      <a:pt x="122" y="4"/>
                      <a:pt x="122" y="4"/>
                      <a:pt x="122" y="4"/>
                    </a:cubicBezTo>
                    <a:cubicBezTo>
                      <a:pt x="120" y="6"/>
                      <a:pt x="118" y="10"/>
                      <a:pt x="116" y="5"/>
                    </a:cubicBezTo>
                    <a:cubicBezTo>
                      <a:pt x="116" y="9"/>
                      <a:pt x="116" y="9"/>
                      <a:pt x="116" y="9"/>
                    </a:cubicBezTo>
                    <a:cubicBezTo>
                      <a:pt x="113" y="7"/>
                      <a:pt x="108" y="8"/>
                      <a:pt x="104" y="4"/>
                    </a:cubicBezTo>
                    <a:cubicBezTo>
                      <a:pt x="100" y="11"/>
                      <a:pt x="100" y="11"/>
                      <a:pt x="100" y="11"/>
                    </a:cubicBezTo>
                    <a:cubicBezTo>
                      <a:pt x="95" y="3"/>
                      <a:pt x="87" y="10"/>
                      <a:pt x="82" y="16"/>
                    </a:cubicBezTo>
                    <a:cubicBezTo>
                      <a:pt x="80" y="15"/>
                      <a:pt x="77" y="14"/>
                      <a:pt x="77" y="12"/>
                    </a:cubicBezTo>
                    <a:cubicBezTo>
                      <a:pt x="79" y="10"/>
                      <a:pt x="79" y="10"/>
                      <a:pt x="79" y="10"/>
                    </a:cubicBezTo>
                    <a:cubicBezTo>
                      <a:pt x="76" y="10"/>
                      <a:pt x="72" y="6"/>
                      <a:pt x="71" y="11"/>
                    </a:cubicBezTo>
                    <a:cubicBezTo>
                      <a:pt x="67" y="13"/>
                      <a:pt x="68" y="7"/>
                      <a:pt x="66" y="6"/>
                    </a:cubicBezTo>
                    <a:cubicBezTo>
                      <a:pt x="59" y="14"/>
                      <a:pt x="47" y="0"/>
                      <a:pt x="45" y="12"/>
                    </a:cubicBezTo>
                    <a:cubicBezTo>
                      <a:pt x="48" y="12"/>
                      <a:pt x="53" y="15"/>
                      <a:pt x="58" y="14"/>
                    </a:cubicBezTo>
                    <a:cubicBezTo>
                      <a:pt x="56" y="16"/>
                      <a:pt x="57" y="18"/>
                      <a:pt x="55" y="18"/>
                    </a:cubicBezTo>
                    <a:cubicBezTo>
                      <a:pt x="50" y="19"/>
                      <a:pt x="48" y="14"/>
                      <a:pt x="43" y="16"/>
                    </a:cubicBezTo>
                    <a:cubicBezTo>
                      <a:pt x="44" y="9"/>
                      <a:pt x="44" y="9"/>
                      <a:pt x="44" y="9"/>
                    </a:cubicBezTo>
                    <a:cubicBezTo>
                      <a:pt x="35" y="1"/>
                      <a:pt x="27" y="19"/>
                      <a:pt x="21"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5" name="Freeform 1704"/>
              <p:cNvSpPr/>
              <p:nvPr/>
            </p:nvSpPr>
            <p:spPr bwMode="auto">
              <a:xfrm>
                <a:off x="2489" y="3180"/>
                <a:ext cx="4" cy="4"/>
              </a:xfrm>
              <a:custGeom>
                <a:avLst/>
                <a:gdLst>
                  <a:gd name="T0" fmla="*/ 4 w 4"/>
                  <a:gd name="T1" fmla="*/ 4 h 4"/>
                  <a:gd name="T2" fmla="*/ 0 w 4"/>
                  <a:gd name="T3" fmla="*/ 0 h 4"/>
                  <a:gd name="T4" fmla="*/ 0 w 4"/>
                  <a:gd name="T5" fmla="*/ 4 h 4"/>
                  <a:gd name="T6" fmla="*/ 4 w 4"/>
                  <a:gd name="T7" fmla="*/ 4 h 4"/>
                </a:gdLst>
                <a:ahLst/>
                <a:cxnLst>
                  <a:cxn ang="0">
                    <a:pos x="T0" y="T1"/>
                  </a:cxn>
                  <a:cxn ang="0">
                    <a:pos x="T2" y="T3"/>
                  </a:cxn>
                  <a:cxn ang="0">
                    <a:pos x="T4" y="T5"/>
                  </a:cxn>
                  <a:cxn ang="0">
                    <a:pos x="T6" y="T7"/>
                  </a:cxn>
                </a:cxnLst>
                <a:rect l="0" t="0" r="r" b="b"/>
                <a:pathLst>
                  <a:path w="4" h="4">
                    <a:moveTo>
                      <a:pt x="4" y="4"/>
                    </a:moveTo>
                    <a:cubicBezTo>
                      <a:pt x="0" y="0"/>
                      <a:pt x="0" y="0"/>
                      <a:pt x="0" y="0"/>
                    </a:cubicBezTo>
                    <a:cubicBezTo>
                      <a:pt x="0" y="4"/>
                      <a:pt x="0" y="4"/>
                      <a:pt x="0" y="4"/>
                    </a:cubicBezTo>
                    <a:cubicBezTo>
                      <a:pt x="1" y="3"/>
                      <a:pt x="3" y="3"/>
                      <a:pt x="4"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6" name="Freeform 1705"/>
              <p:cNvSpPr/>
              <p:nvPr/>
            </p:nvSpPr>
            <p:spPr bwMode="auto">
              <a:xfrm>
                <a:off x="2487" y="3184"/>
                <a:ext cx="2"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1" y="1"/>
                      <a:pt x="2" y="1"/>
                      <a:pt x="2"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7" name="Freeform 1706"/>
              <p:cNvSpPr/>
              <p:nvPr/>
            </p:nvSpPr>
            <p:spPr bwMode="auto">
              <a:xfrm>
                <a:off x="2418" y="3183"/>
                <a:ext cx="3" cy="2"/>
              </a:xfrm>
              <a:custGeom>
                <a:avLst/>
                <a:gdLst>
                  <a:gd name="T0" fmla="*/ 4 w 4"/>
                  <a:gd name="T1" fmla="*/ 1 h 2"/>
                  <a:gd name="T2" fmla="*/ 0 w 4"/>
                  <a:gd name="T3" fmla="*/ 1 h 2"/>
                  <a:gd name="T4" fmla="*/ 4 w 4"/>
                  <a:gd name="T5" fmla="*/ 1 h 2"/>
                </a:gdLst>
                <a:ahLst/>
                <a:cxnLst>
                  <a:cxn ang="0">
                    <a:pos x="T0" y="T1"/>
                  </a:cxn>
                  <a:cxn ang="0">
                    <a:pos x="T2" y="T3"/>
                  </a:cxn>
                  <a:cxn ang="0">
                    <a:pos x="T4" y="T5"/>
                  </a:cxn>
                </a:cxnLst>
                <a:rect l="0" t="0" r="r" b="b"/>
                <a:pathLst>
                  <a:path w="4" h="2">
                    <a:moveTo>
                      <a:pt x="4" y="1"/>
                    </a:moveTo>
                    <a:cubicBezTo>
                      <a:pt x="3" y="1"/>
                      <a:pt x="2" y="0"/>
                      <a:pt x="0" y="1"/>
                    </a:cubicBezTo>
                    <a:cubicBezTo>
                      <a:pt x="1" y="2"/>
                      <a:pt x="3" y="2"/>
                      <a:pt x="4"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8" name="Freeform 1707"/>
              <p:cNvSpPr/>
              <p:nvPr/>
            </p:nvSpPr>
            <p:spPr bwMode="auto">
              <a:xfrm>
                <a:off x="2418" y="3186"/>
                <a:ext cx="2" cy="1"/>
              </a:xfrm>
              <a:custGeom>
                <a:avLst/>
                <a:gdLst>
                  <a:gd name="T0" fmla="*/ 0 w 2"/>
                  <a:gd name="T1" fmla="*/ 0 h 1"/>
                  <a:gd name="T2" fmla="*/ 2 w 2"/>
                  <a:gd name="T3" fmla="*/ 1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lnTo>
                      <a:pt x="2" y="1"/>
                    </a:lnTo>
                    <a:lnTo>
                      <a:pt x="2"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9" name="Freeform 1708"/>
              <p:cNvSpPr/>
              <p:nvPr/>
            </p:nvSpPr>
            <p:spPr bwMode="auto">
              <a:xfrm>
                <a:off x="2302" y="3181"/>
                <a:ext cx="116" cy="24"/>
              </a:xfrm>
              <a:custGeom>
                <a:avLst/>
                <a:gdLst>
                  <a:gd name="T0" fmla="*/ 22 w 128"/>
                  <a:gd name="T1" fmla="*/ 12 h 26"/>
                  <a:gd name="T2" fmla="*/ 16 w 128"/>
                  <a:gd name="T3" fmla="*/ 17 h 26"/>
                  <a:gd name="T4" fmla="*/ 11 w 128"/>
                  <a:gd name="T5" fmla="*/ 13 h 26"/>
                  <a:gd name="T6" fmla="*/ 2 w 128"/>
                  <a:gd name="T7" fmla="*/ 21 h 26"/>
                  <a:gd name="T8" fmla="*/ 63 w 128"/>
                  <a:gd name="T9" fmla="*/ 16 h 26"/>
                  <a:gd name="T10" fmla="*/ 60 w 128"/>
                  <a:gd name="T11" fmla="*/ 19 h 26"/>
                  <a:gd name="T12" fmla="*/ 82 w 128"/>
                  <a:gd name="T13" fmla="*/ 13 h 26"/>
                  <a:gd name="T14" fmla="*/ 81 w 128"/>
                  <a:gd name="T15" fmla="*/ 20 h 26"/>
                  <a:gd name="T16" fmla="*/ 95 w 128"/>
                  <a:gd name="T17" fmla="*/ 17 h 26"/>
                  <a:gd name="T18" fmla="*/ 94 w 128"/>
                  <a:gd name="T19" fmla="*/ 15 h 26"/>
                  <a:gd name="T20" fmla="*/ 97 w 128"/>
                  <a:gd name="T21" fmla="*/ 16 h 26"/>
                  <a:gd name="T22" fmla="*/ 97 w 128"/>
                  <a:gd name="T23" fmla="*/ 15 h 26"/>
                  <a:gd name="T24" fmla="*/ 106 w 128"/>
                  <a:gd name="T25" fmla="*/ 14 h 26"/>
                  <a:gd name="T26" fmla="*/ 103 w 128"/>
                  <a:gd name="T27" fmla="*/ 16 h 26"/>
                  <a:gd name="T28" fmla="*/ 110 w 128"/>
                  <a:gd name="T29" fmla="*/ 13 h 26"/>
                  <a:gd name="T30" fmla="*/ 110 w 128"/>
                  <a:gd name="T31" fmla="*/ 17 h 26"/>
                  <a:gd name="T32" fmla="*/ 127 w 128"/>
                  <a:gd name="T33" fmla="*/ 12 h 26"/>
                  <a:gd name="T34" fmla="*/ 128 w 128"/>
                  <a:gd name="T35" fmla="*/ 8 h 26"/>
                  <a:gd name="T36" fmla="*/ 113 w 128"/>
                  <a:gd name="T37" fmla="*/ 11 h 26"/>
                  <a:gd name="T38" fmla="*/ 115 w 128"/>
                  <a:gd name="T39" fmla="*/ 11 h 26"/>
                  <a:gd name="T40" fmla="*/ 106 w 128"/>
                  <a:gd name="T41" fmla="*/ 13 h 26"/>
                  <a:gd name="T42" fmla="*/ 111 w 128"/>
                  <a:gd name="T43" fmla="*/ 7 h 26"/>
                  <a:gd name="T44" fmla="*/ 96 w 128"/>
                  <a:gd name="T45" fmla="*/ 3 h 26"/>
                  <a:gd name="T46" fmla="*/ 97 w 128"/>
                  <a:gd name="T47" fmla="*/ 3 h 26"/>
                  <a:gd name="T48" fmla="*/ 92 w 128"/>
                  <a:gd name="T49" fmla="*/ 5 h 26"/>
                  <a:gd name="T50" fmla="*/ 96 w 128"/>
                  <a:gd name="T51" fmla="*/ 7 h 26"/>
                  <a:gd name="T52" fmla="*/ 93 w 128"/>
                  <a:gd name="T53" fmla="*/ 14 h 26"/>
                  <a:gd name="T54" fmla="*/ 87 w 128"/>
                  <a:gd name="T55" fmla="*/ 14 h 26"/>
                  <a:gd name="T56" fmla="*/ 91 w 128"/>
                  <a:gd name="T57" fmla="*/ 8 h 26"/>
                  <a:gd name="T58" fmla="*/ 87 w 128"/>
                  <a:gd name="T59" fmla="*/ 11 h 26"/>
                  <a:gd name="T60" fmla="*/ 83 w 128"/>
                  <a:gd name="T61" fmla="*/ 5 h 26"/>
                  <a:gd name="T62" fmla="*/ 82 w 128"/>
                  <a:gd name="T63" fmla="*/ 11 h 26"/>
                  <a:gd name="T64" fmla="*/ 58 w 128"/>
                  <a:gd name="T65" fmla="*/ 11 h 26"/>
                  <a:gd name="T66" fmla="*/ 61 w 128"/>
                  <a:gd name="T67" fmla="*/ 8 h 26"/>
                  <a:gd name="T68" fmla="*/ 56 w 128"/>
                  <a:gd name="T69" fmla="*/ 12 h 26"/>
                  <a:gd name="T70" fmla="*/ 41 w 128"/>
                  <a:gd name="T71" fmla="*/ 10 h 26"/>
                  <a:gd name="T72" fmla="*/ 43 w 128"/>
                  <a:gd name="T73" fmla="*/ 13 h 26"/>
                  <a:gd name="T74" fmla="*/ 27 w 128"/>
                  <a:gd name="T75" fmla="*/ 12 h 26"/>
                  <a:gd name="T76" fmla="*/ 27 w 128"/>
                  <a:gd name="T77" fmla="*/ 12 h 26"/>
                  <a:gd name="T78" fmla="*/ 19 w 128"/>
                  <a:gd name="T79" fmla="*/ 19 h 26"/>
                  <a:gd name="T80" fmla="*/ 22 w 128"/>
                  <a:gd name="T81"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 h="26">
                    <a:moveTo>
                      <a:pt x="22" y="12"/>
                    </a:moveTo>
                    <a:cubicBezTo>
                      <a:pt x="16" y="17"/>
                      <a:pt x="16" y="17"/>
                      <a:pt x="16" y="17"/>
                    </a:cubicBezTo>
                    <a:cubicBezTo>
                      <a:pt x="15" y="14"/>
                      <a:pt x="8" y="17"/>
                      <a:pt x="11" y="13"/>
                    </a:cubicBezTo>
                    <a:cubicBezTo>
                      <a:pt x="7" y="19"/>
                      <a:pt x="0" y="13"/>
                      <a:pt x="2" y="21"/>
                    </a:cubicBezTo>
                    <a:cubicBezTo>
                      <a:pt x="20" y="18"/>
                      <a:pt x="43" y="23"/>
                      <a:pt x="63" y="16"/>
                    </a:cubicBezTo>
                    <a:cubicBezTo>
                      <a:pt x="60" y="19"/>
                      <a:pt x="60" y="19"/>
                      <a:pt x="60" y="19"/>
                    </a:cubicBezTo>
                    <a:cubicBezTo>
                      <a:pt x="70" y="13"/>
                      <a:pt x="74" y="26"/>
                      <a:pt x="82" y="13"/>
                    </a:cubicBezTo>
                    <a:cubicBezTo>
                      <a:pt x="81" y="20"/>
                      <a:pt x="81" y="20"/>
                      <a:pt x="81" y="20"/>
                    </a:cubicBezTo>
                    <a:cubicBezTo>
                      <a:pt x="85" y="22"/>
                      <a:pt x="90" y="11"/>
                      <a:pt x="95" y="17"/>
                    </a:cubicBezTo>
                    <a:cubicBezTo>
                      <a:pt x="94" y="15"/>
                      <a:pt x="94" y="15"/>
                      <a:pt x="94" y="15"/>
                    </a:cubicBezTo>
                    <a:cubicBezTo>
                      <a:pt x="95" y="15"/>
                      <a:pt x="96" y="16"/>
                      <a:pt x="97" y="16"/>
                    </a:cubicBezTo>
                    <a:cubicBezTo>
                      <a:pt x="97" y="15"/>
                      <a:pt x="97" y="15"/>
                      <a:pt x="97" y="15"/>
                    </a:cubicBezTo>
                    <a:cubicBezTo>
                      <a:pt x="100" y="12"/>
                      <a:pt x="102" y="12"/>
                      <a:pt x="106" y="14"/>
                    </a:cubicBezTo>
                    <a:cubicBezTo>
                      <a:pt x="106" y="16"/>
                      <a:pt x="104" y="15"/>
                      <a:pt x="103" y="16"/>
                    </a:cubicBezTo>
                    <a:cubicBezTo>
                      <a:pt x="105" y="18"/>
                      <a:pt x="107" y="13"/>
                      <a:pt x="110" y="13"/>
                    </a:cubicBezTo>
                    <a:cubicBezTo>
                      <a:pt x="112" y="15"/>
                      <a:pt x="110" y="16"/>
                      <a:pt x="110" y="17"/>
                    </a:cubicBezTo>
                    <a:cubicBezTo>
                      <a:pt x="117" y="15"/>
                      <a:pt x="121" y="21"/>
                      <a:pt x="127" y="12"/>
                    </a:cubicBezTo>
                    <a:cubicBezTo>
                      <a:pt x="127" y="10"/>
                      <a:pt x="125" y="8"/>
                      <a:pt x="128" y="8"/>
                    </a:cubicBezTo>
                    <a:cubicBezTo>
                      <a:pt x="122" y="5"/>
                      <a:pt x="118" y="8"/>
                      <a:pt x="113" y="11"/>
                    </a:cubicBezTo>
                    <a:cubicBezTo>
                      <a:pt x="115" y="11"/>
                      <a:pt x="115" y="11"/>
                      <a:pt x="115" y="11"/>
                    </a:cubicBezTo>
                    <a:cubicBezTo>
                      <a:pt x="111" y="20"/>
                      <a:pt x="112" y="9"/>
                      <a:pt x="106" y="13"/>
                    </a:cubicBezTo>
                    <a:cubicBezTo>
                      <a:pt x="107" y="9"/>
                      <a:pt x="110" y="9"/>
                      <a:pt x="111" y="7"/>
                    </a:cubicBezTo>
                    <a:cubicBezTo>
                      <a:pt x="104" y="0"/>
                      <a:pt x="101" y="12"/>
                      <a:pt x="96" y="3"/>
                    </a:cubicBezTo>
                    <a:cubicBezTo>
                      <a:pt x="97" y="3"/>
                      <a:pt x="97" y="3"/>
                      <a:pt x="97" y="3"/>
                    </a:cubicBezTo>
                    <a:cubicBezTo>
                      <a:pt x="96" y="2"/>
                      <a:pt x="94" y="4"/>
                      <a:pt x="92" y="5"/>
                    </a:cubicBezTo>
                    <a:cubicBezTo>
                      <a:pt x="93" y="6"/>
                      <a:pt x="95" y="6"/>
                      <a:pt x="96" y="7"/>
                    </a:cubicBezTo>
                    <a:cubicBezTo>
                      <a:pt x="94" y="8"/>
                      <a:pt x="93" y="12"/>
                      <a:pt x="93" y="14"/>
                    </a:cubicBezTo>
                    <a:cubicBezTo>
                      <a:pt x="91" y="10"/>
                      <a:pt x="90" y="16"/>
                      <a:pt x="87" y="14"/>
                    </a:cubicBezTo>
                    <a:cubicBezTo>
                      <a:pt x="86" y="10"/>
                      <a:pt x="90" y="11"/>
                      <a:pt x="91" y="8"/>
                    </a:cubicBezTo>
                    <a:cubicBezTo>
                      <a:pt x="87" y="11"/>
                      <a:pt x="87" y="11"/>
                      <a:pt x="87" y="11"/>
                    </a:cubicBezTo>
                    <a:cubicBezTo>
                      <a:pt x="84" y="11"/>
                      <a:pt x="84" y="7"/>
                      <a:pt x="83" y="5"/>
                    </a:cubicBezTo>
                    <a:cubicBezTo>
                      <a:pt x="80" y="8"/>
                      <a:pt x="84" y="7"/>
                      <a:pt x="82" y="11"/>
                    </a:cubicBezTo>
                    <a:cubicBezTo>
                      <a:pt x="79" y="6"/>
                      <a:pt x="64" y="8"/>
                      <a:pt x="58" y="11"/>
                    </a:cubicBezTo>
                    <a:cubicBezTo>
                      <a:pt x="60" y="11"/>
                      <a:pt x="58" y="7"/>
                      <a:pt x="61" y="8"/>
                    </a:cubicBezTo>
                    <a:cubicBezTo>
                      <a:pt x="60" y="7"/>
                      <a:pt x="57" y="9"/>
                      <a:pt x="56" y="12"/>
                    </a:cubicBezTo>
                    <a:cubicBezTo>
                      <a:pt x="52" y="15"/>
                      <a:pt x="46" y="13"/>
                      <a:pt x="41" y="10"/>
                    </a:cubicBezTo>
                    <a:cubicBezTo>
                      <a:pt x="43" y="13"/>
                      <a:pt x="43" y="13"/>
                      <a:pt x="43" y="13"/>
                    </a:cubicBezTo>
                    <a:cubicBezTo>
                      <a:pt x="39" y="18"/>
                      <a:pt x="33" y="9"/>
                      <a:pt x="27" y="12"/>
                    </a:cubicBezTo>
                    <a:cubicBezTo>
                      <a:pt x="27" y="12"/>
                      <a:pt x="27" y="12"/>
                      <a:pt x="27" y="12"/>
                    </a:cubicBezTo>
                    <a:cubicBezTo>
                      <a:pt x="25" y="13"/>
                      <a:pt x="23" y="20"/>
                      <a:pt x="19" y="19"/>
                    </a:cubicBezTo>
                    <a:cubicBezTo>
                      <a:pt x="20" y="15"/>
                      <a:pt x="22" y="16"/>
                      <a:pt x="22" y="1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0" name="Freeform 1709"/>
              <p:cNvSpPr/>
              <p:nvPr/>
            </p:nvSpPr>
            <p:spPr bwMode="auto">
              <a:xfrm>
                <a:off x="2299" y="3194"/>
                <a:ext cx="4" cy="8"/>
              </a:xfrm>
              <a:custGeom>
                <a:avLst/>
                <a:gdLst>
                  <a:gd name="T0" fmla="*/ 3 w 5"/>
                  <a:gd name="T1" fmla="*/ 5 h 9"/>
                  <a:gd name="T2" fmla="*/ 5 w 5"/>
                  <a:gd name="T3" fmla="*/ 1 h 9"/>
                  <a:gd name="T4" fmla="*/ 0 w 5"/>
                  <a:gd name="T5" fmla="*/ 8 h 9"/>
                  <a:gd name="T6" fmla="*/ 4 w 5"/>
                  <a:gd name="T7" fmla="*/ 6 h 9"/>
                  <a:gd name="T8" fmla="*/ 3 w 5"/>
                  <a:gd name="T9" fmla="*/ 5 h 9"/>
                </a:gdLst>
                <a:ahLst/>
                <a:cxnLst>
                  <a:cxn ang="0">
                    <a:pos x="T0" y="T1"/>
                  </a:cxn>
                  <a:cxn ang="0">
                    <a:pos x="T2" y="T3"/>
                  </a:cxn>
                  <a:cxn ang="0">
                    <a:pos x="T4" y="T5"/>
                  </a:cxn>
                  <a:cxn ang="0">
                    <a:pos x="T6" y="T7"/>
                  </a:cxn>
                  <a:cxn ang="0">
                    <a:pos x="T8" y="T9"/>
                  </a:cxn>
                </a:cxnLst>
                <a:rect l="0" t="0" r="r" b="b"/>
                <a:pathLst>
                  <a:path w="5" h="9">
                    <a:moveTo>
                      <a:pt x="3" y="5"/>
                    </a:moveTo>
                    <a:cubicBezTo>
                      <a:pt x="5" y="1"/>
                      <a:pt x="5" y="1"/>
                      <a:pt x="5" y="1"/>
                    </a:cubicBezTo>
                    <a:cubicBezTo>
                      <a:pt x="3" y="0"/>
                      <a:pt x="0" y="5"/>
                      <a:pt x="0" y="8"/>
                    </a:cubicBezTo>
                    <a:cubicBezTo>
                      <a:pt x="2" y="7"/>
                      <a:pt x="4" y="9"/>
                      <a:pt x="4" y="6"/>
                    </a:cubicBezTo>
                    <a:cubicBezTo>
                      <a:pt x="4" y="6"/>
                      <a:pt x="4" y="4"/>
                      <a:pt x="3"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1" name="Freeform 1710"/>
              <p:cNvSpPr/>
              <p:nvPr/>
            </p:nvSpPr>
            <p:spPr bwMode="auto">
              <a:xfrm>
                <a:off x="2241" y="3190"/>
                <a:ext cx="58" cy="18"/>
              </a:xfrm>
              <a:custGeom>
                <a:avLst/>
                <a:gdLst>
                  <a:gd name="T0" fmla="*/ 23 w 64"/>
                  <a:gd name="T1" fmla="*/ 10 h 20"/>
                  <a:gd name="T2" fmla="*/ 22 w 64"/>
                  <a:gd name="T3" fmla="*/ 13 h 20"/>
                  <a:gd name="T4" fmla="*/ 46 w 64"/>
                  <a:gd name="T5" fmla="*/ 14 h 20"/>
                  <a:gd name="T6" fmla="*/ 54 w 64"/>
                  <a:gd name="T7" fmla="*/ 8 h 20"/>
                  <a:gd name="T8" fmla="*/ 56 w 64"/>
                  <a:gd name="T9" fmla="*/ 12 h 20"/>
                  <a:gd name="T10" fmla="*/ 62 w 64"/>
                  <a:gd name="T11" fmla="*/ 7 h 20"/>
                  <a:gd name="T12" fmla="*/ 58 w 64"/>
                  <a:gd name="T13" fmla="*/ 9 h 20"/>
                  <a:gd name="T14" fmla="*/ 59 w 64"/>
                  <a:gd name="T15" fmla="*/ 7 h 20"/>
                  <a:gd name="T16" fmla="*/ 54 w 64"/>
                  <a:gd name="T17" fmla="*/ 8 h 20"/>
                  <a:gd name="T18" fmla="*/ 56 w 64"/>
                  <a:gd name="T19" fmla="*/ 5 h 20"/>
                  <a:gd name="T20" fmla="*/ 45 w 64"/>
                  <a:gd name="T21" fmla="*/ 11 h 20"/>
                  <a:gd name="T22" fmla="*/ 45 w 64"/>
                  <a:gd name="T23" fmla="*/ 5 h 20"/>
                  <a:gd name="T24" fmla="*/ 34 w 64"/>
                  <a:gd name="T25" fmla="*/ 3 h 20"/>
                  <a:gd name="T26" fmla="*/ 34 w 64"/>
                  <a:gd name="T27" fmla="*/ 5 h 20"/>
                  <a:gd name="T28" fmla="*/ 36 w 64"/>
                  <a:gd name="T29" fmla="*/ 9 h 20"/>
                  <a:gd name="T30" fmla="*/ 32 w 64"/>
                  <a:gd name="T31" fmla="*/ 3 h 20"/>
                  <a:gd name="T32" fmla="*/ 11 w 64"/>
                  <a:gd name="T33" fmla="*/ 6 h 20"/>
                  <a:gd name="T34" fmla="*/ 6 w 64"/>
                  <a:gd name="T35" fmla="*/ 13 h 20"/>
                  <a:gd name="T36" fmla="*/ 8 w 64"/>
                  <a:gd name="T37" fmla="*/ 8 h 20"/>
                  <a:gd name="T38" fmla="*/ 3 w 64"/>
                  <a:gd name="T39" fmla="*/ 7 h 20"/>
                  <a:gd name="T40" fmla="*/ 0 w 64"/>
                  <a:gd name="T41" fmla="*/ 16 h 20"/>
                  <a:gd name="T42" fmla="*/ 23 w 64"/>
                  <a:gd name="T4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20">
                    <a:moveTo>
                      <a:pt x="23" y="10"/>
                    </a:moveTo>
                    <a:cubicBezTo>
                      <a:pt x="22" y="11"/>
                      <a:pt x="22" y="12"/>
                      <a:pt x="22" y="13"/>
                    </a:cubicBezTo>
                    <a:cubicBezTo>
                      <a:pt x="31" y="13"/>
                      <a:pt x="43" y="11"/>
                      <a:pt x="46" y="14"/>
                    </a:cubicBezTo>
                    <a:cubicBezTo>
                      <a:pt x="49" y="15"/>
                      <a:pt x="50" y="9"/>
                      <a:pt x="54" y="8"/>
                    </a:cubicBezTo>
                    <a:cubicBezTo>
                      <a:pt x="56" y="12"/>
                      <a:pt x="56" y="12"/>
                      <a:pt x="56" y="12"/>
                    </a:cubicBezTo>
                    <a:cubicBezTo>
                      <a:pt x="58" y="9"/>
                      <a:pt x="64" y="14"/>
                      <a:pt x="62" y="7"/>
                    </a:cubicBezTo>
                    <a:cubicBezTo>
                      <a:pt x="62" y="6"/>
                      <a:pt x="60" y="10"/>
                      <a:pt x="58" y="9"/>
                    </a:cubicBezTo>
                    <a:cubicBezTo>
                      <a:pt x="59" y="7"/>
                      <a:pt x="59" y="7"/>
                      <a:pt x="59" y="7"/>
                    </a:cubicBezTo>
                    <a:cubicBezTo>
                      <a:pt x="54" y="8"/>
                      <a:pt x="54" y="8"/>
                      <a:pt x="54" y="8"/>
                    </a:cubicBezTo>
                    <a:cubicBezTo>
                      <a:pt x="56" y="5"/>
                      <a:pt x="56" y="5"/>
                      <a:pt x="56" y="5"/>
                    </a:cubicBezTo>
                    <a:cubicBezTo>
                      <a:pt x="50" y="0"/>
                      <a:pt x="52" y="13"/>
                      <a:pt x="45" y="11"/>
                    </a:cubicBezTo>
                    <a:cubicBezTo>
                      <a:pt x="45" y="5"/>
                      <a:pt x="45" y="5"/>
                      <a:pt x="45" y="5"/>
                    </a:cubicBezTo>
                    <a:cubicBezTo>
                      <a:pt x="40" y="5"/>
                      <a:pt x="38" y="7"/>
                      <a:pt x="34" y="3"/>
                    </a:cubicBezTo>
                    <a:cubicBezTo>
                      <a:pt x="34" y="3"/>
                      <a:pt x="33" y="6"/>
                      <a:pt x="34" y="5"/>
                    </a:cubicBezTo>
                    <a:cubicBezTo>
                      <a:pt x="35" y="5"/>
                      <a:pt x="36" y="7"/>
                      <a:pt x="36" y="9"/>
                    </a:cubicBezTo>
                    <a:cubicBezTo>
                      <a:pt x="28" y="14"/>
                      <a:pt x="37" y="6"/>
                      <a:pt x="32" y="3"/>
                    </a:cubicBezTo>
                    <a:cubicBezTo>
                      <a:pt x="26" y="7"/>
                      <a:pt x="14" y="11"/>
                      <a:pt x="11" y="6"/>
                    </a:cubicBezTo>
                    <a:cubicBezTo>
                      <a:pt x="14" y="10"/>
                      <a:pt x="9" y="13"/>
                      <a:pt x="6" y="13"/>
                    </a:cubicBezTo>
                    <a:cubicBezTo>
                      <a:pt x="4" y="11"/>
                      <a:pt x="7" y="10"/>
                      <a:pt x="8" y="8"/>
                    </a:cubicBezTo>
                    <a:cubicBezTo>
                      <a:pt x="6" y="7"/>
                      <a:pt x="5" y="6"/>
                      <a:pt x="3" y="7"/>
                    </a:cubicBezTo>
                    <a:cubicBezTo>
                      <a:pt x="5" y="10"/>
                      <a:pt x="4" y="14"/>
                      <a:pt x="0" y="16"/>
                    </a:cubicBezTo>
                    <a:cubicBezTo>
                      <a:pt x="8" y="20"/>
                      <a:pt x="15" y="9"/>
                      <a:pt x="23" y="1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2" name="Freeform 1711"/>
              <p:cNvSpPr/>
              <p:nvPr/>
            </p:nvSpPr>
            <p:spPr bwMode="auto">
              <a:xfrm>
                <a:off x="2257" y="3202"/>
                <a:ext cx="4" cy="2"/>
              </a:xfrm>
              <a:custGeom>
                <a:avLst/>
                <a:gdLst>
                  <a:gd name="T0" fmla="*/ 2 w 4"/>
                  <a:gd name="T1" fmla="*/ 2 h 2"/>
                  <a:gd name="T2" fmla="*/ 4 w 4"/>
                  <a:gd name="T3" fmla="*/ 0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0"/>
                    </a:lnTo>
                    <a:lnTo>
                      <a:pt x="0" y="0"/>
                    </a:lnTo>
                    <a:lnTo>
                      <a:pt x="2"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3" name="Freeform 1712"/>
              <p:cNvSpPr/>
              <p:nvPr/>
            </p:nvSpPr>
            <p:spPr bwMode="auto">
              <a:xfrm>
                <a:off x="2286" y="3155"/>
                <a:ext cx="1" cy="4"/>
              </a:xfrm>
              <a:custGeom>
                <a:avLst/>
                <a:gdLst>
                  <a:gd name="T0" fmla="*/ 0 w 1"/>
                  <a:gd name="T1" fmla="*/ 3 h 4"/>
                  <a:gd name="T2" fmla="*/ 0 w 1"/>
                  <a:gd name="T3" fmla="*/ 4 h 4"/>
                  <a:gd name="T4" fmla="*/ 1 w 1"/>
                  <a:gd name="T5" fmla="*/ 0 h 4"/>
                  <a:gd name="T6" fmla="*/ 0 w 1"/>
                  <a:gd name="T7" fmla="*/ 3 h 4"/>
                </a:gdLst>
                <a:ahLst/>
                <a:cxnLst>
                  <a:cxn ang="0">
                    <a:pos x="T0" y="T1"/>
                  </a:cxn>
                  <a:cxn ang="0">
                    <a:pos x="T2" y="T3"/>
                  </a:cxn>
                  <a:cxn ang="0">
                    <a:pos x="T4" y="T5"/>
                  </a:cxn>
                  <a:cxn ang="0">
                    <a:pos x="T6" y="T7"/>
                  </a:cxn>
                </a:cxnLst>
                <a:rect l="0" t="0" r="r" b="b"/>
                <a:pathLst>
                  <a:path w="1" h="4">
                    <a:moveTo>
                      <a:pt x="0" y="3"/>
                    </a:moveTo>
                    <a:lnTo>
                      <a:pt x="0" y="4"/>
                    </a:ln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4" name="Freeform 1713"/>
              <p:cNvSpPr/>
              <p:nvPr/>
            </p:nvSpPr>
            <p:spPr bwMode="auto">
              <a:xfrm>
                <a:off x="2284" y="3154"/>
                <a:ext cx="4" cy="15"/>
              </a:xfrm>
              <a:custGeom>
                <a:avLst/>
                <a:gdLst>
                  <a:gd name="T0" fmla="*/ 0 w 4"/>
                  <a:gd name="T1" fmla="*/ 16 h 16"/>
                  <a:gd name="T2" fmla="*/ 0 w 4"/>
                  <a:gd name="T3" fmla="*/ 15 h 16"/>
                  <a:gd name="T4" fmla="*/ 4 w 4"/>
                  <a:gd name="T5" fmla="*/ 0 h 16"/>
                  <a:gd name="T6" fmla="*/ 1 w 4"/>
                  <a:gd name="T7" fmla="*/ 9 h 16"/>
                  <a:gd name="T8" fmla="*/ 2 w 4"/>
                  <a:gd name="T9" fmla="*/ 6 h 16"/>
                  <a:gd name="T10" fmla="*/ 0 w 4"/>
                  <a:gd name="T11" fmla="*/ 13 h 16"/>
                  <a:gd name="T12" fmla="*/ 1 w 4"/>
                  <a:gd name="T13" fmla="*/ 12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0" y="15"/>
                      <a:pt x="0" y="15"/>
                      <a:pt x="0" y="15"/>
                    </a:cubicBezTo>
                    <a:cubicBezTo>
                      <a:pt x="3" y="5"/>
                      <a:pt x="2" y="8"/>
                      <a:pt x="4" y="0"/>
                    </a:cubicBezTo>
                    <a:cubicBezTo>
                      <a:pt x="3" y="2"/>
                      <a:pt x="2" y="5"/>
                      <a:pt x="1" y="9"/>
                    </a:cubicBezTo>
                    <a:cubicBezTo>
                      <a:pt x="1" y="9"/>
                      <a:pt x="2" y="5"/>
                      <a:pt x="2" y="6"/>
                    </a:cubicBezTo>
                    <a:cubicBezTo>
                      <a:pt x="1" y="9"/>
                      <a:pt x="1" y="9"/>
                      <a:pt x="0" y="13"/>
                    </a:cubicBezTo>
                    <a:cubicBezTo>
                      <a:pt x="0" y="16"/>
                      <a:pt x="1" y="10"/>
                      <a:pt x="1" y="12"/>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5" name="Freeform 1714"/>
              <p:cNvSpPr/>
              <p:nvPr/>
            </p:nvSpPr>
            <p:spPr bwMode="auto">
              <a:xfrm>
                <a:off x="2285" y="3160"/>
                <a:ext cx="2" cy="4"/>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0" y="5"/>
                      <a:pt x="0" y="5"/>
                      <a:pt x="0" y="5"/>
                    </a:cubicBezTo>
                    <a:cubicBezTo>
                      <a:pt x="1" y="3"/>
                      <a:pt x="1" y="1"/>
                      <a:pt x="2"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6" name="Freeform 1715"/>
              <p:cNvSpPr/>
              <p:nvPr/>
            </p:nvSpPr>
            <p:spPr bwMode="auto">
              <a:xfrm>
                <a:off x="2286" y="3157"/>
                <a:ext cx="2" cy="6"/>
              </a:xfrm>
              <a:custGeom>
                <a:avLst/>
                <a:gdLst>
                  <a:gd name="T0" fmla="*/ 1 w 2"/>
                  <a:gd name="T1" fmla="*/ 2 h 7"/>
                  <a:gd name="T2" fmla="*/ 0 w 2"/>
                  <a:gd name="T3" fmla="*/ 7 h 7"/>
                  <a:gd name="T4" fmla="*/ 2 w 2"/>
                  <a:gd name="T5" fmla="*/ 0 h 7"/>
                  <a:gd name="T6" fmla="*/ 1 w 2"/>
                  <a:gd name="T7" fmla="*/ 2 h 7"/>
                </a:gdLst>
                <a:ahLst/>
                <a:cxnLst>
                  <a:cxn ang="0">
                    <a:pos x="T0" y="T1"/>
                  </a:cxn>
                  <a:cxn ang="0">
                    <a:pos x="T2" y="T3"/>
                  </a:cxn>
                  <a:cxn ang="0">
                    <a:pos x="T4" y="T5"/>
                  </a:cxn>
                  <a:cxn ang="0">
                    <a:pos x="T6" y="T7"/>
                  </a:cxn>
                </a:cxnLst>
                <a:rect l="0" t="0" r="r" b="b"/>
                <a:pathLst>
                  <a:path w="2" h="7">
                    <a:moveTo>
                      <a:pt x="1" y="2"/>
                    </a:moveTo>
                    <a:cubicBezTo>
                      <a:pt x="1" y="3"/>
                      <a:pt x="0" y="6"/>
                      <a:pt x="0" y="7"/>
                    </a:cubicBezTo>
                    <a:cubicBezTo>
                      <a:pt x="2" y="0"/>
                      <a:pt x="2" y="0"/>
                      <a:pt x="2" y="0"/>
                    </a:cubicBez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7" name="Freeform 1716"/>
              <p:cNvSpPr/>
              <p:nvPr/>
            </p:nvSpPr>
            <p:spPr bwMode="auto">
              <a:xfrm>
                <a:off x="2288" y="3158"/>
                <a:ext cx="0" cy="2"/>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8" name="Freeform 1717"/>
              <p:cNvSpPr/>
              <p:nvPr/>
            </p:nvSpPr>
            <p:spPr bwMode="auto">
              <a:xfrm>
                <a:off x="2285" y="3157"/>
                <a:ext cx="4" cy="10"/>
              </a:xfrm>
              <a:custGeom>
                <a:avLst/>
                <a:gdLst>
                  <a:gd name="T0" fmla="*/ 3 w 4"/>
                  <a:gd name="T1" fmla="*/ 2 h 11"/>
                  <a:gd name="T2" fmla="*/ 3 w 4"/>
                  <a:gd name="T3" fmla="*/ 2 h 11"/>
                  <a:gd name="T4" fmla="*/ 3 w 4"/>
                  <a:gd name="T5" fmla="*/ 3 h 11"/>
                  <a:gd name="T6" fmla="*/ 1 w 4"/>
                  <a:gd name="T7" fmla="*/ 8 h 11"/>
                  <a:gd name="T8" fmla="*/ 1 w 4"/>
                  <a:gd name="T9" fmla="*/ 7 h 11"/>
                  <a:gd name="T10" fmla="*/ 0 w 4"/>
                  <a:gd name="T11" fmla="*/ 11 h 11"/>
                  <a:gd name="T12" fmla="*/ 3 w 4"/>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3" y="2"/>
                    </a:moveTo>
                    <a:cubicBezTo>
                      <a:pt x="4" y="0"/>
                      <a:pt x="3" y="1"/>
                      <a:pt x="3" y="2"/>
                    </a:cubicBezTo>
                    <a:cubicBezTo>
                      <a:pt x="3" y="3"/>
                      <a:pt x="3" y="3"/>
                      <a:pt x="3" y="3"/>
                    </a:cubicBezTo>
                    <a:cubicBezTo>
                      <a:pt x="2" y="5"/>
                      <a:pt x="1" y="9"/>
                      <a:pt x="1" y="8"/>
                    </a:cubicBezTo>
                    <a:cubicBezTo>
                      <a:pt x="1" y="9"/>
                      <a:pt x="2" y="4"/>
                      <a:pt x="1" y="7"/>
                    </a:cubicBezTo>
                    <a:cubicBezTo>
                      <a:pt x="0" y="11"/>
                      <a:pt x="0" y="11"/>
                      <a:pt x="0" y="11"/>
                    </a:cubicBezTo>
                    <a:cubicBezTo>
                      <a:pt x="1" y="11"/>
                      <a:pt x="3"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9" name="Freeform 1718"/>
              <p:cNvSpPr/>
              <p:nvPr/>
            </p:nvSpPr>
            <p:spPr bwMode="auto">
              <a:xfrm>
                <a:off x="2287" y="3160"/>
                <a:ext cx="1" cy="0"/>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0"/>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0" name="Freeform 1719"/>
              <p:cNvSpPr/>
              <p:nvPr/>
            </p:nvSpPr>
            <p:spPr bwMode="auto">
              <a:xfrm>
                <a:off x="2287" y="3159"/>
                <a:ext cx="0" cy="2"/>
              </a:xfrm>
              <a:custGeom>
                <a:avLst/>
                <a:gdLst>
                  <a:gd name="T0" fmla="*/ 0 h 2"/>
                  <a:gd name="T1" fmla="*/ 1 h 2"/>
                  <a:gd name="T2" fmla="*/ 2 h 2"/>
                  <a:gd name="T3" fmla="*/ 0 h 2"/>
                </a:gdLst>
                <a:ahLst/>
                <a:cxnLst>
                  <a:cxn ang="0">
                    <a:pos x="0" y="T0"/>
                  </a:cxn>
                  <a:cxn ang="0">
                    <a:pos x="0" y="T1"/>
                  </a:cxn>
                  <a:cxn ang="0">
                    <a:pos x="0" y="T2"/>
                  </a:cxn>
                  <a:cxn ang="0">
                    <a:pos x="0" y="T3"/>
                  </a:cxn>
                </a:cxnLst>
                <a:rect l="0" t="0" r="r" b="b"/>
                <a:pathLst>
                  <a:path h="2">
                    <a:moveTo>
                      <a:pt x="0" y="0"/>
                    </a:moveTo>
                    <a:lnTo>
                      <a:pt x="0" y="1"/>
                    </a:ln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1" name="Freeform 1720"/>
              <p:cNvSpPr/>
              <p:nvPr/>
            </p:nvSpPr>
            <p:spPr bwMode="auto">
              <a:xfrm>
                <a:off x="2285" y="3158"/>
                <a:ext cx="4" cy="11"/>
              </a:xfrm>
              <a:custGeom>
                <a:avLst/>
                <a:gdLst>
                  <a:gd name="T0" fmla="*/ 4 w 4"/>
                  <a:gd name="T1" fmla="*/ 1 h 13"/>
                  <a:gd name="T2" fmla="*/ 2 w 4"/>
                  <a:gd name="T3" fmla="*/ 5 h 13"/>
                  <a:gd name="T4" fmla="*/ 0 w 4"/>
                  <a:gd name="T5" fmla="*/ 13 h 13"/>
                  <a:gd name="T6" fmla="*/ 1 w 4"/>
                  <a:gd name="T7" fmla="*/ 11 h 13"/>
                  <a:gd name="T8" fmla="*/ 4 w 4"/>
                  <a:gd name="T9" fmla="*/ 1 h 13"/>
                </a:gdLst>
                <a:ahLst/>
                <a:cxnLst>
                  <a:cxn ang="0">
                    <a:pos x="T0" y="T1"/>
                  </a:cxn>
                  <a:cxn ang="0">
                    <a:pos x="T2" y="T3"/>
                  </a:cxn>
                  <a:cxn ang="0">
                    <a:pos x="T4" y="T5"/>
                  </a:cxn>
                  <a:cxn ang="0">
                    <a:pos x="T6" y="T7"/>
                  </a:cxn>
                  <a:cxn ang="0">
                    <a:pos x="T8" y="T9"/>
                  </a:cxn>
                </a:cxnLst>
                <a:rect l="0" t="0" r="r" b="b"/>
                <a:pathLst>
                  <a:path w="4" h="13">
                    <a:moveTo>
                      <a:pt x="4" y="1"/>
                    </a:moveTo>
                    <a:cubicBezTo>
                      <a:pt x="2" y="7"/>
                      <a:pt x="4" y="0"/>
                      <a:pt x="2" y="5"/>
                    </a:cubicBezTo>
                    <a:cubicBezTo>
                      <a:pt x="2" y="5"/>
                      <a:pt x="1" y="10"/>
                      <a:pt x="0" y="13"/>
                    </a:cubicBezTo>
                    <a:cubicBezTo>
                      <a:pt x="1" y="11"/>
                      <a:pt x="1" y="11"/>
                      <a:pt x="1" y="11"/>
                    </a:cubicBezTo>
                    <a:cubicBezTo>
                      <a:pt x="2" y="9"/>
                      <a:pt x="3" y="4"/>
                      <a:pt x="4"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2" name="Freeform 1721"/>
              <p:cNvSpPr/>
              <p:nvPr/>
            </p:nvSpPr>
            <p:spPr bwMode="auto">
              <a:xfrm>
                <a:off x="2285" y="317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3" name="Freeform 1722"/>
              <p:cNvSpPr/>
              <p:nvPr/>
            </p:nvSpPr>
            <p:spPr bwMode="auto">
              <a:xfrm>
                <a:off x="2284" y="3162"/>
                <a:ext cx="5" cy="15"/>
              </a:xfrm>
              <a:custGeom>
                <a:avLst/>
                <a:gdLst>
                  <a:gd name="T0" fmla="*/ 5 w 5"/>
                  <a:gd name="T1" fmla="*/ 1 h 16"/>
                  <a:gd name="T2" fmla="*/ 3 w 5"/>
                  <a:gd name="T3" fmla="*/ 8 h 16"/>
                  <a:gd name="T4" fmla="*/ 4 w 5"/>
                  <a:gd name="T5" fmla="*/ 3 h 16"/>
                  <a:gd name="T6" fmla="*/ 3 w 5"/>
                  <a:gd name="T7" fmla="*/ 5 h 16"/>
                  <a:gd name="T8" fmla="*/ 5 w 5"/>
                  <a:gd name="T9" fmla="*/ 0 h 16"/>
                  <a:gd name="T10" fmla="*/ 3 w 5"/>
                  <a:gd name="T11" fmla="*/ 5 h 16"/>
                  <a:gd name="T12" fmla="*/ 4 w 5"/>
                  <a:gd name="T13" fmla="*/ 1 h 16"/>
                  <a:gd name="T14" fmla="*/ 2 w 5"/>
                  <a:gd name="T15" fmla="*/ 8 h 16"/>
                  <a:gd name="T16" fmla="*/ 3 w 5"/>
                  <a:gd name="T17" fmla="*/ 7 h 16"/>
                  <a:gd name="T18" fmla="*/ 1 w 5"/>
                  <a:gd name="T19" fmla="*/ 11 h 16"/>
                  <a:gd name="T20" fmla="*/ 1 w 5"/>
                  <a:gd name="T21" fmla="*/ 15 h 16"/>
                  <a:gd name="T22" fmla="*/ 5 w 5"/>
                  <a:gd name="T23"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6">
                    <a:moveTo>
                      <a:pt x="5" y="1"/>
                    </a:moveTo>
                    <a:cubicBezTo>
                      <a:pt x="3" y="8"/>
                      <a:pt x="3" y="8"/>
                      <a:pt x="3" y="8"/>
                    </a:cubicBezTo>
                    <a:cubicBezTo>
                      <a:pt x="3" y="6"/>
                      <a:pt x="4" y="4"/>
                      <a:pt x="4" y="3"/>
                    </a:cubicBezTo>
                    <a:cubicBezTo>
                      <a:pt x="4" y="2"/>
                      <a:pt x="3" y="6"/>
                      <a:pt x="3" y="5"/>
                    </a:cubicBezTo>
                    <a:cubicBezTo>
                      <a:pt x="5" y="0"/>
                      <a:pt x="4" y="5"/>
                      <a:pt x="5" y="0"/>
                    </a:cubicBezTo>
                    <a:cubicBezTo>
                      <a:pt x="5" y="0"/>
                      <a:pt x="4" y="0"/>
                      <a:pt x="3" y="5"/>
                    </a:cubicBezTo>
                    <a:cubicBezTo>
                      <a:pt x="4" y="1"/>
                      <a:pt x="4" y="1"/>
                      <a:pt x="4" y="1"/>
                    </a:cubicBezTo>
                    <a:cubicBezTo>
                      <a:pt x="2" y="8"/>
                      <a:pt x="2" y="8"/>
                      <a:pt x="2" y="8"/>
                    </a:cubicBezTo>
                    <a:cubicBezTo>
                      <a:pt x="2" y="9"/>
                      <a:pt x="4" y="3"/>
                      <a:pt x="3" y="7"/>
                    </a:cubicBezTo>
                    <a:cubicBezTo>
                      <a:pt x="2" y="10"/>
                      <a:pt x="2" y="10"/>
                      <a:pt x="1" y="11"/>
                    </a:cubicBezTo>
                    <a:cubicBezTo>
                      <a:pt x="2" y="10"/>
                      <a:pt x="0" y="16"/>
                      <a:pt x="1" y="15"/>
                    </a:cubicBezTo>
                    <a:cubicBezTo>
                      <a:pt x="1" y="15"/>
                      <a:pt x="4" y="5"/>
                      <a:pt x="5"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4" name="Freeform 1723"/>
              <p:cNvSpPr/>
              <p:nvPr/>
            </p:nvSpPr>
            <p:spPr bwMode="auto">
              <a:xfrm>
                <a:off x="2287" y="3169"/>
                <a:ext cx="0" cy="3"/>
              </a:xfrm>
              <a:custGeom>
                <a:avLst/>
                <a:gdLst>
                  <a:gd name="T0" fmla="*/ 1 h 3"/>
                  <a:gd name="T1" fmla="*/ 3 h 3"/>
                  <a:gd name="T2" fmla="*/ 0 h 3"/>
                  <a:gd name="T3" fmla="*/ 1 h 3"/>
                </a:gdLst>
                <a:ahLst/>
                <a:cxnLst>
                  <a:cxn ang="0">
                    <a:pos x="0" y="T0"/>
                  </a:cxn>
                  <a:cxn ang="0">
                    <a:pos x="0" y="T1"/>
                  </a:cxn>
                  <a:cxn ang="0">
                    <a:pos x="0" y="T2"/>
                  </a:cxn>
                  <a:cxn ang="0">
                    <a:pos x="0" y="T3"/>
                  </a:cxn>
                </a:cxnLst>
                <a:rect l="0" t="0" r="r" b="b"/>
                <a:pathLst>
                  <a:path h="3">
                    <a:moveTo>
                      <a:pt x="0" y="1"/>
                    </a:moveTo>
                    <a:lnTo>
                      <a:pt x="0" y="3"/>
                    </a:ln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5" name="Freeform 1724"/>
              <p:cNvSpPr/>
              <p:nvPr/>
            </p:nvSpPr>
            <p:spPr bwMode="auto">
              <a:xfrm>
                <a:off x="2286" y="3162"/>
                <a:ext cx="4" cy="16"/>
              </a:xfrm>
              <a:custGeom>
                <a:avLst/>
                <a:gdLst>
                  <a:gd name="T0" fmla="*/ 4 w 5"/>
                  <a:gd name="T1" fmla="*/ 0 h 17"/>
                  <a:gd name="T2" fmla="*/ 3 w 5"/>
                  <a:gd name="T3" fmla="*/ 4 h 17"/>
                  <a:gd name="T4" fmla="*/ 3 w 5"/>
                  <a:gd name="T5" fmla="*/ 1 h 17"/>
                  <a:gd name="T6" fmla="*/ 2 w 5"/>
                  <a:gd name="T7" fmla="*/ 6 h 17"/>
                  <a:gd name="T8" fmla="*/ 3 w 5"/>
                  <a:gd name="T9" fmla="*/ 4 h 17"/>
                  <a:gd name="T10" fmla="*/ 1 w 5"/>
                  <a:gd name="T11" fmla="*/ 12 h 17"/>
                  <a:gd name="T12" fmla="*/ 1 w 5"/>
                  <a:gd name="T13" fmla="*/ 10 h 17"/>
                  <a:gd name="T14" fmla="*/ 2 w 5"/>
                  <a:gd name="T15" fmla="*/ 9 h 17"/>
                  <a:gd name="T16" fmla="*/ 3 w 5"/>
                  <a:gd name="T17" fmla="*/ 7 h 17"/>
                  <a:gd name="T18" fmla="*/ 3 w 5"/>
                  <a:gd name="T19" fmla="*/ 6 h 17"/>
                  <a:gd name="T20" fmla="*/ 4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4" y="0"/>
                    </a:moveTo>
                    <a:cubicBezTo>
                      <a:pt x="3" y="4"/>
                      <a:pt x="3" y="4"/>
                      <a:pt x="3" y="4"/>
                    </a:cubicBezTo>
                    <a:cubicBezTo>
                      <a:pt x="3" y="4"/>
                      <a:pt x="3" y="2"/>
                      <a:pt x="3" y="1"/>
                    </a:cubicBezTo>
                    <a:cubicBezTo>
                      <a:pt x="3" y="3"/>
                      <a:pt x="2" y="5"/>
                      <a:pt x="2" y="6"/>
                    </a:cubicBezTo>
                    <a:cubicBezTo>
                      <a:pt x="1" y="12"/>
                      <a:pt x="3" y="5"/>
                      <a:pt x="3" y="4"/>
                    </a:cubicBezTo>
                    <a:cubicBezTo>
                      <a:pt x="3" y="6"/>
                      <a:pt x="2" y="7"/>
                      <a:pt x="1" y="12"/>
                    </a:cubicBezTo>
                    <a:cubicBezTo>
                      <a:pt x="1" y="12"/>
                      <a:pt x="1" y="11"/>
                      <a:pt x="1" y="10"/>
                    </a:cubicBezTo>
                    <a:cubicBezTo>
                      <a:pt x="0" y="17"/>
                      <a:pt x="2" y="11"/>
                      <a:pt x="2" y="9"/>
                    </a:cubicBezTo>
                    <a:cubicBezTo>
                      <a:pt x="3" y="9"/>
                      <a:pt x="3" y="7"/>
                      <a:pt x="3" y="7"/>
                    </a:cubicBezTo>
                    <a:cubicBezTo>
                      <a:pt x="3" y="6"/>
                      <a:pt x="3" y="6"/>
                      <a:pt x="3" y="6"/>
                    </a:cubicBezTo>
                    <a:cubicBezTo>
                      <a:pt x="4" y="1"/>
                      <a:pt x="5" y="0"/>
                      <a:pt x="4"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6" name="Freeform 1725"/>
              <p:cNvSpPr/>
              <p:nvPr/>
            </p:nvSpPr>
            <p:spPr bwMode="auto">
              <a:xfrm>
                <a:off x="2289" y="3160"/>
                <a:ext cx="1" cy="3"/>
              </a:xfrm>
              <a:custGeom>
                <a:avLst/>
                <a:gdLst>
                  <a:gd name="T0" fmla="*/ 1 w 1"/>
                  <a:gd name="T1" fmla="*/ 2 h 3"/>
                  <a:gd name="T2" fmla="*/ 0 w 1"/>
                  <a:gd name="T3" fmla="*/ 3 h 3"/>
                  <a:gd name="T4" fmla="*/ 1 w 1"/>
                  <a:gd name="T5" fmla="*/ 2 h 3"/>
                </a:gdLst>
                <a:ahLst/>
                <a:cxnLst>
                  <a:cxn ang="0">
                    <a:pos x="T0" y="T1"/>
                  </a:cxn>
                  <a:cxn ang="0">
                    <a:pos x="T2" y="T3"/>
                  </a:cxn>
                  <a:cxn ang="0">
                    <a:pos x="T4" y="T5"/>
                  </a:cxn>
                </a:cxnLst>
                <a:rect l="0" t="0" r="r" b="b"/>
                <a:pathLst>
                  <a:path w="1" h="3">
                    <a:moveTo>
                      <a:pt x="1" y="2"/>
                    </a:moveTo>
                    <a:cubicBezTo>
                      <a:pt x="1" y="2"/>
                      <a:pt x="1" y="2"/>
                      <a:pt x="0" y="3"/>
                    </a:cubicBezTo>
                    <a:cubicBezTo>
                      <a:pt x="1" y="2"/>
                      <a:pt x="1" y="0"/>
                      <a:pt x="1"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7" name="Freeform 1726"/>
              <p:cNvSpPr/>
              <p:nvPr/>
            </p:nvSpPr>
            <p:spPr bwMode="auto">
              <a:xfrm>
                <a:off x="2288" y="3170"/>
                <a:ext cx="1" cy="1"/>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0"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8" name="Freeform 1727"/>
              <p:cNvSpPr/>
              <p:nvPr/>
            </p:nvSpPr>
            <p:spPr bwMode="auto">
              <a:xfrm>
                <a:off x="2290" y="3162"/>
                <a:ext cx="0"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cubicBezTo>
                      <a:pt x="0" y="3"/>
                      <a:pt x="0" y="3"/>
                      <a:pt x="0" y="3"/>
                    </a:cubicBezTo>
                    <a:cubicBezTo>
                      <a:pt x="1" y="0"/>
                      <a:pt x="1" y="0"/>
                      <a:pt x="1" y="0"/>
                    </a:cubicBezTo>
                    <a:cubicBezTo>
                      <a:pt x="1" y="1"/>
                      <a:pt x="1"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9" name="Freeform 1728"/>
              <p:cNvSpPr/>
              <p:nvPr/>
            </p:nvSpPr>
            <p:spPr bwMode="auto">
              <a:xfrm>
                <a:off x="2288" y="3159"/>
                <a:ext cx="10" cy="17"/>
              </a:xfrm>
              <a:custGeom>
                <a:avLst/>
                <a:gdLst>
                  <a:gd name="T0" fmla="*/ 8 w 11"/>
                  <a:gd name="T1" fmla="*/ 17 h 19"/>
                  <a:gd name="T2" fmla="*/ 8 w 11"/>
                  <a:gd name="T3" fmla="*/ 14 h 19"/>
                  <a:gd name="T4" fmla="*/ 10 w 11"/>
                  <a:gd name="T5" fmla="*/ 10 h 19"/>
                  <a:gd name="T6" fmla="*/ 11 w 11"/>
                  <a:gd name="T7" fmla="*/ 3 h 19"/>
                  <a:gd name="T8" fmla="*/ 10 w 11"/>
                  <a:gd name="T9" fmla="*/ 6 h 19"/>
                  <a:gd name="T10" fmla="*/ 11 w 11"/>
                  <a:gd name="T11" fmla="*/ 2 h 19"/>
                  <a:gd name="T12" fmla="*/ 9 w 11"/>
                  <a:gd name="T13" fmla="*/ 4 h 19"/>
                  <a:gd name="T14" fmla="*/ 8 w 11"/>
                  <a:gd name="T15" fmla="*/ 6 h 19"/>
                  <a:gd name="T16" fmla="*/ 5 w 11"/>
                  <a:gd name="T17" fmla="*/ 4 h 19"/>
                  <a:gd name="T18" fmla="*/ 3 w 11"/>
                  <a:gd name="T19" fmla="*/ 10 h 19"/>
                  <a:gd name="T20" fmla="*/ 4 w 11"/>
                  <a:gd name="T21" fmla="*/ 6 h 19"/>
                  <a:gd name="T22" fmla="*/ 4 w 11"/>
                  <a:gd name="T23" fmla="*/ 6 h 19"/>
                  <a:gd name="T24" fmla="*/ 4 w 11"/>
                  <a:gd name="T25" fmla="*/ 4 h 19"/>
                  <a:gd name="T26" fmla="*/ 2 w 11"/>
                  <a:gd name="T27" fmla="*/ 12 h 19"/>
                  <a:gd name="T28" fmla="*/ 4 w 11"/>
                  <a:gd name="T29" fmla="*/ 4 h 19"/>
                  <a:gd name="T30" fmla="*/ 2 w 11"/>
                  <a:gd name="T31" fmla="*/ 9 h 19"/>
                  <a:gd name="T32" fmla="*/ 1 w 11"/>
                  <a:gd name="T33" fmla="*/ 14 h 19"/>
                  <a:gd name="T34" fmla="*/ 0 w 11"/>
                  <a:gd name="T35" fmla="*/ 16 h 19"/>
                  <a:gd name="T36" fmla="*/ 4 w 11"/>
                  <a:gd name="T37" fmla="*/ 8 h 19"/>
                  <a:gd name="T38" fmla="*/ 3 w 11"/>
                  <a:gd name="T39" fmla="*/ 12 h 19"/>
                  <a:gd name="T40" fmla="*/ 4 w 11"/>
                  <a:gd name="T41" fmla="*/ 16 h 19"/>
                  <a:gd name="T42" fmla="*/ 6 w 11"/>
                  <a:gd name="T43" fmla="*/ 10 h 19"/>
                  <a:gd name="T44" fmla="*/ 5 w 11"/>
                  <a:gd name="T45" fmla="*/ 12 h 19"/>
                  <a:gd name="T46" fmla="*/ 6 w 11"/>
                  <a:gd name="T47" fmla="*/ 9 h 19"/>
                  <a:gd name="T48" fmla="*/ 6 w 11"/>
                  <a:gd name="T49" fmla="*/ 13 h 19"/>
                  <a:gd name="T50" fmla="*/ 8 w 11"/>
                  <a:gd name="T51" fmla="*/ 6 h 19"/>
                  <a:gd name="T52" fmla="*/ 6 w 11"/>
                  <a:gd name="T53" fmla="*/ 16 h 19"/>
                  <a:gd name="T54" fmla="*/ 6 w 11"/>
                  <a:gd name="T55" fmla="*/ 12 h 19"/>
                  <a:gd name="T56" fmla="*/ 8 w 11"/>
                  <a:gd name="T57" fmla="*/ 9 h 19"/>
                  <a:gd name="T58" fmla="*/ 6 w 11"/>
                  <a:gd name="T59" fmla="*/ 16 h 19"/>
                  <a:gd name="T60" fmla="*/ 8 w 11"/>
                  <a:gd name="T61" fmla="*/ 12 h 19"/>
                  <a:gd name="T62" fmla="*/ 8 w 11"/>
                  <a:gd name="T63" fmla="*/ 8 h 19"/>
                  <a:gd name="T64" fmla="*/ 9 w 11"/>
                  <a:gd name="T65" fmla="*/ 10 h 19"/>
                  <a:gd name="T66" fmla="*/ 7 w 11"/>
                  <a:gd name="T67" fmla="*/ 16 h 19"/>
                  <a:gd name="T68" fmla="*/ 6 w 11"/>
                  <a:gd name="T69" fmla="*/ 19 h 19"/>
                  <a:gd name="T70" fmla="*/ 9 w 11"/>
                  <a:gd name="T71" fmla="*/ 11 h 19"/>
                  <a:gd name="T72" fmla="*/ 8 w 11"/>
                  <a:gd name="T7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19">
                    <a:moveTo>
                      <a:pt x="8" y="17"/>
                    </a:moveTo>
                    <a:cubicBezTo>
                      <a:pt x="8" y="15"/>
                      <a:pt x="9" y="14"/>
                      <a:pt x="8" y="14"/>
                    </a:cubicBezTo>
                    <a:cubicBezTo>
                      <a:pt x="9" y="11"/>
                      <a:pt x="9" y="11"/>
                      <a:pt x="10" y="10"/>
                    </a:cubicBezTo>
                    <a:cubicBezTo>
                      <a:pt x="10" y="8"/>
                      <a:pt x="11" y="6"/>
                      <a:pt x="11" y="3"/>
                    </a:cubicBezTo>
                    <a:cubicBezTo>
                      <a:pt x="11" y="3"/>
                      <a:pt x="10" y="7"/>
                      <a:pt x="10" y="6"/>
                    </a:cubicBezTo>
                    <a:cubicBezTo>
                      <a:pt x="11" y="2"/>
                      <a:pt x="11" y="2"/>
                      <a:pt x="11" y="2"/>
                    </a:cubicBezTo>
                    <a:cubicBezTo>
                      <a:pt x="10" y="4"/>
                      <a:pt x="9" y="7"/>
                      <a:pt x="9" y="4"/>
                    </a:cubicBezTo>
                    <a:cubicBezTo>
                      <a:pt x="9" y="3"/>
                      <a:pt x="9" y="4"/>
                      <a:pt x="8" y="6"/>
                    </a:cubicBezTo>
                    <a:cubicBezTo>
                      <a:pt x="7" y="4"/>
                      <a:pt x="5" y="7"/>
                      <a:pt x="5" y="4"/>
                    </a:cubicBezTo>
                    <a:cubicBezTo>
                      <a:pt x="3" y="10"/>
                      <a:pt x="3" y="10"/>
                      <a:pt x="3" y="10"/>
                    </a:cubicBezTo>
                    <a:cubicBezTo>
                      <a:pt x="4" y="7"/>
                      <a:pt x="3" y="10"/>
                      <a:pt x="4" y="6"/>
                    </a:cubicBezTo>
                    <a:cubicBezTo>
                      <a:pt x="4" y="7"/>
                      <a:pt x="4" y="6"/>
                      <a:pt x="4" y="6"/>
                    </a:cubicBezTo>
                    <a:cubicBezTo>
                      <a:pt x="6" y="0"/>
                      <a:pt x="4" y="6"/>
                      <a:pt x="4" y="4"/>
                    </a:cubicBezTo>
                    <a:cubicBezTo>
                      <a:pt x="4" y="5"/>
                      <a:pt x="2" y="11"/>
                      <a:pt x="2" y="12"/>
                    </a:cubicBezTo>
                    <a:cubicBezTo>
                      <a:pt x="4" y="5"/>
                      <a:pt x="2" y="12"/>
                      <a:pt x="4" y="4"/>
                    </a:cubicBezTo>
                    <a:cubicBezTo>
                      <a:pt x="4" y="2"/>
                      <a:pt x="2" y="10"/>
                      <a:pt x="2" y="9"/>
                    </a:cubicBezTo>
                    <a:cubicBezTo>
                      <a:pt x="1" y="13"/>
                      <a:pt x="2" y="11"/>
                      <a:pt x="1" y="14"/>
                    </a:cubicBezTo>
                    <a:cubicBezTo>
                      <a:pt x="0" y="17"/>
                      <a:pt x="1" y="12"/>
                      <a:pt x="0" y="16"/>
                    </a:cubicBezTo>
                    <a:cubicBezTo>
                      <a:pt x="0" y="19"/>
                      <a:pt x="3" y="10"/>
                      <a:pt x="4" y="8"/>
                    </a:cubicBezTo>
                    <a:cubicBezTo>
                      <a:pt x="3" y="12"/>
                      <a:pt x="3" y="12"/>
                      <a:pt x="3" y="12"/>
                    </a:cubicBezTo>
                    <a:cubicBezTo>
                      <a:pt x="4" y="9"/>
                      <a:pt x="5" y="9"/>
                      <a:pt x="4" y="16"/>
                    </a:cubicBezTo>
                    <a:cubicBezTo>
                      <a:pt x="5" y="12"/>
                      <a:pt x="4" y="18"/>
                      <a:pt x="6" y="10"/>
                    </a:cubicBezTo>
                    <a:cubicBezTo>
                      <a:pt x="5" y="11"/>
                      <a:pt x="5" y="11"/>
                      <a:pt x="5" y="12"/>
                    </a:cubicBezTo>
                    <a:cubicBezTo>
                      <a:pt x="6" y="9"/>
                      <a:pt x="6" y="9"/>
                      <a:pt x="6" y="9"/>
                    </a:cubicBezTo>
                    <a:cubicBezTo>
                      <a:pt x="6" y="9"/>
                      <a:pt x="5" y="13"/>
                      <a:pt x="6" y="13"/>
                    </a:cubicBezTo>
                    <a:cubicBezTo>
                      <a:pt x="6" y="10"/>
                      <a:pt x="7" y="9"/>
                      <a:pt x="8" y="6"/>
                    </a:cubicBezTo>
                    <a:cubicBezTo>
                      <a:pt x="7" y="10"/>
                      <a:pt x="6" y="13"/>
                      <a:pt x="6" y="16"/>
                    </a:cubicBezTo>
                    <a:cubicBezTo>
                      <a:pt x="6" y="12"/>
                      <a:pt x="6" y="12"/>
                      <a:pt x="6" y="12"/>
                    </a:cubicBezTo>
                    <a:cubicBezTo>
                      <a:pt x="6" y="14"/>
                      <a:pt x="7" y="10"/>
                      <a:pt x="8" y="9"/>
                    </a:cubicBezTo>
                    <a:cubicBezTo>
                      <a:pt x="8" y="9"/>
                      <a:pt x="6" y="14"/>
                      <a:pt x="6" y="16"/>
                    </a:cubicBezTo>
                    <a:cubicBezTo>
                      <a:pt x="6" y="17"/>
                      <a:pt x="8" y="9"/>
                      <a:pt x="8" y="12"/>
                    </a:cubicBezTo>
                    <a:cubicBezTo>
                      <a:pt x="8" y="8"/>
                      <a:pt x="8" y="8"/>
                      <a:pt x="8" y="8"/>
                    </a:cubicBezTo>
                    <a:cubicBezTo>
                      <a:pt x="9" y="7"/>
                      <a:pt x="8" y="11"/>
                      <a:pt x="9" y="10"/>
                    </a:cubicBezTo>
                    <a:cubicBezTo>
                      <a:pt x="8" y="15"/>
                      <a:pt x="7" y="14"/>
                      <a:pt x="7" y="16"/>
                    </a:cubicBezTo>
                    <a:cubicBezTo>
                      <a:pt x="7" y="18"/>
                      <a:pt x="7" y="18"/>
                      <a:pt x="6" y="19"/>
                    </a:cubicBezTo>
                    <a:cubicBezTo>
                      <a:pt x="7" y="17"/>
                      <a:pt x="8" y="14"/>
                      <a:pt x="9" y="11"/>
                    </a:cubicBezTo>
                    <a:cubicBezTo>
                      <a:pt x="7" y="17"/>
                      <a:pt x="8" y="17"/>
                      <a:pt x="8" y="1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0" name="Rectangle 1729"/>
              <p:cNvSpPr>
                <a:spLocks noChangeArrowheads="1"/>
              </p:cNvSpPr>
              <p:nvPr/>
            </p:nvSpPr>
            <p:spPr bwMode="auto">
              <a:xfrm>
                <a:off x="2293" y="3176"/>
                <a:ext cx="1" cy="2"/>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1" name="Freeform 1730"/>
              <p:cNvSpPr/>
              <p:nvPr/>
            </p:nvSpPr>
            <p:spPr bwMode="auto">
              <a:xfrm>
                <a:off x="2295" y="317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2" name="Rectangle 1731"/>
              <p:cNvSpPr>
                <a:spLocks noChangeArrowheads="1"/>
              </p:cNvSpPr>
              <p:nvPr/>
            </p:nvSpPr>
            <p:spPr bwMode="auto">
              <a:xfrm>
                <a:off x="2296" y="3162"/>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3" name="Freeform 1732"/>
              <p:cNvSpPr/>
              <p:nvPr/>
            </p:nvSpPr>
            <p:spPr bwMode="auto">
              <a:xfrm>
                <a:off x="2292" y="3173"/>
                <a:ext cx="1" cy="4"/>
              </a:xfrm>
              <a:custGeom>
                <a:avLst/>
                <a:gdLst>
                  <a:gd name="T0" fmla="*/ 0 w 1"/>
                  <a:gd name="T1" fmla="*/ 4 h 4"/>
                  <a:gd name="T2" fmla="*/ 1 w 1"/>
                  <a:gd name="T3" fmla="*/ 0 h 4"/>
                  <a:gd name="T4" fmla="*/ 0 w 1"/>
                  <a:gd name="T5" fmla="*/ 4 h 4"/>
                </a:gdLst>
                <a:ahLst/>
                <a:cxnLst>
                  <a:cxn ang="0">
                    <a:pos x="T0" y="T1"/>
                  </a:cxn>
                  <a:cxn ang="0">
                    <a:pos x="T2" y="T3"/>
                  </a:cxn>
                  <a:cxn ang="0">
                    <a:pos x="T4" y="T5"/>
                  </a:cxn>
                </a:cxnLst>
                <a:rect l="0" t="0" r="r" b="b"/>
                <a:pathLst>
                  <a:path w="1" h="4">
                    <a:moveTo>
                      <a:pt x="0" y="4"/>
                    </a:moveTo>
                    <a:lnTo>
                      <a:pt x="1" y="0"/>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4" name="Freeform 1733"/>
              <p:cNvSpPr/>
              <p:nvPr/>
            </p:nvSpPr>
            <p:spPr bwMode="auto">
              <a:xfrm>
                <a:off x="2290" y="3173"/>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1"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5" name="Freeform 1734"/>
              <p:cNvSpPr/>
              <p:nvPr/>
            </p:nvSpPr>
            <p:spPr bwMode="auto">
              <a:xfrm>
                <a:off x="2293" y="3175"/>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1"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6" name="Freeform 1735"/>
              <p:cNvSpPr/>
              <p:nvPr/>
            </p:nvSpPr>
            <p:spPr bwMode="auto">
              <a:xfrm>
                <a:off x="2295" y="3157"/>
                <a:ext cx="8" cy="21"/>
              </a:xfrm>
              <a:custGeom>
                <a:avLst/>
                <a:gdLst>
                  <a:gd name="T0" fmla="*/ 8 w 9"/>
                  <a:gd name="T1" fmla="*/ 5 h 23"/>
                  <a:gd name="T2" fmla="*/ 8 w 9"/>
                  <a:gd name="T3" fmla="*/ 2 h 23"/>
                  <a:gd name="T4" fmla="*/ 5 w 9"/>
                  <a:gd name="T5" fmla="*/ 12 h 23"/>
                  <a:gd name="T6" fmla="*/ 7 w 9"/>
                  <a:gd name="T7" fmla="*/ 3 h 23"/>
                  <a:gd name="T8" fmla="*/ 4 w 9"/>
                  <a:gd name="T9" fmla="*/ 9 h 23"/>
                  <a:gd name="T10" fmla="*/ 5 w 9"/>
                  <a:gd name="T11" fmla="*/ 5 h 23"/>
                  <a:gd name="T12" fmla="*/ 2 w 9"/>
                  <a:gd name="T13" fmla="*/ 15 h 23"/>
                  <a:gd name="T14" fmla="*/ 5 w 9"/>
                  <a:gd name="T15" fmla="*/ 4 h 23"/>
                  <a:gd name="T16" fmla="*/ 5 w 9"/>
                  <a:gd name="T17" fmla="*/ 4 h 23"/>
                  <a:gd name="T18" fmla="*/ 3 w 9"/>
                  <a:gd name="T19" fmla="*/ 7 h 23"/>
                  <a:gd name="T20" fmla="*/ 2 w 9"/>
                  <a:gd name="T21" fmla="*/ 13 h 23"/>
                  <a:gd name="T22" fmla="*/ 0 w 9"/>
                  <a:gd name="T23" fmla="*/ 18 h 23"/>
                  <a:gd name="T24" fmla="*/ 2 w 9"/>
                  <a:gd name="T25" fmla="*/ 14 h 23"/>
                  <a:gd name="T26" fmla="*/ 1 w 9"/>
                  <a:gd name="T27" fmla="*/ 18 h 23"/>
                  <a:gd name="T28" fmla="*/ 2 w 9"/>
                  <a:gd name="T29" fmla="*/ 15 h 23"/>
                  <a:gd name="T30" fmla="*/ 1 w 9"/>
                  <a:gd name="T31" fmla="*/ 19 h 23"/>
                  <a:gd name="T32" fmla="*/ 2 w 9"/>
                  <a:gd name="T33" fmla="*/ 16 h 23"/>
                  <a:gd name="T34" fmla="*/ 2 w 9"/>
                  <a:gd name="T35" fmla="*/ 17 h 23"/>
                  <a:gd name="T36" fmla="*/ 3 w 9"/>
                  <a:gd name="T37" fmla="*/ 12 h 23"/>
                  <a:gd name="T38" fmla="*/ 2 w 9"/>
                  <a:gd name="T39" fmla="*/ 17 h 23"/>
                  <a:gd name="T40" fmla="*/ 3 w 9"/>
                  <a:gd name="T41" fmla="*/ 14 h 23"/>
                  <a:gd name="T42" fmla="*/ 3 w 9"/>
                  <a:gd name="T43" fmla="*/ 19 h 23"/>
                  <a:gd name="T44" fmla="*/ 3 w 9"/>
                  <a:gd name="T45" fmla="*/ 16 h 23"/>
                  <a:gd name="T46" fmla="*/ 2 w 9"/>
                  <a:gd name="T47" fmla="*/ 19 h 23"/>
                  <a:gd name="T48" fmla="*/ 5 w 9"/>
                  <a:gd name="T49" fmla="*/ 9 h 23"/>
                  <a:gd name="T50" fmla="*/ 3 w 9"/>
                  <a:gd name="T51" fmla="*/ 17 h 23"/>
                  <a:gd name="T52" fmla="*/ 4 w 9"/>
                  <a:gd name="T53" fmla="*/ 16 h 23"/>
                  <a:gd name="T54" fmla="*/ 4 w 9"/>
                  <a:gd name="T55" fmla="*/ 17 h 23"/>
                  <a:gd name="T56" fmla="*/ 5 w 9"/>
                  <a:gd name="T57" fmla="*/ 14 h 23"/>
                  <a:gd name="T58" fmla="*/ 5 w 9"/>
                  <a:gd name="T59" fmla="*/ 13 h 23"/>
                  <a:gd name="T60" fmla="*/ 6 w 9"/>
                  <a:gd name="T61" fmla="*/ 10 h 23"/>
                  <a:gd name="T62" fmla="*/ 6 w 9"/>
                  <a:gd name="T63" fmla="*/ 12 h 23"/>
                  <a:gd name="T64" fmla="*/ 8 w 9"/>
                  <a:gd name="T65" fmla="*/ 6 h 23"/>
                  <a:gd name="T66" fmla="*/ 6 w 9"/>
                  <a:gd name="T67" fmla="*/ 10 h 23"/>
                  <a:gd name="T68" fmla="*/ 8 w 9"/>
                  <a:gd name="T6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23">
                    <a:moveTo>
                      <a:pt x="8" y="5"/>
                    </a:moveTo>
                    <a:cubicBezTo>
                      <a:pt x="9" y="0"/>
                      <a:pt x="8" y="3"/>
                      <a:pt x="8" y="2"/>
                    </a:cubicBezTo>
                    <a:cubicBezTo>
                      <a:pt x="7" y="4"/>
                      <a:pt x="5" y="11"/>
                      <a:pt x="5" y="12"/>
                    </a:cubicBezTo>
                    <a:cubicBezTo>
                      <a:pt x="7" y="3"/>
                      <a:pt x="7" y="3"/>
                      <a:pt x="7" y="3"/>
                    </a:cubicBezTo>
                    <a:cubicBezTo>
                      <a:pt x="6" y="3"/>
                      <a:pt x="6" y="1"/>
                      <a:pt x="4" y="9"/>
                    </a:cubicBezTo>
                    <a:cubicBezTo>
                      <a:pt x="5" y="5"/>
                      <a:pt x="5" y="5"/>
                      <a:pt x="5" y="5"/>
                    </a:cubicBezTo>
                    <a:cubicBezTo>
                      <a:pt x="5" y="6"/>
                      <a:pt x="2" y="18"/>
                      <a:pt x="2" y="15"/>
                    </a:cubicBezTo>
                    <a:cubicBezTo>
                      <a:pt x="4" y="10"/>
                      <a:pt x="3" y="10"/>
                      <a:pt x="5" y="4"/>
                    </a:cubicBezTo>
                    <a:cubicBezTo>
                      <a:pt x="5" y="4"/>
                      <a:pt x="5" y="4"/>
                      <a:pt x="5" y="4"/>
                    </a:cubicBezTo>
                    <a:cubicBezTo>
                      <a:pt x="4" y="4"/>
                      <a:pt x="3" y="7"/>
                      <a:pt x="3" y="7"/>
                    </a:cubicBezTo>
                    <a:cubicBezTo>
                      <a:pt x="3" y="9"/>
                      <a:pt x="2" y="12"/>
                      <a:pt x="2" y="13"/>
                    </a:cubicBezTo>
                    <a:cubicBezTo>
                      <a:pt x="2" y="13"/>
                      <a:pt x="1" y="16"/>
                      <a:pt x="0" y="18"/>
                    </a:cubicBezTo>
                    <a:cubicBezTo>
                      <a:pt x="1" y="16"/>
                      <a:pt x="1" y="17"/>
                      <a:pt x="2" y="14"/>
                    </a:cubicBezTo>
                    <a:cubicBezTo>
                      <a:pt x="1" y="17"/>
                      <a:pt x="2" y="15"/>
                      <a:pt x="1" y="18"/>
                    </a:cubicBezTo>
                    <a:cubicBezTo>
                      <a:pt x="2" y="15"/>
                      <a:pt x="2" y="15"/>
                      <a:pt x="2" y="15"/>
                    </a:cubicBezTo>
                    <a:cubicBezTo>
                      <a:pt x="2" y="16"/>
                      <a:pt x="1" y="18"/>
                      <a:pt x="1" y="19"/>
                    </a:cubicBezTo>
                    <a:cubicBezTo>
                      <a:pt x="1" y="17"/>
                      <a:pt x="2" y="15"/>
                      <a:pt x="2" y="16"/>
                    </a:cubicBezTo>
                    <a:cubicBezTo>
                      <a:pt x="2" y="17"/>
                      <a:pt x="2" y="17"/>
                      <a:pt x="2" y="17"/>
                    </a:cubicBezTo>
                    <a:cubicBezTo>
                      <a:pt x="2" y="16"/>
                      <a:pt x="2" y="17"/>
                      <a:pt x="3" y="12"/>
                    </a:cubicBezTo>
                    <a:cubicBezTo>
                      <a:pt x="2" y="17"/>
                      <a:pt x="2" y="17"/>
                      <a:pt x="2" y="17"/>
                    </a:cubicBezTo>
                    <a:cubicBezTo>
                      <a:pt x="3" y="14"/>
                      <a:pt x="3" y="14"/>
                      <a:pt x="3" y="14"/>
                    </a:cubicBezTo>
                    <a:cubicBezTo>
                      <a:pt x="3" y="15"/>
                      <a:pt x="1" y="23"/>
                      <a:pt x="3" y="19"/>
                    </a:cubicBezTo>
                    <a:cubicBezTo>
                      <a:pt x="3" y="18"/>
                      <a:pt x="3" y="16"/>
                      <a:pt x="3" y="16"/>
                    </a:cubicBezTo>
                    <a:cubicBezTo>
                      <a:pt x="4" y="13"/>
                      <a:pt x="3" y="18"/>
                      <a:pt x="2" y="19"/>
                    </a:cubicBezTo>
                    <a:cubicBezTo>
                      <a:pt x="3" y="15"/>
                      <a:pt x="4" y="11"/>
                      <a:pt x="5" y="9"/>
                    </a:cubicBezTo>
                    <a:cubicBezTo>
                      <a:pt x="4" y="13"/>
                      <a:pt x="5" y="9"/>
                      <a:pt x="3" y="17"/>
                    </a:cubicBezTo>
                    <a:cubicBezTo>
                      <a:pt x="3" y="18"/>
                      <a:pt x="5" y="14"/>
                      <a:pt x="4" y="16"/>
                    </a:cubicBezTo>
                    <a:cubicBezTo>
                      <a:pt x="4" y="17"/>
                      <a:pt x="4" y="17"/>
                      <a:pt x="4" y="17"/>
                    </a:cubicBezTo>
                    <a:cubicBezTo>
                      <a:pt x="5" y="12"/>
                      <a:pt x="4" y="20"/>
                      <a:pt x="5" y="14"/>
                    </a:cubicBezTo>
                    <a:cubicBezTo>
                      <a:pt x="5" y="13"/>
                      <a:pt x="5" y="13"/>
                      <a:pt x="5" y="13"/>
                    </a:cubicBezTo>
                    <a:cubicBezTo>
                      <a:pt x="6" y="10"/>
                      <a:pt x="6" y="10"/>
                      <a:pt x="6" y="10"/>
                    </a:cubicBezTo>
                    <a:cubicBezTo>
                      <a:pt x="6" y="11"/>
                      <a:pt x="6" y="11"/>
                      <a:pt x="6" y="12"/>
                    </a:cubicBezTo>
                    <a:cubicBezTo>
                      <a:pt x="7" y="8"/>
                      <a:pt x="7" y="7"/>
                      <a:pt x="8" y="6"/>
                    </a:cubicBezTo>
                    <a:cubicBezTo>
                      <a:pt x="8" y="5"/>
                      <a:pt x="7" y="9"/>
                      <a:pt x="6" y="10"/>
                    </a:cubicBezTo>
                    <a:cubicBezTo>
                      <a:pt x="7" y="7"/>
                      <a:pt x="8" y="4"/>
                      <a:pt x="8"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7" name="Freeform 1736"/>
              <p:cNvSpPr/>
              <p:nvPr/>
            </p:nvSpPr>
            <p:spPr bwMode="auto">
              <a:xfrm>
                <a:off x="2296" y="3172"/>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1"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8" name="Freeform 1737"/>
              <p:cNvSpPr/>
              <p:nvPr/>
            </p:nvSpPr>
            <p:spPr bwMode="auto">
              <a:xfrm>
                <a:off x="2298" y="3156"/>
                <a:ext cx="9" cy="24"/>
              </a:xfrm>
              <a:custGeom>
                <a:avLst/>
                <a:gdLst>
                  <a:gd name="T0" fmla="*/ 4 w 10"/>
                  <a:gd name="T1" fmla="*/ 13 h 27"/>
                  <a:gd name="T2" fmla="*/ 3 w 10"/>
                  <a:gd name="T3" fmla="*/ 18 h 27"/>
                  <a:gd name="T4" fmla="*/ 6 w 10"/>
                  <a:gd name="T5" fmla="*/ 8 h 27"/>
                  <a:gd name="T6" fmla="*/ 6 w 10"/>
                  <a:gd name="T7" fmla="*/ 7 h 27"/>
                  <a:gd name="T8" fmla="*/ 4 w 10"/>
                  <a:gd name="T9" fmla="*/ 16 h 27"/>
                  <a:gd name="T10" fmla="*/ 4 w 10"/>
                  <a:gd name="T11" fmla="*/ 17 h 27"/>
                  <a:gd name="T12" fmla="*/ 6 w 10"/>
                  <a:gd name="T13" fmla="*/ 11 h 27"/>
                  <a:gd name="T14" fmla="*/ 7 w 10"/>
                  <a:gd name="T15" fmla="*/ 8 h 27"/>
                  <a:gd name="T16" fmla="*/ 6 w 10"/>
                  <a:gd name="T17" fmla="*/ 10 h 27"/>
                  <a:gd name="T18" fmla="*/ 5 w 10"/>
                  <a:gd name="T19" fmla="*/ 17 h 27"/>
                  <a:gd name="T20" fmla="*/ 9 w 10"/>
                  <a:gd name="T21" fmla="*/ 1 h 27"/>
                  <a:gd name="T22" fmla="*/ 9 w 10"/>
                  <a:gd name="T23" fmla="*/ 2 h 27"/>
                  <a:gd name="T24" fmla="*/ 7 w 10"/>
                  <a:gd name="T25" fmla="*/ 9 h 27"/>
                  <a:gd name="T26" fmla="*/ 7 w 10"/>
                  <a:gd name="T27" fmla="*/ 7 h 27"/>
                  <a:gd name="T28" fmla="*/ 9 w 10"/>
                  <a:gd name="T29" fmla="*/ 3 h 27"/>
                  <a:gd name="T30" fmla="*/ 6 w 10"/>
                  <a:gd name="T31" fmla="*/ 3 h 27"/>
                  <a:gd name="T32" fmla="*/ 7 w 10"/>
                  <a:gd name="T33" fmla="*/ 4 h 27"/>
                  <a:gd name="T34" fmla="*/ 5 w 10"/>
                  <a:gd name="T35" fmla="*/ 7 h 27"/>
                  <a:gd name="T36" fmla="*/ 4 w 10"/>
                  <a:gd name="T37" fmla="*/ 14 h 27"/>
                  <a:gd name="T38" fmla="*/ 4 w 10"/>
                  <a:gd name="T39" fmla="*/ 12 h 27"/>
                  <a:gd name="T40" fmla="*/ 2 w 10"/>
                  <a:gd name="T41" fmla="*/ 19 h 27"/>
                  <a:gd name="T42" fmla="*/ 1 w 10"/>
                  <a:gd name="T43" fmla="*/ 21 h 27"/>
                  <a:gd name="T44" fmla="*/ 2 w 10"/>
                  <a:gd name="T45" fmla="*/ 22 h 27"/>
                  <a:gd name="T46" fmla="*/ 4 w 10"/>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 h="27">
                    <a:moveTo>
                      <a:pt x="4" y="13"/>
                    </a:moveTo>
                    <a:cubicBezTo>
                      <a:pt x="4" y="14"/>
                      <a:pt x="3" y="17"/>
                      <a:pt x="3" y="18"/>
                    </a:cubicBezTo>
                    <a:cubicBezTo>
                      <a:pt x="4" y="16"/>
                      <a:pt x="4" y="13"/>
                      <a:pt x="6" y="8"/>
                    </a:cubicBezTo>
                    <a:cubicBezTo>
                      <a:pt x="5" y="11"/>
                      <a:pt x="6" y="7"/>
                      <a:pt x="6" y="7"/>
                    </a:cubicBezTo>
                    <a:cubicBezTo>
                      <a:pt x="6" y="9"/>
                      <a:pt x="4" y="14"/>
                      <a:pt x="4" y="16"/>
                    </a:cubicBezTo>
                    <a:cubicBezTo>
                      <a:pt x="5" y="14"/>
                      <a:pt x="4" y="17"/>
                      <a:pt x="4" y="17"/>
                    </a:cubicBezTo>
                    <a:cubicBezTo>
                      <a:pt x="5" y="13"/>
                      <a:pt x="5" y="15"/>
                      <a:pt x="6" y="11"/>
                    </a:cubicBezTo>
                    <a:cubicBezTo>
                      <a:pt x="6" y="8"/>
                      <a:pt x="7" y="6"/>
                      <a:pt x="7" y="8"/>
                    </a:cubicBezTo>
                    <a:cubicBezTo>
                      <a:pt x="6" y="11"/>
                      <a:pt x="6" y="10"/>
                      <a:pt x="6" y="10"/>
                    </a:cubicBezTo>
                    <a:cubicBezTo>
                      <a:pt x="5" y="14"/>
                      <a:pt x="6" y="13"/>
                      <a:pt x="5" y="17"/>
                    </a:cubicBezTo>
                    <a:cubicBezTo>
                      <a:pt x="7" y="11"/>
                      <a:pt x="7" y="11"/>
                      <a:pt x="9" y="1"/>
                    </a:cubicBezTo>
                    <a:cubicBezTo>
                      <a:pt x="10" y="0"/>
                      <a:pt x="9" y="2"/>
                      <a:pt x="9" y="2"/>
                    </a:cubicBezTo>
                    <a:cubicBezTo>
                      <a:pt x="9" y="4"/>
                      <a:pt x="8" y="7"/>
                      <a:pt x="7" y="9"/>
                    </a:cubicBezTo>
                    <a:cubicBezTo>
                      <a:pt x="7" y="8"/>
                      <a:pt x="7" y="11"/>
                      <a:pt x="7" y="7"/>
                    </a:cubicBezTo>
                    <a:cubicBezTo>
                      <a:pt x="9" y="3"/>
                      <a:pt x="9" y="3"/>
                      <a:pt x="9" y="3"/>
                    </a:cubicBezTo>
                    <a:cubicBezTo>
                      <a:pt x="8" y="2"/>
                      <a:pt x="7" y="2"/>
                      <a:pt x="6" y="3"/>
                    </a:cubicBezTo>
                    <a:cubicBezTo>
                      <a:pt x="7" y="4"/>
                      <a:pt x="7" y="4"/>
                      <a:pt x="7" y="4"/>
                    </a:cubicBezTo>
                    <a:cubicBezTo>
                      <a:pt x="6" y="6"/>
                      <a:pt x="6" y="6"/>
                      <a:pt x="5" y="7"/>
                    </a:cubicBezTo>
                    <a:cubicBezTo>
                      <a:pt x="4" y="14"/>
                      <a:pt x="4" y="14"/>
                      <a:pt x="4" y="14"/>
                    </a:cubicBezTo>
                    <a:cubicBezTo>
                      <a:pt x="4" y="13"/>
                      <a:pt x="3" y="14"/>
                      <a:pt x="4" y="12"/>
                    </a:cubicBezTo>
                    <a:cubicBezTo>
                      <a:pt x="3" y="15"/>
                      <a:pt x="3" y="16"/>
                      <a:pt x="2" y="19"/>
                    </a:cubicBezTo>
                    <a:cubicBezTo>
                      <a:pt x="2" y="20"/>
                      <a:pt x="3" y="17"/>
                      <a:pt x="1" y="21"/>
                    </a:cubicBezTo>
                    <a:cubicBezTo>
                      <a:pt x="0" y="27"/>
                      <a:pt x="3" y="17"/>
                      <a:pt x="2"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9" name="Freeform 1738"/>
              <p:cNvSpPr/>
              <p:nvPr/>
            </p:nvSpPr>
            <p:spPr bwMode="auto">
              <a:xfrm>
                <a:off x="2300" y="3168"/>
                <a:ext cx="0" cy="2"/>
              </a:xfrm>
              <a:custGeom>
                <a:avLst/>
                <a:gdLst>
                  <a:gd name="T0" fmla="*/ 2 h 2"/>
                  <a:gd name="T1" fmla="*/ 0 h 2"/>
                  <a:gd name="T2" fmla="*/ 1 h 2"/>
                  <a:gd name="T3" fmla="*/ 2 h 2"/>
                </a:gdLst>
                <a:ahLst/>
                <a:cxnLst>
                  <a:cxn ang="0">
                    <a:pos x="0" y="T0"/>
                  </a:cxn>
                  <a:cxn ang="0">
                    <a:pos x="0" y="T1"/>
                  </a:cxn>
                  <a:cxn ang="0">
                    <a:pos x="0" y="T2"/>
                  </a:cxn>
                  <a:cxn ang="0">
                    <a:pos x="0" y="T3"/>
                  </a:cxn>
                </a:cxnLst>
                <a:rect l="0" t="0" r="r" b="b"/>
                <a:pathLst>
                  <a:path h="2">
                    <a:moveTo>
                      <a:pt x="0" y="2"/>
                    </a:moveTo>
                    <a:lnTo>
                      <a:pt x="0" y="0"/>
                    </a:lnTo>
                    <a:lnTo>
                      <a:pt x="0" y="1"/>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0" name="Freeform 1739"/>
              <p:cNvSpPr/>
              <p:nvPr/>
            </p:nvSpPr>
            <p:spPr bwMode="auto">
              <a:xfrm>
                <a:off x="2302" y="3158"/>
                <a:ext cx="1" cy="4"/>
              </a:xfrm>
              <a:custGeom>
                <a:avLst/>
                <a:gdLst>
                  <a:gd name="T0" fmla="*/ 1 w 1"/>
                  <a:gd name="T1" fmla="*/ 0 h 5"/>
                  <a:gd name="T2" fmla="*/ 0 w 1"/>
                  <a:gd name="T3" fmla="*/ 4 h 5"/>
                  <a:gd name="T4" fmla="*/ 1 w 1"/>
                  <a:gd name="T5" fmla="*/ 0 h 5"/>
                </a:gdLst>
                <a:ahLst/>
                <a:cxnLst>
                  <a:cxn ang="0">
                    <a:pos x="T0" y="T1"/>
                  </a:cxn>
                  <a:cxn ang="0">
                    <a:pos x="T2" y="T3"/>
                  </a:cxn>
                  <a:cxn ang="0">
                    <a:pos x="T4" y="T5"/>
                  </a:cxn>
                </a:cxnLst>
                <a:rect l="0" t="0" r="r" b="b"/>
                <a:pathLst>
                  <a:path w="1" h="5">
                    <a:moveTo>
                      <a:pt x="1" y="0"/>
                    </a:moveTo>
                    <a:cubicBezTo>
                      <a:pt x="0" y="4"/>
                      <a:pt x="0" y="4"/>
                      <a:pt x="0" y="4"/>
                    </a:cubicBezTo>
                    <a:cubicBezTo>
                      <a:pt x="0" y="5"/>
                      <a:pt x="1" y="3"/>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1" name="Freeform 1740"/>
              <p:cNvSpPr/>
              <p:nvPr/>
            </p:nvSpPr>
            <p:spPr bwMode="auto">
              <a:xfrm>
                <a:off x="2302" y="3169"/>
                <a:ext cx="1" cy="2"/>
              </a:xfrm>
              <a:custGeom>
                <a:avLst/>
                <a:gdLst>
                  <a:gd name="T0" fmla="*/ 0 w 1"/>
                  <a:gd name="T1" fmla="*/ 3 h 3"/>
                  <a:gd name="T2" fmla="*/ 0 w 1"/>
                  <a:gd name="T3" fmla="*/ 2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2"/>
                      <a:pt x="0" y="2"/>
                      <a:pt x="0" y="2"/>
                    </a:cubicBezTo>
                    <a:cubicBezTo>
                      <a:pt x="1" y="0"/>
                      <a:pt x="1" y="0"/>
                      <a:pt x="1" y="0"/>
                    </a:cubicBezTo>
                    <a:cubicBezTo>
                      <a:pt x="0" y="2"/>
                      <a:pt x="0" y="3"/>
                      <a:pt x="0"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2" name="Freeform 1741"/>
              <p:cNvSpPr/>
              <p:nvPr/>
            </p:nvSpPr>
            <p:spPr bwMode="auto">
              <a:xfrm>
                <a:off x="2304" y="3157"/>
                <a:ext cx="4" cy="11"/>
              </a:xfrm>
              <a:custGeom>
                <a:avLst/>
                <a:gdLst>
                  <a:gd name="T0" fmla="*/ 4 w 4"/>
                  <a:gd name="T1" fmla="*/ 0 h 12"/>
                  <a:gd name="T2" fmla="*/ 3 w 4"/>
                  <a:gd name="T3" fmla="*/ 0 h 12"/>
                  <a:gd name="T4" fmla="*/ 0 w 4"/>
                  <a:gd name="T5" fmla="*/ 11 h 12"/>
                  <a:gd name="T6" fmla="*/ 2 w 4"/>
                  <a:gd name="T7" fmla="*/ 4 h 12"/>
                  <a:gd name="T8" fmla="*/ 3 w 4"/>
                  <a:gd name="T9" fmla="*/ 4 h 12"/>
                  <a:gd name="T10" fmla="*/ 4 w 4"/>
                  <a:gd name="T11" fmla="*/ 0 h 12"/>
                </a:gdLst>
                <a:ahLst/>
                <a:cxnLst>
                  <a:cxn ang="0">
                    <a:pos x="T0" y="T1"/>
                  </a:cxn>
                  <a:cxn ang="0">
                    <a:pos x="T2" y="T3"/>
                  </a:cxn>
                  <a:cxn ang="0">
                    <a:pos x="T4" y="T5"/>
                  </a:cxn>
                  <a:cxn ang="0">
                    <a:pos x="T6" y="T7"/>
                  </a:cxn>
                  <a:cxn ang="0">
                    <a:pos x="T8" y="T9"/>
                  </a:cxn>
                  <a:cxn ang="0">
                    <a:pos x="T10" y="T11"/>
                  </a:cxn>
                </a:cxnLst>
                <a:rect l="0" t="0" r="r" b="b"/>
                <a:pathLst>
                  <a:path w="4" h="12">
                    <a:moveTo>
                      <a:pt x="4" y="0"/>
                    </a:moveTo>
                    <a:cubicBezTo>
                      <a:pt x="3" y="0"/>
                      <a:pt x="2" y="3"/>
                      <a:pt x="3" y="0"/>
                    </a:cubicBezTo>
                    <a:cubicBezTo>
                      <a:pt x="0" y="11"/>
                      <a:pt x="0" y="11"/>
                      <a:pt x="0" y="11"/>
                    </a:cubicBezTo>
                    <a:cubicBezTo>
                      <a:pt x="0" y="12"/>
                      <a:pt x="2" y="5"/>
                      <a:pt x="2" y="4"/>
                    </a:cubicBezTo>
                    <a:cubicBezTo>
                      <a:pt x="1" y="8"/>
                      <a:pt x="3" y="3"/>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3" name="Freeform 1742"/>
              <p:cNvSpPr/>
              <p:nvPr/>
            </p:nvSpPr>
            <p:spPr bwMode="auto">
              <a:xfrm>
                <a:off x="2303" y="3153"/>
                <a:ext cx="9" cy="25"/>
              </a:xfrm>
              <a:custGeom>
                <a:avLst/>
                <a:gdLst>
                  <a:gd name="T0" fmla="*/ 2 w 10"/>
                  <a:gd name="T1" fmla="*/ 18 h 27"/>
                  <a:gd name="T2" fmla="*/ 3 w 10"/>
                  <a:gd name="T3" fmla="*/ 17 h 27"/>
                  <a:gd name="T4" fmla="*/ 2 w 10"/>
                  <a:gd name="T5" fmla="*/ 19 h 27"/>
                  <a:gd name="T6" fmla="*/ 2 w 10"/>
                  <a:gd name="T7" fmla="*/ 22 h 27"/>
                  <a:gd name="T8" fmla="*/ 2 w 10"/>
                  <a:gd name="T9" fmla="*/ 19 h 27"/>
                  <a:gd name="T10" fmla="*/ 3 w 10"/>
                  <a:gd name="T11" fmla="*/ 18 h 27"/>
                  <a:gd name="T12" fmla="*/ 5 w 10"/>
                  <a:gd name="T13" fmla="*/ 13 h 27"/>
                  <a:gd name="T14" fmla="*/ 3 w 10"/>
                  <a:gd name="T15" fmla="*/ 22 h 27"/>
                  <a:gd name="T16" fmla="*/ 6 w 10"/>
                  <a:gd name="T17" fmla="*/ 11 h 27"/>
                  <a:gd name="T18" fmla="*/ 7 w 10"/>
                  <a:gd name="T19" fmla="*/ 10 h 27"/>
                  <a:gd name="T20" fmla="*/ 7 w 10"/>
                  <a:gd name="T21" fmla="*/ 10 h 27"/>
                  <a:gd name="T22" fmla="*/ 6 w 10"/>
                  <a:gd name="T23" fmla="*/ 15 h 27"/>
                  <a:gd name="T24" fmla="*/ 5 w 10"/>
                  <a:gd name="T25" fmla="*/ 15 h 27"/>
                  <a:gd name="T26" fmla="*/ 8 w 10"/>
                  <a:gd name="T27" fmla="*/ 8 h 27"/>
                  <a:gd name="T28" fmla="*/ 7 w 10"/>
                  <a:gd name="T29" fmla="*/ 9 h 27"/>
                  <a:gd name="T30" fmla="*/ 9 w 10"/>
                  <a:gd name="T31" fmla="*/ 4 h 27"/>
                  <a:gd name="T32" fmla="*/ 9 w 10"/>
                  <a:gd name="T33" fmla="*/ 5 h 27"/>
                  <a:gd name="T34" fmla="*/ 10 w 10"/>
                  <a:gd name="T35" fmla="*/ 2 h 27"/>
                  <a:gd name="T36" fmla="*/ 7 w 10"/>
                  <a:gd name="T37" fmla="*/ 6 h 27"/>
                  <a:gd name="T38" fmla="*/ 8 w 10"/>
                  <a:gd name="T39" fmla="*/ 2 h 27"/>
                  <a:gd name="T40" fmla="*/ 4 w 10"/>
                  <a:gd name="T41" fmla="*/ 11 h 27"/>
                  <a:gd name="T42" fmla="*/ 4 w 10"/>
                  <a:gd name="T43" fmla="*/ 11 h 27"/>
                  <a:gd name="T44" fmla="*/ 6 w 10"/>
                  <a:gd name="T45" fmla="*/ 5 h 27"/>
                  <a:gd name="T46" fmla="*/ 5 w 10"/>
                  <a:gd name="T47" fmla="*/ 7 h 27"/>
                  <a:gd name="T48" fmla="*/ 7 w 10"/>
                  <a:gd name="T49" fmla="*/ 2 h 27"/>
                  <a:gd name="T50" fmla="*/ 3 w 10"/>
                  <a:gd name="T51" fmla="*/ 10 h 27"/>
                  <a:gd name="T52" fmla="*/ 3 w 10"/>
                  <a:gd name="T53" fmla="*/ 8 h 27"/>
                  <a:gd name="T54" fmla="*/ 1 w 10"/>
                  <a:gd name="T55" fmla="*/ 17 h 27"/>
                  <a:gd name="T56" fmla="*/ 3 w 10"/>
                  <a:gd name="T57" fmla="*/ 16 h 27"/>
                  <a:gd name="T58" fmla="*/ 5 w 10"/>
                  <a:gd name="T59" fmla="*/ 11 h 27"/>
                  <a:gd name="T60" fmla="*/ 3 w 10"/>
                  <a:gd name="T61" fmla="*/ 17 h 27"/>
                  <a:gd name="T62" fmla="*/ 5 w 10"/>
                  <a:gd name="T63" fmla="*/ 11 h 27"/>
                  <a:gd name="T64" fmla="*/ 3 w 10"/>
                  <a:gd name="T65" fmla="*/ 16 h 27"/>
                  <a:gd name="T66" fmla="*/ 6 w 10"/>
                  <a:gd name="T67" fmla="*/ 12 h 27"/>
                  <a:gd name="T68" fmla="*/ 3 w 10"/>
                  <a:gd name="T69" fmla="*/ 18 h 27"/>
                  <a:gd name="T70" fmla="*/ 4 w 10"/>
                  <a:gd name="T71" fmla="*/ 17 h 27"/>
                  <a:gd name="T72" fmla="*/ 6 w 10"/>
                  <a:gd name="T73" fmla="*/ 9 h 27"/>
                  <a:gd name="T74" fmla="*/ 5 w 10"/>
                  <a:gd name="T75" fmla="*/ 8 h 27"/>
                  <a:gd name="T76" fmla="*/ 4 w 10"/>
                  <a:gd name="T77" fmla="*/ 13 h 27"/>
                  <a:gd name="T78" fmla="*/ 3 w 10"/>
                  <a:gd name="T79" fmla="*/ 13 h 27"/>
                  <a:gd name="T80" fmla="*/ 2 w 10"/>
                  <a:gd name="T81" fmla="*/ 16 h 27"/>
                  <a:gd name="T82" fmla="*/ 4 w 10"/>
                  <a:gd name="T83" fmla="*/ 7 h 27"/>
                  <a:gd name="T84" fmla="*/ 4 w 10"/>
                  <a:gd name="T85" fmla="*/ 8 h 27"/>
                  <a:gd name="T86" fmla="*/ 3 w 10"/>
                  <a:gd name="T87" fmla="*/ 10 h 27"/>
                  <a:gd name="T88" fmla="*/ 3 w 10"/>
                  <a:gd name="T89" fmla="*/ 8 h 27"/>
                  <a:gd name="T90" fmla="*/ 1 w 10"/>
                  <a:gd name="T91" fmla="*/ 19 h 27"/>
                  <a:gd name="T92" fmla="*/ 1 w 10"/>
                  <a:gd name="T93" fmla="*/ 24 h 27"/>
                  <a:gd name="T94" fmla="*/ 2 w 10"/>
                  <a:gd name="T9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7">
                    <a:moveTo>
                      <a:pt x="2" y="18"/>
                    </a:moveTo>
                    <a:cubicBezTo>
                      <a:pt x="2" y="18"/>
                      <a:pt x="3" y="15"/>
                      <a:pt x="3" y="17"/>
                    </a:cubicBezTo>
                    <a:cubicBezTo>
                      <a:pt x="2" y="19"/>
                      <a:pt x="2" y="20"/>
                      <a:pt x="2" y="19"/>
                    </a:cubicBezTo>
                    <a:cubicBezTo>
                      <a:pt x="1" y="24"/>
                      <a:pt x="3" y="18"/>
                      <a:pt x="2" y="22"/>
                    </a:cubicBezTo>
                    <a:cubicBezTo>
                      <a:pt x="2" y="19"/>
                      <a:pt x="2" y="19"/>
                      <a:pt x="2" y="19"/>
                    </a:cubicBezTo>
                    <a:cubicBezTo>
                      <a:pt x="3" y="21"/>
                      <a:pt x="4" y="15"/>
                      <a:pt x="3" y="18"/>
                    </a:cubicBezTo>
                    <a:cubicBezTo>
                      <a:pt x="4" y="17"/>
                      <a:pt x="4" y="17"/>
                      <a:pt x="5" y="13"/>
                    </a:cubicBezTo>
                    <a:cubicBezTo>
                      <a:pt x="4" y="18"/>
                      <a:pt x="4" y="18"/>
                      <a:pt x="3" y="22"/>
                    </a:cubicBezTo>
                    <a:cubicBezTo>
                      <a:pt x="4" y="20"/>
                      <a:pt x="5" y="15"/>
                      <a:pt x="6" y="11"/>
                    </a:cubicBezTo>
                    <a:cubicBezTo>
                      <a:pt x="6" y="15"/>
                      <a:pt x="5" y="14"/>
                      <a:pt x="7" y="10"/>
                    </a:cubicBezTo>
                    <a:cubicBezTo>
                      <a:pt x="7" y="10"/>
                      <a:pt x="7" y="10"/>
                      <a:pt x="7" y="10"/>
                    </a:cubicBezTo>
                    <a:cubicBezTo>
                      <a:pt x="4" y="20"/>
                      <a:pt x="6" y="13"/>
                      <a:pt x="6" y="15"/>
                    </a:cubicBezTo>
                    <a:cubicBezTo>
                      <a:pt x="5" y="15"/>
                      <a:pt x="5" y="15"/>
                      <a:pt x="5" y="15"/>
                    </a:cubicBezTo>
                    <a:cubicBezTo>
                      <a:pt x="6" y="14"/>
                      <a:pt x="2" y="27"/>
                      <a:pt x="8" y="8"/>
                    </a:cubicBezTo>
                    <a:cubicBezTo>
                      <a:pt x="8" y="8"/>
                      <a:pt x="7" y="10"/>
                      <a:pt x="7" y="9"/>
                    </a:cubicBezTo>
                    <a:cubicBezTo>
                      <a:pt x="9" y="4"/>
                      <a:pt x="9" y="4"/>
                      <a:pt x="9" y="4"/>
                    </a:cubicBezTo>
                    <a:cubicBezTo>
                      <a:pt x="9" y="5"/>
                      <a:pt x="7" y="8"/>
                      <a:pt x="9" y="5"/>
                    </a:cubicBezTo>
                    <a:cubicBezTo>
                      <a:pt x="10" y="2"/>
                      <a:pt x="10" y="2"/>
                      <a:pt x="10" y="2"/>
                    </a:cubicBezTo>
                    <a:cubicBezTo>
                      <a:pt x="8" y="6"/>
                      <a:pt x="8" y="4"/>
                      <a:pt x="7" y="6"/>
                    </a:cubicBezTo>
                    <a:cubicBezTo>
                      <a:pt x="8" y="2"/>
                      <a:pt x="8" y="2"/>
                      <a:pt x="8" y="2"/>
                    </a:cubicBezTo>
                    <a:cubicBezTo>
                      <a:pt x="6" y="6"/>
                      <a:pt x="7" y="4"/>
                      <a:pt x="4" y="11"/>
                    </a:cubicBezTo>
                    <a:cubicBezTo>
                      <a:pt x="8" y="2"/>
                      <a:pt x="3" y="14"/>
                      <a:pt x="4" y="11"/>
                    </a:cubicBezTo>
                    <a:cubicBezTo>
                      <a:pt x="5" y="7"/>
                      <a:pt x="5" y="9"/>
                      <a:pt x="6" y="5"/>
                    </a:cubicBezTo>
                    <a:cubicBezTo>
                      <a:pt x="5" y="9"/>
                      <a:pt x="6" y="6"/>
                      <a:pt x="5" y="7"/>
                    </a:cubicBezTo>
                    <a:cubicBezTo>
                      <a:pt x="7" y="3"/>
                      <a:pt x="5" y="7"/>
                      <a:pt x="7" y="2"/>
                    </a:cubicBezTo>
                    <a:cubicBezTo>
                      <a:pt x="3" y="10"/>
                      <a:pt x="3" y="10"/>
                      <a:pt x="3" y="10"/>
                    </a:cubicBezTo>
                    <a:cubicBezTo>
                      <a:pt x="4" y="7"/>
                      <a:pt x="4" y="7"/>
                      <a:pt x="3" y="8"/>
                    </a:cubicBezTo>
                    <a:cubicBezTo>
                      <a:pt x="4" y="8"/>
                      <a:pt x="1" y="15"/>
                      <a:pt x="1" y="17"/>
                    </a:cubicBezTo>
                    <a:cubicBezTo>
                      <a:pt x="2" y="15"/>
                      <a:pt x="3" y="14"/>
                      <a:pt x="3" y="16"/>
                    </a:cubicBezTo>
                    <a:cubicBezTo>
                      <a:pt x="5" y="10"/>
                      <a:pt x="3" y="16"/>
                      <a:pt x="5" y="11"/>
                    </a:cubicBezTo>
                    <a:cubicBezTo>
                      <a:pt x="3" y="17"/>
                      <a:pt x="3" y="17"/>
                      <a:pt x="3" y="17"/>
                    </a:cubicBezTo>
                    <a:cubicBezTo>
                      <a:pt x="4" y="16"/>
                      <a:pt x="4" y="14"/>
                      <a:pt x="5" y="11"/>
                    </a:cubicBezTo>
                    <a:cubicBezTo>
                      <a:pt x="6" y="11"/>
                      <a:pt x="4" y="14"/>
                      <a:pt x="3" y="16"/>
                    </a:cubicBezTo>
                    <a:cubicBezTo>
                      <a:pt x="3" y="17"/>
                      <a:pt x="4" y="15"/>
                      <a:pt x="6" y="12"/>
                    </a:cubicBezTo>
                    <a:cubicBezTo>
                      <a:pt x="3" y="18"/>
                      <a:pt x="3" y="18"/>
                      <a:pt x="3" y="18"/>
                    </a:cubicBezTo>
                    <a:cubicBezTo>
                      <a:pt x="4" y="17"/>
                      <a:pt x="4" y="17"/>
                      <a:pt x="4" y="17"/>
                    </a:cubicBezTo>
                    <a:cubicBezTo>
                      <a:pt x="10" y="0"/>
                      <a:pt x="5" y="13"/>
                      <a:pt x="6" y="9"/>
                    </a:cubicBezTo>
                    <a:cubicBezTo>
                      <a:pt x="6" y="10"/>
                      <a:pt x="5" y="10"/>
                      <a:pt x="5" y="8"/>
                    </a:cubicBezTo>
                    <a:cubicBezTo>
                      <a:pt x="4" y="13"/>
                      <a:pt x="4" y="13"/>
                      <a:pt x="4" y="13"/>
                    </a:cubicBezTo>
                    <a:cubicBezTo>
                      <a:pt x="4" y="10"/>
                      <a:pt x="1" y="22"/>
                      <a:pt x="3" y="13"/>
                    </a:cubicBezTo>
                    <a:cubicBezTo>
                      <a:pt x="2" y="16"/>
                      <a:pt x="2" y="16"/>
                      <a:pt x="2" y="16"/>
                    </a:cubicBezTo>
                    <a:cubicBezTo>
                      <a:pt x="3" y="14"/>
                      <a:pt x="3" y="10"/>
                      <a:pt x="4" y="7"/>
                    </a:cubicBezTo>
                    <a:cubicBezTo>
                      <a:pt x="4" y="8"/>
                      <a:pt x="4" y="7"/>
                      <a:pt x="4" y="8"/>
                    </a:cubicBezTo>
                    <a:cubicBezTo>
                      <a:pt x="3" y="10"/>
                      <a:pt x="3" y="10"/>
                      <a:pt x="3" y="10"/>
                    </a:cubicBezTo>
                    <a:cubicBezTo>
                      <a:pt x="2" y="14"/>
                      <a:pt x="3" y="11"/>
                      <a:pt x="3" y="8"/>
                    </a:cubicBezTo>
                    <a:cubicBezTo>
                      <a:pt x="2" y="12"/>
                      <a:pt x="2" y="16"/>
                      <a:pt x="1" y="19"/>
                    </a:cubicBezTo>
                    <a:cubicBezTo>
                      <a:pt x="3" y="11"/>
                      <a:pt x="0" y="27"/>
                      <a:pt x="1" y="24"/>
                    </a:cubicBezTo>
                    <a:lnTo>
                      <a:pt x="2"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4" name="Freeform 1743"/>
              <p:cNvSpPr/>
              <p:nvPr/>
            </p:nvSpPr>
            <p:spPr bwMode="auto">
              <a:xfrm>
                <a:off x="2307" y="3159"/>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5" name="Freeform 1744"/>
              <p:cNvSpPr/>
              <p:nvPr/>
            </p:nvSpPr>
            <p:spPr bwMode="auto">
              <a:xfrm>
                <a:off x="2306" y="3160"/>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6" name="Freeform 1745"/>
              <p:cNvSpPr/>
              <p:nvPr/>
            </p:nvSpPr>
            <p:spPr bwMode="auto">
              <a:xfrm>
                <a:off x="2306" y="3160"/>
                <a:ext cx="1"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7" name="Freeform 1746"/>
              <p:cNvSpPr/>
              <p:nvPr/>
            </p:nvSpPr>
            <p:spPr bwMode="auto">
              <a:xfrm>
                <a:off x="2304" y="3169"/>
                <a:ext cx="0" cy="1"/>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8" name="Freeform 1747"/>
              <p:cNvSpPr/>
              <p:nvPr/>
            </p:nvSpPr>
            <p:spPr bwMode="auto">
              <a:xfrm>
                <a:off x="2306" y="3155"/>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lnTo>
                      <a:pt x="0" y="3"/>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9" name="Freeform 1748"/>
              <p:cNvSpPr/>
              <p:nvPr/>
            </p:nvSpPr>
            <p:spPr bwMode="auto">
              <a:xfrm>
                <a:off x="2303" y="315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0" name="Freeform 1749"/>
              <p:cNvSpPr/>
              <p:nvPr/>
            </p:nvSpPr>
            <p:spPr bwMode="auto">
              <a:xfrm>
                <a:off x="2291" y="3149"/>
                <a:ext cx="17" cy="28"/>
              </a:xfrm>
              <a:custGeom>
                <a:avLst/>
                <a:gdLst>
                  <a:gd name="T0" fmla="*/ 2 w 18"/>
                  <a:gd name="T1" fmla="*/ 14 h 31"/>
                  <a:gd name="T2" fmla="*/ 1 w 18"/>
                  <a:gd name="T3" fmla="*/ 21 h 31"/>
                  <a:gd name="T4" fmla="*/ 0 w 18"/>
                  <a:gd name="T5" fmla="*/ 24 h 31"/>
                  <a:gd name="T6" fmla="*/ 2 w 18"/>
                  <a:gd name="T7" fmla="*/ 20 h 31"/>
                  <a:gd name="T8" fmla="*/ 3 w 18"/>
                  <a:gd name="T9" fmla="*/ 20 h 31"/>
                  <a:gd name="T10" fmla="*/ 4 w 18"/>
                  <a:gd name="T11" fmla="*/ 22 h 31"/>
                  <a:gd name="T12" fmla="*/ 6 w 18"/>
                  <a:gd name="T13" fmla="*/ 16 h 31"/>
                  <a:gd name="T14" fmla="*/ 6 w 18"/>
                  <a:gd name="T15" fmla="*/ 18 h 31"/>
                  <a:gd name="T16" fmla="*/ 7 w 18"/>
                  <a:gd name="T17" fmla="*/ 20 h 31"/>
                  <a:gd name="T18" fmla="*/ 9 w 18"/>
                  <a:gd name="T19" fmla="*/ 10 h 31"/>
                  <a:gd name="T20" fmla="*/ 10 w 18"/>
                  <a:gd name="T21" fmla="*/ 10 h 31"/>
                  <a:gd name="T22" fmla="*/ 9 w 18"/>
                  <a:gd name="T23" fmla="*/ 15 h 31"/>
                  <a:gd name="T24" fmla="*/ 10 w 18"/>
                  <a:gd name="T25" fmla="*/ 15 h 31"/>
                  <a:gd name="T26" fmla="*/ 11 w 18"/>
                  <a:gd name="T27" fmla="*/ 17 h 31"/>
                  <a:gd name="T28" fmla="*/ 12 w 18"/>
                  <a:gd name="T29" fmla="*/ 15 h 31"/>
                  <a:gd name="T30" fmla="*/ 14 w 18"/>
                  <a:gd name="T31" fmla="*/ 11 h 31"/>
                  <a:gd name="T32" fmla="*/ 13 w 18"/>
                  <a:gd name="T33" fmla="*/ 16 h 31"/>
                  <a:gd name="T34" fmla="*/ 14 w 18"/>
                  <a:gd name="T35" fmla="*/ 14 h 31"/>
                  <a:gd name="T36" fmla="*/ 15 w 18"/>
                  <a:gd name="T37" fmla="*/ 16 h 31"/>
                  <a:gd name="T38" fmla="*/ 15 w 18"/>
                  <a:gd name="T39" fmla="*/ 14 h 31"/>
                  <a:gd name="T40" fmla="*/ 14 w 18"/>
                  <a:gd name="T41" fmla="*/ 17 h 31"/>
                  <a:gd name="T42" fmla="*/ 17 w 18"/>
                  <a:gd name="T43" fmla="*/ 6 h 31"/>
                  <a:gd name="T44" fmla="*/ 17 w 18"/>
                  <a:gd name="T45" fmla="*/ 5 h 31"/>
                  <a:gd name="T46" fmla="*/ 16 w 18"/>
                  <a:gd name="T47" fmla="*/ 6 h 31"/>
                  <a:gd name="T48" fmla="*/ 16 w 18"/>
                  <a:gd name="T49" fmla="*/ 4 h 31"/>
                  <a:gd name="T50" fmla="*/ 15 w 18"/>
                  <a:gd name="T51" fmla="*/ 3 h 31"/>
                  <a:gd name="T52" fmla="*/ 13 w 18"/>
                  <a:gd name="T53" fmla="*/ 6 h 31"/>
                  <a:gd name="T54" fmla="*/ 13 w 18"/>
                  <a:gd name="T55" fmla="*/ 5 h 31"/>
                  <a:gd name="T56" fmla="*/ 13 w 18"/>
                  <a:gd name="T57" fmla="*/ 5 h 31"/>
                  <a:gd name="T58" fmla="*/ 12 w 18"/>
                  <a:gd name="T59" fmla="*/ 6 h 31"/>
                  <a:gd name="T60" fmla="*/ 11 w 18"/>
                  <a:gd name="T61" fmla="*/ 8 h 31"/>
                  <a:gd name="T62" fmla="*/ 12 w 18"/>
                  <a:gd name="T63" fmla="*/ 3 h 31"/>
                  <a:gd name="T64" fmla="*/ 11 w 18"/>
                  <a:gd name="T65" fmla="*/ 3 h 31"/>
                  <a:gd name="T66" fmla="*/ 10 w 18"/>
                  <a:gd name="T67" fmla="*/ 8 h 31"/>
                  <a:gd name="T68" fmla="*/ 8 w 18"/>
                  <a:gd name="T69" fmla="*/ 10 h 31"/>
                  <a:gd name="T70" fmla="*/ 6 w 18"/>
                  <a:gd name="T71" fmla="*/ 12 h 31"/>
                  <a:gd name="T72" fmla="*/ 6 w 18"/>
                  <a:gd name="T73" fmla="*/ 11 h 31"/>
                  <a:gd name="T74" fmla="*/ 5 w 18"/>
                  <a:gd name="T75" fmla="*/ 12 h 31"/>
                  <a:gd name="T76" fmla="*/ 4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4" y="8"/>
                    </a:moveTo>
                    <a:cubicBezTo>
                      <a:pt x="3" y="9"/>
                      <a:pt x="3" y="10"/>
                      <a:pt x="2" y="14"/>
                    </a:cubicBezTo>
                    <a:cubicBezTo>
                      <a:pt x="2" y="12"/>
                      <a:pt x="2" y="12"/>
                      <a:pt x="2" y="12"/>
                    </a:cubicBezTo>
                    <a:cubicBezTo>
                      <a:pt x="2" y="13"/>
                      <a:pt x="1" y="16"/>
                      <a:pt x="1" y="21"/>
                    </a:cubicBezTo>
                    <a:cubicBezTo>
                      <a:pt x="1" y="19"/>
                      <a:pt x="1" y="19"/>
                      <a:pt x="1" y="19"/>
                    </a:cubicBezTo>
                    <a:cubicBezTo>
                      <a:pt x="2" y="15"/>
                      <a:pt x="1" y="22"/>
                      <a:pt x="0" y="24"/>
                    </a:cubicBezTo>
                    <a:cubicBezTo>
                      <a:pt x="1" y="23"/>
                      <a:pt x="3" y="14"/>
                      <a:pt x="2" y="16"/>
                    </a:cubicBezTo>
                    <a:cubicBezTo>
                      <a:pt x="3" y="16"/>
                      <a:pt x="2" y="18"/>
                      <a:pt x="2" y="20"/>
                    </a:cubicBezTo>
                    <a:cubicBezTo>
                      <a:pt x="2" y="21"/>
                      <a:pt x="3" y="14"/>
                      <a:pt x="4" y="13"/>
                    </a:cubicBezTo>
                    <a:cubicBezTo>
                      <a:pt x="0" y="31"/>
                      <a:pt x="5" y="9"/>
                      <a:pt x="3" y="20"/>
                    </a:cubicBezTo>
                    <a:cubicBezTo>
                      <a:pt x="4" y="19"/>
                      <a:pt x="4" y="20"/>
                      <a:pt x="5" y="17"/>
                    </a:cubicBezTo>
                    <a:cubicBezTo>
                      <a:pt x="4" y="21"/>
                      <a:pt x="5" y="17"/>
                      <a:pt x="4" y="22"/>
                    </a:cubicBezTo>
                    <a:cubicBezTo>
                      <a:pt x="6" y="12"/>
                      <a:pt x="4" y="27"/>
                      <a:pt x="6" y="14"/>
                    </a:cubicBezTo>
                    <a:cubicBezTo>
                      <a:pt x="6" y="18"/>
                      <a:pt x="7" y="13"/>
                      <a:pt x="6" y="16"/>
                    </a:cubicBezTo>
                    <a:cubicBezTo>
                      <a:pt x="6" y="18"/>
                      <a:pt x="6" y="18"/>
                      <a:pt x="6" y="18"/>
                    </a:cubicBezTo>
                    <a:cubicBezTo>
                      <a:pt x="6" y="21"/>
                      <a:pt x="7" y="13"/>
                      <a:pt x="6" y="18"/>
                    </a:cubicBezTo>
                    <a:cubicBezTo>
                      <a:pt x="6" y="19"/>
                      <a:pt x="7" y="15"/>
                      <a:pt x="8" y="12"/>
                    </a:cubicBezTo>
                    <a:cubicBezTo>
                      <a:pt x="8" y="13"/>
                      <a:pt x="8" y="15"/>
                      <a:pt x="7" y="20"/>
                    </a:cubicBezTo>
                    <a:cubicBezTo>
                      <a:pt x="8" y="14"/>
                      <a:pt x="8" y="17"/>
                      <a:pt x="8" y="14"/>
                    </a:cubicBezTo>
                    <a:cubicBezTo>
                      <a:pt x="8" y="14"/>
                      <a:pt x="9" y="13"/>
                      <a:pt x="9" y="10"/>
                    </a:cubicBezTo>
                    <a:cubicBezTo>
                      <a:pt x="9" y="11"/>
                      <a:pt x="10" y="6"/>
                      <a:pt x="11" y="5"/>
                    </a:cubicBezTo>
                    <a:cubicBezTo>
                      <a:pt x="10" y="12"/>
                      <a:pt x="11" y="5"/>
                      <a:pt x="10" y="10"/>
                    </a:cubicBezTo>
                    <a:cubicBezTo>
                      <a:pt x="9" y="13"/>
                      <a:pt x="9" y="13"/>
                      <a:pt x="8" y="18"/>
                    </a:cubicBezTo>
                    <a:cubicBezTo>
                      <a:pt x="8" y="18"/>
                      <a:pt x="8" y="17"/>
                      <a:pt x="9" y="15"/>
                    </a:cubicBezTo>
                    <a:cubicBezTo>
                      <a:pt x="9" y="16"/>
                      <a:pt x="9" y="18"/>
                      <a:pt x="9" y="18"/>
                    </a:cubicBezTo>
                    <a:cubicBezTo>
                      <a:pt x="8" y="21"/>
                      <a:pt x="11" y="12"/>
                      <a:pt x="10" y="15"/>
                    </a:cubicBezTo>
                    <a:cubicBezTo>
                      <a:pt x="10" y="18"/>
                      <a:pt x="10" y="18"/>
                      <a:pt x="10" y="18"/>
                    </a:cubicBezTo>
                    <a:cubicBezTo>
                      <a:pt x="11" y="14"/>
                      <a:pt x="10" y="19"/>
                      <a:pt x="11" y="17"/>
                    </a:cubicBezTo>
                    <a:cubicBezTo>
                      <a:pt x="11" y="15"/>
                      <a:pt x="12" y="14"/>
                      <a:pt x="12" y="13"/>
                    </a:cubicBezTo>
                    <a:cubicBezTo>
                      <a:pt x="10" y="21"/>
                      <a:pt x="13" y="8"/>
                      <a:pt x="12" y="15"/>
                    </a:cubicBezTo>
                    <a:cubicBezTo>
                      <a:pt x="14" y="9"/>
                      <a:pt x="15" y="6"/>
                      <a:pt x="15" y="6"/>
                    </a:cubicBezTo>
                    <a:cubicBezTo>
                      <a:pt x="14" y="11"/>
                      <a:pt x="14" y="11"/>
                      <a:pt x="14" y="11"/>
                    </a:cubicBezTo>
                    <a:cubicBezTo>
                      <a:pt x="14" y="8"/>
                      <a:pt x="12" y="17"/>
                      <a:pt x="11" y="19"/>
                    </a:cubicBezTo>
                    <a:cubicBezTo>
                      <a:pt x="12" y="16"/>
                      <a:pt x="11" y="19"/>
                      <a:pt x="13" y="16"/>
                    </a:cubicBezTo>
                    <a:cubicBezTo>
                      <a:pt x="11" y="20"/>
                      <a:pt x="11" y="20"/>
                      <a:pt x="11" y="20"/>
                    </a:cubicBezTo>
                    <a:cubicBezTo>
                      <a:pt x="12" y="20"/>
                      <a:pt x="14" y="10"/>
                      <a:pt x="14" y="14"/>
                    </a:cubicBezTo>
                    <a:cubicBezTo>
                      <a:pt x="13" y="17"/>
                      <a:pt x="13" y="17"/>
                      <a:pt x="13" y="17"/>
                    </a:cubicBezTo>
                    <a:cubicBezTo>
                      <a:pt x="13" y="17"/>
                      <a:pt x="12" y="23"/>
                      <a:pt x="15" y="16"/>
                    </a:cubicBezTo>
                    <a:cubicBezTo>
                      <a:pt x="16" y="14"/>
                      <a:pt x="18" y="8"/>
                      <a:pt x="18" y="6"/>
                    </a:cubicBezTo>
                    <a:cubicBezTo>
                      <a:pt x="17" y="8"/>
                      <a:pt x="16" y="12"/>
                      <a:pt x="15" y="14"/>
                    </a:cubicBezTo>
                    <a:cubicBezTo>
                      <a:pt x="16" y="10"/>
                      <a:pt x="16" y="10"/>
                      <a:pt x="16" y="10"/>
                    </a:cubicBezTo>
                    <a:cubicBezTo>
                      <a:pt x="15" y="13"/>
                      <a:pt x="14" y="15"/>
                      <a:pt x="14" y="17"/>
                    </a:cubicBezTo>
                    <a:cubicBezTo>
                      <a:pt x="13" y="20"/>
                      <a:pt x="15" y="13"/>
                      <a:pt x="14" y="16"/>
                    </a:cubicBezTo>
                    <a:cubicBezTo>
                      <a:pt x="15" y="11"/>
                      <a:pt x="16" y="10"/>
                      <a:pt x="17" y="6"/>
                    </a:cubicBezTo>
                    <a:cubicBezTo>
                      <a:pt x="16" y="8"/>
                      <a:pt x="16" y="8"/>
                      <a:pt x="16" y="8"/>
                    </a:cubicBezTo>
                    <a:cubicBezTo>
                      <a:pt x="17" y="7"/>
                      <a:pt x="16" y="7"/>
                      <a:pt x="17" y="5"/>
                    </a:cubicBezTo>
                    <a:cubicBezTo>
                      <a:pt x="15" y="11"/>
                      <a:pt x="17" y="2"/>
                      <a:pt x="16" y="5"/>
                    </a:cubicBezTo>
                    <a:cubicBezTo>
                      <a:pt x="16" y="6"/>
                      <a:pt x="16" y="6"/>
                      <a:pt x="16" y="6"/>
                    </a:cubicBezTo>
                    <a:cubicBezTo>
                      <a:pt x="15" y="9"/>
                      <a:pt x="15" y="8"/>
                      <a:pt x="15" y="9"/>
                    </a:cubicBezTo>
                    <a:cubicBezTo>
                      <a:pt x="16" y="5"/>
                      <a:pt x="15" y="6"/>
                      <a:pt x="16" y="4"/>
                    </a:cubicBezTo>
                    <a:cubicBezTo>
                      <a:pt x="15" y="6"/>
                      <a:pt x="13" y="11"/>
                      <a:pt x="13" y="11"/>
                    </a:cubicBezTo>
                    <a:cubicBezTo>
                      <a:pt x="15" y="6"/>
                      <a:pt x="13" y="8"/>
                      <a:pt x="15" y="3"/>
                    </a:cubicBezTo>
                    <a:cubicBezTo>
                      <a:pt x="13" y="9"/>
                      <a:pt x="14" y="5"/>
                      <a:pt x="13" y="8"/>
                    </a:cubicBezTo>
                    <a:cubicBezTo>
                      <a:pt x="12" y="9"/>
                      <a:pt x="12" y="9"/>
                      <a:pt x="13" y="6"/>
                    </a:cubicBezTo>
                    <a:cubicBezTo>
                      <a:pt x="13" y="5"/>
                      <a:pt x="13" y="5"/>
                      <a:pt x="13" y="5"/>
                    </a:cubicBezTo>
                    <a:cubicBezTo>
                      <a:pt x="13" y="5"/>
                      <a:pt x="13" y="5"/>
                      <a:pt x="13" y="5"/>
                    </a:cubicBezTo>
                    <a:cubicBezTo>
                      <a:pt x="14" y="3"/>
                      <a:pt x="14" y="3"/>
                      <a:pt x="14" y="3"/>
                    </a:cubicBezTo>
                    <a:cubicBezTo>
                      <a:pt x="14" y="3"/>
                      <a:pt x="13" y="7"/>
                      <a:pt x="13" y="5"/>
                    </a:cubicBezTo>
                    <a:cubicBezTo>
                      <a:pt x="14" y="3"/>
                      <a:pt x="14" y="3"/>
                      <a:pt x="14" y="3"/>
                    </a:cubicBezTo>
                    <a:cubicBezTo>
                      <a:pt x="14" y="2"/>
                      <a:pt x="11" y="11"/>
                      <a:pt x="12" y="6"/>
                    </a:cubicBezTo>
                    <a:cubicBezTo>
                      <a:pt x="12" y="8"/>
                      <a:pt x="11" y="8"/>
                      <a:pt x="10" y="14"/>
                    </a:cubicBezTo>
                    <a:cubicBezTo>
                      <a:pt x="10" y="12"/>
                      <a:pt x="11" y="8"/>
                      <a:pt x="11" y="8"/>
                    </a:cubicBezTo>
                    <a:cubicBezTo>
                      <a:pt x="10" y="13"/>
                      <a:pt x="11" y="6"/>
                      <a:pt x="10" y="10"/>
                    </a:cubicBezTo>
                    <a:cubicBezTo>
                      <a:pt x="12" y="4"/>
                      <a:pt x="11" y="8"/>
                      <a:pt x="12" y="3"/>
                    </a:cubicBezTo>
                    <a:cubicBezTo>
                      <a:pt x="12" y="1"/>
                      <a:pt x="10" y="8"/>
                      <a:pt x="10" y="7"/>
                    </a:cubicBezTo>
                    <a:cubicBezTo>
                      <a:pt x="11" y="3"/>
                      <a:pt x="11" y="3"/>
                      <a:pt x="11" y="3"/>
                    </a:cubicBezTo>
                    <a:cubicBezTo>
                      <a:pt x="11" y="5"/>
                      <a:pt x="10" y="9"/>
                      <a:pt x="10" y="5"/>
                    </a:cubicBezTo>
                    <a:cubicBezTo>
                      <a:pt x="10" y="8"/>
                      <a:pt x="10" y="8"/>
                      <a:pt x="10" y="8"/>
                    </a:cubicBezTo>
                    <a:cubicBezTo>
                      <a:pt x="10" y="6"/>
                      <a:pt x="9" y="7"/>
                      <a:pt x="10" y="3"/>
                    </a:cubicBezTo>
                    <a:cubicBezTo>
                      <a:pt x="8" y="10"/>
                      <a:pt x="8" y="10"/>
                      <a:pt x="8" y="10"/>
                    </a:cubicBezTo>
                    <a:cubicBezTo>
                      <a:pt x="9" y="3"/>
                      <a:pt x="8" y="9"/>
                      <a:pt x="6" y="15"/>
                    </a:cubicBezTo>
                    <a:cubicBezTo>
                      <a:pt x="6" y="15"/>
                      <a:pt x="6" y="13"/>
                      <a:pt x="6" y="12"/>
                    </a:cubicBezTo>
                    <a:cubicBezTo>
                      <a:pt x="7" y="10"/>
                      <a:pt x="7" y="10"/>
                      <a:pt x="7" y="10"/>
                    </a:cubicBezTo>
                    <a:cubicBezTo>
                      <a:pt x="7" y="9"/>
                      <a:pt x="8" y="5"/>
                      <a:pt x="6" y="11"/>
                    </a:cubicBezTo>
                    <a:cubicBezTo>
                      <a:pt x="6" y="13"/>
                      <a:pt x="7" y="7"/>
                      <a:pt x="7" y="6"/>
                    </a:cubicBezTo>
                    <a:cubicBezTo>
                      <a:pt x="5" y="14"/>
                      <a:pt x="7" y="0"/>
                      <a:pt x="5" y="12"/>
                    </a:cubicBezTo>
                    <a:cubicBezTo>
                      <a:pt x="5" y="12"/>
                      <a:pt x="4" y="14"/>
                      <a:pt x="5" y="14"/>
                    </a:cubicBezTo>
                    <a:cubicBezTo>
                      <a:pt x="4" y="15"/>
                      <a:pt x="4" y="18"/>
                      <a:pt x="4" y="18"/>
                    </a:cubicBezTo>
                    <a:cubicBezTo>
                      <a:pt x="4" y="18"/>
                      <a:pt x="4" y="14"/>
                      <a:pt x="4" y="16"/>
                    </a:cubicBezTo>
                    <a:cubicBezTo>
                      <a:pt x="5" y="9"/>
                      <a:pt x="5" y="9"/>
                      <a:pt x="5" y="9"/>
                    </a:cubicBezTo>
                    <a:cubicBezTo>
                      <a:pt x="6" y="1"/>
                      <a:pt x="2" y="18"/>
                      <a:pt x="4"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1" name="Freeform 1750"/>
              <p:cNvSpPr/>
              <p:nvPr/>
            </p:nvSpPr>
            <p:spPr bwMode="auto">
              <a:xfrm>
                <a:off x="2298" y="3153"/>
                <a:ext cx="1" cy="4"/>
              </a:xfrm>
              <a:custGeom>
                <a:avLst/>
                <a:gdLst>
                  <a:gd name="T0" fmla="*/ 1 w 1"/>
                  <a:gd name="T1" fmla="*/ 4 h 4"/>
                  <a:gd name="T2" fmla="*/ 1 w 1"/>
                  <a:gd name="T3" fmla="*/ 0 h 4"/>
                  <a:gd name="T4" fmla="*/ 0 w 1"/>
                  <a:gd name="T5" fmla="*/ 3 h 4"/>
                  <a:gd name="T6" fmla="*/ 1 w 1"/>
                  <a:gd name="T7" fmla="*/ 4 h 4"/>
                </a:gdLst>
                <a:ahLst/>
                <a:cxnLst>
                  <a:cxn ang="0">
                    <a:pos x="T0" y="T1"/>
                  </a:cxn>
                  <a:cxn ang="0">
                    <a:pos x="T2" y="T3"/>
                  </a:cxn>
                  <a:cxn ang="0">
                    <a:pos x="T4" y="T5"/>
                  </a:cxn>
                  <a:cxn ang="0">
                    <a:pos x="T6" y="T7"/>
                  </a:cxn>
                </a:cxnLst>
                <a:rect l="0" t="0" r="r" b="b"/>
                <a:pathLst>
                  <a:path w="1" h="4">
                    <a:moveTo>
                      <a:pt x="1" y="4"/>
                    </a:moveTo>
                    <a:cubicBezTo>
                      <a:pt x="1" y="0"/>
                      <a:pt x="1" y="0"/>
                      <a:pt x="1" y="0"/>
                    </a:cubicBezTo>
                    <a:cubicBezTo>
                      <a:pt x="0" y="3"/>
                      <a:pt x="0" y="3"/>
                      <a:pt x="0" y="3"/>
                    </a:cubicBezTo>
                    <a:cubicBezTo>
                      <a:pt x="1" y="3"/>
                      <a:pt x="1" y="3"/>
                      <a:pt x="1"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2" name="Freeform 1751"/>
              <p:cNvSpPr/>
              <p:nvPr/>
            </p:nvSpPr>
            <p:spPr bwMode="auto">
              <a:xfrm>
                <a:off x="2298" y="3156"/>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2"/>
                      <a:pt x="0" y="1"/>
                    </a:cubicBez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3" name="Freeform 1752"/>
              <p:cNvSpPr/>
              <p:nvPr/>
            </p:nvSpPr>
            <p:spPr bwMode="auto">
              <a:xfrm>
                <a:off x="2294" y="3156"/>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4" name="Freeform 1753"/>
              <p:cNvSpPr/>
              <p:nvPr/>
            </p:nvSpPr>
            <p:spPr bwMode="auto">
              <a:xfrm>
                <a:off x="2293" y="3159"/>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5" name="Freeform 1754"/>
              <p:cNvSpPr/>
              <p:nvPr/>
            </p:nvSpPr>
            <p:spPr bwMode="auto">
              <a:xfrm>
                <a:off x="2285" y="3154"/>
                <a:ext cx="8" cy="23"/>
              </a:xfrm>
              <a:custGeom>
                <a:avLst/>
                <a:gdLst>
                  <a:gd name="T0" fmla="*/ 2 w 9"/>
                  <a:gd name="T1" fmla="*/ 11 h 25"/>
                  <a:gd name="T2" fmla="*/ 1 w 9"/>
                  <a:gd name="T3" fmla="*/ 15 h 25"/>
                  <a:gd name="T4" fmla="*/ 2 w 9"/>
                  <a:gd name="T5" fmla="*/ 12 h 25"/>
                  <a:gd name="T6" fmla="*/ 0 w 9"/>
                  <a:gd name="T7" fmla="*/ 20 h 25"/>
                  <a:gd name="T8" fmla="*/ 4 w 9"/>
                  <a:gd name="T9" fmla="*/ 15 h 25"/>
                  <a:gd name="T10" fmla="*/ 3 w 9"/>
                  <a:gd name="T11" fmla="*/ 18 h 25"/>
                  <a:gd name="T12" fmla="*/ 5 w 9"/>
                  <a:gd name="T13" fmla="*/ 13 h 25"/>
                  <a:gd name="T14" fmla="*/ 4 w 9"/>
                  <a:gd name="T15" fmla="*/ 19 h 25"/>
                  <a:gd name="T16" fmla="*/ 5 w 9"/>
                  <a:gd name="T17" fmla="*/ 17 h 25"/>
                  <a:gd name="T18" fmla="*/ 6 w 9"/>
                  <a:gd name="T19" fmla="*/ 14 h 25"/>
                  <a:gd name="T20" fmla="*/ 6 w 9"/>
                  <a:gd name="T21" fmla="*/ 15 h 25"/>
                  <a:gd name="T22" fmla="*/ 6 w 9"/>
                  <a:gd name="T23" fmla="*/ 14 h 25"/>
                  <a:gd name="T24" fmla="*/ 6 w 9"/>
                  <a:gd name="T25" fmla="*/ 14 h 25"/>
                  <a:gd name="T26" fmla="*/ 6 w 9"/>
                  <a:gd name="T27" fmla="*/ 15 h 25"/>
                  <a:gd name="T28" fmla="*/ 7 w 9"/>
                  <a:gd name="T29" fmla="*/ 13 h 25"/>
                  <a:gd name="T30" fmla="*/ 6 w 9"/>
                  <a:gd name="T31" fmla="*/ 17 h 25"/>
                  <a:gd name="T32" fmla="*/ 8 w 9"/>
                  <a:gd name="T33" fmla="*/ 11 h 25"/>
                  <a:gd name="T34" fmla="*/ 9 w 9"/>
                  <a:gd name="T35" fmla="*/ 7 h 25"/>
                  <a:gd name="T36" fmla="*/ 7 w 9"/>
                  <a:gd name="T37" fmla="*/ 10 h 25"/>
                  <a:gd name="T38" fmla="*/ 7 w 9"/>
                  <a:gd name="T39" fmla="*/ 11 h 25"/>
                  <a:gd name="T40" fmla="*/ 7 w 9"/>
                  <a:gd name="T41" fmla="*/ 12 h 25"/>
                  <a:gd name="T42" fmla="*/ 8 w 9"/>
                  <a:gd name="T43" fmla="*/ 7 h 25"/>
                  <a:gd name="T44" fmla="*/ 8 w 9"/>
                  <a:gd name="T45" fmla="*/ 3 h 25"/>
                  <a:gd name="T46" fmla="*/ 8 w 9"/>
                  <a:gd name="T47" fmla="*/ 3 h 25"/>
                  <a:gd name="T48" fmla="*/ 7 w 9"/>
                  <a:gd name="T49" fmla="*/ 4 h 25"/>
                  <a:gd name="T50" fmla="*/ 7 w 9"/>
                  <a:gd name="T51" fmla="*/ 7 h 25"/>
                  <a:gd name="T52" fmla="*/ 6 w 9"/>
                  <a:gd name="T53" fmla="*/ 14 h 25"/>
                  <a:gd name="T54" fmla="*/ 5 w 9"/>
                  <a:gd name="T55" fmla="*/ 13 h 25"/>
                  <a:gd name="T56" fmla="*/ 7 w 9"/>
                  <a:gd name="T57" fmla="*/ 8 h 25"/>
                  <a:gd name="T58" fmla="*/ 6 w 9"/>
                  <a:gd name="T59" fmla="*/ 11 h 25"/>
                  <a:gd name="T60" fmla="*/ 7 w 9"/>
                  <a:gd name="T61" fmla="*/ 4 h 25"/>
                  <a:gd name="T62" fmla="*/ 6 w 9"/>
                  <a:gd name="T63" fmla="*/ 10 h 25"/>
                  <a:gd name="T64" fmla="*/ 4 w 9"/>
                  <a:gd name="T65" fmla="*/ 10 h 25"/>
                  <a:gd name="T66" fmla="*/ 5 w 9"/>
                  <a:gd name="T67" fmla="*/ 7 h 25"/>
                  <a:gd name="T68" fmla="*/ 4 w 9"/>
                  <a:gd name="T69" fmla="*/ 11 h 25"/>
                  <a:gd name="T70" fmla="*/ 4 w 9"/>
                  <a:gd name="T71" fmla="*/ 9 h 25"/>
                  <a:gd name="T72" fmla="*/ 3 w 9"/>
                  <a:gd name="T73" fmla="*/ 12 h 25"/>
                  <a:gd name="T74" fmla="*/ 2 w 9"/>
                  <a:gd name="T75" fmla="*/ 11 h 25"/>
                  <a:gd name="T76" fmla="*/ 2 w 9"/>
                  <a:gd name="T77" fmla="*/ 11 h 25"/>
                  <a:gd name="T78" fmla="*/ 1 w 9"/>
                  <a:gd name="T79" fmla="*/ 17 h 25"/>
                  <a:gd name="T80" fmla="*/ 2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2" y="11"/>
                    </a:moveTo>
                    <a:cubicBezTo>
                      <a:pt x="1" y="15"/>
                      <a:pt x="1" y="15"/>
                      <a:pt x="1" y="15"/>
                    </a:cubicBezTo>
                    <a:cubicBezTo>
                      <a:pt x="2" y="13"/>
                      <a:pt x="1" y="16"/>
                      <a:pt x="2" y="12"/>
                    </a:cubicBezTo>
                    <a:cubicBezTo>
                      <a:pt x="1" y="17"/>
                      <a:pt x="1" y="12"/>
                      <a:pt x="0" y="20"/>
                    </a:cubicBezTo>
                    <a:cubicBezTo>
                      <a:pt x="1" y="17"/>
                      <a:pt x="2" y="22"/>
                      <a:pt x="4" y="15"/>
                    </a:cubicBezTo>
                    <a:cubicBezTo>
                      <a:pt x="3" y="18"/>
                      <a:pt x="3" y="18"/>
                      <a:pt x="3" y="18"/>
                    </a:cubicBezTo>
                    <a:cubicBezTo>
                      <a:pt x="5" y="12"/>
                      <a:pt x="3" y="25"/>
                      <a:pt x="5" y="13"/>
                    </a:cubicBezTo>
                    <a:cubicBezTo>
                      <a:pt x="4" y="19"/>
                      <a:pt x="4" y="19"/>
                      <a:pt x="4" y="19"/>
                    </a:cubicBezTo>
                    <a:cubicBezTo>
                      <a:pt x="4" y="21"/>
                      <a:pt x="6" y="10"/>
                      <a:pt x="5" y="17"/>
                    </a:cubicBezTo>
                    <a:cubicBezTo>
                      <a:pt x="6" y="14"/>
                      <a:pt x="6" y="14"/>
                      <a:pt x="6" y="14"/>
                    </a:cubicBezTo>
                    <a:cubicBezTo>
                      <a:pt x="6" y="15"/>
                      <a:pt x="6" y="15"/>
                      <a:pt x="6" y="15"/>
                    </a:cubicBezTo>
                    <a:cubicBezTo>
                      <a:pt x="6" y="14"/>
                      <a:pt x="6" y="14"/>
                      <a:pt x="6" y="14"/>
                    </a:cubicBezTo>
                    <a:cubicBezTo>
                      <a:pt x="6" y="12"/>
                      <a:pt x="7" y="12"/>
                      <a:pt x="6" y="14"/>
                    </a:cubicBezTo>
                    <a:cubicBezTo>
                      <a:pt x="6" y="16"/>
                      <a:pt x="6" y="15"/>
                      <a:pt x="6" y="15"/>
                    </a:cubicBezTo>
                    <a:cubicBezTo>
                      <a:pt x="6" y="17"/>
                      <a:pt x="7" y="13"/>
                      <a:pt x="7" y="13"/>
                    </a:cubicBezTo>
                    <a:cubicBezTo>
                      <a:pt x="7" y="15"/>
                      <a:pt x="6" y="16"/>
                      <a:pt x="6" y="17"/>
                    </a:cubicBezTo>
                    <a:cubicBezTo>
                      <a:pt x="7" y="14"/>
                      <a:pt x="6" y="21"/>
                      <a:pt x="8" y="11"/>
                    </a:cubicBezTo>
                    <a:cubicBezTo>
                      <a:pt x="8" y="10"/>
                      <a:pt x="8" y="8"/>
                      <a:pt x="9" y="7"/>
                    </a:cubicBezTo>
                    <a:cubicBezTo>
                      <a:pt x="9" y="4"/>
                      <a:pt x="8" y="8"/>
                      <a:pt x="7" y="10"/>
                    </a:cubicBezTo>
                    <a:cubicBezTo>
                      <a:pt x="7" y="11"/>
                      <a:pt x="7" y="11"/>
                      <a:pt x="7" y="11"/>
                    </a:cubicBezTo>
                    <a:cubicBezTo>
                      <a:pt x="6" y="20"/>
                      <a:pt x="8" y="8"/>
                      <a:pt x="7" y="12"/>
                    </a:cubicBezTo>
                    <a:cubicBezTo>
                      <a:pt x="7" y="9"/>
                      <a:pt x="8" y="9"/>
                      <a:pt x="8" y="7"/>
                    </a:cubicBezTo>
                    <a:cubicBezTo>
                      <a:pt x="9" y="0"/>
                      <a:pt x="6" y="12"/>
                      <a:pt x="8" y="3"/>
                    </a:cubicBezTo>
                    <a:cubicBezTo>
                      <a:pt x="8" y="3"/>
                      <a:pt x="8" y="3"/>
                      <a:pt x="8" y="3"/>
                    </a:cubicBezTo>
                    <a:cubicBezTo>
                      <a:pt x="8" y="2"/>
                      <a:pt x="7" y="3"/>
                      <a:pt x="7" y="4"/>
                    </a:cubicBezTo>
                    <a:cubicBezTo>
                      <a:pt x="7" y="7"/>
                      <a:pt x="7" y="7"/>
                      <a:pt x="7" y="7"/>
                    </a:cubicBezTo>
                    <a:cubicBezTo>
                      <a:pt x="7" y="8"/>
                      <a:pt x="6" y="12"/>
                      <a:pt x="6" y="14"/>
                    </a:cubicBezTo>
                    <a:cubicBezTo>
                      <a:pt x="6" y="9"/>
                      <a:pt x="5" y="15"/>
                      <a:pt x="5" y="13"/>
                    </a:cubicBezTo>
                    <a:cubicBezTo>
                      <a:pt x="6" y="10"/>
                      <a:pt x="6" y="10"/>
                      <a:pt x="7" y="8"/>
                    </a:cubicBezTo>
                    <a:cubicBezTo>
                      <a:pt x="6" y="11"/>
                      <a:pt x="6" y="11"/>
                      <a:pt x="6" y="11"/>
                    </a:cubicBezTo>
                    <a:cubicBezTo>
                      <a:pt x="6" y="11"/>
                      <a:pt x="6" y="6"/>
                      <a:pt x="7" y="4"/>
                    </a:cubicBezTo>
                    <a:cubicBezTo>
                      <a:pt x="6" y="7"/>
                      <a:pt x="6" y="6"/>
                      <a:pt x="6" y="10"/>
                    </a:cubicBezTo>
                    <a:cubicBezTo>
                      <a:pt x="6" y="6"/>
                      <a:pt x="5" y="7"/>
                      <a:pt x="4" y="10"/>
                    </a:cubicBezTo>
                    <a:cubicBezTo>
                      <a:pt x="4" y="10"/>
                      <a:pt x="5" y="6"/>
                      <a:pt x="5" y="7"/>
                    </a:cubicBezTo>
                    <a:cubicBezTo>
                      <a:pt x="5" y="6"/>
                      <a:pt x="5" y="8"/>
                      <a:pt x="4" y="11"/>
                    </a:cubicBezTo>
                    <a:cubicBezTo>
                      <a:pt x="3" y="14"/>
                      <a:pt x="3" y="12"/>
                      <a:pt x="4" y="9"/>
                    </a:cubicBezTo>
                    <a:cubicBezTo>
                      <a:pt x="3" y="12"/>
                      <a:pt x="3" y="12"/>
                      <a:pt x="3" y="12"/>
                    </a:cubicBezTo>
                    <a:cubicBezTo>
                      <a:pt x="2" y="17"/>
                      <a:pt x="3" y="8"/>
                      <a:pt x="2" y="11"/>
                    </a:cubicBezTo>
                    <a:cubicBezTo>
                      <a:pt x="2" y="11"/>
                      <a:pt x="2" y="11"/>
                      <a:pt x="2" y="11"/>
                    </a:cubicBezTo>
                    <a:cubicBezTo>
                      <a:pt x="2" y="12"/>
                      <a:pt x="1" y="19"/>
                      <a:pt x="1" y="17"/>
                    </a:cubicBezTo>
                    <a:cubicBezTo>
                      <a:pt x="2" y="14"/>
                      <a:pt x="2"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6" name="Freeform 1755"/>
              <p:cNvSpPr/>
              <p:nvPr/>
            </p:nvSpPr>
            <p:spPr bwMode="auto">
              <a:xfrm>
                <a:off x="2285" y="3165"/>
                <a:ext cx="1" cy="8"/>
              </a:xfrm>
              <a:custGeom>
                <a:avLst/>
                <a:gdLst>
                  <a:gd name="T0" fmla="*/ 0 w 1"/>
                  <a:gd name="T1" fmla="*/ 5 h 9"/>
                  <a:gd name="T2" fmla="*/ 1 w 1"/>
                  <a:gd name="T3" fmla="*/ 1 h 9"/>
                  <a:gd name="T4" fmla="*/ 0 w 1"/>
                  <a:gd name="T5" fmla="*/ 8 h 9"/>
                  <a:gd name="T6" fmla="*/ 0 w 1"/>
                  <a:gd name="T7" fmla="*/ 7 h 9"/>
                  <a:gd name="T8" fmla="*/ 0 w 1"/>
                  <a:gd name="T9" fmla="*/ 5 h 9"/>
                </a:gdLst>
                <a:ahLst/>
                <a:cxnLst>
                  <a:cxn ang="0">
                    <a:pos x="T0" y="T1"/>
                  </a:cxn>
                  <a:cxn ang="0">
                    <a:pos x="T2" y="T3"/>
                  </a:cxn>
                  <a:cxn ang="0">
                    <a:pos x="T4" y="T5"/>
                  </a:cxn>
                  <a:cxn ang="0">
                    <a:pos x="T6" y="T7"/>
                  </a:cxn>
                  <a:cxn ang="0">
                    <a:pos x="T8" y="T9"/>
                  </a:cxn>
                </a:cxnLst>
                <a:rect l="0" t="0" r="r" b="b"/>
                <a:pathLst>
                  <a:path w="1" h="9">
                    <a:moveTo>
                      <a:pt x="0" y="5"/>
                    </a:moveTo>
                    <a:cubicBezTo>
                      <a:pt x="1" y="1"/>
                      <a:pt x="1" y="1"/>
                      <a:pt x="1" y="1"/>
                    </a:cubicBezTo>
                    <a:cubicBezTo>
                      <a:pt x="1" y="0"/>
                      <a:pt x="0" y="5"/>
                      <a:pt x="0" y="8"/>
                    </a:cubicBezTo>
                    <a:cubicBezTo>
                      <a:pt x="0" y="7"/>
                      <a:pt x="0" y="9"/>
                      <a:pt x="0" y="7"/>
                    </a:cubicBezTo>
                    <a:cubicBezTo>
                      <a:pt x="0" y="6"/>
                      <a:pt x="0" y="5"/>
                      <a:pt x="0"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7" name="Freeform 1756"/>
              <p:cNvSpPr/>
              <p:nvPr/>
            </p:nvSpPr>
            <p:spPr bwMode="auto">
              <a:xfrm>
                <a:off x="2283" y="3162"/>
                <a:ext cx="2" cy="17"/>
              </a:xfrm>
              <a:custGeom>
                <a:avLst/>
                <a:gdLst>
                  <a:gd name="T0" fmla="*/ 1 w 2"/>
                  <a:gd name="T1" fmla="*/ 9 h 19"/>
                  <a:gd name="T2" fmla="*/ 1 w 2"/>
                  <a:gd name="T3" fmla="*/ 12 h 19"/>
                  <a:gd name="T4" fmla="*/ 1 w 2"/>
                  <a:gd name="T5" fmla="*/ 13 h 19"/>
                  <a:gd name="T6" fmla="*/ 2 w 2"/>
                  <a:gd name="T7" fmla="*/ 7 h 19"/>
                  <a:gd name="T8" fmla="*/ 2 w 2"/>
                  <a:gd name="T9" fmla="*/ 11 h 19"/>
                  <a:gd name="T10" fmla="*/ 2 w 2"/>
                  <a:gd name="T11" fmla="*/ 6 h 19"/>
                  <a:gd name="T12" fmla="*/ 2 w 2"/>
                  <a:gd name="T13" fmla="*/ 8 h 19"/>
                  <a:gd name="T14" fmla="*/ 2 w 2"/>
                  <a:gd name="T15" fmla="*/ 6 h 19"/>
                  <a:gd name="T16" fmla="*/ 2 w 2"/>
                  <a:gd name="T17" fmla="*/ 7 h 19"/>
                  <a:gd name="T18" fmla="*/ 2 w 2"/>
                  <a:gd name="T19" fmla="*/ 4 h 19"/>
                  <a:gd name="T20" fmla="*/ 2 w 2"/>
                  <a:gd name="T21" fmla="*/ 10 h 19"/>
                  <a:gd name="T22" fmla="*/ 2 w 2"/>
                  <a:gd name="T23" fmla="*/ 4 h 19"/>
                  <a:gd name="T24" fmla="*/ 2 w 2"/>
                  <a:gd name="T25" fmla="*/ 2 h 19"/>
                  <a:gd name="T26" fmla="*/ 2 w 2"/>
                  <a:gd name="T27" fmla="*/ 4 h 19"/>
                  <a:gd name="T28" fmla="*/ 1 w 2"/>
                  <a:gd name="T29" fmla="*/ 8 h 19"/>
                  <a:gd name="T30" fmla="*/ 2 w 2"/>
                  <a:gd name="T31" fmla="*/ 2 h 19"/>
                  <a:gd name="T32" fmla="*/ 1 w 2"/>
                  <a:gd name="T33" fmla="*/ 5 h 19"/>
                  <a:gd name="T34" fmla="*/ 1 w 2"/>
                  <a:gd name="T35" fmla="*/ 12 h 19"/>
                  <a:gd name="T36" fmla="*/ 1 w 2"/>
                  <a:gd name="T37" fmla="*/ 7 h 19"/>
                  <a:gd name="T38" fmla="*/ 0 w 2"/>
                  <a:gd name="T39" fmla="*/ 5 h 19"/>
                  <a:gd name="T40" fmla="*/ 1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2"/>
                      <a:pt x="1" y="12"/>
                      <a:pt x="1" y="12"/>
                    </a:cubicBezTo>
                    <a:cubicBezTo>
                      <a:pt x="1" y="12"/>
                      <a:pt x="2" y="10"/>
                      <a:pt x="1" y="13"/>
                    </a:cubicBezTo>
                    <a:cubicBezTo>
                      <a:pt x="1" y="15"/>
                      <a:pt x="2" y="9"/>
                      <a:pt x="2" y="7"/>
                    </a:cubicBezTo>
                    <a:cubicBezTo>
                      <a:pt x="2" y="11"/>
                      <a:pt x="2" y="11"/>
                      <a:pt x="2" y="11"/>
                    </a:cubicBezTo>
                    <a:cubicBezTo>
                      <a:pt x="2" y="9"/>
                      <a:pt x="2" y="13"/>
                      <a:pt x="2" y="6"/>
                    </a:cubicBezTo>
                    <a:cubicBezTo>
                      <a:pt x="2" y="6"/>
                      <a:pt x="2" y="10"/>
                      <a:pt x="2" y="8"/>
                    </a:cubicBezTo>
                    <a:cubicBezTo>
                      <a:pt x="2" y="6"/>
                      <a:pt x="2" y="6"/>
                      <a:pt x="2" y="6"/>
                    </a:cubicBezTo>
                    <a:cubicBezTo>
                      <a:pt x="2" y="7"/>
                      <a:pt x="2" y="7"/>
                      <a:pt x="2" y="7"/>
                    </a:cubicBezTo>
                    <a:cubicBezTo>
                      <a:pt x="2" y="4"/>
                      <a:pt x="2" y="4"/>
                      <a:pt x="2" y="4"/>
                    </a:cubicBezTo>
                    <a:cubicBezTo>
                      <a:pt x="2" y="0"/>
                      <a:pt x="2" y="13"/>
                      <a:pt x="2" y="10"/>
                    </a:cubicBezTo>
                    <a:cubicBezTo>
                      <a:pt x="2" y="4"/>
                      <a:pt x="2" y="4"/>
                      <a:pt x="2" y="4"/>
                    </a:cubicBezTo>
                    <a:cubicBezTo>
                      <a:pt x="2" y="4"/>
                      <a:pt x="2" y="6"/>
                      <a:pt x="2" y="2"/>
                    </a:cubicBezTo>
                    <a:cubicBezTo>
                      <a:pt x="2" y="2"/>
                      <a:pt x="2" y="5"/>
                      <a:pt x="2" y="4"/>
                    </a:cubicBezTo>
                    <a:cubicBezTo>
                      <a:pt x="2" y="4"/>
                      <a:pt x="2" y="7"/>
                      <a:pt x="1" y="8"/>
                    </a:cubicBezTo>
                    <a:cubicBezTo>
                      <a:pt x="1" y="13"/>
                      <a:pt x="2" y="5"/>
                      <a:pt x="2" y="2"/>
                    </a:cubicBezTo>
                    <a:cubicBezTo>
                      <a:pt x="1" y="6"/>
                      <a:pt x="1" y="10"/>
                      <a:pt x="1" y="5"/>
                    </a:cubicBezTo>
                    <a:cubicBezTo>
                      <a:pt x="1" y="8"/>
                      <a:pt x="1" y="12"/>
                      <a:pt x="1" y="12"/>
                    </a:cubicBezTo>
                    <a:cubicBezTo>
                      <a:pt x="1" y="7"/>
                      <a:pt x="1" y="7"/>
                      <a:pt x="1" y="7"/>
                    </a:cubicBezTo>
                    <a:cubicBezTo>
                      <a:pt x="1" y="6"/>
                      <a:pt x="0" y="5"/>
                      <a:pt x="0" y="5"/>
                    </a:cubicBezTo>
                    <a:cubicBezTo>
                      <a:pt x="1" y="9"/>
                      <a:pt x="1" y="13"/>
                      <a:pt x="1" y="15"/>
                    </a:cubicBezTo>
                    <a:cubicBezTo>
                      <a:pt x="1" y="19"/>
                      <a:pt x="1"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8" name="Rectangle 1757"/>
              <p:cNvSpPr>
                <a:spLocks noChangeArrowheads="1"/>
              </p:cNvSpPr>
              <p:nvPr/>
            </p:nvSpPr>
            <p:spPr bwMode="auto">
              <a:xfrm>
                <a:off x="2284" y="3173"/>
                <a:ext cx="1" cy="2"/>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9" name="Freeform 1758"/>
              <p:cNvSpPr/>
              <p:nvPr/>
            </p:nvSpPr>
            <p:spPr bwMode="auto">
              <a:xfrm>
                <a:off x="2349" y="3158"/>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0" name="Freeform 1759"/>
              <p:cNvSpPr/>
              <p:nvPr/>
            </p:nvSpPr>
            <p:spPr bwMode="auto">
              <a:xfrm>
                <a:off x="2347" y="3157"/>
                <a:ext cx="4" cy="14"/>
              </a:xfrm>
              <a:custGeom>
                <a:avLst/>
                <a:gdLst>
                  <a:gd name="T0" fmla="*/ 0 w 4"/>
                  <a:gd name="T1" fmla="*/ 16 h 16"/>
                  <a:gd name="T2" fmla="*/ 0 w 4"/>
                  <a:gd name="T3" fmla="*/ 15 h 16"/>
                  <a:gd name="T4" fmla="*/ 4 w 4"/>
                  <a:gd name="T5" fmla="*/ 0 h 16"/>
                  <a:gd name="T6" fmla="*/ 1 w 4"/>
                  <a:gd name="T7" fmla="*/ 9 h 16"/>
                  <a:gd name="T8" fmla="*/ 2 w 4"/>
                  <a:gd name="T9" fmla="*/ 6 h 16"/>
                  <a:gd name="T10" fmla="*/ 0 w 4"/>
                  <a:gd name="T11" fmla="*/ 13 h 16"/>
                  <a:gd name="T12" fmla="*/ 1 w 4"/>
                  <a:gd name="T13" fmla="*/ 12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0" y="15"/>
                      <a:pt x="0" y="15"/>
                      <a:pt x="0" y="15"/>
                    </a:cubicBezTo>
                    <a:cubicBezTo>
                      <a:pt x="3" y="5"/>
                      <a:pt x="2" y="8"/>
                      <a:pt x="4" y="0"/>
                    </a:cubicBezTo>
                    <a:cubicBezTo>
                      <a:pt x="3" y="2"/>
                      <a:pt x="2" y="5"/>
                      <a:pt x="1" y="9"/>
                    </a:cubicBezTo>
                    <a:cubicBezTo>
                      <a:pt x="1" y="9"/>
                      <a:pt x="3" y="5"/>
                      <a:pt x="2" y="6"/>
                    </a:cubicBezTo>
                    <a:cubicBezTo>
                      <a:pt x="2" y="9"/>
                      <a:pt x="1" y="9"/>
                      <a:pt x="0" y="13"/>
                    </a:cubicBezTo>
                    <a:cubicBezTo>
                      <a:pt x="0" y="16"/>
                      <a:pt x="1" y="10"/>
                      <a:pt x="1" y="12"/>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1" name="Freeform 1760"/>
              <p:cNvSpPr/>
              <p:nvPr/>
            </p:nvSpPr>
            <p:spPr bwMode="auto">
              <a:xfrm>
                <a:off x="2348" y="3162"/>
                <a:ext cx="2" cy="5"/>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0" y="5"/>
                      <a:pt x="0" y="5"/>
                      <a:pt x="0" y="5"/>
                    </a:cubicBezTo>
                    <a:cubicBezTo>
                      <a:pt x="1" y="3"/>
                      <a:pt x="2" y="1"/>
                      <a:pt x="2"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2" name="Freeform 1761"/>
              <p:cNvSpPr/>
              <p:nvPr/>
            </p:nvSpPr>
            <p:spPr bwMode="auto">
              <a:xfrm>
                <a:off x="2349" y="3160"/>
                <a:ext cx="2" cy="5"/>
              </a:xfrm>
              <a:custGeom>
                <a:avLst/>
                <a:gdLst>
                  <a:gd name="T0" fmla="*/ 1 w 2"/>
                  <a:gd name="T1" fmla="*/ 2 h 6"/>
                  <a:gd name="T2" fmla="*/ 0 w 2"/>
                  <a:gd name="T3" fmla="*/ 6 h 6"/>
                  <a:gd name="T4" fmla="*/ 2 w 2"/>
                  <a:gd name="T5" fmla="*/ 0 h 6"/>
                  <a:gd name="T6" fmla="*/ 1 w 2"/>
                  <a:gd name="T7" fmla="*/ 2 h 6"/>
                </a:gdLst>
                <a:ahLst/>
                <a:cxnLst>
                  <a:cxn ang="0">
                    <a:pos x="T0" y="T1"/>
                  </a:cxn>
                  <a:cxn ang="0">
                    <a:pos x="T2" y="T3"/>
                  </a:cxn>
                  <a:cxn ang="0">
                    <a:pos x="T4" y="T5"/>
                  </a:cxn>
                  <a:cxn ang="0">
                    <a:pos x="T6" y="T7"/>
                  </a:cxn>
                </a:cxnLst>
                <a:rect l="0" t="0" r="r" b="b"/>
                <a:pathLst>
                  <a:path w="2" h="6">
                    <a:moveTo>
                      <a:pt x="1" y="2"/>
                    </a:moveTo>
                    <a:cubicBezTo>
                      <a:pt x="1" y="3"/>
                      <a:pt x="0" y="6"/>
                      <a:pt x="0" y="6"/>
                    </a:cubicBezTo>
                    <a:cubicBezTo>
                      <a:pt x="2" y="0"/>
                      <a:pt x="2" y="0"/>
                      <a:pt x="2" y="0"/>
                    </a:cubicBez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3" name="Freeform 1762"/>
              <p:cNvSpPr/>
              <p:nvPr/>
            </p:nvSpPr>
            <p:spPr bwMode="auto">
              <a:xfrm>
                <a:off x="2351" y="3160"/>
                <a:ext cx="0" cy="2"/>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4" name="Freeform 1763"/>
              <p:cNvSpPr/>
              <p:nvPr/>
            </p:nvSpPr>
            <p:spPr bwMode="auto">
              <a:xfrm>
                <a:off x="2348" y="3160"/>
                <a:ext cx="4" cy="9"/>
              </a:xfrm>
              <a:custGeom>
                <a:avLst/>
                <a:gdLst>
                  <a:gd name="T0" fmla="*/ 3 w 4"/>
                  <a:gd name="T1" fmla="*/ 2 h 11"/>
                  <a:gd name="T2" fmla="*/ 3 w 4"/>
                  <a:gd name="T3" fmla="*/ 2 h 11"/>
                  <a:gd name="T4" fmla="*/ 3 w 4"/>
                  <a:gd name="T5" fmla="*/ 3 h 11"/>
                  <a:gd name="T6" fmla="*/ 1 w 4"/>
                  <a:gd name="T7" fmla="*/ 8 h 11"/>
                  <a:gd name="T8" fmla="*/ 1 w 4"/>
                  <a:gd name="T9" fmla="*/ 7 h 11"/>
                  <a:gd name="T10" fmla="*/ 0 w 4"/>
                  <a:gd name="T11" fmla="*/ 11 h 11"/>
                  <a:gd name="T12" fmla="*/ 3 w 4"/>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3" y="2"/>
                    </a:moveTo>
                    <a:cubicBezTo>
                      <a:pt x="4" y="0"/>
                      <a:pt x="3" y="1"/>
                      <a:pt x="3" y="2"/>
                    </a:cubicBezTo>
                    <a:cubicBezTo>
                      <a:pt x="3" y="3"/>
                      <a:pt x="3" y="3"/>
                      <a:pt x="3" y="3"/>
                    </a:cubicBezTo>
                    <a:cubicBezTo>
                      <a:pt x="3" y="5"/>
                      <a:pt x="1" y="9"/>
                      <a:pt x="1" y="8"/>
                    </a:cubicBezTo>
                    <a:cubicBezTo>
                      <a:pt x="1" y="9"/>
                      <a:pt x="2" y="4"/>
                      <a:pt x="1" y="7"/>
                    </a:cubicBezTo>
                    <a:cubicBezTo>
                      <a:pt x="0" y="11"/>
                      <a:pt x="0" y="11"/>
                      <a:pt x="0" y="11"/>
                    </a:cubicBezTo>
                    <a:cubicBezTo>
                      <a:pt x="1" y="11"/>
                      <a:pt x="3"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5" name="Freeform 1764"/>
              <p:cNvSpPr/>
              <p:nvPr/>
            </p:nvSpPr>
            <p:spPr bwMode="auto">
              <a:xfrm>
                <a:off x="2350" y="3162"/>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6" name="Freeform 1765"/>
              <p:cNvSpPr/>
              <p:nvPr/>
            </p:nvSpPr>
            <p:spPr bwMode="auto">
              <a:xfrm>
                <a:off x="2350" y="3161"/>
                <a:ext cx="1" cy="3"/>
              </a:xfrm>
              <a:custGeom>
                <a:avLst/>
                <a:gdLst>
                  <a:gd name="T0" fmla="*/ 1 w 1"/>
                  <a:gd name="T1" fmla="*/ 0 h 3"/>
                  <a:gd name="T2" fmla="*/ 0 w 1"/>
                  <a:gd name="T3" fmla="*/ 1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lnTo>
                      <a:pt x="0" y="1"/>
                    </a:lnTo>
                    <a:lnTo>
                      <a:pt x="0" y="3"/>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7" name="Freeform 1766"/>
              <p:cNvSpPr/>
              <p:nvPr/>
            </p:nvSpPr>
            <p:spPr bwMode="auto">
              <a:xfrm>
                <a:off x="2349" y="3160"/>
                <a:ext cx="3" cy="12"/>
              </a:xfrm>
              <a:custGeom>
                <a:avLst/>
                <a:gdLst>
                  <a:gd name="T0" fmla="*/ 3 w 3"/>
                  <a:gd name="T1" fmla="*/ 1 h 13"/>
                  <a:gd name="T2" fmla="*/ 1 w 3"/>
                  <a:gd name="T3" fmla="*/ 5 h 13"/>
                  <a:gd name="T4" fmla="*/ 0 w 3"/>
                  <a:gd name="T5" fmla="*/ 13 h 13"/>
                  <a:gd name="T6" fmla="*/ 0 w 3"/>
                  <a:gd name="T7" fmla="*/ 11 h 13"/>
                  <a:gd name="T8" fmla="*/ 3 w 3"/>
                  <a:gd name="T9" fmla="*/ 1 h 13"/>
                </a:gdLst>
                <a:ahLst/>
                <a:cxnLst>
                  <a:cxn ang="0">
                    <a:pos x="T0" y="T1"/>
                  </a:cxn>
                  <a:cxn ang="0">
                    <a:pos x="T2" y="T3"/>
                  </a:cxn>
                  <a:cxn ang="0">
                    <a:pos x="T4" y="T5"/>
                  </a:cxn>
                  <a:cxn ang="0">
                    <a:pos x="T6" y="T7"/>
                  </a:cxn>
                  <a:cxn ang="0">
                    <a:pos x="T8" y="T9"/>
                  </a:cxn>
                </a:cxnLst>
                <a:rect l="0" t="0" r="r" b="b"/>
                <a:pathLst>
                  <a:path w="3" h="13">
                    <a:moveTo>
                      <a:pt x="3" y="1"/>
                    </a:moveTo>
                    <a:cubicBezTo>
                      <a:pt x="1" y="7"/>
                      <a:pt x="3" y="0"/>
                      <a:pt x="1" y="5"/>
                    </a:cubicBezTo>
                    <a:cubicBezTo>
                      <a:pt x="2" y="5"/>
                      <a:pt x="1" y="9"/>
                      <a:pt x="0" y="13"/>
                    </a:cubicBezTo>
                    <a:cubicBezTo>
                      <a:pt x="0" y="11"/>
                      <a:pt x="0" y="11"/>
                      <a:pt x="0" y="11"/>
                    </a:cubicBezTo>
                    <a:cubicBezTo>
                      <a:pt x="1" y="9"/>
                      <a:pt x="2" y="4"/>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8" name="Freeform 1767"/>
              <p:cNvSpPr/>
              <p:nvPr/>
            </p:nvSpPr>
            <p:spPr bwMode="auto">
              <a:xfrm>
                <a:off x="2348" y="3175"/>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9" name="Freeform 1768"/>
              <p:cNvSpPr/>
              <p:nvPr/>
            </p:nvSpPr>
            <p:spPr bwMode="auto">
              <a:xfrm>
                <a:off x="2348" y="3164"/>
                <a:ext cx="4" cy="15"/>
              </a:xfrm>
              <a:custGeom>
                <a:avLst/>
                <a:gdLst>
                  <a:gd name="T0" fmla="*/ 4 w 4"/>
                  <a:gd name="T1" fmla="*/ 2 h 17"/>
                  <a:gd name="T2" fmla="*/ 2 w 4"/>
                  <a:gd name="T3" fmla="*/ 9 h 17"/>
                  <a:gd name="T4" fmla="*/ 3 w 4"/>
                  <a:gd name="T5" fmla="*/ 4 h 17"/>
                  <a:gd name="T6" fmla="*/ 2 w 4"/>
                  <a:gd name="T7" fmla="*/ 6 h 17"/>
                  <a:gd name="T8" fmla="*/ 4 w 4"/>
                  <a:gd name="T9" fmla="*/ 1 h 17"/>
                  <a:gd name="T10" fmla="*/ 2 w 4"/>
                  <a:gd name="T11" fmla="*/ 6 h 17"/>
                  <a:gd name="T12" fmla="*/ 3 w 4"/>
                  <a:gd name="T13" fmla="*/ 2 h 17"/>
                  <a:gd name="T14" fmla="*/ 1 w 4"/>
                  <a:gd name="T15" fmla="*/ 8 h 17"/>
                  <a:gd name="T16" fmla="*/ 2 w 4"/>
                  <a:gd name="T17" fmla="*/ 8 h 17"/>
                  <a:gd name="T18" fmla="*/ 1 w 4"/>
                  <a:gd name="T19" fmla="*/ 12 h 17"/>
                  <a:gd name="T20" fmla="*/ 0 w 4"/>
                  <a:gd name="T21" fmla="*/ 16 h 17"/>
                  <a:gd name="T22" fmla="*/ 4 w 4"/>
                  <a:gd name="T2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7">
                    <a:moveTo>
                      <a:pt x="4" y="2"/>
                    </a:moveTo>
                    <a:cubicBezTo>
                      <a:pt x="2" y="9"/>
                      <a:pt x="2" y="9"/>
                      <a:pt x="2" y="9"/>
                    </a:cubicBezTo>
                    <a:cubicBezTo>
                      <a:pt x="3" y="7"/>
                      <a:pt x="3" y="5"/>
                      <a:pt x="3" y="4"/>
                    </a:cubicBezTo>
                    <a:cubicBezTo>
                      <a:pt x="3" y="3"/>
                      <a:pt x="2" y="7"/>
                      <a:pt x="2" y="6"/>
                    </a:cubicBezTo>
                    <a:cubicBezTo>
                      <a:pt x="4" y="0"/>
                      <a:pt x="3" y="6"/>
                      <a:pt x="4" y="1"/>
                    </a:cubicBezTo>
                    <a:cubicBezTo>
                      <a:pt x="4" y="1"/>
                      <a:pt x="4" y="1"/>
                      <a:pt x="2" y="6"/>
                    </a:cubicBezTo>
                    <a:cubicBezTo>
                      <a:pt x="3" y="2"/>
                      <a:pt x="3" y="2"/>
                      <a:pt x="3" y="2"/>
                    </a:cubicBezTo>
                    <a:cubicBezTo>
                      <a:pt x="1" y="8"/>
                      <a:pt x="1" y="8"/>
                      <a:pt x="1" y="8"/>
                    </a:cubicBezTo>
                    <a:cubicBezTo>
                      <a:pt x="1" y="10"/>
                      <a:pt x="3" y="3"/>
                      <a:pt x="2" y="8"/>
                    </a:cubicBezTo>
                    <a:cubicBezTo>
                      <a:pt x="1" y="11"/>
                      <a:pt x="1" y="11"/>
                      <a:pt x="1" y="12"/>
                    </a:cubicBezTo>
                    <a:cubicBezTo>
                      <a:pt x="1" y="11"/>
                      <a:pt x="0" y="17"/>
                      <a:pt x="0" y="16"/>
                    </a:cubicBezTo>
                    <a:cubicBezTo>
                      <a:pt x="1" y="16"/>
                      <a:pt x="3" y="5"/>
                      <a:pt x="4"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0" name="Freeform 1769"/>
              <p:cNvSpPr/>
              <p:nvPr/>
            </p:nvSpPr>
            <p:spPr bwMode="auto">
              <a:xfrm>
                <a:off x="2350" y="3172"/>
                <a:ext cx="1" cy="3"/>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lnTo>
                      <a:pt x="0" y="3"/>
                    </a:lnTo>
                    <a:lnTo>
                      <a:pt x="1"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1" name="Freeform 1770"/>
              <p:cNvSpPr/>
              <p:nvPr/>
            </p:nvSpPr>
            <p:spPr bwMode="auto">
              <a:xfrm>
                <a:off x="2349" y="3165"/>
                <a:ext cx="5" cy="15"/>
              </a:xfrm>
              <a:custGeom>
                <a:avLst/>
                <a:gdLst>
                  <a:gd name="T0" fmla="*/ 4 w 5"/>
                  <a:gd name="T1" fmla="*/ 0 h 17"/>
                  <a:gd name="T2" fmla="*/ 3 w 5"/>
                  <a:gd name="T3" fmla="*/ 4 h 17"/>
                  <a:gd name="T4" fmla="*/ 4 w 5"/>
                  <a:gd name="T5" fmla="*/ 1 h 17"/>
                  <a:gd name="T6" fmla="*/ 2 w 5"/>
                  <a:gd name="T7" fmla="*/ 6 h 17"/>
                  <a:gd name="T8" fmla="*/ 4 w 5"/>
                  <a:gd name="T9" fmla="*/ 4 h 17"/>
                  <a:gd name="T10" fmla="*/ 1 w 5"/>
                  <a:gd name="T11" fmla="*/ 12 h 17"/>
                  <a:gd name="T12" fmla="*/ 2 w 5"/>
                  <a:gd name="T13" fmla="*/ 10 h 17"/>
                  <a:gd name="T14" fmla="*/ 3 w 5"/>
                  <a:gd name="T15" fmla="*/ 9 h 17"/>
                  <a:gd name="T16" fmla="*/ 3 w 5"/>
                  <a:gd name="T17" fmla="*/ 7 h 17"/>
                  <a:gd name="T18" fmla="*/ 4 w 5"/>
                  <a:gd name="T19" fmla="*/ 6 h 17"/>
                  <a:gd name="T20" fmla="*/ 4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4" y="0"/>
                    </a:moveTo>
                    <a:cubicBezTo>
                      <a:pt x="3" y="4"/>
                      <a:pt x="3" y="4"/>
                      <a:pt x="3" y="4"/>
                    </a:cubicBezTo>
                    <a:cubicBezTo>
                      <a:pt x="3" y="4"/>
                      <a:pt x="3" y="2"/>
                      <a:pt x="4" y="1"/>
                    </a:cubicBezTo>
                    <a:cubicBezTo>
                      <a:pt x="3" y="3"/>
                      <a:pt x="3" y="5"/>
                      <a:pt x="2" y="6"/>
                    </a:cubicBezTo>
                    <a:cubicBezTo>
                      <a:pt x="1" y="12"/>
                      <a:pt x="3" y="5"/>
                      <a:pt x="4" y="4"/>
                    </a:cubicBezTo>
                    <a:cubicBezTo>
                      <a:pt x="3" y="6"/>
                      <a:pt x="3" y="7"/>
                      <a:pt x="1" y="12"/>
                    </a:cubicBezTo>
                    <a:cubicBezTo>
                      <a:pt x="1" y="12"/>
                      <a:pt x="2" y="11"/>
                      <a:pt x="2" y="10"/>
                    </a:cubicBezTo>
                    <a:cubicBezTo>
                      <a:pt x="0" y="17"/>
                      <a:pt x="2" y="11"/>
                      <a:pt x="3" y="9"/>
                    </a:cubicBezTo>
                    <a:cubicBezTo>
                      <a:pt x="3" y="9"/>
                      <a:pt x="3" y="7"/>
                      <a:pt x="3" y="7"/>
                    </a:cubicBezTo>
                    <a:cubicBezTo>
                      <a:pt x="4" y="6"/>
                      <a:pt x="4" y="6"/>
                      <a:pt x="4" y="6"/>
                    </a:cubicBezTo>
                    <a:cubicBezTo>
                      <a:pt x="5" y="1"/>
                      <a:pt x="5" y="0"/>
                      <a:pt x="4"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2" name="Freeform 1771"/>
              <p:cNvSpPr/>
              <p:nvPr/>
            </p:nvSpPr>
            <p:spPr bwMode="auto">
              <a:xfrm>
                <a:off x="2353" y="3163"/>
                <a:ext cx="0" cy="3"/>
              </a:xfrm>
              <a:custGeom>
                <a:avLst/>
                <a:gdLst>
                  <a:gd name="T0" fmla="*/ 2 h 3"/>
                  <a:gd name="T1" fmla="*/ 3 h 3"/>
                  <a:gd name="T2" fmla="*/ 2 h 3"/>
                </a:gdLst>
                <a:ahLst/>
                <a:cxnLst>
                  <a:cxn ang="0">
                    <a:pos x="0" y="T0"/>
                  </a:cxn>
                  <a:cxn ang="0">
                    <a:pos x="0" y="T1"/>
                  </a:cxn>
                  <a:cxn ang="0">
                    <a:pos x="0" y="T2"/>
                  </a:cxn>
                </a:cxnLst>
                <a:rect l="0" t="0" r="r" b="b"/>
                <a:pathLst>
                  <a:path h="3">
                    <a:moveTo>
                      <a:pt x="0" y="2"/>
                    </a:moveTo>
                    <a:cubicBezTo>
                      <a:pt x="0" y="2"/>
                      <a:pt x="0" y="2"/>
                      <a:pt x="0" y="3"/>
                    </a:cubicBezTo>
                    <a:cubicBezTo>
                      <a:pt x="0" y="1"/>
                      <a:pt x="0"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3" name="Freeform 1772"/>
              <p:cNvSpPr/>
              <p:nvPr/>
            </p:nvSpPr>
            <p:spPr bwMode="auto">
              <a:xfrm>
                <a:off x="2352" y="3173"/>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4" name="Freeform 1773"/>
              <p:cNvSpPr/>
              <p:nvPr/>
            </p:nvSpPr>
            <p:spPr bwMode="auto">
              <a:xfrm>
                <a:off x="2353" y="3165"/>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cubicBezTo>
                      <a:pt x="0" y="3"/>
                      <a:pt x="0" y="3"/>
                      <a:pt x="0" y="3"/>
                    </a:cubicBezTo>
                    <a:cubicBezTo>
                      <a:pt x="1" y="0"/>
                      <a:pt x="1" y="0"/>
                      <a:pt x="1" y="0"/>
                    </a:cubicBezTo>
                    <a:cubicBezTo>
                      <a:pt x="1" y="0"/>
                      <a:pt x="1"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5" name="Freeform 1774"/>
              <p:cNvSpPr/>
              <p:nvPr/>
            </p:nvSpPr>
            <p:spPr bwMode="auto">
              <a:xfrm>
                <a:off x="2351" y="3161"/>
                <a:ext cx="11" cy="17"/>
              </a:xfrm>
              <a:custGeom>
                <a:avLst/>
                <a:gdLst>
                  <a:gd name="T0" fmla="*/ 8 w 12"/>
                  <a:gd name="T1" fmla="*/ 17 h 19"/>
                  <a:gd name="T2" fmla="*/ 9 w 12"/>
                  <a:gd name="T3" fmla="*/ 14 h 19"/>
                  <a:gd name="T4" fmla="*/ 10 w 12"/>
                  <a:gd name="T5" fmla="*/ 10 h 19"/>
                  <a:gd name="T6" fmla="*/ 12 w 12"/>
                  <a:gd name="T7" fmla="*/ 3 h 19"/>
                  <a:gd name="T8" fmla="*/ 10 w 12"/>
                  <a:gd name="T9" fmla="*/ 6 h 19"/>
                  <a:gd name="T10" fmla="*/ 11 w 12"/>
                  <a:gd name="T11" fmla="*/ 2 h 19"/>
                  <a:gd name="T12" fmla="*/ 9 w 12"/>
                  <a:gd name="T13" fmla="*/ 4 h 19"/>
                  <a:gd name="T14" fmla="*/ 8 w 12"/>
                  <a:gd name="T15" fmla="*/ 6 h 19"/>
                  <a:gd name="T16" fmla="*/ 5 w 12"/>
                  <a:gd name="T17" fmla="*/ 4 h 19"/>
                  <a:gd name="T18" fmla="*/ 4 w 12"/>
                  <a:gd name="T19" fmla="*/ 10 h 19"/>
                  <a:gd name="T20" fmla="*/ 4 w 12"/>
                  <a:gd name="T21" fmla="*/ 6 h 19"/>
                  <a:gd name="T22" fmla="*/ 5 w 12"/>
                  <a:gd name="T23" fmla="*/ 6 h 19"/>
                  <a:gd name="T24" fmla="*/ 4 w 12"/>
                  <a:gd name="T25" fmla="*/ 4 h 19"/>
                  <a:gd name="T26" fmla="*/ 2 w 12"/>
                  <a:gd name="T27" fmla="*/ 12 h 19"/>
                  <a:gd name="T28" fmla="*/ 4 w 12"/>
                  <a:gd name="T29" fmla="*/ 4 h 19"/>
                  <a:gd name="T30" fmla="*/ 2 w 12"/>
                  <a:gd name="T31" fmla="*/ 8 h 19"/>
                  <a:gd name="T32" fmla="*/ 1 w 12"/>
                  <a:gd name="T33" fmla="*/ 14 h 19"/>
                  <a:gd name="T34" fmla="*/ 0 w 12"/>
                  <a:gd name="T35" fmla="*/ 16 h 19"/>
                  <a:gd name="T36" fmla="*/ 5 w 12"/>
                  <a:gd name="T37" fmla="*/ 8 h 19"/>
                  <a:gd name="T38" fmla="*/ 3 w 12"/>
                  <a:gd name="T39" fmla="*/ 12 h 19"/>
                  <a:gd name="T40" fmla="*/ 4 w 12"/>
                  <a:gd name="T41" fmla="*/ 16 h 19"/>
                  <a:gd name="T42" fmla="*/ 6 w 12"/>
                  <a:gd name="T43" fmla="*/ 9 h 19"/>
                  <a:gd name="T44" fmla="*/ 6 w 12"/>
                  <a:gd name="T45" fmla="*/ 12 h 19"/>
                  <a:gd name="T46" fmla="*/ 6 w 12"/>
                  <a:gd name="T47" fmla="*/ 9 h 19"/>
                  <a:gd name="T48" fmla="*/ 6 w 12"/>
                  <a:gd name="T49" fmla="*/ 13 h 19"/>
                  <a:gd name="T50" fmla="*/ 8 w 12"/>
                  <a:gd name="T51" fmla="*/ 6 h 19"/>
                  <a:gd name="T52" fmla="*/ 6 w 12"/>
                  <a:gd name="T53" fmla="*/ 16 h 19"/>
                  <a:gd name="T54" fmla="*/ 7 w 12"/>
                  <a:gd name="T55" fmla="*/ 12 h 19"/>
                  <a:gd name="T56" fmla="*/ 8 w 12"/>
                  <a:gd name="T57" fmla="*/ 9 h 19"/>
                  <a:gd name="T58" fmla="*/ 6 w 12"/>
                  <a:gd name="T59" fmla="*/ 16 h 19"/>
                  <a:gd name="T60" fmla="*/ 8 w 12"/>
                  <a:gd name="T61" fmla="*/ 12 h 19"/>
                  <a:gd name="T62" fmla="*/ 9 w 12"/>
                  <a:gd name="T63" fmla="*/ 8 h 19"/>
                  <a:gd name="T64" fmla="*/ 9 w 12"/>
                  <a:gd name="T65" fmla="*/ 10 h 19"/>
                  <a:gd name="T66" fmla="*/ 7 w 12"/>
                  <a:gd name="T67" fmla="*/ 16 h 19"/>
                  <a:gd name="T68" fmla="*/ 6 w 12"/>
                  <a:gd name="T69" fmla="*/ 19 h 19"/>
                  <a:gd name="T70" fmla="*/ 9 w 12"/>
                  <a:gd name="T71" fmla="*/ 11 h 19"/>
                  <a:gd name="T72" fmla="*/ 8 w 12"/>
                  <a:gd name="T7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7"/>
                    </a:moveTo>
                    <a:cubicBezTo>
                      <a:pt x="9" y="15"/>
                      <a:pt x="9" y="13"/>
                      <a:pt x="9" y="14"/>
                    </a:cubicBezTo>
                    <a:cubicBezTo>
                      <a:pt x="9" y="11"/>
                      <a:pt x="9" y="11"/>
                      <a:pt x="10" y="10"/>
                    </a:cubicBezTo>
                    <a:cubicBezTo>
                      <a:pt x="10" y="8"/>
                      <a:pt x="11" y="6"/>
                      <a:pt x="12" y="3"/>
                    </a:cubicBezTo>
                    <a:cubicBezTo>
                      <a:pt x="11" y="2"/>
                      <a:pt x="10" y="7"/>
                      <a:pt x="10" y="6"/>
                    </a:cubicBezTo>
                    <a:cubicBezTo>
                      <a:pt x="11" y="2"/>
                      <a:pt x="11" y="2"/>
                      <a:pt x="11" y="2"/>
                    </a:cubicBezTo>
                    <a:cubicBezTo>
                      <a:pt x="10" y="4"/>
                      <a:pt x="9" y="7"/>
                      <a:pt x="9" y="4"/>
                    </a:cubicBezTo>
                    <a:cubicBezTo>
                      <a:pt x="10" y="3"/>
                      <a:pt x="9" y="4"/>
                      <a:pt x="8" y="6"/>
                    </a:cubicBezTo>
                    <a:cubicBezTo>
                      <a:pt x="8" y="4"/>
                      <a:pt x="6" y="7"/>
                      <a:pt x="5" y="4"/>
                    </a:cubicBezTo>
                    <a:cubicBezTo>
                      <a:pt x="4" y="10"/>
                      <a:pt x="4" y="10"/>
                      <a:pt x="4" y="10"/>
                    </a:cubicBezTo>
                    <a:cubicBezTo>
                      <a:pt x="4" y="7"/>
                      <a:pt x="3" y="10"/>
                      <a:pt x="4" y="6"/>
                    </a:cubicBezTo>
                    <a:cubicBezTo>
                      <a:pt x="4" y="6"/>
                      <a:pt x="5" y="6"/>
                      <a:pt x="5" y="6"/>
                    </a:cubicBezTo>
                    <a:cubicBezTo>
                      <a:pt x="6" y="0"/>
                      <a:pt x="4" y="6"/>
                      <a:pt x="4" y="4"/>
                    </a:cubicBezTo>
                    <a:cubicBezTo>
                      <a:pt x="4" y="5"/>
                      <a:pt x="2" y="11"/>
                      <a:pt x="2" y="12"/>
                    </a:cubicBezTo>
                    <a:cubicBezTo>
                      <a:pt x="4" y="5"/>
                      <a:pt x="2" y="12"/>
                      <a:pt x="4" y="4"/>
                    </a:cubicBezTo>
                    <a:cubicBezTo>
                      <a:pt x="4" y="2"/>
                      <a:pt x="2" y="10"/>
                      <a:pt x="2" y="8"/>
                    </a:cubicBezTo>
                    <a:cubicBezTo>
                      <a:pt x="1" y="12"/>
                      <a:pt x="2" y="10"/>
                      <a:pt x="1" y="14"/>
                    </a:cubicBezTo>
                    <a:cubicBezTo>
                      <a:pt x="0" y="17"/>
                      <a:pt x="1" y="12"/>
                      <a:pt x="0" y="16"/>
                    </a:cubicBezTo>
                    <a:cubicBezTo>
                      <a:pt x="0" y="18"/>
                      <a:pt x="3" y="10"/>
                      <a:pt x="5" y="8"/>
                    </a:cubicBezTo>
                    <a:cubicBezTo>
                      <a:pt x="3" y="12"/>
                      <a:pt x="3" y="12"/>
                      <a:pt x="3" y="12"/>
                    </a:cubicBezTo>
                    <a:cubicBezTo>
                      <a:pt x="5" y="9"/>
                      <a:pt x="5" y="9"/>
                      <a:pt x="4" y="16"/>
                    </a:cubicBezTo>
                    <a:cubicBezTo>
                      <a:pt x="5" y="12"/>
                      <a:pt x="4" y="18"/>
                      <a:pt x="6" y="9"/>
                    </a:cubicBezTo>
                    <a:cubicBezTo>
                      <a:pt x="6" y="11"/>
                      <a:pt x="6" y="11"/>
                      <a:pt x="6" y="12"/>
                    </a:cubicBezTo>
                    <a:cubicBezTo>
                      <a:pt x="6" y="9"/>
                      <a:pt x="6" y="9"/>
                      <a:pt x="6" y="9"/>
                    </a:cubicBezTo>
                    <a:cubicBezTo>
                      <a:pt x="7" y="9"/>
                      <a:pt x="5" y="13"/>
                      <a:pt x="6" y="13"/>
                    </a:cubicBezTo>
                    <a:cubicBezTo>
                      <a:pt x="7" y="10"/>
                      <a:pt x="7" y="9"/>
                      <a:pt x="8" y="6"/>
                    </a:cubicBezTo>
                    <a:cubicBezTo>
                      <a:pt x="7" y="10"/>
                      <a:pt x="6" y="13"/>
                      <a:pt x="6" y="16"/>
                    </a:cubicBezTo>
                    <a:cubicBezTo>
                      <a:pt x="7" y="12"/>
                      <a:pt x="7" y="12"/>
                      <a:pt x="7" y="12"/>
                    </a:cubicBezTo>
                    <a:cubicBezTo>
                      <a:pt x="7" y="14"/>
                      <a:pt x="7" y="10"/>
                      <a:pt x="8" y="9"/>
                    </a:cubicBezTo>
                    <a:cubicBezTo>
                      <a:pt x="8" y="9"/>
                      <a:pt x="7" y="14"/>
                      <a:pt x="6" y="16"/>
                    </a:cubicBezTo>
                    <a:cubicBezTo>
                      <a:pt x="6" y="17"/>
                      <a:pt x="8" y="9"/>
                      <a:pt x="8" y="12"/>
                    </a:cubicBezTo>
                    <a:cubicBezTo>
                      <a:pt x="9" y="8"/>
                      <a:pt x="9" y="8"/>
                      <a:pt x="9" y="8"/>
                    </a:cubicBezTo>
                    <a:cubicBezTo>
                      <a:pt x="9" y="7"/>
                      <a:pt x="8" y="11"/>
                      <a:pt x="9" y="10"/>
                    </a:cubicBezTo>
                    <a:cubicBezTo>
                      <a:pt x="8" y="15"/>
                      <a:pt x="8" y="14"/>
                      <a:pt x="7" y="16"/>
                    </a:cubicBezTo>
                    <a:cubicBezTo>
                      <a:pt x="7" y="17"/>
                      <a:pt x="7" y="18"/>
                      <a:pt x="6" y="19"/>
                    </a:cubicBezTo>
                    <a:cubicBezTo>
                      <a:pt x="7" y="17"/>
                      <a:pt x="8" y="13"/>
                      <a:pt x="9" y="11"/>
                    </a:cubicBezTo>
                    <a:cubicBezTo>
                      <a:pt x="7" y="17"/>
                      <a:pt x="8" y="17"/>
                      <a:pt x="8" y="1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6" name="Rectangle 1775"/>
              <p:cNvSpPr>
                <a:spLocks noChangeArrowheads="1"/>
              </p:cNvSpPr>
              <p:nvPr/>
            </p:nvSpPr>
            <p:spPr bwMode="auto">
              <a:xfrm>
                <a:off x="2356" y="3178"/>
                <a:ext cx="1" cy="2"/>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77" name="Freeform 1776"/>
              <p:cNvSpPr/>
              <p:nvPr/>
            </p:nvSpPr>
            <p:spPr bwMode="auto">
              <a:xfrm>
                <a:off x="2358" y="317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8" name="Rectangle 1777"/>
              <p:cNvSpPr>
                <a:spLocks noChangeArrowheads="1"/>
              </p:cNvSpPr>
              <p:nvPr/>
            </p:nvSpPr>
            <p:spPr bwMode="auto">
              <a:xfrm>
                <a:off x="2359" y="316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79" name="Freeform 1778"/>
              <p:cNvSpPr/>
              <p:nvPr/>
            </p:nvSpPr>
            <p:spPr bwMode="auto">
              <a:xfrm>
                <a:off x="2355" y="3176"/>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0" name="Freeform 1779"/>
              <p:cNvSpPr/>
              <p:nvPr/>
            </p:nvSpPr>
            <p:spPr bwMode="auto">
              <a:xfrm>
                <a:off x="2354" y="3176"/>
                <a:ext cx="1" cy="2"/>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1"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1" name="Rectangle 1780"/>
              <p:cNvSpPr>
                <a:spLocks noChangeArrowheads="1"/>
              </p:cNvSpPr>
              <p:nvPr/>
            </p:nvSpPr>
            <p:spPr bwMode="auto">
              <a:xfrm>
                <a:off x="2357" y="3178"/>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82" name="Freeform 1781"/>
              <p:cNvSpPr/>
              <p:nvPr/>
            </p:nvSpPr>
            <p:spPr bwMode="auto">
              <a:xfrm>
                <a:off x="2359" y="3160"/>
                <a:ext cx="7" cy="20"/>
              </a:xfrm>
              <a:custGeom>
                <a:avLst/>
                <a:gdLst>
                  <a:gd name="T0" fmla="*/ 7 w 8"/>
                  <a:gd name="T1" fmla="*/ 5 h 23"/>
                  <a:gd name="T2" fmla="*/ 7 w 8"/>
                  <a:gd name="T3" fmla="*/ 2 h 23"/>
                  <a:gd name="T4" fmla="*/ 4 w 8"/>
                  <a:gd name="T5" fmla="*/ 12 h 23"/>
                  <a:gd name="T6" fmla="*/ 6 w 8"/>
                  <a:gd name="T7" fmla="*/ 3 h 23"/>
                  <a:gd name="T8" fmla="*/ 3 w 8"/>
                  <a:gd name="T9" fmla="*/ 9 h 23"/>
                  <a:gd name="T10" fmla="*/ 4 w 8"/>
                  <a:gd name="T11" fmla="*/ 5 h 23"/>
                  <a:gd name="T12" fmla="*/ 1 w 8"/>
                  <a:gd name="T13" fmla="*/ 15 h 23"/>
                  <a:gd name="T14" fmla="*/ 4 w 8"/>
                  <a:gd name="T15" fmla="*/ 4 h 23"/>
                  <a:gd name="T16" fmla="*/ 4 w 8"/>
                  <a:gd name="T17" fmla="*/ 4 h 23"/>
                  <a:gd name="T18" fmla="*/ 3 w 8"/>
                  <a:gd name="T19" fmla="*/ 7 h 23"/>
                  <a:gd name="T20" fmla="*/ 1 w 8"/>
                  <a:gd name="T21" fmla="*/ 13 h 23"/>
                  <a:gd name="T22" fmla="*/ 0 w 8"/>
                  <a:gd name="T23" fmla="*/ 18 h 23"/>
                  <a:gd name="T24" fmla="*/ 1 w 8"/>
                  <a:gd name="T25" fmla="*/ 14 h 23"/>
                  <a:gd name="T26" fmla="*/ 0 w 8"/>
                  <a:gd name="T27" fmla="*/ 18 h 23"/>
                  <a:gd name="T28" fmla="*/ 1 w 8"/>
                  <a:gd name="T29" fmla="*/ 15 h 23"/>
                  <a:gd name="T30" fmla="*/ 0 w 8"/>
                  <a:gd name="T31" fmla="*/ 19 h 23"/>
                  <a:gd name="T32" fmla="*/ 1 w 8"/>
                  <a:gd name="T33" fmla="*/ 16 h 23"/>
                  <a:gd name="T34" fmla="*/ 1 w 8"/>
                  <a:gd name="T35" fmla="*/ 17 h 23"/>
                  <a:gd name="T36" fmla="*/ 2 w 8"/>
                  <a:gd name="T37" fmla="*/ 12 h 23"/>
                  <a:gd name="T38" fmla="*/ 1 w 8"/>
                  <a:gd name="T39" fmla="*/ 17 h 23"/>
                  <a:gd name="T40" fmla="*/ 2 w 8"/>
                  <a:gd name="T41" fmla="*/ 14 h 23"/>
                  <a:gd name="T42" fmla="*/ 2 w 8"/>
                  <a:gd name="T43" fmla="*/ 19 h 23"/>
                  <a:gd name="T44" fmla="*/ 3 w 8"/>
                  <a:gd name="T45" fmla="*/ 16 h 23"/>
                  <a:gd name="T46" fmla="*/ 2 w 8"/>
                  <a:gd name="T47" fmla="*/ 19 h 23"/>
                  <a:gd name="T48" fmla="*/ 4 w 8"/>
                  <a:gd name="T49" fmla="*/ 9 h 23"/>
                  <a:gd name="T50" fmla="*/ 3 w 8"/>
                  <a:gd name="T51" fmla="*/ 17 h 23"/>
                  <a:gd name="T52" fmla="*/ 4 w 8"/>
                  <a:gd name="T53" fmla="*/ 16 h 23"/>
                  <a:gd name="T54" fmla="*/ 3 w 8"/>
                  <a:gd name="T55" fmla="*/ 17 h 23"/>
                  <a:gd name="T56" fmla="*/ 5 w 8"/>
                  <a:gd name="T57" fmla="*/ 14 h 23"/>
                  <a:gd name="T58" fmla="*/ 5 w 8"/>
                  <a:gd name="T59" fmla="*/ 13 h 23"/>
                  <a:gd name="T60" fmla="*/ 6 w 8"/>
                  <a:gd name="T61" fmla="*/ 10 h 23"/>
                  <a:gd name="T62" fmla="*/ 5 w 8"/>
                  <a:gd name="T63" fmla="*/ 12 h 23"/>
                  <a:gd name="T64" fmla="*/ 7 w 8"/>
                  <a:gd name="T65" fmla="*/ 6 h 23"/>
                  <a:gd name="T66" fmla="*/ 6 w 8"/>
                  <a:gd name="T67" fmla="*/ 10 h 23"/>
                  <a:gd name="T68" fmla="*/ 7 w 8"/>
                  <a:gd name="T6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3">
                    <a:moveTo>
                      <a:pt x="7" y="5"/>
                    </a:moveTo>
                    <a:cubicBezTo>
                      <a:pt x="8" y="0"/>
                      <a:pt x="7" y="3"/>
                      <a:pt x="7" y="2"/>
                    </a:cubicBezTo>
                    <a:cubicBezTo>
                      <a:pt x="6" y="4"/>
                      <a:pt x="4" y="11"/>
                      <a:pt x="4" y="12"/>
                    </a:cubicBezTo>
                    <a:cubicBezTo>
                      <a:pt x="6" y="3"/>
                      <a:pt x="6" y="3"/>
                      <a:pt x="6" y="3"/>
                    </a:cubicBezTo>
                    <a:cubicBezTo>
                      <a:pt x="6" y="3"/>
                      <a:pt x="6" y="1"/>
                      <a:pt x="3" y="9"/>
                    </a:cubicBezTo>
                    <a:cubicBezTo>
                      <a:pt x="4" y="5"/>
                      <a:pt x="4" y="5"/>
                      <a:pt x="4" y="5"/>
                    </a:cubicBezTo>
                    <a:cubicBezTo>
                      <a:pt x="4" y="6"/>
                      <a:pt x="1" y="18"/>
                      <a:pt x="1" y="15"/>
                    </a:cubicBezTo>
                    <a:cubicBezTo>
                      <a:pt x="3" y="10"/>
                      <a:pt x="2" y="10"/>
                      <a:pt x="4" y="4"/>
                    </a:cubicBezTo>
                    <a:cubicBezTo>
                      <a:pt x="4" y="4"/>
                      <a:pt x="4" y="4"/>
                      <a:pt x="4" y="4"/>
                    </a:cubicBezTo>
                    <a:cubicBezTo>
                      <a:pt x="4" y="4"/>
                      <a:pt x="3" y="7"/>
                      <a:pt x="3" y="7"/>
                    </a:cubicBezTo>
                    <a:cubicBezTo>
                      <a:pt x="2" y="9"/>
                      <a:pt x="1" y="12"/>
                      <a:pt x="1" y="13"/>
                    </a:cubicBezTo>
                    <a:cubicBezTo>
                      <a:pt x="1" y="13"/>
                      <a:pt x="0" y="16"/>
                      <a:pt x="0" y="18"/>
                    </a:cubicBezTo>
                    <a:cubicBezTo>
                      <a:pt x="0" y="15"/>
                      <a:pt x="0" y="17"/>
                      <a:pt x="1" y="14"/>
                    </a:cubicBezTo>
                    <a:cubicBezTo>
                      <a:pt x="0" y="17"/>
                      <a:pt x="1" y="15"/>
                      <a:pt x="0" y="18"/>
                    </a:cubicBezTo>
                    <a:cubicBezTo>
                      <a:pt x="1" y="15"/>
                      <a:pt x="1" y="15"/>
                      <a:pt x="1" y="15"/>
                    </a:cubicBezTo>
                    <a:cubicBezTo>
                      <a:pt x="1" y="16"/>
                      <a:pt x="0" y="18"/>
                      <a:pt x="0" y="19"/>
                    </a:cubicBezTo>
                    <a:cubicBezTo>
                      <a:pt x="1" y="17"/>
                      <a:pt x="1" y="15"/>
                      <a:pt x="1" y="16"/>
                    </a:cubicBezTo>
                    <a:cubicBezTo>
                      <a:pt x="1" y="17"/>
                      <a:pt x="1" y="17"/>
                      <a:pt x="1" y="17"/>
                    </a:cubicBezTo>
                    <a:cubicBezTo>
                      <a:pt x="1" y="16"/>
                      <a:pt x="1" y="17"/>
                      <a:pt x="2" y="12"/>
                    </a:cubicBezTo>
                    <a:cubicBezTo>
                      <a:pt x="1" y="17"/>
                      <a:pt x="1" y="17"/>
                      <a:pt x="1" y="17"/>
                    </a:cubicBezTo>
                    <a:cubicBezTo>
                      <a:pt x="2" y="14"/>
                      <a:pt x="2" y="14"/>
                      <a:pt x="2" y="14"/>
                    </a:cubicBezTo>
                    <a:cubicBezTo>
                      <a:pt x="2" y="15"/>
                      <a:pt x="0" y="23"/>
                      <a:pt x="2" y="19"/>
                    </a:cubicBezTo>
                    <a:cubicBezTo>
                      <a:pt x="2" y="18"/>
                      <a:pt x="2" y="16"/>
                      <a:pt x="3" y="16"/>
                    </a:cubicBezTo>
                    <a:cubicBezTo>
                      <a:pt x="3" y="13"/>
                      <a:pt x="2" y="18"/>
                      <a:pt x="2" y="19"/>
                    </a:cubicBezTo>
                    <a:cubicBezTo>
                      <a:pt x="2" y="15"/>
                      <a:pt x="4" y="11"/>
                      <a:pt x="4" y="9"/>
                    </a:cubicBezTo>
                    <a:cubicBezTo>
                      <a:pt x="3" y="13"/>
                      <a:pt x="5" y="9"/>
                      <a:pt x="3" y="17"/>
                    </a:cubicBezTo>
                    <a:cubicBezTo>
                      <a:pt x="3" y="18"/>
                      <a:pt x="4" y="14"/>
                      <a:pt x="4" y="16"/>
                    </a:cubicBezTo>
                    <a:cubicBezTo>
                      <a:pt x="3" y="17"/>
                      <a:pt x="3" y="17"/>
                      <a:pt x="3" y="17"/>
                    </a:cubicBezTo>
                    <a:cubicBezTo>
                      <a:pt x="5" y="11"/>
                      <a:pt x="3" y="20"/>
                      <a:pt x="5" y="14"/>
                    </a:cubicBezTo>
                    <a:cubicBezTo>
                      <a:pt x="5" y="13"/>
                      <a:pt x="5" y="13"/>
                      <a:pt x="5" y="13"/>
                    </a:cubicBezTo>
                    <a:cubicBezTo>
                      <a:pt x="5" y="10"/>
                      <a:pt x="5" y="10"/>
                      <a:pt x="6" y="10"/>
                    </a:cubicBezTo>
                    <a:cubicBezTo>
                      <a:pt x="5" y="11"/>
                      <a:pt x="5" y="11"/>
                      <a:pt x="5" y="12"/>
                    </a:cubicBezTo>
                    <a:cubicBezTo>
                      <a:pt x="6" y="8"/>
                      <a:pt x="7" y="7"/>
                      <a:pt x="7" y="6"/>
                    </a:cubicBezTo>
                    <a:cubicBezTo>
                      <a:pt x="7" y="5"/>
                      <a:pt x="6" y="9"/>
                      <a:pt x="6" y="10"/>
                    </a:cubicBezTo>
                    <a:cubicBezTo>
                      <a:pt x="6" y="7"/>
                      <a:pt x="7" y="4"/>
                      <a:pt x="7"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3" name="Freeform 1782"/>
              <p:cNvSpPr/>
              <p:nvPr/>
            </p:nvSpPr>
            <p:spPr bwMode="auto">
              <a:xfrm>
                <a:off x="2359" y="3175"/>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1" y="0"/>
                      <a:pt x="1"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4" name="Freeform 1783"/>
              <p:cNvSpPr/>
              <p:nvPr/>
            </p:nvSpPr>
            <p:spPr bwMode="auto">
              <a:xfrm>
                <a:off x="2362" y="3158"/>
                <a:ext cx="8" cy="25"/>
              </a:xfrm>
              <a:custGeom>
                <a:avLst/>
                <a:gdLst>
                  <a:gd name="T0" fmla="*/ 4 w 9"/>
                  <a:gd name="T1" fmla="*/ 14 h 28"/>
                  <a:gd name="T2" fmla="*/ 2 w 9"/>
                  <a:gd name="T3" fmla="*/ 19 h 28"/>
                  <a:gd name="T4" fmla="*/ 5 w 9"/>
                  <a:gd name="T5" fmla="*/ 9 h 28"/>
                  <a:gd name="T6" fmla="*/ 6 w 9"/>
                  <a:gd name="T7" fmla="*/ 8 h 28"/>
                  <a:gd name="T8" fmla="*/ 3 w 9"/>
                  <a:gd name="T9" fmla="*/ 16 h 28"/>
                  <a:gd name="T10" fmla="*/ 3 w 9"/>
                  <a:gd name="T11" fmla="*/ 18 h 28"/>
                  <a:gd name="T12" fmla="*/ 5 w 9"/>
                  <a:gd name="T13" fmla="*/ 12 h 28"/>
                  <a:gd name="T14" fmla="*/ 6 w 9"/>
                  <a:gd name="T15" fmla="*/ 9 h 28"/>
                  <a:gd name="T16" fmla="*/ 5 w 9"/>
                  <a:gd name="T17" fmla="*/ 11 h 28"/>
                  <a:gd name="T18" fmla="*/ 4 w 9"/>
                  <a:gd name="T19" fmla="*/ 17 h 28"/>
                  <a:gd name="T20" fmla="*/ 9 w 9"/>
                  <a:gd name="T21" fmla="*/ 2 h 28"/>
                  <a:gd name="T22" fmla="*/ 8 w 9"/>
                  <a:gd name="T23" fmla="*/ 3 h 28"/>
                  <a:gd name="T24" fmla="*/ 6 w 9"/>
                  <a:gd name="T25" fmla="*/ 10 h 28"/>
                  <a:gd name="T26" fmla="*/ 7 w 9"/>
                  <a:gd name="T27" fmla="*/ 8 h 28"/>
                  <a:gd name="T28" fmla="*/ 8 w 9"/>
                  <a:gd name="T29" fmla="*/ 4 h 28"/>
                  <a:gd name="T30" fmla="*/ 6 w 9"/>
                  <a:gd name="T31" fmla="*/ 4 h 28"/>
                  <a:gd name="T32" fmla="*/ 6 w 9"/>
                  <a:gd name="T33" fmla="*/ 4 h 28"/>
                  <a:gd name="T34" fmla="*/ 4 w 9"/>
                  <a:gd name="T35" fmla="*/ 8 h 28"/>
                  <a:gd name="T36" fmla="*/ 3 w 9"/>
                  <a:gd name="T37" fmla="*/ 15 h 28"/>
                  <a:gd name="T38" fmla="*/ 3 w 9"/>
                  <a:gd name="T39" fmla="*/ 13 h 28"/>
                  <a:gd name="T40" fmla="*/ 2 w 9"/>
                  <a:gd name="T41" fmla="*/ 20 h 28"/>
                  <a:gd name="T42" fmla="*/ 1 w 9"/>
                  <a:gd name="T43" fmla="*/ 22 h 28"/>
                  <a:gd name="T44" fmla="*/ 1 w 9"/>
                  <a:gd name="T45" fmla="*/ 23 h 28"/>
                  <a:gd name="T46" fmla="*/ 4 w 9"/>
                  <a:gd name="T4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8">
                    <a:moveTo>
                      <a:pt x="4" y="14"/>
                    </a:moveTo>
                    <a:cubicBezTo>
                      <a:pt x="3" y="15"/>
                      <a:pt x="3" y="17"/>
                      <a:pt x="2" y="19"/>
                    </a:cubicBezTo>
                    <a:cubicBezTo>
                      <a:pt x="3" y="17"/>
                      <a:pt x="4" y="14"/>
                      <a:pt x="5" y="9"/>
                    </a:cubicBezTo>
                    <a:cubicBezTo>
                      <a:pt x="4" y="12"/>
                      <a:pt x="6" y="8"/>
                      <a:pt x="6" y="8"/>
                    </a:cubicBezTo>
                    <a:cubicBezTo>
                      <a:pt x="5" y="10"/>
                      <a:pt x="4" y="15"/>
                      <a:pt x="3" y="16"/>
                    </a:cubicBezTo>
                    <a:cubicBezTo>
                      <a:pt x="4" y="15"/>
                      <a:pt x="3" y="18"/>
                      <a:pt x="3" y="18"/>
                    </a:cubicBezTo>
                    <a:cubicBezTo>
                      <a:pt x="4" y="14"/>
                      <a:pt x="4" y="16"/>
                      <a:pt x="5" y="12"/>
                    </a:cubicBezTo>
                    <a:cubicBezTo>
                      <a:pt x="6" y="9"/>
                      <a:pt x="6" y="7"/>
                      <a:pt x="6" y="9"/>
                    </a:cubicBezTo>
                    <a:cubicBezTo>
                      <a:pt x="5" y="12"/>
                      <a:pt x="5" y="11"/>
                      <a:pt x="5" y="11"/>
                    </a:cubicBezTo>
                    <a:cubicBezTo>
                      <a:pt x="4" y="15"/>
                      <a:pt x="5" y="13"/>
                      <a:pt x="4" y="17"/>
                    </a:cubicBezTo>
                    <a:cubicBezTo>
                      <a:pt x="6" y="11"/>
                      <a:pt x="7" y="12"/>
                      <a:pt x="9" y="2"/>
                    </a:cubicBezTo>
                    <a:cubicBezTo>
                      <a:pt x="9" y="0"/>
                      <a:pt x="8" y="3"/>
                      <a:pt x="8" y="3"/>
                    </a:cubicBezTo>
                    <a:cubicBezTo>
                      <a:pt x="8" y="5"/>
                      <a:pt x="7" y="8"/>
                      <a:pt x="6" y="10"/>
                    </a:cubicBezTo>
                    <a:cubicBezTo>
                      <a:pt x="7" y="8"/>
                      <a:pt x="6" y="11"/>
                      <a:pt x="7" y="8"/>
                    </a:cubicBezTo>
                    <a:cubicBezTo>
                      <a:pt x="8" y="4"/>
                      <a:pt x="8" y="4"/>
                      <a:pt x="8" y="4"/>
                    </a:cubicBezTo>
                    <a:cubicBezTo>
                      <a:pt x="8" y="2"/>
                      <a:pt x="7" y="3"/>
                      <a:pt x="6" y="4"/>
                    </a:cubicBezTo>
                    <a:cubicBezTo>
                      <a:pt x="6" y="4"/>
                      <a:pt x="6" y="4"/>
                      <a:pt x="6" y="4"/>
                    </a:cubicBezTo>
                    <a:cubicBezTo>
                      <a:pt x="5" y="7"/>
                      <a:pt x="5" y="7"/>
                      <a:pt x="4" y="8"/>
                    </a:cubicBezTo>
                    <a:cubicBezTo>
                      <a:pt x="3" y="15"/>
                      <a:pt x="3" y="15"/>
                      <a:pt x="3" y="15"/>
                    </a:cubicBezTo>
                    <a:cubicBezTo>
                      <a:pt x="3" y="14"/>
                      <a:pt x="3" y="15"/>
                      <a:pt x="3" y="13"/>
                    </a:cubicBezTo>
                    <a:cubicBezTo>
                      <a:pt x="3" y="16"/>
                      <a:pt x="2" y="17"/>
                      <a:pt x="2" y="20"/>
                    </a:cubicBezTo>
                    <a:cubicBezTo>
                      <a:pt x="1" y="21"/>
                      <a:pt x="2" y="18"/>
                      <a:pt x="1" y="22"/>
                    </a:cubicBezTo>
                    <a:cubicBezTo>
                      <a:pt x="0" y="28"/>
                      <a:pt x="2" y="18"/>
                      <a:pt x="1" y="23"/>
                    </a:cubicBezTo>
                    <a:lnTo>
                      <a:pt x="4" y="1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5" name="Freeform 1784"/>
              <p:cNvSpPr/>
              <p:nvPr/>
            </p:nvSpPr>
            <p:spPr bwMode="auto">
              <a:xfrm>
                <a:off x="2364" y="3170"/>
                <a:ext cx="0" cy="3"/>
              </a:xfrm>
              <a:custGeom>
                <a:avLst/>
                <a:gdLst>
                  <a:gd name="T0" fmla="*/ 3 h 3"/>
                  <a:gd name="T1" fmla="*/ 0 h 3"/>
                  <a:gd name="T2" fmla="*/ 2 h 3"/>
                  <a:gd name="T3" fmla="*/ 3 h 3"/>
                </a:gdLst>
                <a:ahLst/>
                <a:cxnLst>
                  <a:cxn ang="0">
                    <a:pos x="0" y="T0"/>
                  </a:cxn>
                  <a:cxn ang="0">
                    <a:pos x="0" y="T1"/>
                  </a:cxn>
                  <a:cxn ang="0">
                    <a:pos x="0" y="T2"/>
                  </a:cxn>
                  <a:cxn ang="0">
                    <a:pos x="0" y="T3"/>
                  </a:cxn>
                </a:cxnLst>
                <a:rect l="0" t="0" r="r" b="b"/>
                <a:pathLst>
                  <a:path h="3">
                    <a:moveTo>
                      <a:pt x="0" y="3"/>
                    </a:moveTo>
                    <a:lnTo>
                      <a:pt x="0" y="0"/>
                    </a:lnTo>
                    <a:lnTo>
                      <a:pt x="0" y="2"/>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6" name="Freeform 1785"/>
              <p:cNvSpPr/>
              <p:nvPr/>
            </p:nvSpPr>
            <p:spPr bwMode="auto">
              <a:xfrm>
                <a:off x="2366" y="3160"/>
                <a:ext cx="1" cy="5"/>
              </a:xfrm>
              <a:custGeom>
                <a:avLst/>
                <a:gdLst>
                  <a:gd name="T0" fmla="*/ 1 w 1"/>
                  <a:gd name="T1" fmla="*/ 0 h 5"/>
                  <a:gd name="T2" fmla="*/ 0 w 1"/>
                  <a:gd name="T3" fmla="*/ 4 h 5"/>
                  <a:gd name="T4" fmla="*/ 1 w 1"/>
                  <a:gd name="T5" fmla="*/ 0 h 5"/>
                </a:gdLst>
                <a:ahLst/>
                <a:cxnLst>
                  <a:cxn ang="0">
                    <a:pos x="T0" y="T1"/>
                  </a:cxn>
                  <a:cxn ang="0">
                    <a:pos x="T2" y="T3"/>
                  </a:cxn>
                  <a:cxn ang="0">
                    <a:pos x="T4" y="T5"/>
                  </a:cxn>
                </a:cxnLst>
                <a:rect l="0" t="0" r="r" b="b"/>
                <a:pathLst>
                  <a:path w="1" h="5">
                    <a:moveTo>
                      <a:pt x="1" y="0"/>
                    </a:moveTo>
                    <a:cubicBezTo>
                      <a:pt x="0" y="4"/>
                      <a:pt x="0" y="4"/>
                      <a:pt x="0" y="4"/>
                    </a:cubicBezTo>
                    <a:cubicBezTo>
                      <a:pt x="0" y="5"/>
                      <a:pt x="0" y="3"/>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7" name="Freeform 1786"/>
              <p:cNvSpPr/>
              <p:nvPr/>
            </p:nvSpPr>
            <p:spPr bwMode="auto">
              <a:xfrm>
                <a:off x="2365" y="3171"/>
                <a:ext cx="1" cy="3"/>
              </a:xfrm>
              <a:custGeom>
                <a:avLst/>
                <a:gdLst>
                  <a:gd name="T0" fmla="*/ 0 w 1"/>
                  <a:gd name="T1" fmla="*/ 3 h 3"/>
                  <a:gd name="T2" fmla="*/ 1 w 1"/>
                  <a:gd name="T3" fmla="*/ 2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1" y="2"/>
                      <a:pt x="1" y="2"/>
                      <a:pt x="1" y="2"/>
                    </a:cubicBezTo>
                    <a:cubicBezTo>
                      <a:pt x="1" y="0"/>
                      <a:pt x="1" y="0"/>
                      <a:pt x="1" y="0"/>
                    </a:cubicBezTo>
                    <a:cubicBezTo>
                      <a:pt x="0" y="2"/>
                      <a:pt x="0" y="2"/>
                      <a:pt x="0"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8" name="Freeform 1787"/>
              <p:cNvSpPr/>
              <p:nvPr/>
            </p:nvSpPr>
            <p:spPr bwMode="auto">
              <a:xfrm>
                <a:off x="2367" y="3159"/>
                <a:ext cx="4" cy="11"/>
              </a:xfrm>
              <a:custGeom>
                <a:avLst/>
                <a:gdLst>
                  <a:gd name="T0" fmla="*/ 4 w 4"/>
                  <a:gd name="T1" fmla="*/ 0 h 13"/>
                  <a:gd name="T2" fmla="*/ 3 w 4"/>
                  <a:gd name="T3" fmla="*/ 1 h 13"/>
                  <a:gd name="T4" fmla="*/ 0 w 4"/>
                  <a:gd name="T5" fmla="*/ 12 h 13"/>
                  <a:gd name="T6" fmla="*/ 2 w 4"/>
                  <a:gd name="T7" fmla="*/ 5 h 13"/>
                  <a:gd name="T8" fmla="*/ 3 w 4"/>
                  <a:gd name="T9" fmla="*/ 5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3" y="1"/>
                      <a:pt x="3" y="4"/>
                      <a:pt x="3" y="1"/>
                    </a:cubicBezTo>
                    <a:cubicBezTo>
                      <a:pt x="0" y="12"/>
                      <a:pt x="0" y="12"/>
                      <a:pt x="0" y="12"/>
                    </a:cubicBezTo>
                    <a:cubicBezTo>
                      <a:pt x="0" y="13"/>
                      <a:pt x="2" y="6"/>
                      <a:pt x="2" y="5"/>
                    </a:cubicBezTo>
                    <a:cubicBezTo>
                      <a:pt x="1" y="8"/>
                      <a:pt x="3" y="4"/>
                      <a:pt x="3" y="5"/>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9" name="Freeform 1788"/>
              <p:cNvSpPr/>
              <p:nvPr/>
            </p:nvSpPr>
            <p:spPr bwMode="auto">
              <a:xfrm>
                <a:off x="2366" y="3156"/>
                <a:ext cx="10" cy="24"/>
              </a:xfrm>
              <a:custGeom>
                <a:avLst/>
                <a:gdLst>
                  <a:gd name="T0" fmla="*/ 3 w 11"/>
                  <a:gd name="T1" fmla="*/ 18 h 27"/>
                  <a:gd name="T2" fmla="*/ 3 w 11"/>
                  <a:gd name="T3" fmla="*/ 17 h 27"/>
                  <a:gd name="T4" fmla="*/ 2 w 11"/>
                  <a:gd name="T5" fmla="*/ 19 h 27"/>
                  <a:gd name="T6" fmla="*/ 2 w 11"/>
                  <a:gd name="T7" fmla="*/ 22 h 27"/>
                  <a:gd name="T8" fmla="*/ 3 w 11"/>
                  <a:gd name="T9" fmla="*/ 19 h 27"/>
                  <a:gd name="T10" fmla="*/ 4 w 11"/>
                  <a:gd name="T11" fmla="*/ 18 h 27"/>
                  <a:gd name="T12" fmla="*/ 5 w 11"/>
                  <a:gd name="T13" fmla="*/ 13 h 27"/>
                  <a:gd name="T14" fmla="*/ 4 w 11"/>
                  <a:gd name="T15" fmla="*/ 22 h 27"/>
                  <a:gd name="T16" fmla="*/ 6 w 11"/>
                  <a:gd name="T17" fmla="*/ 11 h 27"/>
                  <a:gd name="T18" fmla="*/ 7 w 11"/>
                  <a:gd name="T19" fmla="*/ 10 h 27"/>
                  <a:gd name="T20" fmla="*/ 8 w 11"/>
                  <a:gd name="T21" fmla="*/ 10 h 27"/>
                  <a:gd name="T22" fmla="*/ 6 w 11"/>
                  <a:gd name="T23" fmla="*/ 15 h 27"/>
                  <a:gd name="T24" fmla="*/ 6 w 11"/>
                  <a:gd name="T25" fmla="*/ 15 h 27"/>
                  <a:gd name="T26" fmla="*/ 9 w 11"/>
                  <a:gd name="T27" fmla="*/ 8 h 27"/>
                  <a:gd name="T28" fmla="*/ 8 w 11"/>
                  <a:gd name="T29" fmla="*/ 9 h 27"/>
                  <a:gd name="T30" fmla="*/ 10 w 11"/>
                  <a:gd name="T31" fmla="*/ 4 h 27"/>
                  <a:gd name="T32" fmla="*/ 9 w 11"/>
                  <a:gd name="T33" fmla="*/ 5 h 27"/>
                  <a:gd name="T34" fmla="*/ 10 w 11"/>
                  <a:gd name="T35" fmla="*/ 2 h 27"/>
                  <a:gd name="T36" fmla="*/ 7 w 11"/>
                  <a:gd name="T37" fmla="*/ 5 h 27"/>
                  <a:gd name="T38" fmla="*/ 8 w 11"/>
                  <a:gd name="T39" fmla="*/ 2 h 27"/>
                  <a:gd name="T40" fmla="*/ 4 w 11"/>
                  <a:gd name="T41" fmla="*/ 11 h 27"/>
                  <a:gd name="T42" fmla="*/ 4 w 11"/>
                  <a:gd name="T43" fmla="*/ 11 h 27"/>
                  <a:gd name="T44" fmla="*/ 7 w 11"/>
                  <a:gd name="T45" fmla="*/ 5 h 27"/>
                  <a:gd name="T46" fmla="*/ 5 w 11"/>
                  <a:gd name="T47" fmla="*/ 7 h 27"/>
                  <a:gd name="T48" fmla="*/ 7 w 11"/>
                  <a:gd name="T49" fmla="*/ 2 h 27"/>
                  <a:gd name="T50" fmla="*/ 4 w 11"/>
                  <a:gd name="T51" fmla="*/ 10 h 27"/>
                  <a:gd name="T52" fmla="*/ 4 w 11"/>
                  <a:gd name="T53" fmla="*/ 8 h 27"/>
                  <a:gd name="T54" fmla="*/ 1 w 11"/>
                  <a:gd name="T55" fmla="*/ 17 h 27"/>
                  <a:gd name="T56" fmla="*/ 3 w 11"/>
                  <a:gd name="T57" fmla="*/ 16 h 27"/>
                  <a:gd name="T58" fmla="*/ 5 w 11"/>
                  <a:gd name="T59" fmla="*/ 11 h 27"/>
                  <a:gd name="T60" fmla="*/ 3 w 11"/>
                  <a:gd name="T61" fmla="*/ 17 h 27"/>
                  <a:gd name="T62" fmla="*/ 5 w 11"/>
                  <a:gd name="T63" fmla="*/ 11 h 27"/>
                  <a:gd name="T64" fmla="*/ 4 w 11"/>
                  <a:gd name="T65" fmla="*/ 16 h 27"/>
                  <a:gd name="T66" fmla="*/ 6 w 11"/>
                  <a:gd name="T67" fmla="*/ 12 h 27"/>
                  <a:gd name="T68" fmla="*/ 3 w 11"/>
                  <a:gd name="T69" fmla="*/ 18 h 27"/>
                  <a:gd name="T70" fmla="*/ 4 w 11"/>
                  <a:gd name="T71" fmla="*/ 16 h 27"/>
                  <a:gd name="T72" fmla="*/ 7 w 11"/>
                  <a:gd name="T73" fmla="*/ 9 h 27"/>
                  <a:gd name="T74" fmla="*/ 5 w 11"/>
                  <a:gd name="T75" fmla="*/ 8 h 27"/>
                  <a:gd name="T76" fmla="*/ 4 w 11"/>
                  <a:gd name="T77" fmla="*/ 12 h 27"/>
                  <a:gd name="T78" fmla="*/ 3 w 11"/>
                  <a:gd name="T79" fmla="*/ 12 h 27"/>
                  <a:gd name="T80" fmla="*/ 2 w 11"/>
                  <a:gd name="T81" fmla="*/ 16 h 27"/>
                  <a:gd name="T82" fmla="*/ 5 w 11"/>
                  <a:gd name="T83" fmla="*/ 7 h 27"/>
                  <a:gd name="T84" fmla="*/ 4 w 11"/>
                  <a:gd name="T85" fmla="*/ 8 h 27"/>
                  <a:gd name="T86" fmla="*/ 4 w 11"/>
                  <a:gd name="T87" fmla="*/ 10 h 27"/>
                  <a:gd name="T88" fmla="*/ 4 w 11"/>
                  <a:gd name="T89" fmla="*/ 8 h 27"/>
                  <a:gd name="T90" fmla="*/ 1 w 11"/>
                  <a:gd name="T91" fmla="*/ 19 h 27"/>
                  <a:gd name="T92" fmla="*/ 1 w 11"/>
                  <a:gd name="T93" fmla="*/ 24 h 27"/>
                  <a:gd name="T94" fmla="*/ 3 w 11"/>
                  <a:gd name="T9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7">
                    <a:moveTo>
                      <a:pt x="3" y="18"/>
                    </a:moveTo>
                    <a:cubicBezTo>
                      <a:pt x="3" y="18"/>
                      <a:pt x="4" y="15"/>
                      <a:pt x="3" y="17"/>
                    </a:cubicBezTo>
                    <a:cubicBezTo>
                      <a:pt x="3" y="19"/>
                      <a:pt x="2" y="20"/>
                      <a:pt x="2" y="19"/>
                    </a:cubicBezTo>
                    <a:cubicBezTo>
                      <a:pt x="1" y="24"/>
                      <a:pt x="3" y="18"/>
                      <a:pt x="2" y="22"/>
                    </a:cubicBezTo>
                    <a:cubicBezTo>
                      <a:pt x="3" y="19"/>
                      <a:pt x="3" y="19"/>
                      <a:pt x="3" y="19"/>
                    </a:cubicBezTo>
                    <a:cubicBezTo>
                      <a:pt x="3" y="21"/>
                      <a:pt x="4" y="15"/>
                      <a:pt x="4" y="18"/>
                    </a:cubicBezTo>
                    <a:cubicBezTo>
                      <a:pt x="4" y="17"/>
                      <a:pt x="4" y="17"/>
                      <a:pt x="5" y="13"/>
                    </a:cubicBezTo>
                    <a:cubicBezTo>
                      <a:pt x="4" y="18"/>
                      <a:pt x="4" y="18"/>
                      <a:pt x="4" y="22"/>
                    </a:cubicBezTo>
                    <a:cubicBezTo>
                      <a:pt x="4" y="20"/>
                      <a:pt x="5" y="15"/>
                      <a:pt x="6" y="11"/>
                    </a:cubicBezTo>
                    <a:cubicBezTo>
                      <a:pt x="6" y="15"/>
                      <a:pt x="5" y="14"/>
                      <a:pt x="7" y="10"/>
                    </a:cubicBezTo>
                    <a:cubicBezTo>
                      <a:pt x="8" y="10"/>
                      <a:pt x="8" y="10"/>
                      <a:pt x="8" y="10"/>
                    </a:cubicBezTo>
                    <a:cubicBezTo>
                      <a:pt x="4" y="20"/>
                      <a:pt x="7" y="13"/>
                      <a:pt x="6" y="15"/>
                    </a:cubicBezTo>
                    <a:cubicBezTo>
                      <a:pt x="6" y="15"/>
                      <a:pt x="6" y="15"/>
                      <a:pt x="6" y="15"/>
                    </a:cubicBezTo>
                    <a:cubicBezTo>
                      <a:pt x="6" y="14"/>
                      <a:pt x="2" y="27"/>
                      <a:pt x="9" y="8"/>
                    </a:cubicBezTo>
                    <a:cubicBezTo>
                      <a:pt x="8" y="8"/>
                      <a:pt x="7" y="10"/>
                      <a:pt x="8" y="9"/>
                    </a:cubicBezTo>
                    <a:cubicBezTo>
                      <a:pt x="10" y="4"/>
                      <a:pt x="10" y="4"/>
                      <a:pt x="10" y="4"/>
                    </a:cubicBezTo>
                    <a:cubicBezTo>
                      <a:pt x="9" y="5"/>
                      <a:pt x="7" y="8"/>
                      <a:pt x="9" y="5"/>
                    </a:cubicBezTo>
                    <a:cubicBezTo>
                      <a:pt x="10" y="2"/>
                      <a:pt x="10" y="2"/>
                      <a:pt x="10" y="2"/>
                    </a:cubicBezTo>
                    <a:cubicBezTo>
                      <a:pt x="8" y="6"/>
                      <a:pt x="8" y="4"/>
                      <a:pt x="7" y="5"/>
                    </a:cubicBezTo>
                    <a:cubicBezTo>
                      <a:pt x="8" y="2"/>
                      <a:pt x="8" y="2"/>
                      <a:pt x="8" y="2"/>
                    </a:cubicBezTo>
                    <a:cubicBezTo>
                      <a:pt x="6" y="6"/>
                      <a:pt x="8" y="4"/>
                      <a:pt x="4" y="11"/>
                    </a:cubicBezTo>
                    <a:cubicBezTo>
                      <a:pt x="8" y="2"/>
                      <a:pt x="3" y="14"/>
                      <a:pt x="4" y="11"/>
                    </a:cubicBezTo>
                    <a:cubicBezTo>
                      <a:pt x="5" y="7"/>
                      <a:pt x="5" y="9"/>
                      <a:pt x="7" y="5"/>
                    </a:cubicBezTo>
                    <a:cubicBezTo>
                      <a:pt x="5" y="9"/>
                      <a:pt x="6" y="6"/>
                      <a:pt x="5" y="7"/>
                    </a:cubicBezTo>
                    <a:cubicBezTo>
                      <a:pt x="7" y="3"/>
                      <a:pt x="5" y="7"/>
                      <a:pt x="7" y="2"/>
                    </a:cubicBezTo>
                    <a:cubicBezTo>
                      <a:pt x="4" y="10"/>
                      <a:pt x="4" y="10"/>
                      <a:pt x="4" y="10"/>
                    </a:cubicBezTo>
                    <a:cubicBezTo>
                      <a:pt x="4" y="7"/>
                      <a:pt x="4" y="7"/>
                      <a:pt x="4" y="8"/>
                    </a:cubicBezTo>
                    <a:cubicBezTo>
                      <a:pt x="4" y="8"/>
                      <a:pt x="1" y="15"/>
                      <a:pt x="1" y="17"/>
                    </a:cubicBezTo>
                    <a:cubicBezTo>
                      <a:pt x="2" y="15"/>
                      <a:pt x="3" y="13"/>
                      <a:pt x="3" y="16"/>
                    </a:cubicBezTo>
                    <a:cubicBezTo>
                      <a:pt x="5" y="10"/>
                      <a:pt x="3" y="16"/>
                      <a:pt x="5" y="11"/>
                    </a:cubicBezTo>
                    <a:cubicBezTo>
                      <a:pt x="3" y="17"/>
                      <a:pt x="3" y="17"/>
                      <a:pt x="3" y="17"/>
                    </a:cubicBezTo>
                    <a:cubicBezTo>
                      <a:pt x="4" y="16"/>
                      <a:pt x="4" y="13"/>
                      <a:pt x="5" y="11"/>
                    </a:cubicBezTo>
                    <a:cubicBezTo>
                      <a:pt x="6" y="11"/>
                      <a:pt x="4" y="14"/>
                      <a:pt x="4" y="16"/>
                    </a:cubicBezTo>
                    <a:cubicBezTo>
                      <a:pt x="4" y="17"/>
                      <a:pt x="4" y="15"/>
                      <a:pt x="6" y="12"/>
                    </a:cubicBezTo>
                    <a:cubicBezTo>
                      <a:pt x="3" y="18"/>
                      <a:pt x="3" y="18"/>
                      <a:pt x="3" y="18"/>
                    </a:cubicBezTo>
                    <a:cubicBezTo>
                      <a:pt x="4" y="16"/>
                      <a:pt x="4" y="16"/>
                      <a:pt x="4" y="16"/>
                    </a:cubicBezTo>
                    <a:cubicBezTo>
                      <a:pt x="11" y="0"/>
                      <a:pt x="6" y="13"/>
                      <a:pt x="7" y="9"/>
                    </a:cubicBezTo>
                    <a:cubicBezTo>
                      <a:pt x="6" y="10"/>
                      <a:pt x="5" y="10"/>
                      <a:pt x="5" y="8"/>
                    </a:cubicBezTo>
                    <a:cubicBezTo>
                      <a:pt x="4" y="12"/>
                      <a:pt x="4" y="12"/>
                      <a:pt x="4" y="12"/>
                    </a:cubicBezTo>
                    <a:cubicBezTo>
                      <a:pt x="5" y="10"/>
                      <a:pt x="1" y="22"/>
                      <a:pt x="3" y="12"/>
                    </a:cubicBezTo>
                    <a:cubicBezTo>
                      <a:pt x="2" y="16"/>
                      <a:pt x="2" y="16"/>
                      <a:pt x="2" y="16"/>
                    </a:cubicBezTo>
                    <a:cubicBezTo>
                      <a:pt x="3" y="14"/>
                      <a:pt x="4" y="10"/>
                      <a:pt x="5" y="7"/>
                    </a:cubicBezTo>
                    <a:cubicBezTo>
                      <a:pt x="4" y="8"/>
                      <a:pt x="4" y="7"/>
                      <a:pt x="4" y="8"/>
                    </a:cubicBezTo>
                    <a:cubicBezTo>
                      <a:pt x="4" y="10"/>
                      <a:pt x="4" y="10"/>
                      <a:pt x="4" y="10"/>
                    </a:cubicBezTo>
                    <a:cubicBezTo>
                      <a:pt x="3" y="14"/>
                      <a:pt x="3" y="11"/>
                      <a:pt x="4" y="8"/>
                    </a:cubicBezTo>
                    <a:cubicBezTo>
                      <a:pt x="2" y="12"/>
                      <a:pt x="2" y="16"/>
                      <a:pt x="1" y="19"/>
                    </a:cubicBezTo>
                    <a:cubicBezTo>
                      <a:pt x="4" y="11"/>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0" name="Freeform 1789"/>
              <p:cNvSpPr/>
              <p:nvPr/>
            </p:nvSpPr>
            <p:spPr bwMode="auto">
              <a:xfrm>
                <a:off x="2371" y="316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1" name="Freeform 1790"/>
              <p:cNvSpPr/>
              <p:nvPr/>
            </p:nvSpPr>
            <p:spPr bwMode="auto">
              <a:xfrm>
                <a:off x="2369" y="3163"/>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0"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2" name="Rectangle 1791"/>
              <p:cNvSpPr>
                <a:spLocks noChangeArrowheads="1"/>
              </p:cNvSpPr>
              <p:nvPr/>
            </p:nvSpPr>
            <p:spPr bwMode="auto">
              <a:xfrm>
                <a:off x="2370" y="3163"/>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3" name="Freeform 1792"/>
              <p:cNvSpPr/>
              <p:nvPr/>
            </p:nvSpPr>
            <p:spPr bwMode="auto">
              <a:xfrm>
                <a:off x="2367" y="3171"/>
                <a:ext cx="0" cy="2"/>
              </a:xfrm>
              <a:custGeom>
                <a:avLst/>
                <a:gdLst>
                  <a:gd name="T0" fmla="*/ 1 h 2"/>
                  <a:gd name="T1" fmla="*/ 2 h 2"/>
                  <a:gd name="T2" fmla="*/ 0 h 2"/>
                  <a:gd name="T3" fmla="*/ 1 h 2"/>
                </a:gdLst>
                <a:ahLst/>
                <a:cxnLst>
                  <a:cxn ang="0">
                    <a:pos x="0" y="T0"/>
                  </a:cxn>
                  <a:cxn ang="0">
                    <a:pos x="0" y="T1"/>
                  </a:cxn>
                  <a:cxn ang="0">
                    <a:pos x="0" y="T2"/>
                  </a:cxn>
                  <a:cxn ang="0">
                    <a:pos x="0" y="T3"/>
                  </a:cxn>
                </a:cxnLst>
                <a:rect l="0" t="0" r="r" b="b"/>
                <a:pathLst>
                  <a:path h="2">
                    <a:moveTo>
                      <a:pt x="0" y="1"/>
                    </a:moveTo>
                    <a:lnTo>
                      <a:pt x="0" y="2"/>
                    </a:ln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4" name="Freeform 1793"/>
              <p:cNvSpPr/>
              <p:nvPr/>
            </p:nvSpPr>
            <p:spPr bwMode="auto">
              <a:xfrm>
                <a:off x="2369" y="3158"/>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5" name="Freeform 1794"/>
              <p:cNvSpPr/>
              <p:nvPr/>
            </p:nvSpPr>
            <p:spPr bwMode="auto">
              <a:xfrm>
                <a:off x="2367" y="315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6" name="Freeform 1795"/>
              <p:cNvSpPr/>
              <p:nvPr/>
            </p:nvSpPr>
            <p:spPr bwMode="auto">
              <a:xfrm>
                <a:off x="2355" y="3151"/>
                <a:ext cx="17" cy="28"/>
              </a:xfrm>
              <a:custGeom>
                <a:avLst/>
                <a:gdLst>
                  <a:gd name="T0" fmla="*/ 2 w 19"/>
                  <a:gd name="T1" fmla="*/ 14 h 31"/>
                  <a:gd name="T2" fmla="*/ 1 w 19"/>
                  <a:gd name="T3" fmla="*/ 20 h 31"/>
                  <a:gd name="T4" fmla="*/ 1 w 19"/>
                  <a:gd name="T5" fmla="*/ 24 h 31"/>
                  <a:gd name="T6" fmla="*/ 2 w 19"/>
                  <a:gd name="T7" fmla="*/ 20 h 31"/>
                  <a:gd name="T8" fmla="*/ 4 w 19"/>
                  <a:gd name="T9" fmla="*/ 20 h 31"/>
                  <a:gd name="T10" fmla="*/ 4 w 19"/>
                  <a:gd name="T11" fmla="*/ 22 h 31"/>
                  <a:gd name="T12" fmla="*/ 7 w 19"/>
                  <a:gd name="T13" fmla="*/ 16 h 31"/>
                  <a:gd name="T14" fmla="*/ 7 w 19"/>
                  <a:gd name="T15" fmla="*/ 18 h 31"/>
                  <a:gd name="T16" fmla="*/ 7 w 19"/>
                  <a:gd name="T17" fmla="*/ 20 h 31"/>
                  <a:gd name="T18" fmla="*/ 9 w 19"/>
                  <a:gd name="T19" fmla="*/ 10 h 31"/>
                  <a:gd name="T20" fmla="*/ 10 w 19"/>
                  <a:gd name="T21" fmla="*/ 10 h 31"/>
                  <a:gd name="T22" fmla="*/ 10 w 19"/>
                  <a:gd name="T23" fmla="*/ 15 h 31"/>
                  <a:gd name="T24" fmla="*/ 11 w 19"/>
                  <a:gd name="T25" fmla="*/ 15 h 31"/>
                  <a:gd name="T26" fmla="*/ 11 w 19"/>
                  <a:gd name="T27" fmla="*/ 17 h 31"/>
                  <a:gd name="T28" fmla="*/ 12 w 19"/>
                  <a:gd name="T29" fmla="*/ 15 h 31"/>
                  <a:gd name="T30" fmla="*/ 14 w 19"/>
                  <a:gd name="T31" fmla="*/ 11 h 31"/>
                  <a:gd name="T32" fmla="*/ 13 w 19"/>
                  <a:gd name="T33" fmla="*/ 15 h 31"/>
                  <a:gd name="T34" fmla="*/ 14 w 19"/>
                  <a:gd name="T35" fmla="*/ 14 h 31"/>
                  <a:gd name="T36" fmla="*/ 15 w 19"/>
                  <a:gd name="T37" fmla="*/ 16 h 31"/>
                  <a:gd name="T38" fmla="*/ 15 w 19"/>
                  <a:gd name="T39" fmla="*/ 14 h 31"/>
                  <a:gd name="T40" fmla="*/ 14 w 19"/>
                  <a:gd name="T41" fmla="*/ 17 h 31"/>
                  <a:gd name="T42" fmla="*/ 17 w 19"/>
                  <a:gd name="T43" fmla="*/ 6 h 31"/>
                  <a:gd name="T44" fmla="*/ 17 w 19"/>
                  <a:gd name="T45" fmla="*/ 5 h 31"/>
                  <a:gd name="T46" fmla="*/ 16 w 19"/>
                  <a:gd name="T47" fmla="*/ 6 h 31"/>
                  <a:gd name="T48" fmla="*/ 16 w 19"/>
                  <a:gd name="T49" fmla="*/ 4 h 31"/>
                  <a:gd name="T50" fmla="*/ 15 w 19"/>
                  <a:gd name="T51" fmla="*/ 3 h 31"/>
                  <a:gd name="T52" fmla="*/ 13 w 19"/>
                  <a:gd name="T53" fmla="*/ 6 h 31"/>
                  <a:gd name="T54" fmla="*/ 14 w 19"/>
                  <a:gd name="T55" fmla="*/ 5 h 31"/>
                  <a:gd name="T56" fmla="*/ 13 w 19"/>
                  <a:gd name="T57" fmla="*/ 4 h 31"/>
                  <a:gd name="T58" fmla="*/ 12 w 19"/>
                  <a:gd name="T59" fmla="*/ 6 h 31"/>
                  <a:gd name="T60" fmla="*/ 11 w 19"/>
                  <a:gd name="T61" fmla="*/ 8 h 31"/>
                  <a:gd name="T62" fmla="*/ 12 w 19"/>
                  <a:gd name="T63" fmla="*/ 3 h 31"/>
                  <a:gd name="T64" fmla="*/ 11 w 19"/>
                  <a:gd name="T65" fmla="*/ 3 h 31"/>
                  <a:gd name="T66" fmla="*/ 10 w 19"/>
                  <a:gd name="T67" fmla="*/ 8 h 31"/>
                  <a:gd name="T68" fmla="*/ 8 w 19"/>
                  <a:gd name="T69" fmla="*/ 10 h 31"/>
                  <a:gd name="T70" fmla="*/ 7 w 19"/>
                  <a:gd name="T71" fmla="*/ 12 h 31"/>
                  <a:gd name="T72" fmla="*/ 6 w 19"/>
                  <a:gd name="T73" fmla="*/ 11 h 31"/>
                  <a:gd name="T74" fmla="*/ 5 w 19"/>
                  <a:gd name="T75" fmla="*/ 12 h 31"/>
                  <a:gd name="T76" fmla="*/ 4 w 19"/>
                  <a:gd name="T77" fmla="*/ 18 h 31"/>
                  <a:gd name="T78" fmla="*/ 5 w 19"/>
                  <a:gd name="T7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31">
                    <a:moveTo>
                      <a:pt x="4" y="8"/>
                    </a:moveTo>
                    <a:cubicBezTo>
                      <a:pt x="4" y="9"/>
                      <a:pt x="3" y="10"/>
                      <a:pt x="2" y="14"/>
                    </a:cubicBezTo>
                    <a:cubicBezTo>
                      <a:pt x="3" y="12"/>
                      <a:pt x="3" y="12"/>
                      <a:pt x="3" y="12"/>
                    </a:cubicBezTo>
                    <a:cubicBezTo>
                      <a:pt x="2" y="13"/>
                      <a:pt x="1" y="16"/>
                      <a:pt x="1" y="20"/>
                    </a:cubicBezTo>
                    <a:cubicBezTo>
                      <a:pt x="1" y="18"/>
                      <a:pt x="1" y="18"/>
                      <a:pt x="1" y="18"/>
                    </a:cubicBezTo>
                    <a:cubicBezTo>
                      <a:pt x="2" y="15"/>
                      <a:pt x="1" y="22"/>
                      <a:pt x="1" y="24"/>
                    </a:cubicBezTo>
                    <a:cubicBezTo>
                      <a:pt x="1" y="23"/>
                      <a:pt x="3" y="14"/>
                      <a:pt x="3" y="16"/>
                    </a:cubicBezTo>
                    <a:cubicBezTo>
                      <a:pt x="3" y="16"/>
                      <a:pt x="2" y="18"/>
                      <a:pt x="2" y="20"/>
                    </a:cubicBezTo>
                    <a:cubicBezTo>
                      <a:pt x="2" y="21"/>
                      <a:pt x="4" y="14"/>
                      <a:pt x="4" y="13"/>
                    </a:cubicBezTo>
                    <a:cubicBezTo>
                      <a:pt x="0" y="31"/>
                      <a:pt x="5" y="9"/>
                      <a:pt x="4" y="20"/>
                    </a:cubicBezTo>
                    <a:cubicBezTo>
                      <a:pt x="4" y="19"/>
                      <a:pt x="4" y="20"/>
                      <a:pt x="5" y="17"/>
                    </a:cubicBezTo>
                    <a:cubicBezTo>
                      <a:pt x="4" y="21"/>
                      <a:pt x="5" y="17"/>
                      <a:pt x="4" y="22"/>
                    </a:cubicBezTo>
                    <a:cubicBezTo>
                      <a:pt x="6" y="12"/>
                      <a:pt x="4" y="27"/>
                      <a:pt x="7" y="14"/>
                    </a:cubicBezTo>
                    <a:cubicBezTo>
                      <a:pt x="6" y="18"/>
                      <a:pt x="7" y="13"/>
                      <a:pt x="7" y="16"/>
                    </a:cubicBezTo>
                    <a:cubicBezTo>
                      <a:pt x="6" y="18"/>
                      <a:pt x="6" y="18"/>
                      <a:pt x="6" y="18"/>
                    </a:cubicBezTo>
                    <a:cubicBezTo>
                      <a:pt x="6" y="21"/>
                      <a:pt x="8" y="13"/>
                      <a:pt x="7" y="18"/>
                    </a:cubicBezTo>
                    <a:cubicBezTo>
                      <a:pt x="7" y="19"/>
                      <a:pt x="7" y="15"/>
                      <a:pt x="8" y="12"/>
                    </a:cubicBezTo>
                    <a:cubicBezTo>
                      <a:pt x="8" y="13"/>
                      <a:pt x="8" y="15"/>
                      <a:pt x="7" y="20"/>
                    </a:cubicBezTo>
                    <a:cubicBezTo>
                      <a:pt x="8" y="14"/>
                      <a:pt x="8" y="17"/>
                      <a:pt x="9" y="14"/>
                    </a:cubicBezTo>
                    <a:cubicBezTo>
                      <a:pt x="9" y="14"/>
                      <a:pt x="9" y="12"/>
                      <a:pt x="9" y="10"/>
                    </a:cubicBezTo>
                    <a:cubicBezTo>
                      <a:pt x="10" y="11"/>
                      <a:pt x="11" y="6"/>
                      <a:pt x="12" y="5"/>
                    </a:cubicBezTo>
                    <a:cubicBezTo>
                      <a:pt x="10" y="12"/>
                      <a:pt x="11" y="5"/>
                      <a:pt x="10" y="10"/>
                    </a:cubicBezTo>
                    <a:cubicBezTo>
                      <a:pt x="9" y="13"/>
                      <a:pt x="9" y="13"/>
                      <a:pt x="8" y="18"/>
                    </a:cubicBezTo>
                    <a:cubicBezTo>
                      <a:pt x="8" y="18"/>
                      <a:pt x="9" y="17"/>
                      <a:pt x="10" y="15"/>
                    </a:cubicBezTo>
                    <a:cubicBezTo>
                      <a:pt x="10" y="15"/>
                      <a:pt x="9" y="18"/>
                      <a:pt x="9" y="18"/>
                    </a:cubicBezTo>
                    <a:cubicBezTo>
                      <a:pt x="9" y="21"/>
                      <a:pt x="11" y="12"/>
                      <a:pt x="11" y="15"/>
                    </a:cubicBezTo>
                    <a:cubicBezTo>
                      <a:pt x="10" y="18"/>
                      <a:pt x="10" y="18"/>
                      <a:pt x="10" y="18"/>
                    </a:cubicBezTo>
                    <a:cubicBezTo>
                      <a:pt x="11" y="14"/>
                      <a:pt x="10" y="19"/>
                      <a:pt x="11" y="17"/>
                    </a:cubicBezTo>
                    <a:cubicBezTo>
                      <a:pt x="11" y="15"/>
                      <a:pt x="12" y="14"/>
                      <a:pt x="12" y="13"/>
                    </a:cubicBezTo>
                    <a:cubicBezTo>
                      <a:pt x="10" y="21"/>
                      <a:pt x="14" y="8"/>
                      <a:pt x="12" y="15"/>
                    </a:cubicBezTo>
                    <a:cubicBezTo>
                      <a:pt x="14" y="9"/>
                      <a:pt x="15" y="6"/>
                      <a:pt x="15" y="6"/>
                    </a:cubicBezTo>
                    <a:cubicBezTo>
                      <a:pt x="14" y="11"/>
                      <a:pt x="14" y="11"/>
                      <a:pt x="14" y="11"/>
                    </a:cubicBezTo>
                    <a:cubicBezTo>
                      <a:pt x="15" y="8"/>
                      <a:pt x="12" y="17"/>
                      <a:pt x="11" y="19"/>
                    </a:cubicBezTo>
                    <a:cubicBezTo>
                      <a:pt x="12" y="16"/>
                      <a:pt x="12" y="19"/>
                      <a:pt x="13" y="15"/>
                    </a:cubicBezTo>
                    <a:cubicBezTo>
                      <a:pt x="12" y="20"/>
                      <a:pt x="12" y="20"/>
                      <a:pt x="12" y="20"/>
                    </a:cubicBezTo>
                    <a:cubicBezTo>
                      <a:pt x="12" y="20"/>
                      <a:pt x="15" y="10"/>
                      <a:pt x="14" y="14"/>
                    </a:cubicBezTo>
                    <a:cubicBezTo>
                      <a:pt x="13" y="17"/>
                      <a:pt x="13" y="17"/>
                      <a:pt x="13" y="17"/>
                    </a:cubicBezTo>
                    <a:cubicBezTo>
                      <a:pt x="14" y="17"/>
                      <a:pt x="12" y="23"/>
                      <a:pt x="15" y="16"/>
                    </a:cubicBezTo>
                    <a:cubicBezTo>
                      <a:pt x="16" y="14"/>
                      <a:pt x="18" y="8"/>
                      <a:pt x="19" y="6"/>
                    </a:cubicBezTo>
                    <a:cubicBezTo>
                      <a:pt x="17" y="8"/>
                      <a:pt x="16" y="12"/>
                      <a:pt x="15" y="14"/>
                    </a:cubicBezTo>
                    <a:cubicBezTo>
                      <a:pt x="16" y="10"/>
                      <a:pt x="16" y="10"/>
                      <a:pt x="16" y="10"/>
                    </a:cubicBezTo>
                    <a:cubicBezTo>
                      <a:pt x="15" y="13"/>
                      <a:pt x="14" y="15"/>
                      <a:pt x="14" y="17"/>
                    </a:cubicBezTo>
                    <a:cubicBezTo>
                      <a:pt x="13" y="20"/>
                      <a:pt x="15" y="13"/>
                      <a:pt x="14" y="16"/>
                    </a:cubicBezTo>
                    <a:cubicBezTo>
                      <a:pt x="15" y="11"/>
                      <a:pt x="16" y="10"/>
                      <a:pt x="17" y="6"/>
                    </a:cubicBezTo>
                    <a:cubicBezTo>
                      <a:pt x="16" y="8"/>
                      <a:pt x="16" y="8"/>
                      <a:pt x="16" y="8"/>
                    </a:cubicBezTo>
                    <a:cubicBezTo>
                      <a:pt x="17" y="6"/>
                      <a:pt x="16" y="7"/>
                      <a:pt x="17" y="5"/>
                    </a:cubicBezTo>
                    <a:cubicBezTo>
                      <a:pt x="15" y="11"/>
                      <a:pt x="17" y="2"/>
                      <a:pt x="16" y="5"/>
                    </a:cubicBezTo>
                    <a:cubicBezTo>
                      <a:pt x="16" y="6"/>
                      <a:pt x="16" y="6"/>
                      <a:pt x="16" y="6"/>
                    </a:cubicBezTo>
                    <a:cubicBezTo>
                      <a:pt x="15" y="9"/>
                      <a:pt x="15" y="8"/>
                      <a:pt x="15" y="9"/>
                    </a:cubicBezTo>
                    <a:cubicBezTo>
                      <a:pt x="16" y="5"/>
                      <a:pt x="16" y="5"/>
                      <a:pt x="16" y="4"/>
                    </a:cubicBezTo>
                    <a:cubicBezTo>
                      <a:pt x="15" y="6"/>
                      <a:pt x="14" y="11"/>
                      <a:pt x="13" y="11"/>
                    </a:cubicBezTo>
                    <a:cubicBezTo>
                      <a:pt x="15" y="5"/>
                      <a:pt x="14" y="8"/>
                      <a:pt x="15" y="3"/>
                    </a:cubicBezTo>
                    <a:cubicBezTo>
                      <a:pt x="13" y="9"/>
                      <a:pt x="14" y="5"/>
                      <a:pt x="13" y="8"/>
                    </a:cubicBezTo>
                    <a:cubicBezTo>
                      <a:pt x="13" y="9"/>
                      <a:pt x="13" y="9"/>
                      <a:pt x="13" y="6"/>
                    </a:cubicBezTo>
                    <a:cubicBezTo>
                      <a:pt x="14" y="5"/>
                      <a:pt x="14" y="5"/>
                      <a:pt x="14" y="5"/>
                    </a:cubicBezTo>
                    <a:cubicBezTo>
                      <a:pt x="14" y="5"/>
                      <a:pt x="14" y="5"/>
                      <a:pt x="14" y="5"/>
                    </a:cubicBezTo>
                    <a:cubicBezTo>
                      <a:pt x="14" y="3"/>
                      <a:pt x="14" y="3"/>
                      <a:pt x="14" y="3"/>
                    </a:cubicBezTo>
                    <a:cubicBezTo>
                      <a:pt x="14" y="3"/>
                      <a:pt x="13" y="7"/>
                      <a:pt x="13" y="4"/>
                    </a:cubicBezTo>
                    <a:cubicBezTo>
                      <a:pt x="14" y="3"/>
                      <a:pt x="14" y="3"/>
                      <a:pt x="14" y="3"/>
                    </a:cubicBezTo>
                    <a:cubicBezTo>
                      <a:pt x="14" y="2"/>
                      <a:pt x="11" y="11"/>
                      <a:pt x="12" y="6"/>
                    </a:cubicBezTo>
                    <a:cubicBezTo>
                      <a:pt x="12" y="8"/>
                      <a:pt x="11" y="8"/>
                      <a:pt x="10" y="14"/>
                    </a:cubicBezTo>
                    <a:cubicBezTo>
                      <a:pt x="10" y="12"/>
                      <a:pt x="12" y="7"/>
                      <a:pt x="11" y="8"/>
                    </a:cubicBezTo>
                    <a:cubicBezTo>
                      <a:pt x="10" y="13"/>
                      <a:pt x="11" y="6"/>
                      <a:pt x="10" y="9"/>
                    </a:cubicBezTo>
                    <a:cubicBezTo>
                      <a:pt x="12" y="4"/>
                      <a:pt x="11" y="8"/>
                      <a:pt x="12" y="3"/>
                    </a:cubicBezTo>
                    <a:cubicBezTo>
                      <a:pt x="12" y="1"/>
                      <a:pt x="11" y="8"/>
                      <a:pt x="11" y="7"/>
                    </a:cubicBezTo>
                    <a:cubicBezTo>
                      <a:pt x="11" y="3"/>
                      <a:pt x="11" y="3"/>
                      <a:pt x="11" y="3"/>
                    </a:cubicBezTo>
                    <a:cubicBezTo>
                      <a:pt x="11" y="5"/>
                      <a:pt x="10" y="9"/>
                      <a:pt x="11" y="4"/>
                    </a:cubicBezTo>
                    <a:cubicBezTo>
                      <a:pt x="10" y="8"/>
                      <a:pt x="10" y="8"/>
                      <a:pt x="10" y="8"/>
                    </a:cubicBezTo>
                    <a:cubicBezTo>
                      <a:pt x="10" y="6"/>
                      <a:pt x="10" y="7"/>
                      <a:pt x="10" y="3"/>
                    </a:cubicBezTo>
                    <a:cubicBezTo>
                      <a:pt x="8" y="10"/>
                      <a:pt x="8" y="10"/>
                      <a:pt x="8" y="10"/>
                    </a:cubicBezTo>
                    <a:cubicBezTo>
                      <a:pt x="10" y="3"/>
                      <a:pt x="8" y="9"/>
                      <a:pt x="6" y="15"/>
                    </a:cubicBezTo>
                    <a:cubicBezTo>
                      <a:pt x="6" y="15"/>
                      <a:pt x="6" y="13"/>
                      <a:pt x="7" y="12"/>
                    </a:cubicBezTo>
                    <a:cubicBezTo>
                      <a:pt x="7" y="9"/>
                      <a:pt x="7" y="9"/>
                      <a:pt x="7" y="9"/>
                    </a:cubicBezTo>
                    <a:cubicBezTo>
                      <a:pt x="7" y="9"/>
                      <a:pt x="8" y="5"/>
                      <a:pt x="6" y="11"/>
                    </a:cubicBezTo>
                    <a:cubicBezTo>
                      <a:pt x="6" y="12"/>
                      <a:pt x="7" y="7"/>
                      <a:pt x="7" y="6"/>
                    </a:cubicBezTo>
                    <a:cubicBezTo>
                      <a:pt x="5" y="14"/>
                      <a:pt x="7" y="0"/>
                      <a:pt x="5" y="12"/>
                    </a:cubicBezTo>
                    <a:cubicBezTo>
                      <a:pt x="5" y="12"/>
                      <a:pt x="5" y="14"/>
                      <a:pt x="5" y="14"/>
                    </a:cubicBezTo>
                    <a:cubicBezTo>
                      <a:pt x="5" y="15"/>
                      <a:pt x="4" y="18"/>
                      <a:pt x="4" y="18"/>
                    </a:cubicBezTo>
                    <a:cubicBezTo>
                      <a:pt x="4" y="18"/>
                      <a:pt x="5" y="14"/>
                      <a:pt x="4" y="16"/>
                    </a:cubicBezTo>
                    <a:cubicBezTo>
                      <a:pt x="5" y="8"/>
                      <a:pt x="5" y="8"/>
                      <a:pt x="5" y="8"/>
                    </a:cubicBezTo>
                    <a:cubicBezTo>
                      <a:pt x="6" y="1"/>
                      <a:pt x="2" y="18"/>
                      <a:pt x="4"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7" name="Freeform 1796"/>
              <p:cNvSpPr/>
              <p:nvPr/>
            </p:nvSpPr>
            <p:spPr bwMode="auto">
              <a:xfrm>
                <a:off x="2362" y="3156"/>
                <a:ext cx="0" cy="4"/>
              </a:xfrm>
              <a:custGeom>
                <a:avLst/>
                <a:gdLst>
                  <a:gd name="T0" fmla="*/ 4 h 4"/>
                  <a:gd name="T1" fmla="*/ 0 h 4"/>
                  <a:gd name="T2" fmla="*/ 3 h 4"/>
                  <a:gd name="T3" fmla="*/ 4 h 4"/>
                </a:gdLst>
                <a:ahLst/>
                <a:cxnLst>
                  <a:cxn ang="0">
                    <a:pos x="0" y="T0"/>
                  </a:cxn>
                  <a:cxn ang="0">
                    <a:pos x="0" y="T1"/>
                  </a:cxn>
                  <a:cxn ang="0">
                    <a:pos x="0" y="T2"/>
                  </a:cxn>
                  <a:cxn ang="0">
                    <a:pos x="0" y="T3"/>
                  </a:cxn>
                </a:cxnLst>
                <a:rect l="0" t="0" r="r" b="b"/>
                <a:pathLst>
                  <a:path h="4">
                    <a:moveTo>
                      <a:pt x="0" y="4"/>
                    </a:moveTo>
                    <a:cubicBezTo>
                      <a:pt x="0" y="0"/>
                      <a:pt x="0" y="0"/>
                      <a:pt x="0" y="0"/>
                    </a:cubicBezTo>
                    <a:cubicBezTo>
                      <a:pt x="0" y="3"/>
                      <a:pt x="0" y="3"/>
                      <a:pt x="0" y="3"/>
                    </a:cubicBezTo>
                    <a:cubicBezTo>
                      <a:pt x="0" y="2"/>
                      <a:pt x="0" y="2"/>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8" name="Freeform 1797"/>
              <p:cNvSpPr/>
              <p:nvPr/>
            </p:nvSpPr>
            <p:spPr bwMode="auto">
              <a:xfrm>
                <a:off x="2361" y="3159"/>
                <a:ext cx="1" cy="1"/>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9" name="Freeform 1798"/>
              <p:cNvSpPr/>
              <p:nvPr/>
            </p:nvSpPr>
            <p:spPr bwMode="auto">
              <a:xfrm>
                <a:off x="2357" y="3159"/>
                <a:ext cx="0" cy="1"/>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0" name="Freeform 1799"/>
              <p:cNvSpPr/>
              <p:nvPr/>
            </p:nvSpPr>
            <p:spPr bwMode="auto">
              <a:xfrm>
                <a:off x="2356" y="3161"/>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1" name="Freeform 1800"/>
              <p:cNvSpPr/>
              <p:nvPr/>
            </p:nvSpPr>
            <p:spPr bwMode="auto">
              <a:xfrm>
                <a:off x="2348" y="3157"/>
                <a:ext cx="8" cy="22"/>
              </a:xfrm>
              <a:custGeom>
                <a:avLst/>
                <a:gdLst>
                  <a:gd name="T0" fmla="*/ 3 w 9"/>
                  <a:gd name="T1" fmla="*/ 11 h 25"/>
                  <a:gd name="T2" fmla="*/ 2 w 9"/>
                  <a:gd name="T3" fmla="*/ 15 h 25"/>
                  <a:gd name="T4" fmla="*/ 2 w 9"/>
                  <a:gd name="T5" fmla="*/ 11 h 25"/>
                  <a:gd name="T6" fmla="*/ 0 w 9"/>
                  <a:gd name="T7" fmla="*/ 19 h 25"/>
                  <a:gd name="T8" fmla="*/ 4 w 9"/>
                  <a:gd name="T9" fmla="*/ 15 h 25"/>
                  <a:gd name="T10" fmla="*/ 3 w 9"/>
                  <a:gd name="T11" fmla="*/ 18 h 25"/>
                  <a:gd name="T12" fmla="*/ 5 w 9"/>
                  <a:gd name="T13" fmla="*/ 13 h 25"/>
                  <a:gd name="T14" fmla="*/ 4 w 9"/>
                  <a:gd name="T15" fmla="*/ 19 h 25"/>
                  <a:gd name="T16" fmla="*/ 6 w 9"/>
                  <a:gd name="T17" fmla="*/ 17 h 25"/>
                  <a:gd name="T18" fmla="*/ 6 w 9"/>
                  <a:gd name="T19" fmla="*/ 14 h 25"/>
                  <a:gd name="T20" fmla="*/ 6 w 9"/>
                  <a:gd name="T21" fmla="*/ 15 h 25"/>
                  <a:gd name="T22" fmla="*/ 6 w 9"/>
                  <a:gd name="T23" fmla="*/ 14 h 25"/>
                  <a:gd name="T24" fmla="*/ 7 w 9"/>
                  <a:gd name="T25" fmla="*/ 14 h 25"/>
                  <a:gd name="T26" fmla="*/ 6 w 9"/>
                  <a:gd name="T27" fmla="*/ 15 h 25"/>
                  <a:gd name="T28" fmla="*/ 7 w 9"/>
                  <a:gd name="T29" fmla="*/ 13 h 25"/>
                  <a:gd name="T30" fmla="*/ 6 w 9"/>
                  <a:gd name="T31" fmla="*/ 17 h 25"/>
                  <a:gd name="T32" fmla="*/ 8 w 9"/>
                  <a:gd name="T33" fmla="*/ 11 h 25"/>
                  <a:gd name="T34" fmla="*/ 9 w 9"/>
                  <a:gd name="T35" fmla="*/ 7 h 25"/>
                  <a:gd name="T36" fmla="*/ 8 w 9"/>
                  <a:gd name="T37" fmla="*/ 10 h 25"/>
                  <a:gd name="T38" fmla="*/ 8 w 9"/>
                  <a:gd name="T39" fmla="*/ 10 h 25"/>
                  <a:gd name="T40" fmla="*/ 7 w 9"/>
                  <a:gd name="T41" fmla="*/ 12 h 25"/>
                  <a:gd name="T42" fmla="*/ 8 w 9"/>
                  <a:gd name="T43" fmla="*/ 7 h 25"/>
                  <a:gd name="T44" fmla="*/ 8 w 9"/>
                  <a:gd name="T45" fmla="*/ 3 h 25"/>
                  <a:gd name="T46" fmla="*/ 8 w 9"/>
                  <a:gd name="T47" fmla="*/ 3 h 25"/>
                  <a:gd name="T48" fmla="*/ 7 w 9"/>
                  <a:gd name="T49" fmla="*/ 4 h 25"/>
                  <a:gd name="T50" fmla="*/ 7 w 9"/>
                  <a:gd name="T51" fmla="*/ 7 h 25"/>
                  <a:gd name="T52" fmla="*/ 6 w 9"/>
                  <a:gd name="T53" fmla="*/ 13 h 25"/>
                  <a:gd name="T54" fmla="*/ 6 w 9"/>
                  <a:gd name="T55" fmla="*/ 13 h 25"/>
                  <a:gd name="T56" fmla="*/ 7 w 9"/>
                  <a:gd name="T57" fmla="*/ 8 h 25"/>
                  <a:gd name="T58" fmla="*/ 6 w 9"/>
                  <a:gd name="T59" fmla="*/ 10 h 25"/>
                  <a:gd name="T60" fmla="*/ 7 w 9"/>
                  <a:gd name="T61" fmla="*/ 4 h 25"/>
                  <a:gd name="T62" fmla="*/ 6 w 9"/>
                  <a:gd name="T63" fmla="*/ 10 h 25"/>
                  <a:gd name="T64" fmla="*/ 5 w 9"/>
                  <a:gd name="T65" fmla="*/ 10 h 25"/>
                  <a:gd name="T66" fmla="*/ 5 w 9"/>
                  <a:gd name="T67" fmla="*/ 7 h 25"/>
                  <a:gd name="T68" fmla="*/ 4 w 9"/>
                  <a:gd name="T69" fmla="*/ 11 h 25"/>
                  <a:gd name="T70" fmla="*/ 4 w 9"/>
                  <a:gd name="T71" fmla="*/ 9 h 25"/>
                  <a:gd name="T72" fmla="*/ 3 w 9"/>
                  <a:gd name="T73" fmla="*/ 12 h 25"/>
                  <a:gd name="T74" fmla="*/ 3 w 9"/>
                  <a:gd name="T75" fmla="*/ 11 h 25"/>
                  <a:gd name="T76" fmla="*/ 3 w 9"/>
                  <a:gd name="T77" fmla="*/ 11 h 25"/>
                  <a:gd name="T78" fmla="*/ 1 w 9"/>
                  <a:gd name="T79" fmla="*/ 17 h 25"/>
                  <a:gd name="T80" fmla="*/ 3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3" y="11"/>
                    </a:moveTo>
                    <a:cubicBezTo>
                      <a:pt x="2" y="15"/>
                      <a:pt x="2" y="15"/>
                      <a:pt x="2" y="15"/>
                    </a:cubicBezTo>
                    <a:cubicBezTo>
                      <a:pt x="2" y="13"/>
                      <a:pt x="1" y="15"/>
                      <a:pt x="2" y="11"/>
                    </a:cubicBezTo>
                    <a:cubicBezTo>
                      <a:pt x="1" y="17"/>
                      <a:pt x="1" y="12"/>
                      <a:pt x="0" y="19"/>
                    </a:cubicBezTo>
                    <a:cubicBezTo>
                      <a:pt x="1" y="17"/>
                      <a:pt x="2" y="22"/>
                      <a:pt x="4" y="15"/>
                    </a:cubicBezTo>
                    <a:cubicBezTo>
                      <a:pt x="3" y="18"/>
                      <a:pt x="3" y="18"/>
                      <a:pt x="3" y="18"/>
                    </a:cubicBezTo>
                    <a:cubicBezTo>
                      <a:pt x="5" y="12"/>
                      <a:pt x="3" y="25"/>
                      <a:pt x="5" y="13"/>
                    </a:cubicBezTo>
                    <a:cubicBezTo>
                      <a:pt x="4" y="19"/>
                      <a:pt x="4" y="19"/>
                      <a:pt x="4" y="19"/>
                    </a:cubicBezTo>
                    <a:cubicBezTo>
                      <a:pt x="4" y="21"/>
                      <a:pt x="6" y="10"/>
                      <a:pt x="6" y="17"/>
                    </a:cubicBezTo>
                    <a:cubicBezTo>
                      <a:pt x="6" y="14"/>
                      <a:pt x="6" y="14"/>
                      <a:pt x="6" y="14"/>
                    </a:cubicBezTo>
                    <a:cubicBezTo>
                      <a:pt x="6" y="15"/>
                      <a:pt x="6" y="15"/>
                      <a:pt x="6" y="15"/>
                    </a:cubicBezTo>
                    <a:cubicBezTo>
                      <a:pt x="6" y="14"/>
                      <a:pt x="6" y="14"/>
                      <a:pt x="6" y="14"/>
                    </a:cubicBezTo>
                    <a:cubicBezTo>
                      <a:pt x="7" y="12"/>
                      <a:pt x="7" y="12"/>
                      <a:pt x="7" y="14"/>
                    </a:cubicBezTo>
                    <a:cubicBezTo>
                      <a:pt x="6" y="16"/>
                      <a:pt x="6" y="15"/>
                      <a:pt x="6" y="15"/>
                    </a:cubicBezTo>
                    <a:cubicBezTo>
                      <a:pt x="6" y="17"/>
                      <a:pt x="7" y="13"/>
                      <a:pt x="7" y="13"/>
                    </a:cubicBezTo>
                    <a:cubicBezTo>
                      <a:pt x="7" y="15"/>
                      <a:pt x="6" y="16"/>
                      <a:pt x="6" y="17"/>
                    </a:cubicBezTo>
                    <a:cubicBezTo>
                      <a:pt x="7" y="14"/>
                      <a:pt x="6" y="21"/>
                      <a:pt x="8" y="11"/>
                    </a:cubicBezTo>
                    <a:cubicBezTo>
                      <a:pt x="9" y="10"/>
                      <a:pt x="9" y="8"/>
                      <a:pt x="9" y="7"/>
                    </a:cubicBezTo>
                    <a:cubicBezTo>
                      <a:pt x="9" y="4"/>
                      <a:pt x="8" y="8"/>
                      <a:pt x="8" y="10"/>
                    </a:cubicBezTo>
                    <a:cubicBezTo>
                      <a:pt x="8" y="10"/>
                      <a:pt x="8" y="10"/>
                      <a:pt x="8" y="10"/>
                    </a:cubicBezTo>
                    <a:cubicBezTo>
                      <a:pt x="6" y="20"/>
                      <a:pt x="8" y="8"/>
                      <a:pt x="7" y="12"/>
                    </a:cubicBezTo>
                    <a:cubicBezTo>
                      <a:pt x="8" y="9"/>
                      <a:pt x="8" y="9"/>
                      <a:pt x="8" y="7"/>
                    </a:cubicBezTo>
                    <a:cubicBezTo>
                      <a:pt x="9" y="0"/>
                      <a:pt x="7" y="12"/>
                      <a:pt x="8" y="3"/>
                    </a:cubicBezTo>
                    <a:cubicBezTo>
                      <a:pt x="8" y="3"/>
                      <a:pt x="8" y="3"/>
                      <a:pt x="8" y="3"/>
                    </a:cubicBezTo>
                    <a:cubicBezTo>
                      <a:pt x="8" y="2"/>
                      <a:pt x="8" y="3"/>
                      <a:pt x="7" y="4"/>
                    </a:cubicBezTo>
                    <a:cubicBezTo>
                      <a:pt x="7" y="7"/>
                      <a:pt x="7" y="7"/>
                      <a:pt x="7" y="7"/>
                    </a:cubicBezTo>
                    <a:cubicBezTo>
                      <a:pt x="7" y="8"/>
                      <a:pt x="6" y="12"/>
                      <a:pt x="6" y="13"/>
                    </a:cubicBezTo>
                    <a:cubicBezTo>
                      <a:pt x="7" y="9"/>
                      <a:pt x="5" y="15"/>
                      <a:pt x="6" y="13"/>
                    </a:cubicBezTo>
                    <a:cubicBezTo>
                      <a:pt x="6" y="10"/>
                      <a:pt x="6" y="10"/>
                      <a:pt x="7" y="8"/>
                    </a:cubicBezTo>
                    <a:cubicBezTo>
                      <a:pt x="6" y="10"/>
                      <a:pt x="6" y="10"/>
                      <a:pt x="6" y="10"/>
                    </a:cubicBezTo>
                    <a:cubicBezTo>
                      <a:pt x="6" y="11"/>
                      <a:pt x="7" y="6"/>
                      <a:pt x="7" y="4"/>
                    </a:cubicBezTo>
                    <a:cubicBezTo>
                      <a:pt x="6" y="7"/>
                      <a:pt x="7" y="6"/>
                      <a:pt x="6" y="10"/>
                    </a:cubicBezTo>
                    <a:cubicBezTo>
                      <a:pt x="6" y="6"/>
                      <a:pt x="5" y="7"/>
                      <a:pt x="5" y="10"/>
                    </a:cubicBezTo>
                    <a:cubicBezTo>
                      <a:pt x="5" y="10"/>
                      <a:pt x="5" y="6"/>
                      <a:pt x="5" y="7"/>
                    </a:cubicBezTo>
                    <a:cubicBezTo>
                      <a:pt x="5" y="6"/>
                      <a:pt x="5" y="8"/>
                      <a:pt x="4" y="11"/>
                    </a:cubicBezTo>
                    <a:cubicBezTo>
                      <a:pt x="4" y="13"/>
                      <a:pt x="4" y="12"/>
                      <a:pt x="4" y="9"/>
                    </a:cubicBezTo>
                    <a:cubicBezTo>
                      <a:pt x="3" y="12"/>
                      <a:pt x="3" y="12"/>
                      <a:pt x="3" y="12"/>
                    </a:cubicBezTo>
                    <a:cubicBezTo>
                      <a:pt x="3" y="17"/>
                      <a:pt x="3" y="8"/>
                      <a:pt x="3" y="11"/>
                    </a:cubicBezTo>
                    <a:cubicBezTo>
                      <a:pt x="3" y="11"/>
                      <a:pt x="3" y="11"/>
                      <a:pt x="3" y="11"/>
                    </a:cubicBezTo>
                    <a:cubicBezTo>
                      <a:pt x="3" y="12"/>
                      <a:pt x="1" y="19"/>
                      <a:pt x="1" y="17"/>
                    </a:cubicBezTo>
                    <a:cubicBezTo>
                      <a:pt x="2" y="14"/>
                      <a:pt x="2" y="14"/>
                      <a:pt x="3"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2" name="Freeform 1801"/>
              <p:cNvSpPr/>
              <p:nvPr/>
            </p:nvSpPr>
            <p:spPr bwMode="auto">
              <a:xfrm>
                <a:off x="2348" y="3168"/>
                <a:ext cx="1" cy="8"/>
              </a:xfrm>
              <a:custGeom>
                <a:avLst/>
                <a:gdLst>
                  <a:gd name="T0" fmla="*/ 1 w 1"/>
                  <a:gd name="T1" fmla="*/ 5 h 9"/>
                  <a:gd name="T2" fmla="*/ 1 w 1"/>
                  <a:gd name="T3" fmla="*/ 1 h 9"/>
                  <a:gd name="T4" fmla="*/ 0 w 1"/>
                  <a:gd name="T5" fmla="*/ 8 h 9"/>
                  <a:gd name="T6" fmla="*/ 0 w 1"/>
                  <a:gd name="T7" fmla="*/ 7 h 9"/>
                  <a:gd name="T8" fmla="*/ 1 w 1"/>
                  <a:gd name="T9" fmla="*/ 5 h 9"/>
                </a:gdLst>
                <a:ahLst/>
                <a:cxnLst>
                  <a:cxn ang="0">
                    <a:pos x="T0" y="T1"/>
                  </a:cxn>
                  <a:cxn ang="0">
                    <a:pos x="T2" y="T3"/>
                  </a:cxn>
                  <a:cxn ang="0">
                    <a:pos x="T4" y="T5"/>
                  </a:cxn>
                  <a:cxn ang="0">
                    <a:pos x="T6" y="T7"/>
                  </a:cxn>
                  <a:cxn ang="0">
                    <a:pos x="T8" y="T9"/>
                  </a:cxn>
                </a:cxnLst>
                <a:rect l="0" t="0" r="r" b="b"/>
                <a:pathLst>
                  <a:path w="1" h="9">
                    <a:moveTo>
                      <a:pt x="1" y="5"/>
                    </a:moveTo>
                    <a:cubicBezTo>
                      <a:pt x="1" y="1"/>
                      <a:pt x="1" y="1"/>
                      <a:pt x="1" y="1"/>
                    </a:cubicBezTo>
                    <a:cubicBezTo>
                      <a:pt x="1" y="0"/>
                      <a:pt x="0" y="5"/>
                      <a:pt x="0" y="8"/>
                    </a:cubicBezTo>
                    <a:cubicBezTo>
                      <a:pt x="0" y="7"/>
                      <a:pt x="0" y="9"/>
                      <a:pt x="0" y="7"/>
                    </a:cubicBezTo>
                    <a:cubicBezTo>
                      <a:pt x="0" y="6"/>
                      <a:pt x="1" y="5"/>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3" name="Freeform 1802"/>
              <p:cNvSpPr/>
              <p:nvPr/>
            </p:nvSpPr>
            <p:spPr bwMode="auto">
              <a:xfrm>
                <a:off x="2347" y="3165"/>
                <a:ext cx="2" cy="17"/>
              </a:xfrm>
              <a:custGeom>
                <a:avLst/>
                <a:gdLst>
                  <a:gd name="T0" fmla="*/ 0 w 2"/>
                  <a:gd name="T1" fmla="*/ 9 h 19"/>
                  <a:gd name="T2" fmla="*/ 0 w 2"/>
                  <a:gd name="T3" fmla="*/ 12 h 19"/>
                  <a:gd name="T4" fmla="*/ 1 w 2"/>
                  <a:gd name="T5" fmla="*/ 13 h 19"/>
                  <a:gd name="T6" fmla="*/ 1 w 2"/>
                  <a:gd name="T7" fmla="*/ 7 h 19"/>
                  <a:gd name="T8" fmla="*/ 1 w 2"/>
                  <a:gd name="T9" fmla="*/ 11 h 19"/>
                  <a:gd name="T10" fmla="*/ 2 w 2"/>
                  <a:gd name="T11" fmla="*/ 6 h 19"/>
                  <a:gd name="T12" fmla="*/ 1 w 2"/>
                  <a:gd name="T13" fmla="*/ 8 h 19"/>
                  <a:gd name="T14" fmla="*/ 2 w 2"/>
                  <a:gd name="T15" fmla="*/ 6 h 19"/>
                  <a:gd name="T16" fmla="*/ 1 w 2"/>
                  <a:gd name="T17" fmla="*/ 7 h 19"/>
                  <a:gd name="T18" fmla="*/ 2 w 2"/>
                  <a:gd name="T19" fmla="*/ 4 h 19"/>
                  <a:gd name="T20" fmla="*/ 1 w 2"/>
                  <a:gd name="T21" fmla="*/ 10 h 19"/>
                  <a:gd name="T22" fmla="*/ 1 w 2"/>
                  <a:gd name="T23" fmla="*/ 4 h 19"/>
                  <a:gd name="T24" fmla="*/ 1 w 2"/>
                  <a:gd name="T25" fmla="*/ 2 h 19"/>
                  <a:gd name="T26" fmla="*/ 1 w 2"/>
                  <a:gd name="T27" fmla="*/ 4 h 19"/>
                  <a:gd name="T28" fmla="*/ 1 w 2"/>
                  <a:gd name="T29" fmla="*/ 8 h 19"/>
                  <a:gd name="T30" fmla="*/ 1 w 2"/>
                  <a:gd name="T31" fmla="*/ 2 h 19"/>
                  <a:gd name="T32" fmla="*/ 0 w 2"/>
                  <a:gd name="T33" fmla="*/ 5 h 19"/>
                  <a:gd name="T34" fmla="*/ 0 w 2"/>
                  <a:gd name="T35" fmla="*/ 12 h 19"/>
                  <a:gd name="T36" fmla="*/ 0 w 2"/>
                  <a:gd name="T37" fmla="*/ 7 h 19"/>
                  <a:gd name="T38" fmla="*/ 0 w 2"/>
                  <a:gd name="T39" fmla="*/ 5 h 19"/>
                  <a:gd name="T40" fmla="*/ 0 w 2"/>
                  <a:gd name="T41" fmla="*/ 15 h 19"/>
                  <a:gd name="T42" fmla="*/ 0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0" y="9"/>
                    </a:moveTo>
                    <a:cubicBezTo>
                      <a:pt x="0" y="12"/>
                      <a:pt x="0" y="12"/>
                      <a:pt x="0" y="12"/>
                    </a:cubicBezTo>
                    <a:cubicBezTo>
                      <a:pt x="0" y="12"/>
                      <a:pt x="1" y="10"/>
                      <a:pt x="1" y="13"/>
                    </a:cubicBezTo>
                    <a:cubicBezTo>
                      <a:pt x="1" y="15"/>
                      <a:pt x="1" y="8"/>
                      <a:pt x="1" y="7"/>
                    </a:cubicBezTo>
                    <a:cubicBezTo>
                      <a:pt x="1" y="11"/>
                      <a:pt x="1" y="11"/>
                      <a:pt x="1" y="11"/>
                    </a:cubicBezTo>
                    <a:cubicBezTo>
                      <a:pt x="1" y="9"/>
                      <a:pt x="1" y="13"/>
                      <a:pt x="2" y="6"/>
                    </a:cubicBezTo>
                    <a:cubicBezTo>
                      <a:pt x="2" y="6"/>
                      <a:pt x="1" y="9"/>
                      <a:pt x="1" y="8"/>
                    </a:cubicBezTo>
                    <a:cubicBezTo>
                      <a:pt x="2" y="6"/>
                      <a:pt x="2" y="6"/>
                      <a:pt x="2" y="6"/>
                    </a:cubicBezTo>
                    <a:cubicBezTo>
                      <a:pt x="1" y="7"/>
                      <a:pt x="1" y="7"/>
                      <a:pt x="1" y="7"/>
                    </a:cubicBezTo>
                    <a:cubicBezTo>
                      <a:pt x="2" y="4"/>
                      <a:pt x="2" y="4"/>
                      <a:pt x="2" y="4"/>
                    </a:cubicBezTo>
                    <a:cubicBezTo>
                      <a:pt x="2" y="0"/>
                      <a:pt x="1" y="13"/>
                      <a:pt x="1" y="10"/>
                    </a:cubicBezTo>
                    <a:cubicBezTo>
                      <a:pt x="1" y="4"/>
                      <a:pt x="1" y="4"/>
                      <a:pt x="1" y="4"/>
                    </a:cubicBezTo>
                    <a:cubicBezTo>
                      <a:pt x="1" y="4"/>
                      <a:pt x="1" y="6"/>
                      <a:pt x="1" y="2"/>
                    </a:cubicBezTo>
                    <a:cubicBezTo>
                      <a:pt x="1" y="2"/>
                      <a:pt x="1" y="5"/>
                      <a:pt x="1" y="4"/>
                    </a:cubicBezTo>
                    <a:cubicBezTo>
                      <a:pt x="1" y="4"/>
                      <a:pt x="1" y="6"/>
                      <a:pt x="1" y="8"/>
                    </a:cubicBezTo>
                    <a:cubicBezTo>
                      <a:pt x="0" y="13"/>
                      <a:pt x="1" y="5"/>
                      <a:pt x="1" y="2"/>
                    </a:cubicBezTo>
                    <a:cubicBezTo>
                      <a:pt x="0" y="6"/>
                      <a:pt x="0" y="10"/>
                      <a:pt x="0" y="5"/>
                    </a:cubicBezTo>
                    <a:cubicBezTo>
                      <a:pt x="0" y="8"/>
                      <a:pt x="0" y="12"/>
                      <a:pt x="0" y="12"/>
                    </a:cubicBezTo>
                    <a:cubicBezTo>
                      <a:pt x="0" y="7"/>
                      <a:pt x="0" y="7"/>
                      <a:pt x="0" y="7"/>
                    </a:cubicBezTo>
                    <a:cubicBezTo>
                      <a:pt x="0" y="6"/>
                      <a:pt x="0" y="4"/>
                      <a:pt x="0" y="5"/>
                    </a:cubicBezTo>
                    <a:cubicBezTo>
                      <a:pt x="0" y="9"/>
                      <a:pt x="0" y="13"/>
                      <a:pt x="0" y="15"/>
                    </a:cubicBezTo>
                    <a:cubicBezTo>
                      <a:pt x="0" y="19"/>
                      <a:pt x="0" y="8"/>
                      <a:pt x="0"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4" name="Rectangle 1803"/>
              <p:cNvSpPr>
                <a:spLocks noChangeArrowheads="1"/>
              </p:cNvSpPr>
              <p:nvPr/>
            </p:nvSpPr>
            <p:spPr bwMode="auto">
              <a:xfrm>
                <a:off x="2347" y="3176"/>
                <a:ext cx="1" cy="2"/>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05" name="Freeform 1804"/>
              <p:cNvSpPr/>
              <p:nvPr/>
            </p:nvSpPr>
            <p:spPr bwMode="auto">
              <a:xfrm>
                <a:off x="2415" y="3155"/>
                <a:ext cx="1" cy="4"/>
              </a:xfrm>
              <a:custGeom>
                <a:avLst/>
                <a:gdLst>
                  <a:gd name="T0" fmla="*/ 1 w 1"/>
                  <a:gd name="T1" fmla="*/ 3 h 4"/>
                  <a:gd name="T2" fmla="*/ 0 w 1"/>
                  <a:gd name="T3" fmla="*/ 4 h 4"/>
                  <a:gd name="T4" fmla="*/ 1 w 1"/>
                  <a:gd name="T5" fmla="*/ 0 h 4"/>
                  <a:gd name="T6" fmla="*/ 1 w 1"/>
                  <a:gd name="T7" fmla="*/ 3 h 4"/>
                </a:gdLst>
                <a:ahLst/>
                <a:cxnLst>
                  <a:cxn ang="0">
                    <a:pos x="T0" y="T1"/>
                  </a:cxn>
                  <a:cxn ang="0">
                    <a:pos x="T2" y="T3"/>
                  </a:cxn>
                  <a:cxn ang="0">
                    <a:pos x="T4" y="T5"/>
                  </a:cxn>
                  <a:cxn ang="0">
                    <a:pos x="T6" y="T7"/>
                  </a:cxn>
                </a:cxnLst>
                <a:rect l="0" t="0" r="r" b="b"/>
                <a:pathLst>
                  <a:path w="1" h="4">
                    <a:moveTo>
                      <a:pt x="1" y="3"/>
                    </a:moveTo>
                    <a:lnTo>
                      <a:pt x="0" y="4"/>
                    </a:lnTo>
                    <a:lnTo>
                      <a:pt x="1" y="0"/>
                    </a:lnTo>
                    <a:lnTo>
                      <a:pt x="1"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6" name="Freeform 1805"/>
              <p:cNvSpPr/>
              <p:nvPr/>
            </p:nvSpPr>
            <p:spPr bwMode="auto">
              <a:xfrm>
                <a:off x="2413" y="3154"/>
                <a:ext cx="4" cy="15"/>
              </a:xfrm>
              <a:custGeom>
                <a:avLst/>
                <a:gdLst>
                  <a:gd name="T0" fmla="*/ 0 w 4"/>
                  <a:gd name="T1" fmla="*/ 16 h 16"/>
                  <a:gd name="T2" fmla="*/ 1 w 4"/>
                  <a:gd name="T3" fmla="*/ 15 h 16"/>
                  <a:gd name="T4" fmla="*/ 4 w 4"/>
                  <a:gd name="T5" fmla="*/ 0 h 16"/>
                  <a:gd name="T6" fmla="*/ 1 w 4"/>
                  <a:gd name="T7" fmla="*/ 9 h 16"/>
                  <a:gd name="T8" fmla="*/ 3 w 4"/>
                  <a:gd name="T9" fmla="*/ 6 h 16"/>
                  <a:gd name="T10" fmla="*/ 1 w 4"/>
                  <a:gd name="T11" fmla="*/ 13 h 16"/>
                  <a:gd name="T12" fmla="*/ 1 w 4"/>
                  <a:gd name="T13" fmla="*/ 12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1" y="15"/>
                      <a:pt x="1" y="15"/>
                      <a:pt x="1" y="15"/>
                    </a:cubicBezTo>
                    <a:cubicBezTo>
                      <a:pt x="3" y="5"/>
                      <a:pt x="3" y="8"/>
                      <a:pt x="4" y="0"/>
                    </a:cubicBezTo>
                    <a:cubicBezTo>
                      <a:pt x="4" y="2"/>
                      <a:pt x="2" y="5"/>
                      <a:pt x="1" y="9"/>
                    </a:cubicBezTo>
                    <a:cubicBezTo>
                      <a:pt x="2" y="9"/>
                      <a:pt x="3" y="5"/>
                      <a:pt x="3" y="6"/>
                    </a:cubicBezTo>
                    <a:cubicBezTo>
                      <a:pt x="2" y="9"/>
                      <a:pt x="2" y="9"/>
                      <a:pt x="1" y="13"/>
                    </a:cubicBezTo>
                    <a:cubicBezTo>
                      <a:pt x="0" y="16"/>
                      <a:pt x="1" y="10"/>
                      <a:pt x="1" y="12"/>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7" name="Freeform 1806"/>
              <p:cNvSpPr/>
              <p:nvPr/>
            </p:nvSpPr>
            <p:spPr bwMode="auto">
              <a:xfrm>
                <a:off x="2415" y="3160"/>
                <a:ext cx="1" cy="4"/>
              </a:xfrm>
              <a:custGeom>
                <a:avLst/>
                <a:gdLst>
                  <a:gd name="T0" fmla="*/ 1 w 1"/>
                  <a:gd name="T1" fmla="*/ 0 h 5"/>
                  <a:gd name="T2" fmla="*/ 0 w 1"/>
                  <a:gd name="T3" fmla="*/ 5 h 5"/>
                  <a:gd name="T4" fmla="*/ 1 w 1"/>
                  <a:gd name="T5" fmla="*/ 0 h 5"/>
                </a:gdLst>
                <a:ahLst/>
                <a:cxnLst>
                  <a:cxn ang="0">
                    <a:pos x="T0" y="T1"/>
                  </a:cxn>
                  <a:cxn ang="0">
                    <a:pos x="T2" y="T3"/>
                  </a:cxn>
                  <a:cxn ang="0">
                    <a:pos x="T4" y="T5"/>
                  </a:cxn>
                </a:cxnLst>
                <a:rect l="0" t="0" r="r" b="b"/>
                <a:pathLst>
                  <a:path w="1" h="5">
                    <a:moveTo>
                      <a:pt x="1" y="0"/>
                    </a:moveTo>
                    <a:cubicBezTo>
                      <a:pt x="0" y="5"/>
                      <a:pt x="0" y="5"/>
                      <a:pt x="0" y="5"/>
                    </a:cubicBezTo>
                    <a:cubicBezTo>
                      <a:pt x="0" y="3"/>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8" name="Freeform 1807"/>
              <p:cNvSpPr/>
              <p:nvPr/>
            </p:nvSpPr>
            <p:spPr bwMode="auto">
              <a:xfrm>
                <a:off x="2415" y="3157"/>
                <a:ext cx="2" cy="6"/>
              </a:xfrm>
              <a:custGeom>
                <a:avLst/>
                <a:gdLst>
                  <a:gd name="T0" fmla="*/ 1 w 2"/>
                  <a:gd name="T1" fmla="*/ 2 h 7"/>
                  <a:gd name="T2" fmla="*/ 0 w 2"/>
                  <a:gd name="T3" fmla="*/ 7 h 7"/>
                  <a:gd name="T4" fmla="*/ 2 w 2"/>
                  <a:gd name="T5" fmla="*/ 0 h 7"/>
                  <a:gd name="T6" fmla="*/ 1 w 2"/>
                  <a:gd name="T7" fmla="*/ 2 h 7"/>
                </a:gdLst>
                <a:ahLst/>
                <a:cxnLst>
                  <a:cxn ang="0">
                    <a:pos x="T0" y="T1"/>
                  </a:cxn>
                  <a:cxn ang="0">
                    <a:pos x="T2" y="T3"/>
                  </a:cxn>
                  <a:cxn ang="0">
                    <a:pos x="T4" y="T5"/>
                  </a:cxn>
                  <a:cxn ang="0">
                    <a:pos x="T6" y="T7"/>
                  </a:cxn>
                </a:cxnLst>
                <a:rect l="0" t="0" r="r" b="b"/>
                <a:pathLst>
                  <a:path w="2" h="7">
                    <a:moveTo>
                      <a:pt x="1" y="2"/>
                    </a:moveTo>
                    <a:cubicBezTo>
                      <a:pt x="1" y="3"/>
                      <a:pt x="0" y="6"/>
                      <a:pt x="0" y="7"/>
                    </a:cubicBezTo>
                    <a:cubicBezTo>
                      <a:pt x="2" y="0"/>
                      <a:pt x="2" y="0"/>
                      <a:pt x="2" y="0"/>
                    </a:cubicBez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9" name="Freeform 1808"/>
              <p:cNvSpPr/>
              <p:nvPr/>
            </p:nvSpPr>
            <p:spPr bwMode="auto">
              <a:xfrm>
                <a:off x="2417" y="3158"/>
                <a:ext cx="0" cy="2"/>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0" name="Freeform 1809"/>
              <p:cNvSpPr/>
              <p:nvPr/>
            </p:nvSpPr>
            <p:spPr bwMode="auto">
              <a:xfrm>
                <a:off x="2415" y="3157"/>
                <a:ext cx="3" cy="10"/>
              </a:xfrm>
              <a:custGeom>
                <a:avLst/>
                <a:gdLst>
                  <a:gd name="T0" fmla="*/ 3 w 3"/>
                  <a:gd name="T1" fmla="*/ 2 h 11"/>
                  <a:gd name="T2" fmla="*/ 2 w 3"/>
                  <a:gd name="T3" fmla="*/ 2 h 11"/>
                  <a:gd name="T4" fmla="*/ 2 w 3"/>
                  <a:gd name="T5" fmla="*/ 3 h 11"/>
                  <a:gd name="T6" fmla="*/ 1 w 3"/>
                  <a:gd name="T7" fmla="*/ 8 h 11"/>
                  <a:gd name="T8" fmla="*/ 0 w 3"/>
                  <a:gd name="T9" fmla="*/ 7 h 11"/>
                  <a:gd name="T10" fmla="*/ 0 w 3"/>
                  <a:gd name="T11" fmla="*/ 11 h 11"/>
                  <a:gd name="T12" fmla="*/ 3 w 3"/>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 h="11">
                    <a:moveTo>
                      <a:pt x="3" y="2"/>
                    </a:moveTo>
                    <a:cubicBezTo>
                      <a:pt x="3" y="0"/>
                      <a:pt x="3" y="1"/>
                      <a:pt x="2" y="2"/>
                    </a:cubicBezTo>
                    <a:cubicBezTo>
                      <a:pt x="2" y="3"/>
                      <a:pt x="2" y="3"/>
                      <a:pt x="2" y="3"/>
                    </a:cubicBezTo>
                    <a:cubicBezTo>
                      <a:pt x="2" y="5"/>
                      <a:pt x="0" y="9"/>
                      <a:pt x="1" y="8"/>
                    </a:cubicBezTo>
                    <a:cubicBezTo>
                      <a:pt x="0" y="9"/>
                      <a:pt x="1" y="4"/>
                      <a:pt x="0" y="7"/>
                    </a:cubicBezTo>
                    <a:cubicBezTo>
                      <a:pt x="0" y="11"/>
                      <a:pt x="0" y="11"/>
                      <a:pt x="0" y="11"/>
                    </a:cubicBezTo>
                    <a:cubicBezTo>
                      <a:pt x="0"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1" name="Freeform 1810"/>
              <p:cNvSpPr/>
              <p:nvPr/>
            </p:nvSpPr>
            <p:spPr bwMode="auto">
              <a:xfrm>
                <a:off x="2417" y="3160"/>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2" name="Freeform 1811"/>
              <p:cNvSpPr/>
              <p:nvPr/>
            </p:nvSpPr>
            <p:spPr bwMode="auto">
              <a:xfrm>
                <a:off x="2416" y="3159"/>
                <a:ext cx="1" cy="2"/>
              </a:xfrm>
              <a:custGeom>
                <a:avLst/>
                <a:gdLst>
                  <a:gd name="T0" fmla="*/ 1 w 1"/>
                  <a:gd name="T1" fmla="*/ 0 h 2"/>
                  <a:gd name="T2" fmla="*/ 0 w 1"/>
                  <a:gd name="T3" fmla="*/ 1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1"/>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3" name="Freeform 1812"/>
              <p:cNvSpPr/>
              <p:nvPr/>
            </p:nvSpPr>
            <p:spPr bwMode="auto">
              <a:xfrm>
                <a:off x="2415" y="3158"/>
                <a:ext cx="3" cy="11"/>
              </a:xfrm>
              <a:custGeom>
                <a:avLst/>
                <a:gdLst>
                  <a:gd name="T0" fmla="*/ 3 w 3"/>
                  <a:gd name="T1" fmla="*/ 1 h 13"/>
                  <a:gd name="T2" fmla="*/ 2 w 3"/>
                  <a:gd name="T3" fmla="*/ 5 h 13"/>
                  <a:gd name="T4" fmla="*/ 0 w 3"/>
                  <a:gd name="T5" fmla="*/ 13 h 13"/>
                  <a:gd name="T6" fmla="*/ 1 w 3"/>
                  <a:gd name="T7" fmla="*/ 11 h 13"/>
                  <a:gd name="T8" fmla="*/ 3 w 3"/>
                  <a:gd name="T9" fmla="*/ 1 h 13"/>
                </a:gdLst>
                <a:ahLst/>
                <a:cxnLst>
                  <a:cxn ang="0">
                    <a:pos x="T0" y="T1"/>
                  </a:cxn>
                  <a:cxn ang="0">
                    <a:pos x="T2" y="T3"/>
                  </a:cxn>
                  <a:cxn ang="0">
                    <a:pos x="T4" y="T5"/>
                  </a:cxn>
                  <a:cxn ang="0">
                    <a:pos x="T6" y="T7"/>
                  </a:cxn>
                  <a:cxn ang="0">
                    <a:pos x="T8" y="T9"/>
                  </a:cxn>
                </a:cxnLst>
                <a:rect l="0" t="0" r="r" b="b"/>
                <a:pathLst>
                  <a:path w="3" h="13">
                    <a:moveTo>
                      <a:pt x="3" y="1"/>
                    </a:moveTo>
                    <a:cubicBezTo>
                      <a:pt x="1" y="7"/>
                      <a:pt x="3" y="0"/>
                      <a:pt x="2" y="5"/>
                    </a:cubicBezTo>
                    <a:cubicBezTo>
                      <a:pt x="2" y="5"/>
                      <a:pt x="1" y="10"/>
                      <a:pt x="0" y="13"/>
                    </a:cubicBezTo>
                    <a:cubicBezTo>
                      <a:pt x="1" y="11"/>
                      <a:pt x="1" y="11"/>
                      <a:pt x="1" y="11"/>
                    </a:cubicBezTo>
                    <a:cubicBezTo>
                      <a:pt x="1" y="9"/>
                      <a:pt x="2" y="4"/>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4" name="Freeform 1813"/>
              <p:cNvSpPr/>
              <p:nvPr/>
            </p:nvSpPr>
            <p:spPr bwMode="auto">
              <a:xfrm>
                <a:off x="2414" y="3172"/>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5" name="Freeform 1814"/>
              <p:cNvSpPr/>
              <p:nvPr/>
            </p:nvSpPr>
            <p:spPr bwMode="auto">
              <a:xfrm>
                <a:off x="2414" y="3162"/>
                <a:ext cx="4" cy="15"/>
              </a:xfrm>
              <a:custGeom>
                <a:avLst/>
                <a:gdLst>
                  <a:gd name="T0" fmla="*/ 4 w 4"/>
                  <a:gd name="T1" fmla="*/ 1 h 16"/>
                  <a:gd name="T2" fmla="*/ 2 w 4"/>
                  <a:gd name="T3" fmla="*/ 8 h 16"/>
                  <a:gd name="T4" fmla="*/ 4 w 4"/>
                  <a:gd name="T5" fmla="*/ 3 h 16"/>
                  <a:gd name="T6" fmla="*/ 2 w 4"/>
                  <a:gd name="T7" fmla="*/ 5 h 16"/>
                  <a:gd name="T8" fmla="*/ 4 w 4"/>
                  <a:gd name="T9" fmla="*/ 0 h 16"/>
                  <a:gd name="T10" fmla="*/ 2 w 4"/>
                  <a:gd name="T11" fmla="*/ 5 h 16"/>
                  <a:gd name="T12" fmla="*/ 3 w 4"/>
                  <a:gd name="T13" fmla="*/ 1 h 16"/>
                  <a:gd name="T14" fmla="*/ 2 w 4"/>
                  <a:gd name="T15" fmla="*/ 8 h 16"/>
                  <a:gd name="T16" fmla="*/ 2 w 4"/>
                  <a:gd name="T17" fmla="*/ 7 h 16"/>
                  <a:gd name="T18" fmla="*/ 1 w 4"/>
                  <a:gd name="T19" fmla="*/ 11 h 16"/>
                  <a:gd name="T20" fmla="*/ 0 w 4"/>
                  <a:gd name="T21" fmla="*/ 15 h 16"/>
                  <a:gd name="T22" fmla="*/ 4 w 4"/>
                  <a:gd name="T23"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6">
                    <a:moveTo>
                      <a:pt x="4" y="1"/>
                    </a:moveTo>
                    <a:cubicBezTo>
                      <a:pt x="2" y="8"/>
                      <a:pt x="2" y="8"/>
                      <a:pt x="2" y="8"/>
                    </a:cubicBezTo>
                    <a:cubicBezTo>
                      <a:pt x="3" y="6"/>
                      <a:pt x="3" y="4"/>
                      <a:pt x="4" y="3"/>
                    </a:cubicBezTo>
                    <a:cubicBezTo>
                      <a:pt x="4" y="2"/>
                      <a:pt x="3" y="6"/>
                      <a:pt x="2" y="5"/>
                    </a:cubicBezTo>
                    <a:cubicBezTo>
                      <a:pt x="4" y="0"/>
                      <a:pt x="3" y="5"/>
                      <a:pt x="4" y="0"/>
                    </a:cubicBezTo>
                    <a:cubicBezTo>
                      <a:pt x="4" y="0"/>
                      <a:pt x="4" y="0"/>
                      <a:pt x="2" y="5"/>
                    </a:cubicBezTo>
                    <a:cubicBezTo>
                      <a:pt x="3" y="1"/>
                      <a:pt x="3" y="1"/>
                      <a:pt x="3" y="1"/>
                    </a:cubicBezTo>
                    <a:cubicBezTo>
                      <a:pt x="2" y="8"/>
                      <a:pt x="2" y="8"/>
                      <a:pt x="2" y="8"/>
                    </a:cubicBezTo>
                    <a:cubicBezTo>
                      <a:pt x="1" y="9"/>
                      <a:pt x="3" y="3"/>
                      <a:pt x="2" y="7"/>
                    </a:cubicBezTo>
                    <a:cubicBezTo>
                      <a:pt x="1" y="10"/>
                      <a:pt x="1" y="10"/>
                      <a:pt x="1" y="11"/>
                    </a:cubicBezTo>
                    <a:cubicBezTo>
                      <a:pt x="1" y="10"/>
                      <a:pt x="0" y="16"/>
                      <a:pt x="0" y="15"/>
                    </a:cubicBezTo>
                    <a:cubicBezTo>
                      <a:pt x="1" y="15"/>
                      <a:pt x="3" y="5"/>
                      <a:pt x="4"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6" name="Freeform 1815"/>
              <p:cNvSpPr/>
              <p:nvPr/>
            </p:nvSpPr>
            <p:spPr bwMode="auto">
              <a:xfrm>
                <a:off x="2416" y="3169"/>
                <a:ext cx="1" cy="3"/>
              </a:xfrm>
              <a:custGeom>
                <a:avLst/>
                <a:gdLst>
                  <a:gd name="T0" fmla="*/ 1 w 1"/>
                  <a:gd name="T1" fmla="*/ 1 h 3"/>
                  <a:gd name="T2" fmla="*/ 0 w 1"/>
                  <a:gd name="T3" fmla="*/ 3 h 3"/>
                  <a:gd name="T4" fmla="*/ 1 w 1"/>
                  <a:gd name="T5" fmla="*/ 0 h 3"/>
                  <a:gd name="T6" fmla="*/ 1 w 1"/>
                  <a:gd name="T7" fmla="*/ 1 h 3"/>
                </a:gdLst>
                <a:ahLst/>
                <a:cxnLst>
                  <a:cxn ang="0">
                    <a:pos x="T0" y="T1"/>
                  </a:cxn>
                  <a:cxn ang="0">
                    <a:pos x="T2" y="T3"/>
                  </a:cxn>
                  <a:cxn ang="0">
                    <a:pos x="T4" y="T5"/>
                  </a:cxn>
                  <a:cxn ang="0">
                    <a:pos x="T6" y="T7"/>
                  </a:cxn>
                </a:cxnLst>
                <a:rect l="0" t="0" r="r" b="b"/>
                <a:pathLst>
                  <a:path w="1" h="3">
                    <a:moveTo>
                      <a:pt x="1" y="1"/>
                    </a:moveTo>
                    <a:lnTo>
                      <a:pt x="0" y="3"/>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7" name="Freeform 1816"/>
              <p:cNvSpPr/>
              <p:nvPr/>
            </p:nvSpPr>
            <p:spPr bwMode="auto">
              <a:xfrm>
                <a:off x="2415" y="3162"/>
                <a:ext cx="5" cy="16"/>
              </a:xfrm>
              <a:custGeom>
                <a:avLst/>
                <a:gdLst>
                  <a:gd name="T0" fmla="*/ 4 w 5"/>
                  <a:gd name="T1" fmla="*/ 0 h 17"/>
                  <a:gd name="T2" fmla="*/ 3 w 5"/>
                  <a:gd name="T3" fmla="*/ 4 h 17"/>
                  <a:gd name="T4" fmla="*/ 4 w 5"/>
                  <a:gd name="T5" fmla="*/ 1 h 17"/>
                  <a:gd name="T6" fmla="*/ 2 w 5"/>
                  <a:gd name="T7" fmla="*/ 6 h 17"/>
                  <a:gd name="T8" fmla="*/ 4 w 5"/>
                  <a:gd name="T9" fmla="*/ 4 h 17"/>
                  <a:gd name="T10" fmla="*/ 2 w 5"/>
                  <a:gd name="T11" fmla="*/ 12 h 17"/>
                  <a:gd name="T12" fmla="*/ 2 w 5"/>
                  <a:gd name="T13" fmla="*/ 10 h 17"/>
                  <a:gd name="T14" fmla="*/ 3 w 5"/>
                  <a:gd name="T15" fmla="*/ 9 h 17"/>
                  <a:gd name="T16" fmla="*/ 3 w 5"/>
                  <a:gd name="T17" fmla="*/ 7 h 17"/>
                  <a:gd name="T18" fmla="*/ 4 w 5"/>
                  <a:gd name="T19" fmla="*/ 6 h 17"/>
                  <a:gd name="T20" fmla="*/ 4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4" y="0"/>
                    </a:moveTo>
                    <a:cubicBezTo>
                      <a:pt x="3" y="4"/>
                      <a:pt x="3" y="4"/>
                      <a:pt x="3" y="4"/>
                    </a:cubicBezTo>
                    <a:cubicBezTo>
                      <a:pt x="3" y="4"/>
                      <a:pt x="4" y="2"/>
                      <a:pt x="4" y="1"/>
                    </a:cubicBezTo>
                    <a:cubicBezTo>
                      <a:pt x="3" y="3"/>
                      <a:pt x="3" y="5"/>
                      <a:pt x="2" y="6"/>
                    </a:cubicBezTo>
                    <a:cubicBezTo>
                      <a:pt x="1" y="12"/>
                      <a:pt x="3" y="5"/>
                      <a:pt x="4" y="4"/>
                    </a:cubicBezTo>
                    <a:cubicBezTo>
                      <a:pt x="3" y="6"/>
                      <a:pt x="3" y="7"/>
                      <a:pt x="2" y="12"/>
                    </a:cubicBezTo>
                    <a:cubicBezTo>
                      <a:pt x="1" y="12"/>
                      <a:pt x="2" y="11"/>
                      <a:pt x="2" y="10"/>
                    </a:cubicBezTo>
                    <a:cubicBezTo>
                      <a:pt x="0" y="17"/>
                      <a:pt x="2" y="11"/>
                      <a:pt x="3" y="9"/>
                    </a:cubicBezTo>
                    <a:cubicBezTo>
                      <a:pt x="3" y="9"/>
                      <a:pt x="3" y="7"/>
                      <a:pt x="3" y="7"/>
                    </a:cubicBezTo>
                    <a:cubicBezTo>
                      <a:pt x="4" y="6"/>
                      <a:pt x="4" y="6"/>
                      <a:pt x="4" y="6"/>
                    </a:cubicBezTo>
                    <a:cubicBezTo>
                      <a:pt x="5" y="1"/>
                      <a:pt x="5" y="0"/>
                      <a:pt x="4"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8" name="Freeform 1817"/>
              <p:cNvSpPr/>
              <p:nvPr/>
            </p:nvSpPr>
            <p:spPr bwMode="auto">
              <a:xfrm>
                <a:off x="2419" y="3160"/>
                <a:ext cx="1" cy="3"/>
              </a:xfrm>
              <a:custGeom>
                <a:avLst/>
                <a:gdLst>
                  <a:gd name="T0" fmla="*/ 0 w 1"/>
                  <a:gd name="T1" fmla="*/ 2 h 3"/>
                  <a:gd name="T2" fmla="*/ 0 w 1"/>
                  <a:gd name="T3" fmla="*/ 3 h 3"/>
                  <a:gd name="T4" fmla="*/ 0 w 1"/>
                  <a:gd name="T5" fmla="*/ 2 h 3"/>
                </a:gdLst>
                <a:ahLst/>
                <a:cxnLst>
                  <a:cxn ang="0">
                    <a:pos x="T0" y="T1"/>
                  </a:cxn>
                  <a:cxn ang="0">
                    <a:pos x="T2" y="T3"/>
                  </a:cxn>
                  <a:cxn ang="0">
                    <a:pos x="T4" y="T5"/>
                  </a:cxn>
                </a:cxnLst>
                <a:rect l="0" t="0" r="r" b="b"/>
                <a:pathLst>
                  <a:path w="1" h="3">
                    <a:moveTo>
                      <a:pt x="0" y="2"/>
                    </a:moveTo>
                    <a:cubicBezTo>
                      <a:pt x="0" y="2"/>
                      <a:pt x="0" y="2"/>
                      <a:pt x="0" y="3"/>
                    </a:cubicBezTo>
                    <a:cubicBezTo>
                      <a:pt x="0" y="2"/>
                      <a:pt x="1"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9" name="Freeform 1818"/>
              <p:cNvSpPr/>
              <p:nvPr/>
            </p:nvSpPr>
            <p:spPr bwMode="auto">
              <a:xfrm>
                <a:off x="2418" y="3170"/>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0" name="Freeform 1819"/>
              <p:cNvSpPr/>
              <p:nvPr/>
            </p:nvSpPr>
            <p:spPr bwMode="auto">
              <a:xfrm>
                <a:off x="2420" y="3162"/>
                <a:ext cx="0" cy="3"/>
              </a:xfrm>
              <a:custGeom>
                <a:avLst/>
                <a:gdLst>
                  <a:gd name="T0" fmla="*/ 2 h 3"/>
                  <a:gd name="T1" fmla="*/ 3 h 3"/>
                  <a:gd name="T2" fmla="*/ 0 h 3"/>
                  <a:gd name="T3" fmla="*/ 2 h 3"/>
                </a:gdLst>
                <a:ahLst/>
                <a:cxnLst>
                  <a:cxn ang="0">
                    <a:pos x="0" y="T0"/>
                  </a:cxn>
                  <a:cxn ang="0">
                    <a:pos x="0" y="T1"/>
                  </a:cxn>
                  <a:cxn ang="0">
                    <a:pos x="0" y="T2"/>
                  </a:cxn>
                  <a:cxn ang="0">
                    <a:pos x="0" y="T3"/>
                  </a:cxn>
                </a:cxnLst>
                <a:rect l="0" t="0" r="r" b="b"/>
                <a:pathLst>
                  <a:path h="3">
                    <a:moveTo>
                      <a:pt x="0" y="2"/>
                    </a:moveTo>
                    <a:cubicBezTo>
                      <a:pt x="0" y="3"/>
                      <a:pt x="0" y="3"/>
                      <a:pt x="0" y="3"/>
                    </a:cubicBezTo>
                    <a:cubicBezTo>
                      <a:pt x="0" y="0"/>
                      <a:pt x="0" y="0"/>
                      <a:pt x="0" y="0"/>
                    </a:cubicBezTo>
                    <a:cubicBezTo>
                      <a:pt x="0" y="1"/>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1" name="Freeform 1820"/>
              <p:cNvSpPr/>
              <p:nvPr/>
            </p:nvSpPr>
            <p:spPr bwMode="auto">
              <a:xfrm>
                <a:off x="2417" y="3159"/>
                <a:ext cx="11" cy="17"/>
              </a:xfrm>
              <a:custGeom>
                <a:avLst/>
                <a:gdLst>
                  <a:gd name="T0" fmla="*/ 8 w 12"/>
                  <a:gd name="T1" fmla="*/ 17 h 19"/>
                  <a:gd name="T2" fmla="*/ 9 w 12"/>
                  <a:gd name="T3" fmla="*/ 14 h 19"/>
                  <a:gd name="T4" fmla="*/ 10 w 12"/>
                  <a:gd name="T5" fmla="*/ 10 h 19"/>
                  <a:gd name="T6" fmla="*/ 12 w 12"/>
                  <a:gd name="T7" fmla="*/ 3 h 19"/>
                  <a:gd name="T8" fmla="*/ 10 w 12"/>
                  <a:gd name="T9" fmla="*/ 6 h 19"/>
                  <a:gd name="T10" fmla="*/ 11 w 12"/>
                  <a:gd name="T11" fmla="*/ 2 h 19"/>
                  <a:gd name="T12" fmla="*/ 10 w 12"/>
                  <a:gd name="T13" fmla="*/ 4 h 19"/>
                  <a:gd name="T14" fmla="*/ 8 w 12"/>
                  <a:gd name="T15" fmla="*/ 6 h 19"/>
                  <a:gd name="T16" fmla="*/ 6 w 12"/>
                  <a:gd name="T17" fmla="*/ 4 h 19"/>
                  <a:gd name="T18" fmla="*/ 4 w 12"/>
                  <a:gd name="T19" fmla="*/ 10 h 19"/>
                  <a:gd name="T20" fmla="*/ 5 w 12"/>
                  <a:gd name="T21" fmla="*/ 6 h 19"/>
                  <a:gd name="T22" fmla="*/ 5 w 12"/>
                  <a:gd name="T23" fmla="*/ 6 h 19"/>
                  <a:gd name="T24" fmla="*/ 4 w 12"/>
                  <a:gd name="T25" fmla="*/ 4 h 19"/>
                  <a:gd name="T26" fmla="*/ 2 w 12"/>
                  <a:gd name="T27" fmla="*/ 12 h 19"/>
                  <a:gd name="T28" fmla="*/ 4 w 12"/>
                  <a:gd name="T29" fmla="*/ 4 h 19"/>
                  <a:gd name="T30" fmla="*/ 2 w 12"/>
                  <a:gd name="T31" fmla="*/ 9 h 19"/>
                  <a:gd name="T32" fmla="*/ 1 w 12"/>
                  <a:gd name="T33" fmla="*/ 14 h 19"/>
                  <a:gd name="T34" fmla="*/ 0 w 12"/>
                  <a:gd name="T35" fmla="*/ 16 h 19"/>
                  <a:gd name="T36" fmla="*/ 5 w 12"/>
                  <a:gd name="T37" fmla="*/ 8 h 19"/>
                  <a:gd name="T38" fmla="*/ 4 w 12"/>
                  <a:gd name="T39" fmla="*/ 12 h 19"/>
                  <a:gd name="T40" fmla="*/ 4 w 12"/>
                  <a:gd name="T41" fmla="*/ 16 h 19"/>
                  <a:gd name="T42" fmla="*/ 6 w 12"/>
                  <a:gd name="T43" fmla="*/ 10 h 19"/>
                  <a:gd name="T44" fmla="*/ 6 w 12"/>
                  <a:gd name="T45" fmla="*/ 12 h 19"/>
                  <a:gd name="T46" fmla="*/ 7 w 12"/>
                  <a:gd name="T47" fmla="*/ 9 h 19"/>
                  <a:gd name="T48" fmla="*/ 6 w 12"/>
                  <a:gd name="T49" fmla="*/ 13 h 19"/>
                  <a:gd name="T50" fmla="*/ 8 w 12"/>
                  <a:gd name="T51" fmla="*/ 6 h 19"/>
                  <a:gd name="T52" fmla="*/ 6 w 12"/>
                  <a:gd name="T53" fmla="*/ 16 h 19"/>
                  <a:gd name="T54" fmla="*/ 7 w 12"/>
                  <a:gd name="T55" fmla="*/ 12 h 19"/>
                  <a:gd name="T56" fmla="*/ 8 w 12"/>
                  <a:gd name="T57" fmla="*/ 9 h 19"/>
                  <a:gd name="T58" fmla="*/ 6 w 12"/>
                  <a:gd name="T59" fmla="*/ 16 h 19"/>
                  <a:gd name="T60" fmla="*/ 8 w 12"/>
                  <a:gd name="T61" fmla="*/ 12 h 19"/>
                  <a:gd name="T62" fmla="*/ 9 w 12"/>
                  <a:gd name="T63" fmla="*/ 8 h 19"/>
                  <a:gd name="T64" fmla="*/ 9 w 12"/>
                  <a:gd name="T65" fmla="*/ 10 h 19"/>
                  <a:gd name="T66" fmla="*/ 7 w 12"/>
                  <a:gd name="T67" fmla="*/ 16 h 19"/>
                  <a:gd name="T68" fmla="*/ 7 w 12"/>
                  <a:gd name="T69" fmla="*/ 19 h 19"/>
                  <a:gd name="T70" fmla="*/ 9 w 12"/>
                  <a:gd name="T71" fmla="*/ 11 h 19"/>
                  <a:gd name="T72" fmla="*/ 8 w 12"/>
                  <a:gd name="T7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7"/>
                    </a:moveTo>
                    <a:cubicBezTo>
                      <a:pt x="9" y="15"/>
                      <a:pt x="9" y="14"/>
                      <a:pt x="9" y="14"/>
                    </a:cubicBezTo>
                    <a:cubicBezTo>
                      <a:pt x="10" y="11"/>
                      <a:pt x="10" y="11"/>
                      <a:pt x="10" y="10"/>
                    </a:cubicBezTo>
                    <a:cubicBezTo>
                      <a:pt x="10" y="8"/>
                      <a:pt x="11" y="6"/>
                      <a:pt x="12" y="3"/>
                    </a:cubicBezTo>
                    <a:cubicBezTo>
                      <a:pt x="12" y="3"/>
                      <a:pt x="10" y="7"/>
                      <a:pt x="10" y="6"/>
                    </a:cubicBezTo>
                    <a:cubicBezTo>
                      <a:pt x="11" y="2"/>
                      <a:pt x="11" y="2"/>
                      <a:pt x="11" y="2"/>
                    </a:cubicBezTo>
                    <a:cubicBezTo>
                      <a:pt x="10" y="4"/>
                      <a:pt x="9" y="7"/>
                      <a:pt x="10" y="4"/>
                    </a:cubicBezTo>
                    <a:cubicBezTo>
                      <a:pt x="10" y="3"/>
                      <a:pt x="9" y="4"/>
                      <a:pt x="8" y="6"/>
                    </a:cubicBezTo>
                    <a:cubicBezTo>
                      <a:pt x="8" y="4"/>
                      <a:pt x="6" y="7"/>
                      <a:pt x="6" y="4"/>
                    </a:cubicBezTo>
                    <a:cubicBezTo>
                      <a:pt x="4" y="10"/>
                      <a:pt x="4" y="10"/>
                      <a:pt x="4" y="10"/>
                    </a:cubicBezTo>
                    <a:cubicBezTo>
                      <a:pt x="5" y="7"/>
                      <a:pt x="4" y="10"/>
                      <a:pt x="5" y="6"/>
                    </a:cubicBezTo>
                    <a:cubicBezTo>
                      <a:pt x="4" y="7"/>
                      <a:pt x="5" y="6"/>
                      <a:pt x="5" y="6"/>
                    </a:cubicBezTo>
                    <a:cubicBezTo>
                      <a:pt x="6" y="0"/>
                      <a:pt x="4" y="6"/>
                      <a:pt x="4" y="4"/>
                    </a:cubicBezTo>
                    <a:cubicBezTo>
                      <a:pt x="4" y="5"/>
                      <a:pt x="3" y="11"/>
                      <a:pt x="2" y="12"/>
                    </a:cubicBezTo>
                    <a:cubicBezTo>
                      <a:pt x="4" y="5"/>
                      <a:pt x="2" y="12"/>
                      <a:pt x="4" y="4"/>
                    </a:cubicBezTo>
                    <a:cubicBezTo>
                      <a:pt x="4" y="2"/>
                      <a:pt x="2" y="10"/>
                      <a:pt x="2" y="9"/>
                    </a:cubicBezTo>
                    <a:cubicBezTo>
                      <a:pt x="1" y="13"/>
                      <a:pt x="2" y="11"/>
                      <a:pt x="1" y="14"/>
                    </a:cubicBezTo>
                    <a:cubicBezTo>
                      <a:pt x="0" y="17"/>
                      <a:pt x="1" y="12"/>
                      <a:pt x="0" y="16"/>
                    </a:cubicBezTo>
                    <a:cubicBezTo>
                      <a:pt x="0" y="19"/>
                      <a:pt x="3" y="10"/>
                      <a:pt x="5" y="8"/>
                    </a:cubicBezTo>
                    <a:cubicBezTo>
                      <a:pt x="4" y="12"/>
                      <a:pt x="4" y="12"/>
                      <a:pt x="4" y="12"/>
                    </a:cubicBezTo>
                    <a:cubicBezTo>
                      <a:pt x="5" y="9"/>
                      <a:pt x="5" y="9"/>
                      <a:pt x="4" y="16"/>
                    </a:cubicBezTo>
                    <a:cubicBezTo>
                      <a:pt x="5" y="12"/>
                      <a:pt x="4" y="18"/>
                      <a:pt x="6" y="10"/>
                    </a:cubicBezTo>
                    <a:cubicBezTo>
                      <a:pt x="6" y="11"/>
                      <a:pt x="6" y="11"/>
                      <a:pt x="6" y="12"/>
                    </a:cubicBezTo>
                    <a:cubicBezTo>
                      <a:pt x="7" y="9"/>
                      <a:pt x="7" y="9"/>
                      <a:pt x="7" y="9"/>
                    </a:cubicBezTo>
                    <a:cubicBezTo>
                      <a:pt x="7" y="9"/>
                      <a:pt x="6" y="13"/>
                      <a:pt x="6" y="13"/>
                    </a:cubicBezTo>
                    <a:cubicBezTo>
                      <a:pt x="7" y="10"/>
                      <a:pt x="7" y="9"/>
                      <a:pt x="8" y="6"/>
                    </a:cubicBezTo>
                    <a:cubicBezTo>
                      <a:pt x="7" y="10"/>
                      <a:pt x="7" y="13"/>
                      <a:pt x="6" y="16"/>
                    </a:cubicBezTo>
                    <a:cubicBezTo>
                      <a:pt x="7" y="12"/>
                      <a:pt x="7" y="12"/>
                      <a:pt x="7" y="12"/>
                    </a:cubicBezTo>
                    <a:cubicBezTo>
                      <a:pt x="7" y="14"/>
                      <a:pt x="8" y="10"/>
                      <a:pt x="8" y="9"/>
                    </a:cubicBezTo>
                    <a:cubicBezTo>
                      <a:pt x="8" y="9"/>
                      <a:pt x="7" y="14"/>
                      <a:pt x="6" y="16"/>
                    </a:cubicBezTo>
                    <a:cubicBezTo>
                      <a:pt x="6" y="17"/>
                      <a:pt x="9" y="9"/>
                      <a:pt x="8" y="12"/>
                    </a:cubicBezTo>
                    <a:cubicBezTo>
                      <a:pt x="9" y="8"/>
                      <a:pt x="9" y="8"/>
                      <a:pt x="9" y="8"/>
                    </a:cubicBezTo>
                    <a:cubicBezTo>
                      <a:pt x="9" y="7"/>
                      <a:pt x="9" y="11"/>
                      <a:pt x="9" y="10"/>
                    </a:cubicBezTo>
                    <a:cubicBezTo>
                      <a:pt x="8" y="15"/>
                      <a:pt x="8" y="14"/>
                      <a:pt x="7" y="16"/>
                    </a:cubicBezTo>
                    <a:cubicBezTo>
                      <a:pt x="7" y="18"/>
                      <a:pt x="7" y="18"/>
                      <a:pt x="7" y="19"/>
                    </a:cubicBezTo>
                    <a:cubicBezTo>
                      <a:pt x="7" y="17"/>
                      <a:pt x="9" y="14"/>
                      <a:pt x="9" y="11"/>
                    </a:cubicBezTo>
                    <a:cubicBezTo>
                      <a:pt x="8" y="17"/>
                      <a:pt x="8" y="17"/>
                      <a:pt x="8" y="1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2" name="Freeform 1821"/>
              <p:cNvSpPr/>
              <p:nvPr/>
            </p:nvSpPr>
            <p:spPr bwMode="auto">
              <a:xfrm>
                <a:off x="2422" y="3176"/>
                <a:ext cx="1" cy="2"/>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3" name="Freeform 1822"/>
              <p:cNvSpPr/>
              <p:nvPr/>
            </p:nvSpPr>
            <p:spPr bwMode="auto">
              <a:xfrm>
                <a:off x="2424" y="317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4" name="Rectangle 1823"/>
              <p:cNvSpPr>
                <a:spLocks noChangeArrowheads="1"/>
              </p:cNvSpPr>
              <p:nvPr/>
            </p:nvSpPr>
            <p:spPr bwMode="auto">
              <a:xfrm>
                <a:off x="2426" y="3162"/>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25" name="Freeform 1824"/>
              <p:cNvSpPr/>
              <p:nvPr/>
            </p:nvSpPr>
            <p:spPr bwMode="auto">
              <a:xfrm>
                <a:off x="2421" y="3173"/>
                <a:ext cx="1" cy="4"/>
              </a:xfrm>
              <a:custGeom>
                <a:avLst/>
                <a:gdLst>
                  <a:gd name="T0" fmla="*/ 0 w 1"/>
                  <a:gd name="T1" fmla="*/ 4 h 4"/>
                  <a:gd name="T2" fmla="*/ 1 w 1"/>
                  <a:gd name="T3" fmla="*/ 0 h 4"/>
                  <a:gd name="T4" fmla="*/ 0 w 1"/>
                  <a:gd name="T5" fmla="*/ 4 h 4"/>
                </a:gdLst>
                <a:ahLst/>
                <a:cxnLst>
                  <a:cxn ang="0">
                    <a:pos x="T0" y="T1"/>
                  </a:cxn>
                  <a:cxn ang="0">
                    <a:pos x="T2" y="T3"/>
                  </a:cxn>
                  <a:cxn ang="0">
                    <a:pos x="T4" y="T5"/>
                  </a:cxn>
                </a:cxnLst>
                <a:rect l="0" t="0" r="r" b="b"/>
                <a:pathLst>
                  <a:path w="1" h="4">
                    <a:moveTo>
                      <a:pt x="0" y="4"/>
                    </a:moveTo>
                    <a:lnTo>
                      <a:pt x="1" y="0"/>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6" name="Freeform 1825"/>
              <p:cNvSpPr/>
              <p:nvPr/>
            </p:nvSpPr>
            <p:spPr bwMode="auto">
              <a:xfrm>
                <a:off x="2420" y="3173"/>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3"/>
                      <a:pt x="0" y="2"/>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7" name="Freeform 1826"/>
              <p:cNvSpPr/>
              <p:nvPr/>
            </p:nvSpPr>
            <p:spPr bwMode="auto">
              <a:xfrm>
                <a:off x="2423" y="3175"/>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8" name="Freeform 1827"/>
              <p:cNvSpPr/>
              <p:nvPr/>
            </p:nvSpPr>
            <p:spPr bwMode="auto">
              <a:xfrm>
                <a:off x="2425" y="3157"/>
                <a:ext cx="7" cy="21"/>
              </a:xfrm>
              <a:custGeom>
                <a:avLst/>
                <a:gdLst>
                  <a:gd name="T0" fmla="*/ 7 w 8"/>
                  <a:gd name="T1" fmla="*/ 5 h 23"/>
                  <a:gd name="T2" fmla="*/ 7 w 8"/>
                  <a:gd name="T3" fmla="*/ 2 h 23"/>
                  <a:gd name="T4" fmla="*/ 4 w 8"/>
                  <a:gd name="T5" fmla="*/ 12 h 23"/>
                  <a:gd name="T6" fmla="*/ 6 w 8"/>
                  <a:gd name="T7" fmla="*/ 3 h 23"/>
                  <a:gd name="T8" fmla="*/ 3 w 8"/>
                  <a:gd name="T9" fmla="*/ 9 h 23"/>
                  <a:gd name="T10" fmla="*/ 4 w 8"/>
                  <a:gd name="T11" fmla="*/ 5 h 23"/>
                  <a:gd name="T12" fmla="*/ 1 w 8"/>
                  <a:gd name="T13" fmla="*/ 15 h 23"/>
                  <a:gd name="T14" fmla="*/ 4 w 8"/>
                  <a:gd name="T15" fmla="*/ 4 h 23"/>
                  <a:gd name="T16" fmla="*/ 4 w 8"/>
                  <a:gd name="T17" fmla="*/ 4 h 23"/>
                  <a:gd name="T18" fmla="*/ 3 w 8"/>
                  <a:gd name="T19" fmla="*/ 7 h 23"/>
                  <a:gd name="T20" fmla="*/ 1 w 8"/>
                  <a:gd name="T21" fmla="*/ 13 h 23"/>
                  <a:gd name="T22" fmla="*/ 0 w 8"/>
                  <a:gd name="T23" fmla="*/ 18 h 23"/>
                  <a:gd name="T24" fmla="*/ 1 w 8"/>
                  <a:gd name="T25" fmla="*/ 14 h 23"/>
                  <a:gd name="T26" fmla="*/ 0 w 8"/>
                  <a:gd name="T27" fmla="*/ 18 h 23"/>
                  <a:gd name="T28" fmla="*/ 1 w 8"/>
                  <a:gd name="T29" fmla="*/ 15 h 23"/>
                  <a:gd name="T30" fmla="*/ 0 w 8"/>
                  <a:gd name="T31" fmla="*/ 19 h 23"/>
                  <a:gd name="T32" fmla="*/ 1 w 8"/>
                  <a:gd name="T33" fmla="*/ 16 h 23"/>
                  <a:gd name="T34" fmla="*/ 1 w 8"/>
                  <a:gd name="T35" fmla="*/ 17 h 23"/>
                  <a:gd name="T36" fmla="*/ 3 w 8"/>
                  <a:gd name="T37" fmla="*/ 12 h 23"/>
                  <a:gd name="T38" fmla="*/ 2 w 8"/>
                  <a:gd name="T39" fmla="*/ 17 h 23"/>
                  <a:gd name="T40" fmla="*/ 2 w 8"/>
                  <a:gd name="T41" fmla="*/ 14 h 23"/>
                  <a:gd name="T42" fmla="*/ 2 w 8"/>
                  <a:gd name="T43" fmla="*/ 19 h 23"/>
                  <a:gd name="T44" fmla="*/ 3 w 8"/>
                  <a:gd name="T45" fmla="*/ 16 h 23"/>
                  <a:gd name="T46" fmla="*/ 2 w 8"/>
                  <a:gd name="T47" fmla="*/ 19 h 23"/>
                  <a:gd name="T48" fmla="*/ 4 w 8"/>
                  <a:gd name="T49" fmla="*/ 9 h 23"/>
                  <a:gd name="T50" fmla="*/ 3 w 8"/>
                  <a:gd name="T51" fmla="*/ 17 h 23"/>
                  <a:gd name="T52" fmla="*/ 4 w 8"/>
                  <a:gd name="T53" fmla="*/ 16 h 23"/>
                  <a:gd name="T54" fmla="*/ 3 w 8"/>
                  <a:gd name="T55" fmla="*/ 17 h 23"/>
                  <a:gd name="T56" fmla="*/ 5 w 8"/>
                  <a:gd name="T57" fmla="*/ 14 h 23"/>
                  <a:gd name="T58" fmla="*/ 5 w 8"/>
                  <a:gd name="T59" fmla="*/ 13 h 23"/>
                  <a:gd name="T60" fmla="*/ 6 w 8"/>
                  <a:gd name="T61" fmla="*/ 10 h 23"/>
                  <a:gd name="T62" fmla="*/ 5 w 8"/>
                  <a:gd name="T63" fmla="*/ 12 h 23"/>
                  <a:gd name="T64" fmla="*/ 7 w 8"/>
                  <a:gd name="T65" fmla="*/ 6 h 23"/>
                  <a:gd name="T66" fmla="*/ 6 w 8"/>
                  <a:gd name="T67" fmla="*/ 10 h 23"/>
                  <a:gd name="T68" fmla="*/ 7 w 8"/>
                  <a:gd name="T69"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3">
                    <a:moveTo>
                      <a:pt x="7" y="5"/>
                    </a:moveTo>
                    <a:cubicBezTo>
                      <a:pt x="8" y="0"/>
                      <a:pt x="7" y="3"/>
                      <a:pt x="7" y="2"/>
                    </a:cubicBezTo>
                    <a:cubicBezTo>
                      <a:pt x="6" y="4"/>
                      <a:pt x="5" y="11"/>
                      <a:pt x="4" y="12"/>
                    </a:cubicBezTo>
                    <a:cubicBezTo>
                      <a:pt x="6" y="3"/>
                      <a:pt x="6" y="3"/>
                      <a:pt x="6" y="3"/>
                    </a:cubicBezTo>
                    <a:cubicBezTo>
                      <a:pt x="6" y="3"/>
                      <a:pt x="6" y="1"/>
                      <a:pt x="3" y="9"/>
                    </a:cubicBezTo>
                    <a:cubicBezTo>
                      <a:pt x="4" y="5"/>
                      <a:pt x="4" y="5"/>
                      <a:pt x="4" y="5"/>
                    </a:cubicBezTo>
                    <a:cubicBezTo>
                      <a:pt x="4" y="6"/>
                      <a:pt x="1" y="18"/>
                      <a:pt x="1" y="15"/>
                    </a:cubicBezTo>
                    <a:cubicBezTo>
                      <a:pt x="3" y="10"/>
                      <a:pt x="3" y="10"/>
                      <a:pt x="4" y="4"/>
                    </a:cubicBezTo>
                    <a:cubicBezTo>
                      <a:pt x="4" y="4"/>
                      <a:pt x="4" y="4"/>
                      <a:pt x="4" y="4"/>
                    </a:cubicBezTo>
                    <a:cubicBezTo>
                      <a:pt x="4" y="4"/>
                      <a:pt x="3" y="7"/>
                      <a:pt x="3" y="7"/>
                    </a:cubicBezTo>
                    <a:cubicBezTo>
                      <a:pt x="2" y="9"/>
                      <a:pt x="1" y="12"/>
                      <a:pt x="1" y="13"/>
                    </a:cubicBezTo>
                    <a:cubicBezTo>
                      <a:pt x="1" y="13"/>
                      <a:pt x="0" y="16"/>
                      <a:pt x="0" y="18"/>
                    </a:cubicBezTo>
                    <a:cubicBezTo>
                      <a:pt x="1" y="16"/>
                      <a:pt x="0" y="17"/>
                      <a:pt x="1" y="14"/>
                    </a:cubicBezTo>
                    <a:cubicBezTo>
                      <a:pt x="1" y="17"/>
                      <a:pt x="1" y="15"/>
                      <a:pt x="0" y="18"/>
                    </a:cubicBezTo>
                    <a:cubicBezTo>
                      <a:pt x="1" y="15"/>
                      <a:pt x="1" y="15"/>
                      <a:pt x="1" y="15"/>
                    </a:cubicBezTo>
                    <a:cubicBezTo>
                      <a:pt x="1" y="16"/>
                      <a:pt x="0" y="18"/>
                      <a:pt x="0" y="19"/>
                    </a:cubicBezTo>
                    <a:cubicBezTo>
                      <a:pt x="1" y="17"/>
                      <a:pt x="1" y="15"/>
                      <a:pt x="1" y="16"/>
                    </a:cubicBezTo>
                    <a:cubicBezTo>
                      <a:pt x="1" y="17"/>
                      <a:pt x="1" y="17"/>
                      <a:pt x="1" y="17"/>
                    </a:cubicBezTo>
                    <a:cubicBezTo>
                      <a:pt x="2" y="16"/>
                      <a:pt x="1" y="17"/>
                      <a:pt x="3" y="12"/>
                    </a:cubicBezTo>
                    <a:cubicBezTo>
                      <a:pt x="2" y="17"/>
                      <a:pt x="2" y="17"/>
                      <a:pt x="2" y="17"/>
                    </a:cubicBezTo>
                    <a:cubicBezTo>
                      <a:pt x="2" y="14"/>
                      <a:pt x="2" y="14"/>
                      <a:pt x="2" y="14"/>
                    </a:cubicBezTo>
                    <a:cubicBezTo>
                      <a:pt x="2" y="15"/>
                      <a:pt x="0" y="23"/>
                      <a:pt x="2" y="19"/>
                    </a:cubicBezTo>
                    <a:cubicBezTo>
                      <a:pt x="2" y="18"/>
                      <a:pt x="3" y="16"/>
                      <a:pt x="3" y="16"/>
                    </a:cubicBezTo>
                    <a:cubicBezTo>
                      <a:pt x="3" y="13"/>
                      <a:pt x="2" y="18"/>
                      <a:pt x="2" y="19"/>
                    </a:cubicBezTo>
                    <a:cubicBezTo>
                      <a:pt x="3" y="15"/>
                      <a:pt x="4" y="11"/>
                      <a:pt x="4" y="9"/>
                    </a:cubicBezTo>
                    <a:cubicBezTo>
                      <a:pt x="3" y="13"/>
                      <a:pt x="5" y="9"/>
                      <a:pt x="3" y="17"/>
                    </a:cubicBezTo>
                    <a:cubicBezTo>
                      <a:pt x="3" y="18"/>
                      <a:pt x="4" y="14"/>
                      <a:pt x="4" y="16"/>
                    </a:cubicBezTo>
                    <a:cubicBezTo>
                      <a:pt x="3" y="17"/>
                      <a:pt x="3" y="17"/>
                      <a:pt x="3" y="17"/>
                    </a:cubicBezTo>
                    <a:cubicBezTo>
                      <a:pt x="5" y="12"/>
                      <a:pt x="3" y="20"/>
                      <a:pt x="5" y="14"/>
                    </a:cubicBezTo>
                    <a:cubicBezTo>
                      <a:pt x="5" y="13"/>
                      <a:pt x="5" y="13"/>
                      <a:pt x="5" y="13"/>
                    </a:cubicBezTo>
                    <a:cubicBezTo>
                      <a:pt x="5" y="10"/>
                      <a:pt x="6" y="10"/>
                      <a:pt x="6" y="10"/>
                    </a:cubicBezTo>
                    <a:cubicBezTo>
                      <a:pt x="5" y="11"/>
                      <a:pt x="5" y="11"/>
                      <a:pt x="5" y="12"/>
                    </a:cubicBezTo>
                    <a:cubicBezTo>
                      <a:pt x="6" y="8"/>
                      <a:pt x="7" y="7"/>
                      <a:pt x="7" y="6"/>
                    </a:cubicBezTo>
                    <a:cubicBezTo>
                      <a:pt x="7" y="5"/>
                      <a:pt x="6" y="9"/>
                      <a:pt x="6" y="10"/>
                    </a:cubicBezTo>
                    <a:cubicBezTo>
                      <a:pt x="6" y="7"/>
                      <a:pt x="7" y="4"/>
                      <a:pt x="7"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9" name="Freeform 1828"/>
              <p:cNvSpPr/>
              <p:nvPr/>
            </p:nvSpPr>
            <p:spPr bwMode="auto">
              <a:xfrm>
                <a:off x="2426" y="317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0" name="Freeform 1829"/>
              <p:cNvSpPr/>
              <p:nvPr/>
            </p:nvSpPr>
            <p:spPr bwMode="auto">
              <a:xfrm>
                <a:off x="2428" y="3156"/>
                <a:ext cx="8" cy="24"/>
              </a:xfrm>
              <a:custGeom>
                <a:avLst/>
                <a:gdLst>
                  <a:gd name="T0" fmla="*/ 4 w 9"/>
                  <a:gd name="T1" fmla="*/ 13 h 27"/>
                  <a:gd name="T2" fmla="*/ 2 w 9"/>
                  <a:gd name="T3" fmla="*/ 18 h 27"/>
                  <a:gd name="T4" fmla="*/ 5 w 9"/>
                  <a:gd name="T5" fmla="*/ 8 h 27"/>
                  <a:gd name="T6" fmla="*/ 6 w 9"/>
                  <a:gd name="T7" fmla="*/ 7 h 27"/>
                  <a:gd name="T8" fmla="*/ 4 w 9"/>
                  <a:gd name="T9" fmla="*/ 16 h 27"/>
                  <a:gd name="T10" fmla="*/ 4 w 9"/>
                  <a:gd name="T11" fmla="*/ 17 h 27"/>
                  <a:gd name="T12" fmla="*/ 5 w 9"/>
                  <a:gd name="T13" fmla="*/ 11 h 27"/>
                  <a:gd name="T14" fmla="*/ 6 w 9"/>
                  <a:gd name="T15" fmla="*/ 8 h 27"/>
                  <a:gd name="T16" fmla="*/ 5 w 9"/>
                  <a:gd name="T17" fmla="*/ 10 h 27"/>
                  <a:gd name="T18" fmla="*/ 4 w 9"/>
                  <a:gd name="T19" fmla="*/ 17 h 27"/>
                  <a:gd name="T20" fmla="*/ 9 w 9"/>
                  <a:gd name="T21" fmla="*/ 1 h 27"/>
                  <a:gd name="T22" fmla="*/ 8 w 9"/>
                  <a:gd name="T23" fmla="*/ 2 h 27"/>
                  <a:gd name="T24" fmla="*/ 7 w 9"/>
                  <a:gd name="T25" fmla="*/ 9 h 27"/>
                  <a:gd name="T26" fmla="*/ 7 w 9"/>
                  <a:gd name="T27" fmla="*/ 7 h 27"/>
                  <a:gd name="T28" fmla="*/ 8 w 9"/>
                  <a:gd name="T29" fmla="*/ 3 h 27"/>
                  <a:gd name="T30" fmla="*/ 6 w 9"/>
                  <a:gd name="T31" fmla="*/ 3 h 27"/>
                  <a:gd name="T32" fmla="*/ 6 w 9"/>
                  <a:gd name="T33" fmla="*/ 4 h 27"/>
                  <a:gd name="T34" fmla="*/ 5 w 9"/>
                  <a:gd name="T35" fmla="*/ 7 h 27"/>
                  <a:gd name="T36" fmla="*/ 3 w 9"/>
                  <a:gd name="T37" fmla="*/ 14 h 27"/>
                  <a:gd name="T38" fmla="*/ 3 w 9"/>
                  <a:gd name="T39" fmla="*/ 12 h 27"/>
                  <a:gd name="T40" fmla="*/ 2 w 9"/>
                  <a:gd name="T41" fmla="*/ 19 h 27"/>
                  <a:gd name="T42" fmla="*/ 1 w 9"/>
                  <a:gd name="T43" fmla="*/ 21 h 27"/>
                  <a:gd name="T44" fmla="*/ 1 w 9"/>
                  <a:gd name="T45" fmla="*/ 22 h 27"/>
                  <a:gd name="T46" fmla="*/ 4 w 9"/>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3"/>
                    </a:moveTo>
                    <a:cubicBezTo>
                      <a:pt x="4" y="14"/>
                      <a:pt x="3" y="17"/>
                      <a:pt x="2" y="18"/>
                    </a:cubicBezTo>
                    <a:cubicBezTo>
                      <a:pt x="3" y="16"/>
                      <a:pt x="4" y="13"/>
                      <a:pt x="5" y="8"/>
                    </a:cubicBezTo>
                    <a:cubicBezTo>
                      <a:pt x="4" y="11"/>
                      <a:pt x="6" y="7"/>
                      <a:pt x="6" y="7"/>
                    </a:cubicBezTo>
                    <a:cubicBezTo>
                      <a:pt x="5" y="9"/>
                      <a:pt x="4" y="14"/>
                      <a:pt x="4" y="16"/>
                    </a:cubicBezTo>
                    <a:cubicBezTo>
                      <a:pt x="4" y="14"/>
                      <a:pt x="3" y="17"/>
                      <a:pt x="4" y="17"/>
                    </a:cubicBezTo>
                    <a:cubicBezTo>
                      <a:pt x="4" y="13"/>
                      <a:pt x="4" y="15"/>
                      <a:pt x="5" y="11"/>
                    </a:cubicBezTo>
                    <a:cubicBezTo>
                      <a:pt x="6" y="8"/>
                      <a:pt x="7" y="6"/>
                      <a:pt x="6" y="8"/>
                    </a:cubicBezTo>
                    <a:cubicBezTo>
                      <a:pt x="6" y="11"/>
                      <a:pt x="6" y="10"/>
                      <a:pt x="5" y="10"/>
                    </a:cubicBezTo>
                    <a:cubicBezTo>
                      <a:pt x="4" y="14"/>
                      <a:pt x="5" y="13"/>
                      <a:pt x="4" y="17"/>
                    </a:cubicBezTo>
                    <a:cubicBezTo>
                      <a:pt x="6" y="11"/>
                      <a:pt x="7" y="11"/>
                      <a:pt x="9" y="1"/>
                    </a:cubicBezTo>
                    <a:cubicBezTo>
                      <a:pt x="9" y="0"/>
                      <a:pt x="9" y="2"/>
                      <a:pt x="8" y="2"/>
                    </a:cubicBezTo>
                    <a:cubicBezTo>
                      <a:pt x="8" y="4"/>
                      <a:pt x="7" y="7"/>
                      <a:pt x="7" y="9"/>
                    </a:cubicBezTo>
                    <a:cubicBezTo>
                      <a:pt x="7" y="8"/>
                      <a:pt x="6" y="11"/>
                      <a:pt x="7" y="7"/>
                    </a:cubicBezTo>
                    <a:cubicBezTo>
                      <a:pt x="8" y="3"/>
                      <a:pt x="8" y="3"/>
                      <a:pt x="8" y="3"/>
                    </a:cubicBezTo>
                    <a:cubicBezTo>
                      <a:pt x="8" y="2"/>
                      <a:pt x="7" y="2"/>
                      <a:pt x="6" y="3"/>
                    </a:cubicBezTo>
                    <a:cubicBezTo>
                      <a:pt x="6" y="4"/>
                      <a:pt x="6" y="4"/>
                      <a:pt x="6" y="4"/>
                    </a:cubicBezTo>
                    <a:cubicBezTo>
                      <a:pt x="5" y="6"/>
                      <a:pt x="5" y="6"/>
                      <a:pt x="5" y="7"/>
                    </a:cubicBezTo>
                    <a:cubicBezTo>
                      <a:pt x="3" y="14"/>
                      <a:pt x="3" y="14"/>
                      <a:pt x="3" y="14"/>
                    </a:cubicBezTo>
                    <a:cubicBezTo>
                      <a:pt x="3" y="13"/>
                      <a:pt x="3" y="14"/>
                      <a:pt x="3" y="12"/>
                    </a:cubicBezTo>
                    <a:cubicBezTo>
                      <a:pt x="3" y="15"/>
                      <a:pt x="2" y="16"/>
                      <a:pt x="2" y="19"/>
                    </a:cubicBezTo>
                    <a:cubicBezTo>
                      <a:pt x="1" y="20"/>
                      <a:pt x="2" y="17"/>
                      <a:pt x="1" y="21"/>
                    </a:cubicBezTo>
                    <a:cubicBezTo>
                      <a:pt x="0" y="27"/>
                      <a:pt x="2" y="17"/>
                      <a:pt x="1"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1" name="Freeform 1830"/>
              <p:cNvSpPr/>
              <p:nvPr/>
            </p:nvSpPr>
            <p:spPr bwMode="auto">
              <a:xfrm>
                <a:off x="2429" y="3168"/>
                <a:ext cx="1" cy="2"/>
              </a:xfrm>
              <a:custGeom>
                <a:avLst/>
                <a:gdLst>
                  <a:gd name="T0" fmla="*/ 0 w 1"/>
                  <a:gd name="T1" fmla="*/ 2 h 2"/>
                  <a:gd name="T2" fmla="*/ 1 w 1"/>
                  <a:gd name="T3" fmla="*/ 0 h 2"/>
                  <a:gd name="T4" fmla="*/ 0 w 1"/>
                  <a:gd name="T5" fmla="*/ 1 h 2"/>
                  <a:gd name="T6" fmla="*/ 0 w 1"/>
                  <a:gd name="T7" fmla="*/ 2 h 2"/>
                </a:gdLst>
                <a:ahLst/>
                <a:cxnLst>
                  <a:cxn ang="0">
                    <a:pos x="T0" y="T1"/>
                  </a:cxn>
                  <a:cxn ang="0">
                    <a:pos x="T2" y="T3"/>
                  </a:cxn>
                  <a:cxn ang="0">
                    <a:pos x="T4" y="T5"/>
                  </a:cxn>
                  <a:cxn ang="0">
                    <a:pos x="T6" y="T7"/>
                  </a:cxn>
                </a:cxnLst>
                <a:rect l="0" t="0" r="r" b="b"/>
                <a:pathLst>
                  <a:path w="1" h="2">
                    <a:moveTo>
                      <a:pt x="0" y="2"/>
                    </a:moveTo>
                    <a:lnTo>
                      <a:pt x="1" y="0"/>
                    </a:lnTo>
                    <a:lnTo>
                      <a:pt x="0" y="1"/>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2" name="Freeform 1831"/>
              <p:cNvSpPr/>
              <p:nvPr/>
            </p:nvSpPr>
            <p:spPr bwMode="auto">
              <a:xfrm>
                <a:off x="2432" y="3158"/>
                <a:ext cx="1" cy="4"/>
              </a:xfrm>
              <a:custGeom>
                <a:avLst/>
                <a:gdLst>
                  <a:gd name="T0" fmla="*/ 1 w 1"/>
                  <a:gd name="T1" fmla="*/ 0 h 5"/>
                  <a:gd name="T2" fmla="*/ 0 w 1"/>
                  <a:gd name="T3" fmla="*/ 4 h 5"/>
                  <a:gd name="T4" fmla="*/ 1 w 1"/>
                  <a:gd name="T5" fmla="*/ 0 h 5"/>
                </a:gdLst>
                <a:ahLst/>
                <a:cxnLst>
                  <a:cxn ang="0">
                    <a:pos x="T0" y="T1"/>
                  </a:cxn>
                  <a:cxn ang="0">
                    <a:pos x="T2" y="T3"/>
                  </a:cxn>
                  <a:cxn ang="0">
                    <a:pos x="T4" y="T5"/>
                  </a:cxn>
                </a:cxnLst>
                <a:rect l="0" t="0" r="r" b="b"/>
                <a:pathLst>
                  <a:path w="1" h="5">
                    <a:moveTo>
                      <a:pt x="1" y="0"/>
                    </a:moveTo>
                    <a:cubicBezTo>
                      <a:pt x="0" y="4"/>
                      <a:pt x="0" y="4"/>
                      <a:pt x="0" y="4"/>
                    </a:cubicBezTo>
                    <a:cubicBezTo>
                      <a:pt x="0" y="5"/>
                      <a:pt x="0" y="3"/>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3" name="Freeform 1832"/>
              <p:cNvSpPr/>
              <p:nvPr/>
            </p:nvSpPr>
            <p:spPr bwMode="auto">
              <a:xfrm>
                <a:off x="2431" y="3169"/>
                <a:ext cx="1" cy="2"/>
              </a:xfrm>
              <a:custGeom>
                <a:avLst/>
                <a:gdLst>
                  <a:gd name="T0" fmla="*/ 0 w 1"/>
                  <a:gd name="T1" fmla="*/ 3 h 3"/>
                  <a:gd name="T2" fmla="*/ 1 w 1"/>
                  <a:gd name="T3" fmla="*/ 2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1" y="2"/>
                      <a:pt x="1" y="2"/>
                      <a:pt x="1" y="2"/>
                    </a:cubicBezTo>
                    <a:cubicBezTo>
                      <a:pt x="1" y="0"/>
                      <a:pt x="1" y="0"/>
                      <a:pt x="1" y="0"/>
                    </a:cubicBezTo>
                    <a:cubicBezTo>
                      <a:pt x="1" y="2"/>
                      <a:pt x="0" y="3"/>
                      <a:pt x="0"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4" name="Freeform 1833"/>
              <p:cNvSpPr/>
              <p:nvPr/>
            </p:nvSpPr>
            <p:spPr bwMode="auto">
              <a:xfrm>
                <a:off x="2433" y="3157"/>
                <a:ext cx="4" cy="11"/>
              </a:xfrm>
              <a:custGeom>
                <a:avLst/>
                <a:gdLst>
                  <a:gd name="T0" fmla="*/ 4 w 4"/>
                  <a:gd name="T1" fmla="*/ 0 h 12"/>
                  <a:gd name="T2" fmla="*/ 3 w 4"/>
                  <a:gd name="T3" fmla="*/ 0 h 12"/>
                  <a:gd name="T4" fmla="*/ 0 w 4"/>
                  <a:gd name="T5" fmla="*/ 11 h 12"/>
                  <a:gd name="T6" fmla="*/ 2 w 4"/>
                  <a:gd name="T7" fmla="*/ 4 h 12"/>
                  <a:gd name="T8" fmla="*/ 3 w 4"/>
                  <a:gd name="T9" fmla="*/ 4 h 12"/>
                  <a:gd name="T10" fmla="*/ 4 w 4"/>
                  <a:gd name="T11" fmla="*/ 0 h 12"/>
                </a:gdLst>
                <a:ahLst/>
                <a:cxnLst>
                  <a:cxn ang="0">
                    <a:pos x="T0" y="T1"/>
                  </a:cxn>
                  <a:cxn ang="0">
                    <a:pos x="T2" y="T3"/>
                  </a:cxn>
                  <a:cxn ang="0">
                    <a:pos x="T4" y="T5"/>
                  </a:cxn>
                  <a:cxn ang="0">
                    <a:pos x="T6" y="T7"/>
                  </a:cxn>
                  <a:cxn ang="0">
                    <a:pos x="T8" y="T9"/>
                  </a:cxn>
                  <a:cxn ang="0">
                    <a:pos x="T10" y="T11"/>
                  </a:cxn>
                </a:cxnLst>
                <a:rect l="0" t="0" r="r" b="b"/>
                <a:pathLst>
                  <a:path w="4" h="12">
                    <a:moveTo>
                      <a:pt x="4" y="0"/>
                    </a:moveTo>
                    <a:cubicBezTo>
                      <a:pt x="4" y="0"/>
                      <a:pt x="3" y="3"/>
                      <a:pt x="3" y="0"/>
                    </a:cubicBezTo>
                    <a:cubicBezTo>
                      <a:pt x="0" y="11"/>
                      <a:pt x="0" y="11"/>
                      <a:pt x="0" y="11"/>
                    </a:cubicBezTo>
                    <a:cubicBezTo>
                      <a:pt x="0" y="12"/>
                      <a:pt x="2" y="5"/>
                      <a:pt x="2" y="4"/>
                    </a:cubicBezTo>
                    <a:cubicBezTo>
                      <a:pt x="2" y="8"/>
                      <a:pt x="3" y="3"/>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5" name="Freeform 1834"/>
              <p:cNvSpPr/>
              <p:nvPr/>
            </p:nvSpPr>
            <p:spPr bwMode="auto">
              <a:xfrm>
                <a:off x="2432" y="3153"/>
                <a:ext cx="10" cy="25"/>
              </a:xfrm>
              <a:custGeom>
                <a:avLst/>
                <a:gdLst>
                  <a:gd name="T0" fmla="*/ 3 w 11"/>
                  <a:gd name="T1" fmla="*/ 18 h 27"/>
                  <a:gd name="T2" fmla="*/ 3 w 11"/>
                  <a:gd name="T3" fmla="*/ 17 h 27"/>
                  <a:gd name="T4" fmla="*/ 3 w 11"/>
                  <a:gd name="T5" fmla="*/ 19 h 27"/>
                  <a:gd name="T6" fmla="*/ 2 w 11"/>
                  <a:gd name="T7" fmla="*/ 22 h 27"/>
                  <a:gd name="T8" fmla="*/ 3 w 11"/>
                  <a:gd name="T9" fmla="*/ 19 h 27"/>
                  <a:gd name="T10" fmla="*/ 4 w 11"/>
                  <a:gd name="T11" fmla="*/ 18 h 27"/>
                  <a:gd name="T12" fmla="*/ 5 w 11"/>
                  <a:gd name="T13" fmla="*/ 13 h 27"/>
                  <a:gd name="T14" fmla="*/ 4 w 11"/>
                  <a:gd name="T15" fmla="*/ 22 h 27"/>
                  <a:gd name="T16" fmla="*/ 6 w 11"/>
                  <a:gd name="T17" fmla="*/ 11 h 27"/>
                  <a:gd name="T18" fmla="*/ 8 w 11"/>
                  <a:gd name="T19" fmla="*/ 10 h 27"/>
                  <a:gd name="T20" fmla="*/ 8 w 11"/>
                  <a:gd name="T21" fmla="*/ 10 h 27"/>
                  <a:gd name="T22" fmla="*/ 6 w 11"/>
                  <a:gd name="T23" fmla="*/ 15 h 27"/>
                  <a:gd name="T24" fmla="*/ 6 w 11"/>
                  <a:gd name="T25" fmla="*/ 15 h 27"/>
                  <a:gd name="T26" fmla="*/ 9 w 11"/>
                  <a:gd name="T27" fmla="*/ 8 h 27"/>
                  <a:gd name="T28" fmla="*/ 8 w 11"/>
                  <a:gd name="T29" fmla="*/ 9 h 27"/>
                  <a:gd name="T30" fmla="*/ 10 w 11"/>
                  <a:gd name="T31" fmla="*/ 4 h 27"/>
                  <a:gd name="T32" fmla="*/ 9 w 11"/>
                  <a:gd name="T33" fmla="*/ 5 h 27"/>
                  <a:gd name="T34" fmla="*/ 10 w 11"/>
                  <a:gd name="T35" fmla="*/ 2 h 27"/>
                  <a:gd name="T36" fmla="*/ 7 w 11"/>
                  <a:gd name="T37" fmla="*/ 6 h 27"/>
                  <a:gd name="T38" fmla="*/ 8 w 11"/>
                  <a:gd name="T39" fmla="*/ 2 h 27"/>
                  <a:gd name="T40" fmla="*/ 5 w 11"/>
                  <a:gd name="T41" fmla="*/ 11 h 27"/>
                  <a:gd name="T42" fmla="*/ 4 w 11"/>
                  <a:gd name="T43" fmla="*/ 11 h 27"/>
                  <a:gd name="T44" fmla="*/ 7 w 11"/>
                  <a:gd name="T45" fmla="*/ 5 h 27"/>
                  <a:gd name="T46" fmla="*/ 5 w 11"/>
                  <a:gd name="T47" fmla="*/ 7 h 27"/>
                  <a:gd name="T48" fmla="*/ 7 w 11"/>
                  <a:gd name="T49" fmla="*/ 2 h 27"/>
                  <a:gd name="T50" fmla="*/ 4 w 11"/>
                  <a:gd name="T51" fmla="*/ 10 h 27"/>
                  <a:gd name="T52" fmla="*/ 4 w 11"/>
                  <a:gd name="T53" fmla="*/ 8 h 27"/>
                  <a:gd name="T54" fmla="*/ 1 w 11"/>
                  <a:gd name="T55" fmla="*/ 17 h 27"/>
                  <a:gd name="T56" fmla="*/ 3 w 11"/>
                  <a:gd name="T57" fmla="*/ 16 h 27"/>
                  <a:gd name="T58" fmla="*/ 5 w 11"/>
                  <a:gd name="T59" fmla="*/ 11 h 27"/>
                  <a:gd name="T60" fmla="*/ 3 w 11"/>
                  <a:gd name="T61" fmla="*/ 17 h 27"/>
                  <a:gd name="T62" fmla="*/ 6 w 11"/>
                  <a:gd name="T63" fmla="*/ 11 h 27"/>
                  <a:gd name="T64" fmla="*/ 4 w 11"/>
                  <a:gd name="T65" fmla="*/ 16 h 27"/>
                  <a:gd name="T66" fmla="*/ 6 w 11"/>
                  <a:gd name="T67" fmla="*/ 12 h 27"/>
                  <a:gd name="T68" fmla="*/ 3 w 11"/>
                  <a:gd name="T69" fmla="*/ 18 h 27"/>
                  <a:gd name="T70" fmla="*/ 5 w 11"/>
                  <a:gd name="T71" fmla="*/ 17 h 27"/>
                  <a:gd name="T72" fmla="*/ 7 w 11"/>
                  <a:gd name="T73" fmla="*/ 9 h 27"/>
                  <a:gd name="T74" fmla="*/ 6 w 11"/>
                  <a:gd name="T75" fmla="*/ 8 h 27"/>
                  <a:gd name="T76" fmla="*/ 5 w 11"/>
                  <a:gd name="T77" fmla="*/ 13 h 27"/>
                  <a:gd name="T78" fmla="*/ 3 w 11"/>
                  <a:gd name="T79" fmla="*/ 13 h 27"/>
                  <a:gd name="T80" fmla="*/ 2 w 11"/>
                  <a:gd name="T81" fmla="*/ 16 h 27"/>
                  <a:gd name="T82" fmla="*/ 5 w 11"/>
                  <a:gd name="T83" fmla="*/ 7 h 27"/>
                  <a:gd name="T84" fmla="*/ 4 w 11"/>
                  <a:gd name="T85" fmla="*/ 8 h 27"/>
                  <a:gd name="T86" fmla="*/ 4 w 11"/>
                  <a:gd name="T87" fmla="*/ 10 h 27"/>
                  <a:gd name="T88" fmla="*/ 4 w 11"/>
                  <a:gd name="T89" fmla="*/ 8 h 27"/>
                  <a:gd name="T90" fmla="*/ 1 w 11"/>
                  <a:gd name="T91" fmla="*/ 19 h 27"/>
                  <a:gd name="T92" fmla="*/ 1 w 11"/>
                  <a:gd name="T93" fmla="*/ 24 h 27"/>
                  <a:gd name="T94" fmla="*/ 3 w 11"/>
                  <a:gd name="T9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7">
                    <a:moveTo>
                      <a:pt x="3" y="18"/>
                    </a:moveTo>
                    <a:cubicBezTo>
                      <a:pt x="3" y="18"/>
                      <a:pt x="4" y="15"/>
                      <a:pt x="3" y="17"/>
                    </a:cubicBezTo>
                    <a:cubicBezTo>
                      <a:pt x="3" y="19"/>
                      <a:pt x="2" y="20"/>
                      <a:pt x="3" y="19"/>
                    </a:cubicBezTo>
                    <a:cubicBezTo>
                      <a:pt x="1" y="24"/>
                      <a:pt x="3" y="18"/>
                      <a:pt x="2" y="22"/>
                    </a:cubicBezTo>
                    <a:cubicBezTo>
                      <a:pt x="3" y="19"/>
                      <a:pt x="3" y="19"/>
                      <a:pt x="3" y="19"/>
                    </a:cubicBezTo>
                    <a:cubicBezTo>
                      <a:pt x="3" y="21"/>
                      <a:pt x="4" y="15"/>
                      <a:pt x="4" y="18"/>
                    </a:cubicBezTo>
                    <a:cubicBezTo>
                      <a:pt x="4" y="17"/>
                      <a:pt x="4" y="17"/>
                      <a:pt x="5" y="13"/>
                    </a:cubicBezTo>
                    <a:cubicBezTo>
                      <a:pt x="4" y="18"/>
                      <a:pt x="4" y="18"/>
                      <a:pt x="4" y="22"/>
                    </a:cubicBezTo>
                    <a:cubicBezTo>
                      <a:pt x="4" y="20"/>
                      <a:pt x="5" y="15"/>
                      <a:pt x="6" y="11"/>
                    </a:cubicBezTo>
                    <a:cubicBezTo>
                      <a:pt x="6" y="15"/>
                      <a:pt x="5" y="14"/>
                      <a:pt x="8" y="10"/>
                    </a:cubicBezTo>
                    <a:cubicBezTo>
                      <a:pt x="8" y="10"/>
                      <a:pt x="8" y="10"/>
                      <a:pt x="8" y="10"/>
                    </a:cubicBezTo>
                    <a:cubicBezTo>
                      <a:pt x="4" y="20"/>
                      <a:pt x="7" y="13"/>
                      <a:pt x="6" y="15"/>
                    </a:cubicBezTo>
                    <a:cubicBezTo>
                      <a:pt x="6" y="15"/>
                      <a:pt x="6" y="15"/>
                      <a:pt x="6" y="15"/>
                    </a:cubicBezTo>
                    <a:cubicBezTo>
                      <a:pt x="7" y="14"/>
                      <a:pt x="2" y="27"/>
                      <a:pt x="9" y="8"/>
                    </a:cubicBezTo>
                    <a:cubicBezTo>
                      <a:pt x="8" y="8"/>
                      <a:pt x="8" y="10"/>
                      <a:pt x="8" y="9"/>
                    </a:cubicBezTo>
                    <a:cubicBezTo>
                      <a:pt x="10" y="4"/>
                      <a:pt x="10" y="4"/>
                      <a:pt x="10" y="4"/>
                    </a:cubicBezTo>
                    <a:cubicBezTo>
                      <a:pt x="9" y="5"/>
                      <a:pt x="8" y="8"/>
                      <a:pt x="9" y="5"/>
                    </a:cubicBezTo>
                    <a:cubicBezTo>
                      <a:pt x="10" y="2"/>
                      <a:pt x="10" y="2"/>
                      <a:pt x="10" y="2"/>
                    </a:cubicBezTo>
                    <a:cubicBezTo>
                      <a:pt x="8" y="6"/>
                      <a:pt x="8" y="4"/>
                      <a:pt x="7" y="6"/>
                    </a:cubicBezTo>
                    <a:cubicBezTo>
                      <a:pt x="8" y="2"/>
                      <a:pt x="8" y="2"/>
                      <a:pt x="8" y="2"/>
                    </a:cubicBezTo>
                    <a:cubicBezTo>
                      <a:pt x="6" y="6"/>
                      <a:pt x="8" y="4"/>
                      <a:pt x="5" y="11"/>
                    </a:cubicBezTo>
                    <a:cubicBezTo>
                      <a:pt x="8" y="2"/>
                      <a:pt x="3" y="14"/>
                      <a:pt x="4" y="11"/>
                    </a:cubicBezTo>
                    <a:cubicBezTo>
                      <a:pt x="6" y="7"/>
                      <a:pt x="5" y="9"/>
                      <a:pt x="7" y="5"/>
                    </a:cubicBezTo>
                    <a:cubicBezTo>
                      <a:pt x="5" y="9"/>
                      <a:pt x="6" y="6"/>
                      <a:pt x="5" y="7"/>
                    </a:cubicBezTo>
                    <a:cubicBezTo>
                      <a:pt x="7" y="3"/>
                      <a:pt x="5" y="7"/>
                      <a:pt x="7" y="2"/>
                    </a:cubicBezTo>
                    <a:cubicBezTo>
                      <a:pt x="4" y="10"/>
                      <a:pt x="4" y="10"/>
                      <a:pt x="4" y="10"/>
                    </a:cubicBezTo>
                    <a:cubicBezTo>
                      <a:pt x="5" y="7"/>
                      <a:pt x="4" y="7"/>
                      <a:pt x="4" y="8"/>
                    </a:cubicBezTo>
                    <a:cubicBezTo>
                      <a:pt x="4" y="8"/>
                      <a:pt x="1" y="15"/>
                      <a:pt x="1" y="17"/>
                    </a:cubicBezTo>
                    <a:cubicBezTo>
                      <a:pt x="2" y="15"/>
                      <a:pt x="3" y="14"/>
                      <a:pt x="3" y="16"/>
                    </a:cubicBezTo>
                    <a:cubicBezTo>
                      <a:pt x="6" y="10"/>
                      <a:pt x="3" y="16"/>
                      <a:pt x="5" y="11"/>
                    </a:cubicBezTo>
                    <a:cubicBezTo>
                      <a:pt x="3" y="17"/>
                      <a:pt x="3" y="17"/>
                      <a:pt x="3" y="17"/>
                    </a:cubicBezTo>
                    <a:cubicBezTo>
                      <a:pt x="4" y="16"/>
                      <a:pt x="5" y="14"/>
                      <a:pt x="6" y="11"/>
                    </a:cubicBezTo>
                    <a:cubicBezTo>
                      <a:pt x="6" y="11"/>
                      <a:pt x="5" y="14"/>
                      <a:pt x="4" y="16"/>
                    </a:cubicBezTo>
                    <a:cubicBezTo>
                      <a:pt x="4" y="17"/>
                      <a:pt x="4" y="15"/>
                      <a:pt x="6" y="12"/>
                    </a:cubicBezTo>
                    <a:cubicBezTo>
                      <a:pt x="3" y="18"/>
                      <a:pt x="3" y="18"/>
                      <a:pt x="3" y="18"/>
                    </a:cubicBezTo>
                    <a:cubicBezTo>
                      <a:pt x="5" y="17"/>
                      <a:pt x="5" y="17"/>
                      <a:pt x="5" y="17"/>
                    </a:cubicBezTo>
                    <a:cubicBezTo>
                      <a:pt x="11" y="0"/>
                      <a:pt x="6" y="13"/>
                      <a:pt x="7" y="9"/>
                    </a:cubicBezTo>
                    <a:cubicBezTo>
                      <a:pt x="6" y="10"/>
                      <a:pt x="6" y="10"/>
                      <a:pt x="6" y="8"/>
                    </a:cubicBezTo>
                    <a:cubicBezTo>
                      <a:pt x="5" y="13"/>
                      <a:pt x="5" y="13"/>
                      <a:pt x="5" y="13"/>
                    </a:cubicBezTo>
                    <a:cubicBezTo>
                      <a:pt x="5" y="10"/>
                      <a:pt x="1" y="22"/>
                      <a:pt x="3" y="13"/>
                    </a:cubicBezTo>
                    <a:cubicBezTo>
                      <a:pt x="2" y="16"/>
                      <a:pt x="2" y="16"/>
                      <a:pt x="2" y="16"/>
                    </a:cubicBezTo>
                    <a:cubicBezTo>
                      <a:pt x="3" y="14"/>
                      <a:pt x="4" y="10"/>
                      <a:pt x="5" y="7"/>
                    </a:cubicBezTo>
                    <a:cubicBezTo>
                      <a:pt x="4" y="8"/>
                      <a:pt x="5" y="7"/>
                      <a:pt x="4" y="8"/>
                    </a:cubicBezTo>
                    <a:cubicBezTo>
                      <a:pt x="4" y="10"/>
                      <a:pt x="4" y="10"/>
                      <a:pt x="4" y="10"/>
                    </a:cubicBezTo>
                    <a:cubicBezTo>
                      <a:pt x="3" y="14"/>
                      <a:pt x="3" y="11"/>
                      <a:pt x="4" y="8"/>
                    </a:cubicBezTo>
                    <a:cubicBezTo>
                      <a:pt x="2" y="12"/>
                      <a:pt x="2" y="16"/>
                      <a:pt x="1" y="19"/>
                    </a:cubicBezTo>
                    <a:cubicBezTo>
                      <a:pt x="4" y="11"/>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6" name="Freeform 1835"/>
              <p:cNvSpPr/>
              <p:nvPr/>
            </p:nvSpPr>
            <p:spPr bwMode="auto">
              <a:xfrm>
                <a:off x="2437" y="315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7" name="Freeform 1836"/>
              <p:cNvSpPr/>
              <p:nvPr/>
            </p:nvSpPr>
            <p:spPr bwMode="auto">
              <a:xfrm>
                <a:off x="2435" y="3160"/>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8" name="Rectangle 1837"/>
              <p:cNvSpPr>
                <a:spLocks noChangeArrowheads="1"/>
              </p:cNvSpPr>
              <p:nvPr/>
            </p:nvSpPr>
            <p:spPr bwMode="auto">
              <a:xfrm>
                <a:off x="2436" y="3160"/>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39" name="Freeform 1838"/>
              <p:cNvSpPr/>
              <p:nvPr/>
            </p:nvSpPr>
            <p:spPr bwMode="auto">
              <a:xfrm>
                <a:off x="2433" y="3169"/>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0" name="Freeform 1839"/>
              <p:cNvSpPr/>
              <p:nvPr/>
            </p:nvSpPr>
            <p:spPr bwMode="auto">
              <a:xfrm>
                <a:off x="2436" y="3155"/>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1" name="Freeform 1840"/>
              <p:cNvSpPr/>
              <p:nvPr/>
            </p:nvSpPr>
            <p:spPr bwMode="auto">
              <a:xfrm>
                <a:off x="2433" y="315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2" name="Freeform 1841"/>
              <p:cNvSpPr/>
              <p:nvPr/>
            </p:nvSpPr>
            <p:spPr bwMode="auto">
              <a:xfrm>
                <a:off x="2421" y="3149"/>
                <a:ext cx="17" cy="28"/>
              </a:xfrm>
              <a:custGeom>
                <a:avLst/>
                <a:gdLst>
                  <a:gd name="T0" fmla="*/ 1 w 18"/>
                  <a:gd name="T1" fmla="*/ 14 h 31"/>
                  <a:gd name="T2" fmla="*/ 0 w 18"/>
                  <a:gd name="T3" fmla="*/ 21 h 31"/>
                  <a:gd name="T4" fmla="*/ 0 w 18"/>
                  <a:gd name="T5" fmla="*/ 24 h 31"/>
                  <a:gd name="T6" fmla="*/ 1 w 18"/>
                  <a:gd name="T7" fmla="*/ 20 h 31"/>
                  <a:gd name="T8" fmla="*/ 3 w 18"/>
                  <a:gd name="T9" fmla="*/ 20 h 31"/>
                  <a:gd name="T10" fmla="*/ 3 w 18"/>
                  <a:gd name="T11" fmla="*/ 22 h 31"/>
                  <a:gd name="T12" fmla="*/ 6 w 18"/>
                  <a:gd name="T13" fmla="*/ 16 h 31"/>
                  <a:gd name="T14" fmla="*/ 6 w 18"/>
                  <a:gd name="T15" fmla="*/ 18 h 31"/>
                  <a:gd name="T16" fmla="*/ 6 w 18"/>
                  <a:gd name="T17" fmla="*/ 20 h 31"/>
                  <a:gd name="T18" fmla="*/ 9 w 18"/>
                  <a:gd name="T19" fmla="*/ 10 h 31"/>
                  <a:gd name="T20" fmla="*/ 9 w 18"/>
                  <a:gd name="T21" fmla="*/ 10 h 31"/>
                  <a:gd name="T22" fmla="*/ 9 w 18"/>
                  <a:gd name="T23" fmla="*/ 15 h 31"/>
                  <a:gd name="T24" fmla="*/ 10 w 18"/>
                  <a:gd name="T25" fmla="*/ 15 h 31"/>
                  <a:gd name="T26" fmla="*/ 10 w 18"/>
                  <a:gd name="T27" fmla="*/ 17 h 31"/>
                  <a:gd name="T28" fmla="*/ 12 w 18"/>
                  <a:gd name="T29" fmla="*/ 15 h 31"/>
                  <a:gd name="T30" fmla="*/ 13 w 18"/>
                  <a:gd name="T31" fmla="*/ 11 h 31"/>
                  <a:gd name="T32" fmla="*/ 12 w 18"/>
                  <a:gd name="T33" fmla="*/ 16 h 31"/>
                  <a:gd name="T34" fmla="*/ 13 w 18"/>
                  <a:gd name="T35" fmla="*/ 14 h 31"/>
                  <a:gd name="T36" fmla="*/ 14 w 18"/>
                  <a:gd name="T37" fmla="*/ 16 h 31"/>
                  <a:gd name="T38" fmla="*/ 14 w 18"/>
                  <a:gd name="T39" fmla="*/ 14 h 31"/>
                  <a:gd name="T40" fmla="*/ 13 w 18"/>
                  <a:gd name="T41" fmla="*/ 17 h 31"/>
                  <a:gd name="T42" fmla="*/ 16 w 18"/>
                  <a:gd name="T43" fmla="*/ 6 h 31"/>
                  <a:gd name="T44" fmla="*/ 16 w 18"/>
                  <a:gd name="T45" fmla="*/ 5 h 31"/>
                  <a:gd name="T46" fmla="*/ 15 w 18"/>
                  <a:gd name="T47" fmla="*/ 6 h 31"/>
                  <a:gd name="T48" fmla="*/ 15 w 18"/>
                  <a:gd name="T49" fmla="*/ 4 h 31"/>
                  <a:gd name="T50" fmla="*/ 14 w 18"/>
                  <a:gd name="T51" fmla="*/ 3 h 31"/>
                  <a:gd name="T52" fmla="*/ 13 w 18"/>
                  <a:gd name="T53" fmla="*/ 6 h 31"/>
                  <a:gd name="T54" fmla="*/ 13 w 18"/>
                  <a:gd name="T55" fmla="*/ 5 h 31"/>
                  <a:gd name="T56" fmla="*/ 13 w 18"/>
                  <a:gd name="T57" fmla="*/ 5 h 31"/>
                  <a:gd name="T58" fmla="*/ 12 w 18"/>
                  <a:gd name="T59" fmla="*/ 6 h 31"/>
                  <a:gd name="T60" fmla="*/ 10 w 18"/>
                  <a:gd name="T61" fmla="*/ 8 h 31"/>
                  <a:gd name="T62" fmla="*/ 11 w 18"/>
                  <a:gd name="T63" fmla="*/ 3 h 31"/>
                  <a:gd name="T64" fmla="*/ 11 w 18"/>
                  <a:gd name="T65" fmla="*/ 3 h 31"/>
                  <a:gd name="T66" fmla="*/ 9 w 18"/>
                  <a:gd name="T67" fmla="*/ 8 h 31"/>
                  <a:gd name="T68" fmla="*/ 8 w 18"/>
                  <a:gd name="T69" fmla="*/ 10 h 31"/>
                  <a:gd name="T70" fmla="*/ 6 w 18"/>
                  <a:gd name="T71" fmla="*/ 12 h 31"/>
                  <a:gd name="T72" fmla="*/ 6 w 18"/>
                  <a:gd name="T73" fmla="*/ 11 h 31"/>
                  <a:gd name="T74" fmla="*/ 4 w 18"/>
                  <a:gd name="T75" fmla="*/ 12 h 31"/>
                  <a:gd name="T76" fmla="*/ 3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3" y="8"/>
                    </a:moveTo>
                    <a:cubicBezTo>
                      <a:pt x="3" y="9"/>
                      <a:pt x="2" y="10"/>
                      <a:pt x="1" y="14"/>
                    </a:cubicBezTo>
                    <a:cubicBezTo>
                      <a:pt x="2" y="12"/>
                      <a:pt x="2" y="12"/>
                      <a:pt x="2" y="12"/>
                    </a:cubicBezTo>
                    <a:cubicBezTo>
                      <a:pt x="2" y="13"/>
                      <a:pt x="0" y="16"/>
                      <a:pt x="0" y="21"/>
                    </a:cubicBezTo>
                    <a:cubicBezTo>
                      <a:pt x="0" y="19"/>
                      <a:pt x="0" y="19"/>
                      <a:pt x="0" y="19"/>
                    </a:cubicBezTo>
                    <a:cubicBezTo>
                      <a:pt x="1" y="15"/>
                      <a:pt x="0" y="22"/>
                      <a:pt x="0" y="24"/>
                    </a:cubicBezTo>
                    <a:cubicBezTo>
                      <a:pt x="0" y="23"/>
                      <a:pt x="2" y="14"/>
                      <a:pt x="2" y="16"/>
                    </a:cubicBezTo>
                    <a:cubicBezTo>
                      <a:pt x="2" y="16"/>
                      <a:pt x="2" y="18"/>
                      <a:pt x="1" y="20"/>
                    </a:cubicBezTo>
                    <a:cubicBezTo>
                      <a:pt x="1" y="21"/>
                      <a:pt x="3" y="14"/>
                      <a:pt x="3" y="13"/>
                    </a:cubicBezTo>
                    <a:cubicBezTo>
                      <a:pt x="0" y="31"/>
                      <a:pt x="5" y="9"/>
                      <a:pt x="3" y="20"/>
                    </a:cubicBezTo>
                    <a:cubicBezTo>
                      <a:pt x="3" y="19"/>
                      <a:pt x="3" y="20"/>
                      <a:pt x="4" y="17"/>
                    </a:cubicBezTo>
                    <a:cubicBezTo>
                      <a:pt x="3" y="21"/>
                      <a:pt x="4" y="17"/>
                      <a:pt x="3" y="22"/>
                    </a:cubicBezTo>
                    <a:cubicBezTo>
                      <a:pt x="6" y="12"/>
                      <a:pt x="3" y="27"/>
                      <a:pt x="6" y="14"/>
                    </a:cubicBezTo>
                    <a:cubicBezTo>
                      <a:pt x="5" y="18"/>
                      <a:pt x="6" y="13"/>
                      <a:pt x="6" y="16"/>
                    </a:cubicBezTo>
                    <a:cubicBezTo>
                      <a:pt x="6" y="18"/>
                      <a:pt x="5" y="18"/>
                      <a:pt x="5" y="18"/>
                    </a:cubicBezTo>
                    <a:cubicBezTo>
                      <a:pt x="5" y="21"/>
                      <a:pt x="7" y="13"/>
                      <a:pt x="6" y="18"/>
                    </a:cubicBezTo>
                    <a:cubicBezTo>
                      <a:pt x="6" y="19"/>
                      <a:pt x="6" y="15"/>
                      <a:pt x="7" y="12"/>
                    </a:cubicBezTo>
                    <a:cubicBezTo>
                      <a:pt x="8" y="13"/>
                      <a:pt x="7" y="15"/>
                      <a:pt x="6" y="20"/>
                    </a:cubicBezTo>
                    <a:cubicBezTo>
                      <a:pt x="7" y="14"/>
                      <a:pt x="7" y="17"/>
                      <a:pt x="8" y="14"/>
                    </a:cubicBezTo>
                    <a:cubicBezTo>
                      <a:pt x="8" y="14"/>
                      <a:pt x="8" y="13"/>
                      <a:pt x="9" y="10"/>
                    </a:cubicBezTo>
                    <a:cubicBezTo>
                      <a:pt x="9" y="11"/>
                      <a:pt x="10" y="6"/>
                      <a:pt x="11" y="5"/>
                    </a:cubicBezTo>
                    <a:cubicBezTo>
                      <a:pt x="9" y="12"/>
                      <a:pt x="10" y="5"/>
                      <a:pt x="9" y="10"/>
                    </a:cubicBezTo>
                    <a:cubicBezTo>
                      <a:pt x="8" y="13"/>
                      <a:pt x="8" y="13"/>
                      <a:pt x="7" y="18"/>
                    </a:cubicBezTo>
                    <a:cubicBezTo>
                      <a:pt x="7" y="18"/>
                      <a:pt x="8" y="17"/>
                      <a:pt x="9" y="15"/>
                    </a:cubicBezTo>
                    <a:cubicBezTo>
                      <a:pt x="9" y="16"/>
                      <a:pt x="8" y="18"/>
                      <a:pt x="8" y="18"/>
                    </a:cubicBezTo>
                    <a:cubicBezTo>
                      <a:pt x="8" y="21"/>
                      <a:pt x="10" y="12"/>
                      <a:pt x="10" y="15"/>
                    </a:cubicBezTo>
                    <a:cubicBezTo>
                      <a:pt x="9" y="18"/>
                      <a:pt x="9" y="18"/>
                      <a:pt x="9" y="18"/>
                    </a:cubicBezTo>
                    <a:cubicBezTo>
                      <a:pt x="10" y="14"/>
                      <a:pt x="9" y="19"/>
                      <a:pt x="10" y="17"/>
                    </a:cubicBezTo>
                    <a:cubicBezTo>
                      <a:pt x="11" y="15"/>
                      <a:pt x="11" y="14"/>
                      <a:pt x="11" y="13"/>
                    </a:cubicBezTo>
                    <a:cubicBezTo>
                      <a:pt x="9" y="21"/>
                      <a:pt x="13" y="8"/>
                      <a:pt x="12" y="15"/>
                    </a:cubicBezTo>
                    <a:cubicBezTo>
                      <a:pt x="13" y="9"/>
                      <a:pt x="14" y="6"/>
                      <a:pt x="15" y="6"/>
                    </a:cubicBezTo>
                    <a:cubicBezTo>
                      <a:pt x="13" y="11"/>
                      <a:pt x="13" y="11"/>
                      <a:pt x="13" y="11"/>
                    </a:cubicBezTo>
                    <a:cubicBezTo>
                      <a:pt x="14" y="8"/>
                      <a:pt x="11" y="17"/>
                      <a:pt x="10" y="19"/>
                    </a:cubicBezTo>
                    <a:cubicBezTo>
                      <a:pt x="11" y="16"/>
                      <a:pt x="11" y="19"/>
                      <a:pt x="12" y="16"/>
                    </a:cubicBezTo>
                    <a:cubicBezTo>
                      <a:pt x="11" y="20"/>
                      <a:pt x="11" y="20"/>
                      <a:pt x="11" y="20"/>
                    </a:cubicBezTo>
                    <a:cubicBezTo>
                      <a:pt x="11" y="20"/>
                      <a:pt x="14" y="10"/>
                      <a:pt x="13" y="14"/>
                    </a:cubicBezTo>
                    <a:cubicBezTo>
                      <a:pt x="12" y="17"/>
                      <a:pt x="12" y="17"/>
                      <a:pt x="12" y="17"/>
                    </a:cubicBezTo>
                    <a:cubicBezTo>
                      <a:pt x="13" y="17"/>
                      <a:pt x="12" y="23"/>
                      <a:pt x="14" y="16"/>
                    </a:cubicBezTo>
                    <a:cubicBezTo>
                      <a:pt x="15" y="14"/>
                      <a:pt x="17" y="8"/>
                      <a:pt x="18" y="6"/>
                    </a:cubicBezTo>
                    <a:cubicBezTo>
                      <a:pt x="17" y="8"/>
                      <a:pt x="15" y="12"/>
                      <a:pt x="14" y="14"/>
                    </a:cubicBezTo>
                    <a:cubicBezTo>
                      <a:pt x="16" y="10"/>
                      <a:pt x="16" y="10"/>
                      <a:pt x="16" y="10"/>
                    </a:cubicBezTo>
                    <a:cubicBezTo>
                      <a:pt x="14" y="13"/>
                      <a:pt x="14" y="15"/>
                      <a:pt x="13" y="17"/>
                    </a:cubicBezTo>
                    <a:cubicBezTo>
                      <a:pt x="12" y="20"/>
                      <a:pt x="14" y="13"/>
                      <a:pt x="13" y="16"/>
                    </a:cubicBezTo>
                    <a:cubicBezTo>
                      <a:pt x="15" y="11"/>
                      <a:pt x="15" y="10"/>
                      <a:pt x="16" y="6"/>
                    </a:cubicBezTo>
                    <a:cubicBezTo>
                      <a:pt x="15" y="8"/>
                      <a:pt x="15" y="8"/>
                      <a:pt x="15" y="8"/>
                    </a:cubicBezTo>
                    <a:cubicBezTo>
                      <a:pt x="16" y="7"/>
                      <a:pt x="16" y="7"/>
                      <a:pt x="16" y="5"/>
                    </a:cubicBezTo>
                    <a:cubicBezTo>
                      <a:pt x="14" y="11"/>
                      <a:pt x="16" y="2"/>
                      <a:pt x="15" y="5"/>
                    </a:cubicBezTo>
                    <a:cubicBezTo>
                      <a:pt x="15" y="6"/>
                      <a:pt x="15" y="6"/>
                      <a:pt x="15" y="6"/>
                    </a:cubicBezTo>
                    <a:cubicBezTo>
                      <a:pt x="14" y="9"/>
                      <a:pt x="14" y="8"/>
                      <a:pt x="14" y="9"/>
                    </a:cubicBezTo>
                    <a:cubicBezTo>
                      <a:pt x="15" y="5"/>
                      <a:pt x="15" y="6"/>
                      <a:pt x="15" y="4"/>
                    </a:cubicBezTo>
                    <a:cubicBezTo>
                      <a:pt x="14" y="6"/>
                      <a:pt x="13" y="11"/>
                      <a:pt x="12" y="11"/>
                    </a:cubicBezTo>
                    <a:cubicBezTo>
                      <a:pt x="14" y="6"/>
                      <a:pt x="13" y="8"/>
                      <a:pt x="14" y="3"/>
                    </a:cubicBezTo>
                    <a:cubicBezTo>
                      <a:pt x="13" y="9"/>
                      <a:pt x="13" y="5"/>
                      <a:pt x="12" y="8"/>
                    </a:cubicBezTo>
                    <a:cubicBezTo>
                      <a:pt x="12" y="9"/>
                      <a:pt x="12" y="9"/>
                      <a:pt x="13" y="6"/>
                    </a:cubicBezTo>
                    <a:cubicBezTo>
                      <a:pt x="13" y="5"/>
                      <a:pt x="13" y="5"/>
                      <a:pt x="13" y="5"/>
                    </a:cubicBezTo>
                    <a:cubicBezTo>
                      <a:pt x="13" y="5"/>
                      <a:pt x="13" y="5"/>
                      <a:pt x="13" y="5"/>
                    </a:cubicBezTo>
                    <a:cubicBezTo>
                      <a:pt x="13" y="3"/>
                      <a:pt x="13" y="3"/>
                      <a:pt x="13" y="3"/>
                    </a:cubicBezTo>
                    <a:cubicBezTo>
                      <a:pt x="13" y="3"/>
                      <a:pt x="12" y="7"/>
                      <a:pt x="13" y="5"/>
                    </a:cubicBezTo>
                    <a:cubicBezTo>
                      <a:pt x="13" y="3"/>
                      <a:pt x="13" y="3"/>
                      <a:pt x="13" y="3"/>
                    </a:cubicBezTo>
                    <a:cubicBezTo>
                      <a:pt x="13" y="2"/>
                      <a:pt x="11" y="11"/>
                      <a:pt x="12" y="6"/>
                    </a:cubicBezTo>
                    <a:cubicBezTo>
                      <a:pt x="11" y="8"/>
                      <a:pt x="11" y="8"/>
                      <a:pt x="9" y="14"/>
                    </a:cubicBezTo>
                    <a:cubicBezTo>
                      <a:pt x="10" y="12"/>
                      <a:pt x="11" y="8"/>
                      <a:pt x="10" y="8"/>
                    </a:cubicBezTo>
                    <a:cubicBezTo>
                      <a:pt x="9" y="13"/>
                      <a:pt x="11" y="6"/>
                      <a:pt x="10" y="10"/>
                    </a:cubicBezTo>
                    <a:cubicBezTo>
                      <a:pt x="11" y="4"/>
                      <a:pt x="10" y="8"/>
                      <a:pt x="11" y="3"/>
                    </a:cubicBezTo>
                    <a:cubicBezTo>
                      <a:pt x="12" y="1"/>
                      <a:pt x="10" y="8"/>
                      <a:pt x="10" y="7"/>
                    </a:cubicBezTo>
                    <a:cubicBezTo>
                      <a:pt x="11" y="3"/>
                      <a:pt x="11" y="3"/>
                      <a:pt x="11" y="3"/>
                    </a:cubicBezTo>
                    <a:cubicBezTo>
                      <a:pt x="10" y="5"/>
                      <a:pt x="9" y="9"/>
                      <a:pt x="10" y="5"/>
                    </a:cubicBezTo>
                    <a:cubicBezTo>
                      <a:pt x="9" y="8"/>
                      <a:pt x="9" y="8"/>
                      <a:pt x="9" y="8"/>
                    </a:cubicBezTo>
                    <a:cubicBezTo>
                      <a:pt x="9" y="6"/>
                      <a:pt x="9" y="7"/>
                      <a:pt x="9" y="3"/>
                    </a:cubicBezTo>
                    <a:cubicBezTo>
                      <a:pt x="8" y="10"/>
                      <a:pt x="8" y="10"/>
                      <a:pt x="8" y="10"/>
                    </a:cubicBezTo>
                    <a:cubicBezTo>
                      <a:pt x="9" y="3"/>
                      <a:pt x="7" y="9"/>
                      <a:pt x="5" y="15"/>
                    </a:cubicBezTo>
                    <a:cubicBezTo>
                      <a:pt x="5" y="15"/>
                      <a:pt x="5" y="13"/>
                      <a:pt x="6" y="12"/>
                    </a:cubicBezTo>
                    <a:cubicBezTo>
                      <a:pt x="6" y="10"/>
                      <a:pt x="6" y="10"/>
                      <a:pt x="6" y="10"/>
                    </a:cubicBezTo>
                    <a:cubicBezTo>
                      <a:pt x="6" y="9"/>
                      <a:pt x="7" y="5"/>
                      <a:pt x="6" y="11"/>
                    </a:cubicBezTo>
                    <a:cubicBezTo>
                      <a:pt x="5" y="13"/>
                      <a:pt x="6" y="7"/>
                      <a:pt x="6" y="6"/>
                    </a:cubicBezTo>
                    <a:cubicBezTo>
                      <a:pt x="4" y="14"/>
                      <a:pt x="6" y="0"/>
                      <a:pt x="4" y="12"/>
                    </a:cubicBezTo>
                    <a:cubicBezTo>
                      <a:pt x="4" y="12"/>
                      <a:pt x="4" y="14"/>
                      <a:pt x="4" y="14"/>
                    </a:cubicBezTo>
                    <a:cubicBezTo>
                      <a:pt x="4" y="15"/>
                      <a:pt x="3" y="18"/>
                      <a:pt x="3" y="18"/>
                    </a:cubicBezTo>
                    <a:cubicBezTo>
                      <a:pt x="3" y="18"/>
                      <a:pt x="4" y="14"/>
                      <a:pt x="3" y="16"/>
                    </a:cubicBezTo>
                    <a:cubicBezTo>
                      <a:pt x="5" y="9"/>
                      <a:pt x="5" y="9"/>
                      <a:pt x="5" y="9"/>
                    </a:cubicBezTo>
                    <a:cubicBezTo>
                      <a:pt x="6" y="1"/>
                      <a:pt x="2" y="18"/>
                      <a:pt x="3"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3" name="Freeform 1842"/>
              <p:cNvSpPr/>
              <p:nvPr/>
            </p:nvSpPr>
            <p:spPr bwMode="auto">
              <a:xfrm>
                <a:off x="2428" y="3153"/>
                <a:ext cx="1" cy="4"/>
              </a:xfrm>
              <a:custGeom>
                <a:avLst/>
                <a:gdLst>
                  <a:gd name="T0" fmla="*/ 0 w 1"/>
                  <a:gd name="T1" fmla="*/ 4 h 4"/>
                  <a:gd name="T2" fmla="*/ 1 w 1"/>
                  <a:gd name="T3" fmla="*/ 0 h 4"/>
                  <a:gd name="T4" fmla="*/ 0 w 1"/>
                  <a:gd name="T5" fmla="*/ 3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4" name="Freeform 1843"/>
              <p:cNvSpPr/>
              <p:nvPr/>
            </p:nvSpPr>
            <p:spPr bwMode="auto">
              <a:xfrm>
                <a:off x="2427" y="3156"/>
                <a:ext cx="1" cy="2"/>
              </a:xfrm>
              <a:custGeom>
                <a:avLst/>
                <a:gdLst>
                  <a:gd name="T0" fmla="*/ 1 w 1"/>
                  <a:gd name="T1" fmla="*/ 0 h 2"/>
                  <a:gd name="T2" fmla="*/ 0 w 1"/>
                  <a:gd name="T3" fmla="*/ 2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1" y="2"/>
                      <a:pt x="1" y="1"/>
                    </a:cubicBez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5" name="Freeform 1844"/>
              <p:cNvSpPr/>
              <p:nvPr/>
            </p:nvSpPr>
            <p:spPr bwMode="auto">
              <a:xfrm>
                <a:off x="2423" y="3156"/>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6" name="Freeform 1845"/>
              <p:cNvSpPr/>
              <p:nvPr/>
            </p:nvSpPr>
            <p:spPr bwMode="auto">
              <a:xfrm>
                <a:off x="2422" y="3159"/>
                <a:ext cx="1" cy="1"/>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0"/>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7" name="Freeform 1846"/>
              <p:cNvSpPr/>
              <p:nvPr/>
            </p:nvSpPr>
            <p:spPr bwMode="auto">
              <a:xfrm>
                <a:off x="2415" y="3154"/>
                <a:ext cx="7" cy="23"/>
              </a:xfrm>
              <a:custGeom>
                <a:avLst/>
                <a:gdLst>
                  <a:gd name="T0" fmla="*/ 2 w 8"/>
                  <a:gd name="T1" fmla="*/ 11 h 25"/>
                  <a:gd name="T2" fmla="*/ 1 w 8"/>
                  <a:gd name="T3" fmla="*/ 15 h 25"/>
                  <a:gd name="T4" fmla="*/ 1 w 8"/>
                  <a:gd name="T5" fmla="*/ 12 h 25"/>
                  <a:gd name="T6" fmla="*/ 0 w 8"/>
                  <a:gd name="T7" fmla="*/ 20 h 25"/>
                  <a:gd name="T8" fmla="*/ 3 w 8"/>
                  <a:gd name="T9" fmla="*/ 15 h 25"/>
                  <a:gd name="T10" fmla="*/ 3 w 8"/>
                  <a:gd name="T11" fmla="*/ 18 h 25"/>
                  <a:gd name="T12" fmla="*/ 5 w 8"/>
                  <a:gd name="T13" fmla="*/ 13 h 25"/>
                  <a:gd name="T14" fmla="*/ 4 w 8"/>
                  <a:gd name="T15" fmla="*/ 19 h 25"/>
                  <a:gd name="T16" fmla="*/ 5 w 8"/>
                  <a:gd name="T17" fmla="*/ 17 h 25"/>
                  <a:gd name="T18" fmla="*/ 5 w 8"/>
                  <a:gd name="T19" fmla="*/ 14 h 25"/>
                  <a:gd name="T20" fmla="*/ 5 w 8"/>
                  <a:gd name="T21" fmla="*/ 15 h 25"/>
                  <a:gd name="T22" fmla="*/ 5 w 8"/>
                  <a:gd name="T23" fmla="*/ 14 h 25"/>
                  <a:gd name="T24" fmla="*/ 6 w 8"/>
                  <a:gd name="T25" fmla="*/ 14 h 25"/>
                  <a:gd name="T26" fmla="*/ 5 w 8"/>
                  <a:gd name="T27" fmla="*/ 15 h 25"/>
                  <a:gd name="T28" fmla="*/ 6 w 8"/>
                  <a:gd name="T29" fmla="*/ 13 h 25"/>
                  <a:gd name="T30" fmla="*/ 5 w 8"/>
                  <a:gd name="T31" fmla="*/ 17 h 25"/>
                  <a:gd name="T32" fmla="*/ 7 w 8"/>
                  <a:gd name="T33" fmla="*/ 11 h 25"/>
                  <a:gd name="T34" fmla="*/ 8 w 8"/>
                  <a:gd name="T35" fmla="*/ 7 h 25"/>
                  <a:gd name="T36" fmla="*/ 7 w 8"/>
                  <a:gd name="T37" fmla="*/ 10 h 25"/>
                  <a:gd name="T38" fmla="*/ 7 w 8"/>
                  <a:gd name="T39" fmla="*/ 11 h 25"/>
                  <a:gd name="T40" fmla="*/ 6 w 8"/>
                  <a:gd name="T41" fmla="*/ 12 h 25"/>
                  <a:gd name="T42" fmla="*/ 7 w 8"/>
                  <a:gd name="T43" fmla="*/ 7 h 25"/>
                  <a:gd name="T44" fmla="*/ 7 w 8"/>
                  <a:gd name="T45" fmla="*/ 3 h 25"/>
                  <a:gd name="T46" fmla="*/ 7 w 8"/>
                  <a:gd name="T47" fmla="*/ 3 h 25"/>
                  <a:gd name="T48" fmla="*/ 7 w 8"/>
                  <a:gd name="T49" fmla="*/ 4 h 25"/>
                  <a:gd name="T50" fmla="*/ 6 w 8"/>
                  <a:gd name="T51" fmla="*/ 7 h 25"/>
                  <a:gd name="T52" fmla="*/ 5 w 8"/>
                  <a:gd name="T53" fmla="*/ 14 h 25"/>
                  <a:gd name="T54" fmla="*/ 5 w 8"/>
                  <a:gd name="T55" fmla="*/ 13 h 25"/>
                  <a:gd name="T56" fmla="*/ 6 w 8"/>
                  <a:gd name="T57" fmla="*/ 8 h 25"/>
                  <a:gd name="T58" fmla="*/ 5 w 8"/>
                  <a:gd name="T59" fmla="*/ 11 h 25"/>
                  <a:gd name="T60" fmla="*/ 6 w 8"/>
                  <a:gd name="T61" fmla="*/ 4 h 25"/>
                  <a:gd name="T62" fmla="*/ 5 w 8"/>
                  <a:gd name="T63" fmla="*/ 10 h 25"/>
                  <a:gd name="T64" fmla="*/ 4 w 8"/>
                  <a:gd name="T65" fmla="*/ 10 h 25"/>
                  <a:gd name="T66" fmla="*/ 4 w 8"/>
                  <a:gd name="T67" fmla="*/ 7 h 25"/>
                  <a:gd name="T68" fmla="*/ 4 w 8"/>
                  <a:gd name="T69" fmla="*/ 11 h 25"/>
                  <a:gd name="T70" fmla="*/ 3 w 8"/>
                  <a:gd name="T71" fmla="*/ 9 h 25"/>
                  <a:gd name="T72" fmla="*/ 3 w 8"/>
                  <a:gd name="T73" fmla="*/ 12 h 25"/>
                  <a:gd name="T74" fmla="*/ 2 w 8"/>
                  <a:gd name="T75" fmla="*/ 11 h 25"/>
                  <a:gd name="T76" fmla="*/ 2 w 8"/>
                  <a:gd name="T77" fmla="*/ 11 h 25"/>
                  <a:gd name="T78" fmla="*/ 1 w 8"/>
                  <a:gd name="T79" fmla="*/ 17 h 25"/>
                  <a:gd name="T80" fmla="*/ 2 w 8"/>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25">
                    <a:moveTo>
                      <a:pt x="2" y="11"/>
                    </a:moveTo>
                    <a:cubicBezTo>
                      <a:pt x="1" y="15"/>
                      <a:pt x="1" y="15"/>
                      <a:pt x="1" y="15"/>
                    </a:cubicBezTo>
                    <a:cubicBezTo>
                      <a:pt x="1" y="13"/>
                      <a:pt x="0" y="16"/>
                      <a:pt x="1" y="12"/>
                    </a:cubicBezTo>
                    <a:cubicBezTo>
                      <a:pt x="0" y="17"/>
                      <a:pt x="0" y="12"/>
                      <a:pt x="0" y="20"/>
                    </a:cubicBezTo>
                    <a:cubicBezTo>
                      <a:pt x="1" y="17"/>
                      <a:pt x="1" y="22"/>
                      <a:pt x="3" y="15"/>
                    </a:cubicBezTo>
                    <a:cubicBezTo>
                      <a:pt x="3" y="18"/>
                      <a:pt x="3" y="18"/>
                      <a:pt x="3" y="18"/>
                    </a:cubicBezTo>
                    <a:cubicBezTo>
                      <a:pt x="4" y="12"/>
                      <a:pt x="2" y="25"/>
                      <a:pt x="5" y="13"/>
                    </a:cubicBezTo>
                    <a:cubicBezTo>
                      <a:pt x="4" y="19"/>
                      <a:pt x="4" y="19"/>
                      <a:pt x="4" y="19"/>
                    </a:cubicBezTo>
                    <a:cubicBezTo>
                      <a:pt x="3" y="21"/>
                      <a:pt x="6" y="10"/>
                      <a:pt x="5" y="17"/>
                    </a:cubicBezTo>
                    <a:cubicBezTo>
                      <a:pt x="5" y="14"/>
                      <a:pt x="5" y="14"/>
                      <a:pt x="5" y="14"/>
                    </a:cubicBezTo>
                    <a:cubicBezTo>
                      <a:pt x="5" y="15"/>
                      <a:pt x="5" y="15"/>
                      <a:pt x="5" y="15"/>
                    </a:cubicBezTo>
                    <a:cubicBezTo>
                      <a:pt x="5" y="14"/>
                      <a:pt x="5" y="14"/>
                      <a:pt x="5" y="14"/>
                    </a:cubicBezTo>
                    <a:cubicBezTo>
                      <a:pt x="6" y="12"/>
                      <a:pt x="6" y="12"/>
                      <a:pt x="6" y="14"/>
                    </a:cubicBezTo>
                    <a:cubicBezTo>
                      <a:pt x="5" y="16"/>
                      <a:pt x="6" y="15"/>
                      <a:pt x="5" y="15"/>
                    </a:cubicBezTo>
                    <a:cubicBezTo>
                      <a:pt x="5" y="17"/>
                      <a:pt x="6" y="13"/>
                      <a:pt x="6" y="13"/>
                    </a:cubicBezTo>
                    <a:cubicBezTo>
                      <a:pt x="6" y="15"/>
                      <a:pt x="6" y="16"/>
                      <a:pt x="5" y="17"/>
                    </a:cubicBezTo>
                    <a:cubicBezTo>
                      <a:pt x="6" y="14"/>
                      <a:pt x="5" y="21"/>
                      <a:pt x="7" y="11"/>
                    </a:cubicBezTo>
                    <a:cubicBezTo>
                      <a:pt x="8" y="10"/>
                      <a:pt x="8" y="8"/>
                      <a:pt x="8" y="7"/>
                    </a:cubicBezTo>
                    <a:cubicBezTo>
                      <a:pt x="8" y="4"/>
                      <a:pt x="7" y="8"/>
                      <a:pt x="7" y="10"/>
                    </a:cubicBezTo>
                    <a:cubicBezTo>
                      <a:pt x="7" y="11"/>
                      <a:pt x="7" y="11"/>
                      <a:pt x="7" y="11"/>
                    </a:cubicBezTo>
                    <a:cubicBezTo>
                      <a:pt x="5" y="20"/>
                      <a:pt x="7" y="8"/>
                      <a:pt x="6" y="12"/>
                    </a:cubicBezTo>
                    <a:cubicBezTo>
                      <a:pt x="7" y="9"/>
                      <a:pt x="7" y="9"/>
                      <a:pt x="7" y="7"/>
                    </a:cubicBezTo>
                    <a:cubicBezTo>
                      <a:pt x="8" y="0"/>
                      <a:pt x="6" y="12"/>
                      <a:pt x="7" y="3"/>
                    </a:cubicBezTo>
                    <a:cubicBezTo>
                      <a:pt x="7" y="3"/>
                      <a:pt x="7" y="3"/>
                      <a:pt x="7" y="3"/>
                    </a:cubicBezTo>
                    <a:cubicBezTo>
                      <a:pt x="7" y="2"/>
                      <a:pt x="7" y="3"/>
                      <a:pt x="7" y="4"/>
                    </a:cubicBezTo>
                    <a:cubicBezTo>
                      <a:pt x="6" y="7"/>
                      <a:pt x="6" y="7"/>
                      <a:pt x="6" y="7"/>
                    </a:cubicBezTo>
                    <a:cubicBezTo>
                      <a:pt x="6" y="8"/>
                      <a:pt x="5" y="12"/>
                      <a:pt x="5" y="14"/>
                    </a:cubicBezTo>
                    <a:cubicBezTo>
                      <a:pt x="6" y="9"/>
                      <a:pt x="5" y="15"/>
                      <a:pt x="5" y="13"/>
                    </a:cubicBezTo>
                    <a:cubicBezTo>
                      <a:pt x="5" y="10"/>
                      <a:pt x="6" y="10"/>
                      <a:pt x="6" y="8"/>
                    </a:cubicBezTo>
                    <a:cubicBezTo>
                      <a:pt x="5" y="11"/>
                      <a:pt x="5" y="11"/>
                      <a:pt x="5" y="11"/>
                    </a:cubicBezTo>
                    <a:cubicBezTo>
                      <a:pt x="5" y="11"/>
                      <a:pt x="6" y="6"/>
                      <a:pt x="6" y="4"/>
                    </a:cubicBezTo>
                    <a:cubicBezTo>
                      <a:pt x="5" y="7"/>
                      <a:pt x="6" y="6"/>
                      <a:pt x="5" y="10"/>
                    </a:cubicBezTo>
                    <a:cubicBezTo>
                      <a:pt x="6" y="6"/>
                      <a:pt x="5" y="7"/>
                      <a:pt x="4" y="10"/>
                    </a:cubicBezTo>
                    <a:cubicBezTo>
                      <a:pt x="4" y="10"/>
                      <a:pt x="4" y="6"/>
                      <a:pt x="4" y="7"/>
                    </a:cubicBezTo>
                    <a:cubicBezTo>
                      <a:pt x="4" y="6"/>
                      <a:pt x="4" y="8"/>
                      <a:pt x="4" y="11"/>
                    </a:cubicBezTo>
                    <a:cubicBezTo>
                      <a:pt x="3" y="14"/>
                      <a:pt x="3" y="12"/>
                      <a:pt x="3" y="9"/>
                    </a:cubicBezTo>
                    <a:cubicBezTo>
                      <a:pt x="3" y="12"/>
                      <a:pt x="3" y="12"/>
                      <a:pt x="3" y="12"/>
                    </a:cubicBezTo>
                    <a:cubicBezTo>
                      <a:pt x="2" y="17"/>
                      <a:pt x="3" y="8"/>
                      <a:pt x="2" y="11"/>
                    </a:cubicBezTo>
                    <a:cubicBezTo>
                      <a:pt x="2" y="11"/>
                      <a:pt x="2" y="11"/>
                      <a:pt x="2" y="11"/>
                    </a:cubicBezTo>
                    <a:cubicBezTo>
                      <a:pt x="2" y="12"/>
                      <a:pt x="1" y="19"/>
                      <a:pt x="1" y="17"/>
                    </a:cubicBezTo>
                    <a:cubicBezTo>
                      <a:pt x="1" y="14"/>
                      <a:pt x="1"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8" name="Freeform 1847"/>
              <p:cNvSpPr/>
              <p:nvPr/>
            </p:nvSpPr>
            <p:spPr bwMode="auto">
              <a:xfrm>
                <a:off x="2414" y="3165"/>
                <a:ext cx="1" cy="8"/>
              </a:xfrm>
              <a:custGeom>
                <a:avLst/>
                <a:gdLst>
                  <a:gd name="T0" fmla="*/ 1 w 1"/>
                  <a:gd name="T1" fmla="*/ 5 h 9"/>
                  <a:gd name="T2" fmla="*/ 1 w 1"/>
                  <a:gd name="T3" fmla="*/ 1 h 9"/>
                  <a:gd name="T4" fmla="*/ 0 w 1"/>
                  <a:gd name="T5" fmla="*/ 8 h 9"/>
                  <a:gd name="T6" fmla="*/ 1 w 1"/>
                  <a:gd name="T7" fmla="*/ 7 h 9"/>
                  <a:gd name="T8" fmla="*/ 1 w 1"/>
                  <a:gd name="T9" fmla="*/ 5 h 9"/>
                </a:gdLst>
                <a:ahLst/>
                <a:cxnLst>
                  <a:cxn ang="0">
                    <a:pos x="T0" y="T1"/>
                  </a:cxn>
                  <a:cxn ang="0">
                    <a:pos x="T2" y="T3"/>
                  </a:cxn>
                  <a:cxn ang="0">
                    <a:pos x="T4" y="T5"/>
                  </a:cxn>
                  <a:cxn ang="0">
                    <a:pos x="T6" y="T7"/>
                  </a:cxn>
                  <a:cxn ang="0">
                    <a:pos x="T8" y="T9"/>
                  </a:cxn>
                </a:cxnLst>
                <a:rect l="0" t="0" r="r" b="b"/>
                <a:pathLst>
                  <a:path w="1" h="9">
                    <a:moveTo>
                      <a:pt x="1" y="5"/>
                    </a:moveTo>
                    <a:cubicBezTo>
                      <a:pt x="1" y="1"/>
                      <a:pt x="1" y="1"/>
                      <a:pt x="1" y="1"/>
                    </a:cubicBezTo>
                    <a:cubicBezTo>
                      <a:pt x="1" y="0"/>
                      <a:pt x="1" y="5"/>
                      <a:pt x="0" y="8"/>
                    </a:cubicBezTo>
                    <a:cubicBezTo>
                      <a:pt x="0" y="7"/>
                      <a:pt x="0" y="9"/>
                      <a:pt x="1" y="7"/>
                    </a:cubicBezTo>
                    <a:cubicBezTo>
                      <a:pt x="1" y="6"/>
                      <a:pt x="1" y="5"/>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9" name="Freeform 1848"/>
              <p:cNvSpPr/>
              <p:nvPr/>
            </p:nvSpPr>
            <p:spPr bwMode="auto">
              <a:xfrm>
                <a:off x="2413" y="3162"/>
                <a:ext cx="2" cy="17"/>
              </a:xfrm>
              <a:custGeom>
                <a:avLst/>
                <a:gdLst>
                  <a:gd name="T0" fmla="*/ 1 w 2"/>
                  <a:gd name="T1" fmla="*/ 9 h 19"/>
                  <a:gd name="T2" fmla="*/ 0 w 2"/>
                  <a:gd name="T3" fmla="*/ 12 h 19"/>
                  <a:gd name="T4" fmla="*/ 1 w 2"/>
                  <a:gd name="T5" fmla="*/ 13 h 19"/>
                  <a:gd name="T6" fmla="*/ 1 w 2"/>
                  <a:gd name="T7" fmla="*/ 7 h 19"/>
                  <a:gd name="T8" fmla="*/ 1 w 2"/>
                  <a:gd name="T9" fmla="*/ 11 h 19"/>
                  <a:gd name="T10" fmla="*/ 2 w 2"/>
                  <a:gd name="T11" fmla="*/ 6 h 19"/>
                  <a:gd name="T12" fmla="*/ 1 w 2"/>
                  <a:gd name="T13" fmla="*/ 8 h 19"/>
                  <a:gd name="T14" fmla="*/ 2 w 2"/>
                  <a:gd name="T15" fmla="*/ 6 h 19"/>
                  <a:gd name="T16" fmla="*/ 1 w 2"/>
                  <a:gd name="T17" fmla="*/ 7 h 19"/>
                  <a:gd name="T18" fmla="*/ 2 w 2"/>
                  <a:gd name="T19" fmla="*/ 4 h 19"/>
                  <a:gd name="T20" fmla="*/ 1 w 2"/>
                  <a:gd name="T21" fmla="*/ 10 h 19"/>
                  <a:gd name="T22" fmla="*/ 1 w 2"/>
                  <a:gd name="T23" fmla="*/ 4 h 19"/>
                  <a:gd name="T24" fmla="*/ 1 w 2"/>
                  <a:gd name="T25" fmla="*/ 2 h 19"/>
                  <a:gd name="T26" fmla="*/ 1 w 2"/>
                  <a:gd name="T27" fmla="*/ 4 h 19"/>
                  <a:gd name="T28" fmla="*/ 1 w 2"/>
                  <a:gd name="T29" fmla="*/ 8 h 19"/>
                  <a:gd name="T30" fmla="*/ 1 w 2"/>
                  <a:gd name="T31" fmla="*/ 2 h 19"/>
                  <a:gd name="T32" fmla="*/ 0 w 2"/>
                  <a:gd name="T33" fmla="*/ 5 h 19"/>
                  <a:gd name="T34" fmla="*/ 0 w 2"/>
                  <a:gd name="T35" fmla="*/ 12 h 19"/>
                  <a:gd name="T36" fmla="*/ 0 w 2"/>
                  <a:gd name="T37" fmla="*/ 7 h 19"/>
                  <a:gd name="T38" fmla="*/ 0 w 2"/>
                  <a:gd name="T39" fmla="*/ 5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0" y="12"/>
                      <a:pt x="0" y="12"/>
                      <a:pt x="0" y="12"/>
                    </a:cubicBezTo>
                    <a:cubicBezTo>
                      <a:pt x="1" y="12"/>
                      <a:pt x="1" y="10"/>
                      <a:pt x="1" y="13"/>
                    </a:cubicBezTo>
                    <a:cubicBezTo>
                      <a:pt x="1" y="15"/>
                      <a:pt x="1" y="9"/>
                      <a:pt x="1" y="7"/>
                    </a:cubicBezTo>
                    <a:cubicBezTo>
                      <a:pt x="1" y="11"/>
                      <a:pt x="1" y="11"/>
                      <a:pt x="1" y="11"/>
                    </a:cubicBezTo>
                    <a:cubicBezTo>
                      <a:pt x="1" y="9"/>
                      <a:pt x="1" y="13"/>
                      <a:pt x="2" y="6"/>
                    </a:cubicBezTo>
                    <a:cubicBezTo>
                      <a:pt x="2" y="6"/>
                      <a:pt x="1" y="10"/>
                      <a:pt x="1" y="8"/>
                    </a:cubicBezTo>
                    <a:cubicBezTo>
                      <a:pt x="2" y="6"/>
                      <a:pt x="2" y="6"/>
                      <a:pt x="2" y="6"/>
                    </a:cubicBezTo>
                    <a:cubicBezTo>
                      <a:pt x="1" y="7"/>
                      <a:pt x="1" y="7"/>
                      <a:pt x="1" y="7"/>
                    </a:cubicBezTo>
                    <a:cubicBezTo>
                      <a:pt x="2" y="4"/>
                      <a:pt x="2" y="4"/>
                      <a:pt x="2" y="4"/>
                    </a:cubicBezTo>
                    <a:cubicBezTo>
                      <a:pt x="2" y="0"/>
                      <a:pt x="1" y="13"/>
                      <a:pt x="1" y="10"/>
                    </a:cubicBezTo>
                    <a:cubicBezTo>
                      <a:pt x="1" y="4"/>
                      <a:pt x="1" y="4"/>
                      <a:pt x="1" y="4"/>
                    </a:cubicBezTo>
                    <a:cubicBezTo>
                      <a:pt x="1" y="4"/>
                      <a:pt x="1" y="6"/>
                      <a:pt x="1" y="2"/>
                    </a:cubicBezTo>
                    <a:cubicBezTo>
                      <a:pt x="1" y="2"/>
                      <a:pt x="1" y="5"/>
                      <a:pt x="1" y="4"/>
                    </a:cubicBezTo>
                    <a:cubicBezTo>
                      <a:pt x="1" y="4"/>
                      <a:pt x="1" y="7"/>
                      <a:pt x="1" y="8"/>
                    </a:cubicBezTo>
                    <a:cubicBezTo>
                      <a:pt x="1" y="13"/>
                      <a:pt x="1" y="5"/>
                      <a:pt x="1" y="2"/>
                    </a:cubicBezTo>
                    <a:cubicBezTo>
                      <a:pt x="1" y="6"/>
                      <a:pt x="0" y="10"/>
                      <a:pt x="0" y="5"/>
                    </a:cubicBezTo>
                    <a:cubicBezTo>
                      <a:pt x="0" y="8"/>
                      <a:pt x="0" y="12"/>
                      <a:pt x="0" y="12"/>
                    </a:cubicBezTo>
                    <a:cubicBezTo>
                      <a:pt x="0" y="7"/>
                      <a:pt x="0" y="7"/>
                      <a:pt x="0" y="7"/>
                    </a:cubicBezTo>
                    <a:cubicBezTo>
                      <a:pt x="0" y="6"/>
                      <a:pt x="0" y="5"/>
                      <a:pt x="0" y="5"/>
                    </a:cubicBezTo>
                    <a:cubicBezTo>
                      <a:pt x="0" y="9"/>
                      <a:pt x="0" y="13"/>
                      <a:pt x="0" y="15"/>
                    </a:cubicBezTo>
                    <a:cubicBezTo>
                      <a:pt x="0"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0" name="Rectangle 1849"/>
              <p:cNvSpPr>
                <a:spLocks noChangeArrowheads="1"/>
              </p:cNvSpPr>
              <p:nvPr/>
            </p:nvSpPr>
            <p:spPr bwMode="auto">
              <a:xfrm>
                <a:off x="2413" y="3173"/>
                <a:ext cx="1" cy="2"/>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51" name="Freeform 1850"/>
              <p:cNvSpPr/>
              <p:nvPr/>
            </p:nvSpPr>
            <p:spPr bwMode="auto">
              <a:xfrm>
                <a:off x="2503" y="3150"/>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2" name="Freeform 1851"/>
              <p:cNvSpPr/>
              <p:nvPr/>
            </p:nvSpPr>
            <p:spPr bwMode="auto">
              <a:xfrm>
                <a:off x="2500" y="3150"/>
                <a:ext cx="4" cy="13"/>
              </a:xfrm>
              <a:custGeom>
                <a:avLst/>
                <a:gdLst>
                  <a:gd name="T0" fmla="*/ 1 w 5"/>
                  <a:gd name="T1" fmla="*/ 15 h 15"/>
                  <a:gd name="T2" fmla="*/ 1 w 5"/>
                  <a:gd name="T3" fmla="*/ 14 h 15"/>
                  <a:gd name="T4" fmla="*/ 5 w 5"/>
                  <a:gd name="T5" fmla="*/ 0 h 15"/>
                  <a:gd name="T6" fmla="*/ 2 w 5"/>
                  <a:gd name="T7" fmla="*/ 8 h 15"/>
                  <a:gd name="T8" fmla="*/ 3 w 5"/>
                  <a:gd name="T9" fmla="*/ 6 h 15"/>
                  <a:gd name="T10" fmla="*/ 1 w 5"/>
                  <a:gd name="T11" fmla="*/ 12 h 15"/>
                  <a:gd name="T12" fmla="*/ 2 w 5"/>
                  <a:gd name="T13" fmla="*/ 11 h 15"/>
                  <a:gd name="T14" fmla="*/ 1 w 5"/>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5">
                    <a:moveTo>
                      <a:pt x="1" y="15"/>
                    </a:moveTo>
                    <a:cubicBezTo>
                      <a:pt x="1" y="14"/>
                      <a:pt x="1" y="14"/>
                      <a:pt x="1" y="14"/>
                    </a:cubicBezTo>
                    <a:cubicBezTo>
                      <a:pt x="4" y="4"/>
                      <a:pt x="3" y="7"/>
                      <a:pt x="5" y="0"/>
                    </a:cubicBezTo>
                    <a:cubicBezTo>
                      <a:pt x="4" y="1"/>
                      <a:pt x="3" y="5"/>
                      <a:pt x="2" y="8"/>
                    </a:cubicBezTo>
                    <a:cubicBezTo>
                      <a:pt x="2" y="8"/>
                      <a:pt x="3" y="4"/>
                      <a:pt x="3" y="6"/>
                    </a:cubicBezTo>
                    <a:cubicBezTo>
                      <a:pt x="2" y="8"/>
                      <a:pt x="2" y="8"/>
                      <a:pt x="1" y="12"/>
                    </a:cubicBezTo>
                    <a:cubicBezTo>
                      <a:pt x="0" y="15"/>
                      <a:pt x="2" y="9"/>
                      <a:pt x="2" y="11"/>
                    </a:cubicBezTo>
                    <a:lnTo>
                      <a:pt x="1" y="15"/>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3" name="Freeform 1852"/>
              <p:cNvSpPr/>
              <p:nvPr/>
            </p:nvSpPr>
            <p:spPr bwMode="auto">
              <a:xfrm>
                <a:off x="2502" y="3154"/>
                <a:ext cx="2" cy="5"/>
              </a:xfrm>
              <a:custGeom>
                <a:avLst/>
                <a:gdLst>
                  <a:gd name="T0" fmla="*/ 2 w 2"/>
                  <a:gd name="T1" fmla="*/ 0 h 5"/>
                  <a:gd name="T2" fmla="*/ 0 w 2"/>
                  <a:gd name="T3" fmla="*/ 5 h 5"/>
                  <a:gd name="T4" fmla="*/ 2 w 2"/>
                  <a:gd name="T5" fmla="*/ 0 h 5"/>
                </a:gdLst>
                <a:ahLst/>
                <a:cxnLst>
                  <a:cxn ang="0">
                    <a:pos x="T0" y="T1"/>
                  </a:cxn>
                  <a:cxn ang="0">
                    <a:pos x="T2" y="T3"/>
                  </a:cxn>
                  <a:cxn ang="0">
                    <a:pos x="T4" y="T5"/>
                  </a:cxn>
                </a:cxnLst>
                <a:rect l="0" t="0" r="r" b="b"/>
                <a:pathLst>
                  <a:path w="2" h="5">
                    <a:moveTo>
                      <a:pt x="2" y="0"/>
                    </a:moveTo>
                    <a:cubicBezTo>
                      <a:pt x="0" y="5"/>
                      <a:pt x="0" y="5"/>
                      <a:pt x="0" y="5"/>
                    </a:cubicBezTo>
                    <a:cubicBezTo>
                      <a:pt x="1" y="4"/>
                      <a:pt x="1" y="1"/>
                      <a:pt x="2"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4" name="Freeform 1853"/>
              <p:cNvSpPr/>
              <p:nvPr/>
            </p:nvSpPr>
            <p:spPr bwMode="auto">
              <a:xfrm>
                <a:off x="2503" y="3151"/>
                <a:ext cx="1" cy="7"/>
              </a:xfrm>
              <a:custGeom>
                <a:avLst/>
                <a:gdLst>
                  <a:gd name="T0" fmla="*/ 1 w 2"/>
                  <a:gd name="T1" fmla="*/ 2 h 7"/>
                  <a:gd name="T2" fmla="*/ 0 w 2"/>
                  <a:gd name="T3" fmla="*/ 7 h 7"/>
                  <a:gd name="T4" fmla="*/ 2 w 2"/>
                  <a:gd name="T5" fmla="*/ 0 h 7"/>
                  <a:gd name="T6" fmla="*/ 1 w 2"/>
                  <a:gd name="T7" fmla="*/ 2 h 7"/>
                </a:gdLst>
                <a:ahLst/>
                <a:cxnLst>
                  <a:cxn ang="0">
                    <a:pos x="T0" y="T1"/>
                  </a:cxn>
                  <a:cxn ang="0">
                    <a:pos x="T2" y="T3"/>
                  </a:cxn>
                  <a:cxn ang="0">
                    <a:pos x="T4" y="T5"/>
                  </a:cxn>
                  <a:cxn ang="0">
                    <a:pos x="T6" y="T7"/>
                  </a:cxn>
                </a:cxnLst>
                <a:rect l="0" t="0" r="r" b="b"/>
                <a:pathLst>
                  <a:path w="2" h="7">
                    <a:moveTo>
                      <a:pt x="1" y="2"/>
                    </a:moveTo>
                    <a:cubicBezTo>
                      <a:pt x="1" y="3"/>
                      <a:pt x="0" y="6"/>
                      <a:pt x="0" y="7"/>
                    </a:cubicBezTo>
                    <a:cubicBezTo>
                      <a:pt x="2" y="0"/>
                      <a:pt x="2" y="0"/>
                      <a:pt x="2" y="0"/>
                    </a:cubicBez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5" name="Freeform 1854"/>
              <p:cNvSpPr/>
              <p:nvPr/>
            </p:nvSpPr>
            <p:spPr bwMode="auto">
              <a:xfrm>
                <a:off x="2504" y="3152"/>
                <a:ext cx="0" cy="2"/>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6" name="Freeform 1855"/>
              <p:cNvSpPr/>
              <p:nvPr/>
            </p:nvSpPr>
            <p:spPr bwMode="auto">
              <a:xfrm>
                <a:off x="2502" y="3151"/>
                <a:ext cx="3" cy="10"/>
              </a:xfrm>
              <a:custGeom>
                <a:avLst/>
                <a:gdLst>
                  <a:gd name="T0" fmla="*/ 3 w 4"/>
                  <a:gd name="T1" fmla="*/ 2 h 11"/>
                  <a:gd name="T2" fmla="*/ 3 w 4"/>
                  <a:gd name="T3" fmla="*/ 2 h 11"/>
                  <a:gd name="T4" fmla="*/ 3 w 4"/>
                  <a:gd name="T5" fmla="*/ 3 h 11"/>
                  <a:gd name="T6" fmla="*/ 1 w 4"/>
                  <a:gd name="T7" fmla="*/ 8 h 11"/>
                  <a:gd name="T8" fmla="*/ 1 w 4"/>
                  <a:gd name="T9" fmla="*/ 8 h 11"/>
                  <a:gd name="T10" fmla="*/ 0 w 4"/>
                  <a:gd name="T11" fmla="*/ 11 h 11"/>
                  <a:gd name="T12" fmla="*/ 3 w 4"/>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3" y="2"/>
                    </a:moveTo>
                    <a:cubicBezTo>
                      <a:pt x="4" y="0"/>
                      <a:pt x="3" y="1"/>
                      <a:pt x="3" y="2"/>
                    </a:cubicBezTo>
                    <a:cubicBezTo>
                      <a:pt x="3" y="3"/>
                      <a:pt x="3" y="3"/>
                      <a:pt x="3" y="3"/>
                    </a:cubicBezTo>
                    <a:cubicBezTo>
                      <a:pt x="2" y="5"/>
                      <a:pt x="1" y="9"/>
                      <a:pt x="1" y="8"/>
                    </a:cubicBezTo>
                    <a:cubicBezTo>
                      <a:pt x="1" y="9"/>
                      <a:pt x="2" y="5"/>
                      <a:pt x="1" y="8"/>
                    </a:cubicBezTo>
                    <a:cubicBezTo>
                      <a:pt x="0" y="11"/>
                      <a:pt x="0" y="11"/>
                      <a:pt x="0" y="11"/>
                    </a:cubicBezTo>
                    <a:cubicBezTo>
                      <a:pt x="1"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7" name="Freeform 1856"/>
              <p:cNvSpPr/>
              <p:nvPr/>
            </p:nvSpPr>
            <p:spPr bwMode="auto">
              <a:xfrm>
                <a:off x="2504" y="3154"/>
                <a:ext cx="0" cy="1"/>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8" name="Freeform 1857"/>
              <p:cNvSpPr/>
              <p:nvPr/>
            </p:nvSpPr>
            <p:spPr bwMode="auto">
              <a:xfrm>
                <a:off x="2504" y="3153"/>
                <a:ext cx="0" cy="3"/>
              </a:xfrm>
              <a:custGeom>
                <a:avLst/>
                <a:gdLst>
                  <a:gd name="T0" fmla="*/ 0 h 3"/>
                  <a:gd name="T1" fmla="*/ 1 h 3"/>
                  <a:gd name="T2" fmla="*/ 3 h 3"/>
                  <a:gd name="T3" fmla="*/ 0 h 3"/>
                </a:gdLst>
                <a:ahLst/>
                <a:cxnLst>
                  <a:cxn ang="0">
                    <a:pos x="0" y="T0"/>
                  </a:cxn>
                  <a:cxn ang="0">
                    <a:pos x="0" y="T1"/>
                  </a:cxn>
                  <a:cxn ang="0">
                    <a:pos x="0" y="T2"/>
                  </a:cxn>
                  <a:cxn ang="0">
                    <a:pos x="0" y="T3"/>
                  </a:cxn>
                </a:cxnLst>
                <a:rect l="0" t="0" r="r" b="b"/>
                <a:pathLst>
                  <a:path h="3">
                    <a:moveTo>
                      <a:pt x="0" y="0"/>
                    </a:moveTo>
                    <a:lnTo>
                      <a:pt x="0" y="1"/>
                    </a:lnTo>
                    <a:lnTo>
                      <a:pt x="0" y="3"/>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9" name="Freeform 1858"/>
              <p:cNvSpPr/>
              <p:nvPr/>
            </p:nvSpPr>
            <p:spPr bwMode="auto">
              <a:xfrm>
                <a:off x="2502" y="3152"/>
                <a:ext cx="3" cy="12"/>
              </a:xfrm>
              <a:custGeom>
                <a:avLst/>
                <a:gdLst>
                  <a:gd name="T0" fmla="*/ 4 w 4"/>
                  <a:gd name="T1" fmla="*/ 1 h 13"/>
                  <a:gd name="T2" fmla="*/ 2 w 4"/>
                  <a:gd name="T3" fmla="*/ 5 h 13"/>
                  <a:gd name="T4" fmla="*/ 0 w 4"/>
                  <a:gd name="T5" fmla="*/ 13 h 13"/>
                  <a:gd name="T6" fmla="*/ 1 w 4"/>
                  <a:gd name="T7" fmla="*/ 11 h 13"/>
                  <a:gd name="T8" fmla="*/ 4 w 4"/>
                  <a:gd name="T9" fmla="*/ 1 h 13"/>
                </a:gdLst>
                <a:ahLst/>
                <a:cxnLst>
                  <a:cxn ang="0">
                    <a:pos x="T0" y="T1"/>
                  </a:cxn>
                  <a:cxn ang="0">
                    <a:pos x="T2" y="T3"/>
                  </a:cxn>
                  <a:cxn ang="0">
                    <a:pos x="T4" y="T5"/>
                  </a:cxn>
                  <a:cxn ang="0">
                    <a:pos x="T6" y="T7"/>
                  </a:cxn>
                  <a:cxn ang="0">
                    <a:pos x="T8" y="T9"/>
                  </a:cxn>
                </a:cxnLst>
                <a:rect l="0" t="0" r="r" b="b"/>
                <a:pathLst>
                  <a:path w="4" h="13">
                    <a:moveTo>
                      <a:pt x="4" y="1"/>
                    </a:moveTo>
                    <a:cubicBezTo>
                      <a:pt x="2" y="7"/>
                      <a:pt x="4" y="0"/>
                      <a:pt x="2" y="5"/>
                    </a:cubicBezTo>
                    <a:cubicBezTo>
                      <a:pt x="2" y="5"/>
                      <a:pt x="1" y="10"/>
                      <a:pt x="0" y="13"/>
                    </a:cubicBezTo>
                    <a:cubicBezTo>
                      <a:pt x="1" y="11"/>
                      <a:pt x="1" y="11"/>
                      <a:pt x="1" y="11"/>
                    </a:cubicBezTo>
                    <a:cubicBezTo>
                      <a:pt x="2" y="9"/>
                      <a:pt x="3" y="4"/>
                      <a:pt x="4"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0" name="Freeform 1859"/>
              <p:cNvSpPr/>
              <p:nvPr/>
            </p:nvSpPr>
            <p:spPr bwMode="auto">
              <a:xfrm>
                <a:off x="2502" y="316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1" name="Freeform 1860"/>
              <p:cNvSpPr/>
              <p:nvPr/>
            </p:nvSpPr>
            <p:spPr bwMode="auto">
              <a:xfrm>
                <a:off x="2501" y="3157"/>
                <a:ext cx="4" cy="14"/>
              </a:xfrm>
              <a:custGeom>
                <a:avLst/>
                <a:gdLst>
                  <a:gd name="T0" fmla="*/ 5 w 5"/>
                  <a:gd name="T1" fmla="*/ 2 h 16"/>
                  <a:gd name="T2" fmla="*/ 3 w 5"/>
                  <a:gd name="T3" fmla="*/ 8 h 16"/>
                  <a:gd name="T4" fmla="*/ 4 w 5"/>
                  <a:gd name="T5" fmla="*/ 3 h 16"/>
                  <a:gd name="T6" fmla="*/ 3 w 5"/>
                  <a:gd name="T7" fmla="*/ 6 h 16"/>
                  <a:gd name="T8" fmla="*/ 5 w 5"/>
                  <a:gd name="T9" fmla="*/ 0 h 16"/>
                  <a:gd name="T10" fmla="*/ 3 w 5"/>
                  <a:gd name="T11" fmla="*/ 5 h 16"/>
                  <a:gd name="T12" fmla="*/ 4 w 5"/>
                  <a:gd name="T13" fmla="*/ 1 h 16"/>
                  <a:gd name="T14" fmla="*/ 2 w 5"/>
                  <a:gd name="T15" fmla="*/ 8 h 16"/>
                  <a:gd name="T16" fmla="*/ 2 w 5"/>
                  <a:gd name="T17" fmla="*/ 7 h 16"/>
                  <a:gd name="T18" fmla="*/ 1 w 5"/>
                  <a:gd name="T19" fmla="*/ 11 h 16"/>
                  <a:gd name="T20" fmla="*/ 1 w 5"/>
                  <a:gd name="T21" fmla="*/ 15 h 16"/>
                  <a:gd name="T22" fmla="*/ 5 w 5"/>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6">
                    <a:moveTo>
                      <a:pt x="5" y="2"/>
                    </a:moveTo>
                    <a:cubicBezTo>
                      <a:pt x="3" y="8"/>
                      <a:pt x="3" y="8"/>
                      <a:pt x="3" y="8"/>
                    </a:cubicBezTo>
                    <a:cubicBezTo>
                      <a:pt x="3" y="6"/>
                      <a:pt x="4" y="4"/>
                      <a:pt x="4" y="3"/>
                    </a:cubicBezTo>
                    <a:cubicBezTo>
                      <a:pt x="4" y="2"/>
                      <a:pt x="3" y="6"/>
                      <a:pt x="3" y="6"/>
                    </a:cubicBezTo>
                    <a:cubicBezTo>
                      <a:pt x="5" y="0"/>
                      <a:pt x="4" y="5"/>
                      <a:pt x="5" y="0"/>
                    </a:cubicBezTo>
                    <a:cubicBezTo>
                      <a:pt x="5" y="0"/>
                      <a:pt x="4" y="0"/>
                      <a:pt x="3" y="5"/>
                    </a:cubicBezTo>
                    <a:cubicBezTo>
                      <a:pt x="4" y="1"/>
                      <a:pt x="4" y="1"/>
                      <a:pt x="4" y="1"/>
                    </a:cubicBezTo>
                    <a:cubicBezTo>
                      <a:pt x="2" y="8"/>
                      <a:pt x="2" y="8"/>
                      <a:pt x="2" y="8"/>
                    </a:cubicBezTo>
                    <a:cubicBezTo>
                      <a:pt x="2" y="10"/>
                      <a:pt x="4" y="3"/>
                      <a:pt x="2" y="7"/>
                    </a:cubicBezTo>
                    <a:cubicBezTo>
                      <a:pt x="2" y="10"/>
                      <a:pt x="2" y="10"/>
                      <a:pt x="1" y="11"/>
                    </a:cubicBezTo>
                    <a:cubicBezTo>
                      <a:pt x="2" y="10"/>
                      <a:pt x="0" y="16"/>
                      <a:pt x="1" y="15"/>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2" name="Freeform 1861"/>
              <p:cNvSpPr/>
              <p:nvPr/>
            </p:nvSpPr>
            <p:spPr bwMode="auto">
              <a:xfrm>
                <a:off x="2504" y="3164"/>
                <a:ext cx="0" cy="3"/>
              </a:xfrm>
              <a:custGeom>
                <a:avLst/>
                <a:gdLst>
                  <a:gd name="T0" fmla="*/ 1 h 3"/>
                  <a:gd name="T1" fmla="*/ 3 h 3"/>
                  <a:gd name="T2" fmla="*/ 0 h 3"/>
                  <a:gd name="T3" fmla="*/ 1 h 3"/>
                </a:gdLst>
                <a:ahLst/>
                <a:cxnLst>
                  <a:cxn ang="0">
                    <a:pos x="0" y="T0"/>
                  </a:cxn>
                  <a:cxn ang="0">
                    <a:pos x="0" y="T1"/>
                  </a:cxn>
                  <a:cxn ang="0">
                    <a:pos x="0" y="T2"/>
                  </a:cxn>
                  <a:cxn ang="0">
                    <a:pos x="0" y="T3"/>
                  </a:cxn>
                </a:cxnLst>
                <a:rect l="0" t="0" r="r" b="b"/>
                <a:pathLst>
                  <a:path h="3">
                    <a:moveTo>
                      <a:pt x="0" y="1"/>
                    </a:moveTo>
                    <a:lnTo>
                      <a:pt x="0" y="3"/>
                    </a:ln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3" name="Freeform 1862"/>
              <p:cNvSpPr/>
              <p:nvPr/>
            </p:nvSpPr>
            <p:spPr bwMode="auto">
              <a:xfrm>
                <a:off x="2503" y="3157"/>
                <a:ext cx="4" cy="15"/>
              </a:xfrm>
              <a:custGeom>
                <a:avLst/>
                <a:gdLst>
                  <a:gd name="T0" fmla="*/ 4 w 5"/>
                  <a:gd name="T1" fmla="*/ 0 h 17"/>
                  <a:gd name="T2" fmla="*/ 3 w 5"/>
                  <a:gd name="T3" fmla="*/ 4 h 17"/>
                  <a:gd name="T4" fmla="*/ 3 w 5"/>
                  <a:gd name="T5" fmla="*/ 1 h 17"/>
                  <a:gd name="T6" fmla="*/ 2 w 5"/>
                  <a:gd name="T7" fmla="*/ 7 h 17"/>
                  <a:gd name="T8" fmla="*/ 3 w 5"/>
                  <a:gd name="T9" fmla="*/ 4 h 17"/>
                  <a:gd name="T10" fmla="*/ 1 w 5"/>
                  <a:gd name="T11" fmla="*/ 12 h 17"/>
                  <a:gd name="T12" fmla="*/ 1 w 5"/>
                  <a:gd name="T13" fmla="*/ 10 h 17"/>
                  <a:gd name="T14" fmla="*/ 2 w 5"/>
                  <a:gd name="T15" fmla="*/ 10 h 17"/>
                  <a:gd name="T16" fmla="*/ 3 w 5"/>
                  <a:gd name="T17" fmla="*/ 8 h 17"/>
                  <a:gd name="T18" fmla="*/ 3 w 5"/>
                  <a:gd name="T19" fmla="*/ 6 h 17"/>
                  <a:gd name="T20" fmla="*/ 4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4" y="0"/>
                    </a:moveTo>
                    <a:cubicBezTo>
                      <a:pt x="3" y="4"/>
                      <a:pt x="3" y="4"/>
                      <a:pt x="3" y="4"/>
                    </a:cubicBezTo>
                    <a:cubicBezTo>
                      <a:pt x="3" y="4"/>
                      <a:pt x="3" y="3"/>
                      <a:pt x="3" y="1"/>
                    </a:cubicBezTo>
                    <a:cubicBezTo>
                      <a:pt x="3" y="3"/>
                      <a:pt x="2" y="5"/>
                      <a:pt x="2" y="7"/>
                    </a:cubicBezTo>
                    <a:cubicBezTo>
                      <a:pt x="1" y="12"/>
                      <a:pt x="3" y="5"/>
                      <a:pt x="3" y="4"/>
                    </a:cubicBezTo>
                    <a:cubicBezTo>
                      <a:pt x="3" y="7"/>
                      <a:pt x="2" y="7"/>
                      <a:pt x="1" y="12"/>
                    </a:cubicBezTo>
                    <a:cubicBezTo>
                      <a:pt x="1" y="12"/>
                      <a:pt x="1" y="11"/>
                      <a:pt x="1" y="10"/>
                    </a:cubicBezTo>
                    <a:cubicBezTo>
                      <a:pt x="0" y="17"/>
                      <a:pt x="2" y="11"/>
                      <a:pt x="2" y="10"/>
                    </a:cubicBezTo>
                    <a:cubicBezTo>
                      <a:pt x="2" y="9"/>
                      <a:pt x="3" y="7"/>
                      <a:pt x="3" y="8"/>
                    </a:cubicBezTo>
                    <a:cubicBezTo>
                      <a:pt x="3" y="6"/>
                      <a:pt x="3" y="6"/>
                      <a:pt x="3" y="6"/>
                    </a:cubicBezTo>
                    <a:cubicBezTo>
                      <a:pt x="4" y="1"/>
                      <a:pt x="5" y="0"/>
                      <a:pt x="4"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4" name="Freeform 1863"/>
              <p:cNvSpPr/>
              <p:nvPr/>
            </p:nvSpPr>
            <p:spPr bwMode="auto">
              <a:xfrm>
                <a:off x="2505" y="3156"/>
                <a:ext cx="1" cy="2"/>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1"/>
                      <a:pt x="1" y="1"/>
                      <a:pt x="0" y="2"/>
                    </a:cubicBezTo>
                    <a:cubicBezTo>
                      <a:pt x="1" y="1"/>
                      <a:pt x="1"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5" name="Freeform 1864"/>
              <p:cNvSpPr/>
              <p:nvPr/>
            </p:nvSpPr>
            <p:spPr bwMode="auto">
              <a:xfrm>
                <a:off x="2504" y="3165"/>
                <a:ext cx="1" cy="1"/>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721" name="Group 2066"/>
            <p:cNvGrpSpPr/>
            <p:nvPr/>
          </p:nvGrpSpPr>
          <p:grpSpPr bwMode="auto">
            <a:xfrm>
              <a:off x="2500" y="3139"/>
              <a:ext cx="330" cy="36"/>
              <a:chOff x="2500" y="3139"/>
              <a:chExt cx="330" cy="36"/>
            </a:xfrm>
          </p:grpSpPr>
          <p:sp>
            <p:nvSpPr>
              <p:cNvPr id="1966" name="Freeform 1866"/>
              <p:cNvSpPr/>
              <p:nvPr/>
            </p:nvSpPr>
            <p:spPr bwMode="auto">
              <a:xfrm>
                <a:off x="2506" y="3157"/>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cubicBezTo>
                      <a:pt x="0" y="3"/>
                      <a:pt x="0" y="3"/>
                      <a:pt x="0" y="3"/>
                    </a:cubicBezTo>
                    <a:cubicBezTo>
                      <a:pt x="1" y="0"/>
                      <a:pt x="1" y="0"/>
                      <a:pt x="1" y="0"/>
                    </a:cubicBezTo>
                    <a:cubicBezTo>
                      <a:pt x="1" y="1"/>
                      <a:pt x="1"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7" name="Freeform 1867"/>
              <p:cNvSpPr/>
              <p:nvPr/>
            </p:nvSpPr>
            <p:spPr bwMode="auto">
              <a:xfrm>
                <a:off x="2504" y="3154"/>
                <a:ext cx="10" cy="17"/>
              </a:xfrm>
              <a:custGeom>
                <a:avLst/>
                <a:gdLst>
                  <a:gd name="T0" fmla="*/ 8 w 11"/>
                  <a:gd name="T1" fmla="*/ 16 h 19"/>
                  <a:gd name="T2" fmla="*/ 8 w 11"/>
                  <a:gd name="T3" fmla="*/ 13 h 19"/>
                  <a:gd name="T4" fmla="*/ 10 w 11"/>
                  <a:gd name="T5" fmla="*/ 9 h 19"/>
                  <a:gd name="T6" fmla="*/ 11 w 11"/>
                  <a:gd name="T7" fmla="*/ 2 h 19"/>
                  <a:gd name="T8" fmla="*/ 10 w 11"/>
                  <a:gd name="T9" fmla="*/ 5 h 19"/>
                  <a:gd name="T10" fmla="*/ 11 w 11"/>
                  <a:gd name="T11" fmla="*/ 1 h 19"/>
                  <a:gd name="T12" fmla="*/ 9 w 11"/>
                  <a:gd name="T13" fmla="*/ 3 h 19"/>
                  <a:gd name="T14" fmla="*/ 8 w 11"/>
                  <a:gd name="T15" fmla="*/ 5 h 19"/>
                  <a:gd name="T16" fmla="*/ 5 w 11"/>
                  <a:gd name="T17" fmla="*/ 3 h 19"/>
                  <a:gd name="T18" fmla="*/ 3 w 11"/>
                  <a:gd name="T19" fmla="*/ 9 h 19"/>
                  <a:gd name="T20" fmla="*/ 4 w 11"/>
                  <a:gd name="T21" fmla="*/ 5 h 19"/>
                  <a:gd name="T22" fmla="*/ 4 w 11"/>
                  <a:gd name="T23" fmla="*/ 5 h 19"/>
                  <a:gd name="T24" fmla="*/ 4 w 11"/>
                  <a:gd name="T25" fmla="*/ 3 h 19"/>
                  <a:gd name="T26" fmla="*/ 2 w 11"/>
                  <a:gd name="T27" fmla="*/ 11 h 19"/>
                  <a:gd name="T28" fmla="*/ 4 w 11"/>
                  <a:gd name="T29" fmla="*/ 3 h 19"/>
                  <a:gd name="T30" fmla="*/ 2 w 11"/>
                  <a:gd name="T31" fmla="*/ 8 h 19"/>
                  <a:gd name="T32" fmla="*/ 1 w 11"/>
                  <a:gd name="T33" fmla="*/ 13 h 19"/>
                  <a:gd name="T34" fmla="*/ 0 w 11"/>
                  <a:gd name="T35" fmla="*/ 16 h 19"/>
                  <a:gd name="T36" fmla="*/ 4 w 11"/>
                  <a:gd name="T37" fmla="*/ 7 h 19"/>
                  <a:gd name="T38" fmla="*/ 3 w 11"/>
                  <a:gd name="T39" fmla="*/ 11 h 19"/>
                  <a:gd name="T40" fmla="*/ 4 w 11"/>
                  <a:gd name="T41" fmla="*/ 15 h 19"/>
                  <a:gd name="T42" fmla="*/ 6 w 11"/>
                  <a:gd name="T43" fmla="*/ 9 h 19"/>
                  <a:gd name="T44" fmla="*/ 5 w 11"/>
                  <a:gd name="T45" fmla="*/ 11 h 19"/>
                  <a:gd name="T46" fmla="*/ 6 w 11"/>
                  <a:gd name="T47" fmla="*/ 8 h 19"/>
                  <a:gd name="T48" fmla="*/ 5 w 11"/>
                  <a:gd name="T49" fmla="*/ 12 h 19"/>
                  <a:gd name="T50" fmla="*/ 8 w 11"/>
                  <a:gd name="T51" fmla="*/ 5 h 19"/>
                  <a:gd name="T52" fmla="*/ 6 w 11"/>
                  <a:gd name="T53" fmla="*/ 16 h 19"/>
                  <a:gd name="T54" fmla="*/ 6 w 11"/>
                  <a:gd name="T55" fmla="*/ 12 h 19"/>
                  <a:gd name="T56" fmla="*/ 7 w 11"/>
                  <a:gd name="T57" fmla="*/ 8 h 19"/>
                  <a:gd name="T58" fmla="*/ 6 w 11"/>
                  <a:gd name="T59" fmla="*/ 15 h 19"/>
                  <a:gd name="T60" fmla="*/ 8 w 11"/>
                  <a:gd name="T61" fmla="*/ 11 h 19"/>
                  <a:gd name="T62" fmla="*/ 8 w 11"/>
                  <a:gd name="T63" fmla="*/ 7 h 19"/>
                  <a:gd name="T64" fmla="*/ 9 w 11"/>
                  <a:gd name="T65" fmla="*/ 9 h 19"/>
                  <a:gd name="T66" fmla="*/ 7 w 11"/>
                  <a:gd name="T67" fmla="*/ 16 h 19"/>
                  <a:gd name="T68" fmla="*/ 6 w 11"/>
                  <a:gd name="T69" fmla="*/ 19 h 19"/>
                  <a:gd name="T70" fmla="*/ 9 w 11"/>
                  <a:gd name="T71" fmla="*/ 10 h 19"/>
                  <a:gd name="T72" fmla="*/ 8 w 11"/>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19">
                    <a:moveTo>
                      <a:pt x="8" y="16"/>
                    </a:moveTo>
                    <a:cubicBezTo>
                      <a:pt x="8" y="14"/>
                      <a:pt x="9" y="13"/>
                      <a:pt x="8" y="13"/>
                    </a:cubicBezTo>
                    <a:cubicBezTo>
                      <a:pt x="9" y="10"/>
                      <a:pt x="9" y="11"/>
                      <a:pt x="10" y="9"/>
                    </a:cubicBezTo>
                    <a:cubicBezTo>
                      <a:pt x="10" y="7"/>
                      <a:pt x="11" y="5"/>
                      <a:pt x="11" y="2"/>
                    </a:cubicBezTo>
                    <a:cubicBezTo>
                      <a:pt x="11" y="2"/>
                      <a:pt x="10" y="6"/>
                      <a:pt x="10" y="5"/>
                    </a:cubicBezTo>
                    <a:cubicBezTo>
                      <a:pt x="11" y="1"/>
                      <a:pt x="11" y="1"/>
                      <a:pt x="11" y="1"/>
                    </a:cubicBezTo>
                    <a:cubicBezTo>
                      <a:pt x="10" y="3"/>
                      <a:pt x="9" y="6"/>
                      <a:pt x="9" y="3"/>
                    </a:cubicBezTo>
                    <a:cubicBezTo>
                      <a:pt x="9" y="2"/>
                      <a:pt x="9" y="4"/>
                      <a:pt x="8" y="5"/>
                    </a:cubicBezTo>
                    <a:cubicBezTo>
                      <a:pt x="7" y="3"/>
                      <a:pt x="5" y="6"/>
                      <a:pt x="5" y="3"/>
                    </a:cubicBezTo>
                    <a:cubicBezTo>
                      <a:pt x="3" y="9"/>
                      <a:pt x="3" y="9"/>
                      <a:pt x="3" y="9"/>
                    </a:cubicBezTo>
                    <a:cubicBezTo>
                      <a:pt x="4" y="6"/>
                      <a:pt x="3" y="9"/>
                      <a:pt x="4" y="5"/>
                    </a:cubicBezTo>
                    <a:cubicBezTo>
                      <a:pt x="4" y="6"/>
                      <a:pt x="4" y="5"/>
                      <a:pt x="4" y="5"/>
                    </a:cubicBezTo>
                    <a:cubicBezTo>
                      <a:pt x="6" y="0"/>
                      <a:pt x="4" y="5"/>
                      <a:pt x="4" y="3"/>
                    </a:cubicBezTo>
                    <a:cubicBezTo>
                      <a:pt x="4" y="4"/>
                      <a:pt x="2" y="10"/>
                      <a:pt x="2" y="11"/>
                    </a:cubicBezTo>
                    <a:cubicBezTo>
                      <a:pt x="4" y="4"/>
                      <a:pt x="2" y="11"/>
                      <a:pt x="4" y="3"/>
                    </a:cubicBezTo>
                    <a:cubicBezTo>
                      <a:pt x="4" y="1"/>
                      <a:pt x="2" y="9"/>
                      <a:pt x="2" y="8"/>
                    </a:cubicBezTo>
                    <a:cubicBezTo>
                      <a:pt x="1" y="12"/>
                      <a:pt x="2" y="10"/>
                      <a:pt x="1" y="13"/>
                    </a:cubicBezTo>
                    <a:cubicBezTo>
                      <a:pt x="0" y="16"/>
                      <a:pt x="1" y="11"/>
                      <a:pt x="0" y="16"/>
                    </a:cubicBezTo>
                    <a:cubicBezTo>
                      <a:pt x="0" y="18"/>
                      <a:pt x="3" y="9"/>
                      <a:pt x="4" y="7"/>
                    </a:cubicBezTo>
                    <a:cubicBezTo>
                      <a:pt x="3" y="11"/>
                      <a:pt x="3" y="11"/>
                      <a:pt x="3" y="11"/>
                    </a:cubicBezTo>
                    <a:cubicBezTo>
                      <a:pt x="4" y="9"/>
                      <a:pt x="5" y="9"/>
                      <a:pt x="4" y="15"/>
                    </a:cubicBezTo>
                    <a:cubicBezTo>
                      <a:pt x="4" y="11"/>
                      <a:pt x="4" y="17"/>
                      <a:pt x="6" y="9"/>
                    </a:cubicBezTo>
                    <a:cubicBezTo>
                      <a:pt x="5" y="11"/>
                      <a:pt x="5" y="10"/>
                      <a:pt x="5" y="11"/>
                    </a:cubicBezTo>
                    <a:cubicBezTo>
                      <a:pt x="6" y="8"/>
                      <a:pt x="6" y="8"/>
                      <a:pt x="6" y="8"/>
                    </a:cubicBezTo>
                    <a:cubicBezTo>
                      <a:pt x="6" y="9"/>
                      <a:pt x="5" y="13"/>
                      <a:pt x="5" y="12"/>
                    </a:cubicBezTo>
                    <a:cubicBezTo>
                      <a:pt x="6" y="9"/>
                      <a:pt x="7" y="8"/>
                      <a:pt x="8" y="5"/>
                    </a:cubicBezTo>
                    <a:cubicBezTo>
                      <a:pt x="7" y="9"/>
                      <a:pt x="6" y="12"/>
                      <a:pt x="6" y="16"/>
                    </a:cubicBezTo>
                    <a:cubicBezTo>
                      <a:pt x="6" y="12"/>
                      <a:pt x="6" y="12"/>
                      <a:pt x="6" y="12"/>
                    </a:cubicBezTo>
                    <a:cubicBezTo>
                      <a:pt x="6" y="13"/>
                      <a:pt x="7" y="10"/>
                      <a:pt x="7" y="8"/>
                    </a:cubicBezTo>
                    <a:cubicBezTo>
                      <a:pt x="8" y="8"/>
                      <a:pt x="6" y="13"/>
                      <a:pt x="6" y="15"/>
                    </a:cubicBezTo>
                    <a:cubicBezTo>
                      <a:pt x="6" y="17"/>
                      <a:pt x="8" y="8"/>
                      <a:pt x="8" y="11"/>
                    </a:cubicBezTo>
                    <a:cubicBezTo>
                      <a:pt x="8" y="7"/>
                      <a:pt x="8" y="7"/>
                      <a:pt x="8" y="7"/>
                    </a:cubicBezTo>
                    <a:cubicBezTo>
                      <a:pt x="9" y="6"/>
                      <a:pt x="8" y="10"/>
                      <a:pt x="9" y="9"/>
                    </a:cubicBezTo>
                    <a:cubicBezTo>
                      <a:pt x="8" y="14"/>
                      <a:pt x="7" y="13"/>
                      <a:pt x="7" y="16"/>
                    </a:cubicBezTo>
                    <a:cubicBezTo>
                      <a:pt x="7" y="17"/>
                      <a:pt x="7" y="17"/>
                      <a:pt x="6" y="19"/>
                    </a:cubicBezTo>
                    <a:cubicBezTo>
                      <a:pt x="7" y="16"/>
                      <a:pt x="8" y="13"/>
                      <a:pt x="9" y="10"/>
                    </a:cubicBezTo>
                    <a:cubicBezTo>
                      <a:pt x="7" y="16"/>
                      <a:pt x="8" y="16"/>
                      <a:pt x="8"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8" name="Freeform 1868"/>
              <p:cNvSpPr/>
              <p:nvPr/>
            </p:nvSpPr>
            <p:spPr bwMode="auto">
              <a:xfrm>
                <a:off x="2510" y="3171"/>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lnTo>
                      <a:pt x="0" y="2"/>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9" name="Freeform 1869"/>
              <p:cNvSpPr/>
              <p:nvPr/>
            </p:nvSpPr>
            <p:spPr bwMode="auto">
              <a:xfrm>
                <a:off x="2512" y="3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0" name="Freeform 1870"/>
              <p:cNvSpPr/>
              <p:nvPr/>
            </p:nvSpPr>
            <p:spPr bwMode="auto">
              <a:xfrm>
                <a:off x="2513" y="3157"/>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1" name="Freeform 1871"/>
              <p:cNvSpPr/>
              <p:nvPr/>
            </p:nvSpPr>
            <p:spPr bwMode="auto">
              <a:xfrm>
                <a:off x="2509" y="3169"/>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2" name="Freeform 1872"/>
              <p:cNvSpPr/>
              <p:nvPr/>
            </p:nvSpPr>
            <p:spPr bwMode="auto">
              <a:xfrm>
                <a:off x="2507" y="3168"/>
                <a:ext cx="1" cy="2"/>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1"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3" name="Freeform 1873"/>
              <p:cNvSpPr/>
              <p:nvPr/>
            </p:nvSpPr>
            <p:spPr bwMode="auto">
              <a:xfrm>
                <a:off x="2510" y="3170"/>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1"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4" name="Freeform 1874"/>
              <p:cNvSpPr/>
              <p:nvPr/>
            </p:nvSpPr>
            <p:spPr bwMode="auto">
              <a:xfrm>
                <a:off x="2512" y="3152"/>
                <a:ext cx="8" cy="20"/>
              </a:xfrm>
              <a:custGeom>
                <a:avLst/>
                <a:gdLst>
                  <a:gd name="T0" fmla="*/ 8 w 9"/>
                  <a:gd name="T1" fmla="*/ 4 h 22"/>
                  <a:gd name="T2" fmla="*/ 8 w 9"/>
                  <a:gd name="T3" fmla="*/ 1 h 22"/>
                  <a:gd name="T4" fmla="*/ 5 w 9"/>
                  <a:gd name="T5" fmla="*/ 11 h 22"/>
                  <a:gd name="T6" fmla="*/ 7 w 9"/>
                  <a:gd name="T7" fmla="*/ 2 h 22"/>
                  <a:gd name="T8" fmla="*/ 4 w 9"/>
                  <a:gd name="T9" fmla="*/ 8 h 22"/>
                  <a:gd name="T10" fmla="*/ 5 w 9"/>
                  <a:gd name="T11" fmla="*/ 5 h 22"/>
                  <a:gd name="T12" fmla="*/ 2 w 9"/>
                  <a:gd name="T13" fmla="*/ 14 h 22"/>
                  <a:gd name="T14" fmla="*/ 5 w 9"/>
                  <a:gd name="T15" fmla="*/ 3 h 22"/>
                  <a:gd name="T16" fmla="*/ 5 w 9"/>
                  <a:gd name="T17" fmla="*/ 3 h 22"/>
                  <a:gd name="T18" fmla="*/ 3 w 9"/>
                  <a:gd name="T19" fmla="*/ 6 h 22"/>
                  <a:gd name="T20" fmla="*/ 2 w 9"/>
                  <a:gd name="T21" fmla="*/ 12 h 22"/>
                  <a:gd name="T22" fmla="*/ 0 w 9"/>
                  <a:gd name="T23" fmla="*/ 17 h 22"/>
                  <a:gd name="T24" fmla="*/ 2 w 9"/>
                  <a:gd name="T25" fmla="*/ 13 h 22"/>
                  <a:gd name="T26" fmla="*/ 1 w 9"/>
                  <a:gd name="T27" fmla="*/ 17 h 22"/>
                  <a:gd name="T28" fmla="*/ 2 w 9"/>
                  <a:gd name="T29" fmla="*/ 15 h 22"/>
                  <a:gd name="T30" fmla="*/ 1 w 9"/>
                  <a:gd name="T31" fmla="*/ 18 h 22"/>
                  <a:gd name="T32" fmla="*/ 2 w 9"/>
                  <a:gd name="T33" fmla="*/ 15 h 22"/>
                  <a:gd name="T34" fmla="*/ 2 w 9"/>
                  <a:gd name="T35" fmla="*/ 16 h 22"/>
                  <a:gd name="T36" fmla="*/ 3 w 9"/>
                  <a:gd name="T37" fmla="*/ 11 h 22"/>
                  <a:gd name="T38" fmla="*/ 2 w 9"/>
                  <a:gd name="T39" fmla="*/ 16 h 22"/>
                  <a:gd name="T40" fmla="*/ 3 w 9"/>
                  <a:gd name="T41" fmla="*/ 13 h 22"/>
                  <a:gd name="T42" fmla="*/ 2 w 9"/>
                  <a:gd name="T43" fmla="*/ 18 h 22"/>
                  <a:gd name="T44" fmla="*/ 3 w 9"/>
                  <a:gd name="T45" fmla="*/ 15 h 22"/>
                  <a:gd name="T46" fmla="*/ 2 w 9"/>
                  <a:gd name="T47" fmla="*/ 18 h 22"/>
                  <a:gd name="T48" fmla="*/ 5 w 9"/>
                  <a:gd name="T49" fmla="*/ 8 h 22"/>
                  <a:gd name="T50" fmla="*/ 3 w 9"/>
                  <a:gd name="T51" fmla="*/ 16 h 22"/>
                  <a:gd name="T52" fmla="*/ 4 w 9"/>
                  <a:gd name="T53" fmla="*/ 15 h 22"/>
                  <a:gd name="T54" fmla="*/ 4 w 9"/>
                  <a:gd name="T55" fmla="*/ 16 h 22"/>
                  <a:gd name="T56" fmla="*/ 5 w 9"/>
                  <a:gd name="T57" fmla="*/ 13 h 22"/>
                  <a:gd name="T58" fmla="*/ 5 w 9"/>
                  <a:gd name="T59" fmla="*/ 12 h 22"/>
                  <a:gd name="T60" fmla="*/ 6 w 9"/>
                  <a:gd name="T61" fmla="*/ 9 h 22"/>
                  <a:gd name="T62" fmla="*/ 6 w 9"/>
                  <a:gd name="T63" fmla="*/ 11 h 22"/>
                  <a:gd name="T64" fmla="*/ 8 w 9"/>
                  <a:gd name="T65" fmla="*/ 5 h 22"/>
                  <a:gd name="T66" fmla="*/ 6 w 9"/>
                  <a:gd name="T67" fmla="*/ 9 h 22"/>
                  <a:gd name="T68" fmla="*/ 8 w 9"/>
                  <a:gd name="T6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22">
                    <a:moveTo>
                      <a:pt x="8" y="4"/>
                    </a:moveTo>
                    <a:cubicBezTo>
                      <a:pt x="9" y="0"/>
                      <a:pt x="8" y="2"/>
                      <a:pt x="8" y="1"/>
                    </a:cubicBezTo>
                    <a:cubicBezTo>
                      <a:pt x="7" y="3"/>
                      <a:pt x="5" y="11"/>
                      <a:pt x="5" y="11"/>
                    </a:cubicBezTo>
                    <a:cubicBezTo>
                      <a:pt x="7" y="2"/>
                      <a:pt x="7" y="2"/>
                      <a:pt x="7" y="2"/>
                    </a:cubicBezTo>
                    <a:cubicBezTo>
                      <a:pt x="6" y="3"/>
                      <a:pt x="6" y="1"/>
                      <a:pt x="4" y="8"/>
                    </a:cubicBezTo>
                    <a:cubicBezTo>
                      <a:pt x="5" y="5"/>
                      <a:pt x="5" y="5"/>
                      <a:pt x="5" y="5"/>
                    </a:cubicBezTo>
                    <a:cubicBezTo>
                      <a:pt x="4" y="5"/>
                      <a:pt x="1" y="17"/>
                      <a:pt x="2" y="14"/>
                    </a:cubicBezTo>
                    <a:cubicBezTo>
                      <a:pt x="4" y="9"/>
                      <a:pt x="3" y="9"/>
                      <a:pt x="5" y="3"/>
                    </a:cubicBezTo>
                    <a:cubicBezTo>
                      <a:pt x="5" y="3"/>
                      <a:pt x="5" y="3"/>
                      <a:pt x="5" y="3"/>
                    </a:cubicBezTo>
                    <a:cubicBezTo>
                      <a:pt x="4" y="3"/>
                      <a:pt x="3" y="6"/>
                      <a:pt x="3" y="6"/>
                    </a:cubicBezTo>
                    <a:cubicBezTo>
                      <a:pt x="3" y="8"/>
                      <a:pt x="2" y="12"/>
                      <a:pt x="2" y="12"/>
                    </a:cubicBezTo>
                    <a:cubicBezTo>
                      <a:pt x="2" y="12"/>
                      <a:pt x="1" y="15"/>
                      <a:pt x="0" y="17"/>
                    </a:cubicBezTo>
                    <a:cubicBezTo>
                      <a:pt x="1" y="15"/>
                      <a:pt x="1" y="16"/>
                      <a:pt x="2" y="13"/>
                    </a:cubicBezTo>
                    <a:cubicBezTo>
                      <a:pt x="1" y="16"/>
                      <a:pt x="1" y="14"/>
                      <a:pt x="1" y="17"/>
                    </a:cubicBezTo>
                    <a:cubicBezTo>
                      <a:pt x="2" y="15"/>
                      <a:pt x="2" y="15"/>
                      <a:pt x="2" y="15"/>
                    </a:cubicBezTo>
                    <a:cubicBezTo>
                      <a:pt x="2" y="15"/>
                      <a:pt x="1" y="17"/>
                      <a:pt x="1" y="18"/>
                    </a:cubicBezTo>
                    <a:cubicBezTo>
                      <a:pt x="1" y="16"/>
                      <a:pt x="2" y="15"/>
                      <a:pt x="2" y="15"/>
                    </a:cubicBezTo>
                    <a:cubicBezTo>
                      <a:pt x="2" y="16"/>
                      <a:pt x="2" y="16"/>
                      <a:pt x="2" y="16"/>
                    </a:cubicBezTo>
                    <a:cubicBezTo>
                      <a:pt x="2" y="15"/>
                      <a:pt x="2" y="16"/>
                      <a:pt x="3" y="11"/>
                    </a:cubicBezTo>
                    <a:cubicBezTo>
                      <a:pt x="2" y="16"/>
                      <a:pt x="2" y="16"/>
                      <a:pt x="2" y="16"/>
                    </a:cubicBezTo>
                    <a:cubicBezTo>
                      <a:pt x="3" y="13"/>
                      <a:pt x="3" y="13"/>
                      <a:pt x="3" y="13"/>
                    </a:cubicBezTo>
                    <a:cubicBezTo>
                      <a:pt x="3" y="14"/>
                      <a:pt x="1" y="22"/>
                      <a:pt x="2" y="18"/>
                    </a:cubicBezTo>
                    <a:cubicBezTo>
                      <a:pt x="3" y="17"/>
                      <a:pt x="3" y="16"/>
                      <a:pt x="3" y="15"/>
                    </a:cubicBezTo>
                    <a:cubicBezTo>
                      <a:pt x="4" y="13"/>
                      <a:pt x="3" y="17"/>
                      <a:pt x="2" y="18"/>
                    </a:cubicBezTo>
                    <a:cubicBezTo>
                      <a:pt x="3" y="14"/>
                      <a:pt x="4" y="10"/>
                      <a:pt x="5" y="8"/>
                    </a:cubicBezTo>
                    <a:cubicBezTo>
                      <a:pt x="4" y="12"/>
                      <a:pt x="5" y="8"/>
                      <a:pt x="3" y="16"/>
                    </a:cubicBezTo>
                    <a:cubicBezTo>
                      <a:pt x="3" y="17"/>
                      <a:pt x="5" y="13"/>
                      <a:pt x="4" y="15"/>
                    </a:cubicBezTo>
                    <a:cubicBezTo>
                      <a:pt x="4" y="16"/>
                      <a:pt x="4" y="16"/>
                      <a:pt x="4" y="16"/>
                    </a:cubicBezTo>
                    <a:cubicBezTo>
                      <a:pt x="5" y="11"/>
                      <a:pt x="4" y="19"/>
                      <a:pt x="5" y="13"/>
                    </a:cubicBezTo>
                    <a:cubicBezTo>
                      <a:pt x="5" y="12"/>
                      <a:pt x="5" y="12"/>
                      <a:pt x="5" y="12"/>
                    </a:cubicBezTo>
                    <a:cubicBezTo>
                      <a:pt x="6" y="10"/>
                      <a:pt x="6" y="10"/>
                      <a:pt x="6" y="9"/>
                    </a:cubicBezTo>
                    <a:cubicBezTo>
                      <a:pt x="6" y="10"/>
                      <a:pt x="6" y="10"/>
                      <a:pt x="6" y="11"/>
                    </a:cubicBezTo>
                    <a:cubicBezTo>
                      <a:pt x="7" y="7"/>
                      <a:pt x="7" y="7"/>
                      <a:pt x="8" y="5"/>
                    </a:cubicBezTo>
                    <a:cubicBezTo>
                      <a:pt x="8" y="5"/>
                      <a:pt x="7" y="8"/>
                      <a:pt x="6" y="9"/>
                    </a:cubicBezTo>
                    <a:cubicBezTo>
                      <a:pt x="7" y="7"/>
                      <a:pt x="8" y="3"/>
                      <a:pt x="8"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5" name="Freeform 1875"/>
              <p:cNvSpPr/>
              <p:nvPr/>
            </p:nvSpPr>
            <p:spPr bwMode="auto">
              <a:xfrm>
                <a:off x="2513" y="3167"/>
                <a:ext cx="0"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1"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6" name="Freeform 1876"/>
              <p:cNvSpPr/>
              <p:nvPr/>
            </p:nvSpPr>
            <p:spPr bwMode="auto">
              <a:xfrm>
                <a:off x="2514" y="3150"/>
                <a:ext cx="9" cy="25"/>
              </a:xfrm>
              <a:custGeom>
                <a:avLst/>
                <a:gdLst>
                  <a:gd name="T0" fmla="*/ 4 w 10"/>
                  <a:gd name="T1" fmla="*/ 13 h 27"/>
                  <a:gd name="T2" fmla="*/ 3 w 10"/>
                  <a:gd name="T3" fmla="*/ 19 h 27"/>
                  <a:gd name="T4" fmla="*/ 6 w 10"/>
                  <a:gd name="T5" fmla="*/ 9 h 27"/>
                  <a:gd name="T6" fmla="*/ 6 w 10"/>
                  <a:gd name="T7" fmla="*/ 7 h 27"/>
                  <a:gd name="T8" fmla="*/ 4 w 10"/>
                  <a:gd name="T9" fmla="*/ 16 h 27"/>
                  <a:gd name="T10" fmla="*/ 4 w 10"/>
                  <a:gd name="T11" fmla="*/ 17 h 27"/>
                  <a:gd name="T12" fmla="*/ 6 w 10"/>
                  <a:gd name="T13" fmla="*/ 11 h 27"/>
                  <a:gd name="T14" fmla="*/ 7 w 10"/>
                  <a:gd name="T15" fmla="*/ 8 h 27"/>
                  <a:gd name="T16" fmla="*/ 6 w 10"/>
                  <a:gd name="T17" fmla="*/ 10 h 27"/>
                  <a:gd name="T18" fmla="*/ 5 w 10"/>
                  <a:gd name="T19" fmla="*/ 17 h 27"/>
                  <a:gd name="T20" fmla="*/ 9 w 10"/>
                  <a:gd name="T21" fmla="*/ 2 h 27"/>
                  <a:gd name="T22" fmla="*/ 9 w 10"/>
                  <a:gd name="T23" fmla="*/ 2 h 27"/>
                  <a:gd name="T24" fmla="*/ 7 w 10"/>
                  <a:gd name="T25" fmla="*/ 9 h 27"/>
                  <a:gd name="T26" fmla="*/ 7 w 10"/>
                  <a:gd name="T27" fmla="*/ 7 h 27"/>
                  <a:gd name="T28" fmla="*/ 8 w 10"/>
                  <a:gd name="T29" fmla="*/ 4 h 27"/>
                  <a:gd name="T30" fmla="*/ 6 w 10"/>
                  <a:gd name="T31" fmla="*/ 3 h 27"/>
                  <a:gd name="T32" fmla="*/ 7 w 10"/>
                  <a:gd name="T33" fmla="*/ 4 h 27"/>
                  <a:gd name="T34" fmla="*/ 5 w 10"/>
                  <a:gd name="T35" fmla="*/ 8 h 27"/>
                  <a:gd name="T36" fmla="*/ 4 w 10"/>
                  <a:gd name="T37" fmla="*/ 14 h 27"/>
                  <a:gd name="T38" fmla="*/ 4 w 10"/>
                  <a:gd name="T39" fmla="*/ 12 h 27"/>
                  <a:gd name="T40" fmla="*/ 2 w 10"/>
                  <a:gd name="T41" fmla="*/ 19 h 27"/>
                  <a:gd name="T42" fmla="*/ 1 w 10"/>
                  <a:gd name="T43" fmla="*/ 21 h 27"/>
                  <a:gd name="T44" fmla="*/ 2 w 10"/>
                  <a:gd name="T45" fmla="*/ 22 h 27"/>
                  <a:gd name="T46" fmla="*/ 4 w 10"/>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 h="27">
                    <a:moveTo>
                      <a:pt x="4" y="13"/>
                    </a:moveTo>
                    <a:cubicBezTo>
                      <a:pt x="4" y="14"/>
                      <a:pt x="3" y="17"/>
                      <a:pt x="3" y="19"/>
                    </a:cubicBezTo>
                    <a:cubicBezTo>
                      <a:pt x="4" y="16"/>
                      <a:pt x="4" y="13"/>
                      <a:pt x="6" y="9"/>
                    </a:cubicBezTo>
                    <a:cubicBezTo>
                      <a:pt x="5" y="11"/>
                      <a:pt x="6" y="7"/>
                      <a:pt x="6" y="7"/>
                    </a:cubicBezTo>
                    <a:cubicBezTo>
                      <a:pt x="6" y="9"/>
                      <a:pt x="4" y="15"/>
                      <a:pt x="4" y="16"/>
                    </a:cubicBezTo>
                    <a:cubicBezTo>
                      <a:pt x="5" y="14"/>
                      <a:pt x="4" y="17"/>
                      <a:pt x="4" y="17"/>
                    </a:cubicBezTo>
                    <a:cubicBezTo>
                      <a:pt x="5" y="14"/>
                      <a:pt x="5" y="15"/>
                      <a:pt x="6" y="11"/>
                    </a:cubicBezTo>
                    <a:cubicBezTo>
                      <a:pt x="6" y="8"/>
                      <a:pt x="7" y="6"/>
                      <a:pt x="7" y="8"/>
                    </a:cubicBezTo>
                    <a:cubicBezTo>
                      <a:pt x="6" y="11"/>
                      <a:pt x="6" y="10"/>
                      <a:pt x="6" y="10"/>
                    </a:cubicBezTo>
                    <a:cubicBezTo>
                      <a:pt x="5" y="15"/>
                      <a:pt x="6" y="13"/>
                      <a:pt x="5" y="17"/>
                    </a:cubicBezTo>
                    <a:cubicBezTo>
                      <a:pt x="6" y="11"/>
                      <a:pt x="7" y="11"/>
                      <a:pt x="9" y="2"/>
                    </a:cubicBezTo>
                    <a:cubicBezTo>
                      <a:pt x="10" y="0"/>
                      <a:pt x="9" y="2"/>
                      <a:pt x="9" y="2"/>
                    </a:cubicBezTo>
                    <a:cubicBezTo>
                      <a:pt x="9" y="4"/>
                      <a:pt x="8" y="8"/>
                      <a:pt x="7" y="9"/>
                    </a:cubicBezTo>
                    <a:cubicBezTo>
                      <a:pt x="7" y="8"/>
                      <a:pt x="6" y="11"/>
                      <a:pt x="7" y="7"/>
                    </a:cubicBezTo>
                    <a:cubicBezTo>
                      <a:pt x="8" y="4"/>
                      <a:pt x="8" y="4"/>
                      <a:pt x="8" y="4"/>
                    </a:cubicBezTo>
                    <a:cubicBezTo>
                      <a:pt x="8" y="2"/>
                      <a:pt x="7" y="2"/>
                      <a:pt x="6" y="3"/>
                    </a:cubicBezTo>
                    <a:cubicBezTo>
                      <a:pt x="7" y="4"/>
                      <a:pt x="7" y="4"/>
                      <a:pt x="7" y="4"/>
                    </a:cubicBezTo>
                    <a:cubicBezTo>
                      <a:pt x="6" y="6"/>
                      <a:pt x="6" y="6"/>
                      <a:pt x="5" y="8"/>
                    </a:cubicBezTo>
                    <a:cubicBezTo>
                      <a:pt x="4" y="14"/>
                      <a:pt x="4" y="14"/>
                      <a:pt x="4" y="14"/>
                    </a:cubicBezTo>
                    <a:cubicBezTo>
                      <a:pt x="4" y="14"/>
                      <a:pt x="3" y="15"/>
                      <a:pt x="4" y="12"/>
                    </a:cubicBezTo>
                    <a:cubicBezTo>
                      <a:pt x="3" y="15"/>
                      <a:pt x="3" y="17"/>
                      <a:pt x="2" y="19"/>
                    </a:cubicBezTo>
                    <a:cubicBezTo>
                      <a:pt x="2" y="20"/>
                      <a:pt x="2" y="17"/>
                      <a:pt x="1" y="21"/>
                    </a:cubicBezTo>
                    <a:cubicBezTo>
                      <a:pt x="0" y="27"/>
                      <a:pt x="3" y="17"/>
                      <a:pt x="2"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7" name="Freeform 1877"/>
              <p:cNvSpPr/>
              <p:nvPr/>
            </p:nvSpPr>
            <p:spPr bwMode="auto">
              <a:xfrm>
                <a:off x="2517" y="3162"/>
                <a:ext cx="0" cy="4"/>
              </a:xfrm>
              <a:custGeom>
                <a:avLst/>
                <a:gdLst>
                  <a:gd name="T0" fmla="*/ 4 h 4"/>
                  <a:gd name="T1" fmla="*/ 0 h 4"/>
                  <a:gd name="T2" fmla="*/ 2 h 4"/>
                  <a:gd name="T3" fmla="*/ 4 h 4"/>
                </a:gdLst>
                <a:ahLst/>
                <a:cxnLst>
                  <a:cxn ang="0">
                    <a:pos x="0" y="T0"/>
                  </a:cxn>
                  <a:cxn ang="0">
                    <a:pos x="0" y="T1"/>
                  </a:cxn>
                  <a:cxn ang="0">
                    <a:pos x="0" y="T2"/>
                  </a:cxn>
                  <a:cxn ang="0">
                    <a:pos x="0" y="T3"/>
                  </a:cxn>
                </a:cxnLst>
                <a:rect l="0" t="0" r="r" b="b"/>
                <a:pathLst>
                  <a:path h="4">
                    <a:moveTo>
                      <a:pt x="0" y="4"/>
                    </a:moveTo>
                    <a:lnTo>
                      <a:pt x="0" y="0"/>
                    </a:lnTo>
                    <a:lnTo>
                      <a:pt x="0" y="2"/>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8" name="Freeform 1878"/>
              <p:cNvSpPr/>
              <p:nvPr/>
            </p:nvSpPr>
            <p:spPr bwMode="auto">
              <a:xfrm>
                <a:off x="2519" y="3153"/>
                <a:ext cx="1" cy="4"/>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1"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9" name="Freeform 1879"/>
              <p:cNvSpPr/>
              <p:nvPr/>
            </p:nvSpPr>
            <p:spPr bwMode="auto">
              <a:xfrm>
                <a:off x="2519" y="3164"/>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1"/>
                      <a:pt x="0" y="1"/>
                      <a:pt x="0" y="1"/>
                    </a:cubicBezTo>
                    <a:cubicBezTo>
                      <a:pt x="1" y="0"/>
                      <a:pt x="1" y="0"/>
                      <a:pt x="1" y="0"/>
                    </a:cubicBezTo>
                    <a:cubicBezTo>
                      <a:pt x="0" y="1"/>
                      <a:pt x="0"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0" name="Freeform 1880"/>
              <p:cNvSpPr/>
              <p:nvPr/>
            </p:nvSpPr>
            <p:spPr bwMode="auto">
              <a:xfrm>
                <a:off x="2521" y="3151"/>
                <a:ext cx="3" cy="12"/>
              </a:xfrm>
              <a:custGeom>
                <a:avLst/>
                <a:gdLst>
                  <a:gd name="T0" fmla="*/ 4 w 4"/>
                  <a:gd name="T1" fmla="*/ 0 h 13"/>
                  <a:gd name="T2" fmla="*/ 3 w 4"/>
                  <a:gd name="T3" fmla="*/ 0 h 13"/>
                  <a:gd name="T4" fmla="*/ 0 w 4"/>
                  <a:gd name="T5" fmla="*/ 12 h 13"/>
                  <a:gd name="T6" fmla="*/ 2 w 4"/>
                  <a:gd name="T7" fmla="*/ 4 h 13"/>
                  <a:gd name="T8" fmla="*/ 2 w 4"/>
                  <a:gd name="T9" fmla="*/ 4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3" y="0"/>
                      <a:pt x="2" y="3"/>
                      <a:pt x="3" y="0"/>
                    </a:cubicBezTo>
                    <a:cubicBezTo>
                      <a:pt x="0" y="12"/>
                      <a:pt x="0" y="12"/>
                      <a:pt x="0" y="12"/>
                    </a:cubicBezTo>
                    <a:cubicBezTo>
                      <a:pt x="0" y="13"/>
                      <a:pt x="2" y="5"/>
                      <a:pt x="2" y="4"/>
                    </a:cubicBezTo>
                    <a:cubicBezTo>
                      <a:pt x="1" y="8"/>
                      <a:pt x="3" y="3"/>
                      <a:pt x="2"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1" name="Freeform 1881"/>
              <p:cNvSpPr/>
              <p:nvPr/>
            </p:nvSpPr>
            <p:spPr bwMode="auto">
              <a:xfrm>
                <a:off x="2519" y="3148"/>
                <a:ext cx="10" cy="25"/>
              </a:xfrm>
              <a:custGeom>
                <a:avLst/>
                <a:gdLst>
                  <a:gd name="T0" fmla="*/ 3 w 11"/>
                  <a:gd name="T1" fmla="*/ 18 h 28"/>
                  <a:gd name="T2" fmla="*/ 4 w 11"/>
                  <a:gd name="T3" fmla="*/ 17 h 28"/>
                  <a:gd name="T4" fmla="*/ 3 w 11"/>
                  <a:gd name="T5" fmla="*/ 19 h 28"/>
                  <a:gd name="T6" fmla="*/ 3 w 11"/>
                  <a:gd name="T7" fmla="*/ 22 h 28"/>
                  <a:gd name="T8" fmla="*/ 3 w 11"/>
                  <a:gd name="T9" fmla="*/ 19 h 28"/>
                  <a:gd name="T10" fmla="*/ 4 w 11"/>
                  <a:gd name="T11" fmla="*/ 18 h 28"/>
                  <a:gd name="T12" fmla="*/ 6 w 11"/>
                  <a:gd name="T13" fmla="*/ 14 h 28"/>
                  <a:gd name="T14" fmla="*/ 4 w 11"/>
                  <a:gd name="T15" fmla="*/ 22 h 28"/>
                  <a:gd name="T16" fmla="*/ 7 w 11"/>
                  <a:gd name="T17" fmla="*/ 11 h 28"/>
                  <a:gd name="T18" fmla="*/ 8 w 11"/>
                  <a:gd name="T19" fmla="*/ 10 h 28"/>
                  <a:gd name="T20" fmla="*/ 8 w 11"/>
                  <a:gd name="T21" fmla="*/ 10 h 28"/>
                  <a:gd name="T22" fmla="*/ 6 w 11"/>
                  <a:gd name="T23" fmla="*/ 15 h 28"/>
                  <a:gd name="T24" fmla="*/ 6 w 11"/>
                  <a:gd name="T25" fmla="*/ 15 h 28"/>
                  <a:gd name="T26" fmla="*/ 9 w 11"/>
                  <a:gd name="T27" fmla="*/ 8 h 28"/>
                  <a:gd name="T28" fmla="*/ 8 w 11"/>
                  <a:gd name="T29" fmla="*/ 9 h 28"/>
                  <a:gd name="T30" fmla="*/ 10 w 11"/>
                  <a:gd name="T31" fmla="*/ 5 h 28"/>
                  <a:gd name="T32" fmla="*/ 9 w 11"/>
                  <a:gd name="T33" fmla="*/ 5 h 28"/>
                  <a:gd name="T34" fmla="*/ 11 w 11"/>
                  <a:gd name="T35" fmla="*/ 2 h 28"/>
                  <a:gd name="T36" fmla="*/ 8 w 11"/>
                  <a:gd name="T37" fmla="*/ 6 h 28"/>
                  <a:gd name="T38" fmla="*/ 9 w 11"/>
                  <a:gd name="T39" fmla="*/ 3 h 28"/>
                  <a:gd name="T40" fmla="*/ 5 w 11"/>
                  <a:gd name="T41" fmla="*/ 12 h 28"/>
                  <a:gd name="T42" fmla="*/ 5 w 11"/>
                  <a:gd name="T43" fmla="*/ 11 h 28"/>
                  <a:gd name="T44" fmla="*/ 7 w 11"/>
                  <a:gd name="T45" fmla="*/ 5 h 28"/>
                  <a:gd name="T46" fmla="*/ 6 w 11"/>
                  <a:gd name="T47" fmla="*/ 7 h 28"/>
                  <a:gd name="T48" fmla="*/ 8 w 11"/>
                  <a:gd name="T49" fmla="*/ 2 h 28"/>
                  <a:gd name="T50" fmla="*/ 4 w 11"/>
                  <a:gd name="T51" fmla="*/ 10 h 28"/>
                  <a:gd name="T52" fmla="*/ 4 w 11"/>
                  <a:gd name="T53" fmla="*/ 8 h 28"/>
                  <a:gd name="T54" fmla="*/ 2 w 11"/>
                  <a:gd name="T55" fmla="*/ 17 h 28"/>
                  <a:gd name="T56" fmla="*/ 4 w 11"/>
                  <a:gd name="T57" fmla="*/ 16 h 28"/>
                  <a:gd name="T58" fmla="*/ 6 w 11"/>
                  <a:gd name="T59" fmla="*/ 11 h 28"/>
                  <a:gd name="T60" fmla="*/ 4 w 11"/>
                  <a:gd name="T61" fmla="*/ 17 h 28"/>
                  <a:gd name="T62" fmla="*/ 6 w 11"/>
                  <a:gd name="T63" fmla="*/ 12 h 28"/>
                  <a:gd name="T64" fmla="*/ 4 w 11"/>
                  <a:gd name="T65" fmla="*/ 17 h 28"/>
                  <a:gd name="T66" fmla="*/ 6 w 11"/>
                  <a:gd name="T67" fmla="*/ 12 h 28"/>
                  <a:gd name="T68" fmla="*/ 4 w 11"/>
                  <a:gd name="T69" fmla="*/ 18 h 28"/>
                  <a:gd name="T70" fmla="*/ 5 w 11"/>
                  <a:gd name="T71" fmla="*/ 17 h 28"/>
                  <a:gd name="T72" fmla="*/ 7 w 11"/>
                  <a:gd name="T73" fmla="*/ 10 h 28"/>
                  <a:gd name="T74" fmla="*/ 6 w 11"/>
                  <a:gd name="T75" fmla="*/ 8 h 28"/>
                  <a:gd name="T76" fmla="*/ 5 w 11"/>
                  <a:gd name="T77" fmla="*/ 13 h 28"/>
                  <a:gd name="T78" fmla="*/ 4 w 11"/>
                  <a:gd name="T79" fmla="*/ 13 h 28"/>
                  <a:gd name="T80" fmla="*/ 3 w 11"/>
                  <a:gd name="T81" fmla="*/ 16 h 28"/>
                  <a:gd name="T82" fmla="*/ 5 w 11"/>
                  <a:gd name="T83" fmla="*/ 7 h 28"/>
                  <a:gd name="T84" fmla="*/ 5 w 11"/>
                  <a:gd name="T85" fmla="*/ 8 h 28"/>
                  <a:gd name="T86" fmla="*/ 4 w 11"/>
                  <a:gd name="T87" fmla="*/ 10 h 28"/>
                  <a:gd name="T88" fmla="*/ 4 w 11"/>
                  <a:gd name="T89" fmla="*/ 8 h 28"/>
                  <a:gd name="T90" fmla="*/ 2 w 11"/>
                  <a:gd name="T91" fmla="*/ 19 h 28"/>
                  <a:gd name="T92" fmla="*/ 2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4" y="17"/>
                    </a:cubicBezTo>
                    <a:cubicBezTo>
                      <a:pt x="3" y="19"/>
                      <a:pt x="3" y="20"/>
                      <a:pt x="3" y="19"/>
                    </a:cubicBezTo>
                    <a:cubicBezTo>
                      <a:pt x="2" y="24"/>
                      <a:pt x="3" y="19"/>
                      <a:pt x="3" y="22"/>
                    </a:cubicBezTo>
                    <a:cubicBezTo>
                      <a:pt x="3" y="19"/>
                      <a:pt x="3" y="19"/>
                      <a:pt x="3" y="19"/>
                    </a:cubicBezTo>
                    <a:cubicBezTo>
                      <a:pt x="3" y="21"/>
                      <a:pt x="5" y="15"/>
                      <a:pt x="4" y="18"/>
                    </a:cubicBezTo>
                    <a:cubicBezTo>
                      <a:pt x="5" y="17"/>
                      <a:pt x="5" y="17"/>
                      <a:pt x="6" y="14"/>
                    </a:cubicBezTo>
                    <a:cubicBezTo>
                      <a:pt x="5" y="18"/>
                      <a:pt x="5" y="18"/>
                      <a:pt x="4" y="22"/>
                    </a:cubicBezTo>
                    <a:cubicBezTo>
                      <a:pt x="5" y="20"/>
                      <a:pt x="6" y="15"/>
                      <a:pt x="7" y="11"/>
                    </a:cubicBezTo>
                    <a:cubicBezTo>
                      <a:pt x="6" y="15"/>
                      <a:pt x="6" y="15"/>
                      <a:pt x="8" y="10"/>
                    </a:cubicBezTo>
                    <a:cubicBezTo>
                      <a:pt x="8" y="10"/>
                      <a:pt x="8" y="10"/>
                      <a:pt x="8" y="10"/>
                    </a:cubicBezTo>
                    <a:cubicBezTo>
                      <a:pt x="5" y="20"/>
                      <a:pt x="7" y="13"/>
                      <a:pt x="6" y="15"/>
                    </a:cubicBezTo>
                    <a:cubicBezTo>
                      <a:pt x="6" y="15"/>
                      <a:pt x="6" y="15"/>
                      <a:pt x="6" y="15"/>
                    </a:cubicBezTo>
                    <a:cubicBezTo>
                      <a:pt x="7" y="14"/>
                      <a:pt x="3" y="28"/>
                      <a:pt x="9" y="8"/>
                    </a:cubicBezTo>
                    <a:cubicBezTo>
                      <a:pt x="9" y="9"/>
                      <a:pt x="8" y="10"/>
                      <a:pt x="8" y="9"/>
                    </a:cubicBezTo>
                    <a:cubicBezTo>
                      <a:pt x="10" y="5"/>
                      <a:pt x="10" y="5"/>
                      <a:pt x="10" y="5"/>
                    </a:cubicBezTo>
                    <a:cubicBezTo>
                      <a:pt x="10" y="5"/>
                      <a:pt x="8" y="8"/>
                      <a:pt x="9" y="5"/>
                    </a:cubicBezTo>
                    <a:cubicBezTo>
                      <a:pt x="11" y="2"/>
                      <a:pt x="11" y="2"/>
                      <a:pt x="11" y="2"/>
                    </a:cubicBezTo>
                    <a:cubicBezTo>
                      <a:pt x="9" y="6"/>
                      <a:pt x="9" y="4"/>
                      <a:pt x="8" y="6"/>
                    </a:cubicBezTo>
                    <a:cubicBezTo>
                      <a:pt x="9" y="3"/>
                      <a:pt x="9" y="3"/>
                      <a:pt x="9" y="3"/>
                    </a:cubicBezTo>
                    <a:cubicBezTo>
                      <a:pt x="7" y="6"/>
                      <a:pt x="8" y="5"/>
                      <a:pt x="5" y="12"/>
                    </a:cubicBezTo>
                    <a:cubicBezTo>
                      <a:pt x="9" y="3"/>
                      <a:pt x="4" y="15"/>
                      <a:pt x="5" y="11"/>
                    </a:cubicBezTo>
                    <a:cubicBezTo>
                      <a:pt x="6" y="7"/>
                      <a:pt x="6" y="9"/>
                      <a:pt x="7" y="5"/>
                    </a:cubicBezTo>
                    <a:cubicBezTo>
                      <a:pt x="5" y="9"/>
                      <a:pt x="7" y="6"/>
                      <a:pt x="6" y="7"/>
                    </a:cubicBezTo>
                    <a:cubicBezTo>
                      <a:pt x="8" y="3"/>
                      <a:pt x="6" y="7"/>
                      <a:pt x="8" y="2"/>
                    </a:cubicBezTo>
                    <a:cubicBezTo>
                      <a:pt x="4" y="10"/>
                      <a:pt x="4" y="10"/>
                      <a:pt x="4" y="10"/>
                    </a:cubicBezTo>
                    <a:cubicBezTo>
                      <a:pt x="5" y="7"/>
                      <a:pt x="5" y="8"/>
                      <a:pt x="4" y="8"/>
                    </a:cubicBezTo>
                    <a:cubicBezTo>
                      <a:pt x="5" y="8"/>
                      <a:pt x="2" y="15"/>
                      <a:pt x="2" y="17"/>
                    </a:cubicBezTo>
                    <a:cubicBezTo>
                      <a:pt x="3" y="15"/>
                      <a:pt x="4" y="14"/>
                      <a:pt x="4" y="16"/>
                    </a:cubicBezTo>
                    <a:cubicBezTo>
                      <a:pt x="6" y="10"/>
                      <a:pt x="4" y="16"/>
                      <a:pt x="6" y="11"/>
                    </a:cubicBezTo>
                    <a:cubicBezTo>
                      <a:pt x="4" y="17"/>
                      <a:pt x="4" y="17"/>
                      <a:pt x="4" y="17"/>
                    </a:cubicBezTo>
                    <a:cubicBezTo>
                      <a:pt x="5" y="16"/>
                      <a:pt x="5" y="14"/>
                      <a:pt x="6" y="12"/>
                    </a:cubicBezTo>
                    <a:cubicBezTo>
                      <a:pt x="7" y="11"/>
                      <a:pt x="5" y="14"/>
                      <a:pt x="4" y="17"/>
                    </a:cubicBezTo>
                    <a:cubicBezTo>
                      <a:pt x="4" y="17"/>
                      <a:pt x="5" y="15"/>
                      <a:pt x="6" y="12"/>
                    </a:cubicBezTo>
                    <a:cubicBezTo>
                      <a:pt x="4" y="18"/>
                      <a:pt x="4" y="18"/>
                      <a:pt x="4" y="18"/>
                    </a:cubicBezTo>
                    <a:cubicBezTo>
                      <a:pt x="5" y="17"/>
                      <a:pt x="5" y="17"/>
                      <a:pt x="5" y="17"/>
                    </a:cubicBezTo>
                    <a:cubicBezTo>
                      <a:pt x="11" y="0"/>
                      <a:pt x="6" y="13"/>
                      <a:pt x="7" y="10"/>
                    </a:cubicBezTo>
                    <a:cubicBezTo>
                      <a:pt x="7" y="10"/>
                      <a:pt x="6" y="10"/>
                      <a:pt x="6" y="8"/>
                    </a:cubicBezTo>
                    <a:cubicBezTo>
                      <a:pt x="5" y="13"/>
                      <a:pt x="5" y="13"/>
                      <a:pt x="5" y="13"/>
                    </a:cubicBezTo>
                    <a:cubicBezTo>
                      <a:pt x="5" y="10"/>
                      <a:pt x="2" y="22"/>
                      <a:pt x="4" y="13"/>
                    </a:cubicBezTo>
                    <a:cubicBezTo>
                      <a:pt x="3" y="16"/>
                      <a:pt x="3" y="16"/>
                      <a:pt x="3" y="16"/>
                    </a:cubicBezTo>
                    <a:cubicBezTo>
                      <a:pt x="4" y="14"/>
                      <a:pt x="4" y="10"/>
                      <a:pt x="5" y="7"/>
                    </a:cubicBezTo>
                    <a:cubicBezTo>
                      <a:pt x="5" y="8"/>
                      <a:pt x="5" y="7"/>
                      <a:pt x="5" y="8"/>
                    </a:cubicBezTo>
                    <a:cubicBezTo>
                      <a:pt x="4" y="10"/>
                      <a:pt x="4" y="10"/>
                      <a:pt x="4" y="10"/>
                    </a:cubicBezTo>
                    <a:cubicBezTo>
                      <a:pt x="3" y="14"/>
                      <a:pt x="4" y="12"/>
                      <a:pt x="4" y="8"/>
                    </a:cubicBezTo>
                    <a:cubicBezTo>
                      <a:pt x="3" y="13"/>
                      <a:pt x="3" y="16"/>
                      <a:pt x="2" y="19"/>
                    </a:cubicBezTo>
                    <a:cubicBezTo>
                      <a:pt x="4" y="12"/>
                      <a:pt x="0" y="27"/>
                      <a:pt x="2"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2" name="Freeform 1882"/>
              <p:cNvSpPr/>
              <p:nvPr/>
            </p:nvSpPr>
            <p:spPr bwMode="auto">
              <a:xfrm>
                <a:off x="2523" y="3153"/>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3" name="Freeform 1883"/>
              <p:cNvSpPr/>
              <p:nvPr/>
            </p:nvSpPr>
            <p:spPr bwMode="auto">
              <a:xfrm>
                <a:off x="2522" y="3155"/>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4" name="Rectangle 1884"/>
              <p:cNvSpPr>
                <a:spLocks noChangeArrowheads="1"/>
              </p:cNvSpPr>
              <p:nvPr/>
            </p:nvSpPr>
            <p:spPr bwMode="auto">
              <a:xfrm>
                <a:off x="2522" y="315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5" name="Freeform 1885"/>
              <p:cNvSpPr/>
              <p:nvPr/>
            </p:nvSpPr>
            <p:spPr bwMode="auto">
              <a:xfrm>
                <a:off x="2521" y="3163"/>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6" name="Freeform 1886"/>
              <p:cNvSpPr/>
              <p:nvPr/>
            </p:nvSpPr>
            <p:spPr bwMode="auto">
              <a:xfrm>
                <a:off x="2522" y="3150"/>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7" name="Freeform 1887"/>
              <p:cNvSpPr/>
              <p:nvPr/>
            </p:nvSpPr>
            <p:spPr bwMode="auto">
              <a:xfrm>
                <a:off x="2520" y="314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8" name="Freeform 1888"/>
              <p:cNvSpPr/>
              <p:nvPr/>
            </p:nvSpPr>
            <p:spPr bwMode="auto">
              <a:xfrm>
                <a:off x="2508" y="3143"/>
                <a:ext cx="16" cy="28"/>
              </a:xfrm>
              <a:custGeom>
                <a:avLst/>
                <a:gdLst>
                  <a:gd name="T0" fmla="*/ 2 w 18"/>
                  <a:gd name="T1" fmla="*/ 14 h 31"/>
                  <a:gd name="T2" fmla="*/ 1 w 18"/>
                  <a:gd name="T3" fmla="*/ 21 h 31"/>
                  <a:gd name="T4" fmla="*/ 0 w 18"/>
                  <a:gd name="T5" fmla="*/ 24 h 31"/>
                  <a:gd name="T6" fmla="*/ 2 w 18"/>
                  <a:gd name="T7" fmla="*/ 20 h 31"/>
                  <a:gd name="T8" fmla="*/ 3 w 18"/>
                  <a:gd name="T9" fmla="*/ 20 h 31"/>
                  <a:gd name="T10" fmla="*/ 4 w 18"/>
                  <a:gd name="T11" fmla="*/ 22 h 31"/>
                  <a:gd name="T12" fmla="*/ 6 w 18"/>
                  <a:gd name="T13" fmla="*/ 17 h 31"/>
                  <a:gd name="T14" fmla="*/ 6 w 18"/>
                  <a:gd name="T15" fmla="*/ 19 h 31"/>
                  <a:gd name="T16" fmla="*/ 7 w 18"/>
                  <a:gd name="T17" fmla="*/ 20 h 31"/>
                  <a:gd name="T18" fmla="*/ 9 w 18"/>
                  <a:gd name="T19" fmla="*/ 10 h 31"/>
                  <a:gd name="T20" fmla="*/ 10 w 18"/>
                  <a:gd name="T21" fmla="*/ 11 h 31"/>
                  <a:gd name="T22" fmla="*/ 9 w 18"/>
                  <a:gd name="T23" fmla="*/ 15 h 31"/>
                  <a:gd name="T24" fmla="*/ 10 w 18"/>
                  <a:gd name="T25" fmla="*/ 15 h 31"/>
                  <a:gd name="T26" fmla="*/ 11 w 18"/>
                  <a:gd name="T27" fmla="*/ 17 h 31"/>
                  <a:gd name="T28" fmla="*/ 12 w 18"/>
                  <a:gd name="T29" fmla="*/ 15 h 31"/>
                  <a:gd name="T30" fmla="*/ 14 w 18"/>
                  <a:gd name="T31" fmla="*/ 11 h 31"/>
                  <a:gd name="T32" fmla="*/ 13 w 18"/>
                  <a:gd name="T33" fmla="*/ 16 h 31"/>
                  <a:gd name="T34" fmla="*/ 14 w 18"/>
                  <a:gd name="T35" fmla="*/ 15 h 31"/>
                  <a:gd name="T36" fmla="*/ 15 w 18"/>
                  <a:gd name="T37" fmla="*/ 16 h 31"/>
                  <a:gd name="T38" fmla="*/ 15 w 18"/>
                  <a:gd name="T39" fmla="*/ 15 h 31"/>
                  <a:gd name="T40" fmla="*/ 13 w 18"/>
                  <a:gd name="T41" fmla="*/ 17 h 31"/>
                  <a:gd name="T42" fmla="*/ 17 w 18"/>
                  <a:gd name="T43" fmla="*/ 6 h 31"/>
                  <a:gd name="T44" fmla="*/ 17 w 18"/>
                  <a:gd name="T45" fmla="*/ 5 h 31"/>
                  <a:gd name="T46" fmla="*/ 16 w 18"/>
                  <a:gd name="T47" fmla="*/ 6 h 31"/>
                  <a:gd name="T48" fmla="*/ 16 w 18"/>
                  <a:gd name="T49" fmla="*/ 4 h 31"/>
                  <a:gd name="T50" fmla="*/ 15 w 18"/>
                  <a:gd name="T51" fmla="*/ 3 h 31"/>
                  <a:gd name="T52" fmla="*/ 13 w 18"/>
                  <a:gd name="T53" fmla="*/ 6 h 31"/>
                  <a:gd name="T54" fmla="*/ 13 w 18"/>
                  <a:gd name="T55" fmla="*/ 5 h 31"/>
                  <a:gd name="T56" fmla="*/ 13 w 18"/>
                  <a:gd name="T57" fmla="*/ 5 h 31"/>
                  <a:gd name="T58" fmla="*/ 12 w 18"/>
                  <a:gd name="T59" fmla="*/ 6 h 31"/>
                  <a:gd name="T60" fmla="*/ 11 w 18"/>
                  <a:gd name="T61" fmla="*/ 8 h 31"/>
                  <a:gd name="T62" fmla="*/ 12 w 18"/>
                  <a:gd name="T63" fmla="*/ 3 h 31"/>
                  <a:gd name="T64" fmla="*/ 11 w 18"/>
                  <a:gd name="T65" fmla="*/ 3 h 31"/>
                  <a:gd name="T66" fmla="*/ 10 w 18"/>
                  <a:gd name="T67" fmla="*/ 8 h 31"/>
                  <a:gd name="T68" fmla="*/ 8 w 18"/>
                  <a:gd name="T69" fmla="*/ 10 h 31"/>
                  <a:gd name="T70" fmla="*/ 6 w 18"/>
                  <a:gd name="T71" fmla="*/ 12 h 31"/>
                  <a:gd name="T72" fmla="*/ 6 w 18"/>
                  <a:gd name="T73" fmla="*/ 11 h 31"/>
                  <a:gd name="T74" fmla="*/ 4 w 18"/>
                  <a:gd name="T75" fmla="*/ 12 h 31"/>
                  <a:gd name="T76" fmla="*/ 4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4" y="8"/>
                    </a:moveTo>
                    <a:cubicBezTo>
                      <a:pt x="3" y="9"/>
                      <a:pt x="3" y="11"/>
                      <a:pt x="2" y="14"/>
                    </a:cubicBezTo>
                    <a:cubicBezTo>
                      <a:pt x="2" y="12"/>
                      <a:pt x="2" y="12"/>
                      <a:pt x="2" y="12"/>
                    </a:cubicBezTo>
                    <a:cubicBezTo>
                      <a:pt x="2" y="13"/>
                      <a:pt x="1" y="17"/>
                      <a:pt x="1" y="21"/>
                    </a:cubicBezTo>
                    <a:cubicBezTo>
                      <a:pt x="1" y="19"/>
                      <a:pt x="1" y="19"/>
                      <a:pt x="1" y="19"/>
                    </a:cubicBezTo>
                    <a:cubicBezTo>
                      <a:pt x="2" y="15"/>
                      <a:pt x="0" y="23"/>
                      <a:pt x="0" y="24"/>
                    </a:cubicBezTo>
                    <a:cubicBezTo>
                      <a:pt x="1" y="23"/>
                      <a:pt x="3" y="14"/>
                      <a:pt x="2" y="17"/>
                    </a:cubicBezTo>
                    <a:cubicBezTo>
                      <a:pt x="3" y="16"/>
                      <a:pt x="2" y="19"/>
                      <a:pt x="2" y="20"/>
                    </a:cubicBezTo>
                    <a:cubicBezTo>
                      <a:pt x="2" y="21"/>
                      <a:pt x="3" y="14"/>
                      <a:pt x="4" y="14"/>
                    </a:cubicBezTo>
                    <a:cubicBezTo>
                      <a:pt x="0" y="31"/>
                      <a:pt x="5" y="9"/>
                      <a:pt x="3" y="20"/>
                    </a:cubicBezTo>
                    <a:cubicBezTo>
                      <a:pt x="4" y="19"/>
                      <a:pt x="4" y="20"/>
                      <a:pt x="5" y="17"/>
                    </a:cubicBezTo>
                    <a:cubicBezTo>
                      <a:pt x="4" y="21"/>
                      <a:pt x="5" y="17"/>
                      <a:pt x="4" y="22"/>
                    </a:cubicBezTo>
                    <a:cubicBezTo>
                      <a:pt x="6" y="12"/>
                      <a:pt x="4" y="27"/>
                      <a:pt x="6" y="14"/>
                    </a:cubicBezTo>
                    <a:cubicBezTo>
                      <a:pt x="6" y="18"/>
                      <a:pt x="7" y="13"/>
                      <a:pt x="6" y="17"/>
                    </a:cubicBezTo>
                    <a:cubicBezTo>
                      <a:pt x="6" y="18"/>
                      <a:pt x="6" y="18"/>
                      <a:pt x="6" y="18"/>
                    </a:cubicBezTo>
                    <a:cubicBezTo>
                      <a:pt x="6" y="21"/>
                      <a:pt x="7" y="13"/>
                      <a:pt x="6" y="19"/>
                    </a:cubicBezTo>
                    <a:cubicBezTo>
                      <a:pt x="6" y="20"/>
                      <a:pt x="7" y="15"/>
                      <a:pt x="8" y="12"/>
                    </a:cubicBezTo>
                    <a:cubicBezTo>
                      <a:pt x="8" y="13"/>
                      <a:pt x="8" y="15"/>
                      <a:pt x="7" y="20"/>
                    </a:cubicBezTo>
                    <a:cubicBezTo>
                      <a:pt x="8" y="14"/>
                      <a:pt x="8" y="17"/>
                      <a:pt x="8" y="14"/>
                    </a:cubicBezTo>
                    <a:cubicBezTo>
                      <a:pt x="8" y="14"/>
                      <a:pt x="8" y="13"/>
                      <a:pt x="9" y="10"/>
                    </a:cubicBezTo>
                    <a:cubicBezTo>
                      <a:pt x="9" y="12"/>
                      <a:pt x="10" y="7"/>
                      <a:pt x="11" y="5"/>
                    </a:cubicBezTo>
                    <a:cubicBezTo>
                      <a:pt x="10" y="12"/>
                      <a:pt x="11" y="5"/>
                      <a:pt x="10" y="11"/>
                    </a:cubicBezTo>
                    <a:cubicBezTo>
                      <a:pt x="9" y="14"/>
                      <a:pt x="9" y="13"/>
                      <a:pt x="8" y="18"/>
                    </a:cubicBezTo>
                    <a:cubicBezTo>
                      <a:pt x="8" y="18"/>
                      <a:pt x="8" y="17"/>
                      <a:pt x="9" y="15"/>
                    </a:cubicBezTo>
                    <a:cubicBezTo>
                      <a:pt x="9" y="16"/>
                      <a:pt x="9" y="18"/>
                      <a:pt x="9" y="18"/>
                    </a:cubicBezTo>
                    <a:cubicBezTo>
                      <a:pt x="8" y="21"/>
                      <a:pt x="11" y="12"/>
                      <a:pt x="10" y="15"/>
                    </a:cubicBezTo>
                    <a:cubicBezTo>
                      <a:pt x="9" y="18"/>
                      <a:pt x="9" y="18"/>
                      <a:pt x="9" y="18"/>
                    </a:cubicBezTo>
                    <a:cubicBezTo>
                      <a:pt x="11" y="14"/>
                      <a:pt x="10" y="19"/>
                      <a:pt x="11" y="17"/>
                    </a:cubicBezTo>
                    <a:cubicBezTo>
                      <a:pt x="11" y="15"/>
                      <a:pt x="11" y="14"/>
                      <a:pt x="12" y="13"/>
                    </a:cubicBezTo>
                    <a:cubicBezTo>
                      <a:pt x="10" y="21"/>
                      <a:pt x="13" y="9"/>
                      <a:pt x="12" y="15"/>
                    </a:cubicBezTo>
                    <a:cubicBezTo>
                      <a:pt x="14" y="9"/>
                      <a:pt x="15" y="6"/>
                      <a:pt x="15" y="6"/>
                    </a:cubicBezTo>
                    <a:cubicBezTo>
                      <a:pt x="14" y="11"/>
                      <a:pt x="14" y="11"/>
                      <a:pt x="14" y="11"/>
                    </a:cubicBezTo>
                    <a:cubicBezTo>
                      <a:pt x="14" y="8"/>
                      <a:pt x="12" y="17"/>
                      <a:pt x="11" y="19"/>
                    </a:cubicBezTo>
                    <a:cubicBezTo>
                      <a:pt x="12" y="17"/>
                      <a:pt x="11" y="20"/>
                      <a:pt x="13" y="16"/>
                    </a:cubicBezTo>
                    <a:cubicBezTo>
                      <a:pt x="11" y="20"/>
                      <a:pt x="11" y="20"/>
                      <a:pt x="11" y="20"/>
                    </a:cubicBezTo>
                    <a:cubicBezTo>
                      <a:pt x="11" y="21"/>
                      <a:pt x="14" y="10"/>
                      <a:pt x="14" y="15"/>
                    </a:cubicBezTo>
                    <a:cubicBezTo>
                      <a:pt x="13" y="18"/>
                      <a:pt x="13" y="18"/>
                      <a:pt x="13" y="18"/>
                    </a:cubicBezTo>
                    <a:cubicBezTo>
                      <a:pt x="13" y="17"/>
                      <a:pt x="12" y="23"/>
                      <a:pt x="15" y="16"/>
                    </a:cubicBezTo>
                    <a:cubicBezTo>
                      <a:pt x="16" y="14"/>
                      <a:pt x="18" y="8"/>
                      <a:pt x="18" y="6"/>
                    </a:cubicBezTo>
                    <a:cubicBezTo>
                      <a:pt x="17" y="8"/>
                      <a:pt x="16" y="12"/>
                      <a:pt x="15" y="15"/>
                    </a:cubicBezTo>
                    <a:cubicBezTo>
                      <a:pt x="16" y="10"/>
                      <a:pt x="16" y="10"/>
                      <a:pt x="16" y="10"/>
                    </a:cubicBezTo>
                    <a:cubicBezTo>
                      <a:pt x="15" y="13"/>
                      <a:pt x="14" y="15"/>
                      <a:pt x="13" y="17"/>
                    </a:cubicBezTo>
                    <a:cubicBezTo>
                      <a:pt x="13" y="20"/>
                      <a:pt x="15" y="13"/>
                      <a:pt x="14" y="16"/>
                    </a:cubicBezTo>
                    <a:cubicBezTo>
                      <a:pt x="15" y="11"/>
                      <a:pt x="15" y="10"/>
                      <a:pt x="17" y="6"/>
                    </a:cubicBezTo>
                    <a:cubicBezTo>
                      <a:pt x="16" y="9"/>
                      <a:pt x="16" y="9"/>
                      <a:pt x="16" y="9"/>
                    </a:cubicBezTo>
                    <a:cubicBezTo>
                      <a:pt x="16" y="7"/>
                      <a:pt x="16" y="7"/>
                      <a:pt x="17" y="5"/>
                    </a:cubicBezTo>
                    <a:cubicBezTo>
                      <a:pt x="15" y="11"/>
                      <a:pt x="17" y="2"/>
                      <a:pt x="16" y="5"/>
                    </a:cubicBezTo>
                    <a:cubicBezTo>
                      <a:pt x="16" y="6"/>
                      <a:pt x="16" y="6"/>
                      <a:pt x="16" y="6"/>
                    </a:cubicBezTo>
                    <a:cubicBezTo>
                      <a:pt x="15" y="9"/>
                      <a:pt x="15" y="8"/>
                      <a:pt x="15" y="9"/>
                    </a:cubicBezTo>
                    <a:cubicBezTo>
                      <a:pt x="16" y="5"/>
                      <a:pt x="15" y="6"/>
                      <a:pt x="16" y="4"/>
                    </a:cubicBezTo>
                    <a:cubicBezTo>
                      <a:pt x="15" y="6"/>
                      <a:pt x="13" y="11"/>
                      <a:pt x="13" y="11"/>
                    </a:cubicBezTo>
                    <a:cubicBezTo>
                      <a:pt x="15" y="6"/>
                      <a:pt x="13" y="8"/>
                      <a:pt x="15" y="3"/>
                    </a:cubicBezTo>
                    <a:cubicBezTo>
                      <a:pt x="13" y="9"/>
                      <a:pt x="14" y="5"/>
                      <a:pt x="13" y="8"/>
                    </a:cubicBezTo>
                    <a:cubicBezTo>
                      <a:pt x="12" y="9"/>
                      <a:pt x="12" y="9"/>
                      <a:pt x="13" y="6"/>
                    </a:cubicBezTo>
                    <a:cubicBezTo>
                      <a:pt x="13" y="5"/>
                      <a:pt x="13" y="5"/>
                      <a:pt x="13" y="5"/>
                    </a:cubicBezTo>
                    <a:cubicBezTo>
                      <a:pt x="13" y="5"/>
                      <a:pt x="13" y="5"/>
                      <a:pt x="13" y="5"/>
                    </a:cubicBezTo>
                    <a:cubicBezTo>
                      <a:pt x="14" y="4"/>
                      <a:pt x="14" y="4"/>
                      <a:pt x="14" y="4"/>
                    </a:cubicBezTo>
                    <a:cubicBezTo>
                      <a:pt x="14" y="3"/>
                      <a:pt x="13" y="7"/>
                      <a:pt x="13" y="5"/>
                    </a:cubicBezTo>
                    <a:cubicBezTo>
                      <a:pt x="14" y="3"/>
                      <a:pt x="14" y="3"/>
                      <a:pt x="14" y="3"/>
                    </a:cubicBezTo>
                    <a:cubicBezTo>
                      <a:pt x="14" y="2"/>
                      <a:pt x="11" y="11"/>
                      <a:pt x="12" y="6"/>
                    </a:cubicBezTo>
                    <a:cubicBezTo>
                      <a:pt x="12" y="8"/>
                      <a:pt x="11" y="9"/>
                      <a:pt x="10" y="14"/>
                    </a:cubicBezTo>
                    <a:cubicBezTo>
                      <a:pt x="10" y="12"/>
                      <a:pt x="11" y="8"/>
                      <a:pt x="11" y="8"/>
                    </a:cubicBezTo>
                    <a:cubicBezTo>
                      <a:pt x="10" y="13"/>
                      <a:pt x="11" y="7"/>
                      <a:pt x="10" y="10"/>
                    </a:cubicBezTo>
                    <a:cubicBezTo>
                      <a:pt x="12" y="5"/>
                      <a:pt x="10" y="8"/>
                      <a:pt x="12" y="3"/>
                    </a:cubicBezTo>
                    <a:cubicBezTo>
                      <a:pt x="12" y="1"/>
                      <a:pt x="10" y="8"/>
                      <a:pt x="10" y="7"/>
                    </a:cubicBezTo>
                    <a:cubicBezTo>
                      <a:pt x="11" y="3"/>
                      <a:pt x="11" y="3"/>
                      <a:pt x="11" y="3"/>
                    </a:cubicBezTo>
                    <a:cubicBezTo>
                      <a:pt x="11" y="5"/>
                      <a:pt x="10" y="9"/>
                      <a:pt x="10" y="5"/>
                    </a:cubicBezTo>
                    <a:cubicBezTo>
                      <a:pt x="10" y="8"/>
                      <a:pt x="10" y="8"/>
                      <a:pt x="10" y="8"/>
                    </a:cubicBezTo>
                    <a:cubicBezTo>
                      <a:pt x="10" y="6"/>
                      <a:pt x="9" y="7"/>
                      <a:pt x="10" y="4"/>
                    </a:cubicBezTo>
                    <a:cubicBezTo>
                      <a:pt x="8" y="10"/>
                      <a:pt x="8" y="10"/>
                      <a:pt x="8" y="10"/>
                    </a:cubicBezTo>
                    <a:cubicBezTo>
                      <a:pt x="9" y="3"/>
                      <a:pt x="8" y="9"/>
                      <a:pt x="6" y="15"/>
                    </a:cubicBezTo>
                    <a:cubicBezTo>
                      <a:pt x="6" y="15"/>
                      <a:pt x="6" y="13"/>
                      <a:pt x="6" y="12"/>
                    </a:cubicBezTo>
                    <a:cubicBezTo>
                      <a:pt x="7" y="10"/>
                      <a:pt x="7" y="10"/>
                      <a:pt x="7" y="10"/>
                    </a:cubicBezTo>
                    <a:cubicBezTo>
                      <a:pt x="7" y="9"/>
                      <a:pt x="7" y="6"/>
                      <a:pt x="6" y="11"/>
                    </a:cubicBezTo>
                    <a:cubicBezTo>
                      <a:pt x="6" y="13"/>
                      <a:pt x="7" y="7"/>
                      <a:pt x="7" y="6"/>
                    </a:cubicBezTo>
                    <a:cubicBezTo>
                      <a:pt x="5" y="14"/>
                      <a:pt x="7" y="0"/>
                      <a:pt x="4" y="12"/>
                    </a:cubicBezTo>
                    <a:cubicBezTo>
                      <a:pt x="5" y="12"/>
                      <a:pt x="4" y="15"/>
                      <a:pt x="5" y="14"/>
                    </a:cubicBezTo>
                    <a:cubicBezTo>
                      <a:pt x="4" y="16"/>
                      <a:pt x="4" y="18"/>
                      <a:pt x="4" y="18"/>
                    </a:cubicBezTo>
                    <a:cubicBezTo>
                      <a:pt x="4" y="19"/>
                      <a:pt x="4" y="14"/>
                      <a:pt x="4" y="16"/>
                    </a:cubicBezTo>
                    <a:cubicBezTo>
                      <a:pt x="5" y="9"/>
                      <a:pt x="5" y="9"/>
                      <a:pt x="5" y="9"/>
                    </a:cubicBezTo>
                    <a:cubicBezTo>
                      <a:pt x="6" y="1"/>
                      <a:pt x="2" y="19"/>
                      <a:pt x="4"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9" name="Freeform 1889"/>
              <p:cNvSpPr/>
              <p:nvPr/>
            </p:nvSpPr>
            <p:spPr bwMode="auto">
              <a:xfrm>
                <a:off x="2514" y="3148"/>
                <a:ext cx="1" cy="3"/>
              </a:xfrm>
              <a:custGeom>
                <a:avLst/>
                <a:gdLst>
                  <a:gd name="T0" fmla="*/ 1 w 1"/>
                  <a:gd name="T1" fmla="*/ 4 h 4"/>
                  <a:gd name="T2" fmla="*/ 1 w 1"/>
                  <a:gd name="T3" fmla="*/ 0 h 4"/>
                  <a:gd name="T4" fmla="*/ 0 w 1"/>
                  <a:gd name="T5" fmla="*/ 3 h 4"/>
                  <a:gd name="T6" fmla="*/ 1 w 1"/>
                  <a:gd name="T7" fmla="*/ 4 h 4"/>
                </a:gdLst>
                <a:ahLst/>
                <a:cxnLst>
                  <a:cxn ang="0">
                    <a:pos x="T0" y="T1"/>
                  </a:cxn>
                  <a:cxn ang="0">
                    <a:pos x="T2" y="T3"/>
                  </a:cxn>
                  <a:cxn ang="0">
                    <a:pos x="T4" y="T5"/>
                  </a:cxn>
                  <a:cxn ang="0">
                    <a:pos x="T6" y="T7"/>
                  </a:cxn>
                </a:cxnLst>
                <a:rect l="0" t="0" r="r" b="b"/>
                <a:pathLst>
                  <a:path w="1" h="4">
                    <a:moveTo>
                      <a:pt x="1" y="4"/>
                    </a:moveTo>
                    <a:cubicBezTo>
                      <a:pt x="1" y="0"/>
                      <a:pt x="1" y="0"/>
                      <a:pt x="1" y="0"/>
                    </a:cubicBezTo>
                    <a:cubicBezTo>
                      <a:pt x="0" y="3"/>
                      <a:pt x="0" y="3"/>
                      <a:pt x="0" y="3"/>
                    </a:cubicBezTo>
                    <a:cubicBezTo>
                      <a:pt x="1" y="3"/>
                      <a:pt x="1" y="3"/>
                      <a:pt x="1"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0" name="Freeform 1890"/>
              <p:cNvSpPr/>
              <p:nvPr/>
            </p:nvSpPr>
            <p:spPr bwMode="auto">
              <a:xfrm>
                <a:off x="2514" y="3150"/>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2"/>
                      <a:pt x="0" y="1"/>
                    </a:cubicBez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1" name="Freeform 1891"/>
              <p:cNvSpPr/>
              <p:nvPr/>
            </p:nvSpPr>
            <p:spPr bwMode="auto">
              <a:xfrm>
                <a:off x="2510" y="3150"/>
                <a:ext cx="1" cy="2"/>
              </a:xfrm>
              <a:custGeom>
                <a:avLst/>
                <a:gdLst>
                  <a:gd name="T0" fmla="*/ 1 w 1"/>
                  <a:gd name="T1" fmla="*/ 1 h 2"/>
                  <a:gd name="T2" fmla="*/ 1 w 1"/>
                  <a:gd name="T3" fmla="*/ 1 h 2"/>
                  <a:gd name="T4" fmla="*/ 1 w 1"/>
                  <a:gd name="T5" fmla="*/ 1 h 2"/>
                </a:gdLst>
                <a:ahLst/>
                <a:cxnLst>
                  <a:cxn ang="0">
                    <a:pos x="T0" y="T1"/>
                  </a:cxn>
                  <a:cxn ang="0">
                    <a:pos x="T2" y="T3"/>
                  </a:cxn>
                  <a:cxn ang="0">
                    <a:pos x="T4" y="T5"/>
                  </a:cxn>
                </a:cxnLst>
                <a:rect l="0" t="0" r="r" b="b"/>
                <a:pathLst>
                  <a:path w="1" h="2">
                    <a:moveTo>
                      <a:pt x="1" y="1"/>
                    </a:moveTo>
                    <a:cubicBezTo>
                      <a:pt x="1" y="1"/>
                      <a:pt x="1" y="0"/>
                      <a:pt x="1" y="1"/>
                    </a:cubicBezTo>
                    <a:cubicBezTo>
                      <a:pt x="0" y="2"/>
                      <a:pt x="1" y="2"/>
                      <a:pt x="1"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2" name="Rectangle 1892"/>
              <p:cNvSpPr>
                <a:spLocks noChangeArrowheads="1"/>
              </p:cNvSpPr>
              <p:nvPr/>
            </p:nvSpPr>
            <p:spPr bwMode="auto">
              <a:xfrm>
                <a:off x="2510" y="3153"/>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93" name="Freeform 1893"/>
              <p:cNvSpPr/>
              <p:nvPr/>
            </p:nvSpPr>
            <p:spPr bwMode="auto">
              <a:xfrm>
                <a:off x="2502" y="3149"/>
                <a:ext cx="8" cy="22"/>
              </a:xfrm>
              <a:custGeom>
                <a:avLst/>
                <a:gdLst>
                  <a:gd name="T0" fmla="*/ 2 w 9"/>
                  <a:gd name="T1" fmla="*/ 11 h 25"/>
                  <a:gd name="T2" fmla="*/ 1 w 9"/>
                  <a:gd name="T3" fmla="*/ 15 h 25"/>
                  <a:gd name="T4" fmla="*/ 1 w 9"/>
                  <a:gd name="T5" fmla="*/ 12 h 25"/>
                  <a:gd name="T6" fmla="*/ 0 w 9"/>
                  <a:gd name="T7" fmla="*/ 20 h 25"/>
                  <a:gd name="T8" fmla="*/ 4 w 9"/>
                  <a:gd name="T9" fmla="*/ 15 h 25"/>
                  <a:gd name="T10" fmla="*/ 3 w 9"/>
                  <a:gd name="T11" fmla="*/ 18 h 25"/>
                  <a:gd name="T12" fmla="*/ 5 w 9"/>
                  <a:gd name="T13" fmla="*/ 13 h 25"/>
                  <a:gd name="T14" fmla="*/ 4 w 9"/>
                  <a:gd name="T15" fmla="*/ 19 h 25"/>
                  <a:gd name="T16" fmla="*/ 5 w 9"/>
                  <a:gd name="T17" fmla="*/ 17 h 25"/>
                  <a:gd name="T18" fmla="*/ 6 w 9"/>
                  <a:gd name="T19" fmla="*/ 14 h 25"/>
                  <a:gd name="T20" fmla="*/ 6 w 9"/>
                  <a:gd name="T21" fmla="*/ 15 h 25"/>
                  <a:gd name="T22" fmla="*/ 6 w 9"/>
                  <a:gd name="T23" fmla="*/ 14 h 25"/>
                  <a:gd name="T24" fmla="*/ 6 w 9"/>
                  <a:gd name="T25" fmla="*/ 14 h 25"/>
                  <a:gd name="T26" fmla="*/ 6 w 9"/>
                  <a:gd name="T27" fmla="*/ 15 h 25"/>
                  <a:gd name="T28" fmla="*/ 7 w 9"/>
                  <a:gd name="T29" fmla="*/ 13 h 25"/>
                  <a:gd name="T30" fmla="*/ 6 w 9"/>
                  <a:gd name="T31" fmla="*/ 17 h 25"/>
                  <a:gd name="T32" fmla="*/ 8 w 9"/>
                  <a:gd name="T33" fmla="*/ 11 h 25"/>
                  <a:gd name="T34" fmla="*/ 9 w 9"/>
                  <a:gd name="T35" fmla="*/ 7 h 25"/>
                  <a:gd name="T36" fmla="*/ 7 w 9"/>
                  <a:gd name="T37" fmla="*/ 11 h 25"/>
                  <a:gd name="T38" fmla="*/ 7 w 9"/>
                  <a:gd name="T39" fmla="*/ 11 h 25"/>
                  <a:gd name="T40" fmla="*/ 7 w 9"/>
                  <a:gd name="T41" fmla="*/ 12 h 25"/>
                  <a:gd name="T42" fmla="*/ 8 w 9"/>
                  <a:gd name="T43" fmla="*/ 7 h 25"/>
                  <a:gd name="T44" fmla="*/ 8 w 9"/>
                  <a:gd name="T45" fmla="*/ 3 h 25"/>
                  <a:gd name="T46" fmla="*/ 8 w 9"/>
                  <a:gd name="T47" fmla="*/ 3 h 25"/>
                  <a:gd name="T48" fmla="*/ 7 w 9"/>
                  <a:gd name="T49" fmla="*/ 4 h 25"/>
                  <a:gd name="T50" fmla="*/ 7 w 9"/>
                  <a:gd name="T51" fmla="*/ 7 h 25"/>
                  <a:gd name="T52" fmla="*/ 6 w 9"/>
                  <a:gd name="T53" fmla="*/ 14 h 25"/>
                  <a:gd name="T54" fmla="*/ 5 w 9"/>
                  <a:gd name="T55" fmla="*/ 14 h 25"/>
                  <a:gd name="T56" fmla="*/ 7 w 9"/>
                  <a:gd name="T57" fmla="*/ 8 h 25"/>
                  <a:gd name="T58" fmla="*/ 6 w 9"/>
                  <a:gd name="T59" fmla="*/ 11 h 25"/>
                  <a:gd name="T60" fmla="*/ 7 w 9"/>
                  <a:gd name="T61" fmla="*/ 5 h 25"/>
                  <a:gd name="T62" fmla="*/ 6 w 9"/>
                  <a:gd name="T63" fmla="*/ 11 h 25"/>
                  <a:gd name="T64" fmla="*/ 4 w 9"/>
                  <a:gd name="T65" fmla="*/ 11 h 25"/>
                  <a:gd name="T66" fmla="*/ 5 w 9"/>
                  <a:gd name="T67" fmla="*/ 7 h 25"/>
                  <a:gd name="T68" fmla="*/ 4 w 9"/>
                  <a:gd name="T69" fmla="*/ 11 h 25"/>
                  <a:gd name="T70" fmla="*/ 4 w 9"/>
                  <a:gd name="T71" fmla="*/ 9 h 25"/>
                  <a:gd name="T72" fmla="*/ 3 w 9"/>
                  <a:gd name="T73" fmla="*/ 12 h 25"/>
                  <a:gd name="T74" fmla="*/ 2 w 9"/>
                  <a:gd name="T75" fmla="*/ 11 h 25"/>
                  <a:gd name="T76" fmla="*/ 2 w 9"/>
                  <a:gd name="T77" fmla="*/ 11 h 25"/>
                  <a:gd name="T78" fmla="*/ 1 w 9"/>
                  <a:gd name="T79" fmla="*/ 17 h 25"/>
                  <a:gd name="T80" fmla="*/ 2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2" y="11"/>
                    </a:moveTo>
                    <a:cubicBezTo>
                      <a:pt x="1" y="15"/>
                      <a:pt x="1" y="15"/>
                      <a:pt x="1" y="15"/>
                    </a:cubicBezTo>
                    <a:cubicBezTo>
                      <a:pt x="2" y="13"/>
                      <a:pt x="1" y="16"/>
                      <a:pt x="1" y="12"/>
                    </a:cubicBezTo>
                    <a:cubicBezTo>
                      <a:pt x="1" y="17"/>
                      <a:pt x="1" y="12"/>
                      <a:pt x="0" y="20"/>
                    </a:cubicBezTo>
                    <a:cubicBezTo>
                      <a:pt x="1" y="17"/>
                      <a:pt x="2" y="22"/>
                      <a:pt x="4" y="15"/>
                    </a:cubicBezTo>
                    <a:cubicBezTo>
                      <a:pt x="3" y="18"/>
                      <a:pt x="3" y="18"/>
                      <a:pt x="3" y="18"/>
                    </a:cubicBezTo>
                    <a:cubicBezTo>
                      <a:pt x="5" y="12"/>
                      <a:pt x="3" y="25"/>
                      <a:pt x="5" y="13"/>
                    </a:cubicBezTo>
                    <a:cubicBezTo>
                      <a:pt x="4" y="19"/>
                      <a:pt x="4" y="19"/>
                      <a:pt x="4" y="19"/>
                    </a:cubicBezTo>
                    <a:cubicBezTo>
                      <a:pt x="4" y="21"/>
                      <a:pt x="6" y="10"/>
                      <a:pt x="5" y="17"/>
                    </a:cubicBezTo>
                    <a:cubicBezTo>
                      <a:pt x="6" y="14"/>
                      <a:pt x="6" y="14"/>
                      <a:pt x="6" y="14"/>
                    </a:cubicBezTo>
                    <a:cubicBezTo>
                      <a:pt x="6" y="15"/>
                      <a:pt x="6" y="15"/>
                      <a:pt x="6" y="15"/>
                    </a:cubicBezTo>
                    <a:cubicBezTo>
                      <a:pt x="6" y="14"/>
                      <a:pt x="6" y="14"/>
                      <a:pt x="6" y="14"/>
                    </a:cubicBezTo>
                    <a:cubicBezTo>
                      <a:pt x="6" y="12"/>
                      <a:pt x="6" y="12"/>
                      <a:pt x="6" y="14"/>
                    </a:cubicBezTo>
                    <a:cubicBezTo>
                      <a:pt x="6" y="16"/>
                      <a:pt x="6" y="15"/>
                      <a:pt x="6" y="15"/>
                    </a:cubicBezTo>
                    <a:cubicBezTo>
                      <a:pt x="6" y="17"/>
                      <a:pt x="7" y="13"/>
                      <a:pt x="7" y="13"/>
                    </a:cubicBezTo>
                    <a:cubicBezTo>
                      <a:pt x="7" y="15"/>
                      <a:pt x="6" y="16"/>
                      <a:pt x="6" y="17"/>
                    </a:cubicBezTo>
                    <a:cubicBezTo>
                      <a:pt x="7" y="14"/>
                      <a:pt x="6" y="21"/>
                      <a:pt x="8" y="11"/>
                    </a:cubicBezTo>
                    <a:cubicBezTo>
                      <a:pt x="8" y="10"/>
                      <a:pt x="8" y="8"/>
                      <a:pt x="9" y="7"/>
                    </a:cubicBezTo>
                    <a:cubicBezTo>
                      <a:pt x="9" y="4"/>
                      <a:pt x="8" y="8"/>
                      <a:pt x="7" y="11"/>
                    </a:cubicBezTo>
                    <a:cubicBezTo>
                      <a:pt x="7" y="11"/>
                      <a:pt x="7" y="11"/>
                      <a:pt x="7" y="11"/>
                    </a:cubicBezTo>
                    <a:cubicBezTo>
                      <a:pt x="6" y="20"/>
                      <a:pt x="8" y="9"/>
                      <a:pt x="7" y="12"/>
                    </a:cubicBezTo>
                    <a:cubicBezTo>
                      <a:pt x="7" y="9"/>
                      <a:pt x="7" y="9"/>
                      <a:pt x="8" y="7"/>
                    </a:cubicBezTo>
                    <a:cubicBezTo>
                      <a:pt x="9" y="0"/>
                      <a:pt x="6" y="12"/>
                      <a:pt x="8" y="3"/>
                    </a:cubicBezTo>
                    <a:cubicBezTo>
                      <a:pt x="8" y="3"/>
                      <a:pt x="8" y="3"/>
                      <a:pt x="8" y="3"/>
                    </a:cubicBezTo>
                    <a:cubicBezTo>
                      <a:pt x="8" y="2"/>
                      <a:pt x="7" y="4"/>
                      <a:pt x="7" y="4"/>
                    </a:cubicBezTo>
                    <a:cubicBezTo>
                      <a:pt x="7" y="7"/>
                      <a:pt x="7" y="7"/>
                      <a:pt x="7" y="7"/>
                    </a:cubicBezTo>
                    <a:cubicBezTo>
                      <a:pt x="7" y="8"/>
                      <a:pt x="6" y="12"/>
                      <a:pt x="6" y="14"/>
                    </a:cubicBezTo>
                    <a:cubicBezTo>
                      <a:pt x="6" y="10"/>
                      <a:pt x="5" y="16"/>
                      <a:pt x="5" y="14"/>
                    </a:cubicBezTo>
                    <a:cubicBezTo>
                      <a:pt x="6" y="10"/>
                      <a:pt x="6" y="10"/>
                      <a:pt x="7" y="8"/>
                    </a:cubicBezTo>
                    <a:cubicBezTo>
                      <a:pt x="6" y="11"/>
                      <a:pt x="6" y="11"/>
                      <a:pt x="6" y="11"/>
                    </a:cubicBezTo>
                    <a:cubicBezTo>
                      <a:pt x="6" y="11"/>
                      <a:pt x="6" y="7"/>
                      <a:pt x="7" y="5"/>
                    </a:cubicBezTo>
                    <a:cubicBezTo>
                      <a:pt x="6" y="7"/>
                      <a:pt x="6" y="7"/>
                      <a:pt x="6" y="11"/>
                    </a:cubicBezTo>
                    <a:cubicBezTo>
                      <a:pt x="6" y="6"/>
                      <a:pt x="5" y="7"/>
                      <a:pt x="4" y="11"/>
                    </a:cubicBezTo>
                    <a:cubicBezTo>
                      <a:pt x="4" y="10"/>
                      <a:pt x="5" y="7"/>
                      <a:pt x="5" y="7"/>
                    </a:cubicBezTo>
                    <a:cubicBezTo>
                      <a:pt x="5" y="6"/>
                      <a:pt x="5" y="8"/>
                      <a:pt x="4" y="11"/>
                    </a:cubicBezTo>
                    <a:cubicBezTo>
                      <a:pt x="3" y="14"/>
                      <a:pt x="3" y="12"/>
                      <a:pt x="4" y="9"/>
                    </a:cubicBezTo>
                    <a:cubicBezTo>
                      <a:pt x="3" y="12"/>
                      <a:pt x="3" y="12"/>
                      <a:pt x="3" y="12"/>
                    </a:cubicBezTo>
                    <a:cubicBezTo>
                      <a:pt x="2" y="17"/>
                      <a:pt x="3" y="8"/>
                      <a:pt x="2" y="11"/>
                    </a:cubicBezTo>
                    <a:cubicBezTo>
                      <a:pt x="2" y="11"/>
                      <a:pt x="2" y="11"/>
                      <a:pt x="2" y="11"/>
                    </a:cubicBezTo>
                    <a:cubicBezTo>
                      <a:pt x="2" y="12"/>
                      <a:pt x="1" y="19"/>
                      <a:pt x="1" y="17"/>
                    </a:cubicBezTo>
                    <a:cubicBezTo>
                      <a:pt x="2" y="14"/>
                      <a:pt x="2"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4" name="Freeform 1894"/>
              <p:cNvSpPr/>
              <p:nvPr/>
            </p:nvSpPr>
            <p:spPr bwMode="auto">
              <a:xfrm>
                <a:off x="2502" y="3160"/>
                <a:ext cx="1" cy="8"/>
              </a:xfrm>
              <a:custGeom>
                <a:avLst/>
                <a:gdLst>
                  <a:gd name="T0" fmla="*/ 0 w 1"/>
                  <a:gd name="T1" fmla="*/ 5 h 9"/>
                  <a:gd name="T2" fmla="*/ 1 w 1"/>
                  <a:gd name="T3" fmla="*/ 1 h 9"/>
                  <a:gd name="T4" fmla="*/ 0 w 1"/>
                  <a:gd name="T5" fmla="*/ 8 h 9"/>
                  <a:gd name="T6" fmla="*/ 0 w 1"/>
                  <a:gd name="T7" fmla="*/ 7 h 9"/>
                  <a:gd name="T8" fmla="*/ 0 w 1"/>
                  <a:gd name="T9" fmla="*/ 5 h 9"/>
                </a:gdLst>
                <a:ahLst/>
                <a:cxnLst>
                  <a:cxn ang="0">
                    <a:pos x="T0" y="T1"/>
                  </a:cxn>
                  <a:cxn ang="0">
                    <a:pos x="T2" y="T3"/>
                  </a:cxn>
                  <a:cxn ang="0">
                    <a:pos x="T4" y="T5"/>
                  </a:cxn>
                  <a:cxn ang="0">
                    <a:pos x="T6" y="T7"/>
                  </a:cxn>
                  <a:cxn ang="0">
                    <a:pos x="T8" y="T9"/>
                  </a:cxn>
                </a:cxnLst>
                <a:rect l="0" t="0" r="r" b="b"/>
                <a:pathLst>
                  <a:path w="1" h="9">
                    <a:moveTo>
                      <a:pt x="0" y="5"/>
                    </a:moveTo>
                    <a:cubicBezTo>
                      <a:pt x="1" y="1"/>
                      <a:pt x="1" y="1"/>
                      <a:pt x="1" y="1"/>
                    </a:cubicBezTo>
                    <a:cubicBezTo>
                      <a:pt x="1" y="0"/>
                      <a:pt x="0" y="6"/>
                      <a:pt x="0" y="8"/>
                    </a:cubicBezTo>
                    <a:cubicBezTo>
                      <a:pt x="0" y="7"/>
                      <a:pt x="0" y="9"/>
                      <a:pt x="0" y="7"/>
                    </a:cubicBezTo>
                    <a:cubicBezTo>
                      <a:pt x="0" y="6"/>
                      <a:pt x="0" y="5"/>
                      <a:pt x="0"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5" name="Freeform 1895"/>
              <p:cNvSpPr/>
              <p:nvPr/>
            </p:nvSpPr>
            <p:spPr bwMode="auto">
              <a:xfrm>
                <a:off x="2500" y="3157"/>
                <a:ext cx="2" cy="17"/>
              </a:xfrm>
              <a:custGeom>
                <a:avLst/>
                <a:gdLst>
                  <a:gd name="T0" fmla="*/ 1 w 2"/>
                  <a:gd name="T1" fmla="*/ 9 h 19"/>
                  <a:gd name="T2" fmla="*/ 1 w 2"/>
                  <a:gd name="T3" fmla="*/ 12 h 19"/>
                  <a:gd name="T4" fmla="*/ 1 w 2"/>
                  <a:gd name="T5" fmla="*/ 14 h 19"/>
                  <a:gd name="T6" fmla="*/ 2 w 2"/>
                  <a:gd name="T7" fmla="*/ 7 h 19"/>
                  <a:gd name="T8" fmla="*/ 2 w 2"/>
                  <a:gd name="T9" fmla="*/ 11 h 19"/>
                  <a:gd name="T10" fmla="*/ 2 w 2"/>
                  <a:gd name="T11" fmla="*/ 6 h 19"/>
                  <a:gd name="T12" fmla="*/ 2 w 2"/>
                  <a:gd name="T13" fmla="*/ 8 h 19"/>
                  <a:gd name="T14" fmla="*/ 2 w 2"/>
                  <a:gd name="T15" fmla="*/ 6 h 19"/>
                  <a:gd name="T16" fmla="*/ 2 w 2"/>
                  <a:gd name="T17" fmla="*/ 7 h 19"/>
                  <a:gd name="T18" fmla="*/ 2 w 2"/>
                  <a:gd name="T19" fmla="*/ 4 h 19"/>
                  <a:gd name="T20" fmla="*/ 2 w 2"/>
                  <a:gd name="T21" fmla="*/ 10 h 19"/>
                  <a:gd name="T22" fmla="*/ 2 w 2"/>
                  <a:gd name="T23" fmla="*/ 4 h 19"/>
                  <a:gd name="T24" fmla="*/ 2 w 2"/>
                  <a:gd name="T25" fmla="*/ 2 h 19"/>
                  <a:gd name="T26" fmla="*/ 2 w 2"/>
                  <a:gd name="T27" fmla="*/ 4 h 19"/>
                  <a:gd name="T28" fmla="*/ 1 w 2"/>
                  <a:gd name="T29" fmla="*/ 8 h 19"/>
                  <a:gd name="T30" fmla="*/ 1 w 2"/>
                  <a:gd name="T31" fmla="*/ 3 h 19"/>
                  <a:gd name="T32" fmla="*/ 1 w 2"/>
                  <a:gd name="T33" fmla="*/ 5 h 19"/>
                  <a:gd name="T34" fmla="*/ 1 w 2"/>
                  <a:gd name="T35" fmla="*/ 12 h 19"/>
                  <a:gd name="T36" fmla="*/ 1 w 2"/>
                  <a:gd name="T37" fmla="*/ 7 h 19"/>
                  <a:gd name="T38" fmla="*/ 0 w 2"/>
                  <a:gd name="T39" fmla="*/ 6 h 19"/>
                  <a:gd name="T40" fmla="*/ 1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2"/>
                      <a:pt x="1" y="12"/>
                      <a:pt x="1" y="12"/>
                    </a:cubicBezTo>
                    <a:cubicBezTo>
                      <a:pt x="1" y="12"/>
                      <a:pt x="2" y="10"/>
                      <a:pt x="1" y="14"/>
                    </a:cubicBezTo>
                    <a:cubicBezTo>
                      <a:pt x="1" y="15"/>
                      <a:pt x="2" y="9"/>
                      <a:pt x="2" y="7"/>
                    </a:cubicBezTo>
                    <a:cubicBezTo>
                      <a:pt x="2" y="11"/>
                      <a:pt x="2" y="11"/>
                      <a:pt x="2" y="11"/>
                    </a:cubicBezTo>
                    <a:cubicBezTo>
                      <a:pt x="2" y="9"/>
                      <a:pt x="2" y="13"/>
                      <a:pt x="2" y="6"/>
                    </a:cubicBezTo>
                    <a:cubicBezTo>
                      <a:pt x="2" y="6"/>
                      <a:pt x="2" y="10"/>
                      <a:pt x="2" y="8"/>
                    </a:cubicBezTo>
                    <a:cubicBezTo>
                      <a:pt x="2" y="6"/>
                      <a:pt x="2" y="6"/>
                      <a:pt x="2" y="6"/>
                    </a:cubicBezTo>
                    <a:cubicBezTo>
                      <a:pt x="2" y="7"/>
                      <a:pt x="2" y="7"/>
                      <a:pt x="2" y="7"/>
                    </a:cubicBezTo>
                    <a:cubicBezTo>
                      <a:pt x="2" y="4"/>
                      <a:pt x="2" y="4"/>
                      <a:pt x="2" y="4"/>
                    </a:cubicBezTo>
                    <a:cubicBezTo>
                      <a:pt x="2" y="0"/>
                      <a:pt x="2" y="13"/>
                      <a:pt x="2" y="10"/>
                    </a:cubicBezTo>
                    <a:cubicBezTo>
                      <a:pt x="2" y="4"/>
                      <a:pt x="2" y="4"/>
                      <a:pt x="2" y="4"/>
                    </a:cubicBezTo>
                    <a:cubicBezTo>
                      <a:pt x="2" y="4"/>
                      <a:pt x="2" y="6"/>
                      <a:pt x="2" y="2"/>
                    </a:cubicBezTo>
                    <a:cubicBezTo>
                      <a:pt x="2" y="2"/>
                      <a:pt x="1" y="5"/>
                      <a:pt x="2" y="4"/>
                    </a:cubicBezTo>
                    <a:cubicBezTo>
                      <a:pt x="2" y="4"/>
                      <a:pt x="2" y="7"/>
                      <a:pt x="1" y="8"/>
                    </a:cubicBezTo>
                    <a:cubicBezTo>
                      <a:pt x="1" y="13"/>
                      <a:pt x="2" y="5"/>
                      <a:pt x="1" y="3"/>
                    </a:cubicBezTo>
                    <a:cubicBezTo>
                      <a:pt x="1" y="6"/>
                      <a:pt x="1" y="10"/>
                      <a:pt x="1" y="5"/>
                    </a:cubicBezTo>
                    <a:cubicBezTo>
                      <a:pt x="1" y="9"/>
                      <a:pt x="1" y="12"/>
                      <a:pt x="1" y="12"/>
                    </a:cubicBezTo>
                    <a:cubicBezTo>
                      <a:pt x="1" y="7"/>
                      <a:pt x="1" y="7"/>
                      <a:pt x="1" y="7"/>
                    </a:cubicBezTo>
                    <a:cubicBezTo>
                      <a:pt x="1" y="6"/>
                      <a:pt x="0" y="5"/>
                      <a:pt x="0" y="6"/>
                    </a:cubicBezTo>
                    <a:cubicBezTo>
                      <a:pt x="1" y="9"/>
                      <a:pt x="1" y="13"/>
                      <a:pt x="1" y="15"/>
                    </a:cubicBezTo>
                    <a:cubicBezTo>
                      <a:pt x="1" y="19"/>
                      <a:pt x="1"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6" name="Freeform 1896"/>
              <p:cNvSpPr/>
              <p:nvPr/>
            </p:nvSpPr>
            <p:spPr bwMode="auto">
              <a:xfrm>
                <a:off x="2501" y="3168"/>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7" name="Freeform 1897"/>
              <p:cNvSpPr/>
              <p:nvPr/>
            </p:nvSpPr>
            <p:spPr bwMode="auto">
              <a:xfrm>
                <a:off x="2587" y="3150"/>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8" name="Freeform 1898"/>
              <p:cNvSpPr/>
              <p:nvPr/>
            </p:nvSpPr>
            <p:spPr bwMode="auto">
              <a:xfrm>
                <a:off x="2585" y="3150"/>
                <a:ext cx="3" cy="13"/>
              </a:xfrm>
              <a:custGeom>
                <a:avLst/>
                <a:gdLst>
                  <a:gd name="T0" fmla="*/ 0 w 4"/>
                  <a:gd name="T1" fmla="*/ 15 h 15"/>
                  <a:gd name="T2" fmla="*/ 1 w 4"/>
                  <a:gd name="T3" fmla="*/ 14 h 15"/>
                  <a:gd name="T4" fmla="*/ 4 w 4"/>
                  <a:gd name="T5" fmla="*/ 0 h 15"/>
                  <a:gd name="T6" fmla="*/ 2 w 4"/>
                  <a:gd name="T7" fmla="*/ 8 h 15"/>
                  <a:gd name="T8" fmla="*/ 3 w 4"/>
                  <a:gd name="T9" fmla="*/ 6 h 15"/>
                  <a:gd name="T10" fmla="*/ 1 w 4"/>
                  <a:gd name="T11" fmla="*/ 12 h 15"/>
                  <a:gd name="T12" fmla="*/ 1 w 4"/>
                  <a:gd name="T13" fmla="*/ 11 h 15"/>
                  <a:gd name="T14" fmla="*/ 0 w 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5">
                    <a:moveTo>
                      <a:pt x="0" y="15"/>
                    </a:moveTo>
                    <a:cubicBezTo>
                      <a:pt x="1" y="14"/>
                      <a:pt x="1" y="14"/>
                      <a:pt x="1" y="14"/>
                    </a:cubicBezTo>
                    <a:cubicBezTo>
                      <a:pt x="3" y="4"/>
                      <a:pt x="3" y="7"/>
                      <a:pt x="4" y="0"/>
                    </a:cubicBezTo>
                    <a:cubicBezTo>
                      <a:pt x="4" y="1"/>
                      <a:pt x="3" y="5"/>
                      <a:pt x="2" y="8"/>
                    </a:cubicBezTo>
                    <a:cubicBezTo>
                      <a:pt x="2" y="8"/>
                      <a:pt x="3" y="4"/>
                      <a:pt x="3" y="6"/>
                    </a:cubicBezTo>
                    <a:cubicBezTo>
                      <a:pt x="2" y="8"/>
                      <a:pt x="2" y="8"/>
                      <a:pt x="1" y="12"/>
                    </a:cubicBezTo>
                    <a:cubicBezTo>
                      <a:pt x="0" y="15"/>
                      <a:pt x="2" y="9"/>
                      <a:pt x="1" y="11"/>
                    </a:cubicBezTo>
                    <a:lnTo>
                      <a:pt x="0" y="15"/>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9" name="Freeform 1899"/>
              <p:cNvSpPr/>
              <p:nvPr/>
            </p:nvSpPr>
            <p:spPr bwMode="auto">
              <a:xfrm>
                <a:off x="2587" y="3154"/>
                <a:ext cx="0" cy="5"/>
              </a:xfrm>
              <a:custGeom>
                <a:avLst/>
                <a:gdLst>
                  <a:gd name="T0" fmla="*/ 1 w 1"/>
                  <a:gd name="T1" fmla="*/ 0 h 5"/>
                  <a:gd name="T2" fmla="*/ 0 w 1"/>
                  <a:gd name="T3" fmla="*/ 5 h 5"/>
                  <a:gd name="T4" fmla="*/ 1 w 1"/>
                  <a:gd name="T5" fmla="*/ 0 h 5"/>
                </a:gdLst>
                <a:ahLst/>
                <a:cxnLst>
                  <a:cxn ang="0">
                    <a:pos x="T0" y="T1"/>
                  </a:cxn>
                  <a:cxn ang="0">
                    <a:pos x="T2" y="T3"/>
                  </a:cxn>
                  <a:cxn ang="0">
                    <a:pos x="T4" y="T5"/>
                  </a:cxn>
                </a:cxnLst>
                <a:rect l="0" t="0" r="r" b="b"/>
                <a:pathLst>
                  <a:path w="1" h="5">
                    <a:moveTo>
                      <a:pt x="1" y="0"/>
                    </a:moveTo>
                    <a:cubicBezTo>
                      <a:pt x="0" y="5"/>
                      <a:pt x="0" y="5"/>
                      <a:pt x="0" y="5"/>
                    </a:cubicBezTo>
                    <a:cubicBezTo>
                      <a:pt x="0" y="4"/>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0" name="Freeform 1900"/>
              <p:cNvSpPr/>
              <p:nvPr/>
            </p:nvSpPr>
            <p:spPr bwMode="auto">
              <a:xfrm>
                <a:off x="2587" y="3151"/>
                <a:ext cx="1" cy="7"/>
              </a:xfrm>
              <a:custGeom>
                <a:avLst/>
                <a:gdLst>
                  <a:gd name="T0" fmla="*/ 1 w 1"/>
                  <a:gd name="T1" fmla="*/ 2 h 7"/>
                  <a:gd name="T2" fmla="*/ 0 w 1"/>
                  <a:gd name="T3" fmla="*/ 7 h 7"/>
                  <a:gd name="T4" fmla="*/ 1 w 1"/>
                  <a:gd name="T5" fmla="*/ 0 h 7"/>
                  <a:gd name="T6" fmla="*/ 1 w 1"/>
                  <a:gd name="T7" fmla="*/ 2 h 7"/>
                </a:gdLst>
                <a:ahLst/>
                <a:cxnLst>
                  <a:cxn ang="0">
                    <a:pos x="T0" y="T1"/>
                  </a:cxn>
                  <a:cxn ang="0">
                    <a:pos x="T2" y="T3"/>
                  </a:cxn>
                  <a:cxn ang="0">
                    <a:pos x="T4" y="T5"/>
                  </a:cxn>
                  <a:cxn ang="0">
                    <a:pos x="T6" y="T7"/>
                  </a:cxn>
                </a:cxnLst>
                <a:rect l="0" t="0" r="r" b="b"/>
                <a:pathLst>
                  <a:path w="1" h="7">
                    <a:moveTo>
                      <a:pt x="1" y="2"/>
                    </a:moveTo>
                    <a:cubicBezTo>
                      <a:pt x="1" y="3"/>
                      <a:pt x="0" y="6"/>
                      <a:pt x="0" y="7"/>
                    </a:cubicBezTo>
                    <a:cubicBezTo>
                      <a:pt x="1" y="0"/>
                      <a:pt x="1" y="0"/>
                      <a:pt x="1" y="0"/>
                    </a:cubicBez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1" name="Freeform 1901"/>
              <p:cNvSpPr/>
              <p:nvPr/>
            </p:nvSpPr>
            <p:spPr bwMode="auto">
              <a:xfrm>
                <a:off x="2588" y="3152"/>
                <a:ext cx="1" cy="2"/>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1"/>
                      <a:pt x="0" y="1"/>
                      <a:pt x="0" y="1"/>
                    </a:cubicBezTo>
                    <a:cubicBezTo>
                      <a:pt x="1"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2" name="Freeform 1902"/>
              <p:cNvSpPr/>
              <p:nvPr/>
            </p:nvSpPr>
            <p:spPr bwMode="auto">
              <a:xfrm>
                <a:off x="2587" y="3151"/>
                <a:ext cx="2" cy="10"/>
              </a:xfrm>
              <a:custGeom>
                <a:avLst/>
                <a:gdLst>
                  <a:gd name="T0" fmla="*/ 3 w 3"/>
                  <a:gd name="T1" fmla="*/ 2 h 11"/>
                  <a:gd name="T2" fmla="*/ 2 w 3"/>
                  <a:gd name="T3" fmla="*/ 2 h 11"/>
                  <a:gd name="T4" fmla="*/ 2 w 3"/>
                  <a:gd name="T5" fmla="*/ 3 h 11"/>
                  <a:gd name="T6" fmla="*/ 1 w 3"/>
                  <a:gd name="T7" fmla="*/ 8 h 11"/>
                  <a:gd name="T8" fmla="*/ 1 w 3"/>
                  <a:gd name="T9" fmla="*/ 8 h 11"/>
                  <a:gd name="T10" fmla="*/ 0 w 3"/>
                  <a:gd name="T11" fmla="*/ 11 h 11"/>
                  <a:gd name="T12" fmla="*/ 3 w 3"/>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 h="11">
                    <a:moveTo>
                      <a:pt x="3" y="2"/>
                    </a:moveTo>
                    <a:cubicBezTo>
                      <a:pt x="3" y="0"/>
                      <a:pt x="3" y="1"/>
                      <a:pt x="2" y="2"/>
                    </a:cubicBezTo>
                    <a:cubicBezTo>
                      <a:pt x="2" y="3"/>
                      <a:pt x="2" y="3"/>
                      <a:pt x="2" y="3"/>
                    </a:cubicBezTo>
                    <a:cubicBezTo>
                      <a:pt x="2" y="5"/>
                      <a:pt x="1" y="9"/>
                      <a:pt x="1" y="8"/>
                    </a:cubicBezTo>
                    <a:cubicBezTo>
                      <a:pt x="0" y="9"/>
                      <a:pt x="2" y="5"/>
                      <a:pt x="1" y="8"/>
                    </a:cubicBezTo>
                    <a:cubicBezTo>
                      <a:pt x="0" y="11"/>
                      <a:pt x="0" y="11"/>
                      <a:pt x="0" y="11"/>
                    </a:cubicBezTo>
                    <a:cubicBezTo>
                      <a:pt x="0"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3" name="Freeform 1903"/>
              <p:cNvSpPr/>
              <p:nvPr/>
            </p:nvSpPr>
            <p:spPr bwMode="auto">
              <a:xfrm>
                <a:off x="2588" y="3154"/>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4" name="Freeform 1904"/>
              <p:cNvSpPr/>
              <p:nvPr/>
            </p:nvSpPr>
            <p:spPr bwMode="auto">
              <a:xfrm>
                <a:off x="2587" y="3153"/>
                <a:ext cx="1" cy="3"/>
              </a:xfrm>
              <a:custGeom>
                <a:avLst/>
                <a:gdLst>
                  <a:gd name="T0" fmla="*/ 1 w 1"/>
                  <a:gd name="T1" fmla="*/ 0 h 3"/>
                  <a:gd name="T2" fmla="*/ 1 w 1"/>
                  <a:gd name="T3" fmla="*/ 1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lnTo>
                      <a:pt x="1" y="1"/>
                    </a:lnTo>
                    <a:lnTo>
                      <a:pt x="0" y="3"/>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5" name="Freeform 1905"/>
              <p:cNvSpPr/>
              <p:nvPr/>
            </p:nvSpPr>
            <p:spPr bwMode="auto">
              <a:xfrm>
                <a:off x="2587" y="3152"/>
                <a:ext cx="2" cy="12"/>
              </a:xfrm>
              <a:custGeom>
                <a:avLst/>
                <a:gdLst>
                  <a:gd name="T0" fmla="*/ 3 w 3"/>
                  <a:gd name="T1" fmla="*/ 1 h 13"/>
                  <a:gd name="T2" fmla="*/ 2 w 3"/>
                  <a:gd name="T3" fmla="*/ 5 h 13"/>
                  <a:gd name="T4" fmla="*/ 0 w 3"/>
                  <a:gd name="T5" fmla="*/ 13 h 13"/>
                  <a:gd name="T6" fmla="*/ 1 w 3"/>
                  <a:gd name="T7" fmla="*/ 11 h 13"/>
                  <a:gd name="T8" fmla="*/ 3 w 3"/>
                  <a:gd name="T9" fmla="*/ 1 h 13"/>
                </a:gdLst>
                <a:ahLst/>
                <a:cxnLst>
                  <a:cxn ang="0">
                    <a:pos x="T0" y="T1"/>
                  </a:cxn>
                  <a:cxn ang="0">
                    <a:pos x="T2" y="T3"/>
                  </a:cxn>
                  <a:cxn ang="0">
                    <a:pos x="T4" y="T5"/>
                  </a:cxn>
                  <a:cxn ang="0">
                    <a:pos x="T6" y="T7"/>
                  </a:cxn>
                  <a:cxn ang="0">
                    <a:pos x="T8" y="T9"/>
                  </a:cxn>
                </a:cxnLst>
                <a:rect l="0" t="0" r="r" b="b"/>
                <a:pathLst>
                  <a:path w="3" h="13">
                    <a:moveTo>
                      <a:pt x="3" y="1"/>
                    </a:moveTo>
                    <a:cubicBezTo>
                      <a:pt x="2" y="7"/>
                      <a:pt x="3" y="0"/>
                      <a:pt x="2" y="5"/>
                    </a:cubicBezTo>
                    <a:cubicBezTo>
                      <a:pt x="2" y="5"/>
                      <a:pt x="1" y="10"/>
                      <a:pt x="0" y="13"/>
                    </a:cubicBezTo>
                    <a:cubicBezTo>
                      <a:pt x="1" y="11"/>
                      <a:pt x="1" y="11"/>
                      <a:pt x="1" y="11"/>
                    </a:cubicBezTo>
                    <a:cubicBezTo>
                      <a:pt x="2" y="9"/>
                      <a:pt x="3" y="4"/>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6" name="Freeform 1906"/>
              <p:cNvSpPr/>
              <p:nvPr/>
            </p:nvSpPr>
            <p:spPr bwMode="auto">
              <a:xfrm>
                <a:off x="2587" y="316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7" name="Freeform 1907"/>
              <p:cNvSpPr/>
              <p:nvPr/>
            </p:nvSpPr>
            <p:spPr bwMode="auto">
              <a:xfrm>
                <a:off x="2586" y="3157"/>
                <a:ext cx="4" cy="14"/>
              </a:xfrm>
              <a:custGeom>
                <a:avLst/>
                <a:gdLst>
                  <a:gd name="T0" fmla="*/ 5 w 5"/>
                  <a:gd name="T1" fmla="*/ 2 h 16"/>
                  <a:gd name="T2" fmla="*/ 2 w 5"/>
                  <a:gd name="T3" fmla="*/ 8 h 16"/>
                  <a:gd name="T4" fmla="*/ 4 w 5"/>
                  <a:gd name="T5" fmla="*/ 3 h 16"/>
                  <a:gd name="T6" fmla="*/ 3 w 5"/>
                  <a:gd name="T7" fmla="*/ 6 h 16"/>
                  <a:gd name="T8" fmla="*/ 4 w 5"/>
                  <a:gd name="T9" fmla="*/ 0 h 16"/>
                  <a:gd name="T10" fmla="*/ 3 w 5"/>
                  <a:gd name="T11" fmla="*/ 5 h 16"/>
                  <a:gd name="T12" fmla="*/ 3 w 5"/>
                  <a:gd name="T13" fmla="*/ 1 h 16"/>
                  <a:gd name="T14" fmla="*/ 2 w 5"/>
                  <a:gd name="T15" fmla="*/ 8 h 16"/>
                  <a:gd name="T16" fmla="*/ 2 w 5"/>
                  <a:gd name="T17" fmla="*/ 7 h 16"/>
                  <a:gd name="T18" fmla="*/ 1 w 5"/>
                  <a:gd name="T19" fmla="*/ 11 h 16"/>
                  <a:gd name="T20" fmla="*/ 1 w 5"/>
                  <a:gd name="T21" fmla="*/ 15 h 16"/>
                  <a:gd name="T22" fmla="*/ 5 w 5"/>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6">
                    <a:moveTo>
                      <a:pt x="5" y="2"/>
                    </a:moveTo>
                    <a:cubicBezTo>
                      <a:pt x="2" y="8"/>
                      <a:pt x="2" y="8"/>
                      <a:pt x="2" y="8"/>
                    </a:cubicBezTo>
                    <a:cubicBezTo>
                      <a:pt x="3" y="6"/>
                      <a:pt x="4" y="4"/>
                      <a:pt x="4" y="3"/>
                    </a:cubicBezTo>
                    <a:cubicBezTo>
                      <a:pt x="4" y="2"/>
                      <a:pt x="3" y="6"/>
                      <a:pt x="3" y="6"/>
                    </a:cubicBezTo>
                    <a:cubicBezTo>
                      <a:pt x="4" y="0"/>
                      <a:pt x="3" y="5"/>
                      <a:pt x="4" y="0"/>
                    </a:cubicBezTo>
                    <a:cubicBezTo>
                      <a:pt x="4" y="0"/>
                      <a:pt x="4" y="0"/>
                      <a:pt x="3" y="5"/>
                    </a:cubicBezTo>
                    <a:cubicBezTo>
                      <a:pt x="3" y="1"/>
                      <a:pt x="3" y="1"/>
                      <a:pt x="3" y="1"/>
                    </a:cubicBezTo>
                    <a:cubicBezTo>
                      <a:pt x="2" y="8"/>
                      <a:pt x="2" y="8"/>
                      <a:pt x="2" y="8"/>
                    </a:cubicBezTo>
                    <a:cubicBezTo>
                      <a:pt x="1" y="10"/>
                      <a:pt x="3" y="3"/>
                      <a:pt x="2" y="7"/>
                    </a:cubicBezTo>
                    <a:cubicBezTo>
                      <a:pt x="1" y="10"/>
                      <a:pt x="1" y="10"/>
                      <a:pt x="1" y="11"/>
                    </a:cubicBezTo>
                    <a:cubicBezTo>
                      <a:pt x="1" y="10"/>
                      <a:pt x="0" y="16"/>
                      <a:pt x="1" y="15"/>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8" name="Freeform 1908"/>
              <p:cNvSpPr/>
              <p:nvPr/>
            </p:nvSpPr>
            <p:spPr bwMode="auto">
              <a:xfrm>
                <a:off x="2587" y="3164"/>
                <a:ext cx="1" cy="3"/>
              </a:xfrm>
              <a:custGeom>
                <a:avLst/>
                <a:gdLst>
                  <a:gd name="T0" fmla="*/ 1 w 1"/>
                  <a:gd name="T1" fmla="*/ 1 h 3"/>
                  <a:gd name="T2" fmla="*/ 0 w 1"/>
                  <a:gd name="T3" fmla="*/ 3 h 3"/>
                  <a:gd name="T4" fmla="*/ 1 w 1"/>
                  <a:gd name="T5" fmla="*/ 0 h 3"/>
                  <a:gd name="T6" fmla="*/ 1 w 1"/>
                  <a:gd name="T7" fmla="*/ 1 h 3"/>
                </a:gdLst>
                <a:ahLst/>
                <a:cxnLst>
                  <a:cxn ang="0">
                    <a:pos x="T0" y="T1"/>
                  </a:cxn>
                  <a:cxn ang="0">
                    <a:pos x="T2" y="T3"/>
                  </a:cxn>
                  <a:cxn ang="0">
                    <a:pos x="T4" y="T5"/>
                  </a:cxn>
                  <a:cxn ang="0">
                    <a:pos x="T6" y="T7"/>
                  </a:cxn>
                </a:cxnLst>
                <a:rect l="0" t="0" r="r" b="b"/>
                <a:pathLst>
                  <a:path w="1" h="3">
                    <a:moveTo>
                      <a:pt x="1" y="1"/>
                    </a:moveTo>
                    <a:lnTo>
                      <a:pt x="0" y="3"/>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9" name="Freeform 1909"/>
              <p:cNvSpPr/>
              <p:nvPr/>
            </p:nvSpPr>
            <p:spPr bwMode="auto">
              <a:xfrm>
                <a:off x="2587" y="3157"/>
                <a:ext cx="4" cy="15"/>
              </a:xfrm>
              <a:custGeom>
                <a:avLst/>
                <a:gdLst>
                  <a:gd name="T0" fmla="*/ 5 w 5"/>
                  <a:gd name="T1" fmla="*/ 0 h 17"/>
                  <a:gd name="T2" fmla="*/ 3 w 5"/>
                  <a:gd name="T3" fmla="*/ 4 h 17"/>
                  <a:gd name="T4" fmla="*/ 4 w 5"/>
                  <a:gd name="T5" fmla="*/ 1 h 17"/>
                  <a:gd name="T6" fmla="*/ 3 w 5"/>
                  <a:gd name="T7" fmla="*/ 7 h 17"/>
                  <a:gd name="T8" fmla="*/ 4 w 5"/>
                  <a:gd name="T9" fmla="*/ 4 h 17"/>
                  <a:gd name="T10" fmla="*/ 2 w 5"/>
                  <a:gd name="T11" fmla="*/ 12 h 17"/>
                  <a:gd name="T12" fmla="*/ 2 w 5"/>
                  <a:gd name="T13" fmla="*/ 10 h 17"/>
                  <a:gd name="T14" fmla="*/ 3 w 5"/>
                  <a:gd name="T15" fmla="*/ 10 h 17"/>
                  <a:gd name="T16" fmla="*/ 3 w 5"/>
                  <a:gd name="T17" fmla="*/ 8 h 17"/>
                  <a:gd name="T18" fmla="*/ 4 w 5"/>
                  <a:gd name="T19" fmla="*/ 6 h 17"/>
                  <a:gd name="T20" fmla="*/ 5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5" y="0"/>
                    </a:moveTo>
                    <a:cubicBezTo>
                      <a:pt x="3" y="4"/>
                      <a:pt x="3" y="4"/>
                      <a:pt x="3" y="4"/>
                    </a:cubicBezTo>
                    <a:cubicBezTo>
                      <a:pt x="3" y="4"/>
                      <a:pt x="4" y="3"/>
                      <a:pt x="4" y="1"/>
                    </a:cubicBezTo>
                    <a:cubicBezTo>
                      <a:pt x="4" y="3"/>
                      <a:pt x="3" y="5"/>
                      <a:pt x="3" y="7"/>
                    </a:cubicBezTo>
                    <a:cubicBezTo>
                      <a:pt x="1" y="12"/>
                      <a:pt x="3" y="5"/>
                      <a:pt x="4" y="4"/>
                    </a:cubicBezTo>
                    <a:cubicBezTo>
                      <a:pt x="4" y="7"/>
                      <a:pt x="3" y="7"/>
                      <a:pt x="2" y="12"/>
                    </a:cubicBezTo>
                    <a:cubicBezTo>
                      <a:pt x="2" y="12"/>
                      <a:pt x="2" y="11"/>
                      <a:pt x="2" y="10"/>
                    </a:cubicBezTo>
                    <a:cubicBezTo>
                      <a:pt x="0" y="17"/>
                      <a:pt x="2" y="11"/>
                      <a:pt x="3" y="10"/>
                    </a:cubicBezTo>
                    <a:cubicBezTo>
                      <a:pt x="3" y="9"/>
                      <a:pt x="4" y="7"/>
                      <a:pt x="3" y="8"/>
                    </a:cubicBezTo>
                    <a:cubicBezTo>
                      <a:pt x="4" y="6"/>
                      <a:pt x="4" y="6"/>
                      <a:pt x="4" y="6"/>
                    </a:cubicBezTo>
                    <a:cubicBezTo>
                      <a:pt x="5" y="1"/>
                      <a:pt x="5" y="0"/>
                      <a:pt x="5"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0" name="Freeform 1910"/>
              <p:cNvSpPr/>
              <p:nvPr/>
            </p:nvSpPr>
            <p:spPr bwMode="auto">
              <a:xfrm>
                <a:off x="2590" y="3156"/>
                <a:ext cx="1" cy="2"/>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0" y="1"/>
                      <a:pt x="0" y="1"/>
                      <a:pt x="0" y="2"/>
                    </a:cubicBezTo>
                    <a:cubicBezTo>
                      <a:pt x="0" y="1"/>
                      <a:pt x="1"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1" name="Freeform 1911"/>
              <p:cNvSpPr/>
              <p:nvPr/>
            </p:nvSpPr>
            <p:spPr bwMode="auto">
              <a:xfrm>
                <a:off x="2589" y="316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2" name="Freeform 1912"/>
              <p:cNvSpPr/>
              <p:nvPr/>
            </p:nvSpPr>
            <p:spPr bwMode="auto">
              <a:xfrm>
                <a:off x="2591" y="3157"/>
                <a:ext cx="0" cy="3"/>
              </a:xfrm>
              <a:custGeom>
                <a:avLst/>
                <a:gdLst>
                  <a:gd name="T0" fmla="*/ 2 h 3"/>
                  <a:gd name="T1" fmla="*/ 3 h 3"/>
                  <a:gd name="T2" fmla="*/ 0 h 3"/>
                  <a:gd name="T3" fmla="*/ 2 h 3"/>
                </a:gdLst>
                <a:ahLst/>
                <a:cxnLst>
                  <a:cxn ang="0">
                    <a:pos x="0" y="T0"/>
                  </a:cxn>
                  <a:cxn ang="0">
                    <a:pos x="0" y="T1"/>
                  </a:cxn>
                  <a:cxn ang="0">
                    <a:pos x="0" y="T2"/>
                  </a:cxn>
                  <a:cxn ang="0">
                    <a:pos x="0" y="T3"/>
                  </a:cxn>
                </a:cxnLst>
                <a:rect l="0" t="0" r="r" b="b"/>
                <a:pathLst>
                  <a:path h="3">
                    <a:moveTo>
                      <a:pt x="0" y="2"/>
                    </a:moveTo>
                    <a:cubicBezTo>
                      <a:pt x="0" y="3"/>
                      <a:pt x="0" y="3"/>
                      <a:pt x="0" y="3"/>
                    </a:cubicBezTo>
                    <a:cubicBezTo>
                      <a:pt x="0" y="0"/>
                      <a:pt x="0" y="0"/>
                      <a:pt x="0" y="0"/>
                    </a:cubicBezTo>
                    <a:cubicBezTo>
                      <a:pt x="0" y="1"/>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3" name="Freeform 1913"/>
              <p:cNvSpPr/>
              <p:nvPr/>
            </p:nvSpPr>
            <p:spPr bwMode="auto">
              <a:xfrm>
                <a:off x="2589" y="3154"/>
                <a:ext cx="10" cy="17"/>
              </a:xfrm>
              <a:custGeom>
                <a:avLst/>
                <a:gdLst>
                  <a:gd name="T0" fmla="*/ 7 w 11"/>
                  <a:gd name="T1" fmla="*/ 16 h 19"/>
                  <a:gd name="T2" fmla="*/ 8 w 11"/>
                  <a:gd name="T3" fmla="*/ 13 h 19"/>
                  <a:gd name="T4" fmla="*/ 9 w 11"/>
                  <a:gd name="T5" fmla="*/ 9 h 19"/>
                  <a:gd name="T6" fmla="*/ 11 w 11"/>
                  <a:gd name="T7" fmla="*/ 2 h 19"/>
                  <a:gd name="T8" fmla="*/ 10 w 11"/>
                  <a:gd name="T9" fmla="*/ 5 h 19"/>
                  <a:gd name="T10" fmla="*/ 11 w 11"/>
                  <a:gd name="T11" fmla="*/ 1 h 19"/>
                  <a:gd name="T12" fmla="*/ 9 w 11"/>
                  <a:gd name="T13" fmla="*/ 3 h 19"/>
                  <a:gd name="T14" fmla="*/ 8 w 11"/>
                  <a:gd name="T15" fmla="*/ 5 h 19"/>
                  <a:gd name="T16" fmla="*/ 5 w 11"/>
                  <a:gd name="T17" fmla="*/ 3 h 19"/>
                  <a:gd name="T18" fmla="*/ 3 w 11"/>
                  <a:gd name="T19" fmla="*/ 9 h 19"/>
                  <a:gd name="T20" fmla="*/ 4 w 11"/>
                  <a:gd name="T21" fmla="*/ 5 h 19"/>
                  <a:gd name="T22" fmla="*/ 4 w 11"/>
                  <a:gd name="T23" fmla="*/ 5 h 19"/>
                  <a:gd name="T24" fmla="*/ 3 w 11"/>
                  <a:gd name="T25" fmla="*/ 3 h 19"/>
                  <a:gd name="T26" fmla="*/ 2 w 11"/>
                  <a:gd name="T27" fmla="*/ 11 h 19"/>
                  <a:gd name="T28" fmla="*/ 3 w 11"/>
                  <a:gd name="T29" fmla="*/ 3 h 19"/>
                  <a:gd name="T30" fmla="*/ 2 w 11"/>
                  <a:gd name="T31" fmla="*/ 8 h 19"/>
                  <a:gd name="T32" fmla="*/ 1 w 11"/>
                  <a:gd name="T33" fmla="*/ 13 h 19"/>
                  <a:gd name="T34" fmla="*/ 0 w 11"/>
                  <a:gd name="T35" fmla="*/ 16 h 19"/>
                  <a:gd name="T36" fmla="*/ 4 w 11"/>
                  <a:gd name="T37" fmla="*/ 7 h 19"/>
                  <a:gd name="T38" fmla="*/ 3 w 11"/>
                  <a:gd name="T39" fmla="*/ 11 h 19"/>
                  <a:gd name="T40" fmla="*/ 3 w 11"/>
                  <a:gd name="T41" fmla="*/ 15 h 19"/>
                  <a:gd name="T42" fmla="*/ 5 w 11"/>
                  <a:gd name="T43" fmla="*/ 9 h 19"/>
                  <a:gd name="T44" fmla="*/ 5 w 11"/>
                  <a:gd name="T45" fmla="*/ 11 h 19"/>
                  <a:gd name="T46" fmla="*/ 6 w 11"/>
                  <a:gd name="T47" fmla="*/ 8 h 19"/>
                  <a:gd name="T48" fmla="*/ 5 w 11"/>
                  <a:gd name="T49" fmla="*/ 12 h 19"/>
                  <a:gd name="T50" fmla="*/ 7 w 11"/>
                  <a:gd name="T51" fmla="*/ 5 h 19"/>
                  <a:gd name="T52" fmla="*/ 5 w 11"/>
                  <a:gd name="T53" fmla="*/ 16 h 19"/>
                  <a:gd name="T54" fmla="*/ 6 w 11"/>
                  <a:gd name="T55" fmla="*/ 12 h 19"/>
                  <a:gd name="T56" fmla="*/ 7 w 11"/>
                  <a:gd name="T57" fmla="*/ 8 h 19"/>
                  <a:gd name="T58" fmla="*/ 6 w 11"/>
                  <a:gd name="T59" fmla="*/ 15 h 19"/>
                  <a:gd name="T60" fmla="*/ 7 w 11"/>
                  <a:gd name="T61" fmla="*/ 11 h 19"/>
                  <a:gd name="T62" fmla="*/ 8 w 11"/>
                  <a:gd name="T63" fmla="*/ 7 h 19"/>
                  <a:gd name="T64" fmla="*/ 8 w 11"/>
                  <a:gd name="T65" fmla="*/ 9 h 19"/>
                  <a:gd name="T66" fmla="*/ 6 w 11"/>
                  <a:gd name="T67" fmla="*/ 16 h 19"/>
                  <a:gd name="T68" fmla="*/ 6 w 11"/>
                  <a:gd name="T69" fmla="*/ 19 h 19"/>
                  <a:gd name="T70" fmla="*/ 9 w 11"/>
                  <a:gd name="T71" fmla="*/ 10 h 19"/>
                  <a:gd name="T72" fmla="*/ 7 w 11"/>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19">
                    <a:moveTo>
                      <a:pt x="7" y="16"/>
                    </a:moveTo>
                    <a:cubicBezTo>
                      <a:pt x="8" y="14"/>
                      <a:pt x="8" y="13"/>
                      <a:pt x="8" y="13"/>
                    </a:cubicBezTo>
                    <a:cubicBezTo>
                      <a:pt x="9" y="10"/>
                      <a:pt x="9" y="11"/>
                      <a:pt x="9" y="9"/>
                    </a:cubicBezTo>
                    <a:cubicBezTo>
                      <a:pt x="10" y="7"/>
                      <a:pt x="10" y="5"/>
                      <a:pt x="11" y="2"/>
                    </a:cubicBezTo>
                    <a:cubicBezTo>
                      <a:pt x="11" y="2"/>
                      <a:pt x="10" y="6"/>
                      <a:pt x="10" y="5"/>
                    </a:cubicBezTo>
                    <a:cubicBezTo>
                      <a:pt x="11" y="1"/>
                      <a:pt x="11" y="1"/>
                      <a:pt x="11" y="1"/>
                    </a:cubicBezTo>
                    <a:cubicBezTo>
                      <a:pt x="10" y="3"/>
                      <a:pt x="8" y="6"/>
                      <a:pt x="9" y="3"/>
                    </a:cubicBezTo>
                    <a:cubicBezTo>
                      <a:pt x="9" y="2"/>
                      <a:pt x="8" y="4"/>
                      <a:pt x="8" y="5"/>
                    </a:cubicBezTo>
                    <a:cubicBezTo>
                      <a:pt x="7" y="3"/>
                      <a:pt x="5" y="6"/>
                      <a:pt x="5" y="3"/>
                    </a:cubicBezTo>
                    <a:cubicBezTo>
                      <a:pt x="3" y="9"/>
                      <a:pt x="3" y="9"/>
                      <a:pt x="3" y="9"/>
                    </a:cubicBezTo>
                    <a:cubicBezTo>
                      <a:pt x="4" y="6"/>
                      <a:pt x="3" y="9"/>
                      <a:pt x="4" y="5"/>
                    </a:cubicBezTo>
                    <a:cubicBezTo>
                      <a:pt x="4" y="6"/>
                      <a:pt x="4" y="5"/>
                      <a:pt x="4" y="5"/>
                    </a:cubicBezTo>
                    <a:cubicBezTo>
                      <a:pt x="5" y="0"/>
                      <a:pt x="3" y="5"/>
                      <a:pt x="3" y="3"/>
                    </a:cubicBezTo>
                    <a:cubicBezTo>
                      <a:pt x="3" y="4"/>
                      <a:pt x="2" y="10"/>
                      <a:pt x="2" y="11"/>
                    </a:cubicBezTo>
                    <a:cubicBezTo>
                      <a:pt x="3" y="4"/>
                      <a:pt x="1" y="11"/>
                      <a:pt x="3" y="3"/>
                    </a:cubicBezTo>
                    <a:cubicBezTo>
                      <a:pt x="3" y="1"/>
                      <a:pt x="2" y="9"/>
                      <a:pt x="2" y="8"/>
                    </a:cubicBezTo>
                    <a:cubicBezTo>
                      <a:pt x="0" y="12"/>
                      <a:pt x="1" y="10"/>
                      <a:pt x="1" y="13"/>
                    </a:cubicBezTo>
                    <a:cubicBezTo>
                      <a:pt x="0" y="16"/>
                      <a:pt x="1" y="11"/>
                      <a:pt x="0" y="16"/>
                    </a:cubicBezTo>
                    <a:cubicBezTo>
                      <a:pt x="0" y="18"/>
                      <a:pt x="3" y="9"/>
                      <a:pt x="4" y="7"/>
                    </a:cubicBezTo>
                    <a:cubicBezTo>
                      <a:pt x="3" y="11"/>
                      <a:pt x="3" y="11"/>
                      <a:pt x="3" y="11"/>
                    </a:cubicBezTo>
                    <a:cubicBezTo>
                      <a:pt x="4" y="9"/>
                      <a:pt x="5" y="9"/>
                      <a:pt x="3" y="15"/>
                    </a:cubicBezTo>
                    <a:cubicBezTo>
                      <a:pt x="4" y="11"/>
                      <a:pt x="3" y="17"/>
                      <a:pt x="5" y="9"/>
                    </a:cubicBezTo>
                    <a:cubicBezTo>
                      <a:pt x="5" y="11"/>
                      <a:pt x="5" y="10"/>
                      <a:pt x="5" y="11"/>
                    </a:cubicBezTo>
                    <a:cubicBezTo>
                      <a:pt x="6" y="8"/>
                      <a:pt x="6" y="8"/>
                      <a:pt x="6" y="8"/>
                    </a:cubicBezTo>
                    <a:cubicBezTo>
                      <a:pt x="6" y="9"/>
                      <a:pt x="5" y="13"/>
                      <a:pt x="5" y="12"/>
                    </a:cubicBezTo>
                    <a:cubicBezTo>
                      <a:pt x="6" y="9"/>
                      <a:pt x="6" y="8"/>
                      <a:pt x="7" y="5"/>
                    </a:cubicBezTo>
                    <a:cubicBezTo>
                      <a:pt x="6" y="9"/>
                      <a:pt x="6" y="12"/>
                      <a:pt x="5" y="16"/>
                    </a:cubicBezTo>
                    <a:cubicBezTo>
                      <a:pt x="6" y="12"/>
                      <a:pt x="6" y="12"/>
                      <a:pt x="6" y="12"/>
                    </a:cubicBezTo>
                    <a:cubicBezTo>
                      <a:pt x="6" y="13"/>
                      <a:pt x="7" y="10"/>
                      <a:pt x="7" y="8"/>
                    </a:cubicBezTo>
                    <a:cubicBezTo>
                      <a:pt x="7" y="8"/>
                      <a:pt x="6" y="13"/>
                      <a:pt x="6" y="15"/>
                    </a:cubicBezTo>
                    <a:cubicBezTo>
                      <a:pt x="5" y="17"/>
                      <a:pt x="8" y="8"/>
                      <a:pt x="7" y="11"/>
                    </a:cubicBezTo>
                    <a:cubicBezTo>
                      <a:pt x="8" y="7"/>
                      <a:pt x="8" y="7"/>
                      <a:pt x="8" y="7"/>
                    </a:cubicBezTo>
                    <a:cubicBezTo>
                      <a:pt x="9" y="6"/>
                      <a:pt x="8" y="10"/>
                      <a:pt x="8" y="9"/>
                    </a:cubicBezTo>
                    <a:cubicBezTo>
                      <a:pt x="7" y="14"/>
                      <a:pt x="7" y="13"/>
                      <a:pt x="6" y="16"/>
                    </a:cubicBezTo>
                    <a:cubicBezTo>
                      <a:pt x="6" y="17"/>
                      <a:pt x="6" y="17"/>
                      <a:pt x="6" y="19"/>
                    </a:cubicBezTo>
                    <a:cubicBezTo>
                      <a:pt x="7" y="16"/>
                      <a:pt x="8" y="13"/>
                      <a:pt x="9" y="10"/>
                    </a:cubicBezTo>
                    <a:cubicBezTo>
                      <a:pt x="7" y="16"/>
                      <a:pt x="7" y="16"/>
                      <a:pt x="7"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4" name="Freeform 1914"/>
              <p:cNvSpPr/>
              <p:nvPr/>
            </p:nvSpPr>
            <p:spPr bwMode="auto">
              <a:xfrm>
                <a:off x="2594" y="3171"/>
                <a:ext cx="1" cy="2"/>
              </a:xfrm>
              <a:custGeom>
                <a:avLst/>
                <a:gdLst>
                  <a:gd name="T0" fmla="*/ 1 w 1"/>
                  <a:gd name="T1" fmla="*/ 0 h 2"/>
                  <a:gd name="T2" fmla="*/ 0 w 1"/>
                  <a:gd name="T3" fmla="*/ 2 h 2"/>
                  <a:gd name="T4" fmla="*/ 0 w 1"/>
                  <a:gd name="T5" fmla="*/ 1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5" name="Freeform 1915"/>
              <p:cNvSpPr/>
              <p:nvPr/>
            </p:nvSpPr>
            <p:spPr bwMode="auto">
              <a:xfrm>
                <a:off x="2596" y="3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6" name="Freeform 1916"/>
              <p:cNvSpPr/>
              <p:nvPr/>
            </p:nvSpPr>
            <p:spPr bwMode="auto">
              <a:xfrm>
                <a:off x="2597" y="3157"/>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7" name="Freeform 1917"/>
              <p:cNvSpPr/>
              <p:nvPr/>
            </p:nvSpPr>
            <p:spPr bwMode="auto">
              <a:xfrm>
                <a:off x="2593" y="3169"/>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8" name="Freeform 1918"/>
              <p:cNvSpPr/>
              <p:nvPr/>
            </p:nvSpPr>
            <p:spPr bwMode="auto">
              <a:xfrm>
                <a:off x="2592" y="3168"/>
                <a:ext cx="1" cy="2"/>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9" name="Freeform 1919"/>
              <p:cNvSpPr/>
              <p:nvPr/>
            </p:nvSpPr>
            <p:spPr bwMode="auto">
              <a:xfrm>
                <a:off x="2595" y="3170"/>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0" name="Freeform 1920"/>
              <p:cNvSpPr/>
              <p:nvPr/>
            </p:nvSpPr>
            <p:spPr bwMode="auto">
              <a:xfrm>
                <a:off x="2596" y="3152"/>
                <a:ext cx="8" cy="20"/>
              </a:xfrm>
              <a:custGeom>
                <a:avLst/>
                <a:gdLst>
                  <a:gd name="T0" fmla="*/ 7 w 8"/>
                  <a:gd name="T1" fmla="*/ 4 h 22"/>
                  <a:gd name="T2" fmla="*/ 7 w 8"/>
                  <a:gd name="T3" fmla="*/ 1 h 22"/>
                  <a:gd name="T4" fmla="*/ 4 w 8"/>
                  <a:gd name="T5" fmla="*/ 11 h 22"/>
                  <a:gd name="T6" fmla="*/ 7 w 8"/>
                  <a:gd name="T7" fmla="*/ 2 h 22"/>
                  <a:gd name="T8" fmla="*/ 4 w 8"/>
                  <a:gd name="T9" fmla="*/ 8 h 22"/>
                  <a:gd name="T10" fmla="*/ 5 w 8"/>
                  <a:gd name="T11" fmla="*/ 5 h 22"/>
                  <a:gd name="T12" fmla="*/ 1 w 8"/>
                  <a:gd name="T13" fmla="*/ 14 h 22"/>
                  <a:gd name="T14" fmla="*/ 4 w 8"/>
                  <a:gd name="T15" fmla="*/ 3 h 22"/>
                  <a:gd name="T16" fmla="*/ 4 w 8"/>
                  <a:gd name="T17" fmla="*/ 3 h 22"/>
                  <a:gd name="T18" fmla="*/ 3 w 8"/>
                  <a:gd name="T19" fmla="*/ 6 h 22"/>
                  <a:gd name="T20" fmla="*/ 1 w 8"/>
                  <a:gd name="T21" fmla="*/ 12 h 22"/>
                  <a:gd name="T22" fmla="*/ 0 w 8"/>
                  <a:gd name="T23" fmla="*/ 17 h 22"/>
                  <a:gd name="T24" fmla="*/ 1 w 8"/>
                  <a:gd name="T25" fmla="*/ 13 h 22"/>
                  <a:gd name="T26" fmla="*/ 0 w 8"/>
                  <a:gd name="T27" fmla="*/ 17 h 22"/>
                  <a:gd name="T28" fmla="*/ 1 w 8"/>
                  <a:gd name="T29" fmla="*/ 15 h 22"/>
                  <a:gd name="T30" fmla="*/ 1 w 8"/>
                  <a:gd name="T31" fmla="*/ 18 h 22"/>
                  <a:gd name="T32" fmla="*/ 2 w 8"/>
                  <a:gd name="T33" fmla="*/ 15 h 22"/>
                  <a:gd name="T34" fmla="*/ 1 w 8"/>
                  <a:gd name="T35" fmla="*/ 16 h 22"/>
                  <a:gd name="T36" fmla="*/ 3 w 8"/>
                  <a:gd name="T37" fmla="*/ 11 h 22"/>
                  <a:gd name="T38" fmla="*/ 2 w 8"/>
                  <a:gd name="T39" fmla="*/ 16 h 22"/>
                  <a:gd name="T40" fmla="*/ 3 w 8"/>
                  <a:gd name="T41" fmla="*/ 13 h 22"/>
                  <a:gd name="T42" fmla="*/ 2 w 8"/>
                  <a:gd name="T43" fmla="*/ 18 h 22"/>
                  <a:gd name="T44" fmla="*/ 3 w 8"/>
                  <a:gd name="T45" fmla="*/ 15 h 22"/>
                  <a:gd name="T46" fmla="*/ 2 w 8"/>
                  <a:gd name="T47" fmla="*/ 18 h 22"/>
                  <a:gd name="T48" fmla="*/ 4 w 8"/>
                  <a:gd name="T49" fmla="*/ 8 h 22"/>
                  <a:gd name="T50" fmla="*/ 3 w 8"/>
                  <a:gd name="T51" fmla="*/ 16 h 22"/>
                  <a:gd name="T52" fmla="*/ 4 w 8"/>
                  <a:gd name="T53" fmla="*/ 15 h 22"/>
                  <a:gd name="T54" fmla="*/ 4 w 8"/>
                  <a:gd name="T55" fmla="*/ 16 h 22"/>
                  <a:gd name="T56" fmla="*/ 5 w 8"/>
                  <a:gd name="T57" fmla="*/ 13 h 22"/>
                  <a:gd name="T58" fmla="*/ 5 w 8"/>
                  <a:gd name="T59" fmla="*/ 12 h 22"/>
                  <a:gd name="T60" fmla="*/ 6 w 8"/>
                  <a:gd name="T61" fmla="*/ 9 h 22"/>
                  <a:gd name="T62" fmla="*/ 5 w 8"/>
                  <a:gd name="T63" fmla="*/ 11 h 22"/>
                  <a:gd name="T64" fmla="*/ 7 w 8"/>
                  <a:gd name="T65" fmla="*/ 5 h 22"/>
                  <a:gd name="T66" fmla="*/ 6 w 8"/>
                  <a:gd name="T67" fmla="*/ 9 h 22"/>
                  <a:gd name="T68" fmla="*/ 7 w 8"/>
                  <a:gd name="T6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2">
                    <a:moveTo>
                      <a:pt x="7" y="4"/>
                    </a:moveTo>
                    <a:cubicBezTo>
                      <a:pt x="8" y="0"/>
                      <a:pt x="7" y="2"/>
                      <a:pt x="7" y="1"/>
                    </a:cubicBezTo>
                    <a:cubicBezTo>
                      <a:pt x="6" y="3"/>
                      <a:pt x="5" y="11"/>
                      <a:pt x="4" y="11"/>
                    </a:cubicBezTo>
                    <a:cubicBezTo>
                      <a:pt x="7" y="2"/>
                      <a:pt x="7" y="2"/>
                      <a:pt x="7" y="2"/>
                    </a:cubicBezTo>
                    <a:cubicBezTo>
                      <a:pt x="6" y="3"/>
                      <a:pt x="6" y="1"/>
                      <a:pt x="4" y="8"/>
                    </a:cubicBezTo>
                    <a:cubicBezTo>
                      <a:pt x="5" y="5"/>
                      <a:pt x="5" y="5"/>
                      <a:pt x="5" y="5"/>
                    </a:cubicBezTo>
                    <a:cubicBezTo>
                      <a:pt x="4" y="5"/>
                      <a:pt x="1" y="17"/>
                      <a:pt x="1" y="14"/>
                    </a:cubicBezTo>
                    <a:cubicBezTo>
                      <a:pt x="3" y="9"/>
                      <a:pt x="3" y="9"/>
                      <a:pt x="4" y="3"/>
                    </a:cubicBezTo>
                    <a:cubicBezTo>
                      <a:pt x="4" y="3"/>
                      <a:pt x="4" y="3"/>
                      <a:pt x="4" y="3"/>
                    </a:cubicBezTo>
                    <a:cubicBezTo>
                      <a:pt x="4" y="3"/>
                      <a:pt x="3" y="6"/>
                      <a:pt x="3" y="6"/>
                    </a:cubicBezTo>
                    <a:cubicBezTo>
                      <a:pt x="2" y="8"/>
                      <a:pt x="2" y="12"/>
                      <a:pt x="1" y="12"/>
                    </a:cubicBezTo>
                    <a:cubicBezTo>
                      <a:pt x="1" y="12"/>
                      <a:pt x="1" y="15"/>
                      <a:pt x="0" y="17"/>
                    </a:cubicBezTo>
                    <a:cubicBezTo>
                      <a:pt x="1" y="15"/>
                      <a:pt x="1" y="16"/>
                      <a:pt x="1" y="13"/>
                    </a:cubicBezTo>
                    <a:cubicBezTo>
                      <a:pt x="1" y="16"/>
                      <a:pt x="1" y="14"/>
                      <a:pt x="0" y="17"/>
                    </a:cubicBezTo>
                    <a:cubicBezTo>
                      <a:pt x="1" y="15"/>
                      <a:pt x="1" y="15"/>
                      <a:pt x="1" y="15"/>
                    </a:cubicBezTo>
                    <a:cubicBezTo>
                      <a:pt x="1" y="15"/>
                      <a:pt x="0" y="17"/>
                      <a:pt x="1" y="18"/>
                    </a:cubicBezTo>
                    <a:cubicBezTo>
                      <a:pt x="1" y="16"/>
                      <a:pt x="2" y="15"/>
                      <a:pt x="2" y="15"/>
                    </a:cubicBezTo>
                    <a:cubicBezTo>
                      <a:pt x="1" y="16"/>
                      <a:pt x="1" y="16"/>
                      <a:pt x="1" y="16"/>
                    </a:cubicBezTo>
                    <a:cubicBezTo>
                      <a:pt x="2" y="15"/>
                      <a:pt x="2" y="16"/>
                      <a:pt x="3" y="11"/>
                    </a:cubicBezTo>
                    <a:cubicBezTo>
                      <a:pt x="2" y="16"/>
                      <a:pt x="2" y="16"/>
                      <a:pt x="2" y="16"/>
                    </a:cubicBezTo>
                    <a:cubicBezTo>
                      <a:pt x="3" y="13"/>
                      <a:pt x="3" y="13"/>
                      <a:pt x="3" y="13"/>
                    </a:cubicBezTo>
                    <a:cubicBezTo>
                      <a:pt x="3" y="14"/>
                      <a:pt x="1" y="22"/>
                      <a:pt x="2" y="18"/>
                    </a:cubicBezTo>
                    <a:cubicBezTo>
                      <a:pt x="2" y="17"/>
                      <a:pt x="3" y="16"/>
                      <a:pt x="3" y="15"/>
                    </a:cubicBezTo>
                    <a:cubicBezTo>
                      <a:pt x="3" y="13"/>
                      <a:pt x="2" y="17"/>
                      <a:pt x="2" y="18"/>
                    </a:cubicBezTo>
                    <a:cubicBezTo>
                      <a:pt x="3" y="14"/>
                      <a:pt x="4" y="10"/>
                      <a:pt x="4" y="8"/>
                    </a:cubicBezTo>
                    <a:cubicBezTo>
                      <a:pt x="4" y="12"/>
                      <a:pt x="5" y="8"/>
                      <a:pt x="3" y="16"/>
                    </a:cubicBezTo>
                    <a:cubicBezTo>
                      <a:pt x="3" y="17"/>
                      <a:pt x="4" y="13"/>
                      <a:pt x="4" y="15"/>
                    </a:cubicBezTo>
                    <a:cubicBezTo>
                      <a:pt x="4" y="16"/>
                      <a:pt x="4" y="16"/>
                      <a:pt x="4" y="16"/>
                    </a:cubicBezTo>
                    <a:cubicBezTo>
                      <a:pt x="5" y="11"/>
                      <a:pt x="3" y="19"/>
                      <a:pt x="5" y="13"/>
                    </a:cubicBezTo>
                    <a:cubicBezTo>
                      <a:pt x="5" y="12"/>
                      <a:pt x="5" y="12"/>
                      <a:pt x="5" y="12"/>
                    </a:cubicBezTo>
                    <a:cubicBezTo>
                      <a:pt x="6" y="10"/>
                      <a:pt x="6" y="10"/>
                      <a:pt x="6" y="9"/>
                    </a:cubicBezTo>
                    <a:cubicBezTo>
                      <a:pt x="6" y="10"/>
                      <a:pt x="6" y="10"/>
                      <a:pt x="5" y="11"/>
                    </a:cubicBezTo>
                    <a:cubicBezTo>
                      <a:pt x="7" y="7"/>
                      <a:pt x="7" y="7"/>
                      <a:pt x="7" y="5"/>
                    </a:cubicBezTo>
                    <a:cubicBezTo>
                      <a:pt x="7" y="5"/>
                      <a:pt x="6" y="8"/>
                      <a:pt x="6" y="9"/>
                    </a:cubicBezTo>
                    <a:cubicBezTo>
                      <a:pt x="7" y="7"/>
                      <a:pt x="7" y="3"/>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1" name="Freeform 1921"/>
              <p:cNvSpPr/>
              <p:nvPr/>
            </p:nvSpPr>
            <p:spPr bwMode="auto">
              <a:xfrm>
                <a:off x="2597" y="316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2" name="Freeform 1922"/>
              <p:cNvSpPr/>
              <p:nvPr/>
            </p:nvSpPr>
            <p:spPr bwMode="auto">
              <a:xfrm>
                <a:off x="2599" y="3150"/>
                <a:ext cx="8" cy="25"/>
              </a:xfrm>
              <a:custGeom>
                <a:avLst/>
                <a:gdLst>
                  <a:gd name="T0" fmla="*/ 4 w 9"/>
                  <a:gd name="T1" fmla="*/ 13 h 27"/>
                  <a:gd name="T2" fmla="*/ 3 w 9"/>
                  <a:gd name="T3" fmla="*/ 19 h 27"/>
                  <a:gd name="T4" fmla="*/ 5 w 9"/>
                  <a:gd name="T5" fmla="*/ 9 h 27"/>
                  <a:gd name="T6" fmla="*/ 6 w 9"/>
                  <a:gd name="T7" fmla="*/ 7 h 27"/>
                  <a:gd name="T8" fmla="*/ 4 w 9"/>
                  <a:gd name="T9" fmla="*/ 16 h 27"/>
                  <a:gd name="T10" fmla="*/ 4 w 9"/>
                  <a:gd name="T11" fmla="*/ 17 h 27"/>
                  <a:gd name="T12" fmla="*/ 5 w 9"/>
                  <a:gd name="T13" fmla="*/ 11 h 27"/>
                  <a:gd name="T14" fmla="*/ 6 w 9"/>
                  <a:gd name="T15" fmla="*/ 8 h 27"/>
                  <a:gd name="T16" fmla="*/ 6 w 9"/>
                  <a:gd name="T17" fmla="*/ 10 h 27"/>
                  <a:gd name="T18" fmla="*/ 4 w 9"/>
                  <a:gd name="T19" fmla="*/ 17 h 27"/>
                  <a:gd name="T20" fmla="*/ 9 w 9"/>
                  <a:gd name="T21" fmla="*/ 2 h 27"/>
                  <a:gd name="T22" fmla="*/ 9 w 9"/>
                  <a:gd name="T23" fmla="*/ 2 h 27"/>
                  <a:gd name="T24" fmla="*/ 7 w 9"/>
                  <a:gd name="T25" fmla="*/ 9 h 27"/>
                  <a:gd name="T26" fmla="*/ 7 w 9"/>
                  <a:gd name="T27" fmla="*/ 7 h 27"/>
                  <a:gd name="T28" fmla="*/ 8 w 9"/>
                  <a:gd name="T29" fmla="*/ 4 h 27"/>
                  <a:gd name="T30" fmla="*/ 6 w 9"/>
                  <a:gd name="T31" fmla="*/ 3 h 27"/>
                  <a:gd name="T32" fmla="*/ 6 w 9"/>
                  <a:gd name="T33" fmla="*/ 4 h 27"/>
                  <a:gd name="T34" fmla="*/ 5 w 9"/>
                  <a:gd name="T35" fmla="*/ 8 h 27"/>
                  <a:gd name="T36" fmla="*/ 3 w 9"/>
                  <a:gd name="T37" fmla="*/ 14 h 27"/>
                  <a:gd name="T38" fmla="*/ 4 w 9"/>
                  <a:gd name="T39" fmla="*/ 12 h 27"/>
                  <a:gd name="T40" fmla="*/ 2 w 9"/>
                  <a:gd name="T41" fmla="*/ 19 h 27"/>
                  <a:gd name="T42" fmla="*/ 1 w 9"/>
                  <a:gd name="T43" fmla="*/ 21 h 27"/>
                  <a:gd name="T44" fmla="*/ 2 w 9"/>
                  <a:gd name="T45" fmla="*/ 22 h 27"/>
                  <a:gd name="T46" fmla="*/ 4 w 9"/>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3"/>
                    </a:moveTo>
                    <a:cubicBezTo>
                      <a:pt x="4" y="14"/>
                      <a:pt x="3" y="17"/>
                      <a:pt x="3" y="19"/>
                    </a:cubicBezTo>
                    <a:cubicBezTo>
                      <a:pt x="4" y="16"/>
                      <a:pt x="4" y="13"/>
                      <a:pt x="5" y="9"/>
                    </a:cubicBezTo>
                    <a:cubicBezTo>
                      <a:pt x="5" y="11"/>
                      <a:pt x="6" y="7"/>
                      <a:pt x="6" y="7"/>
                    </a:cubicBezTo>
                    <a:cubicBezTo>
                      <a:pt x="5" y="9"/>
                      <a:pt x="4" y="15"/>
                      <a:pt x="4" y="16"/>
                    </a:cubicBezTo>
                    <a:cubicBezTo>
                      <a:pt x="4" y="14"/>
                      <a:pt x="4" y="17"/>
                      <a:pt x="4" y="17"/>
                    </a:cubicBezTo>
                    <a:cubicBezTo>
                      <a:pt x="4" y="14"/>
                      <a:pt x="5" y="15"/>
                      <a:pt x="5" y="11"/>
                    </a:cubicBezTo>
                    <a:cubicBezTo>
                      <a:pt x="6" y="8"/>
                      <a:pt x="7" y="6"/>
                      <a:pt x="6" y="8"/>
                    </a:cubicBezTo>
                    <a:cubicBezTo>
                      <a:pt x="6" y="11"/>
                      <a:pt x="6" y="10"/>
                      <a:pt x="6" y="10"/>
                    </a:cubicBezTo>
                    <a:cubicBezTo>
                      <a:pt x="5" y="15"/>
                      <a:pt x="5" y="13"/>
                      <a:pt x="4" y="17"/>
                    </a:cubicBezTo>
                    <a:cubicBezTo>
                      <a:pt x="6" y="11"/>
                      <a:pt x="7" y="11"/>
                      <a:pt x="9" y="2"/>
                    </a:cubicBezTo>
                    <a:cubicBezTo>
                      <a:pt x="9" y="0"/>
                      <a:pt x="9" y="2"/>
                      <a:pt x="9" y="2"/>
                    </a:cubicBezTo>
                    <a:cubicBezTo>
                      <a:pt x="8" y="4"/>
                      <a:pt x="7" y="8"/>
                      <a:pt x="7" y="9"/>
                    </a:cubicBezTo>
                    <a:cubicBezTo>
                      <a:pt x="7" y="8"/>
                      <a:pt x="6" y="11"/>
                      <a:pt x="7" y="7"/>
                    </a:cubicBezTo>
                    <a:cubicBezTo>
                      <a:pt x="8" y="4"/>
                      <a:pt x="8" y="4"/>
                      <a:pt x="8" y="4"/>
                    </a:cubicBezTo>
                    <a:cubicBezTo>
                      <a:pt x="8" y="2"/>
                      <a:pt x="7" y="2"/>
                      <a:pt x="6" y="3"/>
                    </a:cubicBezTo>
                    <a:cubicBezTo>
                      <a:pt x="6" y="4"/>
                      <a:pt x="6" y="4"/>
                      <a:pt x="6" y="4"/>
                    </a:cubicBezTo>
                    <a:cubicBezTo>
                      <a:pt x="5" y="6"/>
                      <a:pt x="5" y="6"/>
                      <a:pt x="5" y="8"/>
                    </a:cubicBezTo>
                    <a:cubicBezTo>
                      <a:pt x="3" y="14"/>
                      <a:pt x="3" y="14"/>
                      <a:pt x="3" y="14"/>
                    </a:cubicBezTo>
                    <a:cubicBezTo>
                      <a:pt x="3" y="14"/>
                      <a:pt x="3" y="15"/>
                      <a:pt x="4" y="12"/>
                    </a:cubicBezTo>
                    <a:cubicBezTo>
                      <a:pt x="3" y="15"/>
                      <a:pt x="3" y="17"/>
                      <a:pt x="2" y="19"/>
                    </a:cubicBezTo>
                    <a:cubicBezTo>
                      <a:pt x="2" y="20"/>
                      <a:pt x="2" y="17"/>
                      <a:pt x="1" y="21"/>
                    </a:cubicBezTo>
                    <a:cubicBezTo>
                      <a:pt x="0" y="27"/>
                      <a:pt x="2" y="17"/>
                      <a:pt x="2"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3" name="Freeform 1923"/>
              <p:cNvSpPr/>
              <p:nvPr/>
            </p:nvSpPr>
            <p:spPr bwMode="auto">
              <a:xfrm>
                <a:off x="2601" y="3162"/>
                <a:ext cx="1" cy="4"/>
              </a:xfrm>
              <a:custGeom>
                <a:avLst/>
                <a:gdLst>
                  <a:gd name="T0" fmla="*/ 0 w 1"/>
                  <a:gd name="T1" fmla="*/ 4 h 4"/>
                  <a:gd name="T2" fmla="*/ 1 w 1"/>
                  <a:gd name="T3" fmla="*/ 0 h 4"/>
                  <a:gd name="T4" fmla="*/ 1 w 1"/>
                  <a:gd name="T5" fmla="*/ 2 h 4"/>
                  <a:gd name="T6" fmla="*/ 0 w 1"/>
                  <a:gd name="T7" fmla="*/ 4 h 4"/>
                </a:gdLst>
                <a:ahLst/>
                <a:cxnLst>
                  <a:cxn ang="0">
                    <a:pos x="T0" y="T1"/>
                  </a:cxn>
                  <a:cxn ang="0">
                    <a:pos x="T2" y="T3"/>
                  </a:cxn>
                  <a:cxn ang="0">
                    <a:pos x="T4" y="T5"/>
                  </a:cxn>
                  <a:cxn ang="0">
                    <a:pos x="T6" y="T7"/>
                  </a:cxn>
                </a:cxnLst>
                <a:rect l="0" t="0" r="r" b="b"/>
                <a:pathLst>
                  <a:path w="1" h="4">
                    <a:moveTo>
                      <a:pt x="0" y="4"/>
                    </a:moveTo>
                    <a:lnTo>
                      <a:pt x="1" y="0"/>
                    </a:lnTo>
                    <a:lnTo>
                      <a:pt x="1" y="2"/>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4" name="Freeform 1924"/>
              <p:cNvSpPr/>
              <p:nvPr/>
            </p:nvSpPr>
            <p:spPr bwMode="auto">
              <a:xfrm>
                <a:off x="2604" y="3153"/>
                <a:ext cx="1" cy="4"/>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5" name="Freeform 1925"/>
              <p:cNvSpPr/>
              <p:nvPr/>
            </p:nvSpPr>
            <p:spPr bwMode="auto">
              <a:xfrm>
                <a:off x="2604" y="3164"/>
                <a:ext cx="0" cy="2"/>
              </a:xfrm>
              <a:custGeom>
                <a:avLst/>
                <a:gdLst>
                  <a:gd name="T0" fmla="*/ 2 h 2"/>
                  <a:gd name="T1" fmla="*/ 1 h 2"/>
                  <a:gd name="T2" fmla="*/ 0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0"/>
                      <a:pt x="0" y="0"/>
                    </a:cubicBezTo>
                    <a:cubicBezTo>
                      <a:pt x="0" y="1"/>
                      <a:pt x="0"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6" name="Freeform 1926"/>
              <p:cNvSpPr/>
              <p:nvPr/>
            </p:nvSpPr>
            <p:spPr bwMode="auto">
              <a:xfrm>
                <a:off x="2605" y="3151"/>
                <a:ext cx="3" cy="12"/>
              </a:xfrm>
              <a:custGeom>
                <a:avLst/>
                <a:gdLst>
                  <a:gd name="T0" fmla="*/ 4 w 4"/>
                  <a:gd name="T1" fmla="*/ 0 h 13"/>
                  <a:gd name="T2" fmla="*/ 3 w 4"/>
                  <a:gd name="T3" fmla="*/ 0 h 13"/>
                  <a:gd name="T4" fmla="*/ 0 w 4"/>
                  <a:gd name="T5" fmla="*/ 12 h 13"/>
                  <a:gd name="T6" fmla="*/ 3 w 4"/>
                  <a:gd name="T7" fmla="*/ 4 h 13"/>
                  <a:gd name="T8" fmla="*/ 3 w 4"/>
                  <a:gd name="T9" fmla="*/ 4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4" y="0"/>
                      <a:pt x="3" y="3"/>
                      <a:pt x="3" y="0"/>
                    </a:cubicBezTo>
                    <a:cubicBezTo>
                      <a:pt x="0" y="12"/>
                      <a:pt x="0" y="12"/>
                      <a:pt x="0" y="12"/>
                    </a:cubicBezTo>
                    <a:cubicBezTo>
                      <a:pt x="0" y="13"/>
                      <a:pt x="2" y="5"/>
                      <a:pt x="3" y="4"/>
                    </a:cubicBezTo>
                    <a:cubicBezTo>
                      <a:pt x="2" y="8"/>
                      <a:pt x="3" y="3"/>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7" name="Freeform 1927"/>
              <p:cNvSpPr/>
              <p:nvPr/>
            </p:nvSpPr>
            <p:spPr bwMode="auto">
              <a:xfrm>
                <a:off x="2604" y="3148"/>
                <a:ext cx="10" cy="25"/>
              </a:xfrm>
              <a:custGeom>
                <a:avLst/>
                <a:gdLst>
                  <a:gd name="T0" fmla="*/ 3 w 11"/>
                  <a:gd name="T1" fmla="*/ 18 h 28"/>
                  <a:gd name="T2" fmla="*/ 4 w 11"/>
                  <a:gd name="T3" fmla="*/ 17 h 28"/>
                  <a:gd name="T4" fmla="*/ 3 w 11"/>
                  <a:gd name="T5" fmla="*/ 19 h 28"/>
                  <a:gd name="T6" fmla="*/ 2 w 11"/>
                  <a:gd name="T7" fmla="*/ 22 h 28"/>
                  <a:gd name="T8" fmla="*/ 3 w 11"/>
                  <a:gd name="T9" fmla="*/ 19 h 28"/>
                  <a:gd name="T10" fmla="*/ 4 w 11"/>
                  <a:gd name="T11" fmla="*/ 18 h 28"/>
                  <a:gd name="T12" fmla="*/ 5 w 11"/>
                  <a:gd name="T13" fmla="*/ 14 h 28"/>
                  <a:gd name="T14" fmla="*/ 4 w 11"/>
                  <a:gd name="T15" fmla="*/ 22 h 28"/>
                  <a:gd name="T16" fmla="*/ 6 w 11"/>
                  <a:gd name="T17" fmla="*/ 11 h 28"/>
                  <a:gd name="T18" fmla="*/ 8 w 11"/>
                  <a:gd name="T19" fmla="*/ 10 h 28"/>
                  <a:gd name="T20" fmla="*/ 8 w 11"/>
                  <a:gd name="T21" fmla="*/ 10 h 28"/>
                  <a:gd name="T22" fmla="*/ 6 w 11"/>
                  <a:gd name="T23" fmla="*/ 15 h 28"/>
                  <a:gd name="T24" fmla="*/ 6 w 11"/>
                  <a:gd name="T25" fmla="*/ 15 h 28"/>
                  <a:gd name="T26" fmla="*/ 9 w 11"/>
                  <a:gd name="T27" fmla="*/ 8 h 28"/>
                  <a:gd name="T28" fmla="*/ 8 w 11"/>
                  <a:gd name="T29" fmla="*/ 9 h 28"/>
                  <a:gd name="T30" fmla="*/ 10 w 11"/>
                  <a:gd name="T31" fmla="*/ 5 h 28"/>
                  <a:gd name="T32" fmla="*/ 9 w 11"/>
                  <a:gd name="T33" fmla="*/ 5 h 28"/>
                  <a:gd name="T34" fmla="*/ 10 w 11"/>
                  <a:gd name="T35" fmla="*/ 2 h 28"/>
                  <a:gd name="T36" fmla="*/ 7 w 11"/>
                  <a:gd name="T37" fmla="*/ 6 h 28"/>
                  <a:gd name="T38" fmla="*/ 8 w 11"/>
                  <a:gd name="T39" fmla="*/ 3 h 28"/>
                  <a:gd name="T40" fmla="*/ 5 w 11"/>
                  <a:gd name="T41" fmla="*/ 12 h 28"/>
                  <a:gd name="T42" fmla="*/ 5 w 11"/>
                  <a:gd name="T43" fmla="*/ 11 h 28"/>
                  <a:gd name="T44" fmla="*/ 7 w 11"/>
                  <a:gd name="T45" fmla="*/ 5 h 28"/>
                  <a:gd name="T46" fmla="*/ 6 w 11"/>
                  <a:gd name="T47" fmla="*/ 7 h 28"/>
                  <a:gd name="T48" fmla="*/ 7 w 11"/>
                  <a:gd name="T49" fmla="*/ 2 h 28"/>
                  <a:gd name="T50" fmla="*/ 4 w 11"/>
                  <a:gd name="T51" fmla="*/ 10 h 28"/>
                  <a:gd name="T52" fmla="*/ 4 w 11"/>
                  <a:gd name="T53" fmla="*/ 8 h 28"/>
                  <a:gd name="T54" fmla="*/ 1 w 11"/>
                  <a:gd name="T55" fmla="*/ 17 h 28"/>
                  <a:gd name="T56" fmla="*/ 3 w 11"/>
                  <a:gd name="T57" fmla="*/ 16 h 28"/>
                  <a:gd name="T58" fmla="*/ 6 w 11"/>
                  <a:gd name="T59" fmla="*/ 11 h 28"/>
                  <a:gd name="T60" fmla="*/ 3 w 11"/>
                  <a:gd name="T61" fmla="*/ 17 h 28"/>
                  <a:gd name="T62" fmla="*/ 6 w 11"/>
                  <a:gd name="T63" fmla="*/ 12 h 28"/>
                  <a:gd name="T64" fmla="*/ 4 w 11"/>
                  <a:gd name="T65" fmla="*/ 17 h 28"/>
                  <a:gd name="T66" fmla="*/ 6 w 11"/>
                  <a:gd name="T67" fmla="*/ 12 h 28"/>
                  <a:gd name="T68" fmla="*/ 3 w 11"/>
                  <a:gd name="T69" fmla="*/ 18 h 28"/>
                  <a:gd name="T70" fmla="*/ 5 w 11"/>
                  <a:gd name="T71" fmla="*/ 17 h 28"/>
                  <a:gd name="T72" fmla="*/ 7 w 11"/>
                  <a:gd name="T73" fmla="*/ 10 h 28"/>
                  <a:gd name="T74" fmla="*/ 6 w 11"/>
                  <a:gd name="T75" fmla="*/ 8 h 28"/>
                  <a:gd name="T76" fmla="*/ 5 w 11"/>
                  <a:gd name="T77" fmla="*/ 13 h 28"/>
                  <a:gd name="T78" fmla="*/ 4 w 11"/>
                  <a:gd name="T79" fmla="*/ 13 h 28"/>
                  <a:gd name="T80" fmla="*/ 3 w 11"/>
                  <a:gd name="T81" fmla="*/ 16 h 28"/>
                  <a:gd name="T82" fmla="*/ 5 w 11"/>
                  <a:gd name="T83" fmla="*/ 7 h 28"/>
                  <a:gd name="T84" fmla="*/ 4 w 11"/>
                  <a:gd name="T85" fmla="*/ 8 h 28"/>
                  <a:gd name="T86" fmla="*/ 4 w 11"/>
                  <a:gd name="T87" fmla="*/ 10 h 28"/>
                  <a:gd name="T88" fmla="*/ 4 w 11"/>
                  <a:gd name="T89" fmla="*/ 8 h 28"/>
                  <a:gd name="T90" fmla="*/ 2 w 11"/>
                  <a:gd name="T91" fmla="*/ 19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4" y="17"/>
                    </a:cubicBezTo>
                    <a:cubicBezTo>
                      <a:pt x="3" y="19"/>
                      <a:pt x="3" y="20"/>
                      <a:pt x="3" y="19"/>
                    </a:cubicBezTo>
                    <a:cubicBezTo>
                      <a:pt x="2" y="24"/>
                      <a:pt x="3" y="19"/>
                      <a:pt x="2" y="22"/>
                    </a:cubicBezTo>
                    <a:cubicBezTo>
                      <a:pt x="3" y="19"/>
                      <a:pt x="3" y="19"/>
                      <a:pt x="3" y="19"/>
                    </a:cubicBezTo>
                    <a:cubicBezTo>
                      <a:pt x="3" y="21"/>
                      <a:pt x="4" y="15"/>
                      <a:pt x="4" y="18"/>
                    </a:cubicBezTo>
                    <a:cubicBezTo>
                      <a:pt x="5" y="17"/>
                      <a:pt x="5" y="17"/>
                      <a:pt x="5" y="14"/>
                    </a:cubicBezTo>
                    <a:cubicBezTo>
                      <a:pt x="5" y="18"/>
                      <a:pt x="4" y="18"/>
                      <a:pt x="4" y="22"/>
                    </a:cubicBezTo>
                    <a:cubicBezTo>
                      <a:pt x="4" y="20"/>
                      <a:pt x="5" y="15"/>
                      <a:pt x="6" y="11"/>
                    </a:cubicBezTo>
                    <a:cubicBezTo>
                      <a:pt x="6" y="15"/>
                      <a:pt x="6" y="15"/>
                      <a:pt x="8" y="10"/>
                    </a:cubicBezTo>
                    <a:cubicBezTo>
                      <a:pt x="8" y="10"/>
                      <a:pt x="8" y="10"/>
                      <a:pt x="8" y="10"/>
                    </a:cubicBezTo>
                    <a:cubicBezTo>
                      <a:pt x="5" y="20"/>
                      <a:pt x="7" y="13"/>
                      <a:pt x="6" y="15"/>
                    </a:cubicBezTo>
                    <a:cubicBezTo>
                      <a:pt x="6" y="15"/>
                      <a:pt x="6" y="15"/>
                      <a:pt x="6" y="15"/>
                    </a:cubicBezTo>
                    <a:cubicBezTo>
                      <a:pt x="7" y="14"/>
                      <a:pt x="2" y="28"/>
                      <a:pt x="9" y="8"/>
                    </a:cubicBezTo>
                    <a:cubicBezTo>
                      <a:pt x="8" y="9"/>
                      <a:pt x="8" y="10"/>
                      <a:pt x="8" y="9"/>
                    </a:cubicBezTo>
                    <a:cubicBezTo>
                      <a:pt x="10" y="5"/>
                      <a:pt x="10" y="5"/>
                      <a:pt x="10" y="5"/>
                    </a:cubicBezTo>
                    <a:cubicBezTo>
                      <a:pt x="10" y="5"/>
                      <a:pt x="8" y="8"/>
                      <a:pt x="9" y="5"/>
                    </a:cubicBezTo>
                    <a:cubicBezTo>
                      <a:pt x="10" y="2"/>
                      <a:pt x="10" y="2"/>
                      <a:pt x="10" y="2"/>
                    </a:cubicBezTo>
                    <a:cubicBezTo>
                      <a:pt x="8" y="6"/>
                      <a:pt x="8" y="4"/>
                      <a:pt x="7" y="6"/>
                    </a:cubicBezTo>
                    <a:cubicBezTo>
                      <a:pt x="8" y="3"/>
                      <a:pt x="8" y="3"/>
                      <a:pt x="8" y="3"/>
                    </a:cubicBezTo>
                    <a:cubicBezTo>
                      <a:pt x="6" y="6"/>
                      <a:pt x="8" y="5"/>
                      <a:pt x="5" y="12"/>
                    </a:cubicBezTo>
                    <a:cubicBezTo>
                      <a:pt x="8" y="3"/>
                      <a:pt x="3" y="15"/>
                      <a:pt x="5" y="11"/>
                    </a:cubicBezTo>
                    <a:cubicBezTo>
                      <a:pt x="6" y="7"/>
                      <a:pt x="6" y="9"/>
                      <a:pt x="7" y="5"/>
                    </a:cubicBezTo>
                    <a:cubicBezTo>
                      <a:pt x="5" y="9"/>
                      <a:pt x="6" y="6"/>
                      <a:pt x="6" y="7"/>
                    </a:cubicBezTo>
                    <a:cubicBezTo>
                      <a:pt x="7" y="3"/>
                      <a:pt x="6" y="7"/>
                      <a:pt x="7" y="2"/>
                    </a:cubicBezTo>
                    <a:cubicBezTo>
                      <a:pt x="4" y="10"/>
                      <a:pt x="4" y="10"/>
                      <a:pt x="4" y="10"/>
                    </a:cubicBezTo>
                    <a:cubicBezTo>
                      <a:pt x="5" y="7"/>
                      <a:pt x="4" y="8"/>
                      <a:pt x="4" y="8"/>
                    </a:cubicBezTo>
                    <a:cubicBezTo>
                      <a:pt x="4" y="8"/>
                      <a:pt x="2" y="15"/>
                      <a:pt x="1" y="17"/>
                    </a:cubicBezTo>
                    <a:cubicBezTo>
                      <a:pt x="2" y="15"/>
                      <a:pt x="4" y="14"/>
                      <a:pt x="3" y="16"/>
                    </a:cubicBezTo>
                    <a:cubicBezTo>
                      <a:pt x="6" y="10"/>
                      <a:pt x="4" y="16"/>
                      <a:pt x="6" y="11"/>
                    </a:cubicBezTo>
                    <a:cubicBezTo>
                      <a:pt x="3" y="17"/>
                      <a:pt x="3" y="17"/>
                      <a:pt x="3" y="17"/>
                    </a:cubicBezTo>
                    <a:cubicBezTo>
                      <a:pt x="4" y="16"/>
                      <a:pt x="5" y="14"/>
                      <a:pt x="6" y="12"/>
                    </a:cubicBezTo>
                    <a:cubicBezTo>
                      <a:pt x="6" y="11"/>
                      <a:pt x="5" y="14"/>
                      <a:pt x="4" y="17"/>
                    </a:cubicBezTo>
                    <a:cubicBezTo>
                      <a:pt x="4" y="17"/>
                      <a:pt x="5" y="15"/>
                      <a:pt x="6" y="12"/>
                    </a:cubicBezTo>
                    <a:cubicBezTo>
                      <a:pt x="3" y="18"/>
                      <a:pt x="3" y="18"/>
                      <a:pt x="3" y="18"/>
                    </a:cubicBezTo>
                    <a:cubicBezTo>
                      <a:pt x="5" y="17"/>
                      <a:pt x="5" y="17"/>
                      <a:pt x="5" y="17"/>
                    </a:cubicBezTo>
                    <a:cubicBezTo>
                      <a:pt x="11" y="0"/>
                      <a:pt x="6" y="13"/>
                      <a:pt x="7" y="10"/>
                    </a:cubicBezTo>
                    <a:cubicBezTo>
                      <a:pt x="6" y="10"/>
                      <a:pt x="6" y="10"/>
                      <a:pt x="6" y="8"/>
                    </a:cubicBezTo>
                    <a:cubicBezTo>
                      <a:pt x="5" y="13"/>
                      <a:pt x="5" y="13"/>
                      <a:pt x="5" y="13"/>
                    </a:cubicBezTo>
                    <a:cubicBezTo>
                      <a:pt x="5" y="10"/>
                      <a:pt x="2" y="22"/>
                      <a:pt x="4" y="13"/>
                    </a:cubicBezTo>
                    <a:cubicBezTo>
                      <a:pt x="3" y="16"/>
                      <a:pt x="3" y="16"/>
                      <a:pt x="3" y="16"/>
                    </a:cubicBezTo>
                    <a:cubicBezTo>
                      <a:pt x="3" y="14"/>
                      <a:pt x="4" y="10"/>
                      <a:pt x="5" y="7"/>
                    </a:cubicBezTo>
                    <a:cubicBezTo>
                      <a:pt x="4" y="8"/>
                      <a:pt x="5" y="7"/>
                      <a:pt x="4" y="8"/>
                    </a:cubicBezTo>
                    <a:cubicBezTo>
                      <a:pt x="4" y="10"/>
                      <a:pt x="4" y="10"/>
                      <a:pt x="4" y="10"/>
                    </a:cubicBezTo>
                    <a:cubicBezTo>
                      <a:pt x="3" y="14"/>
                      <a:pt x="3" y="12"/>
                      <a:pt x="4" y="8"/>
                    </a:cubicBezTo>
                    <a:cubicBezTo>
                      <a:pt x="3" y="13"/>
                      <a:pt x="2" y="16"/>
                      <a:pt x="2" y="19"/>
                    </a:cubicBezTo>
                    <a:cubicBezTo>
                      <a:pt x="4" y="12"/>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8" name="Freeform 1928"/>
              <p:cNvSpPr/>
              <p:nvPr/>
            </p:nvSpPr>
            <p:spPr bwMode="auto">
              <a:xfrm>
                <a:off x="2608" y="315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9" name="Freeform 1929"/>
              <p:cNvSpPr/>
              <p:nvPr/>
            </p:nvSpPr>
            <p:spPr bwMode="auto">
              <a:xfrm>
                <a:off x="2606" y="3155"/>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0" name="Rectangle 1930"/>
              <p:cNvSpPr>
                <a:spLocks noChangeArrowheads="1"/>
              </p:cNvSpPr>
              <p:nvPr/>
            </p:nvSpPr>
            <p:spPr bwMode="auto">
              <a:xfrm>
                <a:off x="2607" y="315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31" name="Freeform 1931"/>
              <p:cNvSpPr/>
              <p:nvPr/>
            </p:nvSpPr>
            <p:spPr bwMode="auto">
              <a:xfrm>
                <a:off x="2605" y="3163"/>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2"/>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2" name="Freeform 1932"/>
              <p:cNvSpPr/>
              <p:nvPr/>
            </p:nvSpPr>
            <p:spPr bwMode="auto">
              <a:xfrm>
                <a:off x="2607" y="3150"/>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3" name="Freeform 1933"/>
              <p:cNvSpPr/>
              <p:nvPr/>
            </p:nvSpPr>
            <p:spPr bwMode="auto">
              <a:xfrm>
                <a:off x="2605" y="314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4" name="Freeform 1934"/>
              <p:cNvSpPr/>
              <p:nvPr/>
            </p:nvSpPr>
            <p:spPr bwMode="auto">
              <a:xfrm>
                <a:off x="2593" y="3143"/>
                <a:ext cx="16" cy="28"/>
              </a:xfrm>
              <a:custGeom>
                <a:avLst/>
                <a:gdLst>
                  <a:gd name="T0" fmla="*/ 2 w 18"/>
                  <a:gd name="T1" fmla="*/ 14 h 31"/>
                  <a:gd name="T2" fmla="*/ 0 w 18"/>
                  <a:gd name="T3" fmla="*/ 21 h 31"/>
                  <a:gd name="T4" fmla="*/ 0 w 18"/>
                  <a:gd name="T5" fmla="*/ 24 h 31"/>
                  <a:gd name="T6" fmla="*/ 1 w 18"/>
                  <a:gd name="T7" fmla="*/ 20 h 31"/>
                  <a:gd name="T8" fmla="*/ 3 w 18"/>
                  <a:gd name="T9" fmla="*/ 20 h 31"/>
                  <a:gd name="T10" fmla="*/ 4 w 18"/>
                  <a:gd name="T11" fmla="*/ 22 h 31"/>
                  <a:gd name="T12" fmla="*/ 6 w 18"/>
                  <a:gd name="T13" fmla="*/ 17 h 31"/>
                  <a:gd name="T14" fmla="*/ 6 w 18"/>
                  <a:gd name="T15" fmla="*/ 19 h 31"/>
                  <a:gd name="T16" fmla="*/ 6 w 18"/>
                  <a:gd name="T17" fmla="*/ 20 h 31"/>
                  <a:gd name="T18" fmla="*/ 9 w 18"/>
                  <a:gd name="T19" fmla="*/ 10 h 31"/>
                  <a:gd name="T20" fmla="*/ 10 w 18"/>
                  <a:gd name="T21" fmla="*/ 11 h 31"/>
                  <a:gd name="T22" fmla="*/ 9 w 18"/>
                  <a:gd name="T23" fmla="*/ 15 h 31"/>
                  <a:gd name="T24" fmla="*/ 10 w 18"/>
                  <a:gd name="T25" fmla="*/ 15 h 31"/>
                  <a:gd name="T26" fmla="*/ 10 w 18"/>
                  <a:gd name="T27" fmla="*/ 17 h 31"/>
                  <a:gd name="T28" fmla="*/ 12 w 18"/>
                  <a:gd name="T29" fmla="*/ 15 h 31"/>
                  <a:gd name="T30" fmla="*/ 13 w 18"/>
                  <a:gd name="T31" fmla="*/ 11 h 31"/>
                  <a:gd name="T32" fmla="*/ 12 w 18"/>
                  <a:gd name="T33" fmla="*/ 16 h 31"/>
                  <a:gd name="T34" fmla="*/ 13 w 18"/>
                  <a:gd name="T35" fmla="*/ 15 h 31"/>
                  <a:gd name="T36" fmla="*/ 15 w 18"/>
                  <a:gd name="T37" fmla="*/ 16 h 31"/>
                  <a:gd name="T38" fmla="*/ 14 w 18"/>
                  <a:gd name="T39" fmla="*/ 15 h 31"/>
                  <a:gd name="T40" fmla="*/ 13 w 18"/>
                  <a:gd name="T41" fmla="*/ 17 h 31"/>
                  <a:gd name="T42" fmla="*/ 16 w 18"/>
                  <a:gd name="T43" fmla="*/ 6 h 31"/>
                  <a:gd name="T44" fmla="*/ 17 w 18"/>
                  <a:gd name="T45" fmla="*/ 5 h 31"/>
                  <a:gd name="T46" fmla="*/ 15 w 18"/>
                  <a:gd name="T47" fmla="*/ 6 h 31"/>
                  <a:gd name="T48" fmla="*/ 15 w 18"/>
                  <a:gd name="T49" fmla="*/ 4 h 31"/>
                  <a:gd name="T50" fmla="*/ 14 w 18"/>
                  <a:gd name="T51" fmla="*/ 3 h 31"/>
                  <a:gd name="T52" fmla="*/ 13 w 18"/>
                  <a:gd name="T53" fmla="*/ 6 h 31"/>
                  <a:gd name="T54" fmla="*/ 13 w 18"/>
                  <a:gd name="T55" fmla="*/ 5 h 31"/>
                  <a:gd name="T56" fmla="*/ 13 w 18"/>
                  <a:gd name="T57" fmla="*/ 5 h 31"/>
                  <a:gd name="T58" fmla="*/ 12 w 18"/>
                  <a:gd name="T59" fmla="*/ 6 h 31"/>
                  <a:gd name="T60" fmla="*/ 11 w 18"/>
                  <a:gd name="T61" fmla="*/ 8 h 31"/>
                  <a:gd name="T62" fmla="*/ 12 w 18"/>
                  <a:gd name="T63" fmla="*/ 3 h 31"/>
                  <a:gd name="T64" fmla="*/ 11 w 18"/>
                  <a:gd name="T65" fmla="*/ 3 h 31"/>
                  <a:gd name="T66" fmla="*/ 9 w 18"/>
                  <a:gd name="T67" fmla="*/ 8 h 31"/>
                  <a:gd name="T68" fmla="*/ 8 w 18"/>
                  <a:gd name="T69" fmla="*/ 10 h 31"/>
                  <a:gd name="T70" fmla="*/ 6 w 18"/>
                  <a:gd name="T71" fmla="*/ 12 h 31"/>
                  <a:gd name="T72" fmla="*/ 6 w 18"/>
                  <a:gd name="T73" fmla="*/ 11 h 31"/>
                  <a:gd name="T74" fmla="*/ 4 w 18"/>
                  <a:gd name="T75" fmla="*/ 12 h 31"/>
                  <a:gd name="T76" fmla="*/ 4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4" y="8"/>
                    </a:moveTo>
                    <a:cubicBezTo>
                      <a:pt x="3" y="9"/>
                      <a:pt x="2" y="11"/>
                      <a:pt x="2" y="14"/>
                    </a:cubicBezTo>
                    <a:cubicBezTo>
                      <a:pt x="2" y="12"/>
                      <a:pt x="2" y="12"/>
                      <a:pt x="2" y="12"/>
                    </a:cubicBezTo>
                    <a:cubicBezTo>
                      <a:pt x="2" y="13"/>
                      <a:pt x="1" y="17"/>
                      <a:pt x="0" y="21"/>
                    </a:cubicBezTo>
                    <a:cubicBezTo>
                      <a:pt x="1" y="19"/>
                      <a:pt x="1" y="19"/>
                      <a:pt x="1" y="19"/>
                    </a:cubicBezTo>
                    <a:cubicBezTo>
                      <a:pt x="2" y="15"/>
                      <a:pt x="0" y="23"/>
                      <a:pt x="0" y="24"/>
                    </a:cubicBezTo>
                    <a:cubicBezTo>
                      <a:pt x="0" y="23"/>
                      <a:pt x="2" y="14"/>
                      <a:pt x="2" y="17"/>
                    </a:cubicBezTo>
                    <a:cubicBezTo>
                      <a:pt x="2" y="16"/>
                      <a:pt x="2" y="19"/>
                      <a:pt x="1" y="20"/>
                    </a:cubicBezTo>
                    <a:cubicBezTo>
                      <a:pt x="2" y="21"/>
                      <a:pt x="3" y="14"/>
                      <a:pt x="3" y="14"/>
                    </a:cubicBezTo>
                    <a:cubicBezTo>
                      <a:pt x="0" y="31"/>
                      <a:pt x="5" y="9"/>
                      <a:pt x="3" y="20"/>
                    </a:cubicBezTo>
                    <a:cubicBezTo>
                      <a:pt x="3" y="19"/>
                      <a:pt x="3" y="20"/>
                      <a:pt x="4" y="17"/>
                    </a:cubicBezTo>
                    <a:cubicBezTo>
                      <a:pt x="3" y="21"/>
                      <a:pt x="5" y="17"/>
                      <a:pt x="4" y="22"/>
                    </a:cubicBezTo>
                    <a:cubicBezTo>
                      <a:pt x="6" y="12"/>
                      <a:pt x="3" y="27"/>
                      <a:pt x="6" y="14"/>
                    </a:cubicBezTo>
                    <a:cubicBezTo>
                      <a:pt x="6" y="18"/>
                      <a:pt x="6" y="13"/>
                      <a:pt x="6" y="17"/>
                    </a:cubicBezTo>
                    <a:cubicBezTo>
                      <a:pt x="6" y="18"/>
                      <a:pt x="6" y="18"/>
                      <a:pt x="6" y="18"/>
                    </a:cubicBezTo>
                    <a:cubicBezTo>
                      <a:pt x="5" y="21"/>
                      <a:pt x="7" y="13"/>
                      <a:pt x="6" y="19"/>
                    </a:cubicBezTo>
                    <a:cubicBezTo>
                      <a:pt x="6" y="20"/>
                      <a:pt x="7" y="15"/>
                      <a:pt x="8" y="12"/>
                    </a:cubicBezTo>
                    <a:cubicBezTo>
                      <a:pt x="8" y="13"/>
                      <a:pt x="7" y="15"/>
                      <a:pt x="6" y="20"/>
                    </a:cubicBezTo>
                    <a:cubicBezTo>
                      <a:pt x="8" y="14"/>
                      <a:pt x="7" y="17"/>
                      <a:pt x="8" y="14"/>
                    </a:cubicBezTo>
                    <a:cubicBezTo>
                      <a:pt x="8" y="14"/>
                      <a:pt x="8" y="13"/>
                      <a:pt x="9" y="10"/>
                    </a:cubicBezTo>
                    <a:cubicBezTo>
                      <a:pt x="9" y="12"/>
                      <a:pt x="10" y="7"/>
                      <a:pt x="11" y="5"/>
                    </a:cubicBezTo>
                    <a:cubicBezTo>
                      <a:pt x="10" y="12"/>
                      <a:pt x="10" y="5"/>
                      <a:pt x="10" y="11"/>
                    </a:cubicBezTo>
                    <a:cubicBezTo>
                      <a:pt x="9" y="14"/>
                      <a:pt x="8" y="13"/>
                      <a:pt x="7" y="18"/>
                    </a:cubicBezTo>
                    <a:cubicBezTo>
                      <a:pt x="7" y="18"/>
                      <a:pt x="8" y="17"/>
                      <a:pt x="9" y="15"/>
                    </a:cubicBezTo>
                    <a:cubicBezTo>
                      <a:pt x="9" y="16"/>
                      <a:pt x="8" y="18"/>
                      <a:pt x="8" y="18"/>
                    </a:cubicBezTo>
                    <a:cubicBezTo>
                      <a:pt x="8" y="21"/>
                      <a:pt x="10" y="12"/>
                      <a:pt x="10" y="15"/>
                    </a:cubicBezTo>
                    <a:cubicBezTo>
                      <a:pt x="9" y="18"/>
                      <a:pt x="9" y="18"/>
                      <a:pt x="9" y="18"/>
                    </a:cubicBezTo>
                    <a:cubicBezTo>
                      <a:pt x="10" y="14"/>
                      <a:pt x="9" y="19"/>
                      <a:pt x="10" y="17"/>
                    </a:cubicBezTo>
                    <a:cubicBezTo>
                      <a:pt x="11" y="15"/>
                      <a:pt x="11" y="14"/>
                      <a:pt x="11" y="13"/>
                    </a:cubicBezTo>
                    <a:cubicBezTo>
                      <a:pt x="9" y="21"/>
                      <a:pt x="13" y="9"/>
                      <a:pt x="12" y="15"/>
                    </a:cubicBezTo>
                    <a:cubicBezTo>
                      <a:pt x="13" y="9"/>
                      <a:pt x="14" y="6"/>
                      <a:pt x="15" y="6"/>
                    </a:cubicBezTo>
                    <a:cubicBezTo>
                      <a:pt x="13" y="11"/>
                      <a:pt x="13" y="11"/>
                      <a:pt x="13" y="11"/>
                    </a:cubicBezTo>
                    <a:cubicBezTo>
                      <a:pt x="14" y="8"/>
                      <a:pt x="11" y="17"/>
                      <a:pt x="11" y="19"/>
                    </a:cubicBezTo>
                    <a:cubicBezTo>
                      <a:pt x="12" y="17"/>
                      <a:pt x="11" y="20"/>
                      <a:pt x="12" y="16"/>
                    </a:cubicBezTo>
                    <a:cubicBezTo>
                      <a:pt x="11" y="20"/>
                      <a:pt x="11" y="20"/>
                      <a:pt x="11" y="20"/>
                    </a:cubicBezTo>
                    <a:cubicBezTo>
                      <a:pt x="11" y="21"/>
                      <a:pt x="14" y="10"/>
                      <a:pt x="13" y="15"/>
                    </a:cubicBezTo>
                    <a:cubicBezTo>
                      <a:pt x="12" y="18"/>
                      <a:pt x="12" y="18"/>
                      <a:pt x="12" y="18"/>
                    </a:cubicBezTo>
                    <a:cubicBezTo>
                      <a:pt x="13" y="17"/>
                      <a:pt x="12" y="23"/>
                      <a:pt x="15" y="16"/>
                    </a:cubicBezTo>
                    <a:cubicBezTo>
                      <a:pt x="16" y="14"/>
                      <a:pt x="17" y="8"/>
                      <a:pt x="18" y="6"/>
                    </a:cubicBezTo>
                    <a:cubicBezTo>
                      <a:pt x="17" y="8"/>
                      <a:pt x="15" y="12"/>
                      <a:pt x="14" y="15"/>
                    </a:cubicBezTo>
                    <a:cubicBezTo>
                      <a:pt x="16" y="10"/>
                      <a:pt x="16" y="10"/>
                      <a:pt x="16" y="10"/>
                    </a:cubicBezTo>
                    <a:cubicBezTo>
                      <a:pt x="15" y="13"/>
                      <a:pt x="14" y="15"/>
                      <a:pt x="13" y="17"/>
                    </a:cubicBezTo>
                    <a:cubicBezTo>
                      <a:pt x="12" y="20"/>
                      <a:pt x="14" y="13"/>
                      <a:pt x="13" y="16"/>
                    </a:cubicBezTo>
                    <a:cubicBezTo>
                      <a:pt x="15" y="11"/>
                      <a:pt x="15" y="10"/>
                      <a:pt x="16" y="6"/>
                    </a:cubicBezTo>
                    <a:cubicBezTo>
                      <a:pt x="15" y="9"/>
                      <a:pt x="15" y="9"/>
                      <a:pt x="15" y="9"/>
                    </a:cubicBezTo>
                    <a:cubicBezTo>
                      <a:pt x="16" y="7"/>
                      <a:pt x="16" y="7"/>
                      <a:pt x="17" y="5"/>
                    </a:cubicBezTo>
                    <a:cubicBezTo>
                      <a:pt x="14" y="11"/>
                      <a:pt x="17" y="2"/>
                      <a:pt x="15" y="5"/>
                    </a:cubicBezTo>
                    <a:cubicBezTo>
                      <a:pt x="15" y="6"/>
                      <a:pt x="15" y="6"/>
                      <a:pt x="15" y="6"/>
                    </a:cubicBezTo>
                    <a:cubicBezTo>
                      <a:pt x="15" y="9"/>
                      <a:pt x="15" y="8"/>
                      <a:pt x="14" y="9"/>
                    </a:cubicBezTo>
                    <a:cubicBezTo>
                      <a:pt x="15" y="5"/>
                      <a:pt x="15" y="6"/>
                      <a:pt x="15" y="4"/>
                    </a:cubicBezTo>
                    <a:cubicBezTo>
                      <a:pt x="14" y="6"/>
                      <a:pt x="13" y="11"/>
                      <a:pt x="13" y="11"/>
                    </a:cubicBezTo>
                    <a:cubicBezTo>
                      <a:pt x="14" y="6"/>
                      <a:pt x="13" y="8"/>
                      <a:pt x="14" y="3"/>
                    </a:cubicBezTo>
                    <a:cubicBezTo>
                      <a:pt x="13" y="9"/>
                      <a:pt x="13" y="5"/>
                      <a:pt x="12" y="8"/>
                    </a:cubicBezTo>
                    <a:cubicBezTo>
                      <a:pt x="12" y="9"/>
                      <a:pt x="12" y="9"/>
                      <a:pt x="13" y="6"/>
                    </a:cubicBezTo>
                    <a:cubicBezTo>
                      <a:pt x="13" y="5"/>
                      <a:pt x="13" y="5"/>
                      <a:pt x="13" y="5"/>
                    </a:cubicBezTo>
                    <a:cubicBezTo>
                      <a:pt x="13" y="5"/>
                      <a:pt x="13" y="5"/>
                      <a:pt x="13" y="5"/>
                    </a:cubicBezTo>
                    <a:cubicBezTo>
                      <a:pt x="13" y="4"/>
                      <a:pt x="13" y="4"/>
                      <a:pt x="13" y="4"/>
                    </a:cubicBezTo>
                    <a:cubicBezTo>
                      <a:pt x="13" y="3"/>
                      <a:pt x="12" y="7"/>
                      <a:pt x="13" y="5"/>
                    </a:cubicBezTo>
                    <a:cubicBezTo>
                      <a:pt x="13" y="3"/>
                      <a:pt x="13" y="3"/>
                      <a:pt x="13" y="3"/>
                    </a:cubicBezTo>
                    <a:cubicBezTo>
                      <a:pt x="13" y="2"/>
                      <a:pt x="11" y="11"/>
                      <a:pt x="12" y="6"/>
                    </a:cubicBezTo>
                    <a:cubicBezTo>
                      <a:pt x="11" y="8"/>
                      <a:pt x="11" y="9"/>
                      <a:pt x="9" y="14"/>
                    </a:cubicBezTo>
                    <a:cubicBezTo>
                      <a:pt x="10" y="12"/>
                      <a:pt x="11" y="8"/>
                      <a:pt x="11" y="8"/>
                    </a:cubicBezTo>
                    <a:cubicBezTo>
                      <a:pt x="9" y="13"/>
                      <a:pt x="11" y="7"/>
                      <a:pt x="10" y="10"/>
                    </a:cubicBezTo>
                    <a:cubicBezTo>
                      <a:pt x="11" y="5"/>
                      <a:pt x="10" y="8"/>
                      <a:pt x="12" y="3"/>
                    </a:cubicBezTo>
                    <a:cubicBezTo>
                      <a:pt x="12" y="1"/>
                      <a:pt x="10" y="8"/>
                      <a:pt x="10" y="7"/>
                    </a:cubicBezTo>
                    <a:cubicBezTo>
                      <a:pt x="11" y="3"/>
                      <a:pt x="11" y="3"/>
                      <a:pt x="11" y="3"/>
                    </a:cubicBezTo>
                    <a:cubicBezTo>
                      <a:pt x="10" y="5"/>
                      <a:pt x="9" y="9"/>
                      <a:pt x="10" y="5"/>
                    </a:cubicBezTo>
                    <a:cubicBezTo>
                      <a:pt x="9" y="8"/>
                      <a:pt x="9" y="8"/>
                      <a:pt x="9" y="8"/>
                    </a:cubicBezTo>
                    <a:cubicBezTo>
                      <a:pt x="9" y="6"/>
                      <a:pt x="9" y="7"/>
                      <a:pt x="10" y="4"/>
                    </a:cubicBezTo>
                    <a:cubicBezTo>
                      <a:pt x="8" y="10"/>
                      <a:pt x="8" y="10"/>
                      <a:pt x="8" y="10"/>
                    </a:cubicBezTo>
                    <a:cubicBezTo>
                      <a:pt x="9" y="3"/>
                      <a:pt x="7" y="9"/>
                      <a:pt x="6" y="15"/>
                    </a:cubicBezTo>
                    <a:cubicBezTo>
                      <a:pt x="6" y="15"/>
                      <a:pt x="6" y="13"/>
                      <a:pt x="6" y="12"/>
                    </a:cubicBezTo>
                    <a:cubicBezTo>
                      <a:pt x="7" y="10"/>
                      <a:pt x="7" y="10"/>
                      <a:pt x="7" y="10"/>
                    </a:cubicBezTo>
                    <a:cubicBezTo>
                      <a:pt x="7" y="9"/>
                      <a:pt x="7" y="6"/>
                      <a:pt x="6" y="11"/>
                    </a:cubicBezTo>
                    <a:cubicBezTo>
                      <a:pt x="5" y="13"/>
                      <a:pt x="7" y="7"/>
                      <a:pt x="7" y="6"/>
                    </a:cubicBezTo>
                    <a:cubicBezTo>
                      <a:pt x="5" y="14"/>
                      <a:pt x="7" y="0"/>
                      <a:pt x="4" y="12"/>
                    </a:cubicBezTo>
                    <a:cubicBezTo>
                      <a:pt x="4" y="12"/>
                      <a:pt x="4" y="15"/>
                      <a:pt x="4" y="14"/>
                    </a:cubicBezTo>
                    <a:cubicBezTo>
                      <a:pt x="4" y="16"/>
                      <a:pt x="4" y="18"/>
                      <a:pt x="4" y="18"/>
                    </a:cubicBezTo>
                    <a:cubicBezTo>
                      <a:pt x="3" y="19"/>
                      <a:pt x="4" y="14"/>
                      <a:pt x="3" y="16"/>
                    </a:cubicBezTo>
                    <a:cubicBezTo>
                      <a:pt x="5" y="9"/>
                      <a:pt x="5" y="9"/>
                      <a:pt x="5" y="9"/>
                    </a:cubicBezTo>
                    <a:cubicBezTo>
                      <a:pt x="6" y="1"/>
                      <a:pt x="2" y="19"/>
                      <a:pt x="4"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5" name="Freeform 1935"/>
              <p:cNvSpPr/>
              <p:nvPr/>
            </p:nvSpPr>
            <p:spPr bwMode="auto">
              <a:xfrm>
                <a:off x="2599" y="3148"/>
                <a:ext cx="1" cy="3"/>
              </a:xfrm>
              <a:custGeom>
                <a:avLst/>
                <a:gdLst>
                  <a:gd name="T0" fmla="*/ 0 w 1"/>
                  <a:gd name="T1" fmla="*/ 4 h 4"/>
                  <a:gd name="T2" fmla="*/ 1 w 1"/>
                  <a:gd name="T3" fmla="*/ 0 h 4"/>
                  <a:gd name="T4" fmla="*/ 0 w 1"/>
                  <a:gd name="T5" fmla="*/ 3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6" name="Freeform 1936"/>
              <p:cNvSpPr/>
              <p:nvPr/>
            </p:nvSpPr>
            <p:spPr bwMode="auto">
              <a:xfrm>
                <a:off x="2599" y="3150"/>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2"/>
                      <a:pt x="0" y="1"/>
                    </a:cubicBez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7" name="Freeform 1937"/>
              <p:cNvSpPr/>
              <p:nvPr/>
            </p:nvSpPr>
            <p:spPr bwMode="auto">
              <a:xfrm>
                <a:off x="2595" y="3150"/>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8" name="Rectangle 1938"/>
              <p:cNvSpPr>
                <a:spLocks noChangeArrowheads="1"/>
              </p:cNvSpPr>
              <p:nvPr/>
            </p:nvSpPr>
            <p:spPr bwMode="auto">
              <a:xfrm>
                <a:off x="2595" y="3153"/>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39" name="Freeform 1939"/>
              <p:cNvSpPr/>
              <p:nvPr/>
            </p:nvSpPr>
            <p:spPr bwMode="auto">
              <a:xfrm>
                <a:off x="2587" y="3149"/>
                <a:ext cx="8" cy="22"/>
              </a:xfrm>
              <a:custGeom>
                <a:avLst/>
                <a:gdLst>
                  <a:gd name="T0" fmla="*/ 2 w 9"/>
                  <a:gd name="T1" fmla="*/ 11 h 25"/>
                  <a:gd name="T2" fmla="*/ 1 w 9"/>
                  <a:gd name="T3" fmla="*/ 15 h 25"/>
                  <a:gd name="T4" fmla="*/ 1 w 9"/>
                  <a:gd name="T5" fmla="*/ 12 h 25"/>
                  <a:gd name="T6" fmla="*/ 0 w 9"/>
                  <a:gd name="T7" fmla="*/ 20 h 25"/>
                  <a:gd name="T8" fmla="*/ 3 w 9"/>
                  <a:gd name="T9" fmla="*/ 15 h 25"/>
                  <a:gd name="T10" fmla="*/ 3 w 9"/>
                  <a:gd name="T11" fmla="*/ 18 h 25"/>
                  <a:gd name="T12" fmla="*/ 5 w 9"/>
                  <a:gd name="T13" fmla="*/ 13 h 25"/>
                  <a:gd name="T14" fmla="*/ 4 w 9"/>
                  <a:gd name="T15" fmla="*/ 19 h 25"/>
                  <a:gd name="T16" fmla="*/ 5 w 9"/>
                  <a:gd name="T17" fmla="*/ 17 h 25"/>
                  <a:gd name="T18" fmla="*/ 5 w 9"/>
                  <a:gd name="T19" fmla="*/ 14 h 25"/>
                  <a:gd name="T20" fmla="*/ 5 w 9"/>
                  <a:gd name="T21" fmla="*/ 15 h 25"/>
                  <a:gd name="T22" fmla="*/ 5 w 9"/>
                  <a:gd name="T23" fmla="*/ 14 h 25"/>
                  <a:gd name="T24" fmla="*/ 6 w 9"/>
                  <a:gd name="T25" fmla="*/ 14 h 25"/>
                  <a:gd name="T26" fmla="*/ 6 w 9"/>
                  <a:gd name="T27" fmla="*/ 15 h 25"/>
                  <a:gd name="T28" fmla="*/ 6 w 9"/>
                  <a:gd name="T29" fmla="*/ 13 h 25"/>
                  <a:gd name="T30" fmla="*/ 6 w 9"/>
                  <a:gd name="T31" fmla="*/ 17 h 25"/>
                  <a:gd name="T32" fmla="*/ 8 w 9"/>
                  <a:gd name="T33" fmla="*/ 11 h 25"/>
                  <a:gd name="T34" fmla="*/ 8 w 9"/>
                  <a:gd name="T35" fmla="*/ 7 h 25"/>
                  <a:gd name="T36" fmla="*/ 7 w 9"/>
                  <a:gd name="T37" fmla="*/ 11 h 25"/>
                  <a:gd name="T38" fmla="*/ 7 w 9"/>
                  <a:gd name="T39" fmla="*/ 11 h 25"/>
                  <a:gd name="T40" fmla="*/ 6 w 9"/>
                  <a:gd name="T41" fmla="*/ 12 h 25"/>
                  <a:gd name="T42" fmla="*/ 8 w 9"/>
                  <a:gd name="T43" fmla="*/ 7 h 25"/>
                  <a:gd name="T44" fmla="*/ 7 w 9"/>
                  <a:gd name="T45" fmla="*/ 3 h 25"/>
                  <a:gd name="T46" fmla="*/ 7 w 9"/>
                  <a:gd name="T47" fmla="*/ 3 h 25"/>
                  <a:gd name="T48" fmla="*/ 7 w 9"/>
                  <a:gd name="T49" fmla="*/ 4 h 25"/>
                  <a:gd name="T50" fmla="*/ 7 w 9"/>
                  <a:gd name="T51" fmla="*/ 7 h 25"/>
                  <a:gd name="T52" fmla="*/ 5 w 9"/>
                  <a:gd name="T53" fmla="*/ 14 h 25"/>
                  <a:gd name="T54" fmla="*/ 5 w 9"/>
                  <a:gd name="T55" fmla="*/ 14 h 25"/>
                  <a:gd name="T56" fmla="*/ 6 w 9"/>
                  <a:gd name="T57" fmla="*/ 8 h 25"/>
                  <a:gd name="T58" fmla="*/ 6 w 9"/>
                  <a:gd name="T59" fmla="*/ 11 h 25"/>
                  <a:gd name="T60" fmla="*/ 6 w 9"/>
                  <a:gd name="T61" fmla="*/ 5 h 25"/>
                  <a:gd name="T62" fmla="*/ 5 w 9"/>
                  <a:gd name="T63" fmla="*/ 11 h 25"/>
                  <a:gd name="T64" fmla="*/ 4 w 9"/>
                  <a:gd name="T65" fmla="*/ 11 h 25"/>
                  <a:gd name="T66" fmla="*/ 5 w 9"/>
                  <a:gd name="T67" fmla="*/ 7 h 25"/>
                  <a:gd name="T68" fmla="*/ 4 w 9"/>
                  <a:gd name="T69" fmla="*/ 11 h 25"/>
                  <a:gd name="T70" fmla="*/ 3 w 9"/>
                  <a:gd name="T71" fmla="*/ 9 h 25"/>
                  <a:gd name="T72" fmla="*/ 3 w 9"/>
                  <a:gd name="T73" fmla="*/ 12 h 25"/>
                  <a:gd name="T74" fmla="*/ 2 w 9"/>
                  <a:gd name="T75" fmla="*/ 11 h 25"/>
                  <a:gd name="T76" fmla="*/ 2 w 9"/>
                  <a:gd name="T77" fmla="*/ 11 h 25"/>
                  <a:gd name="T78" fmla="*/ 1 w 9"/>
                  <a:gd name="T79" fmla="*/ 17 h 25"/>
                  <a:gd name="T80" fmla="*/ 2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2" y="11"/>
                    </a:moveTo>
                    <a:cubicBezTo>
                      <a:pt x="1" y="15"/>
                      <a:pt x="1" y="15"/>
                      <a:pt x="1" y="15"/>
                    </a:cubicBezTo>
                    <a:cubicBezTo>
                      <a:pt x="1" y="13"/>
                      <a:pt x="0" y="16"/>
                      <a:pt x="1" y="12"/>
                    </a:cubicBezTo>
                    <a:cubicBezTo>
                      <a:pt x="0" y="17"/>
                      <a:pt x="1" y="12"/>
                      <a:pt x="0" y="20"/>
                    </a:cubicBezTo>
                    <a:cubicBezTo>
                      <a:pt x="1" y="17"/>
                      <a:pt x="1" y="22"/>
                      <a:pt x="3" y="15"/>
                    </a:cubicBezTo>
                    <a:cubicBezTo>
                      <a:pt x="3" y="18"/>
                      <a:pt x="3" y="18"/>
                      <a:pt x="3" y="18"/>
                    </a:cubicBezTo>
                    <a:cubicBezTo>
                      <a:pt x="4" y="12"/>
                      <a:pt x="2" y="25"/>
                      <a:pt x="5" y="13"/>
                    </a:cubicBezTo>
                    <a:cubicBezTo>
                      <a:pt x="4" y="19"/>
                      <a:pt x="4" y="19"/>
                      <a:pt x="4" y="19"/>
                    </a:cubicBezTo>
                    <a:cubicBezTo>
                      <a:pt x="4" y="21"/>
                      <a:pt x="6" y="10"/>
                      <a:pt x="5" y="17"/>
                    </a:cubicBezTo>
                    <a:cubicBezTo>
                      <a:pt x="5" y="14"/>
                      <a:pt x="5" y="14"/>
                      <a:pt x="5" y="14"/>
                    </a:cubicBezTo>
                    <a:cubicBezTo>
                      <a:pt x="5" y="15"/>
                      <a:pt x="5" y="15"/>
                      <a:pt x="5" y="15"/>
                    </a:cubicBezTo>
                    <a:cubicBezTo>
                      <a:pt x="5" y="14"/>
                      <a:pt x="5" y="14"/>
                      <a:pt x="5" y="14"/>
                    </a:cubicBezTo>
                    <a:cubicBezTo>
                      <a:pt x="6" y="12"/>
                      <a:pt x="6" y="12"/>
                      <a:pt x="6" y="14"/>
                    </a:cubicBezTo>
                    <a:cubicBezTo>
                      <a:pt x="6" y="16"/>
                      <a:pt x="6" y="15"/>
                      <a:pt x="6" y="15"/>
                    </a:cubicBezTo>
                    <a:cubicBezTo>
                      <a:pt x="5" y="17"/>
                      <a:pt x="6" y="13"/>
                      <a:pt x="6" y="13"/>
                    </a:cubicBezTo>
                    <a:cubicBezTo>
                      <a:pt x="6" y="15"/>
                      <a:pt x="6" y="16"/>
                      <a:pt x="6" y="17"/>
                    </a:cubicBezTo>
                    <a:cubicBezTo>
                      <a:pt x="7" y="14"/>
                      <a:pt x="6" y="21"/>
                      <a:pt x="8" y="11"/>
                    </a:cubicBezTo>
                    <a:cubicBezTo>
                      <a:pt x="8" y="10"/>
                      <a:pt x="8" y="8"/>
                      <a:pt x="8" y="7"/>
                    </a:cubicBezTo>
                    <a:cubicBezTo>
                      <a:pt x="9" y="4"/>
                      <a:pt x="8" y="8"/>
                      <a:pt x="7" y="11"/>
                    </a:cubicBezTo>
                    <a:cubicBezTo>
                      <a:pt x="7" y="11"/>
                      <a:pt x="7" y="11"/>
                      <a:pt x="7" y="11"/>
                    </a:cubicBezTo>
                    <a:cubicBezTo>
                      <a:pt x="5" y="20"/>
                      <a:pt x="7" y="9"/>
                      <a:pt x="6" y="12"/>
                    </a:cubicBezTo>
                    <a:cubicBezTo>
                      <a:pt x="7" y="9"/>
                      <a:pt x="7" y="9"/>
                      <a:pt x="8" y="7"/>
                    </a:cubicBezTo>
                    <a:cubicBezTo>
                      <a:pt x="8" y="0"/>
                      <a:pt x="6" y="12"/>
                      <a:pt x="7" y="3"/>
                    </a:cubicBezTo>
                    <a:cubicBezTo>
                      <a:pt x="7" y="3"/>
                      <a:pt x="7" y="3"/>
                      <a:pt x="7" y="3"/>
                    </a:cubicBezTo>
                    <a:cubicBezTo>
                      <a:pt x="7" y="2"/>
                      <a:pt x="7" y="4"/>
                      <a:pt x="7" y="4"/>
                    </a:cubicBezTo>
                    <a:cubicBezTo>
                      <a:pt x="7" y="7"/>
                      <a:pt x="7" y="7"/>
                      <a:pt x="7" y="7"/>
                    </a:cubicBezTo>
                    <a:cubicBezTo>
                      <a:pt x="6" y="8"/>
                      <a:pt x="6" y="12"/>
                      <a:pt x="5" y="14"/>
                    </a:cubicBezTo>
                    <a:cubicBezTo>
                      <a:pt x="6" y="10"/>
                      <a:pt x="5" y="16"/>
                      <a:pt x="5" y="14"/>
                    </a:cubicBezTo>
                    <a:cubicBezTo>
                      <a:pt x="6" y="10"/>
                      <a:pt x="6" y="10"/>
                      <a:pt x="6" y="8"/>
                    </a:cubicBezTo>
                    <a:cubicBezTo>
                      <a:pt x="6" y="11"/>
                      <a:pt x="6" y="11"/>
                      <a:pt x="6" y="11"/>
                    </a:cubicBezTo>
                    <a:cubicBezTo>
                      <a:pt x="5" y="11"/>
                      <a:pt x="6" y="7"/>
                      <a:pt x="6" y="5"/>
                    </a:cubicBezTo>
                    <a:cubicBezTo>
                      <a:pt x="6" y="7"/>
                      <a:pt x="6" y="7"/>
                      <a:pt x="5" y="11"/>
                    </a:cubicBezTo>
                    <a:cubicBezTo>
                      <a:pt x="6" y="6"/>
                      <a:pt x="5" y="7"/>
                      <a:pt x="4" y="11"/>
                    </a:cubicBezTo>
                    <a:cubicBezTo>
                      <a:pt x="4" y="10"/>
                      <a:pt x="5" y="7"/>
                      <a:pt x="5" y="7"/>
                    </a:cubicBezTo>
                    <a:cubicBezTo>
                      <a:pt x="5" y="6"/>
                      <a:pt x="4" y="8"/>
                      <a:pt x="4" y="11"/>
                    </a:cubicBezTo>
                    <a:cubicBezTo>
                      <a:pt x="3" y="14"/>
                      <a:pt x="3" y="12"/>
                      <a:pt x="3" y="9"/>
                    </a:cubicBezTo>
                    <a:cubicBezTo>
                      <a:pt x="3" y="12"/>
                      <a:pt x="3" y="12"/>
                      <a:pt x="3" y="12"/>
                    </a:cubicBezTo>
                    <a:cubicBezTo>
                      <a:pt x="2" y="17"/>
                      <a:pt x="3" y="8"/>
                      <a:pt x="2" y="11"/>
                    </a:cubicBezTo>
                    <a:cubicBezTo>
                      <a:pt x="2" y="11"/>
                      <a:pt x="2" y="11"/>
                      <a:pt x="2" y="11"/>
                    </a:cubicBezTo>
                    <a:cubicBezTo>
                      <a:pt x="2" y="12"/>
                      <a:pt x="1" y="19"/>
                      <a:pt x="1" y="17"/>
                    </a:cubicBezTo>
                    <a:cubicBezTo>
                      <a:pt x="1" y="14"/>
                      <a:pt x="1"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0" name="Freeform 1940"/>
              <p:cNvSpPr/>
              <p:nvPr/>
            </p:nvSpPr>
            <p:spPr bwMode="auto">
              <a:xfrm>
                <a:off x="2587" y="3160"/>
                <a:ext cx="0" cy="8"/>
              </a:xfrm>
              <a:custGeom>
                <a:avLst/>
                <a:gdLst>
                  <a:gd name="T0" fmla="*/ 5 h 9"/>
                  <a:gd name="T1" fmla="*/ 1 h 9"/>
                  <a:gd name="T2" fmla="*/ 8 h 9"/>
                  <a:gd name="T3" fmla="*/ 7 h 9"/>
                  <a:gd name="T4" fmla="*/ 5 h 9"/>
                </a:gdLst>
                <a:ahLst/>
                <a:cxnLst>
                  <a:cxn ang="0">
                    <a:pos x="0" y="T0"/>
                  </a:cxn>
                  <a:cxn ang="0">
                    <a:pos x="0" y="T1"/>
                  </a:cxn>
                  <a:cxn ang="0">
                    <a:pos x="0" y="T2"/>
                  </a:cxn>
                  <a:cxn ang="0">
                    <a:pos x="0" y="T3"/>
                  </a:cxn>
                  <a:cxn ang="0">
                    <a:pos x="0" y="T4"/>
                  </a:cxn>
                </a:cxnLst>
                <a:rect l="0" t="0" r="r" b="b"/>
                <a:pathLst>
                  <a:path h="9">
                    <a:moveTo>
                      <a:pt x="0" y="5"/>
                    </a:moveTo>
                    <a:cubicBezTo>
                      <a:pt x="0" y="1"/>
                      <a:pt x="0" y="1"/>
                      <a:pt x="0" y="1"/>
                    </a:cubicBezTo>
                    <a:cubicBezTo>
                      <a:pt x="0" y="0"/>
                      <a:pt x="0" y="6"/>
                      <a:pt x="0" y="8"/>
                    </a:cubicBezTo>
                    <a:cubicBezTo>
                      <a:pt x="0" y="7"/>
                      <a:pt x="0" y="9"/>
                      <a:pt x="0" y="7"/>
                    </a:cubicBezTo>
                    <a:cubicBezTo>
                      <a:pt x="0" y="6"/>
                      <a:pt x="0" y="5"/>
                      <a:pt x="0"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1" name="Freeform 1941"/>
              <p:cNvSpPr/>
              <p:nvPr/>
            </p:nvSpPr>
            <p:spPr bwMode="auto">
              <a:xfrm>
                <a:off x="2585" y="3157"/>
                <a:ext cx="2" cy="17"/>
              </a:xfrm>
              <a:custGeom>
                <a:avLst/>
                <a:gdLst>
                  <a:gd name="T0" fmla="*/ 1 w 2"/>
                  <a:gd name="T1" fmla="*/ 9 h 19"/>
                  <a:gd name="T2" fmla="*/ 1 w 2"/>
                  <a:gd name="T3" fmla="*/ 12 h 19"/>
                  <a:gd name="T4" fmla="*/ 1 w 2"/>
                  <a:gd name="T5" fmla="*/ 14 h 19"/>
                  <a:gd name="T6" fmla="*/ 2 w 2"/>
                  <a:gd name="T7" fmla="*/ 7 h 19"/>
                  <a:gd name="T8" fmla="*/ 1 w 2"/>
                  <a:gd name="T9" fmla="*/ 11 h 19"/>
                  <a:gd name="T10" fmla="*/ 2 w 2"/>
                  <a:gd name="T11" fmla="*/ 6 h 19"/>
                  <a:gd name="T12" fmla="*/ 2 w 2"/>
                  <a:gd name="T13" fmla="*/ 8 h 19"/>
                  <a:gd name="T14" fmla="*/ 2 w 2"/>
                  <a:gd name="T15" fmla="*/ 6 h 19"/>
                  <a:gd name="T16" fmla="*/ 2 w 2"/>
                  <a:gd name="T17" fmla="*/ 7 h 19"/>
                  <a:gd name="T18" fmla="*/ 2 w 2"/>
                  <a:gd name="T19" fmla="*/ 4 h 19"/>
                  <a:gd name="T20" fmla="*/ 1 w 2"/>
                  <a:gd name="T21" fmla="*/ 10 h 19"/>
                  <a:gd name="T22" fmla="*/ 2 w 2"/>
                  <a:gd name="T23" fmla="*/ 4 h 19"/>
                  <a:gd name="T24" fmla="*/ 1 w 2"/>
                  <a:gd name="T25" fmla="*/ 2 h 19"/>
                  <a:gd name="T26" fmla="*/ 1 w 2"/>
                  <a:gd name="T27" fmla="*/ 4 h 19"/>
                  <a:gd name="T28" fmla="*/ 1 w 2"/>
                  <a:gd name="T29" fmla="*/ 8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2"/>
                      <a:pt x="1" y="12"/>
                      <a:pt x="1" y="12"/>
                    </a:cubicBezTo>
                    <a:cubicBezTo>
                      <a:pt x="1" y="12"/>
                      <a:pt x="1" y="10"/>
                      <a:pt x="1" y="14"/>
                    </a:cubicBezTo>
                    <a:cubicBezTo>
                      <a:pt x="1" y="15"/>
                      <a:pt x="1" y="9"/>
                      <a:pt x="2" y="7"/>
                    </a:cubicBezTo>
                    <a:cubicBezTo>
                      <a:pt x="1" y="11"/>
                      <a:pt x="1" y="11"/>
                      <a:pt x="1" y="11"/>
                    </a:cubicBezTo>
                    <a:cubicBezTo>
                      <a:pt x="2" y="9"/>
                      <a:pt x="1" y="13"/>
                      <a:pt x="2" y="6"/>
                    </a:cubicBezTo>
                    <a:cubicBezTo>
                      <a:pt x="2" y="6"/>
                      <a:pt x="2" y="10"/>
                      <a:pt x="2" y="8"/>
                    </a:cubicBezTo>
                    <a:cubicBezTo>
                      <a:pt x="2" y="6"/>
                      <a:pt x="2" y="6"/>
                      <a:pt x="2" y="6"/>
                    </a:cubicBezTo>
                    <a:cubicBezTo>
                      <a:pt x="2" y="7"/>
                      <a:pt x="2" y="7"/>
                      <a:pt x="2" y="7"/>
                    </a:cubicBezTo>
                    <a:cubicBezTo>
                      <a:pt x="2" y="4"/>
                      <a:pt x="2" y="4"/>
                      <a:pt x="2" y="4"/>
                    </a:cubicBezTo>
                    <a:cubicBezTo>
                      <a:pt x="2" y="0"/>
                      <a:pt x="1" y="13"/>
                      <a:pt x="1" y="10"/>
                    </a:cubicBezTo>
                    <a:cubicBezTo>
                      <a:pt x="2" y="4"/>
                      <a:pt x="2" y="4"/>
                      <a:pt x="2" y="4"/>
                    </a:cubicBezTo>
                    <a:cubicBezTo>
                      <a:pt x="1" y="4"/>
                      <a:pt x="1" y="6"/>
                      <a:pt x="1" y="2"/>
                    </a:cubicBezTo>
                    <a:cubicBezTo>
                      <a:pt x="1" y="2"/>
                      <a:pt x="1" y="5"/>
                      <a:pt x="1" y="4"/>
                    </a:cubicBezTo>
                    <a:cubicBezTo>
                      <a:pt x="1" y="4"/>
                      <a:pt x="1" y="7"/>
                      <a:pt x="1" y="8"/>
                    </a:cubicBezTo>
                    <a:cubicBezTo>
                      <a:pt x="1" y="13"/>
                      <a:pt x="1" y="5"/>
                      <a:pt x="1" y="3"/>
                    </a:cubicBezTo>
                    <a:cubicBezTo>
                      <a:pt x="1" y="6"/>
                      <a:pt x="1" y="10"/>
                      <a:pt x="0" y="5"/>
                    </a:cubicBezTo>
                    <a:cubicBezTo>
                      <a:pt x="0" y="9"/>
                      <a:pt x="0" y="12"/>
                      <a:pt x="0" y="12"/>
                    </a:cubicBezTo>
                    <a:cubicBezTo>
                      <a:pt x="0" y="7"/>
                      <a:pt x="0" y="7"/>
                      <a:pt x="0" y="7"/>
                    </a:cubicBezTo>
                    <a:cubicBezTo>
                      <a:pt x="0" y="6"/>
                      <a:pt x="0" y="5"/>
                      <a:pt x="0" y="6"/>
                    </a:cubicBezTo>
                    <a:cubicBezTo>
                      <a:pt x="0" y="9"/>
                      <a:pt x="0" y="13"/>
                      <a:pt x="0" y="15"/>
                    </a:cubicBezTo>
                    <a:cubicBezTo>
                      <a:pt x="1"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2" name="Freeform 1942"/>
              <p:cNvSpPr/>
              <p:nvPr/>
            </p:nvSpPr>
            <p:spPr bwMode="auto">
              <a:xfrm>
                <a:off x="2586" y="3168"/>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3" name="Freeform 1943"/>
              <p:cNvSpPr/>
              <p:nvPr/>
            </p:nvSpPr>
            <p:spPr bwMode="auto">
              <a:xfrm>
                <a:off x="2661" y="3150"/>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4" name="Freeform 1944"/>
              <p:cNvSpPr/>
              <p:nvPr/>
            </p:nvSpPr>
            <p:spPr bwMode="auto">
              <a:xfrm>
                <a:off x="2659" y="3150"/>
                <a:ext cx="3" cy="13"/>
              </a:xfrm>
              <a:custGeom>
                <a:avLst/>
                <a:gdLst>
                  <a:gd name="T0" fmla="*/ 0 w 4"/>
                  <a:gd name="T1" fmla="*/ 15 h 15"/>
                  <a:gd name="T2" fmla="*/ 1 w 4"/>
                  <a:gd name="T3" fmla="*/ 14 h 15"/>
                  <a:gd name="T4" fmla="*/ 4 w 4"/>
                  <a:gd name="T5" fmla="*/ 0 h 15"/>
                  <a:gd name="T6" fmla="*/ 1 w 4"/>
                  <a:gd name="T7" fmla="*/ 8 h 15"/>
                  <a:gd name="T8" fmla="*/ 3 w 4"/>
                  <a:gd name="T9" fmla="*/ 6 h 15"/>
                  <a:gd name="T10" fmla="*/ 1 w 4"/>
                  <a:gd name="T11" fmla="*/ 12 h 15"/>
                  <a:gd name="T12" fmla="*/ 1 w 4"/>
                  <a:gd name="T13" fmla="*/ 11 h 15"/>
                  <a:gd name="T14" fmla="*/ 0 w 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5">
                    <a:moveTo>
                      <a:pt x="0" y="15"/>
                    </a:moveTo>
                    <a:cubicBezTo>
                      <a:pt x="1" y="14"/>
                      <a:pt x="1" y="14"/>
                      <a:pt x="1" y="14"/>
                    </a:cubicBezTo>
                    <a:cubicBezTo>
                      <a:pt x="3" y="4"/>
                      <a:pt x="3" y="7"/>
                      <a:pt x="4" y="0"/>
                    </a:cubicBezTo>
                    <a:cubicBezTo>
                      <a:pt x="4" y="1"/>
                      <a:pt x="2" y="5"/>
                      <a:pt x="1" y="8"/>
                    </a:cubicBezTo>
                    <a:cubicBezTo>
                      <a:pt x="2" y="8"/>
                      <a:pt x="3" y="4"/>
                      <a:pt x="3" y="6"/>
                    </a:cubicBezTo>
                    <a:cubicBezTo>
                      <a:pt x="2" y="8"/>
                      <a:pt x="2" y="8"/>
                      <a:pt x="1" y="12"/>
                    </a:cubicBezTo>
                    <a:cubicBezTo>
                      <a:pt x="0" y="15"/>
                      <a:pt x="1" y="9"/>
                      <a:pt x="1" y="11"/>
                    </a:cubicBezTo>
                    <a:lnTo>
                      <a:pt x="0" y="15"/>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5" name="Freeform 1945"/>
              <p:cNvSpPr/>
              <p:nvPr/>
            </p:nvSpPr>
            <p:spPr bwMode="auto">
              <a:xfrm>
                <a:off x="2661" y="3154"/>
                <a:ext cx="0" cy="5"/>
              </a:xfrm>
              <a:custGeom>
                <a:avLst/>
                <a:gdLst>
                  <a:gd name="T0" fmla="*/ 1 w 1"/>
                  <a:gd name="T1" fmla="*/ 0 h 5"/>
                  <a:gd name="T2" fmla="*/ 0 w 1"/>
                  <a:gd name="T3" fmla="*/ 5 h 5"/>
                  <a:gd name="T4" fmla="*/ 1 w 1"/>
                  <a:gd name="T5" fmla="*/ 0 h 5"/>
                </a:gdLst>
                <a:ahLst/>
                <a:cxnLst>
                  <a:cxn ang="0">
                    <a:pos x="T0" y="T1"/>
                  </a:cxn>
                  <a:cxn ang="0">
                    <a:pos x="T2" y="T3"/>
                  </a:cxn>
                  <a:cxn ang="0">
                    <a:pos x="T4" y="T5"/>
                  </a:cxn>
                </a:cxnLst>
                <a:rect l="0" t="0" r="r" b="b"/>
                <a:pathLst>
                  <a:path w="1" h="5">
                    <a:moveTo>
                      <a:pt x="1" y="0"/>
                    </a:moveTo>
                    <a:cubicBezTo>
                      <a:pt x="0" y="5"/>
                      <a:pt x="0" y="5"/>
                      <a:pt x="0" y="5"/>
                    </a:cubicBezTo>
                    <a:cubicBezTo>
                      <a:pt x="0" y="4"/>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6" name="Freeform 1946"/>
              <p:cNvSpPr/>
              <p:nvPr/>
            </p:nvSpPr>
            <p:spPr bwMode="auto">
              <a:xfrm>
                <a:off x="2661" y="3151"/>
                <a:ext cx="1" cy="7"/>
              </a:xfrm>
              <a:custGeom>
                <a:avLst/>
                <a:gdLst>
                  <a:gd name="T0" fmla="*/ 2 w 2"/>
                  <a:gd name="T1" fmla="*/ 2 h 7"/>
                  <a:gd name="T2" fmla="*/ 0 w 2"/>
                  <a:gd name="T3" fmla="*/ 7 h 7"/>
                  <a:gd name="T4" fmla="*/ 2 w 2"/>
                  <a:gd name="T5" fmla="*/ 0 h 7"/>
                  <a:gd name="T6" fmla="*/ 2 w 2"/>
                  <a:gd name="T7" fmla="*/ 2 h 7"/>
                </a:gdLst>
                <a:ahLst/>
                <a:cxnLst>
                  <a:cxn ang="0">
                    <a:pos x="T0" y="T1"/>
                  </a:cxn>
                  <a:cxn ang="0">
                    <a:pos x="T2" y="T3"/>
                  </a:cxn>
                  <a:cxn ang="0">
                    <a:pos x="T4" y="T5"/>
                  </a:cxn>
                  <a:cxn ang="0">
                    <a:pos x="T6" y="T7"/>
                  </a:cxn>
                </a:cxnLst>
                <a:rect l="0" t="0" r="r" b="b"/>
                <a:pathLst>
                  <a:path w="2" h="7">
                    <a:moveTo>
                      <a:pt x="2" y="2"/>
                    </a:moveTo>
                    <a:cubicBezTo>
                      <a:pt x="2" y="3"/>
                      <a:pt x="1" y="6"/>
                      <a:pt x="0" y="7"/>
                    </a:cubicBezTo>
                    <a:cubicBezTo>
                      <a:pt x="2" y="0"/>
                      <a:pt x="2" y="0"/>
                      <a:pt x="2" y="0"/>
                    </a:cubicBezTo>
                    <a:lnTo>
                      <a:pt x="2"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7" name="Freeform 1947"/>
              <p:cNvSpPr/>
              <p:nvPr/>
            </p:nvSpPr>
            <p:spPr bwMode="auto">
              <a:xfrm>
                <a:off x="2662" y="3152"/>
                <a:ext cx="1" cy="2"/>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1"/>
                      <a:pt x="0" y="1"/>
                      <a:pt x="0" y="1"/>
                    </a:cubicBezTo>
                    <a:cubicBezTo>
                      <a:pt x="1"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8" name="Freeform 1948"/>
              <p:cNvSpPr/>
              <p:nvPr/>
            </p:nvSpPr>
            <p:spPr bwMode="auto">
              <a:xfrm>
                <a:off x="2661" y="3151"/>
                <a:ext cx="2" cy="10"/>
              </a:xfrm>
              <a:custGeom>
                <a:avLst/>
                <a:gdLst>
                  <a:gd name="T0" fmla="*/ 3 w 3"/>
                  <a:gd name="T1" fmla="*/ 2 h 11"/>
                  <a:gd name="T2" fmla="*/ 2 w 3"/>
                  <a:gd name="T3" fmla="*/ 2 h 11"/>
                  <a:gd name="T4" fmla="*/ 2 w 3"/>
                  <a:gd name="T5" fmla="*/ 3 h 11"/>
                  <a:gd name="T6" fmla="*/ 1 w 3"/>
                  <a:gd name="T7" fmla="*/ 8 h 11"/>
                  <a:gd name="T8" fmla="*/ 1 w 3"/>
                  <a:gd name="T9" fmla="*/ 8 h 11"/>
                  <a:gd name="T10" fmla="*/ 0 w 3"/>
                  <a:gd name="T11" fmla="*/ 11 h 11"/>
                  <a:gd name="T12" fmla="*/ 3 w 3"/>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 h="11">
                    <a:moveTo>
                      <a:pt x="3" y="2"/>
                    </a:moveTo>
                    <a:cubicBezTo>
                      <a:pt x="3" y="0"/>
                      <a:pt x="3" y="1"/>
                      <a:pt x="2" y="2"/>
                    </a:cubicBezTo>
                    <a:cubicBezTo>
                      <a:pt x="2" y="3"/>
                      <a:pt x="2" y="3"/>
                      <a:pt x="2" y="3"/>
                    </a:cubicBezTo>
                    <a:cubicBezTo>
                      <a:pt x="2" y="5"/>
                      <a:pt x="1" y="9"/>
                      <a:pt x="1" y="8"/>
                    </a:cubicBezTo>
                    <a:cubicBezTo>
                      <a:pt x="0" y="9"/>
                      <a:pt x="2" y="5"/>
                      <a:pt x="1" y="8"/>
                    </a:cubicBezTo>
                    <a:cubicBezTo>
                      <a:pt x="0" y="11"/>
                      <a:pt x="0" y="11"/>
                      <a:pt x="0" y="11"/>
                    </a:cubicBezTo>
                    <a:cubicBezTo>
                      <a:pt x="0"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9" name="Freeform 1949"/>
              <p:cNvSpPr/>
              <p:nvPr/>
            </p:nvSpPr>
            <p:spPr bwMode="auto">
              <a:xfrm>
                <a:off x="2662" y="3154"/>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0" name="Freeform 1950"/>
              <p:cNvSpPr/>
              <p:nvPr/>
            </p:nvSpPr>
            <p:spPr bwMode="auto">
              <a:xfrm>
                <a:off x="2661" y="3153"/>
                <a:ext cx="1" cy="3"/>
              </a:xfrm>
              <a:custGeom>
                <a:avLst/>
                <a:gdLst>
                  <a:gd name="T0" fmla="*/ 1 w 1"/>
                  <a:gd name="T1" fmla="*/ 0 h 3"/>
                  <a:gd name="T2" fmla="*/ 1 w 1"/>
                  <a:gd name="T3" fmla="*/ 1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lnTo>
                      <a:pt x="1" y="1"/>
                    </a:lnTo>
                    <a:lnTo>
                      <a:pt x="0" y="3"/>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1" name="Freeform 1951"/>
              <p:cNvSpPr/>
              <p:nvPr/>
            </p:nvSpPr>
            <p:spPr bwMode="auto">
              <a:xfrm>
                <a:off x="2661" y="3152"/>
                <a:ext cx="2" cy="12"/>
              </a:xfrm>
              <a:custGeom>
                <a:avLst/>
                <a:gdLst>
                  <a:gd name="T0" fmla="*/ 3 w 3"/>
                  <a:gd name="T1" fmla="*/ 1 h 13"/>
                  <a:gd name="T2" fmla="*/ 2 w 3"/>
                  <a:gd name="T3" fmla="*/ 5 h 13"/>
                  <a:gd name="T4" fmla="*/ 0 w 3"/>
                  <a:gd name="T5" fmla="*/ 13 h 13"/>
                  <a:gd name="T6" fmla="*/ 1 w 3"/>
                  <a:gd name="T7" fmla="*/ 11 h 13"/>
                  <a:gd name="T8" fmla="*/ 3 w 3"/>
                  <a:gd name="T9" fmla="*/ 1 h 13"/>
                </a:gdLst>
                <a:ahLst/>
                <a:cxnLst>
                  <a:cxn ang="0">
                    <a:pos x="T0" y="T1"/>
                  </a:cxn>
                  <a:cxn ang="0">
                    <a:pos x="T2" y="T3"/>
                  </a:cxn>
                  <a:cxn ang="0">
                    <a:pos x="T4" y="T5"/>
                  </a:cxn>
                  <a:cxn ang="0">
                    <a:pos x="T6" y="T7"/>
                  </a:cxn>
                  <a:cxn ang="0">
                    <a:pos x="T8" y="T9"/>
                  </a:cxn>
                </a:cxnLst>
                <a:rect l="0" t="0" r="r" b="b"/>
                <a:pathLst>
                  <a:path w="3" h="13">
                    <a:moveTo>
                      <a:pt x="3" y="1"/>
                    </a:moveTo>
                    <a:cubicBezTo>
                      <a:pt x="2" y="7"/>
                      <a:pt x="3" y="0"/>
                      <a:pt x="2" y="5"/>
                    </a:cubicBezTo>
                    <a:cubicBezTo>
                      <a:pt x="2" y="5"/>
                      <a:pt x="1" y="10"/>
                      <a:pt x="0" y="13"/>
                    </a:cubicBezTo>
                    <a:cubicBezTo>
                      <a:pt x="1" y="11"/>
                      <a:pt x="1" y="11"/>
                      <a:pt x="1" y="11"/>
                    </a:cubicBezTo>
                    <a:cubicBezTo>
                      <a:pt x="1" y="9"/>
                      <a:pt x="3" y="4"/>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2" name="Freeform 1952"/>
              <p:cNvSpPr/>
              <p:nvPr/>
            </p:nvSpPr>
            <p:spPr bwMode="auto">
              <a:xfrm>
                <a:off x="2661" y="316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3" name="Freeform 1953"/>
              <p:cNvSpPr/>
              <p:nvPr/>
            </p:nvSpPr>
            <p:spPr bwMode="auto">
              <a:xfrm>
                <a:off x="2660" y="3157"/>
                <a:ext cx="4" cy="14"/>
              </a:xfrm>
              <a:custGeom>
                <a:avLst/>
                <a:gdLst>
                  <a:gd name="T0" fmla="*/ 5 w 5"/>
                  <a:gd name="T1" fmla="*/ 2 h 16"/>
                  <a:gd name="T2" fmla="*/ 2 w 5"/>
                  <a:gd name="T3" fmla="*/ 8 h 16"/>
                  <a:gd name="T4" fmla="*/ 4 w 5"/>
                  <a:gd name="T5" fmla="*/ 3 h 16"/>
                  <a:gd name="T6" fmla="*/ 3 w 5"/>
                  <a:gd name="T7" fmla="*/ 6 h 16"/>
                  <a:gd name="T8" fmla="*/ 4 w 5"/>
                  <a:gd name="T9" fmla="*/ 0 h 16"/>
                  <a:gd name="T10" fmla="*/ 2 w 5"/>
                  <a:gd name="T11" fmla="*/ 5 h 16"/>
                  <a:gd name="T12" fmla="*/ 3 w 5"/>
                  <a:gd name="T13" fmla="*/ 1 h 16"/>
                  <a:gd name="T14" fmla="*/ 2 w 5"/>
                  <a:gd name="T15" fmla="*/ 8 h 16"/>
                  <a:gd name="T16" fmla="*/ 2 w 5"/>
                  <a:gd name="T17" fmla="*/ 7 h 16"/>
                  <a:gd name="T18" fmla="*/ 1 w 5"/>
                  <a:gd name="T19" fmla="*/ 11 h 16"/>
                  <a:gd name="T20" fmla="*/ 0 w 5"/>
                  <a:gd name="T21" fmla="*/ 15 h 16"/>
                  <a:gd name="T22" fmla="*/ 5 w 5"/>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6">
                    <a:moveTo>
                      <a:pt x="5" y="2"/>
                    </a:moveTo>
                    <a:cubicBezTo>
                      <a:pt x="2" y="8"/>
                      <a:pt x="2" y="8"/>
                      <a:pt x="2" y="8"/>
                    </a:cubicBezTo>
                    <a:cubicBezTo>
                      <a:pt x="3" y="6"/>
                      <a:pt x="3" y="4"/>
                      <a:pt x="4" y="3"/>
                    </a:cubicBezTo>
                    <a:cubicBezTo>
                      <a:pt x="4" y="2"/>
                      <a:pt x="3" y="6"/>
                      <a:pt x="3" y="6"/>
                    </a:cubicBezTo>
                    <a:cubicBezTo>
                      <a:pt x="4" y="0"/>
                      <a:pt x="3" y="5"/>
                      <a:pt x="4" y="0"/>
                    </a:cubicBezTo>
                    <a:cubicBezTo>
                      <a:pt x="4" y="0"/>
                      <a:pt x="4" y="0"/>
                      <a:pt x="2" y="5"/>
                    </a:cubicBezTo>
                    <a:cubicBezTo>
                      <a:pt x="3" y="1"/>
                      <a:pt x="3" y="1"/>
                      <a:pt x="3" y="1"/>
                    </a:cubicBezTo>
                    <a:cubicBezTo>
                      <a:pt x="2" y="8"/>
                      <a:pt x="2" y="8"/>
                      <a:pt x="2" y="8"/>
                    </a:cubicBezTo>
                    <a:cubicBezTo>
                      <a:pt x="1" y="10"/>
                      <a:pt x="3" y="3"/>
                      <a:pt x="2" y="7"/>
                    </a:cubicBezTo>
                    <a:cubicBezTo>
                      <a:pt x="1" y="10"/>
                      <a:pt x="1" y="10"/>
                      <a:pt x="1" y="11"/>
                    </a:cubicBezTo>
                    <a:cubicBezTo>
                      <a:pt x="1" y="10"/>
                      <a:pt x="0" y="16"/>
                      <a:pt x="0" y="15"/>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4" name="Freeform 1954"/>
              <p:cNvSpPr/>
              <p:nvPr/>
            </p:nvSpPr>
            <p:spPr bwMode="auto">
              <a:xfrm>
                <a:off x="2661" y="3164"/>
                <a:ext cx="1" cy="3"/>
              </a:xfrm>
              <a:custGeom>
                <a:avLst/>
                <a:gdLst>
                  <a:gd name="T0" fmla="*/ 1 w 1"/>
                  <a:gd name="T1" fmla="*/ 1 h 3"/>
                  <a:gd name="T2" fmla="*/ 0 w 1"/>
                  <a:gd name="T3" fmla="*/ 3 h 3"/>
                  <a:gd name="T4" fmla="*/ 1 w 1"/>
                  <a:gd name="T5" fmla="*/ 0 h 3"/>
                  <a:gd name="T6" fmla="*/ 1 w 1"/>
                  <a:gd name="T7" fmla="*/ 1 h 3"/>
                </a:gdLst>
                <a:ahLst/>
                <a:cxnLst>
                  <a:cxn ang="0">
                    <a:pos x="T0" y="T1"/>
                  </a:cxn>
                  <a:cxn ang="0">
                    <a:pos x="T2" y="T3"/>
                  </a:cxn>
                  <a:cxn ang="0">
                    <a:pos x="T4" y="T5"/>
                  </a:cxn>
                  <a:cxn ang="0">
                    <a:pos x="T6" y="T7"/>
                  </a:cxn>
                </a:cxnLst>
                <a:rect l="0" t="0" r="r" b="b"/>
                <a:pathLst>
                  <a:path w="1" h="3">
                    <a:moveTo>
                      <a:pt x="1" y="1"/>
                    </a:moveTo>
                    <a:lnTo>
                      <a:pt x="0" y="3"/>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5" name="Freeform 1955"/>
              <p:cNvSpPr/>
              <p:nvPr/>
            </p:nvSpPr>
            <p:spPr bwMode="auto">
              <a:xfrm>
                <a:off x="2661" y="3157"/>
                <a:ext cx="4" cy="15"/>
              </a:xfrm>
              <a:custGeom>
                <a:avLst/>
                <a:gdLst>
                  <a:gd name="T0" fmla="*/ 5 w 5"/>
                  <a:gd name="T1" fmla="*/ 0 h 17"/>
                  <a:gd name="T2" fmla="*/ 3 w 5"/>
                  <a:gd name="T3" fmla="*/ 4 h 17"/>
                  <a:gd name="T4" fmla="*/ 4 w 5"/>
                  <a:gd name="T5" fmla="*/ 1 h 17"/>
                  <a:gd name="T6" fmla="*/ 3 w 5"/>
                  <a:gd name="T7" fmla="*/ 7 h 17"/>
                  <a:gd name="T8" fmla="*/ 4 w 5"/>
                  <a:gd name="T9" fmla="*/ 4 h 17"/>
                  <a:gd name="T10" fmla="*/ 2 w 5"/>
                  <a:gd name="T11" fmla="*/ 12 h 17"/>
                  <a:gd name="T12" fmla="*/ 2 w 5"/>
                  <a:gd name="T13" fmla="*/ 10 h 17"/>
                  <a:gd name="T14" fmla="*/ 3 w 5"/>
                  <a:gd name="T15" fmla="*/ 10 h 17"/>
                  <a:gd name="T16" fmla="*/ 3 w 5"/>
                  <a:gd name="T17" fmla="*/ 8 h 17"/>
                  <a:gd name="T18" fmla="*/ 4 w 5"/>
                  <a:gd name="T19" fmla="*/ 6 h 17"/>
                  <a:gd name="T20" fmla="*/ 5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5" y="0"/>
                    </a:moveTo>
                    <a:cubicBezTo>
                      <a:pt x="3" y="4"/>
                      <a:pt x="3" y="4"/>
                      <a:pt x="3" y="4"/>
                    </a:cubicBezTo>
                    <a:cubicBezTo>
                      <a:pt x="3" y="4"/>
                      <a:pt x="4" y="3"/>
                      <a:pt x="4" y="1"/>
                    </a:cubicBezTo>
                    <a:cubicBezTo>
                      <a:pt x="4" y="3"/>
                      <a:pt x="3" y="5"/>
                      <a:pt x="3" y="7"/>
                    </a:cubicBezTo>
                    <a:cubicBezTo>
                      <a:pt x="1" y="12"/>
                      <a:pt x="3" y="5"/>
                      <a:pt x="4" y="4"/>
                    </a:cubicBezTo>
                    <a:cubicBezTo>
                      <a:pt x="4" y="7"/>
                      <a:pt x="3" y="7"/>
                      <a:pt x="2" y="12"/>
                    </a:cubicBezTo>
                    <a:cubicBezTo>
                      <a:pt x="2" y="12"/>
                      <a:pt x="2" y="11"/>
                      <a:pt x="2" y="10"/>
                    </a:cubicBezTo>
                    <a:cubicBezTo>
                      <a:pt x="0" y="17"/>
                      <a:pt x="2" y="11"/>
                      <a:pt x="3" y="10"/>
                    </a:cubicBezTo>
                    <a:cubicBezTo>
                      <a:pt x="3" y="9"/>
                      <a:pt x="4" y="7"/>
                      <a:pt x="3" y="8"/>
                    </a:cubicBezTo>
                    <a:cubicBezTo>
                      <a:pt x="4" y="6"/>
                      <a:pt x="4" y="6"/>
                      <a:pt x="4" y="6"/>
                    </a:cubicBezTo>
                    <a:cubicBezTo>
                      <a:pt x="5" y="1"/>
                      <a:pt x="5" y="0"/>
                      <a:pt x="5"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6" name="Freeform 1956"/>
              <p:cNvSpPr/>
              <p:nvPr/>
            </p:nvSpPr>
            <p:spPr bwMode="auto">
              <a:xfrm>
                <a:off x="2664" y="3156"/>
                <a:ext cx="1" cy="2"/>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0" y="1"/>
                      <a:pt x="0" y="1"/>
                      <a:pt x="0" y="2"/>
                    </a:cubicBezTo>
                    <a:cubicBezTo>
                      <a:pt x="0" y="1"/>
                      <a:pt x="1"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7" name="Freeform 1957"/>
              <p:cNvSpPr/>
              <p:nvPr/>
            </p:nvSpPr>
            <p:spPr bwMode="auto">
              <a:xfrm>
                <a:off x="2663" y="316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8" name="Freeform 1958"/>
              <p:cNvSpPr/>
              <p:nvPr/>
            </p:nvSpPr>
            <p:spPr bwMode="auto">
              <a:xfrm>
                <a:off x="2665" y="3157"/>
                <a:ext cx="0" cy="3"/>
              </a:xfrm>
              <a:custGeom>
                <a:avLst/>
                <a:gdLst>
                  <a:gd name="T0" fmla="*/ 2 h 3"/>
                  <a:gd name="T1" fmla="*/ 3 h 3"/>
                  <a:gd name="T2" fmla="*/ 0 h 3"/>
                  <a:gd name="T3" fmla="*/ 2 h 3"/>
                </a:gdLst>
                <a:ahLst/>
                <a:cxnLst>
                  <a:cxn ang="0">
                    <a:pos x="0" y="T0"/>
                  </a:cxn>
                  <a:cxn ang="0">
                    <a:pos x="0" y="T1"/>
                  </a:cxn>
                  <a:cxn ang="0">
                    <a:pos x="0" y="T2"/>
                  </a:cxn>
                  <a:cxn ang="0">
                    <a:pos x="0" y="T3"/>
                  </a:cxn>
                </a:cxnLst>
                <a:rect l="0" t="0" r="r" b="b"/>
                <a:pathLst>
                  <a:path h="3">
                    <a:moveTo>
                      <a:pt x="0" y="2"/>
                    </a:moveTo>
                    <a:cubicBezTo>
                      <a:pt x="0" y="3"/>
                      <a:pt x="0" y="3"/>
                      <a:pt x="0" y="3"/>
                    </a:cubicBezTo>
                    <a:cubicBezTo>
                      <a:pt x="0" y="0"/>
                      <a:pt x="0" y="0"/>
                      <a:pt x="0" y="0"/>
                    </a:cubicBezTo>
                    <a:cubicBezTo>
                      <a:pt x="0" y="1"/>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9" name="Freeform 1959"/>
              <p:cNvSpPr/>
              <p:nvPr/>
            </p:nvSpPr>
            <p:spPr bwMode="auto">
              <a:xfrm>
                <a:off x="2662" y="3154"/>
                <a:ext cx="11" cy="17"/>
              </a:xfrm>
              <a:custGeom>
                <a:avLst/>
                <a:gdLst>
                  <a:gd name="T0" fmla="*/ 8 w 12"/>
                  <a:gd name="T1" fmla="*/ 16 h 19"/>
                  <a:gd name="T2" fmla="*/ 9 w 12"/>
                  <a:gd name="T3" fmla="*/ 13 h 19"/>
                  <a:gd name="T4" fmla="*/ 10 w 12"/>
                  <a:gd name="T5" fmla="*/ 9 h 19"/>
                  <a:gd name="T6" fmla="*/ 12 w 12"/>
                  <a:gd name="T7" fmla="*/ 2 h 19"/>
                  <a:gd name="T8" fmla="*/ 11 w 12"/>
                  <a:gd name="T9" fmla="*/ 5 h 19"/>
                  <a:gd name="T10" fmla="*/ 11 w 12"/>
                  <a:gd name="T11" fmla="*/ 1 h 19"/>
                  <a:gd name="T12" fmla="*/ 10 w 12"/>
                  <a:gd name="T13" fmla="*/ 3 h 19"/>
                  <a:gd name="T14" fmla="*/ 9 w 12"/>
                  <a:gd name="T15" fmla="*/ 5 h 19"/>
                  <a:gd name="T16" fmla="*/ 6 w 12"/>
                  <a:gd name="T17" fmla="*/ 3 h 19"/>
                  <a:gd name="T18" fmla="*/ 4 w 12"/>
                  <a:gd name="T19" fmla="*/ 9 h 19"/>
                  <a:gd name="T20" fmla="*/ 5 w 12"/>
                  <a:gd name="T21" fmla="*/ 5 h 19"/>
                  <a:gd name="T22" fmla="*/ 5 w 12"/>
                  <a:gd name="T23" fmla="*/ 5 h 19"/>
                  <a:gd name="T24" fmla="*/ 4 w 12"/>
                  <a:gd name="T25" fmla="*/ 3 h 19"/>
                  <a:gd name="T26" fmla="*/ 2 w 12"/>
                  <a:gd name="T27" fmla="*/ 11 h 19"/>
                  <a:gd name="T28" fmla="*/ 4 w 12"/>
                  <a:gd name="T29" fmla="*/ 3 h 19"/>
                  <a:gd name="T30" fmla="*/ 2 w 12"/>
                  <a:gd name="T31" fmla="*/ 8 h 19"/>
                  <a:gd name="T32" fmla="*/ 2 w 12"/>
                  <a:gd name="T33" fmla="*/ 13 h 19"/>
                  <a:gd name="T34" fmla="*/ 0 w 12"/>
                  <a:gd name="T35" fmla="*/ 16 h 19"/>
                  <a:gd name="T36" fmla="*/ 5 w 12"/>
                  <a:gd name="T37" fmla="*/ 7 h 19"/>
                  <a:gd name="T38" fmla="*/ 4 w 12"/>
                  <a:gd name="T39" fmla="*/ 11 h 19"/>
                  <a:gd name="T40" fmla="*/ 4 w 12"/>
                  <a:gd name="T41" fmla="*/ 15 h 19"/>
                  <a:gd name="T42" fmla="*/ 6 w 12"/>
                  <a:gd name="T43" fmla="*/ 9 h 19"/>
                  <a:gd name="T44" fmla="*/ 6 w 12"/>
                  <a:gd name="T45" fmla="*/ 11 h 19"/>
                  <a:gd name="T46" fmla="*/ 7 w 12"/>
                  <a:gd name="T47" fmla="*/ 8 h 19"/>
                  <a:gd name="T48" fmla="*/ 6 w 12"/>
                  <a:gd name="T49" fmla="*/ 12 h 19"/>
                  <a:gd name="T50" fmla="*/ 8 w 12"/>
                  <a:gd name="T51" fmla="*/ 5 h 19"/>
                  <a:gd name="T52" fmla="*/ 6 w 12"/>
                  <a:gd name="T53" fmla="*/ 16 h 19"/>
                  <a:gd name="T54" fmla="*/ 7 w 12"/>
                  <a:gd name="T55" fmla="*/ 12 h 19"/>
                  <a:gd name="T56" fmla="*/ 8 w 12"/>
                  <a:gd name="T57" fmla="*/ 8 h 19"/>
                  <a:gd name="T58" fmla="*/ 6 w 12"/>
                  <a:gd name="T59" fmla="*/ 15 h 19"/>
                  <a:gd name="T60" fmla="*/ 8 w 12"/>
                  <a:gd name="T61" fmla="*/ 11 h 19"/>
                  <a:gd name="T62" fmla="*/ 9 w 12"/>
                  <a:gd name="T63" fmla="*/ 7 h 19"/>
                  <a:gd name="T64" fmla="*/ 9 w 12"/>
                  <a:gd name="T65" fmla="*/ 9 h 19"/>
                  <a:gd name="T66" fmla="*/ 7 w 12"/>
                  <a:gd name="T67" fmla="*/ 16 h 19"/>
                  <a:gd name="T68" fmla="*/ 7 w 12"/>
                  <a:gd name="T69" fmla="*/ 19 h 19"/>
                  <a:gd name="T70" fmla="*/ 9 w 12"/>
                  <a:gd name="T71" fmla="*/ 10 h 19"/>
                  <a:gd name="T72" fmla="*/ 8 w 12"/>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6"/>
                    </a:moveTo>
                    <a:cubicBezTo>
                      <a:pt x="9" y="14"/>
                      <a:pt x="9" y="13"/>
                      <a:pt x="9" y="13"/>
                    </a:cubicBezTo>
                    <a:cubicBezTo>
                      <a:pt x="10" y="10"/>
                      <a:pt x="10" y="11"/>
                      <a:pt x="10" y="9"/>
                    </a:cubicBezTo>
                    <a:cubicBezTo>
                      <a:pt x="11" y="7"/>
                      <a:pt x="11" y="5"/>
                      <a:pt x="12" y="2"/>
                    </a:cubicBezTo>
                    <a:cubicBezTo>
                      <a:pt x="12" y="2"/>
                      <a:pt x="11" y="6"/>
                      <a:pt x="11" y="5"/>
                    </a:cubicBezTo>
                    <a:cubicBezTo>
                      <a:pt x="11" y="1"/>
                      <a:pt x="11" y="1"/>
                      <a:pt x="11" y="1"/>
                    </a:cubicBezTo>
                    <a:cubicBezTo>
                      <a:pt x="11" y="3"/>
                      <a:pt x="9" y="6"/>
                      <a:pt x="10" y="3"/>
                    </a:cubicBezTo>
                    <a:cubicBezTo>
                      <a:pt x="10" y="2"/>
                      <a:pt x="9" y="4"/>
                      <a:pt x="9" y="5"/>
                    </a:cubicBezTo>
                    <a:cubicBezTo>
                      <a:pt x="8" y="3"/>
                      <a:pt x="6" y="6"/>
                      <a:pt x="6" y="3"/>
                    </a:cubicBezTo>
                    <a:cubicBezTo>
                      <a:pt x="4" y="9"/>
                      <a:pt x="4" y="9"/>
                      <a:pt x="4" y="9"/>
                    </a:cubicBezTo>
                    <a:cubicBezTo>
                      <a:pt x="5" y="6"/>
                      <a:pt x="4" y="9"/>
                      <a:pt x="5" y="5"/>
                    </a:cubicBezTo>
                    <a:cubicBezTo>
                      <a:pt x="5" y="6"/>
                      <a:pt x="5" y="5"/>
                      <a:pt x="5" y="5"/>
                    </a:cubicBezTo>
                    <a:cubicBezTo>
                      <a:pt x="6" y="0"/>
                      <a:pt x="4" y="5"/>
                      <a:pt x="4" y="3"/>
                    </a:cubicBezTo>
                    <a:cubicBezTo>
                      <a:pt x="4" y="4"/>
                      <a:pt x="3" y="10"/>
                      <a:pt x="2" y="11"/>
                    </a:cubicBezTo>
                    <a:cubicBezTo>
                      <a:pt x="4" y="4"/>
                      <a:pt x="2" y="11"/>
                      <a:pt x="4" y="3"/>
                    </a:cubicBezTo>
                    <a:cubicBezTo>
                      <a:pt x="4" y="1"/>
                      <a:pt x="3" y="9"/>
                      <a:pt x="2" y="8"/>
                    </a:cubicBezTo>
                    <a:cubicBezTo>
                      <a:pt x="1" y="12"/>
                      <a:pt x="2" y="10"/>
                      <a:pt x="2" y="13"/>
                    </a:cubicBezTo>
                    <a:cubicBezTo>
                      <a:pt x="1" y="16"/>
                      <a:pt x="2" y="11"/>
                      <a:pt x="0" y="16"/>
                    </a:cubicBezTo>
                    <a:cubicBezTo>
                      <a:pt x="0" y="18"/>
                      <a:pt x="4" y="9"/>
                      <a:pt x="5" y="7"/>
                    </a:cubicBezTo>
                    <a:cubicBezTo>
                      <a:pt x="4" y="11"/>
                      <a:pt x="4" y="11"/>
                      <a:pt x="4" y="11"/>
                    </a:cubicBezTo>
                    <a:cubicBezTo>
                      <a:pt x="5" y="9"/>
                      <a:pt x="6" y="9"/>
                      <a:pt x="4" y="15"/>
                    </a:cubicBezTo>
                    <a:cubicBezTo>
                      <a:pt x="5" y="11"/>
                      <a:pt x="4" y="17"/>
                      <a:pt x="6" y="9"/>
                    </a:cubicBezTo>
                    <a:cubicBezTo>
                      <a:pt x="6" y="11"/>
                      <a:pt x="6" y="10"/>
                      <a:pt x="6" y="11"/>
                    </a:cubicBezTo>
                    <a:cubicBezTo>
                      <a:pt x="7" y="8"/>
                      <a:pt x="7" y="8"/>
                      <a:pt x="7" y="8"/>
                    </a:cubicBezTo>
                    <a:cubicBezTo>
                      <a:pt x="7" y="9"/>
                      <a:pt x="6" y="13"/>
                      <a:pt x="6" y="12"/>
                    </a:cubicBezTo>
                    <a:cubicBezTo>
                      <a:pt x="7" y="9"/>
                      <a:pt x="7" y="8"/>
                      <a:pt x="8" y="5"/>
                    </a:cubicBezTo>
                    <a:cubicBezTo>
                      <a:pt x="7" y="9"/>
                      <a:pt x="7" y="12"/>
                      <a:pt x="6" y="16"/>
                    </a:cubicBezTo>
                    <a:cubicBezTo>
                      <a:pt x="7" y="12"/>
                      <a:pt x="7" y="12"/>
                      <a:pt x="7" y="12"/>
                    </a:cubicBezTo>
                    <a:cubicBezTo>
                      <a:pt x="7" y="13"/>
                      <a:pt x="8" y="10"/>
                      <a:pt x="8" y="8"/>
                    </a:cubicBezTo>
                    <a:cubicBezTo>
                      <a:pt x="8" y="8"/>
                      <a:pt x="7" y="13"/>
                      <a:pt x="6" y="15"/>
                    </a:cubicBezTo>
                    <a:cubicBezTo>
                      <a:pt x="6" y="17"/>
                      <a:pt x="9" y="8"/>
                      <a:pt x="8" y="11"/>
                    </a:cubicBezTo>
                    <a:cubicBezTo>
                      <a:pt x="9" y="7"/>
                      <a:pt x="9" y="7"/>
                      <a:pt x="9" y="7"/>
                    </a:cubicBezTo>
                    <a:cubicBezTo>
                      <a:pt x="10" y="6"/>
                      <a:pt x="9" y="10"/>
                      <a:pt x="9" y="9"/>
                    </a:cubicBezTo>
                    <a:cubicBezTo>
                      <a:pt x="8" y="14"/>
                      <a:pt x="8" y="13"/>
                      <a:pt x="7" y="16"/>
                    </a:cubicBezTo>
                    <a:cubicBezTo>
                      <a:pt x="7" y="17"/>
                      <a:pt x="7" y="17"/>
                      <a:pt x="7" y="19"/>
                    </a:cubicBezTo>
                    <a:cubicBezTo>
                      <a:pt x="8" y="16"/>
                      <a:pt x="9" y="13"/>
                      <a:pt x="9" y="10"/>
                    </a:cubicBezTo>
                    <a:cubicBezTo>
                      <a:pt x="8" y="16"/>
                      <a:pt x="8" y="16"/>
                      <a:pt x="8"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0" name="Freeform 1960"/>
              <p:cNvSpPr/>
              <p:nvPr/>
            </p:nvSpPr>
            <p:spPr bwMode="auto">
              <a:xfrm>
                <a:off x="2668" y="3171"/>
                <a:ext cx="1" cy="2"/>
              </a:xfrm>
              <a:custGeom>
                <a:avLst/>
                <a:gdLst>
                  <a:gd name="T0" fmla="*/ 1 w 1"/>
                  <a:gd name="T1" fmla="*/ 0 h 2"/>
                  <a:gd name="T2" fmla="*/ 0 w 1"/>
                  <a:gd name="T3" fmla="*/ 2 h 2"/>
                  <a:gd name="T4" fmla="*/ 0 w 1"/>
                  <a:gd name="T5" fmla="*/ 1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1" name="Freeform 1961"/>
              <p:cNvSpPr/>
              <p:nvPr/>
            </p:nvSpPr>
            <p:spPr bwMode="auto">
              <a:xfrm>
                <a:off x="2670" y="3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2" name="Freeform 1962"/>
              <p:cNvSpPr/>
              <p:nvPr/>
            </p:nvSpPr>
            <p:spPr bwMode="auto">
              <a:xfrm>
                <a:off x="2671" y="3157"/>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3" name="Freeform 1963"/>
              <p:cNvSpPr/>
              <p:nvPr/>
            </p:nvSpPr>
            <p:spPr bwMode="auto">
              <a:xfrm>
                <a:off x="2667" y="3169"/>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4" name="Freeform 1964"/>
              <p:cNvSpPr/>
              <p:nvPr/>
            </p:nvSpPr>
            <p:spPr bwMode="auto">
              <a:xfrm>
                <a:off x="2666" y="3168"/>
                <a:ext cx="1" cy="2"/>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5" name="Freeform 1965"/>
              <p:cNvSpPr/>
              <p:nvPr/>
            </p:nvSpPr>
            <p:spPr bwMode="auto">
              <a:xfrm>
                <a:off x="2669" y="3170"/>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6" name="Freeform 1966"/>
              <p:cNvSpPr/>
              <p:nvPr/>
            </p:nvSpPr>
            <p:spPr bwMode="auto">
              <a:xfrm>
                <a:off x="2671" y="3152"/>
                <a:ext cx="7" cy="20"/>
              </a:xfrm>
              <a:custGeom>
                <a:avLst/>
                <a:gdLst>
                  <a:gd name="T0" fmla="*/ 7 w 8"/>
                  <a:gd name="T1" fmla="*/ 4 h 22"/>
                  <a:gd name="T2" fmla="*/ 7 w 8"/>
                  <a:gd name="T3" fmla="*/ 1 h 22"/>
                  <a:gd name="T4" fmla="*/ 4 w 8"/>
                  <a:gd name="T5" fmla="*/ 11 h 22"/>
                  <a:gd name="T6" fmla="*/ 7 w 8"/>
                  <a:gd name="T7" fmla="*/ 2 h 22"/>
                  <a:gd name="T8" fmla="*/ 4 w 8"/>
                  <a:gd name="T9" fmla="*/ 8 h 22"/>
                  <a:gd name="T10" fmla="*/ 4 w 8"/>
                  <a:gd name="T11" fmla="*/ 5 h 22"/>
                  <a:gd name="T12" fmla="*/ 1 w 8"/>
                  <a:gd name="T13" fmla="*/ 14 h 22"/>
                  <a:gd name="T14" fmla="*/ 4 w 8"/>
                  <a:gd name="T15" fmla="*/ 3 h 22"/>
                  <a:gd name="T16" fmla="*/ 4 w 8"/>
                  <a:gd name="T17" fmla="*/ 3 h 22"/>
                  <a:gd name="T18" fmla="*/ 3 w 8"/>
                  <a:gd name="T19" fmla="*/ 6 h 22"/>
                  <a:gd name="T20" fmla="*/ 1 w 8"/>
                  <a:gd name="T21" fmla="*/ 12 h 22"/>
                  <a:gd name="T22" fmla="*/ 0 w 8"/>
                  <a:gd name="T23" fmla="*/ 17 h 22"/>
                  <a:gd name="T24" fmla="*/ 1 w 8"/>
                  <a:gd name="T25" fmla="*/ 13 h 22"/>
                  <a:gd name="T26" fmla="*/ 0 w 8"/>
                  <a:gd name="T27" fmla="*/ 17 h 22"/>
                  <a:gd name="T28" fmla="*/ 1 w 8"/>
                  <a:gd name="T29" fmla="*/ 15 h 22"/>
                  <a:gd name="T30" fmla="*/ 0 w 8"/>
                  <a:gd name="T31" fmla="*/ 18 h 22"/>
                  <a:gd name="T32" fmla="*/ 2 w 8"/>
                  <a:gd name="T33" fmla="*/ 15 h 22"/>
                  <a:gd name="T34" fmla="*/ 1 w 8"/>
                  <a:gd name="T35" fmla="*/ 16 h 22"/>
                  <a:gd name="T36" fmla="*/ 3 w 8"/>
                  <a:gd name="T37" fmla="*/ 11 h 22"/>
                  <a:gd name="T38" fmla="*/ 2 w 8"/>
                  <a:gd name="T39" fmla="*/ 16 h 22"/>
                  <a:gd name="T40" fmla="*/ 2 w 8"/>
                  <a:gd name="T41" fmla="*/ 13 h 22"/>
                  <a:gd name="T42" fmla="*/ 2 w 8"/>
                  <a:gd name="T43" fmla="*/ 18 h 22"/>
                  <a:gd name="T44" fmla="*/ 3 w 8"/>
                  <a:gd name="T45" fmla="*/ 15 h 22"/>
                  <a:gd name="T46" fmla="*/ 2 w 8"/>
                  <a:gd name="T47" fmla="*/ 18 h 22"/>
                  <a:gd name="T48" fmla="*/ 4 w 8"/>
                  <a:gd name="T49" fmla="*/ 8 h 22"/>
                  <a:gd name="T50" fmla="*/ 3 w 8"/>
                  <a:gd name="T51" fmla="*/ 16 h 22"/>
                  <a:gd name="T52" fmla="*/ 4 w 8"/>
                  <a:gd name="T53" fmla="*/ 15 h 22"/>
                  <a:gd name="T54" fmla="*/ 4 w 8"/>
                  <a:gd name="T55" fmla="*/ 16 h 22"/>
                  <a:gd name="T56" fmla="*/ 5 w 8"/>
                  <a:gd name="T57" fmla="*/ 13 h 22"/>
                  <a:gd name="T58" fmla="*/ 5 w 8"/>
                  <a:gd name="T59" fmla="*/ 12 h 22"/>
                  <a:gd name="T60" fmla="*/ 6 w 8"/>
                  <a:gd name="T61" fmla="*/ 9 h 22"/>
                  <a:gd name="T62" fmla="*/ 5 w 8"/>
                  <a:gd name="T63" fmla="*/ 11 h 22"/>
                  <a:gd name="T64" fmla="*/ 7 w 8"/>
                  <a:gd name="T65" fmla="*/ 5 h 22"/>
                  <a:gd name="T66" fmla="*/ 6 w 8"/>
                  <a:gd name="T67" fmla="*/ 9 h 22"/>
                  <a:gd name="T68" fmla="*/ 7 w 8"/>
                  <a:gd name="T6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2">
                    <a:moveTo>
                      <a:pt x="7" y="4"/>
                    </a:moveTo>
                    <a:cubicBezTo>
                      <a:pt x="8" y="0"/>
                      <a:pt x="7" y="2"/>
                      <a:pt x="7" y="1"/>
                    </a:cubicBezTo>
                    <a:cubicBezTo>
                      <a:pt x="6" y="3"/>
                      <a:pt x="5" y="11"/>
                      <a:pt x="4" y="11"/>
                    </a:cubicBezTo>
                    <a:cubicBezTo>
                      <a:pt x="7" y="2"/>
                      <a:pt x="7" y="2"/>
                      <a:pt x="7" y="2"/>
                    </a:cubicBezTo>
                    <a:cubicBezTo>
                      <a:pt x="6" y="3"/>
                      <a:pt x="6" y="1"/>
                      <a:pt x="4" y="8"/>
                    </a:cubicBezTo>
                    <a:cubicBezTo>
                      <a:pt x="4" y="5"/>
                      <a:pt x="4" y="5"/>
                      <a:pt x="4" y="5"/>
                    </a:cubicBezTo>
                    <a:cubicBezTo>
                      <a:pt x="4" y="5"/>
                      <a:pt x="1" y="17"/>
                      <a:pt x="1" y="14"/>
                    </a:cubicBezTo>
                    <a:cubicBezTo>
                      <a:pt x="3" y="9"/>
                      <a:pt x="3" y="9"/>
                      <a:pt x="4" y="3"/>
                    </a:cubicBezTo>
                    <a:cubicBezTo>
                      <a:pt x="4" y="3"/>
                      <a:pt x="4" y="3"/>
                      <a:pt x="4" y="3"/>
                    </a:cubicBezTo>
                    <a:cubicBezTo>
                      <a:pt x="4" y="3"/>
                      <a:pt x="3" y="6"/>
                      <a:pt x="3" y="6"/>
                    </a:cubicBezTo>
                    <a:cubicBezTo>
                      <a:pt x="2" y="8"/>
                      <a:pt x="2" y="12"/>
                      <a:pt x="1" y="12"/>
                    </a:cubicBezTo>
                    <a:cubicBezTo>
                      <a:pt x="1" y="12"/>
                      <a:pt x="0" y="15"/>
                      <a:pt x="0" y="17"/>
                    </a:cubicBezTo>
                    <a:cubicBezTo>
                      <a:pt x="1" y="15"/>
                      <a:pt x="0" y="16"/>
                      <a:pt x="1" y="13"/>
                    </a:cubicBezTo>
                    <a:cubicBezTo>
                      <a:pt x="1" y="16"/>
                      <a:pt x="1" y="14"/>
                      <a:pt x="0" y="17"/>
                    </a:cubicBezTo>
                    <a:cubicBezTo>
                      <a:pt x="1" y="15"/>
                      <a:pt x="1" y="15"/>
                      <a:pt x="1" y="15"/>
                    </a:cubicBezTo>
                    <a:cubicBezTo>
                      <a:pt x="1" y="15"/>
                      <a:pt x="0" y="17"/>
                      <a:pt x="0" y="18"/>
                    </a:cubicBezTo>
                    <a:cubicBezTo>
                      <a:pt x="1" y="16"/>
                      <a:pt x="2" y="15"/>
                      <a:pt x="2" y="15"/>
                    </a:cubicBezTo>
                    <a:cubicBezTo>
                      <a:pt x="1" y="16"/>
                      <a:pt x="1" y="16"/>
                      <a:pt x="1" y="16"/>
                    </a:cubicBezTo>
                    <a:cubicBezTo>
                      <a:pt x="2" y="15"/>
                      <a:pt x="2" y="16"/>
                      <a:pt x="3" y="11"/>
                    </a:cubicBezTo>
                    <a:cubicBezTo>
                      <a:pt x="2" y="16"/>
                      <a:pt x="2" y="16"/>
                      <a:pt x="2" y="16"/>
                    </a:cubicBezTo>
                    <a:cubicBezTo>
                      <a:pt x="2" y="13"/>
                      <a:pt x="2" y="13"/>
                      <a:pt x="2" y="13"/>
                    </a:cubicBezTo>
                    <a:cubicBezTo>
                      <a:pt x="2" y="14"/>
                      <a:pt x="1" y="22"/>
                      <a:pt x="2" y="18"/>
                    </a:cubicBezTo>
                    <a:cubicBezTo>
                      <a:pt x="2" y="17"/>
                      <a:pt x="3" y="16"/>
                      <a:pt x="3" y="15"/>
                    </a:cubicBezTo>
                    <a:cubicBezTo>
                      <a:pt x="3" y="13"/>
                      <a:pt x="2" y="17"/>
                      <a:pt x="2" y="18"/>
                    </a:cubicBezTo>
                    <a:cubicBezTo>
                      <a:pt x="3" y="14"/>
                      <a:pt x="4" y="10"/>
                      <a:pt x="4" y="8"/>
                    </a:cubicBezTo>
                    <a:cubicBezTo>
                      <a:pt x="4" y="12"/>
                      <a:pt x="5" y="8"/>
                      <a:pt x="3" y="16"/>
                    </a:cubicBezTo>
                    <a:cubicBezTo>
                      <a:pt x="3" y="17"/>
                      <a:pt x="4" y="13"/>
                      <a:pt x="4" y="15"/>
                    </a:cubicBezTo>
                    <a:cubicBezTo>
                      <a:pt x="4" y="16"/>
                      <a:pt x="4" y="16"/>
                      <a:pt x="4" y="16"/>
                    </a:cubicBezTo>
                    <a:cubicBezTo>
                      <a:pt x="5" y="11"/>
                      <a:pt x="3" y="19"/>
                      <a:pt x="5" y="13"/>
                    </a:cubicBezTo>
                    <a:cubicBezTo>
                      <a:pt x="5" y="12"/>
                      <a:pt x="5" y="12"/>
                      <a:pt x="5" y="12"/>
                    </a:cubicBezTo>
                    <a:cubicBezTo>
                      <a:pt x="6" y="10"/>
                      <a:pt x="6" y="10"/>
                      <a:pt x="6" y="9"/>
                    </a:cubicBezTo>
                    <a:cubicBezTo>
                      <a:pt x="6" y="10"/>
                      <a:pt x="6" y="10"/>
                      <a:pt x="5" y="11"/>
                    </a:cubicBezTo>
                    <a:cubicBezTo>
                      <a:pt x="6" y="7"/>
                      <a:pt x="7" y="7"/>
                      <a:pt x="7" y="5"/>
                    </a:cubicBezTo>
                    <a:cubicBezTo>
                      <a:pt x="7" y="5"/>
                      <a:pt x="6" y="8"/>
                      <a:pt x="6" y="9"/>
                    </a:cubicBezTo>
                    <a:cubicBezTo>
                      <a:pt x="7" y="7"/>
                      <a:pt x="7" y="3"/>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7" name="Freeform 1967"/>
              <p:cNvSpPr/>
              <p:nvPr/>
            </p:nvSpPr>
            <p:spPr bwMode="auto">
              <a:xfrm>
                <a:off x="2671" y="316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8" name="Freeform 1968"/>
              <p:cNvSpPr/>
              <p:nvPr/>
            </p:nvSpPr>
            <p:spPr bwMode="auto">
              <a:xfrm>
                <a:off x="2673" y="3150"/>
                <a:ext cx="8" cy="25"/>
              </a:xfrm>
              <a:custGeom>
                <a:avLst/>
                <a:gdLst>
                  <a:gd name="T0" fmla="*/ 4 w 9"/>
                  <a:gd name="T1" fmla="*/ 13 h 27"/>
                  <a:gd name="T2" fmla="*/ 3 w 9"/>
                  <a:gd name="T3" fmla="*/ 19 h 27"/>
                  <a:gd name="T4" fmla="*/ 5 w 9"/>
                  <a:gd name="T5" fmla="*/ 9 h 27"/>
                  <a:gd name="T6" fmla="*/ 6 w 9"/>
                  <a:gd name="T7" fmla="*/ 7 h 27"/>
                  <a:gd name="T8" fmla="*/ 4 w 9"/>
                  <a:gd name="T9" fmla="*/ 16 h 27"/>
                  <a:gd name="T10" fmla="*/ 4 w 9"/>
                  <a:gd name="T11" fmla="*/ 17 h 27"/>
                  <a:gd name="T12" fmla="*/ 5 w 9"/>
                  <a:gd name="T13" fmla="*/ 11 h 27"/>
                  <a:gd name="T14" fmla="*/ 6 w 9"/>
                  <a:gd name="T15" fmla="*/ 8 h 27"/>
                  <a:gd name="T16" fmla="*/ 6 w 9"/>
                  <a:gd name="T17" fmla="*/ 10 h 27"/>
                  <a:gd name="T18" fmla="*/ 4 w 9"/>
                  <a:gd name="T19" fmla="*/ 17 h 27"/>
                  <a:gd name="T20" fmla="*/ 9 w 9"/>
                  <a:gd name="T21" fmla="*/ 2 h 27"/>
                  <a:gd name="T22" fmla="*/ 9 w 9"/>
                  <a:gd name="T23" fmla="*/ 2 h 27"/>
                  <a:gd name="T24" fmla="*/ 7 w 9"/>
                  <a:gd name="T25" fmla="*/ 9 h 27"/>
                  <a:gd name="T26" fmla="*/ 7 w 9"/>
                  <a:gd name="T27" fmla="*/ 7 h 27"/>
                  <a:gd name="T28" fmla="*/ 8 w 9"/>
                  <a:gd name="T29" fmla="*/ 4 h 27"/>
                  <a:gd name="T30" fmla="*/ 6 w 9"/>
                  <a:gd name="T31" fmla="*/ 3 h 27"/>
                  <a:gd name="T32" fmla="*/ 6 w 9"/>
                  <a:gd name="T33" fmla="*/ 4 h 27"/>
                  <a:gd name="T34" fmla="*/ 5 w 9"/>
                  <a:gd name="T35" fmla="*/ 8 h 27"/>
                  <a:gd name="T36" fmla="*/ 3 w 9"/>
                  <a:gd name="T37" fmla="*/ 14 h 27"/>
                  <a:gd name="T38" fmla="*/ 4 w 9"/>
                  <a:gd name="T39" fmla="*/ 12 h 27"/>
                  <a:gd name="T40" fmla="*/ 2 w 9"/>
                  <a:gd name="T41" fmla="*/ 19 h 27"/>
                  <a:gd name="T42" fmla="*/ 1 w 9"/>
                  <a:gd name="T43" fmla="*/ 21 h 27"/>
                  <a:gd name="T44" fmla="*/ 2 w 9"/>
                  <a:gd name="T45" fmla="*/ 22 h 27"/>
                  <a:gd name="T46" fmla="*/ 4 w 9"/>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3"/>
                    </a:moveTo>
                    <a:cubicBezTo>
                      <a:pt x="4" y="14"/>
                      <a:pt x="3" y="17"/>
                      <a:pt x="3" y="19"/>
                    </a:cubicBezTo>
                    <a:cubicBezTo>
                      <a:pt x="4" y="16"/>
                      <a:pt x="4" y="13"/>
                      <a:pt x="5" y="9"/>
                    </a:cubicBezTo>
                    <a:cubicBezTo>
                      <a:pt x="5" y="11"/>
                      <a:pt x="6" y="7"/>
                      <a:pt x="6" y="7"/>
                    </a:cubicBezTo>
                    <a:cubicBezTo>
                      <a:pt x="5" y="9"/>
                      <a:pt x="4" y="15"/>
                      <a:pt x="4" y="16"/>
                    </a:cubicBezTo>
                    <a:cubicBezTo>
                      <a:pt x="4" y="14"/>
                      <a:pt x="4" y="17"/>
                      <a:pt x="4" y="17"/>
                    </a:cubicBezTo>
                    <a:cubicBezTo>
                      <a:pt x="4" y="14"/>
                      <a:pt x="4" y="15"/>
                      <a:pt x="5" y="11"/>
                    </a:cubicBezTo>
                    <a:cubicBezTo>
                      <a:pt x="6" y="8"/>
                      <a:pt x="7" y="6"/>
                      <a:pt x="6" y="8"/>
                    </a:cubicBezTo>
                    <a:cubicBezTo>
                      <a:pt x="6" y="11"/>
                      <a:pt x="6" y="10"/>
                      <a:pt x="6" y="10"/>
                    </a:cubicBezTo>
                    <a:cubicBezTo>
                      <a:pt x="4" y="15"/>
                      <a:pt x="5" y="13"/>
                      <a:pt x="4" y="17"/>
                    </a:cubicBezTo>
                    <a:cubicBezTo>
                      <a:pt x="6" y="11"/>
                      <a:pt x="7" y="11"/>
                      <a:pt x="9" y="2"/>
                    </a:cubicBezTo>
                    <a:cubicBezTo>
                      <a:pt x="9" y="0"/>
                      <a:pt x="9" y="2"/>
                      <a:pt x="9" y="2"/>
                    </a:cubicBezTo>
                    <a:cubicBezTo>
                      <a:pt x="8" y="4"/>
                      <a:pt x="7" y="8"/>
                      <a:pt x="7" y="9"/>
                    </a:cubicBezTo>
                    <a:cubicBezTo>
                      <a:pt x="7" y="8"/>
                      <a:pt x="6" y="11"/>
                      <a:pt x="7" y="7"/>
                    </a:cubicBezTo>
                    <a:cubicBezTo>
                      <a:pt x="8" y="4"/>
                      <a:pt x="8" y="4"/>
                      <a:pt x="8" y="4"/>
                    </a:cubicBezTo>
                    <a:cubicBezTo>
                      <a:pt x="8" y="2"/>
                      <a:pt x="7" y="2"/>
                      <a:pt x="6" y="3"/>
                    </a:cubicBezTo>
                    <a:cubicBezTo>
                      <a:pt x="6" y="4"/>
                      <a:pt x="6" y="4"/>
                      <a:pt x="6" y="4"/>
                    </a:cubicBezTo>
                    <a:cubicBezTo>
                      <a:pt x="5" y="6"/>
                      <a:pt x="5" y="6"/>
                      <a:pt x="5" y="8"/>
                    </a:cubicBezTo>
                    <a:cubicBezTo>
                      <a:pt x="3" y="14"/>
                      <a:pt x="3" y="14"/>
                      <a:pt x="3" y="14"/>
                    </a:cubicBezTo>
                    <a:cubicBezTo>
                      <a:pt x="3" y="14"/>
                      <a:pt x="3" y="15"/>
                      <a:pt x="4" y="12"/>
                    </a:cubicBezTo>
                    <a:cubicBezTo>
                      <a:pt x="3" y="15"/>
                      <a:pt x="2" y="17"/>
                      <a:pt x="2" y="19"/>
                    </a:cubicBezTo>
                    <a:cubicBezTo>
                      <a:pt x="1" y="20"/>
                      <a:pt x="2" y="17"/>
                      <a:pt x="1" y="21"/>
                    </a:cubicBezTo>
                    <a:cubicBezTo>
                      <a:pt x="0" y="27"/>
                      <a:pt x="2" y="17"/>
                      <a:pt x="2"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9" name="Freeform 1969"/>
              <p:cNvSpPr/>
              <p:nvPr/>
            </p:nvSpPr>
            <p:spPr bwMode="auto">
              <a:xfrm>
                <a:off x="2675" y="3162"/>
                <a:ext cx="1" cy="4"/>
              </a:xfrm>
              <a:custGeom>
                <a:avLst/>
                <a:gdLst>
                  <a:gd name="T0" fmla="*/ 0 w 1"/>
                  <a:gd name="T1" fmla="*/ 4 h 4"/>
                  <a:gd name="T2" fmla="*/ 1 w 1"/>
                  <a:gd name="T3" fmla="*/ 0 h 4"/>
                  <a:gd name="T4" fmla="*/ 0 w 1"/>
                  <a:gd name="T5" fmla="*/ 2 h 4"/>
                  <a:gd name="T6" fmla="*/ 0 w 1"/>
                  <a:gd name="T7" fmla="*/ 4 h 4"/>
                </a:gdLst>
                <a:ahLst/>
                <a:cxnLst>
                  <a:cxn ang="0">
                    <a:pos x="T0" y="T1"/>
                  </a:cxn>
                  <a:cxn ang="0">
                    <a:pos x="T2" y="T3"/>
                  </a:cxn>
                  <a:cxn ang="0">
                    <a:pos x="T4" y="T5"/>
                  </a:cxn>
                  <a:cxn ang="0">
                    <a:pos x="T6" y="T7"/>
                  </a:cxn>
                </a:cxnLst>
                <a:rect l="0" t="0" r="r" b="b"/>
                <a:pathLst>
                  <a:path w="1" h="4">
                    <a:moveTo>
                      <a:pt x="0" y="4"/>
                    </a:moveTo>
                    <a:lnTo>
                      <a:pt x="1" y="0"/>
                    </a:lnTo>
                    <a:lnTo>
                      <a:pt x="0" y="2"/>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0" name="Freeform 1970"/>
              <p:cNvSpPr/>
              <p:nvPr/>
            </p:nvSpPr>
            <p:spPr bwMode="auto">
              <a:xfrm>
                <a:off x="2678" y="3153"/>
                <a:ext cx="1" cy="4"/>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1" name="Freeform 1971"/>
              <p:cNvSpPr/>
              <p:nvPr/>
            </p:nvSpPr>
            <p:spPr bwMode="auto">
              <a:xfrm>
                <a:off x="2677" y="3164"/>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1" y="1"/>
                      <a:pt x="1"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2" name="Freeform 1972"/>
              <p:cNvSpPr/>
              <p:nvPr/>
            </p:nvSpPr>
            <p:spPr bwMode="auto">
              <a:xfrm>
                <a:off x="2679" y="3151"/>
                <a:ext cx="3" cy="12"/>
              </a:xfrm>
              <a:custGeom>
                <a:avLst/>
                <a:gdLst>
                  <a:gd name="T0" fmla="*/ 4 w 4"/>
                  <a:gd name="T1" fmla="*/ 0 h 13"/>
                  <a:gd name="T2" fmla="*/ 3 w 4"/>
                  <a:gd name="T3" fmla="*/ 0 h 13"/>
                  <a:gd name="T4" fmla="*/ 0 w 4"/>
                  <a:gd name="T5" fmla="*/ 12 h 13"/>
                  <a:gd name="T6" fmla="*/ 3 w 4"/>
                  <a:gd name="T7" fmla="*/ 4 h 13"/>
                  <a:gd name="T8" fmla="*/ 3 w 4"/>
                  <a:gd name="T9" fmla="*/ 4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4" y="0"/>
                      <a:pt x="3" y="3"/>
                      <a:pt x="3" y="0"/>
                    </a:cubicBezTo>
                    <a:cubicBezTo>
                      <a:pt x="0" y="12"/>
                      <a:pt x="0" y="12"/>
                      <a:pt x="0" y="12"/>
                    </a:cubicBezTo>
                    <a:cubicBezTo>
                      <a:pt x="0" y="13"/>
                      <a:pt x="2" y="5"/>
                      <a:pt x="3" y="4"/>
                    </a:cubicBezTo>
                    <a:cubicBezTo>
                      <a:pt x="2" y="8"/>
                      <a:pt x="3" y="3"/>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3" name="Freeform 1973"/>
              <p:cNvSpPr/>
              <p:nvPr/>
            </p:nvSpPr>
            <p:spPr bwMode="auto">
              <a:xfrm>
                <a:off x="2678" y="3148"/>
                <a:ext cx="10" cy="25"/>
              </a:xfrm>
              <a:custGeom>
                <a:avLst/>
                <a:gdLst>
                  <a:gd name="T0" fmla="*/ 3 w 11"/>
                  <a:gd name="T1" fmla="*/ 18 h 28"/>
                  <a:gd name="T2" fmla="*/ 4 w 11"/>
                  <a:gd name="T3" fmla="*/ 17 h 28"/>
                  <a:gd name="T4" fmla="*/ 3 w 11"/>
                  <a:gd name="T5" fmla="*/ 19 h 28"/>
                  <a:gd name="T6" fmla="*/ 2 w 11"/>
                  <a:gd name="T7" fmla="*/ 22 h 28"/>
                  <a:gd name="T8" fmla="*/ 3 w 11"/>
                  <a:gd name="T9" fmla="*/ 19 h 28"/>
                  <a:gd name="T10" fmla="*/ 4 w 11"/>
                  <a:gd name="T11" fmla="*/ 18 h 28"/>
                  <a:gd name="T12" fmla="*/ 5 w 11"/>
                  <a:gd name="T13" fmla="*/ 14 h 28"/>
                  <a:gd name="T14" fmla="*/ 4 w 11"/>
                  <a:gd name="T15" fmla="*/ 22 h 28"/>
                  <a:gd name="T16" fmla="*/ 6 w 11"/>
                  <a:gd name="T17" fmla="*/ 11 h 28"/>
                  <a:gd name="T18" fmla="*/ 8 w 11"/>
                  <a:gd name="T19" fmla="*/ 10 h 28"/>
                  <a:gd name="T20" fmla="*/ 8 w 11"/>
                  <a:gd name="T21" fmla="*/ 10 h 28"/>
                  <a:gd name="T22" fmla="*/ 6 w 11"/>
                  <a:gd name="T23" fmla="*/ 15 h 28"/>
                  <a:gd name="T24" fmla="*/ 6 w 11"/>
                  <a:gd name="T25" fmla="*/ 15 h 28"/>
                  <a:gd name="T26" fmla="*/ 9 w 11"/>
                  <a:gd name="T27" fmla="*/ 8 h 28"/>
                  <a:gd name="T28" fmla="*/ 8 w 11"/>
                  <a:gd name="T29" fmla="*/ 9 h 28"/>
                  <a:gd name="T30" fmla="*/ 10 w 11"/>
                  <a:gd name="T31" fmla="*/ 5 h 28"/>
                  <a:gd name="T32" fmla="*/ 9 w 11"/>
                  <a:gd name="T33" fmla="*/ 5 h 28"/>
                  <a:gd name="T34" fmla="*/ 10 w 11"/>
                  <a:gd name="T35" fmla="*/ 2 h 28"/>
                  <a:gd name="T36" fmla="*/ 7 w 11"/>
                  <a:gd name="T37" fmla="*/ 6 h 28"/>
                  <a:gd name="T38" fmla="*/ 8 w 11"/>
                  <a:gd name="T39" fmla="*/ 3 h 28"/>
                  <a:gd name="T40" fmla="*/ 5 w 11"/>
                  <a:gd name="T41" fmla="*/ 12 h 28"/>
                  <a:gd name="T42" fmla="*/ 4 w 11"/>
                  <a:gd name="T43" fmla="*/ 11 h 28"/>
                  <a:gd name="T44" fmla="*/ 7 w 11"/>
                  <a:gd name="T45" fmla="*/ 5 h 28"/>
                  <a:gd name="T46" fmla="*/ 6 w 11"/>
                  <a:gd name="T47" fmla="*/ 7 h 28"/>
                  <a:gd name="T48" fmla="*/ 7 w 11"/>
                  <a:gd name="T49" fmla="*/ 2 h 28"/>
                  <a:gd name="T50" fmla="*/ 4 w 11"/>
                  <a:gd name="T51" fmla="*/ 10 h 28"/>
                  <a:gd name="T52" fmla="*/ 4 w 11"/>
                  <a:gd name="T53" fmla="*/ 8 h 28"/>
                  <a:gd name="T54" fmla="*/ 1 w 11"/>
                  <a:gd name="T55" fmla="*/ 17 h 28"/>
                  <a:gd name="T56" fmla="*/ 3 w 11"/>
                  <a:gd name="T57" fmla="*/ 16 h 28"/>
                  <a:gd name="T58" fmla="*/ 6 w 11"/>
                  <a:gd name="T59" fmla="*/ 11 h 28"/>
                  <a:gd name="T60" fmla="*/ 3 w 11"/>
                  <a:gd name="T61" fmla="*/ 17 h 28"/>
                  <a:gd name="T62" fmla="*/ 6 w 11"/>
                  <a:gd name="T63" fmla="*/ 12 h 28"/>
                  <a:gd name="T64" fmla="*/ 4 w 11"/>
                  <a:gd name="T65" fmla="*/ 17 h 28"/>
                  <a:gd name="T66" fmla="*/ 6 w 11"/>
                  <a:gd name="T67" fmla="*/ 12 h 28"/>
                  <a:gd name="T68" fmla="*/ 3 w 11"/>
                  <a:gd name="T69" fmla="*/ 18 h 28"/>
                  <a:gd name="T70" fmla="*/ 5 w 11"/>
                  <a:gd name="T71" fmla="*/ 17 h 28"/>
                  <a:gd name="T72" fmla="*/ 7 w 11"/>
                  <a:gd name="T73" fmla="*/ 10 h 28"/>
                  <a:gd name="T74" fmla="*/ 6 w 11"/>
                  <a:gd name="T75" fmla="*/ 8 h 28"/>
                  <a:gd name="T76" fmla="*/ 5 w 11"/>
                  <a:gd name="T77" fmla="*/ 13 h 28"/>
                  <a:gd name="T78" fmla="*/ 4 w 11"/>
                  <a:gd name="T79" fmla="*/ 13 h 28"/>
                  <a:gd name="T80" fmla="*/ 3 w 11"/>
                  <a:gd name="T81" fmla="*/ 16 h 28"/>
                  <a:gd name="T82" fmla="*/ 5 w 11"/>
                  <a:gd name="T83" fmla="*/ 7 h 28"/>
                  <a:gd name="T84" fmla="*/ 4 w 11"/>
                  <a:gd name="T85" fmla="*/ 8 h 28"/>
                  <a:gd name="T86" fmla="*/ 4 w 11"/>
                  <a:gd name="T87" fmla="*/ 10 h 28"/>
                  <a:gd name="T88" fmla="*/ 4 w 11"/>
                  <a:gd name="T89" fmla="*/ 8 h 28"/>
                  <a:gd name="T90" fmla="*/ 2 w 11"/>
                  <a:gd name="T91" fmla="*/ 19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4" y="17"/>
                    </a:cubicBezTo>
                    <a:cubicBezTo>
                      <a:pt x="3" y="19"/>
                      <a:pt x="3" y="20"/>
                      <a:pt x="3" y="19"/>
                    </a:cubicBezTo>
                    <a:cubicBezTo>
                      <a:pt x="1" y="24"/>
                      <a:pt x="3" y="19"/>
                      <a:pt x="2" y="22"/>
                    </a:cubicBezTo>
                    <a:cubicBezTo>
                      <a:pt x="3" y="19"/>
                      <a:pt x="3" y="19"/>
                      <a:pt x="3" y="19"/>
                    </a:cubicBezTo>
                    <a:cubicBezTo>
                      <a:pt x="3" y="21"/>
                      <a:pt x="4" y="15"/>
                      <a:pt x="4" y="18"/>
                    </a:cubicBezTo>
                    <a:cubicBezTo>
                      <a:pt x="4" y="17"/>
                      <a:pt x="5" y="17"/>
                      <a:pt x="5" y="14"/>
                    </a:cubicBezTo>
                    <a:cubicBezTo>
                      <a:pt x="5" y="18"/>
                      <a:pt x="4" y="18"/>
                      <a:pt x="4" y="22"/>
                    </a:cubicBezTo>
                    <a:cubicBezTo>
                      <a:pt x="4" y="20"/>
                      <a:pt x="5" y="15"/>
                      <a:pt x="6" y="11"/>
                    </a:cubicBezTo>
                    <a:cubicBezTo>
                      <a:pt x="6" y="15"/>
                      <a:pt x="6" y="15"/>
                      <a:pt x="8" y="10"/>
                    </a:cubicBezTo>
                    <a:cubicBezTo>
                      <a:pt x="8" y="10"/>
                      <a:pt x="8" y="10"/>
                      <a:pt x="8" y="10"/>
                    </a:cubicBezTo>
                    <a:cubicBezTo>
                      <a:pt x="4" y="20"/>
                      <a:pt x="7" y="13"/>
                      <a:pt x="6" y="15"/>
                    </a:cubicBezTo>
                    <a:cubicBezTo>
                      <a:pt x="6" y="15"/>
                      <a:pt x="6" y="15"/>
                      <a:pt x="6" y="15"/>
                    </a:cubicBezTo>
                    <a:cubicBezTo>
                      <a:pt x="7" y="14"/>
                      <a:pt x="2" y="28"/>
                      <a:pt x="9" y="8"/>
                    </a:cubicBezTo>
                    <a:cubicBezTo>
                      <a:pt x="8" y="9"/>
                      <a:pt x="8" y="10"/>
                      <a:pt x="8" y="9"/>
                    </a:cubicBezTo>
                    <a:cubicBezTo>
                      <a:pt x="10" y="5"/>
                      <a:pt x="10" y="5"/>
                      <a:pt x="10" y="5"/>
                    </a:cubicBezTo>
                    <a:cubicBezTo>
                      <a:pt x="9" y="5"/>
                      <a:pt x="8" y="8"/>
                      <a:pt x="9" y="5"/>
                    </a:cubicBezTo>
                    <a:cubicBezTo>
                      <a:pt x="10" y="2"/>
                      <a:pt x="10" y="2"/>
                      <a:pt x="10" y="2"/>
                    </a:cubicBezTo>
                    <a:cubicBezTo>
                      <a:pt x="8" y="6"/>
                      <a:pt x="8" y="4"/>
                      <a:pt x="7" y="6"/>
                    </a:cubicBezTo>
                    <a:cubicBezTo>
                      <a:pt x="8" y="3"/>
                      <a:pt x="8" y="3"/>
                      <a:pt x="8" y="3"/>
                    </a:cubicBezTo>
                    <a:cubicBezTo>
                      <a:pt x="6" y="6"/>
                      <a:pt x="8" y="5"/>
                      <a:pt x="5" y="12"/>
                    </a:cubicBezTo>
                    <a:cubicBezTo>
                      <a:pt x="8" y="3"/>
                      <a:pt x="3" y="15"/>
                      <a:pt x="4" y="11"/>
                    </a:cubicBezTo>
                    <a:cubicBezTo>
                      <a:pt x="6" y="7"/>
                      <a:pt x="5" y="9"/>
                      <a:pt x="7" y="5"/>
                    </a:cubicBezTo>
                    <a:cubicBezTo>
                      <a:pt x="5" y="9"/>
                      <a:pt x="6" y="6"/>
                      <a:pt x="6" y="7"/>
                    </a:cubicBezTo>
                    <a:cubicBezTo>
                      <a:pt x="7" y="3"/>
                      <a:pt x="5" y="7"/>
                      <a:pt x="7" y="2"/>
                    </a:cubicBezTo>
                    <a:cubicBezTo>
                      <a:pt x="4" y="10"/>
                      <a:pt x="4" y="10"/>
                      <a:pt x="4" y="10"/>
                    </a:cubicBezTo>
                    <a:cubicBezTo>
                      <a:pt x="5" y="7"/>
                      <a:pt x="4" y="8"/>
                      <a:pt x="4" y="8"/>
                    </a:cubicBezTo>
                    <a:cubicBezTo>
                      <a:pt x="4" y="8"/>
                      <a:pt x="2" y="15"/>
                      <a:pt x="1" y="17"/>
                    </a:cubicBezTo>
                    <a:cubicBezTo>
                      <a:pt x="2" y="15"/>
                      <a:pt x="4" y="14"/>
                      <a:pt x="3" y="16"/>
                    </a:cubicBezTo>
                    <a:cubicBezTo>
                      <a:pt x="6" y="10"/>
                      <a:pt x="4" y="16"/>
                      <a:pt x="6" y="11"/>
                    </a:cubicBezTo>
                    <a:cubicBezTo>
                      <a:pt x="3" y="17"/>
                      <a:pt x="3" y="17"/>
                      <a:pt x="3" y="17"/>
                    </a:cubicBezTo>
                    <a:cubicBezTo>
                      <a:pt x="4" y="16"/>
                      <a:pt x="5" y="14"/>
                      <a:pt x="6" y="12"/>
                    </a:cubicBezTo>
                    <a:cubicBezTo>
                      <a:pt x="6" y="11"/>
                      <a:pt x="5" y="14"/>
                      <a:pt x="4" y="17"/>
                    </a:cubicBezTo>
                    <a:cubicBezTo>
                      <a:pt x="4" y="17"/>
                      <a:pt x="5" y="15"/>
                      <a:pt x="6" y="12"/>
                    </a:cubicBezTo>
                    <a:cubicBezTo>
                      <a:pt x="3" y="18"/>
                      <a:pt x="3" y="18"/>
                      <a:pt x="3" y="18"/>
                    </a:cubicBezTo>
                    <a:cubicBezTo>
                      <a:pt x="5" y="17"/>
                      <a:pt x="5" y="17"/>
                      <a:pt x="5" y="17"/>
                    </a:cubicBezTo>
                    <a:cubicBezTo>
                      <a:pt x="11" y="0"/>
                      <a:pt x="6" y="13"/>
                      <a:pt x="7" y="10"/>
                    </a:cubicBezTo>
                    <a:cubicBezTo>
                      <a:pt x="6" y="10"/>
                      <a:pt x="6" y="10"/>
                      <a:pt x="6" y="8"/>
                    </a:cubicBezTo>
                    <a:cubicBezTo>
                      <a:pt x="5" y="13"/>
                      <a:pt x="5" y="13"/>
                      <a:pt x="5" y="13"/>
                    </a:cubicBezTo>
                    <a:cubicBezTo>
                      <a:pt x="5" y="10"/>
                      <a:pt x="2" y="22"/>
                      <a:pt x="4" y="13"/>
                    </a:cubicBezTo>
                    <a:cubicBezTo>
                      <a:pt x="3" y="16"/>
                      <a:pt x="3" y="16"/>
                      <a:pt x="3" y="16"/>
                    </a:cubicBezTo>
                    <a:cubicBezTo>
                      <a:pt x="3" y="14"/>
                      <a:pt x="4" y="10"/>
                      <a:pt x="5" y="7"/>
                    </a:cubicBezTo>
                    <a:cubicBezTo>
                      <a:pt x="4" y="8"/>
                      <a:pt x="5" y="7"/>
                      <a:pt x="4" y="8"/>
                    </a:cubicBezTo>
                    <a:cubicBezTo>
                      <a:pt x="4" y="10"/>
                      <a:pt x="4" y="10"/>
                      <a:pt x="4" y="10"/>
                    </a:cubicBezTo>
                    <a:cubicBezTo>
                      <a:pt x="3" y="14"/>
                      <a:pt x="3" y="12"/>
                      <a:pt x="4" y="8"/>
                    </a:cubicBezTo>
                    <a:cubicBezTo>
                      <a:pt x="3" y="13"/>
                      <a:pt x="2" y="16"/>
                      <a:pt x="2" y="19"/>
                    </a:cubicBezTo>
                    <a:cubicBezTo>
                      <a:pt x="4" y="12"/>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4" name="Freeform 1974"/>
              <p:cNvSpPr/>
              <p:nvPr/>
            </p:nvSpPr>
            <p:spPr bwMode="auto">
              <a:xfrm>
                <a:off x="2682" y="315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5" name="Freeform 1975"/>
              <p:cNvSpPr/>
              <p:nvPr/>
            </p:nvSpPr>
            <p:spPr bwMode="auto">
              <a:xfrm>
                <a:off x="2680" y="3155"/>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6" name="Rectangle 1976"/>
              <p:cNvSpPr>
                <a:spLocks noChangeArrowheads="1"/>
              </p:cNvSpPr>
              <p:nvPr/>
            </p:nvSpPr>
            <p:spPr bwMode="auto">
              <a:xfrm>
                <a:off x="2681" y="315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7" name="Freeform 1977"/>
              <p:cNvSpPr/>
              <p:nvPr/>
            </p:nvSpPr>
            <p:spPr bwMode="auto">
              <a:xfrm>
                <a:off x="2679" y="3163"/>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2"/>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8" name="Freeform 1978"/>
              <p:cNvSpPr/>
              <p:nvPr/>
            </p:nvSpPr>
            <p:spPr bwMode="auto">
              <a:xfrm>
                <a:off x="2681" y="3150"/>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9" name="Freeform 1979"/>
              <p:cNvSpPr/>
              <p:nvPr/>
            </p:nvSpPr>
            <p:spPr bwMode="auto">
              <a:xfrm>
                <a:off x="2679" y="314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0" name="Freeform 1980"/>
              <p:cNvSpPr/>
              <p:nvPr/>
            </p:nvSpPr>
            <p:spPr bwMode="auto">
              <a:xfrm>
                <a:off x="2667" y="3143"/>
                <a:ext cx="16" cy="28"/>
              </a:xfrm>
              <a:custGeom>
                <a:avLst/>
                <a:gdLst>
                  <a:gd name="T0" fmla="*/ 2 w 18"/>
                  <a:gd name="T1" fmla="*/ 14 h 31"/>
                  <a:gd name="T2" fmla="*/ 0 w 18"/>
                  <a:gd name="T3" fmla="*/ 21 h 31"/>
                  <a:gd name="T4" fmla="*/ 0 w 18"/>
                  <a:gd name="T5" fmla="*/ 24 h 31"/>
                  <a:gd name="T6" fmla="*/ 1 w 18"/>
                  <a:gd name="T7" fmla="*/ 20 h 31"/>
                  <a:gd name="T8" fmla="*/ 3 w 18"/>
                  <a:gd name="T9" fmla="*/ 20 h 31"/>
                  <a:gd name="T10" fmla="*/ 3 w 18"/>
                  <a:gd name="T11" fmla="*/ 22 h 31"/>
                  <a:gd name="T12" fmla="*/ 6 w 18"/>
                  <a:gd name="T13" fmla="*/ 17 h 31"/>
                  <a:gd name="T14" fmla="*/ 6 w 18"/>
                  <a:gd name="T15" fmla="*/ 19 h 31"/>
                  <a:gd name="T16" fmla="*/ 6 w 18"/>
                  <a:gd name="T17" fmla="*/ 20 h 31"/>
                  <a:gd name="T18" fmla="*/ 9 w 18"/>
                  <a:gd name="T19" fmla="*/ 10 h 31"/>
                  <a:gd name="T20" fmla="*/ 9 w 18"/>
                  <a:gd name="T21" fmla="*/ 11 h 31"/>
                  <a:gd name="T22" fmla="*/ 9 w 18"/>
                  <a:gd name="T23" fmla="*/ 15 h 31"/>
                  <a:gd name="T24" fmla="*/ 10 w 18"/>
                  <a:gd name="T25" fmla="*/ 15 h 31"/>
                  <a:gd name="T26" fmla="*/ 10 w 18"/>
                  <a:gd name="T27" fmla="*/ 17 h 31"/>
                  <a:gd name="T28" fmla="*/ 12 w 18"/>
                  <a:gd name="T29" fmla="*/ 15 h 31"/>
                  <a:gd name="T30" fmla="*/ 13 w 18"/>
                  <a:gd name="T31" fmla="*/ 11 h 31"/>
                  <a:gd name="T32" fmla="*/ 12 w 18"/>
                  <a:gd name="T33" fmla="*/ 16 h 31"/>
                  <a:gd name="T34" fmla="*/ 13 w 18"/>
                  <a:gd name="T35" fmla="*/ 15 h 31"/>
                  <a:gd name="T36" fmla="*/ 15 w 18"/>
                  <a:gd name="T37" fmla="*/ 16 h 31"/>
                  <a:gd name="T38" fmla="*/ 14 w 18"/>
                  <a:gd name="T39" fmla="*/ 15 h 31"/>
                  <a:gd name="T40" fmla="*/ 13 w 18"/>
                  <a:gd name="T41" fmla="*/ 17 h 31"/>
                  <a:gd name="T42" fmla="*/ 16 w 18"/>
                  <a:gd name="T43" fmla="*/ 6 h 31"/>
                  <a:gd name="T44" fmla="*/ 16 w 18"/>
                  <a:gd name="T45" fmla="*/ 5 h 31"/>
                  <a:gd name="T46" fmla="*/ 15 w 18"/>
                  <a:gd name="T47" fmla="*/ 6 h 31"/>
                  <a:gd name="T48" fmla="*/ 15 w 18"/>
                  <a:gd name="T49" fmla="*/ 4 h 31"/>
                  <a:gd name="T50" fmla="*/ 14 w 18"/>
                  <a:gd name="T51" fmla="*/ 3 h 31"/>
                  <a:gd name="T52" fmla="*/ 13 w 18"/>
                  <a:gd name="T53" fmla="*/ 6 h 31"/>
                  <a:gd name="T54" fmla="*/ 13 w 18"/>
                  <a:gd name="T55" fmla="*/ 5 h 31"/>
                  <a:gd name="T56" fmla="*/ 13 w 18"/>
                  <a:gd name="T57" fmla="*/ 5 h 31"/>
                  <a:gd name="T58" fmla="*/ 12 w 18"/>
                  <a:gd name="T59" fmla="*/ 6 h 31"/>
                  <a:gd name="T60" fmla="*/ 10 w 18"/>
                  <a:gd name="T61" fmla="*/ 8 h 31"/>
                  <a:gd name="T62" fmla="*/ 11 w 18"/>
                  <a:gd name="T63" fmla="*/ 3 h 31"/>
                  <a:gd name="T64" fmla="*/ 11 w 18"/>
                  <a:gd name="T65" fmla="*/ 3 h 31"/>
                  <a:gd name="T66" fmla="*/ 9 w 18"/>
                  <a:gd name="T67" fmla="*/ 8 h 31"/>
                  <a:gd name="T68" fmla="*/ 8 w 18"/>
                  <a:gd name="T69" fmla="*/ 10 h 31"/>
                  <a:gd name="T70" fmla="*/ 6 w 18"/>
                  <a:gd name="T71" fmla="*/ 12 h 31"/>
                  <a:gd name="T72" fmla="*/ 6 w 18"/>
                  <a:gd name="T73" fmla="*/ 11 h 31"/>
                  <a:gd name="T74" fmla="*/ 4 w 18"/>
                  <a:gd name="T75" fmla="*/ 12 h 31"/>
                  <a:gd name="T76" fmla="*/ 3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3" y="8"/>
                    </a:moveTo>
                    <a:cubicBezTo>
                      <a:pt x="3" y="9"/>
                      <a:pt x="2" y="11"/>
                      <a:pt x="2" y="14"/>
                    </a:cubicBezTo>
                    <a:cubicBezTo>
                      <a:pt x="2" y="12"/>
                      <a:pt x="2" y="12"/>
                      <a:pt x="2" y="12"/>
                    </a:cubicBezTo>
                    <a:cubicBezTo>
                      <a:pt x="2" y="13"/>
                      <a:pt x="1" y="17"/>
                      <a:pt x="0" y="21"/>
                    </a:cubicBezTo>
                    <a:cubicBezTo>
                      <a:pt x="1" y="19"/>
                      <a:pt x="1" y="19"/>
                      <a:pt x="1" y="19"/>
                    </a:cubicBezTo>
                    <a:cubicBezTo>
                      <a:pt x="1" y="15"/>
                      <a:pt x="0" y="23"/>
                      <a:pt x="0" y="24"/>
                    </a:cubicBezTo>
                    <a:cubicBezTo>
                      <a:pt x="0" y="23"/>
                      <a:pt x="2" y="14"/>
                      <a:pt x="2" y="17"/>
                    </a:cubicBezTo>
                    <a:cubicBezTo>
                      <a:pt x="2" y="16"/>
                      <a:pt x="2" y="19"/>
                      <a:pt x="1" y="20"/>
                    </a:cubicBezTo>
                    <a:cubicBezTo>
                      <a:pt x="1" y="21"/>
                      <a:pt x="3" y="14"/>
                      <a:pt x="3" y="14"/>
                    </a:cubicBezTo>
                    <a:cubicBezTo>
                      <a:pt x="0" y="31"/>
                      <a:pt x="5" y="9"/>
                      <a:pt x="3" y="20"/>
                    </a:cubicBezTo>
                    <a:cubicBezTo>
                      <a:pt x="3" y="19"/>
                      <a:pt x="3" y="20"/>
                      <a:pt x="4" y="17"/>
                    </a:cubicBezTo>
                    <a:cubicBezTo>
                      <a:pt x="3" y="21"/>
                      <a:pt x="5" y="17"/>
                      <a:pt x="3" y="22"/>
                    </a:cubicBezTo>
                    <a:cubicBezTo>
                      <a:pt x="6" y="12"/>
                      <a:pt x="3" y="27"/>
                      <a:pt x="6" y="14"/>
                    </a:cubicBezTo>
                    <a:cubicBezTo>
                      <a:pt x="6" y="18"/>
                      <a:pt x="6" y="13"/>
                      <a:pt x="6" y="17"/>
                    </a:cubicBezTo>
                    <a:cubicBezTo>
                      <a:pt x="6" y="18"/>
                      <a:pt x="6" y="18"/>
                      <a:pt x="6" y="18"/>
                    </a:cubicBezTo>
                    <a:cubicBezTo>
                      <a:pt x="5" y="21"/>
                      <a:pt x="7" y="13"/>
                      <a:pt x="6" y="19"/>
                    </a:cubicBezTo>
                    <a:cubicBezTo>
                      <a:pt x="6" y="20"/>
                      <a:pt x="7" y="15"/>
                      <a:pt x="8" y="12"/>
                    </a:cubicBezTo>
                    <a:cubicBezTo>
                      <a:pt x="8" y="13"/>
                      <a:pt x="7" y="15"/>
                      <a:pt x="6" y="20"/>
                    </a:cubicBezTo>
                    <a:cubicBezTo>
                      <a:pt x="8" y="14"/>
                      <a:pt x="7" y="17"/>
                      <a:pt x="8" y="14"/>
                    </a:cubicBezTo>
                    <a:cubicBezTo>
                      <a:pt x="8" y="14"/>
                      <a:pt x="8" y="13"/>
                      <a:pt x="9" y="10"/>
                    </a:cubicBezTo>
                    <a:cubicBezTo>
                      <a:pt x="9" y="12"/>
                      <a:pt x="10" y="7"/>
                      <a:pt x="11" y="5"/>
                    </a:cubicBezTo>
                    <a:cubicBezTo>
                      <a:pt x="9" y="12"/>
                      <a:pt x="10" y="5"/>
                      <a:pt x="9" y="11"/>
                    </a:cubicBezTo>
                    <a:cubicBezTo>
                      <a:pt x="9" y="14"/>
                      <a:pt x="8" y="13"/>
                      <a:pt x="7" y="18"/>
                    </a:cubicBezTo>
                    <a:cubicBezTo>
                      <a:pt x="7" y="18"/>
                      <a:pt x="8" y="17"/>
                      <a:pt x="9" y="15"/>
                    </a:cubicBezTo>
                    <a:cubicBezTo>
                      <a:pt x="9" y="16"/>
                      <a:pt x="8" y="18"/>
                      <a:pt x="8" y="18"/>
                    </a:cubicBezTo>
                    <a:cubicBezTo>
                      <a:pt x="8" y="21"/>
                      <a:pt x="10" y="12"/>
                      <a:pt x="10" y="15"/>
                    </a:cubicBezTo>
                    <a:cubicBezTo>
                      <a:pt x="9" y="18"/>
                      <a:pt x="9" y="18"/>
                      <a:pt x="9" y="18"/>
                    </a:cubicBezTo>
                    <a:cubicBezTo>
                      <a:pt x="10" y="14"/>
                      <a:pt x="9" y="19"/>
                      <a:pt x="10" y="17"/>
                    </a:cubicBezTo>
                    <a:cubicBezTo>
                      <a:pt x="11" y="15"/>
                      <a:pt x="11" y="14"/>
                      <a:pt x="11" y="13"/>
                    </a:cubicBezTo>
                    <a:cubicBezTo>
                      <a:pt x="9" y="21"/>
                      <a:pt x="13" y="9"/>
                      <a:pt x="12" y="15"/>
                    </a:cubicBezTo>
                    <a:cubicBezTo>
                      <a:pt x="13" y="9"/>
                      <a:pt x="14" y="6"/>
                      <a:pt x="15" y="6"/>
                    </a:cubicBezTo>
                    <a:cubicBezTo>
                      <a:pt x="13" y="11"/>
                      <a:pt x="13" y="11"/>
                      <a:pt x="13" y="11"/>
                    </a:cubicBezTo>
                    <a:cubicBezTo>
                      <a:pt x="14" y="8"/>
                      <a:pt x="11" y="17"/>
                      <a:pt x="11" y="19"/>
                    </a:cubicBezTo>
                    <a:cubicBezTo>
                      <a:pt x="11" y="17"/>
                      <a:pt x="11" y="20"/>
                      <a:pt x="12" y="16"/>
                    </a:cubicBezTo>
                    <a:cubicBezTo>
                      <a:pt x="11" y="20"/>
                      <a:pt x="11" y="20"/>
                      <a:pt x="11" y="20"/>
                    </a:cubicBezTo>
                    <a:cubicBezTo>
                      <a:pt x="11" y="21"/>
                      <a:pt x="14" y="10"/>
                      <a:pt x="13" y="15"/>
                    </a:cubicBezTo>
                    <a:cubicBezTo>
                      <a:pt x="12" y="18"/>
                      <a:pt x="12" y="18"/>
                      <a:pt x="12" y="18"/>
                    </a:cubicBezTo>
                    <a:cubicBezTo>
                      <a:pt x="13" y="17"/>
                      <a:pt x="12" y="23"/>
                      <a:pt x="15" y="16"/>
                    </a:cubicBezTo>
                    <a:cubicBezTo>
                      <a:pt x="16" y="14"/>
                      <a:pt x="17" y="8"/>
                      <a:pt x="18" y="6"/>
                    </a:cubicBezTo>
                    <a:cubicBezTo>
                      <a:pt x="17" y="8"/>
                      <a:pt x="15" y="12"/>
                      <a:pt x="14" y="15"/>
                    </a:cubicBezTo>
                    <a:cubicBezTo>
                      <a:pt x="16" y="10"/>
                      <a:pt x="16" y="10"/>
                      <a:pt x="16" y="10"/>
                    </a:cubicBezTo>
                    <a:cubicBezTo>
                      <a:pt x="15" y="13"/>
                      <a:pt x="14" y="15"/>
                      <a:pt x="13" y="17"/>
                    </a:cubicBezTo>
                    <a:cubicBezTo>
                      <a:pt x="12" y="20"/>
                      <a:pt x="14" y="13"/>
                      <a:pt x="13" y="16"/>
                    </a:cubicBezTo>
                    <a:cubicBezTo>
                      <a:pt x="15" y="11"/>
                      <a:pt x="15" y="10"/>
                      <a:pt x="16" y="6"/>
                    </a:cubicBezTo>
                    <a:cubicBezTo>
                      <a:pt x="15" y="9"/>
                      <a:pt x="15" y="9"/>
                      <a:pt x="15" y="9"/>
                    </a:cubicBezTo>
                    <a:cubicBezTo>
                      <a:pt x="16" y="7"/>
                      <a:pt x="16" y="7"/>
                      <a:pt x="16" y="5"/>
                    </a:cubicBezTo>
                    <a:cubicBezTo>
                      <a:pt x="14" y="11"/>
                      <a:pt x="17" y="2"/>
                      <a:pt x="15" y="5"/>
                    </a:cubicBezTo>
                    <a:cubicBezTo>
                      <a:pt x="15" y="6"/>
                      <a:pt x="15" y="6"/>
                      <a:pt x="15" y="6"/>
                    </a:cubicBezTo>
                    <a:cubicBezTo>
                      <a:pt x="14" y="9"/>
                      <a:pt x="14" y="8"/>
                      <a:pt x="14" y="9"/>
                    </a:cubicBezTo>
                    <a:cubicBezTo>
                      <a:pt x="15" y="5"/>
                      <a:pt x="15" y="6"/>
                      <a:pt x="15" y="4"/>
                    </a:cubicBezTo>
                    <a:cubicBezTo>
                      <a:pt x="14" y="6"/>
                      <a:pt x="13" y="11"/>
                      <a:pt x="13" y="11"/>
                    </a:cubicBezTo>
                    <a:cubicBezTo>
                      <a:pt x="14" y="6"/>
                      <a:pt x="13" y="8"/>
                      <a:pt x="14" y="3"/>
                    </a:cubicBezTo>
                    <a:cubicBezTo>
                      <a:pt x="13" y="9"/>
                      <a:pt x="13" y="5"/>
                      <a:pt x="12" y="8"/>
                    </a:cubicBezTo>
                    <a:cubicBezTo>
                      <a:pt x="12" y="9"/>
                      <a:pt x="12" y="9"/>
                      <a:pt x="13" y="6"/>
                    </a:cubicBezTo>
                    <a:cubicBezTo>
                      <a:pt x="13" y="5"/>
                      <a:pt x="13" y="5"/>
                      <a:pt x="13" y="5"/>
                    </a:cubicBezTo>
                    <a:cubicBezTo>
                      <a:pt x="13" y="5"/>
                      <a:pt x="13" y="5"/>
                      <a:pt x="13" y="5"/>
                    </a:cubicBezTo>
                    <a:cubicBezTo>
                      <a:pt x="13" y="4"/>
                      <a:pt x="13" y="4"/>
                      <a:pt x="13" y="4"/>
                    </a:cubicBezTo>
                    <a:cubicBezTo>
                      <a:pt x="13" y="3"/>
                      <a:pt x="12" y="7"/>
                      <a:pt x="13" y="5"/>
                    </a:cubicBezTo>
                    <a:cubicBezTo>
                      <a:pt x="13" y="3"/>
                      <a:pt x="13" y="3"/>
                      <a:pt x="13" y="3"/>
                    </a:cubicBezTo>
                    <a:cubicBezTo>
                      <a:pt x="13" y="2"/>
                      <a:pt x="11" y="11"/>
                      <a:pt x="12" y="6"/>
                    </a:cubicBezTo>
                    <a:cubicBezTo>
                      <a:pt x="11" y="8"/>
                      <a:pt x="11" y="9"/>
                      <a:pt x="9" y="14"/>
                    </a:cubicBezTo>
                    <a:cubicBezTo>
                      <a:pt x="10" y="12"/>
                      <a:pt x="11" y="8"/>
                      <a:pt x="10" y="8"/>
                    </a:cubicBezTo>
                    <a:cubicBezTo>
                      <a:pt x="9" y="13"/>
                      <a:pt x="11" y="7"/>
                      <a:pt x="10" y="10"/>
                    </a:cubicBezTo>
                    <a:cubicBezTo>
                      <a:pt x="11" y="5"/>
                      <a:pt x="10" y="8"/>
                      <a:pt x="11" y="3"/>
                    </a:cubicBezTo>
                    <a:cubicBezTo>
                      <a:pt x="12" y="1"/>
                      <a:pt x="10" y="8"/>
                      <a:pt x="10" y="7"/>
                    </a:cubicBezTo>
                    <a:cubicBezTo>
                      <a:pt x="11" y="3"/>
                      <a:pt x="11" y="3"/>
                      <a:pt x="11" y="3"/>
                    </a:cubicBezTo>
                    <a:cubicBezTo>
                      <a:pt x="10" y="5"/>
                      <a:pt x="9" y="9"/>
                      <a:pt x="10" y="5"/>
                    </a:cubicBezTo>
                    <a:cubicBezTo>
                      <a:pt x="9" y="8"/>
                      <a:pt x="9" y="8"/>
                      <a:pt x="9" y="8"/>
                    </a:cubicBezTo>
                    <a:cubicBezTo>
                      <a:pt x="9" y="6"/>
                      <a:pt x="9" y="7"/>
                      <a:pt x="9" y="4"/>
                    </a:cubicBezTo>
                    <a:cubicBezTo>
                      <a:pt x="8" y="10"/>
                      <a:pt x="8" y="10"/>
                      <a:pt x="8" y="10"/>
                    </a:cubicBezTo>
                    <a:cubicBezTo>
                      <a:pt x="9" y="3"/>
                      <a:pt x="7" y="9"/>
                      <a:pt x="6" y="15"/>
                    </a:cubicBezTo>
                    <a:cubicBezTo>
                      <a:pt x="6" y="15"/>
                      <a:pt x="6" y="13"/>
                      <a:pt x="6" y="12"/>
                    </a:cubicBezTo>
                    <a:cubicBezTo>
                      <a:pt x="7" y="10"/>
                      <a:pt x="7" y="10"/>
                      <a:pt x="7" y="10"/>
                    </a:cubicBezTo>
                    <a:cubicBezTo>
                      <a:pt x="6" y="9"/>
                      <a:pt x="7" y="6"/>
                      <a:pt x="6" y="11"/>
                    </a:cubicBezTo>
                    <a:cubicBezTo>
                      <a:pt x="5" y="13"/>
                      <a:pt x="6" y="7"/>
                      <a:pt x="7" y="6"/>
                    </a:cubicBezTo>
                    <a:cubicBezTo>
                      <a:pt x="5" y="14"/>
                      <a:pt x="7" y="0"/>
                      <a:pt x="4" y="12"/>
                    </a:cubicBezTo>
                    <a:cubicBezTo>
                      <a:pt x="4" y="12"/>
                      <a:pt x="4" y="15"/>
                      <a:pt x="4" y="14"/>
                    </a:cubicBezTo>
                    <a:cubicBezTo>
                      <a:pt x="4" y="16"/>
                      <a:pt x="4" y="18"/>
                      <a:pt x="3" y="18"/>
                    </a:cubicBezTo>
                    <a:cubicBezTo>
                      <a:pt x="3" y="19"/>
                      <a:pt x="4" y="14"/>
                      <a:pt x="3" y="16"/>
                    </a:cubicBezTo>
                    <a:cubicBezTo>
                      <a:pt x="5" y="9"/>
                      <a:pt x="5" y="9"/>
                      <a:pt x="5" y="9"/>
                    </a:cubicBezTo>
                    <a:cubicBezTo>
                      <a:pt x="6" y="1"/>
                      <a:pt x="2" y="19"/>
                      <a:pt x="3"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1" name="Freeform 1981"/>
              <p:cNvSpPr/>
              <p:nvPr/>
            </p:nvSpPr>
            <p:spPr bwMode="auto">
              <a:xfrm>
                <a:off x="2673" y="3148"/>
                <a:ext cx="1" cy="3"/>
              </a:xfrm>
              <a:custGeom>
                <a:avLst/>
                <a:gdLst>
                  <a:gd name="T0" fmla="*/ 0 w 1"/>
                  <a:gd name="T1" fmla="*/ 4 h 4"/>
                  <a:gd name="T2" fmla="*/ 1 w 1"/>
                  <a:gd name="T3" fmla="*/ 0 h 4"/>
                  <a:gd name="T4" fmla="*/ 0 w 1"/>
                  <a:gd name="T5" fmla="*/ 3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2" name="Freeform 1982"/>
              <p:cNvSpPr/>
              <p:nvPr/>
            </p:nvSpPr>
            <p:spPr bwMode="auto">
              <a:xfrm>
                <a:off x="2673" y="3150"/>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2"/>
                      <a:pt x="0" y="1"/>
                    </a:cubicBez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3" name="Freeform 1983"/>
              <p:cNvSpPr/>
              <p:nvPr/>
            </p:nvSpPr>
            <p:spPr bwMode="auto">
              <a:xfrm>
                <a:off x="2669" y="3150"/>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4" name="Rectangle 1984"/>
              <p:cNvSpPr>
                <a:spLocks noChangeArrowheads="1"/>
              </p:cNvSpPr>
              <p:nvPr/>
            </p:nvSpPr>
            <p:spPr bwMode="auto">
              <a:xfrm>
                <a:off x="2669" y="3153"/>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85" name="Freeform 1985"/>
              <p:cNvSpPr/>
              <p:nvPr/>
            </p:nvSpPr>
            <p:spPr bwMode="auto">
              <a:xfrm>
                <a:off x="2661" y="3149"/>
                <a:ext cx="8" cy="22"/>
              </a:xfrm>
              <a:custGeom>
                <a:avLst/>
                <a:gdLst>
                  <a:gd name="T0" fmla="*/ 2 w 9"/>
                  <a:gd name="T1" fmla="*/ 11 h 25"/>
                  <a:gd name="T2" fmla="*/ 1 w 9"/>
                  <a:gd name="T3" fmla="*/ 15 h 25"/>
                  <a:gd name="T4" fmla="*/ 1 w 9"/>
                  <a:gd name="T5" fmla="*/ 12 h 25"/>
                  <a:gd name="T6" fmla="*/ 0 w 9"/>
                  <a:gd name="T7" fmla="*/ 20 h 25"/>
                  <a:gd name="T8" fmla="*/ 3 w 9"/>
                  <a:gd name="T9" fmla="*/ 15 h 25"/>
                  <a:gd name="T10" fmla="*/ 3 w 9"/>
                  <a:gd name="T11" fmla="*/ 18 h 25"/>
                  <a:gd name="T12" fmla="*/ 5 w 9"/>
                  <a:gd name="T13" fmla="*/ 13 h 25"/>
                  <a:gd name="T14" fmla="*/ 4 w 9"/>
                  <a:gd name="T15" fmla="*/ 19 h 25"/>
                  <a:gd name="T16" fmla="*/ 5 w 9"/>
                  <a:gd name="T17" fmla="*/ 17 h 25"/>
                  <a:gd name="T18" fmla="*/ 5 w 9"/>
                  <a:gd name="T19" fmla="*/ 14 h 25"/>
                  <a:gd name="T20" fmla="*/ 5 w 9"/>
                  <a:gd name="T21" fmla="*/ 15 h 25"/>
                  <a:gd name="T22" fmla="*/ 5 w 9"/>
                  <a:gd name="T23" fmla="*/ 14 h 25"/>
                  <a:gd name="T24" fmla="*/ 6 w 9"/>
                  <a:gd name="T25" fmla="*/ 14 h 25"/>
                  <a:gd name="T26" fmla="*/ 6 w 9"/>
                  <a:gd name="T27" fmla="*/ 15 h 25"/>
                  <a:gd name="T28" fmla="*/ 6 w 9"/>
                  <a:gd name="T29" fmla="*/ 13 h 25"/>
                  <a:gd name="T30" fmla="*/ 6 w 9"/>
                  <a:gd name="T31" fmla="*/ 17 h 25"/>
                  <a:gd name="T32" fmla="*/ 8 w 9"/>
                  <a:gd name="T33" fmla="*/ 11 h 25"/>
                  <a:gd name="T34" fmla="*/ 8 w 9"/>
                  <a:gd name="T35" fmla="*/ 7 h 25"/>
                  <a:gd name="T36" fmla="*/ 7 w 9"/>
                  <a:gd name="T37" fmla="*/ 11 h 25"/>
                  <a:gd name="T38" fmla="*/ 7 w 9"/>
                  <a:gd name="T39" fmla="*/ 11 h 25"/>
                  <a:gd name="T40" fmla="*/ 6 w 9"/>
                  <a:gd name="T41" fmla="*/ 12 h 25"/>
                  <a:gd name="T42" fmla="*/ 7 w 9"/>
                  <a:gd name="T43" fmla="*/ 7 h 25"/>
                  <a:gd name="T44" fmla="*/ 7 w 9"/>
                  <a:gd name="T45" fmla="*/ 3 h 25"/>
                  <a:gd name="T46" fmla="*/ 7 w 9"/>
                  <a:gd name="T47" fmla="*/ 3 h 25"/>
                  <a:gd name="T48" fmla="*/ 7 w 9"/>
                  <a:gd name="T49" fmla="*/ 4 h 25"/>
                  <a:gd name="T50" fmla="*/ 7 w 9"/>
                  <a:gd name="T51" fmla="*/ 7 h 25"/>
                  <a:gd name="T52" fmla="*/ 5 w 9"/>
                  <a:gd name="T53" fmla="*/ 14 h 25"/>
                  <a:gd name="T54" fmla="*/ 5 w 9"/>
                  <a:gd name="T55" fmla="*/ 14 h 25"/>
                  <a:gd name="T56" fmla="*/ 6 w 9"/>
                  <a:gd name="T57" fmla="*/ 8 h 25"/>
                  <a:gd name="T58" fmla="*/ 5 w 9"/>
                  <a:gd name="T59" fmla="*/ 11 h 25"/>
                  <a:gd name="T60" fmla="*/ 6 w 9"/>
                  <a:gd name="T61" fmla="*/ 5 h 25"/>
                  <a:gd name="T62" fmla="*/ 5 w 9"/>
                  <a:gd name="T63" fmla="*/ 11 h 25"/>
                  <a:gd name="T64" fmla="*/ 4 w 9"/>
                  <a:gd name="T65" fmla="*/ 11 h 25"/>
                  <a:gd name="T66" fmla="*/ 5 w 9"/>
                  <a:gd name="T67" fmla="*/ 7 h 25"/>
                  <a:gd name="T68" fmla="*/ 4 w 9"/>
                  <a:gd name="T69" fmla="*/ 11 h 25"/>
                  <a:gd name="T70" fmla="*/ 3 w 9"/>
                  <a:gd name="T71" fmla="*/ 9 h 25"/>
                  <a:gd name="T72" fmla="*/ 3 w 9"/>
                  <a:gd name="T73" fmla="*/ 12 h 25"/>
                  <a:gd name="T74" fmla="*/ 2 w 9"/>
                  <a:gd name="T75" fmla="*/ 11 h 25"/>
                  <a:gd name="T76" fmla="*/ 2 w 9"/>
                  <a:gd name="T77" fmla="*/ 11 h 25"/>
                  <a:gd name="T78" fmla="*/ 1 w 9"/>
                  <a:gd name="T79" fmla="*/ 17 h 25"/>
                  <a:gd name="T80" fmla="*/ 2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2" y="11"/>
                    </a:moveTo>
                    <a:cubicBezTo>
                      <a:pt x="1" y="15"/>
                      <a:pt x="1" y="15"/>
                      <a:pt x="1" y="15"/>
                    </a:cubicBezTo>
                    <a:cubicBezTo>
                      <a:pt x="1" y="13"/>
                      <a:pt x="0" y="16"/>
                      <a:pt x="1" y="12"/>
                    </a:cubicBezTo>
                    <a:cubicBezTo>
                      <a:pt x="0" y="17"/>
                      <a:pt x="1" y="12"/>
                      <a:pt x="0" y="20"/>
                    </a:cubicBezTo>
                    <a:cubicBezTo>
                      <a:pt x="1" y="17"/>
                      <a:pt x="1" y="22"/>
                      <a:pt x="3" y="15"/>
                    </a:cubicBezTo>
                    <a:cubicBezTo>
                      <a:pt x="3" y="18"/>
                      <a:pt x="3" y="18"/>
                      <a:pt x="3" y="18"/>
                    </a:cubicBezTo>
                    <a:cubicBezTo>
                      <a:pt x="4" y="12"/>
                      <a:pt x="2" y="25"/>
                      <a:pt x="5" y="13"/>
                    </a:cubicBezTo>
                    <a:cubicBezTo>
                      <a:pt x="4" y="19"/>
                      <a:pt x="4" y="19"/>
                      <a:pt x="4" y="19"/>
                    </a:cubicBezTo>
                    <a:cubicBezTo>
                      <a:pt x="4" y="21"/>
                      <a:pt x="6" y="10"/>
                      <a:pt x="5" y="17"/>
                    </a:cubicBezTo>
                    <a:cubicBezTo>
                      <a:pt x="5" y="14"/>
                      <a:pt x="5" y="14"/>
                      <a:pt x="5" y="14"/>
                    </a:cubicBezTo>
                    <a:cubicBezTo>
                      <a:pt x="5" y="15"/>
                      <a:pt x="5" y="15"/>
                      <a:pt x="5" y="15"/>
                    </a:cubicBezTo>
                    <a:cubicBezTo>
                      <a:pt x="5" y="14"/>
                      <a:pt x="5" y="14"/>
                      <a:pt x="5" y="14"/>
                    </a:cubicBezTo>
                    <a:cubicBezTo>
                      <a:pt x="6" y="12"/>
                      <a:pt x="6" y="12"/>
                      <a:pt x="6" y="14"/>
                    </a:cubicBezTo>
                    <a:cubicBezTo>
                      <a:pt x="6" y="16"/>
                      <a:pt x="6" y="15"/>
                      <a:pt x="6" y="15"/>
                    </a:cubicBezTo>
                    <a:cubicBezTo>
                      <a:pt x="5" y="17"/>
                      <a:pt x="6" y="13"/>
                      <a:pt x="6" y="13"/>
                    </a:cubicBezTo>
                    <a:cubicBezTo>
                      <a:pt x="6" y="15"/>
                      <a:pt x="6" y="16"/>
                      <a:pt x="6" y="17"/>
                    </a:cubicBezTo>
                    <a:cubicBezTo>
                      <a:pt x="7" y="14"/>
                      <a:pt x="6" y="21"/>
                      <a:pt x="8" y="11"/>
                    </a:cubicBezTo>
                    <a:cubicBezTo>
                      <a:pt x="8" y="10"/>
                      <a:pt x="8" y="8"/>
                      <a:pt x="8" y="7"/>
                    </a:cubicBezTo>
                    <a:cubicBezTo>
                      <a:pt x="9" y="4"/>
                      <a:pt x="8" y="8"/>
                      <a:pt x="7" y="11"/>
                    </a:cubicBezTo>
                    <a:cubicBezTo>
                      <a:pt x="7" y="11"/>
                      <a:pt x="7" y="11"/>
                      <a:pt x="7" y="11"/>
                    </a:cubicBezTo>
                    <a:cubicBezTo>
                      <a:pt x="5" y="20"/>
                      <a:pt x="7" y="9"/>
                      <a:pt x="6" y="12"/>
                    </a:cubicBezTo>
                    <a:cubicBezTo>
                      <a:pt x="7" y="9"/>
                      <a:pt x="7" y="9"/>
                      <a:pt x="7" y="7"/>
                    </a:cubicBezTo>
                    <a:cubicBezTo>
                      <a:pt x="8" y="0"/>
                      <a:pt x="6" y="12"/>
                      <a:pt x="7" y="3"/>
                    </a:cubicBezTo>
                    <a:cubicBezTo>
                      <a:pt x="7" y="3"/>
                      <a:pt x="7" y="3"/>
                      <a:pt x="7" y="3"/>
                    </a:cubicBezTo>
                    <a:cubicBezTo>
                      <a:pt x="7" y="2"/>
                      <a:pt x="7" y="4"/>
                      <a:pt x="7" y="4"/>
                    </a:cubicBezTo>
                    <a:cubicBezTo>
                      <a:pt x="7" y="7"/>
                      <a:pt x="7" y="7"/>
                      <a:pt x="7" y="7"/>
                    </a:cubicBezTo>
                    <a:cubicBezTo>
                      <a:pt x="6" y="8"/>
                      <a:pt x="6" y="12"/>
                      <a:pt x="5" y="14"/>
                    </a:cubicBezTo>
                    <a:cubicBezTo>
                      <a:pt x="6" y="10"/>
                      <a:pt x="5" y="16"/>
                      <a:pt x="5" y="14"/>
                    </a:cubicBezTo>
                    <a:cubicBezTo>
                      <a:pt x="6" y="10"/>
                      <a:pt x="6" y="10"/>
                      <a:pt x="6" y="8"/>
                    </a:cubicBezTo>
                    <a:cubicBezTo>
                      <a:pt x="5" y="11"/>
                      <a:pt x="5" y="11"/>
                      <a:pt x="5" y="11"/>
                    </a:cubicBezTo>
                    <a:cubicBezTo>
                      <a:pt x="5" y="11"/>
                      <a:pt x="6" y="7"/>
                      <a:pt x="6" y="5"/>
                    </a:cubicBezTo>
                    <a:cubicBezTo>
                      <a:pt x="6" y="7"/>
                      <a:pt x="6" y="7"/>
                      <a:pt x="5" y="11"/>
                    </a:cubicBezTo>
                    <a:cubicBezTo>
                      <a:pt x="6" y="6"/>
                      <a:pt x="5" y="7"/>
                      <a:pt x="4" y="11"/>
                    </a:cubicBezTo>
                    <a:cubicBezTo>
                      <a:pt x="4" y="10"/>
                      <a:pt x="4" y="7"/>
                      <a:pt x="5" y="7"/>
                    </a:cubicBezTo>
                    <a:cubicBezTo>
                      <a:pt x="5" y="6"/>
                      <a:pt x="4" y="8"/>
                      <a:pt x="4" y="11"/>
                    </a:cubicBezTo>
                    <a:cubicBezTo>
                      <a:pt x="3" y="14"/>
                      <a:pt x="3" y="12"/>
                      <a:pt x="3" y="9"/>
                    </a:cubicBezTo>
                    <a:cubicBezTo>
                      <a:pt x="3" y="12"/>
                      <a:pt x="3" y="12"/>
                      <a:pt x="3" y="12"/>
                    </a:cubicBezTo>
                    <a:cubicBezTo>
                      <a:pt x="2" y="17"/>
                      <a:pt x="3" y="8"/>
                      <a:pt x="2" y="11"/>
                    </a:cubicBezTo>
                    <a:cubicBezTo>
                      <a:pt x="2" y="11"/>
                      <a:pt x="2" y="11"/>
                      <a:pt x="2" y="11"/>
                    </a:cubicBezTo>
                    <a:cubicBezTo>
                      <a:pt x="2" y="12"/>
                      <a:pt x="1" y="19"/>
                      <a:pt x="1" y="17"/>
                    </a:cubicBezTo>
                    <a:cubicBezTo>
                      <a:pt x="1" y="14"/>
                      <a:pt x="1"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6" name="Freeform 1986"/>
              <p:cNvSpPr/>
              <p:nvPr/>
            </p:nvSpPr>
            <p:spPr bwMode="auto">
              <a:xfrm>
                <a:off x="2660" y="3160"/>
                <a:ext cx="1" cy="8"/>
              </a:xfrm>
              <a:custGeom>
                <a:avLst/>
                <a:gdLst>
                  <a:gd name="T0" fmla="*/ 1 w 1"/>
                  <a:gd name="T1" fmla="*/ 5 h 9"/>
                  <a:gd name="T2" fmla="*/ 1 w 1"/>
                  <a:gd name="T3" fmla="*/ 1 h 9"/>
                  <a:gd name="T4" fmla="*/ 0 w 1"/>
                  <a:gd name="T5" fmla="*/ 8 h 9"/>
                  <a:gd name="T6" fmla="*/ 1 w 1"/>
                  <a:gd name="T7" fmla="*/ 7 h 9"/>
                  <a:gd name="T8" fmla="*/ 1 w 1"/>
                  <a:gd name="T9" fmla="*/ 5 h 9"/>
                </a:gdLst>
                <a:ahLst/>
                <a:cxnLst>
                  <a:cxn ang="0">
                    <a:pos x="T0" y="T1"/>
                  </a:cxn>
                  <a:cxn ang="0">
                    <a:pos x="T2" y="T3"/>
                  </a:cxn>
                  <a:cxn ang="0">
                    <a:pos x="T4" y="T5"/>
                  </a:cxn>
                  <a:cxn ang="0">
                    <a:pos x="T6" y="T7"/>
                  </a:cxn>
                  <a:cxn ang="0">
                    <a:pos x="T8" y="T9"/>
                  </a:cxn>
                </a:cxnLst>
                <a:rect l="0" t="0" r="r" b="b"/>
                <a:pathLst>
                  <a:path w="1" h="9">
                    <a:moveTo>
                      <a:pt x="1" y="5"/>
                    </a:moveTo>
                    <a:cubicBezTo>
                      <a:pt x="1" y="1"/>
                      <a:pt x="1" y="1"/>
                      <a:pt x="1" y="1"/>
                    </a:cubicBezTo>
                    <a:cubicBezTo>
                      <a:pt x="1" y="0"/>
                      <a:pt x="1" y="6"/>
                      <a:pt x="0" y="8"/>
                    </a:cubicBezTo>
                    <a:cubicBezTo>
                      <a:pt x="1" y="7"/>
                      <a:pt x="0" y="9"/>
                      <a:pt x="1" y="7"/>
                    </a:cubicBezTo>
                    <a:cubicBezTo>
                      <a:pt x="1" y="6"/>
                      <a:pt x="1" y="5"/>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7" name="Freeform 1987"/>
              <p:cNvSpPr/>
              <p:nvPr/>
            </p:nvSpPr>
            <p:spPr bwMode="auto">
              <a:xfrm>
                <a:off x="2659" y="3157"/>
                <a:ext cx="2" cy="17"/>
              </a:xfrm>
              <a:custGeom>
                <a:avLst/>
                <a:gdLst>
                  <a:gd name="T0" fmla="*/ 1 w 2"/>
                  <a:gd name="T1" fmla="*/ 9 h 19"/>
                  <a:gd name="T2" fmla="*/ 1 w 2"/>
                  <a:gd name="T3" fmla="*/ 12 h 19"/>
                  <a:gd name="T4" fmla="*/ 1 w 2"/>
                  <a:gd name="T5" fmla="*/ 14 h 19"/>
                  <a:gd name="T6" fmla="*/ 2 w 2"/>
                  <a:gd name="T7" fmla="*/ 7 h 19"/>
                  <a:gd name="T8" fmla="*/ 1 w 2"/>
                  <a:gd name="T9" fmla="*/ 11 h 19"/>
                  <a:gd name="T10" fmla="*/ 2 w 2"/>
                  <a:gd name="T11" fmla="*/ 6 h 19"/>
                  <a:gd name="T12" fmla="*/ 2 w 2"/>
                  <a:gd name="T13" fmla="*/ 8 h 19"/>
                  <a:gd name="T14" fmla="*/ 2 w 2"/>
                  <a:gd name="T15" fmla="*/ 6 h 19"/>
                  <a:gd name="T16" fmla="*/ 2 w 2"/>
                  <a:gd name="T17" fmla="*/ 7 h 19"/>
                  <a:gd name="T18" fmla="*/ 2 w 2"/>
                  <a:gd name="T19" fmla="*/ 4 h 19"/>
                  <a:gd name="T20" fmla="*/ 1 w 2"/>
                  <a:gd name="T21" fmla="*/ 10 h 19"/>
                  <a:gd name="T22" fmla="*/ 2 w 2"/>
                  <a:gd name="T23" fmla="*/ 4 h 19"/>
                  <a:gd name="T24" fmla="*/ 1 w 2"/>
                  <a:gd name="T25" fmla="*/ 2 h 19"/>
                  <a:gd name="T26" fmla="*/ 1 w 2"/>
                  <a:gd name="T27" fmla="*/ 4 h 19"/>
                  <a:gd name="T28" fmla="*/ 1 w 2"/>
                  <a:gd name="T29" fmla="*/ 8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2"/>
                      <a:pt x="1" y="12"/>
                      <a:pt x="1" y="12"/>
                    </a:cubicBezTo>
                    <a:cubicBezTo>
                      <a:pt x="1" y="12"/>
                      <a:pt x="1" y="10"/>
                      <a:pt x="1" y="14"/>
                    </a:cubicBezTo>
                    <a:cubicBezTo>
                      <a:pt x="1" y="15"/>
                      <a:pt x="1" y="9"/>
                      <a:pt x="2" y="7"/>
                    </a:cubicBezTo>
                    <a:cubicBezTo>
                      <a:pt x="1" y="11"/>
                      <a:pt x="1" y="11"/>
                      <a:pt x="1" y="11"/>
                    </a:cubicBezTo>
                    <a:cubicBezTo>
                      <a:pt x="2" y="9"/>
                      <a:pt x="1" y="13"/>
                      <a:pt x="2" y="6"/>
                    </a:cubicBezTo>
                    <a:cubicBezTo>
                      <a:pt x="2" y="6"/>
                      <a:pt x="2" y="10"/>
                      <a:pt x="2" y="8"/>
                    </a:cubicBezTo>
                    <a:cubicBezTo>
                      <a:pt x="2" y="6"/>
                      <a:pt x="2" y="6"/>
                      <a:pt x="2" y="6"/>
                    </a:cubicBezTo>
                    <a:cubicBezTo>
                      <a:pt x="2" y="7"/>
                      <a:pt x="2" y="7"/>
                      <a:pt x="2" y="7"/>
                    </a:cubicBezTo>
                    <a:cubicBezTo>
                      <a:pt x="2" y="4"/>
                      <a:pt x="2" y="4"/>
                      <a:pt x="2" y="4"/>
                    </a:cubicBezTo>
                    <a:cubicBezTo>
                      <a:pt x="2" y="0"/>
                      <a:pt x="1" y="13"/>
                      <a:pt x="1" y="10"/>
                    </a:cubicBezTo>
                    <a:cubicBezTo>
                      <a:pt x="2" y="4"/>
                      <a:pt x="2" y="4"/>
                      <a:pt x="2" y="4"/>
                    </a:cubicBezTo>
                    <a:cubicBezTo>
                      <a:pt x="1" y="4"/>
                      <a:pt x="1" y="6"/>
                      <a:pt x="1" y="2"/>
                    </a:cubicBezTo>
                    <a:cubicBezTo>
                      <a:pt x="1" y="2"/>
                      <a:pt x="1" y="5"/>
                      <a:pt x="1" y="4"/>
                    </a:cubicBezTo>
                    <a:cubicBezTo>
                      <a:pt x="1" y="4"/>
                      <a:pt x="1" y="7"/>
                      <a:pt x="1" y="8"/>
                    </a:cubicBezTo>
                    <a:cubicBezTo>
                      <a:pt x="1" y="13"/>
                      <a:pt x="1" y="5"/>
                      <a:pt x="1" y="3"/>
                    </a:cubicBezTo>
                    <a:cubicBezTo>
                      <a:pt x="1" y="6"/>
                      <a:pt x="0" y="10"/>
                      <a:pt x="0" y="5"/>
                    </a:cubicBezTo>
                    <a:cubicBezTo>
                      <a:pt x="0" y="9"/>
                      <a:pt x="0" y="12"/>
                      <a:pt x="0" y="12"/>
                    </a:cubicBezTo>
                    <a:cubicBezTo>
                      <a:pt x="0" y="7"/>
                      <a:pt x="0" y="7"/>
                      <a:pt x="0" y="7"/>
                    </a:cubicBezTo>
                    <a:cubicBezTo>
                      <a:pt x="0" y="6"/>
                      <a:pt x="0" y="5"/>
                      <a:pt x="0" y="6"/>
                    </a:cubicBezTo>
                    <a:cubicBezTo>
                      <a:pt x="0" y="9"/>
                      <a:pt x="0" y="13"/>
                      <a:pt x="0" y="15"/>
                    </a:cubicBezTo>
                    <a:cubicBezTo>
                      <a:pt x="1"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8" name="Freeform 1988"/>
              <p:cNvSpPr/>
              <p:nvPr/>
            </p:nvSpPr>
            <p:spPr bwMode="auto">
              <a:xfrm>
                <a:off x="2660" y="3168"/>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9" name="Freeform 1989"/>
              <p:cNvSpPr/>
              <p:nvPr/>
            </p:nvSpPr>
            <p:spPr bwMode="auto">
              <a:xfrm>
                <a:off x="2737" y="3145"/>
                <a:ext cx="1" cy="3"/>
              </a:xfrm>
              <a:custGeom>
                <a:avLst/>
                <a:gdLst>
                  <a:gd name="T0" fmla="*/ 1 w 1"/>
                  <a:gd name="T1" fmla="*/ 2 h 3"/>
                  <a:gd name="T2" fmla="*/ 0 w 1"/>
                  <a:gd name="T3" fmla="*/ 3 h 3"/>
                  <a:gd name="T4" fmla="*/ 1 w 1"/>
                  <a:gd name="T5" fmla="*/ 0 h 3"/>
                  <a:gd name="T6" fmla="*/ 1 w 1"/>
                  <a:gd name="T7" fmla="*/ 2 h 3"/>
                </a:gdLst>
                <a:ahLst/>
                <a:cxnLst>
                  <a:cxn ang="0">
                    <a:pos x="T0" y="T1"/>
                  </a:cxn>
                  <a:cxn ang="0">
                    <a:pos x="T2" y="T3"/>
                  </a:cxn>
                  <a:cxn ang="0">
                    <a:pos x="T4" y="T5"/>
                  </a:cxn>
                  <a:cxn ang="0">
                    <a:pos x="T6" y="T7"/>
                  </a:cxn>
                </a:cxnLst>
                <a:rect l="0" t="0" r="r" b="b"/>
                <a:pathLst>
                  <a:path w="1" h="3">
                    <a:moveTo>
                      <a:pt x="1" y="2"/>
                    </a:moveTo>
                    <a:lnTo>
                      <a:pt x="0" y="3"/>
                    </a:lnTo>
                    <a:lnTo>
                      <a:pt x="1" y="0"/>
                    </a:ln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0" name="Freeform 1990"/>
              <p:cNvSpPr/>
              <p:nvPr/>
            </p:nvSpPr>
            <p:spPr bwMode="auto">
              <a:xfrm>
                <a:off x="2736" y="3144"/>
                <a:ext cx="3" cy="15"/>
              </a:xfrm>
              <a:custGeom>
                <a:avLst/>
                <a:gdLst>
                  <a:gd name="T0" fmla="*/ 0 w 4"/>
                  <a:gd name="T1" fmla="*/ 16 h 16"/>
                  <a:gd name="T2" fmla="*/ 1 w 4"/>
                  <a:gd name="T3" fmla="*/ 14 h 16"/>
                  <a:gd name="T4" fmla="*/ 4 w 4"/>
                  <a:gd name="T5" fmla="*/ 0 h 16"/>
                  <a:gd name="T6" fmla="*/ 1 w 4"/>
                  <a:gd name="T7" fmla="*/ 9 h 16"/>
                  <a:gd name="T8" fmla="*/ 3 w 4"/>
                  <a:gd name="T9" fmla="*/ 6 h 16"/>
                  <a:gd name="T10" fmla="*/ 1 w 4"/>
                  <a:gd name="T11" fmla="*/ 12 h 16"/>
                  <a:gd name="T12" fmla="*/ 1 w 4"/>
                  <a:gd name="T13" fmla="*/ 11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1" y="14"/>
                      <a:pt x="1" y="14"/>
                      <a:pt x="1" y="14"/>
                    </a:cubicBezTo>
                    <a:cubicBezTo>
                      <a:pt x="3" y="4"/>
                      <a:pt x="3" y="7"/>
                      <a:pt x="4" y="0"/>
                    </a:cubicBezTo>
                    <a:cubicBezTo>
                      <a:pt x="4" y="1"/>
                      <a:pt x="2" y="5"/>
                      <a:pt x="1" y="9"/>
                    </a:cubicBezTo>
                    <a:cubicBezTo>
                      <a:pt x="2" y="8"/>
                      <a:pt x="3" y="4"/>
                      <a:pt x="3" y="6"/>
                    </a:cubicBezTo>
                    <a:cubicBezTo>
                      <a:pt x="2" y="9"/>
                      <a:pt x="2" y="8"/>
                      <a:pt x="1" y="12"/>
                    </a:cubicBezTo>
                    <a:cubicBezTo>
                      <a:pt x="0" y="15"/>
                      <a:pt x="1" y="10"/>
                      <a:pt x="1" y="11"/>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1" name="Freeform 1991"/>
              <p:cNvSpPr/>
              <p:nvPr/>
            </p:nvSpPr>
            <p:spPr bwMode="auto">
              <a:xfrm>
                <a:off x="2737" y="3150"/>
                <a:ext cx="1" cy="3"/>
              </a:xfrm>
              <a:custGeom>
                <a:avLst/>
                <a:gdLst>
                  <a:gd name="T0" fmla="*/ 1 w 1"/>
                  <a:gd name="T1" fmla="*/ 0 h 4"/>
                  <a:gd name="T2" fmla="*/ 0 w 1"/>
                  <a:gd name="T3" fmla="*/ 4 h 4"/>
                  <a:gd name="T4" fmla="*/ 1 w 1"/>
                  <a:gd name="T5" fmla="*/ 0 h 4"/>
                </a:gdLst>
                <a:ahLst/>
                <a:cxnLst>
                  <a:cxn ang="0">
                    <a:pos x="T0" y="T1"/>
                  </a:cxn>
                  <a:cxn ang="0">
                    <a:pos x="T2" y="T3"/>
                  </a:cxn>
                  <a:cxn ang="0">
                    <a:pos x="T4" y="T5"/>
                  </a:cxn>
                </a:cxnLst>
                <a:rect l="0" t="0" r="r" b="b"/>
                <a:pathLst>
                  <a:path w="1" h="4">
                    <a:moveTo>
                      <a:pt x="1" y="0"/>
                    </a:moveTo>
                    <a:cubicBezTo>
                      <a:pt x="0" y="4"/>
                      <a:pt x="0" y="4"/>
                      <a:pt x="0" y="4"/>
                    </a:cubicBezTo>
                    <a:cubicBezTo>
                      <a:pt x="0" y="3"/>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2" name="Freeform 1992"/>
              <p:cNvSpPr/>
              <p:nvPr/>
            </p:nvSpPr>
            <p:spPr bwMode="auto">
              <a:xfrm>
                <a:off x="2737" y="3146"/>
                <a:ext cx="2" cy="6"/>
              </a:xfrm>
              <a:custGeom>
                <a:avLst/>
                <a:gdLst>
                  <a:gd name="T0" fmla="*/ 1 w 2"/>
                  <a:gd name="T1" fmla="*/ 3 h 7"/>
                  <a:gd name="T2" fmla="*/ 0 w 2"/>
                  <a:gd name="T3" fmla="*/ 7 h 7"/>
                  <a:gd name="T4" fmla="*/ 2 w 2"/>
                  <a:gd name="T5" fmla="*/ 0 h 7"/>
                  <a:gd name="T6" fmla="*/ 1 w 2"/>
                  <a:gd name="T7" fmla="*/ 3 h 7"/>
                </a:gdLst>
                <a:ahLst/>
                <a:cxnLst>
                  <a:cxn ang="0">
                    <a:pos x="T0" y="T1"/>
                  </a:cxn>
                  <a:cxn ang="0">
                    <a:pos x="T2" y="T3"/>
                  </a:cxn>
                  <a:cxn ang="0">
                    <a:pos x="T4" y="T5"/>
                  </a:cxn>
                  <a:cxn ang="0">
                    <a:pos x="T6" y="T7"/>
                  </a:cxn>
                </a:cxnLst>
                <a:rect l="0" t="0" r="r" b="b"/>
                <a:pathLst>
                  <a:path w="2" h="7">
                    <a:moveTo>
                      <a:pt x="1" y="3"/>
                    </a:moveTo>
                    <a:cubicBezTo>
                      <a:pt x="1" y="3"/>
                      <a:pt x="0" y="6"/>
                      <a:pt x="0" y="7"/>
                    </a:cubicBezTo>
                    <a:cubicBezTo>
                      <a:pt x="2" y="0"/>
                      <a:pt x="2" y="0"/>
                      <a:pt x="2" y="0"/>
                    </a:cubicBezTo>
                    <a:lnTo>
                      <a:pt x="1"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3" name="Freeform 1993"/>
              <p:cNvSpPr/>
              <p:nvPr/>
            </p:nvSpPr>
            <p:spPr bwMode="auto">
              <a:xfrm>
                <a:off x="2739" y="3148"/>
                <a:ext cx="0" cy="1"/>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4" name="Freeform 1994"/>
              <p:cNvSpPr/>
              <p:nvPr/>
            </p:nvSpPr>
            <p:spPr bwMode="auto">
              <a:xfrm>
                <a:off x="2737" y="3146"/>
                <a:ext cx="3" cy="10"/>
              </a:xfrm>
              <a:custGeom>
                <a:avLst/>
                <a:gdLst>
                  <a:gd name="T0" fmla="*/ 3 w 3"/>
                  <a:gd name="T1" fmla="*/ 2 h 11"/>
                  <a:gd name="T2" fmla="*/ 2 w 3"/>
                  <a:gd name="T3" fmla="*/ 3 h 11"/>
                  <a:gd name="T4" fmla="*/ 2 w 3"/>
                  <a:gd name="T5" fmla="*/ 3 h 11"/>
                  <a:gd name="T6" fmla="*/ 1 w 3"/>
                  <a:gd name="T7" fmla="*/ 8 h 11"/>
                  <a:gd name="T8" fmla="*/ 0 w 3"/>
                  <a:gd name="T9" fmla="*/ 8 h 11"/>
                  <a:gd name="T10" fmla="*/ 0 w 3"/>
                  <a:gd name="T11" fmla="*/ 11 h 11"/>
                  <a:gd name="T12" fmla="*/ 3 w 3"/>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 h="11">
                    <a:moveTo>
                      <a:pt x="3" y="2"/>
                    </a:moveTo>
                    <a:cubicBezTo>
                      <a:pt x="3" y="0"/>
                      <a:pt x="3" y="2"/>
                      <a:pt x="2" y="3"/>
                    </a:cubicBezTo>
                    <a:cubicBezTo>
                      <a:pt x="2" y="3"/>
                      <a:pt x="2" y="3"/>
                      <a:pt x="2" y="3"/>
                    </a:cubicBezTo>
                    <a:cubicBezTo>
                      <a:pt x="2" y="5"/>
                      <a:pt x="0" y="10"/>
                      <a:pt x="1" y="8"/>
                    </a:cubicBezTo>
                    <a:cubicBezTo>
                      <a:pt x="0" y="9"/>
                      <a:pt x="1" y="5"/>
                      <a:pt x="0" y="8"/>
                    </a:cubicBezTo>
                    <a:cubicBezTo>
                      <a:pt x="0" y="11"/>
                      <a:pt x="0" y="11"/>
                      <a:pt x="0" y="11"/>
                    </a:cubicBezTo>
                    <a:cubicBezTo>
                      <a:pt x="0"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5" name="Freeform 1995"/>
              <p:cNvSpPr/>
              <p:nvPr/>
            </p:nvSpPr>
            <p:spPr bwMode="auto">
              <a:xfrm>
                <a:off x="2739" y="3149"/>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6" name="Freeform 1996"/>
              <p:cNvSpPr/>
              <p:nvPr/>
            </p:nvSpPr>
            <p:spPr bwMode="auto">
              <a:xfrm>
                <a:off x="2738" y="3149"/>
                <a:ext cx="1" cy="1"/>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7" name="Freeform 1997"/>
              <p:cNvSpPr/>
              <p:nvPr/>
            </p:nvSpPr>
            <p:spPr bwMode="auto">
              <a:xfrm>
                <a:off x="2737" y="3148"/>
                <a:ext cx="3" cy="11"/>
              </a:xfrm>
              <a:custGeom>
                <a:avLst/>
                <a:gdLst>
                  <a:gd name="T0" fmla="*/ 3 w 3"/>
                  <a:gd name="T1" fmla="*/ 0 h 12"/>
                  <a:gd name="T2" fmla="*/ 2 w 3"/>
                  <a:gd name="T3" fmla="*/ 4 h 12"/>
                  <a:gd name="T4" fmla="*/ 0 w 3"/>
                  <a:gd name="T5" fmla="*/ 12 h 12"/>
                  <a:gd name="T6" fmla="*/ 1 w 3"/>
                  <a:gd name="T7" fmla="*/ 10 h 12"/>
                  <a:gd name="T8" fmla="*/ 3 w 3"/>
                  <a:gd name="T9" fmla="*/ 0 h 12"/>
                </a:gdLst>
                <a:ahLst/>
                <a:cxnLst>
                  <a:cxn ang="0">
                    <a:pos x="T0" y="T1"/>
                  </a:cxn>
                  <a:cxn ang="0">
                    <a:pos x="T2" y="T3"/>
                  </a:cxn>
                  <a:cxn ang="0">
                    <a:pos x="T4" y="T5"/>
                  </a:cxn>
                  <a:cxn ang="0">
                    <a:pos x="T6" y="T7"/>
                  </a:cxn>
                  <a:cxn ang="0">
                    <a:pos x="T8" y="T9"/>
                  </a:cxn>
                </a:cxnLst>
                <a:rect l="0" t="0" r="r" b="b"/>
                <a:pathLst>
                  <a:path w="3" h="12">
                    <a:moveTo>
                      <a:pt x="3" y="0"/>
                    </a:moveTo>
                    <a:cubicBezTo>
                      <a:pt x="1" y="7"/>
                      <a:pt x="3" y="0"/>
                      <a:pt x="2" y="4"/>
                    </a:cubicBezTo>
                    <a:cubicBezTo>
                      <a:pt x="2" y="4"/>
                      <a:pt x="1" y="9"/>
                      <a:pt x="0" y="12"/>
                    </a:cubicBezTo>
                    <a:cubicBezTo>
                      <a:pt x="1" y="10"/>
                      <a:pt x="1" y="10"/>
                      <a:pt x="1" y="10"/>
                    </a:cubicBezTo>
                    <a:cubicBezTo>
                      <a:pt x="1" y="8"/>
                      <a:pt x="2" y="3"/>
                      <a:pt x="3"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8" name="Freeform 1998"/>
              <p:cNvSpPr/>
              <p:nvPr/>
            </p:nvSpPr>
            <p:spPr bwMode="auto">
              <a:xfrm>
                <a:off x="2736" y="3161"/>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9" name="Freeform 1999"/>
              <p:cNvSpPr/>
              <p:nvPr/>
            </p:nvSpPr>
            <p:spPr bwMode="auto">
              <a:xfrm>
                <a:off x="2736" y="3151"/>
                <a:ext cx="4" cy="15"/>
              </a:xfrm>
              <a:custGeom>
                <a:avLst/>
                <a:gdLst>
                  <a:gd name="T0" fmla="*/ 4 w 4"/>
                  <a:gd name="T1" fmla="*/ 2 h 16"/>
                  <a:gd name="T2" fmla="*/ 2 w 4"/>
                  <a:gd name="T3" fmla="*/ 8 h 16"/>
                  <a:gd name="T4" fmla="*/ 4 w 4"/>
                  <a:gd name="T5" fmla="*/ 3 h 16"/>
                  <a:gd name="T6" fmla="*/ 2 w 4"/>
                  <a:gd name="T7" fmla="*/ 6 h 16"/>
                  <a:gd name="T8" fmla="*/ 4 w 4"/>
                  <a:gd name="T9" fmla="*/ 0 h 16"/>
                  <a:gd name="T10" fmla="*/ 2 w 4"/>
                  <a:gd name="T11" fmla="*/ 5 h 16"/>
                  <a:gd name="T12" fmla="*/ 3 w 4"/>
                  <a:gd name="T13" fmla="*/ 1 h 16"/>
                  <a:gd name="T14" fmla="*/ 2 w 4"/>
                  <a:gd name="T15" fmla="*/ 8 h 16"/>
                  <a:gd name="T16" fmla="*/ 2 w 4"/>
                  <a:gd name="T17" fmla="*/ 7 h 16"/>
                  <a:gd name="T18" fmla="*/ 1 w 4"/>
                  <a:gd name="T19" fmla="*/ 11 h 16"/>
                  <a:gd name="T20" fmla="*/ 0 w 4"/>
                  <a:gd name="T21" fmla="*/ 16 h 16"/>
                  <a:gd name="T22" fmla="*/ 4 w 4"/>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6">
                    <a:moveTo>
                      <a:pt x="4" y="2"/>
                    </a:moveTo>
                    <a:cubicBezTo>
                      <a:pt x="2" y="8"/>
                      <a:pt x="2" y="8"/>
                      <a:pt x="2" y="8"/>
                    </a:cubicBezTo>
                    <a:cubicBezTo>
                      <a:pt x="3" y="6"/>
                      <a:pt x="3" y="4"/>
                      <a:pt x="4" y="3"/>
                    </a:cubicBezTo>
                    <a:cubicBezTo>
                      <a:pt x="4" y="2"/>
                      <a:pt x="3" y="6"/>
                      <a:pt x="2" y="6"/>
                    </a:cubicBezTo>
                    <a:cubicBezTo>
                      <a:pt x="4" y="0"/>
                      <a:pt x="3" y="5"/>
                      <a:pt x="4" y="0"/>
                    </a:cubicBezTo>
                    <a:cubicBezTo>
                      <a:pt x="4" y="0"/>
                      <a:pt x="4" y="0"/>
                      <a:pt x="2" y="5"/>
                    </a:cubicBezTo>
                    <a:cubicBezTo>
                      <a:pt x="3" y="1"/>
                      <a:pt x="3" y="1"/>
                      <a:pt x="3" y="1"/>
                    </a:cubicBezTo>
                    <a:cubicBezTo>
                      <a:pt x="2" y="8"/>
                      <a:pt x="2" y="8"/>
                      <a:pt x="2" y="8"/>
                    </a:cubicBezTo>
                    <a:cubicBezTo>
                      <a:pt x="1" y="10"/>
                      <a:pt x="3" y="3"/>
                      <a:pt x="2" y="7"/>
                    </a:cubicBezTo>
                    <a:cubicBezTo>
                      <a:pt x="1" y="10"/>
                      <a:pt x="1" y="11"/>
                      <a:pt x="1" y="11"/>
                    </a:cubicBezTo>
                    <a:cubicBezTo>
                      <a:pt x="1" y="10"/>
                      <a:pt x="0" y="16"/>
                      <a:pt x="0" y="16"/>
                    </a:cubicBezTo>
                    <a:cubicBezTo>
                      <a:pt x="1" y="15"/>
                      <a:pt x="3" y="5"/>
                      <a:pt x="4"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0" name="Freeform 2000"/>
              <p:cNvSpPr/>
              <p:nvPr/>
            </p:nvSpPr>
            <p:spPr bwMode="auto">
              <a:xfrm>
                <a:off x="2738" y="3159"/>
                <a:ext cx="1" cy="2"/>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lnTo>
                      <a:pt x="0" y="2"/>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1" name="Freeform 2001"/>
              <p:cNvSpPr/>
              <p:nvPr/>
            </p:nvSpPr>
            <p:spPr bwMode="auto">
              <a:xfrm>
                <a:off x="2737" y="3151"/>
                <a:ext cx="5" cy="16"/>
              </a:xfrm>
              <a:custGeom>
                <a:avLst/>
                <a:gdLst>
                  <a:gd name="T0" fmla="*/ 4 w 5"/>
                  <a:gd name="T1" fmla="*/ 1 h 17"/>
                  <a:gd name="T2" fmla="*/ 3 w 5"/>
                  <a:gd name="T3" fmla="*/ 5 h 17"/>
                  <a:gd name="T4" fmla="*/ 4 w 5"/>
                  <a:gd name="T5" fmla="*/ 2 h 17"/>
                  <a:gd name="T6" fmla="*/ 2 w 5"/>
                  <a:gd name="T7" fmla="*/ 7 h 17"/>
                  <a:gd name="T8" fmla="*/ 4 w 5"/>
                  <a:gd name="T9" fmla="*/ 4 h 17"/>
                  <a:gd name="T10" fmla="*/ 2 w 5"/>
                  <a:gd name="T11" fmla="*/ 13 h 17"/>
                  <a:gd name="T12" fmla="*/ 2 w 5"/>
                  <a:gd name="T13" fmla="*/ 11 h 17"/>
                  <a:gd name="T14" fmla="*/ 3 w 5"/>
                  <a:gd name="T15" fmla="*/ 10 h 17"/>
                  <a:gd name="T16" fmla="*/ 3 w 5"/>
                  <a:gd name="T17" fmla="*/ 8 h 17"/>
                  <a:gd name="T18" fmla="*/ 4 w 5"/>
                  <a:gd name="T19" fmla="*/ 6 h 17"/>
                  <a:gd name="T20" fmla="*/ 4 w 5"/>
                  <a:gd name="T2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4" y="1"/>
                    </a:moveTo>
                    <a:cubicBezTo>
                      <a:pt x="3" y="5"/>
                      <a:pt x="3" y="5"/>
                      <a:pt x="3" y="5"/>
                    </a:cubicBezTo>
                    <a:cubicBezTo>
                      <a:pt x="3" y="4"/>
                      <a:pt x="4" y="3"/>
                      <a:pt x="4" y="2"/>
                    </a:cubicBezTo>
                    <a:cubicBezTo>
                      <a:pt x="3" y="3"/>
                      <a:pt x="3" y="5"/>
                      <a:pt x="2" y="7"/>
                    </a:cubicBezTo>
                    <a:cubicBezTo>
                      <a:pt x="1" y="13"/>
                      <a:pt x="3" y="5"/>
                      <a:pt x="4" y="4"/>
                    </a:cubicBezTo>
                    <a:cubicBezTo>
                      <a:pt x="3" y="7"/>
                      <a:pt x="3" y="7"/>
                      <a:pt x="2" y="13"/>
                    </a:cubicBezTo>
                    <a:cubicBezTo>
                      <a:pt x="1" y="12"/>
                      <a:pt x="2" y="11"/>
                      <a:pt x="2" y="11"/>
                    </a:cubicBezTo>
                    <a:cubicBezTo>
                      <a:pt x="0" y="17"/>
                      <a:pt x="2" y="11"/>
                      <a:pt x="3" y="10"/>
                    </a:cubicBezTo>
                    <a:cubicBezTo>
                      <a:pt x="3" y="9"/>
                      <a:pt x="3" y="7"/>
                      <a:pt x="3" y="8"/>
                    </a:cubicBezTo>
                    <a:cubicBezTo>
                      <a:pt x="4" y="6"/>
                      <a:pt x="4" y="6"/>
                      <a:pt x="4" y="6"/>
                    </a:cubicBezTo>
                    <a:cubicBezTo>
                      <a:pt x="5" y="1"/>
                      <a:pt x="5" y="0"/>
                      <a:pt x="4"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2" name="Freeform 2002"/>
              <p:cNvSpPr/>
              <p:nvPr/>
            </p:nvSpPr>
            <p:spPr bwMode="auto">
              <a:xfrm>
                <a:off x="2741" y="3150"/>
                <a:ext cx="1" cy="2"/>
              </a:xfrm>
              <a:custGeom>
                <a:avLst/>
                <a:gdLst>
                  <a:gd name="T0" fmla="*/ 0 w 1"/>
                  <a:gd name="T1" fmla="*/ 2 h 2"/>
                  <a:gd name="T2" fmla="*/ 0 w 1"/>
                  <a:gd name="T3" fmla="*/ 2 h 2"/>
                  <a:gd name="T4" fmla="*/ 0 w 1"/>
                  <a:gd name="T5" fmla="*/ 2 h 2"/>
                </a:gdLst>
                <a:ahLst/>
                <a:cxnLst>
                  <a:cxn ang="0">
                    <a:pos x="T0" y="T1"/>
                  </a:cxn>
                  <a:cxn ang="0">
                    <a:pos x="T2" y="T3"/>
                  </a:cxn>
                  <a:cxn ang="0">
                    <a:pos x="T4" y="T5"/>
                  </a:cxn>
                </a:cxnLst>
                <a:rect l="0" t="0" r="r" b="b"/>
                <a:pathLst>
                  <a:path w="1" h="2">
                    <a:moveTo>
                      <a:pt x="0" y="2"/>
                    </a:moveTo>
                    <a:cubicBezTo>
                      <a:pt x="0" y="1"/>
                      <a:pt x="0" y="2"/>
                      <a:pt x="0" y="2"/>
                    </a:cubicBezTo>
                    <a:cubicBezTo>
                      <a:pt x="0" y="1"/>
                      <a:pt x="1"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3" name="Freeform 2003"/>
              <p:cNvSpPr/>
              <p:nvPr/>
            </p:nvSpPr>
            <p:spPr bwMode="auto">
              <a:xfrm>
                <a:off x="2740" y="3160"/>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4" name="Freeform 2004"/>
              <p:cNvSpPr/>
              <p:nvPr/>
            </p:nvSpPr>
            <p:spPr bwMode="auto">
              <a:xfrm>
                <a:off x="2742" y="3151"/>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cubicBezTo>
                      <a:pt x="0" y="3"/>
                      <a:pt x="0" y="3"/>
                      <a:pt x="0" y="3"/>
                    </a:cubicBezTo>
                    <a:cubicBezTo>
                      <a:pt x="0" y="0"/>
                      <a:pt x="0" y="0"/>
                      <a:pt x="0" y="0"/>
                    </a:cubicBezTo>
                    <a:cubicBezTo>
                      <a:pt x="0" y="1"/>
                      <a:pt x="0" y="1"/>
                      <a:pt x="0"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5" name="Freeform 2005"/>
              <p:cNvSpPr/>
              <p:nvPr/>
            </p:nvSpPr>
            <p:spPr bwMode="auto">
              <a:xfrm>
                <a:off x="2739" y="3149"/>
                <a:ext cx="11" cy="17"/>
              </a:xfrm>
              <a:custGeom>
                <a:avLst/>
                <a:gdLst>
                  <a:gd name="T0" fmla="*/ 8 w 12"/>
                  <a:gd name="T1" fmla="*/ 16 h 19"/>
                  <a:gd name="T2" fmla="*/ 9 w 12"/>
                  <a:gd name="T3" fmla="*/ 13 h 19"/>
                  <a:gd name="T4" fmla="*/ 10 w 12"/>
                  <a:gd name="T5" fmla="*/ 9 h 19"/>
                  <a:gd name="T6" fmla="*/ 12 w 12"/>
                  <a:gd name="T7" fmla="*/ 2 h 19"/>
                  <a:gd name="T8" fmla="*/ 10 w 12"/>
                  <a:gd name="T9" fmla="*/ 5 h 19"/>
                  <a:gd name="T10" fmla="*/ 11 w 12"/>
                  <a:gd name="T11" fmla="*/ 2 h 19"/>
                  <a:gd name="T12" fmla="*/ 10 w 12"/>
                  <a:gd name="T13" fmla="*/ 4 h 19"/>
                  <a:gd name="T14" fmla="*/ 8 w 12"/>
                  <a:gd name="T15" fmla="*/ 5 h 19"/>
                  <a:gd name="T16" fmla="*/ 6 w 12"/>
                  <a:gd name="T17" fmla="*/ 3 h 19"/>
                  <a:gd name="T18" fmla="*/ 4 w 12"/>
                  <a:gd name="T19" fmla="*/ 9 h 19"/>
                  <a:gd name="T20" fmla="*/ 5 w 12"/>
                  <a:gd name="T21" fmla="*/ 5 h 19"/>
                  <a:gd name="T22" fmla="*/ 5 w 12"/>
                  <a:gd name="T23" fmla="*/ 5 h 19"/>
                  <a:gd name="T24" fmla="*/ 4 w 12"/>
                  <a:gd name="T25" fmla="*/ 3 h 19"/>
                  <a:gd name="T26" fmla="*/ 2 w 12"/>
                  <a:gd name="T27" fmla="*/ 11 h 19"/>
                  <a:gd name="T28" fmla="*/ 4 w 12"/>
                  <a:gd name="T29" fmla="*/ 3 h 19"/>
                  <a:gd name="T30" fmla="*/ 2 w 12"/>
                  <a:gd name="T31" fmla="*/ 8 h 19"/>
                  <a:gd name="T32" fmla="*/ 1 w 12"/>
                  <a:gd name="T33" fmla="*/ 13 h 19"/>
                  <a:gd name="T34" fmla="*/ 0 w 12"/>
                  <a:gd name="T35" fmla="*/ 16 h 19"/>
                  <a:gd name="T36" fmla="*/ 5 w 12"/>
                  <a:gd name="T37" fmla="*/ 8 h 19"/>
                  <a:gd name="T38" fmla="*/ 4 w 12"/>
                  <a:gd name="T39" fmla="*/ 11 h 19"/>
                  <a:gd name="T40" fmla="*/ 4 w 12"/>
                  <a:gd name="T41" fmla="*/ 15 h 19"/>
                  <a:gd name="T42" fmla="*/ 6 w 12"/>
                  <a:gd name="T43" fmla="*/ 9 h 19"/>
                  <a:gd name="T44" fmla="*/ 6 w 12"/>
                  <a:gd name="T45" fmla="*/ 11 h 19"/>
                  <a:gd name="T46" fmla="*/ 7 w 12"/>
                  <a:gd name="T47" fmla="*/ 9 h 19"/>
                  <a:gd name="T48" fmla="*/ 6 w 12"/>
                  <a:gd name="T49" fmla="*/ 12 h 19"/>
                  <a:gd name="T50" fmla="*/ 8 w 12"/>
                  <a:gd name="T51" fmla="*/ 5 h 19"/>
                  <a:gd name="T52" fmla="*/ 6 w 12"/>
                  <a:gd name="T53" fmla="*/ 16 h 19"/>
                  <a:gd name="T54" fmla="*/ 7 w 12"/>
                  <a:gd name="T55" fmla="*/ 12 h 19"/>
                  <a:gd name="T56" fmla="*/ 8 w 12"/>
                  <a:gd name="T57" fmla="*/ 8 h 19"/>
                  <a:gd name="T58" fmla="*/ 6 w 12"/>
                  <a:gd name="T59" fmla="*/ 15 h 19"/>
                  <a:gd name="T60" fmla="*/ 8 w 12"/>
                  <a:gd name="T61" fmla="*/ 11 h 19"/>
                  <a:gd name="T62" fmla="*/ 9 w 12"/>
                  <a:gd name="T63" fmla="*/ 7 h 19"/>
                  <a:gd name="T64" fmla="*/ 9 w 12"/>
                  <a:gd name="T65" fmla="*/ 9 h 19"/>
                  <a:gd name="T66" fmla="*/ 7 w 12"/>
                  <a:gd name="T67" fmla="*/ 16 h 19"/>
                  <a:gd name="T68" fmla="*/ 7 w 12"/>
                  <a:gd name="T69" fmla="*/ 19 h 19"/>
                  <a:gd name="T70" fmla="*/ 9 w 12"/>
                  <a:gd name="T71" fmla="*/ 11 h 19"/>
                  <a:gd name="T72" fmla="*/ 8 w 12"/>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6"/>
                    </a:moveTo>
                    <a:cubicBezTo>
                      <a:pt x="9" y="14"/>
                      <a:pt x="9" y="13"/>
                      <a:pt x="9" y="13"/>
                    </a:cubicBezTo>
                    <a:cubicBezTo>
                      <a:pt x="10" y="10"/>
                      <a:pt x="10" y="11"/>
                      <a:pt x="10" y="9"/>
                    </a:cubicBezTo>
                    <a:cubicBezTo>
                      <a:pt x="10" y="7"/>
                      <a:pt x="11" y="5"/>
                      <a:pt x="12" y="2"/>
                    </a:cubicBezTo>
                    <a:cubicBezTo>
                      <a:pt x="12" y="2"/>
                      <a:pt x="11" y="6"/>
                      <a:pt x="10" y="5"/>
                    </a:cubicBezTo>
                    <a:cubicBezTo>
                      <a:pt x="11" y="2"/>
                      <a:pt x="11" y="2"/>
                      <a:pt x="11" y="2"/>
                    </a:cubicBezTo>
                    <a:cubicBezTo>
                      <a:pt x="11" y="4"/>
                      <a:pt x="9" y="6"/>
                      <a:pt x="10" y="4"/>
                    </a:cubicBezTo>
                    <a:cubicBezTo>
                      <a:pt x="10" y="2"/>
                      <a:pt x="9" y="4"/>
                      <a:pt x="8" y="5"/>
                    </a:cubicBezTo>
                    <a:cubicBezTo>
                      <a:pt x="8" y="3"/>
                      <a:pt x="6" y="6"/>
                      <a:pt x="6" y="3"/>
                    </a:cubicBezTo>
                    <a:cubicBezTo>
                      <a:pt x="4" y="9"/>
                      <a:pt x="4" y="9"/>
                      <a:pt x="4" y="9"/>
                    </a:cubicBezTo>
                    <a:cubicBezTo>
                      <a:pt x="5" y="6"/>
                      <a:pt x="4" y="9"/>
                      <a:pt x="5" y="5"/>
                    </a:cubicBezTo>
                    <a:cubicBezTo>
                      <a:pt x="4" y="6"/>
                      <a:pt x="5" y="5"/>
                      <a:pt x="5" y="5"/>
                    </a:cubicBezTo>
                    <a:cubicBezTo>
                      <a:pt x="6" y="0"/>
                      <a:pt x="4" y="5"/>
                      <a:pt x="4" y="3"/>
                    </a:cubicBezTo>
                    <a:cubicBezTo>
                      <a:pt x="4" y="5"/>
                      <a:pt x="3" y="10"/>
                      <a:pt x="2" y="11"/>
                    </a:cubicBezTo>
                    <a:cubicBezTo>
                      <a:pt x="4" y="4"/>
                      <a:pt x="2" y="11"/>
                      <a:pt x="4" y="3"/>
                    </a:cubicBezTo>
                    <a:cubicBezTo>
                      <a:pt x="4" y="1"/>
                      <a:pt x="2" y="9"/>
                      <a:pt x="2" y="8"/>
                    </a:cubicBezTo>
                    <a:cubicBezTo>
                      <a:pt x="1" y="12"/>
                      <a:pt x="2" y="10"/>
                      <a:pt x="1" y="13"/>
                    </a:cubicBezTo>
                    <a:cubicBezTo>
                      <a:pt x="0" y="16"/>
                      <a:pt x="1" y="11"/>
                      <a:pt x="0" y="16"/>
                    </a:cubicBezTo>
                    <a:cubicBezTo>
                      <a:pt x="0" y="18"/>
                      <a:pt x="3" y="10"/>
                      <a:pt x="5" y="8"/>
                    </a:cubicBezTo>
                    <a:cubicBezTo>
                      <a:pt x="4" y="11"/>
                      <a:pt x="4" y="11"/>
                      <a:pt x="4" y="11"/>
                    </a:cubicBezTo>
                    <a:cubicBezTo>
                      <a:pt x="5" y="9"/>
                      <a:pt x="5" y="9"/>
                      <a:pt x="4" y="15"/>
                    </a:cubicBezTo>
                    <a:cubicBezTo>
                      <a:pt x="5" y="11"/>
                      <a:pt x="4" y="17"/>
                      <a:pt x="6" y="9"/>
                    </a:cubicBezTo>
                    <a:cubicBezTo>
                      <a:pt x="6" y="11"/>
                      <a:pt x="6" y="10"/>
                      <a:pt x="6" y="11"/>
                    </a:cubicBezTo>
                    <a:cubicBezTo>
                      <a:pt x="7" y="9"/>
                      <a:pt x="7" y="9"/>
                      <a:pt x="7" y="9"/>
                    </a:cubicBezTo>
                    <a:cubicBezTo>
                      <a:pt x="7" y="9"/>
                      <a:pt x="6" y="13"/>
                      <a:pt x="6" y="12"/>
                    </a:cubicBezTo>
                    <a:cubicBezTo>
                      <a:pt x="7" y="9"/>
                      <a:pt x="7" y="8"/>
                      <a:pt x="8" y="5"/>
                    </a:cubicBezTo>
                    <a:cubicBezTo>
                      <a:pt x="7" y="9"/>
                      <a:pt x="7" y="12"/>
                      <a:pt x="6" y="16"/>
                    </a:cubicBezTo>
                    <a:cubicBezTo>
                      <a:pt x="7" y="12"/>
                      <a:pt x="7" y="12"/>
                      <a:pt x="7" y="12"/>
                    </a:cubicBezTo>
                    <a:cubicBezTo>
                      <a:pt x="7" y="13"/>
                      <a:pt x="8" y="10"/>
                      <a:pt x="8" y="8"/>
                    </a:cubicBezTo>
                    <a:cubicBezTo>
                      <a:pt x="8" y="8"/>
                      <a:pt x="7" y="13"/>
                      <a:pt x="6" y="15"/>
                    </a:cubicBezTo>
                    <a:cubicBezTo>
                      <a:pt x="6" y="17"/>
                      <a:pt x="9" y="8"/>
                      <a:pt x="8" y="11"/>
                    </a:cubicBezTo>
                    <a:cubicBezTo>
                      <a:pt x="9" y="7"/>
                      <a:pt x="9" y="7"/>
                      <a:pt x="9" y="7"/>
                    </a:cubicBezTo>
                    <a:cubicBezTo>
                      <a:pt x="9" y="6"/>
                      <a:pt x="9" y="11"/>
                      <a:pt x="9" y="9"/>
                    </a:cubicBezTo>
                    <a:cubicBezTo>
                      <a:pt x="8" y="14"/>
                      <a:pt x="8" y="14"/>
                      <a:pt x="7" y="16"/>
                    </a:cubicBezTo>
                    <a:cubicBezTo>
                      <a:pt x="7" y="17"/>
                      <a:pt x="7" y="17"/>
                      <a:pt x="7" y="19"/>
                    </a:cubicBezTo>
                    <a:cubicBezTo>
                      <a:pt x="7" y="16"/>
                      <a:pt x="9" y="13"/>
                      <a:pt x="9" y="11"/>
                    </a:cubicBezTo>
                    <a:cubicBezTo>
                      <a:pt x="8" y="16"/>
                      <a:pt x="8" y="16"/>
                      <a:pt x="8"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6" name="Freeform 2006"/>
              <p:cNvSpPr/>
              <p:nvPr/>
            </p:nvSpPr>
            <p:spPr bwMode="auto">
              <a:xfrm>
                <a:off x="2745" y="3166"/>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lnTo>
                      <a:pt x="0" y="2"/>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7" name="Freeform 2007"/>
              <p:cNvSpPr/>
              <p:nvPr/>
            </p:nvSpPr>
            <p:spPr bwMode="auto">
              <a:xfrm>
                <a:off x="2746" y="316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8" name="Rectangle 2008"/>
              <p:cNvSpPr>
                <a:spLocks noChangeArrowheads="1"/>
              </p:cNvSpPr>
              <p:nvPr/>
            </p:nvSpPr>
            <p:spPr bwMode="auto">
              <a:xfrm>
                <a:off x="2748" y="3151"/>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09" name="Freeform 2009"/>
              <p:cNvSpPr/>
              <p:nvPr/>
            </p:nvSpPr>
            <p:spPr bwMode="auto">
              <a:xfrm>
                <a:off x="2744" y="3163"/>
                <a:ext cx="1" cy="4"/>
              </a:xfrm>
              <a:custGeom>
                <a:avLst/>
                <a:gdLst>
                  <a:gd name="T0" fmla="*/ 0 w 1"/>
                  <a:gd name="T1" fmla="*/ 4 h 4"/>
                  <a:gd name="T2" fmla="*/ 1 w 1"/>
                  <a:gd name="T3" fmla="*/ 0 h 4"/>
                  <a:gd name="T4" fmla="*/ 0 w 1"/>
                  <a:gd name="T5" fmla="*/ 4 h 4"/>
                </a:gdLst>
                <a:ahLst/>
                <a:cxnLst>
                  <a:cxn ang="0">
                    <a:pos x="T0" y="T1"/>
                  </a:cxn>
                  <a:cxn ang="0">
                    <a:pos x="T2" y="T3"/>
                  </a:cxn>
                  <a:cxn ang="0">
                    <a:pos x="T4" y="T5"/>
                  </a:cxn>
                </a:cxnLst>
                <a:rect l="0" t="0" r="r" b="b"/>
                <a:pathLst>
                  <a:path w="1" h="4">
                    <a:moveTo>
                      <a:pt x="0" y="4"/>
                    </a:moveTo>
                    <a:lnTo>
                      <a:pt x="1" y="0"/>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0" name="Freeform 2010"/>
              <p:cNvSpPr/>
              <p:nvPr/>
            </p:nvSpPr>
            <p:spPr bwMode="auto">
              <a:xfrm>
                <a:off x="2743" y="3162"/>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3"/>
                      <a:pt x="0" y="2"/>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1" name="Freeform 2011"/>
              <p:cNvSpPr/>
              <p:nvPr/>
            </p:nvSpPr>
            <p:spPr bwMode="auto">
              <a:xfrm>
                <a:off x="2745" y="3165"/>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2" name="Freeform 2012"/>
              <p:cNvSpPr/>
              <p:nvPr/>
            </p:nvSpPr>
            <p:spPr bwMode="auto">
              <a:xfrm>
                <a:off x="2747" y="3147"/>
                <a:ext cx="7" cy="21"/>
              </a:xfrm>
              <a:custGeom>
                <a:avLst/>
                <a:gdLst>
                  <a:gd name="T0" fmla="*/ 7 w 8"/>
                  <a:gd name="T1" fmla="*/ 4 h 23"/>
                  <a:gd name="T2" fmla="*/ 7 w 8"/>
                  <a:gd name="T3" fmla="*/ 1 h 23"/>
                  <a:gd name="T4" fmla="*/ 4 w 8"/>
                  <a:gd name="T5" fmla="*/ 11 h 23"/>
                  <a:gd name="T6" fmla="*/ 6 w 8"/>
                  <a:gd name="T7" fmla="*/ 2 h 23"/>
                  <a:gd name="T8" fmla="*/ 3 w 8"/>
                  <a:gd name="T9" fmla="*/ 8 h 23"/>
                  <a:gd name="T10" fmla="*/ 4 w 8"/>
                  <a:gd name="T11" fmla="*/ 5 h 23"/>
                  <a:gd name="T12" fmla="*/ 1 w 8"/>
                  <a:gd name="T13" fmla="*/ 14 h 23"/>
                  <a:gd name="T14" fmla="*/ 4 w 8"/>
                  <a:gd name="T15" fmla="*/ 4 h 23"/>
                  <a:gd name="T16" fmla="*/ 4 w 8"/>
                  <a:gd name="T17" fmla="*/ 3 h 23"/>
                  <a:gd name="T18" fmla="*/ 3 w 8"/>
                  <a:gd name="T19" fmla="*/ 6 h 23"/>
                  <a:gd name="T20" fmla="*/ 1 w 8"/>
                  <a:gd name="T21" fmla="*/ 12 h 23"/>
                  <a:gd name="T22" fmla="*/ 0 w 8"/>
                  <a:gd name="T23" fmla="*/ 17 h 23"/>
                  <a:gd name="T24" fmla="*/ 1 w 8"/>
                  <a:gd name="T25" fmla="*/ 13 h 23"/>
                  <a:gd name="T26" fmla="*/ 0 w 8"/>
                  <a:gd name="T27" fmla="*/ 17 h 23"/>
                  <a:gd name="T28" fmla="*/ 1 w 8"/>
                  <a:gd name="T29" fmla="*/ 15 h 23"/>
                  <a:gd name="T30" fmla="*/ 0 w 8"/>
                  <a:gd name="T31" fmla="*/ 18 h 23"/>
                  <a:gd name="T32" fmla="*/ 2 w 8"/>
                  <a:gd name="T33" fmla="*/ 15 h 23"/>
                  <a:gd name="T34" fmla="*/ 1 w 8"/>
                  <a:gd name="T35" fmla="*/ 16 h 23"/>
                  <a:gd name="T36" fmla="*/ 3 w 8"/>
                  <a:gd name="T37" fmla="*/ 12 h 23"/>
                  <a:gd name="T38" fmla="*/ 2 w 8"/>
                  <a:gd name="T39" fmla="*/ 17 h 23"/>
                  <a:gd name="T40" fmla="*/ 2 w 8"/>
                  <a:gd name="T41" fmla="*/ 13 h 23"/>
                  <a:gd name="T42" fmla="*/ 2 w 8"/>
                  <a:gd name="T43" fmla="*/ 19 h 23"/>
                  <a:gd name="T44" fmla="*/ 3 w 8"/>
                  <a:gd name="T45" fmla="*/ 15 h 23"/>
                  <a:gd name="T46" fmla="*/ 2 w 8"/>
                  <a:gd name="T47" fmla="*/ 18 h 23"/>
                  <a:gd name="T48" fmla="*/ 4 w 8"/>
                  <a:gd name="T49" fmla="*/ 9 h 23"/>
                  <a:gd name="T50" fmla="*/ 3 w 8"/>
                  <a:gd name="T51" fmla="*/ 17 h 23"/>
                  <a:gd name="T52" fmla="*/ 4 w 8"/>
                  <a:gd name="T53" fmla="*/ 15 h 23"/>
                  <a:gd name="T54" fmla="*/ 3 w 8"/>
                  <a:gd name="T55" fmla="*/ 16 h 23"/>
                  <a:gd name="T56" fmla="*/ 5 w 8"/>
                  <a:gd name="T57" fmla="*/ 13 h 23"/>
                  <a:gd name="T58" fmla="*/ 5 w 8"/>
                  <a:gd name="T59" fmla="*/ 12 h 23"/>
                  <a:gd name="T60" fmla="*/ 6 w 8"/>
                  <a:gd name="T61" fmla="*/ 9 h 23"/>
                  <a:gd name="T62" fmla="*/ 5 w 8"/>
                  <a:gd name="T63" fmla="*/ 11 h 23"/>
                  <a:gd name="T64" fmla="*/ 7 w 8"/>
                  <a:gd name="T65" fmla="*/ 5 h 23"/>
                  <a:gd name="T66" fmla="*/ 6 w 8"/>
                  <a:gd name="T67" fmla="*/ 9 h 23"/>
                  <a:gd name="T68" fmla="*/ 7 w 8"/>
                  <a:gd name="T6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3">
                    <a:moveTo>
                      <a:pt x="7" y="4"/>
                    </a:moveTo>
                    <a:cubicBezTo>
                      <a:pt x="8" y="0"/>
                      <a:pt x="7" y="2"/>
                      <a:pt x="7" y="1"/>
                    </a:cubicBezTo>
                    <a:cubicBezTo>
                      <a:pt x="6" y="3"/>
                      <a:pt x="5" y="11"/>
                      <a:pt x="4" y="11"/>
                    </a:cubicBezTo>
                    <a:cubicBezTo>
                      <a:pt x="6" y="2"/>
                      <a:pt x="6" y="2"/>
                      <a:pt x="6" y="2"/>
                    </a:cubicBezTo>
                    <a:cubicBezTo>
                      <a:pt x="6" y="3"/>
                      <a:pt x="6" y="1"/>
                      <a:pt x="3" y="8"/>
                    </a:cubicBezTo>
                    <a:cubicBezTo>
                      <a:pt x="4" y="5"/>
                      <a:pt x="4" y="5"/>
                      <a:pt x="4" y="5"/>
                    </a:cubicBezTo>
                    <a:cubicBezTo>
                      <a:pt x="4" y="5"/>
                      <a:pt x="1" y="17"/>
                      <a:pt x="1" y="14"/>
                    </a:cubicBezTo>
                    <a:cubicBezTo>
                      <a:pt x="3" y="9"/>
                      <a:pt x="3" y="9"/>
                      <a:pt x="4" y="4"/>
                    </a:cubicBezTo>
                    <a:cubicBezTo>
                      <a:pt x="4" y="3"/>
                      <a:pt x="4" y="3"/>
                      <a:pt x="4" y="3"/>
                    </a:cubicBezTo>
                    <a:cubicBezTo>
                      <a:pt x="4" y="3"/>
                      <a:pt x="3" y="6"/>
                      <a:pt x="3" y="6"/>
                    </a:cubicBezTo>
                    <a:cubicBezTo>
                      <a:pt x="2" y="8"/>
                      <a:pt x="1" y="12"/>
                      <a:pt x="1" y="12"/>
                    </a:cubicBezTo>
                    <a:cubicBezTo>
                      <a:pt x="1" y="12"/>
                      <a:pt x="0" y="15"/>
                      <a:pt x="0" y="17"/>
                    </a:cubicBezTo>
                    <a:cubicBezTo>
                      <a:pt x="1" y="15"/>
                      <a:pt x="0" y="16"/>
                      <a:pt x="1" y="13"/>
                    </a:cubicBezTo>
                    <a:cubicBezTo>
                      <a:pt x="1" y="16"/>
                      <a:pt x="1" y="14"/>
                      <a:pt x="0" y="17"/>
                    </a:cubicBezTo>
                    <a:cubicBezTo>
                      <a:pt x="1" y="15"/>
                      <a:pt x="1" y="15"/>
                      <a:pt x="1" y="15"/>
                    </a:cubicBezTo>
                    <a:cubicBezTo>
                      <a:pt x="1" y="15"/>
                      <a:pt x="0" y="18"/>
                      <a:pt x="0" y="18"/>
                    </a:cubicBezTo>
                    <a:cubicBezTo>
                      <a:pt x="1" y="17"/>
                      <a:pt x="1" y="15"/>
                      <a:pt x="2" y="15"/>
                    </a:cubicBezTo>
                    <a:cubicBezTo>
                      <a:pt x="1" y="16"/>
                      <a:pt x="1" y="16"/>
                      <a:pt x="1" y="16"/>
                    </a:cubicBezTo>
                    <a:cubicBezTo>
                      <a:pt x="2" y="15"/>
                      <a:pt x="1" y="17"/>
                      <a:pt x="3" y="12"/>
                    </a:cubicBezTo>
                    <a:cubicBezTo>
                      <a:pt x="2" y="17"/>
                      <a:pt x="2" y="17"/>
                      <a:pt x="2" y="17"/>
                    </a:cubicBezTo>
                    <a:cubicBezTo>
                      <a:pt x="2" y="13"/>
                      <a:pt x="2" y="13"/>
                      <a:pt x="2" y="13"/>
                    </a:cubicBezTo>
                    <a:cubicBezTo>
                      <a:pt x="2" y="15"/>
                      <a:pt x="0" y="23"/>
                      <a:pt x="2" y="19"/>
                    </a:cubicBezTo>
                    <a:cubicBezTo>
                      <a:pt x="2" y="17"/>
                      <a:pt x="3" y="16"/>
                      <a:pt x="3" y="15"/>
                    </a:cubicBezTo>
                    <a:cubicBezTo>
                      <a:pt x="3" y="13"/>
                      <a:pt x="2" y="18"/>
                      <a:pt x="2" y="18"/>
                    </a:cubicBezTo>
                    <a:cubicBezTo>
                      <a:pt x="3" y="15"/>
                      <a:pt x="4" y="11"/>
                      <a:pt x="4" y="9"/>
                    </a:cubicBezTo>
                    <a:cubicBezTo>
                      <a:pt x="3" y="13"/>
                      <a:pt x="5" y="8"/>
                      <a:pt x="3" y="17"/>
                    </a:cubicBezTo>
                    <a:cubicBezTo>
                      <a:pt x="3" y="17"/>
                      <a:pt x="4" y="13"/>
                      <a:pt x="4" y="15"/>
                    </a:cubicBezTo>
                    <a:cubicBezTo>
                      <a:pt x="3" y="16"/>
                      <a:pt x="3" y="16"/>
                      <a:pt x="3" y="16"/>
                    </a:cubicBezTo>
                    <a:cubicBezTo>
                      <a:pt x="5" y="11"/>
                      <a:pt x="3" y="19"/>
                      <a:pt x="5" y="13"/>
                    </a:cubicBezTo>
                    <a:cubicBezTo>
                      <a:pt x="5" y="12"/>
                      <a:pt x="5" y="12"/>
                      <a:pt x="5" y="12"/>
                    </a:cubicBezTo>
                    <a:cubicBezTo>
                      <a:pt x="5" y="10"/>
                      <a:pt x="6" y="10"/>
                      <a:pt x="6" y="9"/>
                    </a:cubicBezTo>
                    <a:cubicBezTo>
                      <a:pt x="6" y="10"/>
                      <a:pt x="6" y="10"/>
                      <a:pt x="5" y="11"/>
                    </a:cubicBezTo>
                    <a:cubicBezTo>
                      <a:pt x="6" y="7"/>
                      <a:pt x="7" y="7"/>
                      <a:pt x="7" y="5"/>
                    </a:cubicBezTo>
                    <a:cubicBezTo>
                      <a:pt x="7" y="5"/>
                      <a:pt x="6" y="8"/>
                      <a:pt x="6" y="9"/>
                    </a:cubicBezTo>
                    <a:cubicBezTo>
                      <a:pt x="6" y="7"/>
                      <a:pt x="7" y="3"/>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3" name="Freeform 2013"/>
              <p:cNvSpPr/>
              <p:nvPr/>
            </p:nvSpPr>
            <p:spPr bwMode="auto">
              <a:xfrm>
                <a:off x="2748" y="316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4" name="Freeform 2014"/>
              <p:cNvSpPr/>
              <p:nvPr/>
            </p:nvSpPr>
            <p:spPr bwMode="auto">
              <a:xfrm>
                <a:off x="2750" y="3145"/>
                <a:ext cx="8" cy="24"/>
              </a:xfrm>
              <a:custGeom>
                <a:avLst/>
                <a:gdLst>
                  <a:gd name="T0" fmla="*/ 4 w 9"/>
                  <a:gd name="T1" fmla="*/ 13 h 27"/>
                  <a:gd name="T2" fmla="*/ 2 w 9"/>
                  <a:gd name="T3" fmla="*/ 19 h 27"/>
                  <a:gd name="T4" fmla="*/ 5 w 9"/>
                  <a:gd name="T5" fmla="*/ 9 h 27"/>
                  <a:gd name="T6" fmla="*/ 6 w 9"/>
                  <a:gd name="T7" fmla="*/ 7 h 27"/>
                  <a:gd name="T8" fmla="*/ 4 w 9"/>
                  <a:gd name="T9" fmla="*/ 16 h 27"/>
                  <a:gd name="T10" fmla="*/ 4 w 9"/>
                  <a:gd name="T11" fmla="*/ 17 h 27"/>
                  <a:gd name="T12" fmla="*/ 5 w 9"/>
                  <a:gd name="T13" fmla="*/ 12 h 27"/>
                  <a:gd name="T14" fmla="*/ 6 w 9"/>
                  <a:gd name="T15" fmla="*/ 9 h 27"/>
                  <a:gd name="T16" fmla="*/ 5 w 9"/>
                  <a:gd name="T17" fmla="*/ 10 h 27"/>
                  <a:gd name="T18" fmla="*/ 4 w 9"/>
                  <a:gd name="T19" fmla="*/ 17 h 27"/>
                  <a:gd name="T20" fmla="*/ 9 w 9"/>
                  <a:gd name="T21" fmla="*/ 2 h 27"/>
                  <a:gd name="T22" fmla="*/ 8 w 9"/>
                  <a:gd name="T23" fmla="*/ 3 h 27"/>
                  <a:gd name="T24" fmla="*/ 7 w 9"/>
                  <a:gd name="T25" fmla="*/ 9 h 27"/>
                  <a:gd name="T26" fmla="*/ 7 w 9"/>
                  <a:gd name="T27" fmla="*/ 7 h 27"/>
                  <a:gd name="T28" fmla="*/ 8 w 9"/>
                  <a:gd name="T29" fmla="*/ 4 h 27"/>
                  <a:gd name="T30" fmla="*/ 6 w 9"/>
                  <a:gd name="T31" fmla="*/ 4 h 27"/>
                  <a:gd name="T32" fmla="*/ 6 w 9"/>
                  <a:gd name="T33" fmla="*/ 4 h 27"/>
                  <a:gd name="T34" fmla="*/ 5 w 9"/>
                  <a:gd name="T35" fmla="*/ 8 h 27"/>
                  <a:gd name="T36" fmla="*/ 3 w 9"/>
                  <a:gd name="T37" fmla="*/ 14 h 27"/>
                  <a:gd name="T38" fmla="*/ 3 w 9"/>
                  <a:gd name="T39" fmla="*/ 12 h 27"/>
                  <a:gd name="T40" fmla="*/ 2 w 9"/>
                  <a:gd name="T41" fmla="*/ 19 h 27"/>
                  <a:gd name="T42" fmla="*/ 1 w 9"/>
                  <a:gd name="T43" fmla="*/ 22 h 27"/>
                  <a:gd name="T44" fmla="*/ 1 w 9"/>
                  <a:gd name="T45" fmla="*/ 22 h 27"/>
                  <a:gd name="T46" fmla="*/ 4 w 9"/>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3"/>
                    </a:moveTo>
                    <a:cubicBezTo>
                      <a:pt x="4" y="14"/>
                      <a:pt x="3" y="17"/>
                      <a:pt x="2" y="19"/>
                    </a:cubicBezTo>
                    <a:cubicBezTo>
                      <a:pt x="3" y="16"/>
                      <a:pt x="4" y="13"/>
                      <a:pt x="5" y="9"/>
                    </a:cubicBezTo>
                    <a:cubicBezTo>
                      <a:pt x="4" y="11"/>
                      <a:pt x="6" y="7"/>
                      <a:pt x="6" y="7"/>
                    </a:cubicBezTo>
                    <a:cubicBezTo>
                      <a:pt x="5" y="9"/>
                      <a:pt x="4" y="15"/>
                      <a:pt x="4" y="16"/>
                    </a:cubicBezTo>
                    <a:cubicBezTo>
                      <a:pt x="4" y="14"/>
                      <a:pt x="3" y="17"/>
                      <a:pt x="4" y="17"/>
                    </a:cubicBezTo>
                    <a:cubicBezTo>
                      <a:pt x="4" y="14"/>
                      <a:pt x="4" y="15"/>
                      <a:pt x="5" y="12"/>
                    </a:cubicBezTo>
                    <a:cubicBezTo>
                      <a:pt x="6" y="8"/>
                      <a:pt x="7" y="6"/>
                      <a:pt x="6" y="9"/>
                    </a:cubicBezTo>
                    <a:cubicBezTo>
                      <a:pt x="6" y="11"/>
                      <a:pt x="6" y="10"/>
                      <a:pt x="5" y="10"/>
                    </a:cubicBezTo>
                    <a:cubicBezTo>
                      <a:pt x="4" y="15"/>
                      <a:pt x="5" y="13"/>
                      <a:pt x="4" y="17"/>
                    </a:cubicBezTo>
                    <a:cubicBezTo>
                      <a:pt x="6" y="11"/>
                      <a:pt x="7" y="11"/>
                      <a:pt x="9" y="2"/>
                    </a:cubicBezTo>
                    <a:cubicBezTo>
                      <a:pt x="9" y="0"/>
                      <a:pt x="9" y="2"/>
                      <a:pt x="8" y="3"/>
                    </a:cubicBezTo>
                    <a:cubicBezTo>
                      <a:pt x="8" y="5"/>
                      <a:pt x="7" y="8"/>
                      <a:pt x="7" y="9"/>
                    </a:cubicBezTo>
                    <a:cubicBezTo>
                      <a:pt x="7" y="8"/>
                      <a:pt x="6" y="11"/>
                      <a:pt x="7" y="7"/>
                    </a:cubicBezTo>
                    <a:cubicBezTo>
                      <a:pt x="8" y="4"/>
                      <a:pt x="8" y="4"/>
                      <a:pt x="8" y="4"/>
                    </a:cubicBezTo>
                    <a:cubicBezTo>
                      <a:pt x="8" y="2"/>
                      <a:pt x="7" y="2"/>
                      <a:pt x="6" y="4"/>
                    </a:cubicBezTo>
                    <a:cubicBezTo>
                      <a:pt x="6" y="4"/>
                      <a:pt x="6" y="4"/>
                      <a:pt x="6" y="4"/>
                    </a:cubicBezTo>
                    <a:cubicBezTo>
                      <a:pt x="5" y="6"/>
                      <a:pt x="5" y="7"/>
                      <a:pt x="5" y="8"/>
                    </a:cubicBezTo>
                    <a:cubicBezTo>
                      <a:pt x="3" y="14"/>
                      <a:pt x="3" y="14"/>
                      <a:pt x="3" y="14"/>
                    </a:cubicBezTo>
                    <a:cubicBezTo>
                      <a:pt x="3" y="14"/>
                      <a:pt x="3" y="15"/>
                      <a:pt x="3" y="12"/>
                    </a:cubicBezTo>
                    <a:cubicBezTo>
                      <a:pt x="3" y="15"/>
                      <a:pt x="2" y="17"/>
                      <a:pt x="2" y="19"/>
                    </a:cubicBezTo>
                    <a:cubicBezTo>
                      <a:pt x="1" y="20"/>
                      <a:pt x="2" y="17"/>
                      <a:pt x="1" y="22"/>
                    </a:cubicBezTo>
                    <a:cubicBezTo>
                      <a:pt x="0" y="27"/>
                      <a:pt x="2" y="17"/>
                      <a:pt x="1"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5" name="Freeform 2015"/>
              <p:cNvSpPr/>
              <p:nvPr/>
            </p:nvSpPr>
            <p:spPr bwMode="auto">
              <a:xfrm>
                <a:off x="2752" y="3158"/>
                <a:ext cx="1" cy="2"/>
              </a:xfrm>
              <a:custGeom>
                <a:avLst/>
                <a:gdLst>
                  <a:gd name="T0" fmla="*/ 0 w 1"/>
                  <a:gd name="T1" fmla="*/ 2 h 2"/>
                  <a:gd name="T2" fmla="*/ 1 w 1"/>
                  <a:gd name="T3" fmla="*/ 0 h 2"/>
                  <a:gd name="T4" fmla="*/ 0 w 1"/>
                  <a:gd name="T5" fmla="*/ 1 h 2"/>
                  <a:gd name="T6" fmla="*/ 0 w 1"/>
                  <a:gd name="T7" fmla="*/ 2 h 2"/>
                </a:gdLst>
                <a:ahLst/>
                <a:cxnLst>
                  <a:cxn ang="0">
                    <a:pos x="T0" y="T1"/>
                  </a:cxn>
                  <a:cxn ang="0">
                    <a:pos x="T2" y="T3"/>
                  </a:cxn>
                  <a:cxn ang="0">
                    <a:pos x="T4" y="T5"/>
                  </a:cxn>
                  <a:cxn ang="0">
                    <a:pos x="T6" y="T7"/>
                  </a:cxn>
                </a:cxnLst>
                <a:rect l="0" t="0" r="r" b="b"/>
                <a:pathLst>
                  <a:path w="1" h="2">
                    <a:moveTo>
                      <a:pt x="0" y="2"/>
                    </a:moveTo>
                    <a:lnTo>
                      <a:pt x="1" y="0"/>
                    </a:lnTo>
                    <a:lnTo>
                      <a:pt x="0" y="1"/>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6" name="Freeform 2016"/>
              <p:cNvSpPr/>
              <p:nvPr/>
            </p:nvSpPr>
            <p:spPr bwMode="auto">
              <a:xfrm>
                <a:off x="2754" y="3148"/>
                <a:ext cx="1" cy="3"/>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7" name="Freeform 2017"/>
              <p:cNvSpPr/>
              <p:nvPr/>
            </p:nvSpPr>
            <p:spPr bwMode="auto">
              <a:xfrm>
                <a:off x="2754" y="3159"/>
                <a:ext cx="0" cy="1"/>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1" y="1"/>
                      <a:pt x="0"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8" name="Freeform 2018"/>
              <p:cNvSpPr/>
              <p:nvPr/>
            </p:nvSpPr>
            <p:spPr bwMode="auto">
              <a:xfrm>
                <a:off x="2755" y="3146"/>
                <a:ext cx="4" cy="12"/>
              </a:xfrm>
              <a:custGeom>
                <a:avLst/>
                <a:gdLst>
                  <a:gd name="T0" fmla="*/ 4 w 4"/>
                  <a:gd name="T1" fmla="*/ 0 h 13"/>
                  <a:gd name="T2" fmla="*/ 3 w 4"/>
                  <a:gd name="T3" fmla="*/ 0 h 13"/>
                  <a:gd name="T4" fmla="*/ 0 w 4"/>
                  <a:gd name="T5" fmla="*/ 12 h 13"/>
                  <a:gd name="T6" fmla="*/ 2 w 4"/>
                  <a:gd name="T7" fmla="*/ 4 h 13"/>
                  <a:gd name="T8" fmla="*/ 3 w 4"/>
                  <a:gd name="T9" fmla="*/ 4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4" y="0"/>
                      <a:pt x="3" y="3"/>
                      <a:pt x="3" y="0"/>
                    </a:cubicBezTo>
                    <a:cubicBezTo>
                      <a:pt x="0" y="12"/>
                      <a:pt x="0" y="12"/>
                      <a:pt x="0" y="12"/>
                    </a:cubicBezTo>
                    <a:cubicBezTo>
                      <a:pt x="0" y="13"/>
                      <a:pt x="2" y="6"/>
                      <a:pt x="2" y="4"/>
                    </a:cubicBezTo>
                    <a:cubicBezTo>
                      <a:pt x="2" y="8"/>
                      <a:pt x="3" y="4"/>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9" name="Freeform 2019"/>
              <p:cNvSpPr/>
              <p:nvPr/>
            </p:nvSpPr>
            <p:spPr bwMode="auto">
              <a:xfrm>
                <a:off x="2754" y="3142"/>
                <a:ext cx="10" cy="26"/>
              </a:xfrm>
              <a:custGeom>
                <a:avLst/>
                <a:gdLst>
                  <a:gd name="T0" fmla="*/ 3 w 11"/>
                  <a:gd name="T1" fmla="*/ 18 h 28"/>
                  <a:gd name="T2" fmla="*/ 3 w 11"/>
                  <a:gd name="T3" fmla="*/ 17 h 28"/>
                  <a:gd name="T4" fmla="*/ 3 w 11"/>
                  <a:gd name="T5" fmla="*/ 19 h 28"/>
                  <a:gd name="T6" fmla="*/ 2 w 11"/>
                  <a:gd name="T7" fmla="*/ 22 h 28"/>
                  <a:gd name="T8" fmla="*/ 3 w 11"/>
                  <a:gd name="T9" fmla="*/ 20 h 28"/>
                  <a:gd name="T10" fmla="*/ 4 w 11"/>
                  <a:gd name="T11" fmla="*/ 18 h 28"/>
                  <a:gd name="T12" fmla="*/ 5 w 11"/>
                  <a:gd name="T13" fmla="*/ 14 h 28"/>
                  <a:gd name="T14" fmla="*/ 4 w 11"/>
                  <a:gd name="T15" fmla="*/ 22 h 28"/>
                  <a:gd name="T16" fmla="*/ 6 w 11"/>
                  <a:gd name="T17" fmla="*/ 11 h 28"/>
                  <a:gd name="T18" fmla="*/ 8 w 11"/>
                  <a:gd name="T19" fmla="*/ 10 h 28"/>
                  <a:gd name="T20" fmla="*/ 8 w 11"/>
                  <a:gd name="T21" fmla="*/ 10 h 28"/>
                  <a:gd name="T22" fmla="*/ 6 w 11"/>
                  <a:gd name="T23" fmla="*/ 16 h 28"/>
                  <a:gd name="T24" fmla="*/ 6 w 11"/>
                  <a:gd name="T25" fmla="*/ 16 h 28"/>
                  <a:gd name="T26" fmla="*/ 9 w 11"/>
                  <a:gd name="T27" fmla="*/ 8 h 28"/>
                  <a:gd name="T28" fmla="*/ 8 w 11"/>
                  <a:gd name="T29" fmla="*/ 10 h 28"/>
                  <a:gd name="T30" fmla="*/ 10 w 11"/>
                  <a:gd name="T31" fmla="*/ 5 h 28"/>
                  <a:gd name="T32" fmla="*/ 9 w 11"/>
                  <a:gd name="T33" fmla="*/ 5 h 28"/>
                  <a:gd name="T34" fmla="*/ 10 w 11"/>
                  <a:gd name="T35" fmla="*/ 3 h 28"/>
                  <a:gd name="T36" fmla="*/ 7 w 11"/>
                  <a:gd name="T37" fmla="*/ 6 h 28"/>
                  <a:gd name="T38" fmla="*/ 8 w 11"/>
                  <a:gd name="T39" fmla="*/ 3 h 28"/>
                  <a:gd name="T40" fmla="*/ 5 w 11"/>
                  <a:gd name="T41" fmla="*/ 12 h 28"/>
                  <a:gd name="T42" fmla="*/ 4 w 11"/>
                  <a:gd name="T43" fmla="*/ 11 h 28"/>
                  <a:gd name="T44" fmla="*/ 7 w 11"/>
                  <a:gd name="T45" fmla="*/ 5 h 28"/>
                  <a:gd name="T46" fmla="*/ 5 w 11"/>
                  <a:gd name="T47" fmla="*/ 8 h 28"/>
                  <a:gd name="T48" fmla="*/ 7 w 11"/>
                  <a:gd name="T49" fmla="*/ 2 h 28"/>
                  <a:gd name="T50" fmla="*/ 4 w 11"/>
                  <a:gd name="T51" fmla="*/ 10 h 28"/>
                  <a:gd name="T52" fmla="*/ 4 w 11"/>
                  <a:gd name="T53" fmla="*/ 8 h 28"/>
                  <a:gd name="T54" fmla="*/ 1 w 11"/>
                  <a:gd name="T55" fmla="*/ 17 h 28"/>
                  <a:gd name="T56" fmla="*/ 3 w 11"/>
                  <a:gd name="T57" fmla="*/ 16 h 28"/>
                  <a:gd name="T58" fmla="*/ 5 w 11"/>
                  <a:gd name="T59" fmla="*/ 12 h 28"/>
                  <a:gd name="T60" fmla="*/ 3 w 11"/>
                  <a:gd name="T61" fmla="*/ 17 h 28"/>
                  <a:gd name="T62" fmla="*/ 6 w 11"/>
                  <a:gd name="T63" fmla="*/ 12 h 28"/>
                  <a:gd name="T64" fmla="*/ 4 w 11"/>
                  <a:gd name="T65" fmla="*/ 17 h 28"/>
                  <a:gd name="T66" fmla="*/ 6 w 11"/>
                  <a:gd name="T67" fmla="*/ 12 h 28"/>
                  <a:gd name="T68" fmla="*/ 3 w 11"/>
                  <a:gd name="T69" fmla="*/ 18 h 28"/>
                  <a:gd name="T70" fmla="*/ 5 w 11"/>
                  <a:gd name="T71" fmla="*/ 17 h 28"/>
                  <a:gd name="T72" fmla="*/ 7 w 11"/>
                  <a:gd name="T73" fmla="*/ 10 h 28"/>
                  <a:gd name="T74" fmla="*/ 6 w 11"/>
                  <a:gd name="T75" fmla="*/ 8 h 28"/>
                  <a:gd name="T76" fmla="*/ 5 w 11"/>
                  <a:gd name="T77" fmla="*/ 13 h 28"/>
                  <a:gd name="T78" fmla="*/ 3 w 11"/>
                  <a:gd name="T79" fmla="*/ 13 h 28"/>
                  <a:gd name="T80" fmla="*/ 2 w 11"/>
                  <a:gd name="T81" fmla="*/ 17 h 28"/>
                  <a:gd name="T82" fmla="*/ 5 w 11"/>
                  <a:gd name="T83" fmla="*/ 7 h 28"/>
                  <a:gd name="T84" fmla="*/ 4 w 11"/>
                  <a:gd name="T85" fmla="*/ 8 h 28"/>
                  <a:gd name="T86" fmla="*/ 4 w 11"/>
                  <a:gd name="T87" fmla="*/ 10 h 28"/>
                  <a:gd name="T88" fmla="*/ 4 w 11"/>
                  <a:gd name="T89" fmla="*/ 8 h 28"/>
                  <a:gd name="T90" fmla="*/ 1 w 11"/>
                  <a:gd name="T91" fmla="*/ 20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3" y="17"/>
                    </a:cubicBezTo>
                    <a:cubicBezTo>
                      <a:pt x="3" y="19"/>
                      <a:pt x="3" y="20"/>
                      <a:pt x="3" y="19"/>
                    </a:cubicBezTo>
                    <a:cubicBezTo>
                      <a:pt x="1" y="25"/>
                      <a:pt x="3" y="19"/>
                      <a:pt x="2" y="22"/>
                    </a:cubicBezTo>
                    <a:cubicBezTo>
                      <a:pt x="3" y="20"/>
                      <a:pt x="3" y="20"/>
                      <a:pt x="3" y="20"/>
                    </a:cubicBezTo>
                    <a:cubicBezTo>
                      <a:pt x="3" y="21"/>
                      <a:pt x="4" y="15"/>
                      <a:pt x="4" y="18"/>
                    </a:cubicBezTo>
                    <a:cubicBezTo>
                      <a:pt x="4" y="17"/>
                      <a:pt x="4" y="17"/>
                      <a:pt x="5" y="14"/>
                    </a:cubicBezTo>
                    <a:cubicBezTo>
                      <a:pt x="4" y="18"/>
                      <a:pt x="4" y="18"/>
                      <a:pt x="4" y="22"/>
                    </a:cubicBezTo>
                    <a:cubicBezTo>
                      <a:pt x="4" y="20"/>
                      <a:pt x="5" y="15"/>
                      <a:pt x="6" y="11"/>
                    </a:cubicBezTo>
                    <a:cubicBezTo>
                      <a:pt x="6" y="15"/>
                      <a:pt x="5" y="15"/>
                      <a:pt x="8" y="10"/>
                    </a:cubicBezTo>
                    <a:cubicBezTo>
                      <a:pt x="8" y="10"/>
                      <a:pt x="8" y="10"/>
                      <a:pt x="8" y="10"/>
                    </a:cubicBezTo>
                    <a:cubicBezTo>
                      <a:pt x="4" y="20"/>
                      <a:pt x="7" y="13"/>
                      <a:pt x="6" y="16"/>
                    </a:cubicBezTo>
                    <a:cubicBezTo>
                      <a:pt x="6" y="16"/>
                      <a:pt x="6" y="16"/>
                      <a:pt x="6" y="16"/>
                    </a:cubicBezTo>
                    <a:cubicBezTo>
                      <a:pt x="7" y="14"/>
                      <a:pt x="2" y="28"/>
                      <a:pt x="9" y="8"/>
                    </a:cubicBezTo>
                    <a:cubicBezTo>
                      <a:pt x="8" y="9"/>
                      <a:pt x="8" y="10"/>
                      <a:pt x="8" y="10"/>
                    </a:cubicBezTo>
                    <a:cubicBezTo>
                      <a:pt x="10" y="5"/>
                      <a:pt x="10" y="5"/>
                      <a:pt x="10" y="5"/>
                    </a:cubicBezTo>
                    <a:cubicBezTo>
                      <a:pt x="9" y="5"/>
                      <a:pt x="8" y="9"/>
                      <a:pt x="9" y="5"/>
                    </a:cubicBezTo>
                    <a:cubicBezTo>
                      <a:pt x="10" y="3"/>
                      <a:pt x="10" y="3"/>
                      <a:pt x="10" y="3"/>
                    </a:cubicBezTo>
                    <a:cubicBezTo>
                      <a:pt x="8" y="6"/>
                      <a:pt x="8" y="4"/>
                      <a:pt x="7" y="6"/>
                    </a:cubicBezTo>
                    <a:cubicBezTo>
                      <a:pt x="8" y="3"/>
                      <a:pt x="8" y="3"/>
                      <a:pt x="8" y="3"/>
                    </a:cubicBezTo>
                    <a:cubicBezTo>
                      <a:pt x="6" y="6"/>
                      <a:pt x="8" y="5"/>
                      <a:pt x="5" y="12"/>
                    </a:cubicBezTo>
                    <a:cubicBezTo>
                      <a:pt x="8" y="3"/>
                      <a:pt x="3" y="15"/>
                      <a:pt x="4" y="11"/>
                    </a:cubicBezTo>
                    <a:cubicBezTo>
                      <a:pt x="6" y="7"/>
                      <a:pt x="5" y="9"/>
                      <a:pt x="7" y="5"/>
                    </a:cubicBezTo>
                    <a:cubicBezTo>
                      <a:pt x="5" y="10"/>
                      <a:pt x="6" y="6"/>
                      <a:pt x="5" y="8"/>
                    </a:cubicBezTo>
                    <a:cubicBezTo>
                      <a:pt x="7" y="3"/>
                      <a:pt x="5" y="7"/>
                      <a:pt x="7" y="2"/>
                    </a:cubicBezTo>
                    <a:cubicBezTo>
                      <a:pt x="4" y="10"/>
                      <a:pt x="4" y="10"/>
                      <a:pt x="4" y="10"/>
                    </a:cubicBezTo>
                    <a:cubicBezTo>
                      <a:pt x="5" y="7"/>
                      <a:pt x="4" y="8"/>
                      <a:pt x="4" y="8"/>
                    </a:cubicBezTo>
                    <a:cubicBezTo>
                      <a:pt x="4" y="9"/>
                      <a:pt x="2" y="15"/>
                      <a:pt x="1" y="17"/>
                    </a:cubicBezTo>
                    <a:cubicBezTo>
                      <a:pt x="2" y="15"/>
                      <a:pt x="3" y="14"/>
                      <a:pt x="3" y="16"/>
                    </a:cubicBezTo>
                    <a:cubicBezTo>
                      <a:pt x="6" y="10"/>
                      <a:pt x="3" y="16"/>
                      <a:pt x="5" y="12"/>
                    </a:cubicBezTo>
                    <a:cubicBezTo>
                      <a:pt x="3" y="17"/>
                      <a:pt x="3" y="17"/>
                      <a:pt x="3" y="17"/>
                    </a:cubicBezTo>
                    <a:cubicBezTo>
                      <a:pt x="4" y="16"/>
                      <a:pt x="5" y="14"/>
                      <a:pt x="6" y="12"/>
                    </a:cubicBezTo>
                    <a:cubicBezTo>
                      <a:pt x="6" y="11"/>
                      <a:pt x="5" y="15"/>
                      <a:pt x="4" y="17"/>
                    </a:cubicBezTo>
                    <a:cubicBezTo>
                      <a:pt x="4" y="17"/>
                      <a:pt x="4" y="15"/>
                      <a:pt x="6" y="12"/>
                    </a:cubicBezTo>
                    <a:cubicBezTo>
                      <a:pt x="3" y="18"/>
                      <a:pt x="3" y="18"/>
                      <a:pt x="3" y="18"/>
                    </a:cubicBezTo>
                    <a:cubicBezTo>
                      <a:pt x="5" y="17"/>
                      <a:pt x="5" y="17"/>
                      <a:pt x="5" y="17"/>
                    </a:cubicBezTo>
                    <a:cubicBezTo>
                      <a:pt x="11" y="0"/>
                      <a:pt x="6" y="13"/>
                      <a:pt x="7" y="10"/>
                    </a:cubicBezTo>
                    <a:cubicBezTo>
                      <a:pt x="6" y="10"/>
                      <a:pt x="6" y="11"/>
                      <a:pt x="6" y="8"/>
                    </a:cubicBezTo>
                    <a:cubicBezTo>
                      <a:pt x="5" y="13"/>
                      <a:pt x="5" y="13"/>
                      <a:pt x="5" y="13"/>
                    </a:cubicBezTo>
                    <a:cubicBezTo>
                      <a:pt x="5" y="10"/>
                      <a:pt x="2" y="22"/>
                      <a:pt x="3" y="13"/>
                    </a:cubicBezTo>
                    <a:cubicBezTo>
                      <a:pt x="2" y="17"/>
                      <a:pt x="2" y="17"/>
                      <a:pt x="2" y="17"/>
                    </a:cubicBezTo>
                    <a:cubicBezTo>
                      <a:pt x="3" y="14"/>
                      <a:pt x="4" y="10"/>
                      <a:pt x="5" y="7"/>
                    </a:cubicBezTo>
                    <a:cubicBezTo>
                      <a:pt x="4" y="9"/>
                      <a:pt x="5" y="7"/>
                      <a:pt x="4" y="8"/>
                    </a:cubicBezTo>
                    <a:cubicBezTo>
                      <a:pt x="4" y="10"/>
                      <a:pt x="4" y="10"/>
                      <a:pt x="4" y="10"/>
                    </a:cubicBezTo>
                    <a:cubicBezTo>
                      <a:pt x="3" y="14"/>
                      <a:pt x="3" y="12"/>
                      <a:pt x="4" y="8"/>
                    </a:cubicBezTo>
                    <a:cubicBezTo>
                      <a:pt x="3" y="13"/>
                      <a:pt x="2" y="16"/>
                      <a:pt x="1" y="20"/>
                    </a:cubicBezTo>
                    <a:cubicBezTo>
                      <a:pt x="4" y="12"/>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0" name="Freeform 2020"/>
              <p:cNvSpPr/>
              <p:nvPr/>
            </p:nvSpPr>
            <p:spPr bwMode="auto">
              <a:xfrm>
                <a:off x="2759" y="314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1" name="Freeform 2021"/>
              <p:cNvSpPr/>
              <p:nvPr/>
            </p:nvSpPr>
            <p:spPr bwMode="auto">
              <a:xfrm>
                <a:off x="2757" y="3150"/>
                <a:ext cx="1" cy="1"/>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1"/>
                      <a:pt x="1" y="1"/>
                      <a:pt x="1" y="1"/>
                    </a:cubicBezTo>
                    <a:cubicBezTo>
                      <a:pt x="0" y="2"/>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2" name="Rectangle 2022"/>
              <p:cNvSpPr>
                <a:spLocks noChangeArrowheads="1"/>
              </p:cNvSpPr>
              <p:nvPr/>
            </p:nvSpPr>
            <p:spPr bwMode="auto">
              <a:xfrm>
                <a:off x="2758" y="3150"/>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3" name="Freeform 2023"/>
              <p:cNvSpPr/>
              <p:nvPr/>
            </p:nvSpPr>
            <p:spPr bwMode="auto">
              <a:xfrm>
                <a:off x="2755" y="3158"/>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2"/>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4" name="Freeform 2024"/>
              <p:cNvSpPr/>
              <p:nvPr/>
            </p:nvSpPr>
            <p:spPr bwMode="auto">
              <a:xfrm>
                <a:off x="2758" y="314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5" name="Freeform 2025"/>
              <p:cNvSpPr/>
              <p:nvPr/>
            </p:nvSpPr>
            <p:spPr bwMode="auto">
              <a:xfrm>
                <a:off x="2755" y="31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6" name="Freeform 2026"/>
              <p:cNvSpPr/>
              <p:nvPr/>
            </p:nvSpPr>
            <p:spPr bwMode="auto">
              <a:xfrm>
                <a:off x="2744" y="3139"/>
                <a:ext cx="16" cy="27"/>
              </a:xfrm>
              <a:custGeom>
                <a:avLst/>
                <a:gdLst>
                  <a:gd name="T0" fmla="*/ 1 w 18"/>
                  <a:gd name="T1" fmla="*/ 13 h 30"/>
                  <a:gd name="T2" fmla="*/ 0 w 18"/>
                  <a:gd name="T3" fmla="*/ 20 h 30"/>
                  <a:gd name="T4" fmla="*/ 0 w 18"/>
                  <a:gd name="T5" fmla="*/ 23 h 30"/>
                  <a:gd name="T6" fmla="*/ 1 w 18"/>
                  <a:gd name="T7" fmla="*/ 19 h 30"/>
                  <a:gd name="T8" fmla="*/ 3 w 18"/>
                  <a:gd name="T9" fmla="*/ 19 h 30"/>
                  <a:gd name="T10" fmla="*/ 3 w 18"/>
                  <a:gd name="T11" fmla="*/ 21 h 30"/>
                  <a:gd name="T12" fmla="*/ 6 w 18"/>
                  <a:gd name="T13" fmla="*/ 16 h 30"/>
                  <a:gd name="T14" fmla="*/ 6 w 18"/>
                  <a:gd name="T15" fmla="*/ 18 h 30"/>
                  <a:gd name="T16" fmla="*/ 6 w 18"/>
                  <a:gd name="T17" fmla="*/ 19 h 30"/>
                  <a:gd name="T18" fmla="*/ 9 w 18"/>
                  <a:gd name="T19" fmla="*/ 10 h 30"/>
                  <a:gd name="T20" fmla="*/ 9 w 18"/>
                  <a:gd name="T21" fmla="*/ 10 h 30"/>
                  <a:gd name="T22" fmla="*/ 9 w 18"/>
                  <a:gd name="T23" fmla="*/ 14 h 30"/>
                  <a:gd name="T24" fmla="*/ 10 w 18"/>
                  <a:gd name="T25" fmla="*/ 14 h 30"/>
                  <a:gd name="T26" fmla="*/ 10 w 18"/>
                  <a:gd name="T27" fmla="*/ 16 h 30"/>
                  <a:gd name="T28" fmla="*/ 12 w 18"/>
                  <a:gd name="T29" fmla="*/ 14 h 30"/>
                  <a:gd name="T30" fmla="*/ 13 w 18"/>
                  <a:gd name="T31" fmla="*/ 10 h 30"/>
                  <a:gd name="T32" fmla="*/ 12 w 18"/>
                  <a:gd name="T33" fmla="*/ 15 h 30"/>
                  <a:gd name="T34" fmla="*/ 13 w 18"/>
                  <a:gd name="T35" fmla="*/ 14 h 30"/>
                  <a:gd name="T36" fmla="*/ 14 w 18"/>
                  <a:gd name="T37" fmla="*/ 16 h 30"/>
                  <a:gd name="T38" fmla="*/ 14 w 18"/>
                  <a:gd name="T39" fmla="*/ 14 h 30"/>
                  <a:gd name="T40" fmla="*/ 13 w 18"/>
                  <a:gd name="T41" fmla="*/ 17 h 30"/>
                  <a:gd name="T42" fmla="*/ 16 w 18"/>
                  <a:gd name="T43" fmla="*/ 5 h 30"/>
                  <a:gd name="T44" fmla="*/ 16 w 18"/>
                  <a:gd name="T45" fmla="*/ 4 h 30"/>
                  <a:gd name="T46" fmla="*/ 15 w 18"/>
                  <a:gd name="T47" fmla="*/ 5 h 30"/>
                  <a:gd name="T48" fmla="*/ 15 w 18"/>
                  <a:gd name="T49" fmla="*/ 3 h 30"/>
                  <a:gd name="T50" fmla="*/ 14 w 18"/>
                  <a:gd name="T51" fmla="*/ 3 h 30"/>
                  <a:gd name="T52" fmla="*/ 13 w 18"/>
                  <a:gd name="T53" fmla="*/ 5 h 30"/>
                  <a:gd name="T54" fmla="*/ 13 w 18"/>
                  <a:gd name="T55" fmla="*/ 4 h 30"/>
                  <a:gd name="T56" fmla="*/ 13 w 18"/>
                  <a:gd name="T57" fmla="*/ 4 h 30"/>
                  <a:gd name="T58" fmla="*/ 12 w 18"/>
                  <a:gd name="T59" fmla="*/ 5 h 30"/>
                  <a:gd name="T60" fmla="*/ 10 w 18"/>
                  <a:gd name="T61" fmla="*/ 8 h 30"/>
                  <a:gd name="T62" fmla="*/ 11 w 18"/>
                  <a:gd name="T63" fmla="*/ 3 h 30"/>
                  <a:gd name="T64" fmla="*/ 11 w 18"/>
                  <a:gd name="T65" fmla="*/ 2 h 30"/>
                  <a:gd name="T66" fmla="*/ 9 w 18"/>
                  <a:gd name="T67" fmla="*/ 7 h 30"/>
                  <a:gd name="T68" fmla="*/ 8 w 18"/>
                  <a:gd name="T69" fmla="*/ 9 h 30"/>
                  <a:gd name="T70" fmla="*/ 6 w 18"/>
                  <a:gd name="T71" fmla="*/ 11 h 30"/>
                  <a:gd name="T72" fmla="*/ 6 w 18"/>
                  <a:gd name="T73" fmla="*/ 10 h 30"/>
                  <a:gd name="T74" fmla="*/ 4 w 18"/>
                  <a:gd name="T75" fmla="*/ 11 h 30"/>
                  <a:gd name="T76" fmla="*/ 3 w 18"/>
                  <a:gd name="T77" fmla="*/ 17 h 30"/>
                  <a:gd name="T78" fmla="*/ 5 w 18"/>
                  <a:gd name="T79"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0">
                    <a:moveTo>
                      <a:pt x="3" y="7"/>
                    </a:moveTo>
                    <a:cubicBezTo>
                      <a:pt x="3" y="8"/>
                      <a:pt x="2" y="10"/>
                      <a:pt x="1" y="13"/>
                    </a:cubicBezTo>
                    <a:cubicBezTo>
                      <a:pt x="2" y="11"/>
                      <a:pt x="2" y="11"/>
                      <a:pt x="2" y="11"/>
                    </a:cubicBezTo>
                    <a:cubicBezTo>
                      <a:pt x="2" y="12"/>
                      <a:pt x="1" y="16"/>
                      <a:pt x="0" y="20"/>
                    </a:cubicBezTo>
                    <a:cubicBezTo>
                      <a:pt x="0" y="18"/>
                      <a:pt x="0" y="18"/>
                      <a:pt x="0" y="18"/>
                    </a:cubicBezTo>
                    <a:cubicBezTo>
                      <a:pt x="1" y="15"/>
                      <a:pt x="0" y="22"/>
                      <a:pt x="0" y="23"/>
                    </a:cubicBezTo>
                    <a:cubicBezTo>
                      <a:pt x="0" y="22"/>
                      <a:pt x="2" y="14"/>
                      <a:pt x="2" y="16"/>
                    </a:cubicBezTo>
                    <a:cubicBezTo>
                      <a:pt x="2" y="15"/>
                      <a:pt x="2" y="18"/>
                      <a:pt x="1" y="19"/>
                    </a:cubicBezTo>
                    <a:cubicBezTo>
                      <a:pt x="1" y="20"/>
                      <a:pt x="3" y="14"/>
                      <a:pt x="3" y="13"/>
                    </a:cubicBezTo>
                    <a:cubicBezTo>
                      <a:pt x="0" y="30"/>
                      <a:pt x="5" y="8"/>
                      <a:pt x="3" y="19"/>
                    </a:cubicBezTo>
                    <a:cubicBezTo>
                      <a:pt x="3" y="18"/>
                      <a:pt x="3" y="19"/>
                      <a:pt x="4" y="16"/>
                    </a:cubicBezTo>
                    <a:cubicBezTo>
                      <a:pt x="3" y="20"/>
                      <a:pt x="4" y="17"/>
                      <a:pt x="3" y="21"/>
                    </a:cubicBezTo>
                    <a:cubicBezTo>
                      <a:pt x="6" y="11"/>
                      <a:pt x="3" y="26"/>
                      <a:pt x="6" y="13"/>
                    </a:cubicBezTo>
                    <a:cubicBezTo>
                      <a:pt x="5" y="17"/>
                      <a:pt x="6" y="13"/>
                      <a:pt x="6" y="16"/>
                    </a:cubicBezTo>
                    <a:cubicBezTo>
                      <a:pt x="6" y="17"/>
                      <a:pt x="5" y="17"/>
                      <a:pt x="5" y="17"/>
                    </a:cubicBezTo>
                    <a:cubicBezTo>
                      <a:pt x="5" y="20"/>
                      <a:pt x="7" y="12"/>
                      <a:pt x="6" y="18"/>
                    </a:cubicBezTo>
                    <a:cubicBezTo>
                      <a:pt x="6" y="19"/>
                      <a:pt x="7" y="14"/>
                      <a:pt x="7" y="11"/>
                    </a:cubicBezTo>
                    <a:cubicBezTo>
                      <a:pt x="8" y="13"/>
                      <a:pt x="7" y="14"/>
                      <a:pt x="6" y="19"/>
                    </a:cubicBezTo>
                    <a:cubicBezTo>
                      <a:pt x="7" y="14"/>
                      <a:pt x="7" y="16"/>
                      <a:pt x="8" y="13"/>
                    </a:cubicBezTo>
                    <a:cubicBezTo>
                      <a:pt x="8" y="13"/>
                      <a:pt x="8" y="12"/>
                      <a:pt x="9" y="10"/>
                    </a:cubicBezTo>
                    <a:cubicBezTo>
                      <a:pt x="9" y="11"/>
                      <a:pt x="10" y="6"/>
                      <a:pt x="11" y="4"/>
                    </a:cubicBezTo>
                    <a:cubicBezTo>
                      <a:pt x="9" y="11"/>
                      <a:pt x="10" y="4"/>
                      <a:pt x="9" y="10"/>
                    </a:cubicBezTo>
                    <a:cubicBezTo>
                      <a:pt x="8" y="13"/>
                      <a:pt x="8" y="12"/>
                      <a:pt x="7" y="17"/>
                    </a:cubicBezTo>
                    <a:cubicBezTo>
                      <a:pt x="7" y="18"/>
                      <a:pt x="8" y="17"/>
                      <a:pt x="9" y="14"/>
                    </a:cubicBezTo>
                    <a:cubicBezTo>
                      <a:pt x="9" y="15"/>
                      <a:pt x="8" y="17"/>
                      <a:pt x="8" y="18"/>
                    </a:cubicBezTo>
                    <a:cubicBezTo>
                      <a:pt x="8" y="21"/>
                      <a:pt x="10" y="11"/>
                      <a:pt x="10" y="14"/>
                    </a:cubicBezTo>
                    <a:cubicBezTo>
                      <a:pt x="9" y="17"/>
                      <a:pt x="9" y="17"/>
                      <a:pt x="9" y="17"/>
                    </a:cubicBezTo>
                    <a:cubicBezTo>
                      <a:pt x="10" y="13"/>
                      <a:pt x="9" y="18"/>
                      <a:pt x="10" y="16"/>
                    </a:cubicBezTo>
                    <a:cubicBezTo>
                      <a:pt x="11" y="14"/>
                      <a:pt x="11" y="13"/>
                      <a:pt x="11" y="12"/>
                    </a:cubicBezTo>
                    <a:cubicBezTo>
                      <a:pt x="9" y="21"/>
                      <a:pt x="13" y="8"/>
                      <a:pt x="12" y="14"/>
                    </a:cubicBezTo>
                    <a:cubicBezTo>
                      <a:pt x="13" y="9"/>
                      <a:pt x="14" y="6"/>
                      <a:pt x="15" y="5"/>
                    </a:cubicBezTo>
                    <a:cubicBezTo>
                      <a:pt x="13" y="10"/>
                      <a:pt x="13" y="10"/>
                      <a:pt x="13" y="10"/>
                    </a:cubicBezTo>
                    <a:cubicBezTo>
                      <a:pt x="14" y="7"/>
                      <a:pt x="11" y="16"/>
                      <a:pt x="10" y="18"/>
                    </a:cubicBezTo>
                    <a:cubicBezTo>
                      <a:pt x="11" y="16"/>
                      <a:pt x="11" y="19"/>
                      <a:pt x="12" y="15"/>
                    </a:cubicBezTo>
                    <a:cubicBezTo>
                      <a:pt x="11" y="19"/>
                      <a:pt x="11" y="19"/>
                      <a:pt x="11" y="19"/>
                    </a:cubicBezTo>
                    <a:cubicBezTo>
                      <a:pt x="11" y="20"/>
                      <a:pt x="14" y="10"/>
                      <a:pt x="13" y="14"/>
                    </a:cubicBezTo>
                    <a:cubicBezTo>
                      <a:pt x="12" y="17"/>
                      <a:pt x="12" y="17"/>
                      <a:pt x="12" y="17"/>
                    </a:cubicBezTo>
                    <a:cubicBezTo>
                      <a:pt x="13" y="17"/>
                      <a:pt x="12" y="22"/>
                      <a:pt x="14" y="16"/>
                    </a:cubicBezTo>
                    <a:cubicBezTo>
                      <a:pt x="15" y="13"/>
                      <a:pt x="17" y="7"/>
                      <a:pt x="18" y="5"/>
                    </a:cubicBezTo>
                    <a:cubicBezTo>
                      <a:pt x="17" y="7"/>
                      <a:pt x="15" y="12"/>
                      <a:pt x="14" y="14"/>
                    </a:cubicBezTo>
                    <a:cubicBezTo>
                      <a:pt x="16" y="9"/>
                      <a:pt x="16" y="9"/>
                      <a:pt x="16" y="9"/>
                    </a:cubicBezTo>
                    <a:cubicBezTo>
                      <a:pt x="14" y="12"/>
                      <a:pt x="14" y="14"/>
                      <a:pt x="13" y="17"/>
                    </a:cubicBezTo>
                    <a:cubicBezTo>
                      <a:pt x="12" y="19"/>
                      <a:pt x="14" y="12"/>
                      <a:pt x="13" y="15"/>
                    </a:cubicBezTo>
                    <a:cubicBezTo>
                      <a:pt x="15" y="10"/>
                      <a:pt x="15" y="10"/>
                      <a:pt x="16" y="5"/>
                    </a:cubicBezTo>
                    <a:cubicBezTo>
                      <a:pt x="15" y="8"/>
                      <a:pt x="15" y="8"/>
                      <a:pt x="15" y="8"/>
                    </a:cubicBezTo>
                    <a:cubicBezTo>
                      <a:pt x="16" y="6"/>
                      <a:pt x="16" y="6"/>
                      <a:pt x="16" y="4"/>
                    </a:cubicBezTo>
                    <a:cubicBezTo>
                      <a:pt x="14" y="10"/>
                      <a:pt x="16" y="2"/>
                      <a:pt x="15" y="4"/>
                    </a:cubicBezTo>
                    <a:cubicBezTo>
                      <a:pt x="15" y="5"/>
                      <a:pt x="15" y="5"/>
                      <a:pt x="15" y="5"/>
                    </a:cubicBezTo>
                    <a:cubicBezTo>
                      <a:pt x="14" y="8"/>
                      <a:pt x="14" y="8"/>
                      <a:pt x="14" y="8"/>
                    </a:cubicBezTo>
                    <a:cubicBezTo>
                      <a:pt x="15" y="4"/>
                      <a:pt x="15" y="5"/>
                      <a:pt x="15" y="3"/>
                    </a:cubicBezTo>
                    <a:cubicBezTo>
                      <a:pt x="14" y="5"/>
                      <a:pt x="13" y="10"/>
                      <a:pt x="13" y="10"/>
                    </a:cubicBezTo>
                    <a:cubicBezTo>
                      <a:pt x="14" y="5"/>
                      <a:pt x="13" y="7"/>
                      <a:pt x="14" y="3"/>
                    </a:cubicBezTo>
                    <a:cubicBezTo>
                      <a:pt x="13" y="8"/>
                      <a:pt x="13" y="4"/>
                      <a:pt x="12" y="7"/>
                    </a:cubicBezTo>
                    <a:cubicBezTo>
                      <a:pt x="12" y="9"/>
                      <a:pt x="12" y="8"/>
                      <a:pt x="13" y="5"/>
                    </a:cubicBezTo>
                    <a:cubicBezTo>
                      <a:pt x="13" y="4"/>
                      <a:pt x="13" y="4"/>
                      <a:pt x="13" y="4"/>
                    </a:cubicBezTo>
                    <a:cubicBezTo>
                      <a:pt x="13" y="4"/>
                      <a:pt x="13" y="4"/>
                      <a:pt x="13" y="4"/>
                    </a:cubicBezTo>
                    <a:cubicBezTo>
                      <a:pt x="13" y="3"/>
                      <a:pt x="13" y="3"/>
                      <a:pt x="13" y="3"/>
                    </a:cubicBezTo>
                    <a:cubicBezTo>
                      <a:pt x="13" y="3"/>
                      <a:pt x="12" y="7"/>
                      <a:pt x="13" y="4"/>
                    </a:cubicBezTo>
                    <a:cubicBezTo>
                      <a:pt x="13" y="2"/>
                      <a:pt x="13" y="2"/>
                      <a:pt x="13" y="2"/>
                    </a:cubicBezTo>
                    <a:cubicBezTo>
                      <a:pt x="13" y="1"/>
                      <a:pt x="11" y="10"/>
                      <a:pt x="12" y="5"/>
                    </a:cubicBezTo>
                    <a:cubicBezTo>
                      <a:pt x="11" y="8"/>
                      <a:pt x="11" y="8"/>
                      <a:pt x="9" y="13"/>
                    </a:cubicBezTo>
                    <a:cubicBezTo>
                      <a:pt x="10" y="11"/>
                      <a:pt x="11" y="7"/>
                      <a:pt x="10" y="8"/>
                    </a:cubicBezTo>
                    <a:cubicBezTo>
                      <a:pt x="9" y="12"/>
                      <a:pt x="11" y="6"/>
                      <a:pt x="10" y="9"/>
                    </a:cubicBezTo>
                    <a:cubicBezTo>
                      <a:pt x="11" y="4"/>
                      <a:pt x="10" y="7"/>
                      <a:pt x="11" y="3"/>
                    </a:cubicBezTo>
                    <a:cubicBezTo>
                      <a:pt x="12" y="1"/>
                      <a:pt x="10" y="7"/>
                      <a:pt x="10" y="6"/>
                    </a:cubicBezTo>
                    <a:cubicBezTo>
                      <a:pt x="11" y="2"/>
                      <a:pt x="11" y="2"/>
                      <a:pt x="11" y="2"/>
                    </a:cubicBezTo>
                    <a:cubicBezTo>
                      <a:pt x="10" y="4"/>
                      <a:pt x="9" y="8"/>
                      <a:pt x="10" y="4"/>
                    </a:cubicBezTo>
                    <a:cubicBezTo>
                      <a:pt x="9" y="7"/>
                      <a:pt x="9" y="7"/>
                      <a:pt x="9" y="7"/>
                    </a:cubicBezTo>
                    <a:cubicBezTo>
                      <a:pt x="9" y="5"/>
                      <a:pt x="9" y="7"/>
                      <a:pt x="9" y="3"/>
                    </a:cubicBezTo>
                    <a:cubicBezTo>
                      <a:pt x="8" y="9"/>
                      <a:pt x="8" y="9"/>
                      <a:pt x="8" y="9"/>
                    </a:cubicBezTo>
                    <a:cubicBezTo>
                      <a:pt x="9" y="2"/>
                      <a:pt x="7" y="8"/>
                      <a:pt x="5" y="14"/>
                    </a:cubicBezTo>
                    <a:cubicBezTo>
                      <a:pt x="5" y="14"/>
                      <a:pt x="6" y="13"/>
                      <a:pt x="6" y="11"/>
                    </a:cubicBezTo>
                    <a:cubicBezTo>
                      <a:pt x="6" y="9"/>
                      <a:pt x="6" y="9"/>
                      <a:pt x="6" y="9"/>
                    </a:cubicBezTo>
                    <a:cubicBezTo>
                      <a:pt x="6" y="9"/>
                      <a:pt x="7" y="5"/>
                      <a:pt x="6" y="10"/>
                    </a:cubicBezTo>
                    <a:cubicBezTo>
                      <a:pt x="5" y="12"/>
                      <a:pt x="6" y="6"/>
                      <a:pt x="6" y="5"/>
                    </a:cubicBezTo>
                    <a:cubicBezTo>
                      <a:pt x="4" y="13"/>
                      <a:pt x="6" y="0"/>
                      <a:pt x="4" y="11"/>
                    </a:cubicBezTo>
                    <a:cubicBezTo>
                      <a:pt x="4" y="11"/>
                      <a:pt x="4" y="14"/>
                      <a:pt x="4" y="13"/>
                    </a:cubicBezTo>
                    <a:cubicBezTo>
                      <a:pt x="4" y="15"/>
                      <a:pt x="3" y="17"/>
                      <a:pt x="3" y="17"/>
                    </a:cubicBezTo>
                    <a:cubicBezTo>
                      <a:pt x="3" y="18"/>
                      <a:pt x="4" y="13"/>
                      <a:pt x="3" y="15"/>
                    </a:cubicBezTo>
                    <a:cubicBezTo>
                      <a:pt x="5" y="8"/>
                      <a:pt x="5" y="8"/>
                      <a:pt x="5" y="8"/>
                    </a:cubicBezTo>
                    <a:cubicBezTo>
                      <a:pt x="6" y="0"/>
                      <a:pt x="2" y="18"/>
                      <a:pt x="3" y="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7" name="Freeform 2027"/>
              <p:cNvSpPr/>
              <p:nvPr/>
            </p:nvSpPr>
            <p:spPr bwMode="auto">
              <a:xfrm>
                <a:off x="2750" y="3142"/>
                <a:ext cx="1" cy="4"/>
              </a:xfrm>
              <a:custGeom>
                <a:avLst/>
                <a:gdLst>
                  <a:gd name="T0" fmla="*/ 0 w 1"/>
                  <a:gd name="T1" fmla="*/ 4 h 4"/>
                  <a:gd name="T2" fmla="*/ 1 w 1"/>
                  <a:gd name="T3" fmla="*/ 0 h 4"/>
                  <a:gd name="T4" fmla="*/ 0 w 1"/>
                  <a:gd name="T5" fmla="*/ 3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8" name="Freeform 2028"/>
              <p:cNvSpPr/>
              <p:nvPr/>
            </p:nvSpPr>
            <p:spPr bwMode="auto">
              <a:xfrm>
                <a:off x="2749" y="3145"/>
                <a:ext cx="1" cy="2"/>
              </a:xfrm>
              <a:custGeom>
                <a:avLst/>
                <a:gdLst>
                  <a:gd name="T0" fmla="*/ 1 w 1"/>
                  <a:gd name="T1" fmla="*/ 0 h 2"/>
                  <a:gd name="T2" fmla="*/ 0 w 1"/>
                  <a:gd name="T3" fmla="*/ 2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1" y="2"/>
                      <a:pt x="1" y="1"/>
                    </a:cubicBez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9" name="Freeform 2029"/>
              <p:cNvSpPr/>
              <p:nvPr/>
            </p:nvSpPr>
            <p:spPr bwMode="auto">
              <a:xfrm>
                <a:off x="2745" y="3145"/>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0" name="Freeform 2030"/>
              <p:cNvSpPr/>
              <p:nvPr/>
            </p:nvSpPr>
            <p:spPr bwMode="auto">
              <a:xfrm>
                <a:off x="2745" y="3148"/>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lnTo>
                      <a:pt x="0" y="2"/>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1" name="Freeform 2031"/>
              <p:cNvSpPr/>
              <p:nvPr/>
            </p:nvSpPr>
            <p:spPr bwMode="auto">
              <a:xfrm>
                <a:off x="2737" y="3143"/>
                <a:ext cx="8" cy="23"/>
              </a:xfrm>
              <a:custGeom>
                <a:avLst/>
                <a:gdLst>
                  <a:gd name="T0" fmla="*/ 2 w 8"/>
                  <a:gd name="T1" fmla="*/ 11 h 25"/>
                  <a:gd name="T2" fmla="*/ 1 w 8"/>
                  <a:gd name="T3" fmla="*/ 15 h 25"/>
                  <a:gd name="T4" fmla="*/ 1 w 8"/>
                  <a:gd name="T5" fmla="*/ 12 h 25"/>
                  <a:gd name="T6" fmla="*/ 0 w 8"/>
                  <a:gd name="T7" fmla="*/ 20 h 25"/>
                  <a:gd name="T8" fmla="*/ 3 w 8"/>
                  <a:gd name="T9" fmla="*/ 15 h 25"/>
                  <a:gd name="T10" fmla="*/ 3 w 8"/>
                  <a:gd name="T11" fmla="*/ 18 h 25"/>
                  <a:gd name="T12" fmla="*/ 5 w 8"/>
                  <a:gd name="T13" fmla="*/ 13 h 25"/>
                  <a:gd name="T14" fmla="*/ 4 w 8"/>
                  <a:gd name="T15" fmla="*/ 19 h 25"/>
                  <a:gd name="T16" fmla="*/ 5 w 8"/>
                  <a:gd name="T17" fmla="*/ 17 h 25"/>
                  <a:gd name="T18" fmla="*/ 5 w 8"/>
                  <a:gd name="T19" fmla="*/ 14 h 25"/>
                  <a:gd name="T20" fmla="*/ 5 w 8"/>
                  <a:gd name="T21" fmla="*/ 16 h 25"/>
                  <a:gd name="T22" fmla="*/ 5 w 8"/>
                  <a:gd name="T23" fmla="*/ 14 h 25"/>
                  <a:gd name="T24" fmla="*/ 6 w 8"/>
                  <a:gd name="T25" fmla="*/ 14 h 25"/>
                  <a:gd name="T26" fmla="*/ 5 w 8"/>
                  <a:gd name="T27" fmla="*/ 15 h 25"/>
                  <a:gd name="T28" fmla="*/ 6 w 8"/>
                  <a:gd name="T29" fmla="*/ 13 h 25"/>
                  <a:gd name="T30" fmla="*/ 5 w 8"/>
                  <a:gd name="T31" fmla="*/ 17 h 25"/>
                  <a:gd name="T32" fmla="*/ 7 w 8"/>
                  <a:gd name="T33" fmla="*/ 12 h 25"/>
                  <a:gd name="T34" fmla="*/ 8 w 8"/>
                  <a:gd name="T35" fmla="*/ 8 h 25"/>
                  <a:gd name="T36" fmla="*/ 7 w 8"/>
                  <a:gd name="T37" fmla="*/ 11 h 25"/>
                  <a:gd name="T38" fmla="*/ 7 w 8"/>
                  <a:gd name="T39" fmla="*/ 11 h 25"/>
                  <a:gd name="T40" fmla="*/ 6 w 8"/>
                  <a:gd name="T41" fmla="*/ 13 h 25"/>
                  <a:gd name="T42" fmla="*/ 7 w 8"/>
                  <a:gd name="T43" fmla="*/ 7 h 25"/>
                  <a:gd name="T44" fmla="*/ 7 w 8"/>
                  <a:gd name="T45" fmla="*/ 3 h 25"/>
                  <a:gd name="T46" fmla="*/ 7 w 8"/>
                  <a:gd name="T47" fmla="*/ 3 h 25"/>
                  <a:gd name="T48" fmla="*/ 7 w 8"/>
                  <a:gd name="T49" fmla="*/ 5 h 25"/>
                  <a:gd name="T50" fmla="*/ 6 w 8"/>
                  <a:gd name="T51" fmla="*/ 7 h 25"/>
                  <a:gd name="T52" fmla="*/ 5 w 8"/>
                  <a:gd name="T53" fmla="*/ 14 h 25"/>
                  <a:gd name="T54" fmla="*/ 5 w 8"/>
                  <a:gd name="T55" fmla="*/ 14 h 25"/>
                  <a:gd name="T56" fmla="*/ 6 w 8"/>
                  <a:gd name="T57" fmla="*/ 8 h 25"/>
                  <a:gd name="T58" fmla="*/ 5 w 8"/>
                  <a:gd name="T59" fmla="*/ 11 h 25"/>
                  <a:gd name="T60" fmla="*/ 6 w 8"/>
                  <a:gd name="T61" fmla="*/ 5 h 25"/>
                  <a:gd name="T62" fmla="*/ 5 w 8"/>
                  <a:gd name="T63" fmla="*/ 11 h 25"/>
                  <a:gd name="T64" fmla="*/ 4 w 8"/>
                  <a:gd name="T65" fmla="*/ 11 h 25"/>
                  <a:gd name="T66" fmla="*/ 4 w 8"/>
                  <a:gd name="T67" fmla="*/ 7 h 25"/>
                  <a:gd name="T68" fmla="*/ 4 w 8"/>
                  <a:gd name="T69" fmla="*/ 11 h 25"/>
                  <a:gd name="T70" fmla="*/ 3 w 8"/>
                  <a:gd name="T71" fmla="*/ 9 h 25"/>
                  <a:gd name="T72" fmla="*/ 3 w 8"/>
                  <a:gd name="T73" fmla="*/ 12 h 25"/>
                  <a:gd name="T74" fmla="*/ 2 w 8"/>
                  <a:gd name="T75" fmla="*/ 11 h 25"/>
                  <a:gd name="T76" fmla="*/ 2 w 8"/>
                  <a:gd name="T77" fmla="*/ 11 h 25"/>
                  <a:gd name="T78" fmla="*/ 1 w 8"/>
                  <a:gd name="T79" fmla="*/ 18 h 25"/>
                  <a:gd name="T80" fmla="*/ 2 w 8"/>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25">
                    <a:moveTo>
                      <a:pt x="2" y="11"/>
                    </a:moveTo>
                    <a:cubicBezTo>
                      <a:pt x="1" y="15"/>
                      <a:pt x="1" y="15"/>
                      <a:pt x="1" y="15"/>
                    </a:cubicBezTo>
                    <a:cubicBezTo>
                      <a:pt x="1" y="13"/>
                      <a:pt x="0" y="16"/>
                      <a:pt x="1" y="12"/>
                    </a:cubicBezTo>
                    <a:cubicBezTo>
                      <a:pt x="0" y="17"/>
                      <a:pt x="0" y="12"/>
                      <a:pt x="0" y="20"/>
                    </a:cubicBezTo>
                    <a:cubicBezTo>
                      <a:pt x="1" y="17"/>
                      <a:pt x="1" y="22"/>
                      <a:pt x="3" y="15"/>
                    </a:cubicBezTo>
                    <a:cubicBezTo>
                      <a:pt x="3" y="18"/>
                      <a:pt x="3" y="18"/>
                      <a:pt x="3" y="18"/>
                    </a:cubicBezTo>
                    <a:cubicBezTo>
                      <a:pt x="4" y="12"/>
                      <a:pt x="2" y="25"/>
                      <a:pt x="5" y="13"/>
                    </a:cubicBezTo>
                    <a:cubicBezTo>
                      <a:pt x="4" y="19"/>
                      <a:pt x="4" y="19"/>
                      <a:pt x="4" y="19"/>
                    </a:cubicBezTo>
                    <a:cubicBezTo>
                      <a:pt x="4" y="21"/>
                      <a:pt x="6" y="10"/>
                      <a:pt x="5" y="17"/>
                    </a:cubicBezTo>
                    <a:cubicBezTo>
                      <a:pt x="5" y="14"/>
                      <a:pt x="5" y="14"/>
                      <a:pt x="5" y="14"/>
                    </a:cubicBezTo>
                    <a:cubicBezTo>
                      <a:pt x="5" y="16"/>
                      <a:pt x="5" y="16"/>
                      <a:pt x="5" y="16"/>
                    </a:cubicBezTo>
                    <a:cubicBezTo>
                      <a:pt x="5" y="14"/>
                      <a:pt x="5" y="14"/>
                      <a:pt x="5" y="14"/>
                    </a:cubicBezTo>
                    <a:cubicBezTo>
                      <a:pt x="6" y="12"/>
                      <a:pt x="6" y="12"/>
                      <a:pt x="6" y="14"/>
                    </a:cubicBezTo>
                    <a:cubicBezTo>
                      <a:pt x="5" y="16"/>
                      <a:pt x="6" y="15"/>
                      <a:pt x="5" y="15"/>
                    </a:cubicBezTo>
                    <a:cubicBezTo>
                      <a:pt x="5" y="18"/>
                      <a:pt x="6" y="13"/>
                      <a:pt x="6" y="13"/>
                    </a:cubicBezTo>
                    <a:cubicBezTo>
                      <a:pt x="6" y="15"/>
                      <a:pt x="6" y="16"/>
                      <a:pt x="5" y="17"/>
                    </a:cubicBezTo>
                    <a:cubicBezTo>
                      <a:pt x="6" y="14"/>
                      <a:pt x="5" y="21"/>
                      <a:pt x="7" y="12"/>
                    </a:cubicBezTo>
                    <a:cubicBezTo>
                      <a:pt x="8" y="10"/>
                      <a:pt x="8" y="8"/>
                      <a:pt x="8" y="8"/>
                    </a:cubicBezTo>
                    <a:cubicBezTo>
                      <a:pt x="8" y="5"/>
                      <a:pt x="8" y="8"/>
                      <a:pt x="7" y="11"/>
                    </a:cubicBezTo>
                    <a:cubicBezTo>
                      <a:pt x="7" y="11"/>
                      <a:pt x="7" y="11"/>
                      <a:pt x="7" y="11"/>
                    </a:cubicBezTo>
                    <a:cubicBezTo>
                      <a:pt x="5" y="20"/>
                      <a:pt x="7" y="9"/>
                      <a:pt x="6" y="13"/>
                    </a:cubicBezTo>
                    <a:cubicBezTo>
                      <a:pt x="7" y="9"/>
                      <a:pt x="7" y="9"/>
                      <a:pt x="7" y="7"/>
                    </a:cubicBezTo>
                    <a:cubicBezTo>
                      <a:pt x="8" y="0"/>
                      <a:pt x="6" y="12"/>
                      <a:pt x="7" y="3"/>
                    </a:cubicBezTo>
                    <a:cubicBezTo>
                      <a:pt x="7" y="3"/>
                      <a:pt x="7" y="3"/>
                      <a:pt x="7" y="3"/>
                    </a:cubicBezTo>
                    <a:cubicBezTo>
                      <a:pt x="7" y="2"/>
                      <a:pt x="7" y="4"/>
                      <a:pt x="7" y="5"/>
                    </a:cubicBezTo>
                    <a:cubicBezTo>
                      <a:pt x="6" y="7"/>
                      <a:pt x="6" y="7"/>
                      <a:pt x="6" y="7"/>
                    </a:cubicBezTo>
                    <a:cubicBezTo>
                      <a:pt x="6" y="8"/>
                      <a:pt x="5" y="12"/>
                      <a:pt x="5" y="14"/>
                    </a:cubicBezTo>
                    <a:cubicBezTo>
                      <a:pt x="6" y="10"/>
                      <a:pt x="5" y="16"/>
                      <a:pt x="5" y="14"/>
                    </a:cubicBezTo>
                    <a:cubicBezTo>
                      <a:pt x="5" y="10"/>
                      <a:pt x="6" y="10"/>
                      <a:pt x="6" y="8"/>
                    </a:cubicBezTo>
                    <a:cubicBezTo>
                      <a:pt x="5" y="11"/>
                      <a:pt x="5" y="11"/>
                      <a:pt x="5" y="11"/>
                    </a:cubicBezTo>
                    <a:cubicBezTo>
                      <a:pt x="5" y="11"/>
                      <a:pt x="6" y="7"/>
                      <a:pt x="6" y="5"/>
                    </a:cubicBezTo>
                    <a:cubicBezTo>
                      <a:pt x="5" y="7"/>
                      <a:pt x="6" y="7"/>
                      <a:pt x="5" y="11"/>
                    </a:cubicBezTo>
                    <a:cubicBezTo>
                      <a:pt x="6" y="6"/>
                      <a:pt x="5" y="7"/>
                      <a:pt x="4" y="11"/>
                    </a:cubicBezTo>
                    <a:cubicBezTo>
                      <a:pt x="4" y="10"/>
                      <a:pt x="4" y="7"/>
                      <a:pt x="4" y="7"/>
                    </a:cubicBezTo>
                    <a:cubicBezTo>
                      <a:pt x="4" y="7"/>
                      <a:pt x="4" y="8"/>
                      <a:pt x="4" y="11"/>
                    </a:cubicBezTo>
                    <a:cubicBezTo>
                      <a:pt x="3" y="14"/>
                      <a:pt x="3" y="12"/>
                      <a:pt x="3" y="9"/>
                    </a:cubicBezTo>
                    <a:cubicBezTo>
                      <a:pt x="3" y="12"/>
                      <a:pt x="3" y="12"/>
                      <a:pt x="3" y="12"/>
                    </a:cubicBezTo>
                    <a:cubicBezTo>
                      <a:pt x="2" y="17"/>
                      <a:pt x="3" y="9"/>
                      <a:pt x="2" y="11"/>
                    </a:cubicBezTo>
                    <a:cubicBezTo>
                      <a:pt x="2" y="11"/>
                      <a:pt x="2" y="11"/>
                      <a:pt x="2" y="11"/>
                    </a:cubicBezTo>
                    <a:cubicBezTo>
                      <a:pt x="2" y="12"/>
                      <a:pt x="1" y="19"/>
                      <a:pt x="1" y="18"/>
                    </a:cubicBezTo>
                    <a:cubicBezTo>
                      <a:pt x="1" y="14"/>
                      <a:pt x="1"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2" name="Freeform 2032"/>
              <p:cNvSpPr/>
              <p:nvPr/>
            </p:nvSpPr>
            <p:spPr bwMode="auto">
              <a:xfrm>
                <a:off x="2736" y="3154"/>
                <a:ext cx="1" cy="8"/>
              </a:xfrm>
              <a:custGeom>
                <a:avLst/>
                <a:gdLst>
                  <a:gd name="T0" fmla="*/ 1 w 1"/>
                  <a:gd name="T1" fmla="*/ 5 h 9"/>
                  <a:gd name="T2" fmla="*/ 1 w 1"/>
                  <a:gd name="T3" fmla="*/ 1 h 9"/>
                  <a:gd name="T4" fmla="*/ 0 w 1"/>
                  <a:gd name="T5" fmla="*/ 8 h 9"/>
                  <a:gd name="T6" fmla="*/ 1 w 1"/>
                  <a:gd name="T7" fmla="*/ 7 h 9"/>
                  <a:gd name="T8" fmla="*/ 1 w 1"/>
                  <a:gd name="T9" fmla="*/ 5 h 9"/>
                </a:gdLst>
                <a:ahLst/>
                <a:cxnLst>
                  <a:cxn ang="0">
                    <a:pos x="T0" y="T1"/>
                  </a:cxn>
                  <a:cxn ang="0">
                    <a:pos x="T2" y="T3"/>
                  </a:cxn>
                  <a:cxn ang="0">
                    <a:pos x="T4" y="T5"/>
                  </a:cxn>
                  <a:cxn ang="0">
                    <a:pos x="T6" y="T7"/>
                  </a:cxn>
                  <a:cxn ang="0">
                    <a:pos x="T8" y="T9"/>
                  </a:cxn>
                </a:cxnLst>
                <a:rect l="0" t="0" r="r" b="b"/>
                <a:pathLst>
                  <a:path w="1" h="9">
                    <a:moveTo>
                      <a:pt x="1" y="5"/>
                    </a:moveTo>
                    <a:cubicBezTo>
                      <a:pt x="1" y="1"/>
                      <a:pt x="1" y="1"/>
                      <a:pt x="1" y="1"/>
                    </a:cubicBezTo>
                    <a:cubicBezTo>
                      <a:pt x="1" y="0"/>
                      <a:pt x="1" y="6"/>
                      <a:pt x="0" y="8"/>
                    </a:cubicBezTo>
                    <a:cubicBezTo>
                      <a:pt x="0" y="7"/>
                      <a:pt x="0" y="9"/>
                      <a:pt x="1" y="7"/>
                    </a:cubicBezTo>
                    <a:cubicBezTo>
                      <a:pt x="1" y="6"/>
                      <a:pt x="1" y="5"/>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3" name="Freeform 2033"/>
              <p:cNvSpPr/>
              <p:nvPr/>
            </p:nvSpPr>
            <p:spPr bwMode="auto">
              <a:xfrm>
                <a:off x="2736" y="3151"/>
                <a:ext cx="1" cy="18"/>
              </a:xfrm>
              <a:custGeom>
                <a:avLst/>
                <a:gdLst>
                  <a:gd name="T0" fmla="*/ 1 w 2"/>
                  <a:gd name="T1" fmla="*/ 9 h 19"/>
                  <a:gd name="T2" fmla="*/ 0 w 2"/>
                  <a:gd name="T3" fmla="*/ 13 h 19"/>
                  <a:gd name="T4" fmla="*/ 1 w 2"/>
                  <a:gd name="T5" fmla="*/ 14 h 19"/>
                  <a:gd name="T6" fmla="*/ 1 w 2"/>
                  <a:gd name="T7" fmla="*/ 7 h 19"/>
                  <a:gd name="T8" fmla="*/ 1 w 2"/>
                  <a:gd name="T9" fmla="*/ 11 h 19"/>
                  <a:gd name="T10" fmla="*/ 2 w 2"/>
                  <a:gd name="T11" fmla="*/ 7 h 19"/>
                  <a:gd name="T12" fmla="*/ 1 w 2"/>
                  <a:gd name="T13" fmla="*/ 9 h 19"/>
                  <a:gd name="T14" fmla="*/ 2 w 2"/>
                  <a:gd name="T15" fmla="*/ 6 h 19"/>
                  <a:gd name="T16" fmla="*/ 2 w 2"/>
                  <a:gd name="T17" fmla="*/ 7 h 19"/>
                  <a:gd name="T18" fmla="*/ 2 w 2"/>
                  <a:gd name="T19" fmla="*/ 4 h 19"/>
                  <a:gd name="T20" fmla="*/ 1 w 2"/>
                  <a:gd name="T21" fmla="*/ 10 h 19"/>
                  <a:gd name="T22" fmla="*/ 1 w 2"/>
                  <a:gd name="T23" fmla="*/ 4 h 19"/>
                  <a:gd name="T24" fmla="*/ 1 w 2"/>
                  <a:gd name="T25" fmla="*/ 2 h 19"/>
                  <a:gd name="T26" fmla="*/ 1 w 2"/>
                  <a:gd name="T27" fmla="*/ 4 h 19"/>
                  <a:gd name="T28" fmla="*/ 1 w 2"/>
                  <a:gd name="T29" fmla="*/ 9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0" y="13"/>
                      <a:pt x="0" y="13"/>
                      <a:pt x="0" y="13"/>
                    </a:cubicBezTo>
                    <a:cubicBezTo>
                      <a:pt x="1" y="12"/>
                      <a:pt x="1" y="11"/>
                      <a:pt x="1" y="14"/>
                    </a:cubicBezTo>
                    <a:cubicBezTo>
                      <a:pt x="1" y="15"/>
                      <a:pt x="1" y="9"/>
                      <a:pt x="1" y="7"/>
                    </a:cubicBezTo>
                    <a:cubicBezTo>
                      <a:pt x="1" y="11"/>
                      <a:pt x="1" y="11"/>
                      <a:pt x="1" y="11"/>
                    </a:cubicBezTo>
                    <a:cubicBezTo>
                      <a:pt x="1" y="9"/>
                      <a:pt x="1" y="13"/>
                      <a:pt x="2" y="7"/>
                    </a:cubicBezTo>
                    <a:cubicBezTo>
                      <a:pt x="2" y="6"/>
                      <a:pt x="1" y="10"/>
                      <a:pt x="1" y="9"/>
                    </a:cubicBezTo>
                    <a:cubicBezTo>
                      <a:pt x="2" y="6"/>
                      <a:pt x="2" y="6"/>
                      <a:pt x="2" y="6"/>
                    </a:cubicBezTo>
                    <a:cubicBezTo>
                      <a:pt x="2" y="7"/>
                      <a:pt x="2" y="7"/>
                      <a:pt x="2" y="7"/>
                    </a:cubicBezTo>
                    <a:cubicBezTo>
                      <a:pt x="2" y="4"/>
                      <a:pt x="2" y="4"/>
                      <a:pt x="2" y="4"/>
                    </a:cubicBezTo>
                    <a:cubicBezTo>
                      <a:pt x="2" y="0"/>
                      <a:pt x="1" y="13"/>
                      <a:pt x="1" y="10"/>
                    </a:cubicBezTo>
                    <a:cubicBezTo>
                      <a:pt x="1" y="4"/>
                      <a:pt x="1" y="4"/>
                      <a:pt x="1" y="4"/>
                    </a:cubicBezTo>
                    <a:cubicBezTo>
                      <a:pt x="1" y="4"/>
                      <a:pt x="1" y="6"/>
                      <a:pt x="1" y="2"/>
                    </a:cubicBezTo>
                    <a:cubicBezTo>
                      <a:pt x="1" y="2"/>
                      <a:pt x="1" y="5"/>
                      <a:pt x="1" y="4"/>
                    </a:cubicBezTo>
                    <a:cubicBezTo>
                      <a:pt x="1" y="4"/>
                      <a:pt x="1" y="7"/>
                      <a:pt x="1" y="9"/>
                    </a:cubicBezTo>
                    <a:cubicBezTo>
                      <a:pt x="1" y="13"/>
                      <a:pt x="1" y="5"/>
                      <a:pt x="1" y="3"/>
                    </a:cubicBezTo>
                    <a:cubicBezTo>
                      <a:pt x="1" y="7"/>
                      <a:pt x="0" y="10"/>
                      <a:pt x="0" y="5"/>
                    </a:cubicBezTo>
                    <a:cubicBezTo>
                      <a:pt x="0" y="9"/>
                      <a:pt x="0" y="12"/>
                      <a:pt x="0" y="12"/>
                    </a:cubicBezTo>
                    <a:cubicBezTo>
                      <a:pt x="0" y="7"/>
                      <a:pt x="0" y="7"/>
                      <a:pt x="0" y="7"/>
                    </a:cubicBezTo>
                    <a:cubicBezTo>
                      <a:pt x="0" y="6"/>
                      <a:pt x="0" y="5"/>
                      <a:pt x="0" y="6"/>
                    </a:cubicBezTo>
                    <a:cubicBezTo>
                      <a:pt x="0" y="9"/>
                      <a:pt x="0" y="13"/>
                      <a:pt x="0" y="15"/>
                    </a:cubicBezTo>
                    <a:cubicBezTo>
                      <a:pt x="0"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4" name="Rectangle 2034"/>
              <p:cNvSpPr>
                <a:spLocks noChangeArrowheads="1"/>
              </p:cNvSpPr>
              <p:nvPr/>
            </p:nvSpPr>
            <p:spPr bwMode="auto">
              <a:xfrm>
                <a:off x="2736" y="3163"/>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5" name="Freeform 2035"/>
              <p:cNvSpPr/>
              <p:nvPr/>
            </p:nvSpPr>
            <p:spPr bwMode="auto">
              <a:xfrm>
                <a:off x="2804" y="3145"/>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6" name="Freeform 2036"/>
              <p:cNvSpPr/>
              <p:nvPr/>
            </p:nvSpPr>
            <p:spPr bwMode="auto">
              <a:xfrm>
                <a:off x="2801" y="3144"/>
                <a:ext cx="4" cy="15"/>
              </a:xfrm>
              <a:custGeom>
                <a:avLst/>
                <a:gdLst>
                  <a:gd name="T0" fmla="*/ 0 w 4"/>
                  <a:gd name="T1" fmla="*/ 16 h 16"/>
                  <a:gd name="T2" fmla="*/ 1 w 4"/>
                  <a:gd name="T3" fmla="*/ 14 h 16"/>
                  <a:gd name="T4" fmla="*/ 4 w 4"/>
                  <a:gd name="T5" fmla="*/ 0 h 16"/>
                  <a:gd name="T6" fmla="*/ 1 w 4"/>
                  <a:gd name="T7" fmla="*/ 9 h 16"/>
                  <a:gd name="T8" fmla="*/ 3 w 4"/>
                  <a:gd name="T9" fmla="*/ 6 h 16"/>
                  <a:gd name="T10" fmla="*/ 1 w 4"/>
                  <a:gd name="T11" fmla="*/ 12 h 16"/>
                  <a:gd name="T12" fmla="*/ 1 w 4"/>
                  <a:gd name="T13" fmla="*/ 11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1" y="14"/>
                      <a:pt x="1" y="14"/>
                      <a:pt x="1" y="14"/>
                    </a:cubicBezTo>
                    <a:cubicBezTo>
                      <a:pt x="3" y="4"/>
                      <a:pt x="3" y="7"/>
                      <a:pt x="4" y="0"/>
                    </a:cubicBezTo>
                    <a:cubicBezTo>
                      <a:pt x="4" y="1"/>
                      <a:pt x="3" y="5"/>
                      <a:pt x="1" y="9"/>
                    </a:cubicBezTo>
                    <a:cubicBezTo>
                      <a:pt x="2" y="8"/>
                      <a:pt x="3" y="4"/>
                      <a:pt x="3" y="6"/>
                    </a:cubicBezTo>
                    <a:cubicBezTo>
                      <a:pt x="2" y="9"/>
                      <a:pt x="2" y="8"/>
                      <a:pt x="1" y="12"/>
                    </a:cubicBezTo>
                    <a:cubicBezTo>
                      <a:pt x="0" y="15"/>
                      <a:pt x="2" y="10"/>
                      <a:pt x="1" y="11"/>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7" name="Freeform 2037"/>
              <p:cNvSpPr/>
              <p:nvPr/>
            </p:nvSpPr>
            <p:spPr bwMode="auto">
              <a:xfrm>
                <a:off x="2803" y="3150"/>
                <a:ext cx="1" cy="3"/>
              </a:xfrm>
              <a:custGeom>
                <a:avLst/>
                <a:gdLst>
                  <a:gd name="T0" fmla="*/ 1 w 1"/>
                  <a:gd name="T1" fmla="*/ 0 h 4"/>
                  <a:gd name="T2" fmla="*/ 0 w 1"/>
                  <a:gd name="T3" fmla="*/ 4 h 4"/>
                  <a:gd name="T4" fmla="*/ 1 w 1"/>
                  <a:gd name="T5" fmla="*/ 0 h 4"/>
                </a:gdLst>
                <a:ahLst/>
                <a:cxnLst>
                  <a:cxn ang="0">
                    <a:pos x="T0" y="T1"/>
                  </a:cxn>
                  <a:cxn ang="0">
                    <a:pos x="T2" y="T3"/>
                  </a:cxn>
                  <a:cxn ang="0">
                    <a:pos x="T4" y="T5"/>
                  </a:cxn>
                </a:cxnLst>
                <a:rect l="0" t="0" r="r" b="b"/>
                <a:pathLst>
                  <a:path w="1" h="4">
                    <a:moveTo>
                      <a:pt x="1" y="0"/>
                    </a:moveTo>
                    <a:cubicBezTo>
                      <a:pt x="0" y="4"/>
                      <a:pt x="0" y="4"/>
                      <a:pt x="0" y="4"/>
                    </a:cubicBezTo>
                    <a:cubicBezTo>
                      <a:pt x="0" y="3"/>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8" name="Freeform 2038"/>
              <p:cNvSpPr/>
              <p:nvPr/>
            </p:nvSpPr>
            <p:spPr bwMode="auto">
              <a:xfrm>
                <a:off x="2803" y="3146"/>
                <a:ext cx="2" cy="6"/>
              </a:xfrm>
              <a:custGeom>
                <a:avLst/>
                <a:gdLst>
                  <a:gd name="T0" fmla="*/ 2 w 2"/>
                  <a:gd name="T1" fmla="*/ 3 h 7"/>
                  <a:gd name="T2" fmla="*/ 0 w 2"/>
                  <a:gd name="T3" fmla="*/ 7 h 7"/>
                  <a:gd name="T4" fmla="*/ 2 w 2"/>
                  <a:gd name="T5" fmla="*/ 0 h 7"/>
                  <a:gd name="T6" fmla="*/ 2 w 2"/>
                  <a:gd name="T7" fmla="*/ 3 h 7"/>
                </a:gdLst>
                <a:ahLst/>
                <a:cxnLst>
                  <a:cxn ang="0">
                    <a:pos x="T0" y="T1"/>
                  </a:cxn>
                  <a:cxn ang="0">
                    <a:pos x="T2" y="T3"/>
                  </a:cxn>
                  <a:cxn ang="0">
                    <a:pos x="T4" y="T5"/>
                  </a:cxn>
                  <a:cxn ang="0">
                    <a:pos x="T6" y="T7"/>
                  </a:cxn>
                </a:cxnLst>
                <a:rect l="0" t="0" r="r" b="b"/>
                <a:pathLst>
                  <a:path w="2" h="7">
                    <a:moveTo>
                      <a:pt x="2" y="3"/>
                    </a:moveTo>
                    <a:cubicBezTo>
                      <a:pt x="2" y="3"/>
                      <a:pt x="1" y="6"/>
                      <a:pt x="0" y="7"/>
                    </a:cubicBezTo>
                    <a:cubicBezTo>
                      <a:pt x="2" y="0"/>
                      <a:pt x="2" y="0"/>
                      <a:pt x="2" y="0"/>
                    </a:cubicBezTo>
                    <a:lnTo>
                      <a:pt x="2"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9" name="Freeform 2039"/>
              <p:cNvSpPr/>
              <p:nvPr/>
            </p:nvSpPr>
            <p:spPr bwMode="auto">
              <a:xfrm>
                <a:off x="2805" y="3148"/>
                <a:ext cx="1" cy="1"/>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0" name="Freeform 2040"/>
              <p:cNvSpPr/>
              <p:nvPr/>
            </p:nvSpPr>
            <p:spPr bwMode="auto">
              <a:xfrm>
                <a:off x="2803" y="3146"/>
                <a:ext cx="3" cy="10"/>
              </a:xfrm>
              <a:custGeom>
                <a:avLst/>
                <a:gdLst>
                  <a:gd name="T0" fmla="*/ 3 w 3"/>
                  <a:gd name="T1" fmla="*/ 2 h 11"/>
                  <a:gd name="T2" fmla="*/ 2 w 3"/>
                  <a:gd name="T3" fmla="*/ 3 h 11"/>
                  <a:gd name="T4" fmla="*/ 2 w 3"/>
                  <a:gd name="T5" fmla="*/ 3 h 11"/>
                  <a:gd name="T6" fmla="*/ 1 w 3"/>
                  <a:gd name="T7" fmla="*/ 8 h 11"/>
                  <a:gd name="T8" fmla="*/ 1 w 3"/>
                  <a:gd name="T9" fmla="*/ 8 h 11"/>
                  <a:gd name="T10" fmla="*/ 0 w 3"/>
                  <a:gd name="T11" fmla="*/ 11 h 11"/>
                  <a:gd name="T12" fmla="*/ 3 w 3"/>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 h="11">
                    <a:moveTo>
                      <a:pt x="3" y="2"/>
                    </a:moveTo>
                    <a:cubicBezTo>
                      <a:pt x="3" y="0"/>
                      <a:pt x="3" y="2"/>
                      <a:pt x="2" y="3"/>
                    </a:cubicBezTo>
                    <a:cubicBezTo>
                      <a:pt x="2" y="3"/>
                      <a:pt x="2" y="3"/>
                      <a:pt x="2" y="3"/>
                    </a:cubicBezTo>
                    <a:cubicBezTo>
                      <a:pt x="2" y="5"/>
                      <a:pt x="1" y="10"/>
                      <a:pt x="1" y="8"/>
                    </a:cubicBezTo>
                    <a:cubicBezTo>
                      <a:pt x="0" y="9"/>
                      <a:pt x="2" y="5"/>
                      <a:pt x="1" y="8"/>
                    </a:cubicBezTo>
                    <a:cubicBezTo>
                      <a:pt x="0" y="11"/>
                      <a:pt x="0" y="11"/>
                      <a:pt x="0" y="11"/>
                    </a:cubicBezTo>
                    <a:cubicBezTo>
                      <a:pt x="0"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1" name="Freeform 2041"/>
              <p:cNvSpPr/>
              <p:nvPr/>
            </p:nvSpPr>
            <p:spPr bwMode="auto">
              <a:xfrm>
                <a:off x="2805" y="3149"/>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2" name="Freeform 2042"/>
              <p:cNvSpPr/>
              <p:nvPr/>
            </p:nvSpPr>
            <p:spPr bwMode="auto">
              <a:xfrm>
                <a:off x="2804" y="3149"/>
                <a:ext cx="1" cy="1"/>
              </a:xfrm>
              <a:custGeom>
                <a:avLst/>
                <a:gdLst>
                  <a:gd name="T0" fmla="*/ 1 w 1"/>
                  <a:gd name="T1" fmla="*/ 0 h 1"/>
                  <a:gd name="T2" fmla="*/ 1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1" y="1"/>
                    </a:ln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3" name="Freeform 2043"/>
              <p:cNvSpPr/>
              <p:nvPr/>
            </p:nvSpPr>
            <p:spPr bwMode="auto">
              <a:xfrm>
                <a:off x="2803" y="3148"/>
                <a:ext cx="3" cy="11"/>
              </a:xfrm>
              <a:custGeom>
                <a:avLst/>
                <a:gdLst>
                  <a:gd name="T0" fmla="*/ 3 w 3"/>
                  <a:gd name="T1" fmla="*/ 0 h 12"/>
                  <a:gd name="T2" fmla="*/ 2 w 3"/>
                  <a:gd name="T3" fmla="*/ 4 h 12"/>
                  <a:gd name="T4" fmla="*/ 0 w 3"/>
                  <a:gd name="T5" fmla="*/ 12 h 12"/>
                  <a:gd name="T6" fmla="*/ 1 w 3"/>
                  <a:gd name="T7" fmla="*/ 10 h 12"/>
                  <a:gd name="T8" fmla="*/ 3 w 3"/>
                  <a:gd name="T9" fmla="*/ 0 h 12"/>
                </a:gdLst>
                <a:ahLst/>
                <a:cxnLst>
                  <a:cxn ang="0">
                    <a:pos x="T0" y="T1"/>
                  </a:cxn>
                  <a:cxn ang="0">
                    <a:pos x="T2" y="T3"/>
                  </a:cxn>
                  <a:cxn ang="0">
                    <a:pos x="T4" y="T5"/>
                  </a:cxn>
                  <a:cxn ang="0">
                    <a:pos x="T6" y="T7"/>
                  </a:cxn>
                  <a:cxn ang="0">
                    <a:pos x="T8" y="T9"/>
                  </a:cxn>
                </a:cxnLst>
                <a:rect l="0" t="0" r="r" b="b"/>
                <a:pathLst>
                  <a:path w="3" h="12">
                    <a:moveTo>
                      <a:pt x="3" y="0"/>
                    </a:moveTo>
                    <a:cubicBezTo>
                      <a:pt x="2" y="7"/>
                      <a:pt x="3" y="0"/>
                      <a:pt x="2" y="4"/>
                    </a:cubicBezTo>
                    <a:cubicBezTo>
                      <a:pt x="2" y="4"/>
                      <a:pt x="1" y="9"/>
                      <a:pt x="0" y="12"/>
                    </a:cubicBezTo>
                    <a:cubicBezTo>
                      <a:pt x="1" y="10"/>
                      <a:pt x="1" y="10"/>
                      <a:pt x="1" y="10"/>
                    </a:cubicBezTo>
                    <a:cubicBezTo>
                      <a:pt x="2" y="8"/>
                      <a:pt x="3" y="3"/>
                      <a:pt x="3"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4" name="Freeform 2044"/>
              <p:cNvSpPr/>
              <p:nvPr/>
            </p:nvSpPr>
            <p:spPr bwMode="auto">
              <a:xfrm>
                <a:off x="2803" y="316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5" name="Freeform 2045"/>
              <p:cNvSpPr/>
              <p:nvPr/>
            </p:nvSpPr>
            <p:spPr bwMode="auto">
              <a:xfrm>
                <a:off x="2802" y="3151"/>
                <a:ext cx="5" cy="15"/>
              </a:xfrm>
              <a:custGeom>
                <a:avLst/>
                <a:gdLst>
                  <a:gd name="T0" fmla="*/ 5 w 5"/>
                  <a:gd name="T1" fmla="*/ 2 h 16"/>
                  <a:gd name="T2" fmla="*/ 2 w 5"/>
                  <a:gd name="T3" fmla="*/ 8 h 16"/>
                  <a:gd name="T4" fmla="*/ 4 w 5"/>
                  <a:gd name="T5" fmla="*/ 3 h 16"/>
                  <a:gd name="T6" fmla="*/ 3 w 5"/>
                  <a:gd name="T7" fmla="*/ 6 h 16"/>
                  <a:gd name="T8" fmla="*/ 4 w 5"/>
                  <a:gd name="T9" fmla="*/ 0 h 16"/>
                  <a:gd name="T10" fmla="*/ 2 w 5"/>
                  <a:gd name="T11" fmla="*/ 5 h 16"/>
                  <a:gd name="T12" fmla="*/ 3 w 5"/>
                  <a:gd name="T13" fmla="*/ 1 h 16"/>
                  <a:gd name="T14" fmla="*/ 2 w 5"/>
                  <a:gd name="T15" fmla="*/ 8 h 16"/>
                  <a:gd name="T16" fmla="*/ 2 w 5"/>
                  <a:gd name="T17" fmla="*/ 7 h 16"/>
                  <a:gd name="T18" fmla="*/ 1 w 5"/>
                  <a:gd name="T19" fmla="*/ 11 h 16"/>
                  <a:gd name="T20" fmla="*/ 1 w 5"/>
                  <a:gd name="T21" fmla="*/ 16 h 16"/>
                  <a:gd name="T22" fmla="*/ 5 w 5"/>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6">
                    <a:moveTo>
                      <a:pt x="5" y="2"/>
                    </a:moveTo>
                    <a:cubicBezTo>
                      <a:pt x="2" y="8"/>
                      <a:pt x="2" y="8"/>
                      <a:pt x="2" y="8"/>
                    </a:cubicBezTo>
                    <a:cubicBezTo>
                      <a:pt x="3" y="6"/>
                      <a:pt x="3" y="4"/>
                      <a:pt x="4" y="3"/>
                    </a:cubicBezTo>
                    <a:cubicBezTo>
                      <a:pt x="4" y="2"/>
                      <a:pt x="3" y="6"/>
                      <a:pt x="3" y="6"/>
                    </a:cubicBezTo>
                    <a:cubicBezTo>
                      <a:pt x="4" y="0"/>
                      <a:pt x="3" y="5"/>
                      <a:pt x="4" y="0"/>
                    </a:cubicBezTo>
                    <a:cubicBezTo>
                      <a:pt x="4" y="0"/>
                      <a:pt x="4" y="0"/>
                      <a:pt x="2" y="5"/>
                    </a:cubicBezTo>
                    <a:cubicBezTo>
                      <a:pt x="3" y="1"/>
                      <a:pt x="3" y="1"/>
                      <a:pt x="3" y="1"/>
                    </a:cubicBezTo>
                    <a:cubicBezTo>
                      <a:pt x="2" y="8"/>
                      <a:pt x="2" y="8"/>
                      <a:pt x="2" y="8"/>
                    </a:cubicBezTo>
                    <a:cubicBezTo>
                      <a:pt x="1" y="10"/>
                      <a:pt x="3" y="3"/>
                      <a:pt x="2" y="7"/>
                    </a:cubicBezTo>
                    <a:cubicBezTo>
                      <a:pt x="1" y="10"/>
                      <a:pt x="1" y="11"/>
                      <a:pt x="1" y="11"/>
                    </a:cubicBezTo>
                    <a:cubicBezTo>
                      <a:pt x="1" y="10"/>
                      <a:pt x="0" y="16"/>
                      <a:pt x="1" y="16"/>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6" name="Freeform 2046"/>
              <p:cNvSpPr/>
              <p:nvPr/>
            </p:nvSpPr>
            <p:spPr bwMode="auto">
              <a:xfrm>
                <a:off x="2804" y="3159"/>
                <a:ext cx="1" cy="2"/>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lnTo>
                      <a:pt x="0" y="2"/>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7" name="Freeform 2047"/>
              <p:cNvSpPr/>
              <p:nvPr/>
            </p:nvSpPr>
            <p:spPr bwMode="auto">
              <a:xfrm>
                <a:off x="2803" y="3151"/>
                <a:ext cx="5" cy="16"/>
              </a:xfrm>
              <a:custGeom>
                <a:avLst/>
                <a:gdLst>
                  <a:gd name="T0" fmla="*/ 5 w 5"/>
                  <a:gd name="T1" fmla="*/ 1 h 17"/>
                  <a:gd name="T2" fmla="*/ 3 w 5"/>
                  <a:gd name="T3" fmla="*/ 5 h 17"/>
                  <a:gd name="T4" fmla="*/ 4 w 5"/>
                  <a:gd name="T5" fmla="*/ 2 h 17"/>
                  <a:gd name="T6" fmla="*/ 3 w 5"/>
                  <a:gd name="T7" fmla="*/ 7 h 17"/>
                  <a:gd name="T8" fmla="*/ 4 w 5"/>
                  <a:gd name="T9" fmla="*/ 4 h 17"/>
                  <a:gd name="T10" fmla="*/ 2 w 5"/>
                  <a:gd name="T11" fmla="*/ 13 h 17"/>
                  <a:gd name="T12" fmla="*/ 2 w 5"/>
                  <a:gd name="T13" fmla="*/ 11 h 17"/>
                  <a:gd name="T14" fmla="*/ 3 w 5"/>
                  <a:gd name="T15" fmla="*/ 10 h 17"/>
                  <a:gd name="T16" fmla="*/ 3 w 5"/>
                  <a:gd name="T17" fmla="*/ 8 h 17"/>
                  <a:gd name="T18" fmla="*/ 4 w 5"/>
                  <a:gd name="T19" fmla="*/ 6 h 17"/>
                  <a:gd name="T20" fmla="*/ 5 w 5"/>
                  <a:gd name="T2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5" y="1"/>
                    </a:moveTo>
                    <a:cubicBezTo>
                      <a:pt x="3" y="5"/>
                      <a:pt x="3" y="5"/>
                      <a:pt x="3" y="5"/>
                    </a:cubicBezTo>
                    <a:cubicBezTo>
                      <a:pt x="3" y="4"/>
                      <a:pt x="4" y="3"/>
                      <a:pt x="4" y="2"/>
                    </a:cubicBezTo>
                    <a:cubicBezTo>
                      <a:pt x="4" y="3"/>
                      <a:pt x="3" y="5"/>
                      <a:pt x="3" y="7"/>
                    </a:cubicBezTo>
                    <a:cubicBezTo>
                      <a:pt x="1" y="13"/>
                      <a:pt x="3" y="5"/>
                      <a:pt x="4" y="4"/>
                    </a:cubicBezTo>
                    <a:cubicBezTo>
                      <a:pt x="4" y="7"/>
                      <a:pt x="3" y="7"/>
                      <a:pt x="2" y="13"/>
                    </a:cubicBezTo>
                    <a:cubicBezTo>
                      <a:pt x="2" y="12"/>
                      <a:pt x="2" y="11"/>
                      <a:pt x="2" y="11"/>
                    </a:cubicBezTo>
                    <a:cubicBezTo>
                      <a:pt x="0" y="17"/>
                      <a:pt x="2" y="11"/>
                      <a:pt x="3" y="10"/>
                    </a:cubicBezTo>
                    <a:cubicBezTo>
                      <a:pt x="3" y="9"/>
                      <a:pt x="4" y="7"/>
                      <a:pt x="3" y="8"/>
                    </a:cubicBezTo>
                    <a:cubicBezTo>
                      <a:pt x="4" y="6"/>
                      <a:pt x="4" y="6"/>
                      <a:pt x="4" y="6"/>
                    </a:cubicBezTo>
                    <a:cubicBezTo>
                      <a:pt x="5" y="1"/>
                      <a:pt x="5" y="0"/>
                      <a:pt x="5"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8" name="Freeform 2048"/>
              <p:cNvSpPr/>
              <p:nvPr/>
            </p:nvSpPr>
            <p:spPr bwMode="auto">
              <a:xfrm>
                <a:off x="2807" y="3150"/>
                <a:ext cx="1" cy="2"/>
              </a:xfrm>
              <a:custGeom>
                <a:avLst/>
                <a:gdLst>
                  <a:gd name="T0" fmla="*/ 0 w 1"/>
                  <a:gd name="T1" fmla="*/ 2 h 2"/>
                  <a:gd name="T2" fmla="*/ 0 w 1"/>
                  <a:gd name="T3" fmla="*/ 2 h 2"/>
                  <a:gd name="T4" fmla="*/ 0 w 1"/>
                  <a:gd name="T5" fmla="*/ 2 h 2"/>
                </a:gdLst>
                <a:ahLst/>
                <a:cxnLst>
                  <a:cxn ang="0">
                    <a:pos x="T0" y="T1"/>
                  </a:cxn>
                  <a:cxn ang="0">
                    <a:pos x="T2" y="T3"/>
                  </a:cxn>
                  <a:cxn ang="0">
                    <a:pos x="T4" y="T5"/>
                  </a:cxn>
                </a:cxnLst>
                <a:rect l="0" t="0" r="r" b="b"/>
                <a:pathLst>
                  <a:path w="1" h="2">
                    <a:moveTo>
                      <a:pt x="0" y="2"/>
                    </a:moveTo>
                    <a:cubicBezTo>
                      <a:pt x="0" y="1"/>
                      <a:pt x="0" y="2"/>
                      <a:pt x="0" y="2"/>
                    </a:cubicBezTo>
                    <a:cubicBezTo>
                      <a:pt x="0" y="1"/>
                      <a:pt x="1"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9" name="Freeform 2049"/>
              <p:cNvSpPr/>
              <p:nvPr/>
            </p:nvSpPr>
            <p:spPr bwMode="auto">
              <a:xfrm>
                <a:off x="2806" y="3160"/>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0" name="Freeform 2050"/>
              <p:cNvSpPr/>
              <p:nvPr/>
            </p:nvSpPr>
            <p:spPr bwMode="auto">
              <a:xfrm>
                <a:off x="2808" y="3151"/>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cubicBezTo>
                      <a:pt x="0" y="3"/>
                      <a:pt x="0" y="3"/>
                      <a:pt x="0" y="3"/>
                    </a:cubicBezTo>
                    <a:cubicBezTo>
                      <a:pt x="0" y="0"/>
                      <a:pt x="0" y="0"/>
                      <a:pt x="0" y="0"/>
                    </a:cubicBezTo>
                    <a:cubicBezTo>
                      <a:pt x="0" y="1"/>
                      <a:pt x="0" y="1"/>
                      <a:pt x="0"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1" name="Freeform 2051"/>
              <p:cNvSpPr/>
              <p:nvPr/>
            </p:nvSpPr>
            <p:spPr bwMode="auto">
              <a:xfrm>
                <a:off x="2805" y="3149"/>
                <a:ext cx="11" cy="17"/>
              </a:xfrm>
              <a:custGeom>
                <a:avLst/>
                <a:gdLst>
                  <a:gd name="T0" fmla="*/ 8 w 12"/>
                  <a:gd name="T1" fmla="*/ 16 h 19"/>
                  <a:gd name="T2" fmla="*/ 9 w 12"/>
                  <a:gd name="T3" fmla="*/ 13 h 19"/>
                  <a:gd name="T4" fmla="*/ 10 w 12"/>
                  <a:gd name="T5" fmla="*/ 9 h 19"/>
                  <a:gd name="T6" fmla="*/ 12 w 12"/>
                  <a:gd name="T7" fmla="*/ 2 h 19"/>
                  <a:gd name="T8" fmla="*/ 11 w 12"/>
                  <a:gd name="T9" fmla="*/ 5 h 19"/>
                  <a:gd name="T10" fmla="*/ 11 w 12"/>
                  <a:gd name="T11" fmla="*/ 2 h 19"/>
                  <a:gd name="T12" fmla="*/ 10 w 12"/>
                  <a:gd name="T13" fmla="*/ 4 h 19"/>
                  <a:gd name="T14" fmla="*/ 9 w 12"/>
                  <a:gd name="T15" fmla="*/ 5 h 19"/>
                  <a:gd name="T16" fmla="*/ 6 w 12"/>
                  <a:gd name="T17" fmla="*/ 3 h 19"/>
                  <a:gd name="T18" fmla="*/ 4 w 12"/>
                  <a:gd name="T19" fmla="*/ 9 h 19"/>
                  <a:gd name="T20" fmla="*/ 5 w 12"/>
                  <a:gd name="T21" fmla="*/ 5 h 19"/>
                  <a:gd name="T22" fmla="*/ 5 w 12"/>
                  <a:gd name="T23" fmla="*/ 5 h 19"/>
                  <a:gd name="T24" fmla="*/ 4 w 12"/>
                  <a:gd name="T25" fmla="*/ 3 h 19"/>
                  <a:gd name="T26" fmla="*/ 2 w 12"/>
                  <a:gd name="T27" fmla="*/ 11 h 19"/>
                  <a:gd name="T28" fmla="*/ 4 w 12"/>
                  <a:gd name="T29" fmla="*/ 3 h 19"/>
                  <a:gd name="T30" fmla="*/ 3 w 12"/>
                  <a:gd name="T31" fmla="*/ 8 h 19"/>
                  <a:gd name="T32" fmla="*/ 2 w 12"/>
                  <a:gd name="T33" fmla="*/ 13 h 19"/>
                  <a:gd name="T34" fmla="*/ 1 w 12"/>
                  <a:gd name="T35" fmla="*/ 16 h 19"/>
                  <a:gd name="T36" fmla="*/ 5 w 12"/>
                  <a:gd name="T37" fmla="*/ 8 h 19"/>
                  <a:gd name="T38" fmla="*/ 4 w 12"/>
                  <a:gd name="T39" fmla="*/ 11 h 19"/>
                  <a:gd name="T40" fmla="*/ 4 w 12"/>
                  <a:gd name="T41" fmla="*/ 15 h 19"/>
                  <a:gd name="T42" fmla="*/ 6 w 12"/>
                  <a:gd name="T43" fmla="*/ 9 h 19"/>
                  <a:gd name="T44" fmla="*/ 6 w 12"/>
                  <a:gd name="T45" fmla="*/ 11 h 19"/>
                  <a:gd name="T46" fmla="*/ 7 w 12"/>
                  <a:gd name="T47" fmla="*/ 9 h 19"/>
                  <a:gd name="T48" fmla="*/ 6 w 12"/>
                  <a:gd name="T49" fmla="*/ 12 h 19"/>
                  <a:gd name="T50" fmla="*/ 8 w 12"/>
                  <a:gd name="T51" fmla="*/ 5 h 19"/>
                  <a:gd name="T52" fmla="*/ 6 w 12"/>
                  <a:gd name="T53" fmla="*/ 16 h 19"/>
                  <a:gd name="T54" fmla="*/ 7 w 12"/>
                  <a:gd name="T55" fmla="*/ 12 h 19"/>
                  <a:gd name="T56" fmla="*/ 8 w 12"/>
                  <a:gd name="T57" fmla="*/ 8 h 19"/>
                  <a:gd name="T58" fmla="*/ 6 w 12"/>
                  <a:gd name="T59" fmla="*/ 15 h 19"/>
                  <a:gd name="T60" fmla="*/ 8 w 12"/>
                  <a:gd name="T61" fmla="*/ 11 h 19"/>
                  <a:gd name="T62" fmla="*/ 9 w 12"/>
                  <a:gd name="T63" fmla="*/ 7 h 19"/>
                  <a:gd name="T64" fmla="*/ 9 w 12"/>
                  <a:gd name="T65" fmla="*/ 9 h 19"/>
                  <a:gd name="T66" fmla="*/ 7 w 12"/>
                  <a:gd name="T67" fmla="*/ 16 h 19"/>
                  <a:gd name="T68" fmla="*/ 7 w 12"/>
                  <a:gd name="T69" fmla="*/ 19 h 19"/>
                  <a:gd name="T70" fmla="*/ 9 w 12"/>
                  <a:gd name="T71" fmla="*/ 11 h 19"/>
                  <a:gd name="T72" fmla="*/ 8 w 12"/>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6"/>
                    </a:moveTo>
                    <a:cubicBezTo>
                      <a:pt x="9" y="14"/>
                      <a:pt x="9" y="13"/>
                      <a:pt x="9" y="13"/>
                    </a:cubicBezTo>
                    <a:cubicBezTo>
                      <a:pt x="10" y="10"/>
                      <a:pt x="10" y="11"/>
                      <a:pt x="10" y="9"/>
                    </a:cubicBezTo>
                    <a:cubicBezTo>
                      <a:pt x="11" y="7"/>
                      <a:pt x="11" y="5"/>
                      <a:pt x="12" y="2"/>
                    </a:cubicBezTo>
                    <a:cubicBezTo>
                      <a:pt x="12" y="2"/>
                      <a:pt x="11" y="6"/>
                      <a:pt x="11" y="5"/>
                    </a:cubicBezTo>
                    <a:cubicBezTo>
                      <a:pt x="11" y="2"/>
                      <a:pt x="11" y="2"/>
                      <a:pt x="11" y="2"/>
                    </a:cubicBezTo>
                    <a:cubicBezTo>
                      <a:pt x="11" y="4"/>
                      <a:pt x="9" y="6"/>
                      <a:pt x="10" y="4"/>
                    </a:cubicBezTo>
                    <a:cubicBezTo>
                      <a:pt x="10" y="2"/>
                      <a:pt x="9" y="4"/>
                      <a:pt x="9" y="5"/>
                    </a:cubicBezTo>
                    <a:cubicBezTo>
                      <a:pt x="8" y="3"/>
                      <a:pt x="6" y="6"/>
                      <a:pt x="6" y="3"/>
                    </a:cubicBezTo>
                    <a:cubicBezTo>
                      <a:pt x="4" y="9"/>
                      <a:pt x="4" y="9"/>
                      <a:pt x="4" y="9"/>
                    </a:cubicBezTo>
                    <a:cubicBezTo>
                      <a:pt x="5" y="6"/>
                      <a:pt x="4" y="9"/>
                      <a:pt x="5" y="5"/>
                    </a:cubicBezTo>
                    <a:cubicBezTo>
                      <a:pt x="5" y="6"/>
                      <a:pt x="5" y="5"/>
                      <a:pt x="5" y="5"/>
                    </a:cubicBezTo>
                    <a:cubicBezTo>
                      <a:pt x="6" y="0"/>
                      <a:pt x="4" y="5"/>
                      <a:pt x="4" y="3"/>
                    </a:cubicBezTo>
                    <a:cubicBezTo>
                      <a:pt x="4" y="5"/>
                      <a:pt x="3" y="10"/>
                      <a:pt x="2" y="11"/>
                    </a:cubicBezTo>
                    <a:cubicBezTo>
                      <a:pt x="4" y="4"/>
                      <a:pt x="2" y="11"/>
                      <a:pt x="4" y="3"/>
                    </a:cubicBezTo>
                    <a:cubicBezTo>
                      <a:pt x="4" y="1"/>
                      <a:pt x="3" y="9"/>
                      <a:pt x="3" y="8"/>
                    </a:cubicBezTo>
                    <a:cubicBezTo>
                      <a:pt x="1" y="12"/>
                      <a:pt x="2" y="10"/>
                      <a:pt x="2" y="13"/>
                    </a:cubicBezTo>
                    <a:cubicBezTo>
                      <a:pt x="1" y="16"/>
                      <a:pt x="2" y="11"/>
                      <a:pt x="1" y="16"/>
                    </a:cubicBezTo>
                    <a:cubicBezTo>
                      <a:pt x="0" y="18"/>
                      <a:pt x="4" y="10"/>
                      <a:pt x="5" y="8"/>
                    </a:cubicBezTo>
                    <a:cubicBezTo>
                      <a:pt x="4" y="11"/>
                      <a:pt x="4" y="11"/>
                      <a:pt x="4" y="11"/>
                    </a:cubicBezTo>
                    <a:cubicBezTo>
                      <a:pt x="5" y="9"/>
                      <a:pt x="6" y="9"/>
                      <a:pt x="4" y="15"/>
                    </a:cubicBezTo>
                    <a:cubicBezTo>
                      <a:pt x="5" y="11"/>
                      <a:pt x="4" y="17"/>
                      <a:pt x="6" y="9"/>
                    </a:cubicBezTo>
                    <a:cubicBezTo>
                      <a:pt x="6" y="11"/>
                      <a:pt x="6" y="10"/>
                      <a:pt x="6" y="11"/>
                    </a:cubicBezTo>
                    <a:cubicBezTo>
                      <a:pt x="7" y="9"/>
                      <a:pt x="7" y="9"/>
                      <a:pt x="7" y="9"/>
                    </a:cubicBezTo>
                    <a:cubicBezTo>
                      <a:pt x="7" y="9"/>
                      <a:pt x="6" y="13"/>
                      <a:pt x="6" y="12"/>
                    </a:cubicBezTo>
                    <a:cubicBezTo>
                      <a:pt x="7" y="9"/>
                      <a:pt x="7" y="8"/>
                      <a:pt x="8" y="5"/>
                    </a:cubicBezTo>
                    <a:cubicBezTo>
                      <a:pt x="7" y="9"/>
                      <a:pt x="7" y="12"/>
                      <a:pt x="6" y="16"/>
                    </a:cubicBezTo>
                    <a:cubicBezTo>
                      <a:pt x="7" y="12"/>
                      <a:pt x="7" y="12"/>
                      <a:pt x="7" y="12"/>
                    </a:cubicBezTo>
                    <a:cubicBezTo>
                      <a:pt x="7" y="13"/>
                      <a:pt x="8" y="10"/>
                      <a:pt x="8" y="8"/>
                    </a:cubicBezTo>
                    <a:cubicBezTo>
                      <a:pt x="8" y="8"/>
                      <a:pt x="7" y="13"/>
                      <a:pt x="6" y="15"/>
                    </a:cubicBezTo>
                    <a:cubicBezTo>
                      <a:pt x="6" y="17"/>
                      <a:pt x="9" y="8"/>
                      <a:pt x="8" y="11"/>
                    </a:cubicBezTo>
                    <a:cubicBezTo>
                      <a:pt x="9" y="7"/>
                      <a:pt x="9" y="7"/>
                      <a:pt x="9" y="7"/>
                    </a:cubicBezTo>
                    <a:cubicBezTo>
                      <a:pt x="10" y="6"/>
                      <a:pt x="9" y="11"/>
                      <a:pt x="9" y="9"/>
                    </a:cubicBezTo>
                    <a:cubicBezTo>
                      <a:pt x="8" y="14"/>
                      <a:pt x="8" y="14"/>
                      <a:pt x="7" y="16"/>
                    </a:cubicBezTo>
                    <a:cubicBezTo>
                      <a:pt x="7" y="17"/>
                      <a:pt x="7" y="17"/>
                      <a:pt x="7" y="19"/>
                    </a:cubicBezTo>
                    <a:cubicBezTo>
                      <a:pt x="8" y="16"/>
                      <a:pt x="9" y="13"/>
                      <a:pt x="9" y="11"/>
                    </a:cubicBezTo>
                    <a:cubicBezTo>
                      <a:pt x="8" y="16"/>
                      <a:pt x="8" y="16"/>
                      <a:pt x="8"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2" name="Freeform 2052"/>
              <p:cNvSpPr/>
              <p:nvPr/>
            </p:nvSpPr>
            <p:spPr bwMode="auto">
              <a:xfrm>
                <a:off x="2810" y="3166"/>
                <a:ext cx="1" cy="2"/>
              </a:xfrm>
              <a:custGeom>
                <a:avLst/>
                <a:gdLst>
                  <a:gd name="T0" fmla="*/ 1 w 1"/>
                  <a:gd name="T1" fmla="*/ 0 h 2"/>
                  <a:gd name="T2" fmla="*/ 0 w 1"/>
                  <a:gd name="T3" fmla="*/ 2 h 2"/>
                  <a:gd name="T4" fmla="*/ 0 w 1"/>
                  <a:gd name="T5" fmla="*/ 1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3" name="Freeform 2053"/>
              <p:cNvSpPr/>
              <p:nvPr/>
            </p:nvSpPr>
            <p:spPr bwMode="auto">
              <a:xfrm>
                <a:off x="2812" y="316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4" name="Rectangle 2054"/>
              <p:cNvSpPr>
                <a:spLocks noChangeArrowheads="1"/>
              </p:cNvSpPr>
              <p:nvPr/>
            </p:nvSpPr>
            <p:spPr bwMode="auto">
              <a:xfrm>
                <a:off x="2814" y="3151"/>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5" name="Freeform 2055"/>
              <p:cNvSpPr/>
              <p:nvPr/>
            </p:nvSpPr>
            <p:spPr bwMode="auto">
              <a:xfrm>
                <a:off x="2810" y="3163"/>
                <a:ext cx="0" cy="4"/>
              </a:xfrm>
              <a:custGeom>
                <a:avLst/>
                <a:gdLst>
                  <a:gd name="T0" fmla="*/ 4 h 4"/>
                  <a:gd name="T1" fmla="*/ 0 h 4"/>
                  <a:gd name="T2" fmla="*/ 4 h 4"/>
                </a:gdLst>
                <a:ahLst/>
                <a:cxnLst>
                  <a:cxn ang="0">
                    <a:pos x="0" y="T0"/>
                  </a:cxn>
                  <a:cxn ang="0">
                    <a:pos x="0" y="T1"/>
                  </a:cxn>
                  <a:cxn ang="0">
                    <a:pos x="0" y="T2"/>
                  </a:cxn>
                </a:cxnLst>
                <a:rect l="0" t="0" r="r" b="b"/>
                <a:pathLst>
                  <a:path h="4">
                    <a:moveTo>
                      <a:pt x="0" y="4"/>
                    </a:moveTo>
                    <a:lnTo>
                      <a:pt x="0" y="0"/>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6" name="Freeform 2056"/>
              <p:cNvSpPr/>
              <p:nvPr/>
            </p:nvSpPr>
            <p:spPr bwMode="auto">
              <a:xfrm>
                <a:off x="2809" y="3162"/>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7" name="Freeform 2057"/>
              <p:cNvSpPr/>
              <p:nvPr/>
            </p:nvSpPr>
            <p:spPr bwMode="auto">
              <a:xfrm>
                <a:off x="2811" y="3165"/>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8" name="Freeform 2058"/>
              <p:cNvSpPr/>
              <p:nvPr/>
            </p:nvSpPr>
            <p:spPr bwMode="auto">
              <a:xfrm>
                <a:off x="2813" y="3147"/>
                <a:ext cx="7" cy="21"/>
              </a:xfrm>
              <a:custGeom>
                <a:avLst/>
                <a:gdLst>
                  <a:gd name="T0" fmla="*/ 7 w 8"/>
                  <a:gd name="T1" fmla="*/ 4 h 23"/>
                  <a:gd name="T2" fmla="*/ 7 w 8"/>
                  <a:gd name="T3" fmla="*/ 1 h 23"/>
                  <a:gd name="T4" fmla="*/ 4 w 8"/>
                  <a:gd name="T5" fmla="*/ 11 h 23"/>
                  <a:gd name="T6" fmla="*/ 7 w 8"/>
                  <a:gd name="T7" fmla="*/ 2 h 23"/>
                  <a:gd name="T8" fmla="*/ 4 w 8"/>
                  <a:gd name="T9" fmla="*/ 8 h 23"/>
                  <a:gd name="T10" fmla="*/ 4 w 8"/>
                  <a:gd name="T11" fmla="*/ 5 h 23"/>
                  <a:gd name="T12" fmla="*/ 1 w 8"/>
                  <a:gd name="T13" fmla="*/ 14 h 23"/>
                  <a:gd name="T14" fmla="*/ 4 w 8"/>
                  <a:gd name="T15" fmla="*/ 4 h 23"/>
                  <a:gd name="T16" fmla="*/ 4 w 8"/>
                  <a:gd name="T17" fmla="*/ 3 h 23"/>
                  <a:gd name="T18" fmla="*/ 3 w 8"/>
                  <a:gd name="T19" fmla="*/ 6 h 23"/>
                  <a:gd name="T20" fmla="*/ 1 w 8"/>
                  <a:gd name="T21" fmla="*/ 12 h 23"/>
                  <a:gd name="T22" fmla="*/ 0 w 8"/>
                  <a:gd name="T23" fmla="*/ 17 h 23"/>
                  <a:gd name="T24" fmla="*/ 1 w 8"/>
                  <a:gd name="T25" fmla="*/ 13 h 23"/>
                  <a:gd name="T26" fmla="*/ 0 w 8"/>
                  <a:gd name="T27" fmla="*/ 17 h 23"/>
                  <a:gd name="T28" fmla="*/ 1 w 8"/>
                  <a:gd name="T29" fmla="*/ 15 h 23"/>
                  <a:gd name="T30" fmla="*/ 0 w 8"/>
                  <a:gd name="T31" fmla="*/ 18 h 23"/>
                  <a:gd name="T32" fmla="*/ 2 w 8"/>
                  <a:gd name="T33" fmla="*/ 15 h 23"/>
                  <a:gd name="T34" fmla="*/ 1 w 8"/>
                  <a:gd name="T35" fmla="*/ 16 h 23"/>
                  <a:gd name="T36" fmla="*/ 3 w 8"/>
                  <a:gd name="T37" fmla="*/ 12 h 23"/>
                  <a:gd name="T38" fmla="*/ 2 w 8"/>
                  <a:gd name="T39" fmla="*/ 17 h 23"/>
                  <a:gd name="T40" fmla="*/ 3 w 8"/>
                  <a:gd name="T41" fmla="*/ 13 h 23"/>
                  <a:gd name="T42" fmla="*/ 2 w 8"/>
                  <a:gd name="T43" fmla="*/ 19 h 23"/>
                  <a:gd name="T44" fmla="*/ 3 w 8"/>
                  <a:gd name="T45" fmla="*/ 15 h 23"/>
                  <a:gd name="T46" fmla="*/ 2 w 8"/>
                  <a:gd name="T47" fmla="*/ 18 h 23"/>
                  <a:gd name="T48" fmla="*/ 4 w 8"/>
                  <a:gd name="T49" fmla="*/ 9 h 23"/>
                  <a:gd name="T50" fmla="*/ 3 w 8"/>
                  <a:gd name="T51" fmla="*/ 17 h 23"/>
                  <a:gd name="T52" fmla="*/ 4 w 8"/>
                  <a:gd name="T53" fmla="*/ 15 h 23"/>
                  <a:gd name="T54" fmla="*/ 4 w 8"/>
                  <a:gd name="T55" fmla="*/ 16 h 23"/>
                  <a:gd name="T56" fmla="*/ 5 w 8"/>
                  <a:gd name="T57" fmla="*/ 13 h 23"/>
                  <a:gd name="T58" fmla="*/ 5 w 8"/>
                  <a:gd name="T59" fmla="*/ 12 h 23"/>
                  <a:gd name="T60" fmla="*/ 6 w 8"/>
                  <a:gd name="T61" fmla="*/ 9 h 23"/>
                  <a:gd name="T62" fmla="*/ 5 w 8"/>
                  <a:gd name="T63" fmla="*/ 11 h 23"/>
                  <a:gd name="T64" fmla="*/ 7 w 8"/>
                  <a:gd name="T65" fmla="*/ 5 h 23"/>
                  <a:gd name="T66" fmla="*/ 6 w 8"/>
                  <a:gd name="T67" fmla="*/ 9 h 23"/>
                  <a:gd name="T68" fmla="*/ 7 w 8"/>
                  <a:gd name="T6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3">
                    <a:moveTo>
                      <a:pt x="7" y="4"/>
                    </a:moveTo>
                    <a:cubicBezTo>
                      <a:pt x="8" y="0"/>
                      <a:pt x="7" y="2"/>
                      <a:pt x="7" y="1"/>
                    </a:cubicBezTo>
                    <a:cubicBezTo>
                      <a:pt x="6" y="3"/>
                      <a:pt x="5" y="11"/>
                      <a:pt x="4" y="11"/>
                    </a:cubicBezTo>
                    <a:cubicBezTo>
                      <a:pt x="7" y="2"/>
                      <a:pt x="7" y="2"/>
                      <a:pt x="7" y="2"/>
                    </a:cubicBezTo>
                    <a:cubicBezTo>
                      <a:pt x="6" y="3"/>
                      <a:pt x="6" y="1"/>
                      <a:pt x="4" y="8"/>
                    </a:cubicBezTo>
                    <a:cubicBezTo>
                      <a:pt x="4" y="5"/>
                      <a:pt x="4" y="5"/>
                      <a:pt x="4" y="5"/>
                    </a:cubicBezTo>
                    <a:cubicBezTo>
                      <a:pt x="4" y="5"/>
                      <a:pt x="1" y="17"/>
                      <a:pt x="1" y="14"/>
                    </a:cubicBezTo>
                    <a:cubicBezTo>
                      <a:pt x="3" y="9"/>
                      <a:pt x="3" y="9"/>
                      <a:pt x="4" y="4"/>
                    </a:cubicBezTo>
                    <a:cubicBezTo>
                      <a:pt x="4" y="3"/>
                      <a:pt x="4" y="3"/>
                      <a:pt x="4" y="3"/>
                    </a:cubicBezTo>
                    <a:cubicBezTo>
                      <a:pt x="4" y="3"/>
                      <a:pt x="3" y="6"/>
                      <a:pt x="3" y="6"/>
                    </a:cubicBezTo>
                    <a:cubicBezTo>
                      <a:pt x="2" y="8"/>
                      <a:pt x="2" y="12"/>
                      <a:pt x="1" y="12"/>
                    </a:cubicBezTo>
                    <a:cubicBezTo>
                      <a:pt x="1" y="12"/>
                      <a:pt x="1" y="15"/>
                      <a:pt x="0" y="17"/>
                    </a:cubicBezTo>
                    <a:cubicBezTo>
                      <a:pt x="1" y="15"/>
                      <a:pt x="1" y="16"/>
                      <a:pt x="1" y="13"/>
                    </a:cubicBezTo>
                    <a:cubicBezTo>
                      <a:pt x="1" y="16"/>
                      <a:pt x="1" y="14"/>
                      <a:pt x="0" y="17"/>
                    </a:cubicBezTo>
                    <a:cubicBezTo>
                      <a:pt x="1" y="15"/>
                      <a:pt x="1" y="15"/>
                      <a:pt x="1" y="15"/>
                    </a:cubicBezTo>
                    <a:cubicBezTo>
                      <a:pt x="1" y="15"/>
                      <a:pt x="0" y="18"/>
                      <a:pt x="0" y="18"/>
                    </a:cubicBezTo>
                    <a:cubicBezTo>
                      <a:pt x="1" y="17"/>
                      <a:pt x="2" y="15"/>
                      <a:pt x="2" y="15"/>
                    </a:cubicBezTo>
                    <a:cubicBezTo>
                      <a:pt x="1" y="16"/>
                      <a:pt x="1" y="16"/>
                      <a:pt x="1" y="16"/>
                    </a:cubicBezTo>
                    <a:cubicBezTo>
                      <a:pt x="2" y="15"/>
                      <a:pt x="2" y="17"/>
                      <a:pt x="3" y="12"/>
                    </a:cubicBezTo>
                    <a:cubicBezTo>
                      <a:pt x="2" y="17"/>
                      <a:pt x="2" y="17"/>
                      <a:pt x="2" y="17"/>
                    </a:cubicBezTo>
                    <a:cubicBezTo>
                      <a:pt x="3" y="13"/>
                      <a:pt x="3" y="13"/>
                      <a:pt x="3" y="13"/>
                    </a:cubicBezTo>
                    <a:cubicBezTo>
                      <a:pt x="3" y="15"/>
                      <a:pt x="1" y="23"/>
                      <a:pt x="2" y="19"/>
                    </a:cubicBezTo>
                    <a:cubicBezTo>
                      <a:pt x="2" y="17"/>
                      <a:pt x="3" y="16"/>
                      <a:pt x="3" y="15"/>
                    </a:cubicBezTo>
                    <a:cubicBezTo>
                      <a:pt x="3" y="13"/>
                      <a:pt x="2" y="18"/>
                      <a:pt x="2" y="18"/>
                    </a:cubicBezTo>
                    <a:cubicBezTo>
                      <a:pt x="3" y="15"/>
                      <a:pt x="4" y="11"/>
                      <a:pt x="4" y="9"/>
                    </a:cubicBezTo>
                    <a:cubicBezTo>
                      <a:pt x="4" y="13"/>
                      <a:pt x="5" y="8"/>
                      <a:pt x="3" y="17"/>
                    </a:cubicBezTo>
                    <a:cubicBezTo>
                      <a:pt x="3" y="17"/>
                      <a:pt x="4" y="13"/>
                      <a:pt x="4" y="15"/>
                    </a:cubicBezTo>
                    <a:cubicBezTo>
                      <a:pt x="4" y="16"/>
                      <a:pt x="4" y="16"/>
                      <a:pt x="4" y="16"/>
                    </a:cubicBezTo>
                    <a:cubicBezTo>
                      <a:pt x="5" y="11"/>
                      <a:pt x="3" y="19"/>
                      <a:pt x="5" y="13"/>
                    </a:cubicBezTo>
                    <a:cubicBezTo>
                      <a:pt x="5" y="12"/>
                      <a:pt x="5" y="12"/>
                      <a:pt x="5" y="12"/>
                    </a:cubicBezTo>
                    <a:cubicBezTo>
                      <a:pt x="6" y="10"/>
                      <a:pt x="6" y="10"/>
                      <a:pt x="6" y="9"/>
                    </a:cubicBezTo>
                    <a:cubicBezTo>
                      <a:pt x="6" y="10"/>
                      <a:pt x="6" y="10"/>
                      <a:pt x="5" y="11"/>
                    </a:cubicBezTo>
                    <a:cubicBezTo>
                      <a:pt x="6" y="7"/>
                      <a:pt x="7" y="7"/>
                      <a:pt x="7" y="5"/>
                    </a:cubicBezTo>
                    <a:cubicBezTo>
                      <a:pt x="7" y="5"/>
                      <a:pt x="6" y="8"/>
                      <a:pt x="6" y="9"/>
                    </a:cubicBezTo>
                    <a:cubicBezTo>
                      <a:pt x="7" y="7"/>
                      <a:pt x="7" y="3"/>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9" name="Freeform 2059"/>
              <p:cNvSpPr/>
              <p:nvPr/>
            </p:nvSpPr>
            <p:spPr bwMode="auto">
              <a:xfrm>
                <a:off x="2814" y="316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0" name="Freeform 2060"/>
              <p:cNvSpPr/>
              <p:nvPr/>
            </p:nvSpPr>
            <p:spPr bwMode="auto">
              <a:xfrm>
                <a:off x="2816" y="3145"/>
                <a:ext cx="8" cy="24"/>
              </a:xfrm>
              <a:custGeom>
                <a:avLst/>
                <a:gdLst>
                  <a:gd name="T0" fmla="*/ 4 w 9"/>
                  <a:gd name="T1" fmla="*/ 13 h 27"/>
                  <a:gd name="T2" fmla="*/ 3 w 9"/>
                  <a:gd name="T3" fmla="*/ 19 h 27"/>
                  <a:gd name="T4" fmla="*/ 5 w 9"/>
                  <a:gd name="T5" fmla="*/ 9 h 27"/>
                  <a:gd name="T6" fmla="*/ 6 w 9"/>
                  <a:gd name="T7" fmla="*/ 7 h 27"/>
                  <a:gd name="T8" fmla="*/ 4 w 9"/>
                  <a:gd name="T9" fmla="*/ 16 h 27"/>
                  <a:gd name="T10" fmla="*/ 4 w 9"/>
                  <a:gd name="T11" fmla="*/ 17 h 27"/>
                  <a:gd name="T12" fmla="*/ 5 w 9"/>
                  <a:gd name="T13" fmla="*/ 12 h 27"/>
                  <a:gd name="T14" fmla="*/ 6 w 9"/>
                  <a:gd name="T15" fmla="*/ 9 h 27"/>
                  <a:gd name="T16" fmla="*/ 6 w 9"/>
                  <a:gd name="T17" fmla="*/ 10 h 27"/>
                  <a:gd name="T18" fmla="*/ 4 w 9"/>
                  <a:gd name="T19" fmla="*/ 17 h 27"/>
                  <a:gd name="T20" fmla="*/ 9 w 9"/>
                  <a:gd name="T21" fmla="*/ 2 h 27"/>
                  <a:gd name="T22" fmla="*/ 9 w 9"/>
                  <a:gd name="T23" fmla="*/ 3 h 27"/>
                  <a:gd name="T24" fmla="*/ 7 w 9"/>
                  <a:gd name="T25" fmla="*/ 9 h 27"/>
                  <a:gd name="T26" fmla="*/ 7 w 9"/>
                  <a:gd name="T27" fmla="*/ 7 h 27"/>
                  <a:gd name="T28" fmla="*/ 8 w 9"/>
                  <a:gd name="T29" fmla="*/ 4 h 27"/>
                  <a:gd name="T30" fmla="*/ 6 w 9"/>
                  <a:gd name="T31" fmla="*/ 4 h 27"/>
                  <a:gd name="T32" fmla="*/ 6 w 9"/>
                  <a:gd name="T33" fmla="*/ 4 h 27"/>
                  <a:gd name="T34" fmla="*/ 5 w 9"/>
                  <a:gd name="T35" fmla="*/ 8 h 27"/>
                  <a:gd name="T36" fmla="*/ 3 w 9"/>
                  <a:gd name="T37" fmla="*/ 14 h 27"/>
                  <a:gd name="T38" fmla="*/ 4 w 9"/>
                  <a:gd name="T39" fmla="*/ 12 h 27"/>
                  <a:gd name="T40" fmla="*/ 2 w 9"/>
                  <a:gd name="T41" fmla="*/ 19 h 27"/>
                  <a:gd name="T42" fmla="*/ 1 w 9"/>
                  <a:gd name="T43" fmla="*/ 22 h 27"/>
                  <a:gd name="T44" fmla="*/ 2 w 9"/>
                  <a:gd name="T45" fmla="*/ 22 h 27"/>
                  <a:gd name="T46" fmla="*/ 4 w 9"/>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3"/>
                    </a:moveTo>
                    <a:cubicBezTo>
                      <a:pt x="4" y="14"/>
                      <a:pt x="3" y="17"/>
                      <a:pt x="3" y="19"/>
                    </a:cubicBezTo>
                    <a:cubicBezTo>
                      <a:pt x="4" y="16"/>
                      <a:pt x="4" y="13"/>
                      <a:pt x="5" y="9"/>
                    </a:cubicBezTo>
                    <a:cubicBezTo>
                      <a:pt x="5" y="11"/>
                      <a:pt x="6" y="7"/>
                      <a:pt x="6" y="7"/>
                    </a:cubicBezTo>
                    <a:cubicBezTo>
                      <a:pt x="5" y="9"/>
                      <a:pt x="4" y="15"/>
                      <a:pt x="4" y="16"/>
                    </a:cubicBezTo>
                    <a:cubicBezTo>
                      <a:pt x="4" y="14"/>
                      <a:pt x="4" y="17"/>
                      <a:pt x="4" y="17"/>
                    </a:cubicBezTo>
                    <a:cubicBezTo>
                      <a:pt x="4" y="14"/>
                      <a:pt x="4" y="15"/>
                      <a:pt x="5" y="12"/>
                    </a:cubicBezTo>
                    <a:cubicBezTo>
                      <a:pt x="6" y="8"/>
                      <a:pt x="7" y="6"/>
                      <a:pt x="6" y="9"/>
                    </a:cubicBezTo>
                    <a:cubicBezTo>
                      <a:pt x="6" y="11"/>
                      <a:pt x="6" y="10"/>
                      <a:pt x="6" y="10"/>
                    </a:cubicBezTo>
                    <a:cubicBezTo>
                      <a:pt x="5" y="15"/>
                      <a:pt x="5" y="13"/>
                      <a:pt x="4" y="17"/>
                    </a:cubicBezTo>
                    <a:cubicBezTo>
                      <a:pt x="6" y="11"/>
                      <a:pt x="7" y="11"/>
                      <a:pt x="9" y="2"/>
                    </a:cubicBezTo>
                    <a:cubicBezTo>
                      <a:pt x="9" y="0"/>
                      <a:pt x="9" y="2"/>
                      <a:pt x="9" y="3"/>
                    </a:cubicBezTo>
                    <a:cubicBezTo>
                      <a:pt x="8" y="5"/>
                      <a:pt x="7" y="8"/>
                      <a:pt x="7" y="9"/>
                    </a:cubicBezTo>
                    <a:cubicBezTo>
                      <a:pt x="7" y="8"/>
                      <a:pt x="6" y="11"/>
                      <a:pt x="7" y="7"/>
                    </a:cubicBezTo>
                    <a:cubicBezTo>
                      <a:pt x="8" y="4"/>
                      <a:pt x="8" y="4"/>
                      <a:pt x="8" y="4"/>
                    </a:cubicBezTo>
                    <a:cubicBezTo>
                      <a:pt x="8" y="2"/>
                      <a:pt x="7" y="2"/>
                      <a:pt x="6" y="4"/>
                    </a:cubicBezTo>
                    <a:cubicBezTo>
                      <a:pt x="6" y="4"/>
                      <a:pt x="6" y="4"/>
                      <a:pt x="6" y="4"/>
                    </a:cubicBezTo>
                    <a:cubicBezTo>
                      <a:pt x="5" y="6"/>
                      <a:pt x="5" y="7"/>
                      <a:pt x="5" y="8"/>
                    </a:cubicBezTo>
                    <a:cubicBezTo>
                      <a:pt x="3" y="14"/>
                      <a:pt x="3" y="14"/>
                      <a:pt x="3" y="14"/>
                    </a:cubicBezTo>
                    <a:cubicBezTo>
                      <a:pt x="3" y="14"/>
                      <a:pt x="3" y="15"/>
                      <a:pt x="4" y="12"/>
                    </a:cubicBezTo>
                    <a:cubicBezTo>
                      <a:pt x="3" y="15"/>
                      <a:pt x="2" y="17"/>
                      <a:pt x="2" y="19"/>
                    </a:cubicBezTo>
                    <a:cubicBezTo>
                      <a:pt x="2" y="20"/>
                      <a:pt x="2" y="17"/>
                      <a:pt x="1" y="22"/>
                    </a:cubicBezTo>
                    <a:cubicBezTo>
                      <a:pt x="0" y="27"/>
                      <a:pt x="2" y="17"/>
                      <a:pt x="2"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1" name="Freeform 2061"/>
              <p:cNvSpPr/>
              <p:nvPr/>
            </p:nvSpPr>
            <p:spPr bwMode="auto">
              <a:xfrm>
                <a:off x="2818" y="3158"/>
                <a:ext cx="1" cy="2"/>
              </a:xfrm>
              <a:custGeom>
                <a:avLst/>
                <a:gdLst>
                  <a:gd name="T0" fmla="*/ 0 w 1"/>
                  <a:gd name="T1" fmla="*/ 2 h 2"/>
                  <a:gd name="T2" fmla="*/ 1 w 1"/>
                  <a:gd name="T3" fmla="*/ 0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lnTo>
                      <a:pt x="1" y="0"/>
                    </a:lnTo>
                    <a:lnTo>
                      <a:pt x="1" y="1"/>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2" name="Freeform 2062"/>
              <p:cNvSpPr/>
              <p:nvPr/>
            </p:nvSpPr>
            <p:spPr bwMode="auto">
              <a:xfrm>
                <a:off x="2820" y="3148"/>
                <a:ext cx="1" cy="3"/>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3" name="Freeform 2063"/>
              <p:cNvSpPr/>
              <p:nvPr/>
            </p:nvSpPr>
            <p:spPr bwMode="auto">
              <a:xfrm>
                <a:off x="2819" y="3159"/>
                <a:ext cx="1" cy="1"/>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1" y="1"/>
                      <a:pt x="1"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4" name="Freeform 2064"/>
              <p:cNvSpPr/>
              <p:nvPr/>
            </p:nvSpPr>
            <p:spPr bwMode="auto">
              <a:xfrm>
                <a:off x="2821" y="3146"/>
                <a:ext cx="4" cy="12"/>
              </a:xfrm>
              <a:custGeom>
                <a:avLst/>
                <a:gdLst>
                  <a:gd name="T0" fmla="*/ 4 w 4"/>
                  <a:gd name="T1" fmla="*/ 0 h 13"/>
                  <a:gd name="T2" fmla="*/ 3 w 4"/>
                  <a:gd name="T3" fmla="*/ 0 h 13"/>
                  <a:gd name="T4" fmla="*/ 0 w 4"/>
                  <a:gd name="T5" fmla="*/ 12 h 13"/>
                  <a:gd name="T6" fmla="*/ 3 w 4"/>
                  <a:gd name="T7" fmla="*/ 4 h 13"/>
                  <a:gd name="T8" fmla="*/ 3 w 4"/>
                  <a:gd name="T9" fmla="*/ 4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4" y="0"/>
                      <a:pt x="3" y="3"/>
                      <a:pt x="3" y="0"/>
                    </a:cubicBezTo>
                    <a:cubicBezTo>
                      <a:pt x="0" y="12"/>
                      <a:pt x="0" y="12"/>
                      <a:pt x="0" y="12"/>
                    </a:cubicBezTo>
                    <a:cubicBezTo>
                      <a:pt x="0" y="13"/>
                      <a:pt x="2" y="6"/>
                      <a:pt x="3" y="4"/>
                    </a:cubicBezTo>
                    <a:cubicBezTo>
                      <a:pt x="2" y="8"/>
                      <a:pt x="3" y="4"/>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5" name="Freeform 2065"/>
              <p:cNvSpPr/>
              <p:nvPr/>
            </p:nvSpPr>
            <p:spPr bwMode="auto">
              <a:xfrm>
                <a:off x="2820" y="3142"/>
                <a:ext cx="10" cy="26"/>
              </a:xfrm>
              <a:custGeom>
                <a:avLst/>
                <a:gdLst>
                  <a:gd name="T0" fmla="*/ 3 w 11"/>
                  <a:gd name="T1" fmla="*/ 18 h 28"/>
                  <a:gd name="T2" fmla="*/ 4 w 11"/>
                  <a:gd name="T3" fmla="*/ 17 h 28"/>
                  <a:gd name="T4" fmla="*/ 3 w 11"/>
                  <a:gd name="T5" fmla="*/ 19 h 28"/>
                  <a:gd name="T6" fmla="*/ 2 w 11"/>
                  <a:gd name="T7" fmla="*/ 22 h 28"/>
                  <a:gd name="T8" fmla="*/ 3 w 11"/>
                  <a:gd name="T9" fmla="*/ 20 h 28"/>
                  <a:gd name="T10" fmla="*/ 4 w 11"/>
                  <a:gd name="T11" fmla="*/ 18 h 28"/>
                  <a:gd name="T12" fmla="*/ 5 w 11"/>
                  <a:gd name="T13" fmla="*/ 14 h 28"/>
                  <a:gd name="T14" fmla="*/ 4 w 11"/>
                  <a:gd name="T15" fmla="*/ 22 h 28"/>
                  <a:gd name="T16" fmla="*/ 6 w 11"/>
                  <a:gd name="T17" fmla="*/ 11 h 28"/>
                  <a:gd name="T18" fmla="*/ 8 w 11"/>
                  <a:gd name="T19" fmla="*/ 10 h 28"/>
                  <a:gd name="T20" fmla="*/ 8 w 11"/>
                  <a:gd name="T21" fmla="*/ 10 h 28"/>
                  <a:gd name="T22" fmla="*/ 6 w 11"/>
                  <a:gd name="T23" fmla="*/ 16 h 28"/>
                  <a:gd name="T24" fmla="*/ 6 w 11"/>
                  <a:gd name="T25" fmla="*/ 16 h 28"/>
                  <a:gd name="T26" fmla="*/ 9 w 11"/>
                  <a:gd name="T27" fmla="*/ 8 h 28"/>
                  <a:gd name="T28" fmla="*/ 8 w 11"/>
                  <a:gd name="T29" fmla="*/ 10 h 28"/>
                  <a:gd name="T30" fmla="*/ 10 w 11"/>
                  <a:gd name="T31" fmla="*/ 5 h 28"/>
                  <a:gd name="T32" fmla="*/ 9 w 11"/>
                  <a:gd name="T33" fmla="*/ 5 h 28"/>
                  <a:gd name="T34" fmla="*/ 10 w 11"/>
                  <a:gd name="T35" fmla="*/ 3 h 28"/>
                  <a:gd name="T36" fmla="*/ 7 w 11"/>
                  <a:gd name="T37" fmla="*/ 6 h 28"/>
                  <a:gd name="T38" fmla="*/ 8 w 11"/>
                  <a:gd name="T39" fmla="*/ 3 h 28"/>
                  <a:gd name="T40" fmla="*/ 5 w 11"/>
                  <a:gd name="T41" fmla="*/ 12 h 28"/>
                  <a:gd name="T42" fmla="*/ 5 w 11"/>
                  <a:gd name="T43" fmla="*/ 11 h 28"/>
                  <a:gd name="T44" fmla="*/ 7 w 11"/>
                  <a:gd name="T45" fmla="*/ 5 h 28"/>
                  <a:gd name="T46" fmla="*/ 6 w 11"/>
                  <a:gd name="T47" fmla="*/ 8 h 28"/>
                  <a:gd name="T48" fmla="*/ 7 w 11"/>
                  <a:gd name="T49" fmla="*/ 2 h 28"/>
                  <a:gd name="T50" fmla="*/ 4 w 11"/>
                  <a:gd name="T51" fmla="*/ 10 h 28"/>
                  <a:gd name="T52" fmla="*/ 4 w 11"/>
                  <a:gd name="T53" fmla="*/ 8 h 28"/>
                  <a:gd name="T54" fmla="*/ 1 w 11"/>
                  <a:gd name="T55" fmla="*/ 17 h 28"/>
                  <a:gd name="T56" fmla="*/ 3 w 11"/>
                  <a:gd name="T57" fmla="*/ 16 h 28"/>
                  <a:gd name="T58" fmla="*/ 6 w 11"/>
                  <a:gd name="T59" fmla="*/ 12 h 28"/>
                  <a:gd name="T60" fmla="*/ 3 w 11"/>
                  <a:gd name="T61" fmla="*/ 17 h 28"/>
                  <a:gd name="T62" fmla="*/ 6 w 11"/>
                  <a:gd name="T63" fmla="*/ 12 h 28"/>
                  <a:gd name="T64" fmla="*/ 4 w 11"/>
                  <a:gd name="T65" fmla="*/ 17 h 28"/>
                  <a:gd name="T66" fmla="*/ 6 w 11"/>
                  <a:gd name="T67" fmla="*/ 12 h 28"/>
                  <a:gd name="T68" fmla="*/ 3 w 11"/>
                  <a:gd name="T69" fmla="*/ 18 h 28"/>
                  <a:gd name="T70" fmla="*/ 5 w 11"/>
                  <a:gd name="T71" fmla="*/ 17 h 28"/>
                  <a:gd name="T72" fmla="*/ 7 w 11"/>
                  <a:gd name="T73" fmla="*/ 10 h 28"/>
                  <a:gd name="T74" fmla="*/ 6 w 11"/>
                  <a:gd name="T75" fmla="*/ 8 h 28"/>
                  <a:gd name="T76" fmla="*/ 5 w 11"/>
                  <a:gd name="T77" fmla="*/ 13 h 28"/>
                  <a:gd name="T78" fmla="*/ 4 w 11"/>
                  <a:gd name="T79" fmla="*/ 13 h 28"/>
                  <a:gd name="T80" fmla="*/ 3 w 11"/>
                  <a:gd name="T81" fmla="*/ 17 h 28"/>
                  <a:gd name="T82" fmla="*/ 5 w 11"/>
                  <a:gd name="T83" fmla="*/ 7 h 28"/>
                  <a:gd name="T84" fmla="*/ 4 w 11"/>
                  <a:gd name="T85" fmla="*/ 8 h 28"/>
                  <a:gd name="T86" fmla="*/ 4 w 11"/>
                  <a:gd name="T87" fmla="*/ 10 h 28"/>
                  <a:gd name="T88" fmla="*/ 4 w 11"/>
                  <a:gd name="T89" fmla="*/ 8 h 28"/>
                  <a:gd name="T90" fmla="*/ 2 w 11"/>
                  <a:gd name="T91" fmla="*/ 20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4" y="17"/>
                    </a:cubicBezTo>
                    <a:cubicBezTo>
                      <a:pt x="3" y="19"/>
                      <a:pt x="3" y="20"/>
                      <a:pt x="3" y="19"/>
                    </a:cubicBezTo>
                    <a:cubicBezTo>
                      <a:pt x="2" y="25"/>
                      <a:pt x="3" y="19"/>
                      <a:pt x="2" y="22"/>
                    </a:cubicBezTo>
                    <a:cubicBezTo>
                      <a:pt x="3" y="20"/>
                      <a:pt x="3" y="20"/>
                      <a:pt x="3" y="20"/>
                    </a:cubicBezTo>
                    <a:cubicBezTo>
                      <a:pt x="3" y="21"/>
                      <a:pt x="4" y="15"/>
                      <a:pt x="4" y="18"/>
                    </a:cubicBezTo>
                    <a:cubicBezTo>
                      <a:pt x="4" y="17"/>
                      <a:pt x="5" y="17"/>
                      <a:pt x="5" y="14"/>
                    </a:cubicBezTo>
                    <a:cubicBezTo>
                      <a:pt x="5" y="18"/>
                      <a:pt x="4" y="18"/>
                      <a:pt x="4" y="22"/>
                    </a:cubicBezTo>
                    <a:cubicBezTo>
                      <a:pt x="4" y="20"/>
                      <a:pt x="5" y="15"/>
                      <a:pt x="6" y="11"/>
                    </a:cubicBezTo>
                    <a:cubicBezTo>
                      <a:pt x="6" y="15"/>
                      <a:pt x="6" y="15"/>
                      <a:pt x="8" y="10"/>
                    </a:cubicBezTo>
                    <a:cubicBezTo>
                      <a:pt x="8" y="10"/>
                      <a:pt x="8" y="10"/>
                      <a:pt x="8" y="10"/>
                    </a:cubicBezTo>
                    <a:cubicBezTo>
                      <a:pt x="4" y="20"/>
                      <a:pt x="7" y="13"/>
                      <a:pt x="6" y="16"/>
                    </a:cubicBezTo>
                    <a:cubicBezTo>
                      <a:pt x="6" y="16"/>
                      <a:pt x="6" y="16"/>
                      <a:pt x="6" y="16"/>
                    </a:cubicBezTo>
                    <a:cubicBezTo>
                      <a:pt x="7" y="14"/>
                      <a:pt x="2" y="28"/>
                      <a:pt x="9" y="8"/>
                    </a:cubicBezTo>
                    <a:cubicBezTo>
                      <a:pt x="8" y="9"/>
                      <a:pt x="8" y="10"/>
                      <a:pt x="8" y="10"/>
                    </a:cubicBezTo>
                    <a:cubicBezTo>
                      <a:pt x="10" y="5"/>
                      <a:pt x="10" y="5"/>
                      <a:pt x="10" y="5"/>
                    </a:cubicBezTo>
                    <a:cubicBezTo>
                      <a:pt x="9" y="5"/>
                      <a:pt x="8" y="9"/>
                      <a:pt x="9" y="5"/>
                    </a:cubicBezTo>
                    <a:cubicBezTo>
                      <a:pt x="10" y="3"/>
                      <a:pt x="10" y="3"/>
                      <a:pt x="10" y="3"/>
                    </a:cubicBezTo>
                    <a:cubicBezTo>
                      <a:pt x="8" y="6"/>
                      <a:pt x="8" y="4"/>
                      <a:pt x="7" y="6"/>
                    </a:cubicBezTo>
                    <a:cubicBezTo>
                      <a:pt x="8" y="3"/>
                      <a:pt x="8" y="3"/>
                      <a:pt x="8" y="3"/>
                    </a:cubicBezTo>
                    <a:cubicBezTo>
                      <a:pt x="6" y="6"/>
                      <a:pt x="8" y="5"/>
                      <a:pt x="5" y="12"/>
                    </a:cubicBezTo>
                    <a:cubicBezTo>
                      <a:pt x="8" y="3"/>
                      <a:pt x="3" y="15"/>
                      <a:pt x="5" y="11"/>
                    </a:cubicBezTo>
                    <a:cubicBezTo>
                      <a:pt x="6" y="7"/>
                      <a:pt x="6" y="9"/>
                      <a:pt x="7" y="5"/>
                    </a:cubicBezTo>
                    <a:cubicBezTo>
                      <a:pt x="5" y="10"/>
                      <a:pt x="6" y="6"/>
                      <a:pt x="6" y="8"/>
                    </a:cubicBezTo>
                    <a:cubicBezTo>
                      <a:pt x="7" y="3"/>
                      <a:pt x="6" y="7"/>
                      <a:pt x="7" y="2"/>
                    </a:cubicBezTo>
                    <a:cubicBezTo>
                      <a:pt x="4" y="10"/>
                      <a:pt x="4" y="10"/>
                      <a:pt x="4" y="10"/>
                    </a:cubicBezTo>
                    <a:cubicBezTo>
                      <a:pt x="5" y="7"/>
                      <a:pt x="4" y="8"/>
                      <a:pt x="4" y="8"/>
                    </a:cubicBezTo>
                    <a:cubicBezTo>
                      <a:pt x="4" y="9"/>
                      <a:pt x="2" y="15"/>
                      <a:pt x="1" y="17"/>
                    </a:cubicBezTo>
                    <a:cubicBezTo>
                      <a:pt x="2" y="15"/>
                      <a:pt x="4" y="14"/>
                      <a:pt x="3" y="16"/>
                    </a:cubicBezTo>
                    <a:cubicBezTo>
                      <a:pt x="6" y="10"/>
                      <a:pt x="4" y="16"/>
                      <a:pt x="6" y="12"/>
                    </a:cubicBezTo>
                    <a:cubicBezTo>
                      <a:pt x="3" y="17"/>
                      <a:pt x="3" y="17"/>
                      <a:pt x="3" y="17"/>
                    </a:cubicBezTo>
                    <a:cubicBezTo>
                      <a:pt x="4" y="16"/>
                      <a:pt x="5" y="14"/>
                      <a:pt x="6" y="12"/>
                    </a:cubicBezTo>
                    <a:cubicBezTo>
                      <a:pt x="6" y="11"/>
                      <a:pt x="5" y="15"/>
                      <a:pt x="4" y="17"/>
                    </a:cubicBezTo>
                    <a:cubicBezTo>
                      <a:pt x="4" y="17"/>
                      <a:pt x="5" y="15"/>
                      <a:pt x="6" y="12"/>
                    </a:cubicBezTo>
                    <a:cubicBezTo>
                      <a:pt x="3" y="18"/>
                      <a:pt x="3" y="18"/>
                      <a:pt x="3" y="18"/>
                    </a:cubicBezTo>
                    <a:cubicBezTo>
                      <a:pt x="5" y="17"/>
                      <a:pt x="5" y="17"/>
                      <a:pt x="5" y="17"/>
                    </a:cubicBezTo>
                    <a:cubicBezTo>
                      <a:pt x="11" y="0"/>
                      <a:pt x="6" y="13"/>
                      <a:pt x="7" y="10"/>
                    </a:cubicBezTo>
                    <a:cubicBezTo>
                      <a:pt x="6" y="10"/>
                      <a:pt x="6" y="11"/>
                      <a:pt x="6" y="8"/>
                    </a:cubicBezTo>
                    <a:cubicBezTo>
                      <a:pt x="5" y="13"/>
                      <a:pt x="5" y="13"/>
                      <a:pt x="5" y="13"/>
                    </a:cubicBezTo>
                    <a:cubicBezTo>
                      <a:pt x="5" y="10"/>
                      <a:pt x="2" y="22"/>
                      <a:pt x="4" y="13"/>
                    </a:cubicBezTo>
                    <a:cubicBezTo>
                      <a:pt x="3" y="17"/>
                      <a:pt x="3" y="17"/>
                      <a:pt x="3" y="17"/>
                    </a:cubicBezTo>
                    <a:cubicBezTo>
                      <a:pt x="3" y="14"/>
                      <a:pt x="4" y="10"/>
                      <a:pt x="5" y="7"/>
                    </a:cubicBezTo>
                    <a:cubicBezTo>
                      <a:pt x="4" y="9"/>
                      <a:pt x="5" y="7"/>
                      <a:pt x="4" y="8"/>
                    </a:cubicBezTo>
                    <a:cubicBezTo>
                      <a:pt x="4" y="10"/>
                      <a:pt x="4" y="10"/>
                      <a:pt x="4" y="10"/>
                    </a:cubicBezTo>
                    <a:cubicBezTo>
                      <a:pt x="3" y="14"/>
                      <a:pt x="3" y="12"/>
                      <a:pt x="4" y="8"/>
                    </a:cubicBezTo>
                    <a:cubicBezTo>
                      <a:pt x="3" y="13"/>
                      <a:pt x="2" y="16"/>
                      <a:pt x="2" y="20"/>
                    </a:cubicBezTo>
                    <a:cubicBezTo>
                      <a:pt x="4" y="12"/>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722" name="Group 2267"/>
            <p:cNvGrpSpPr/>
            <p:nvPr/>
          </p:nvGrpSpPr>
          <p:grpSpPr bwMode="auto">
            <a:xfrm>
              <a:off x="2393" y="2584"/>
              <a:ext cx="705" cy="591"/>
              <a:chOff x="2393" y="2584"/>
              <a:chExt cx="705" cy="591"/>
            </a:xfrm>
          </p:grpSpPr>
          <p:sp>
            <p:nvSpPr>
              <p:cNvPr id="1766" name="Freeform 2067"/>
              <p:cNvSpPr/>
              <p:nvPr/>
            </p:nvSpPr>
            <p:spPr bwMode="auto">
              <a:xfrm>
                <a:off x="2825" y="314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7" name="Freeform 2068"/>
              <p:cNvSpPr/>
              <p:nvPr/>
            </p:nvSpPr>
            <p:spPr bwMode="auto">
              <a:xfrm>
                <a:off x="2823" y="3150"/>
                <a:ext cx="1" cy="1"/>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1"/>
                      <a:pt x="1" y="1"/>
                      <a:pt x="1" y="1"/>
                    </a:cubicBezTo>
                    <a:cubicBezTo>
                      <a:pt x="0" y="2"/>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8" name="Rectangle 2069"/>
              <p:cNvSpPr>
                <a:spLocks noChangeArrowheads="1"/>
              </p:cNvSpPr>
              <p:nvPr/>
            </p:nvSpPr>
            <p:spPr bwMode="auto">
              <a:xfrm>
                <a:off x="2824" y="3150"/>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69" name="Freeform 2070"/>
              <p:cNvSpPr/>
              <p:nvPr/>
            </p:nvSpPr>
            <p:spPr bwMode="auto">
              <a:xfrm>
                <a:off x="2821" y="3158"/>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2"/>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0" name="Freeform 2071"/>
              <p:cNvSpPr/>
              <p:nvPr/>
            </p:nvSpPr>
            <p:spPr bwMode="auto">
              <a:xfrm>
                <a:off x="2824" y="314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1" name="Freeform 2072"/>
              <p:cNvSpPr/>
              <p:nvPr/>
            </p:nvSpPr>
            <p:spPr bwMode="auto">
              <a:xfrm>
                <a:off x="2821" y="31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2" name="Freeform 2073"/>
              <p:cNvSpPr/>
              <p:nvPr/>
            </p:nvSpPr>
            <p:spPr bwMode="auto">
              <a:xfrm>
                <a:off x="2810" y="3139"/>
                <a:ext cx="16" cy="27"/>
              </a:xfrm>
              <a:custGeom>
                <a:avLst/>
                <a:gdLst>
                  <a:gd name="T0" fmla="*/ 2 w 18"/>
                  <a:gd name="T1" fmla="*/ 13 h 30"/>
                  <a:gd name="T2" fmla="*/ 0 w 18"/>
                  <a:gd name="T3" fmla="*/ 20 h 30"/>
                  <a:gd name="T4" fmla="*/ 0 w 18"/>
                  <a:gd name="T5" fmla="*/ 23 h 30"/>
                  <a:gd name="T6" fmla="*/ 1 w 18"/>
                  <a:gd name="T7" fmla="*/ 19 h 30"/>
                  <a:gd name="T8" fmla="*/ 3 w 18"/>
                  <a:gd name="T9" fmla="*/ 19 h 30"/>
                  <a:gd name="T10" fmla="*/ 3 w 18"/>
                  <a:gd name="T11" fmla="*/ 21 h 30"/>
                  <a:gd name="T12" fmla="*/ 6 w 18"/>
                  <a:gd name="T13" fmla="*/ 16 h 30"/>
                  <a:gd name="T14" fmla="*/ 6 w 18"/>
                  <a:gd name="T15" fmla="*/ 18 h 30"/>
                  <a:gd name="T16" fmla="*/ 6 w 18"/>
                  <a:gd name="T17" fmla="*/ 19 h 30"/>
                  <a:gd name="T18" fmla="*/ 9 w 18"/>
                  <a:gd name="T19" fmla="*/ 10 h 30"/>
                  <a:gd name="T20" fmla="*/ 10 w 18"/>
                  <a:gd name="T21" fmla="*/ 10 h 30"/>
                  <a:gd name="T22" fmla="*/ 9 w 18"/>
                  <a:gd name="T23" fmla="*/ 14 h 30"/>
                  <a:gd name="T24" fmla="*/ 10 w 18"/>
                  <a:gd name="T25" fmla="*/ 14 h 30"/>
                  <a:gd name="T26" fmla="*/ 10 w 18"/>
                  <a:gd name="T27" fmla="*/ 16 h 30"/>
                  <a:gd name="T28" fmla="*/ 12 w 18"/>
                  <a:gd name="T29" fmla="*/ 14 h 30"/>
                  <a:gd name="T30" fmla="*/ 13 w 18"/>
                  <a:gd name="T31" fmla="*/ 10 h 30"/>
                  <a:gd name="T32" fmla="*/ 12 w 18"/>
                  <a:gd name="T33" fmla="*/ 15 h 30"/>
                  <a:gd name="T34" fmla="*/ 13 w 18"/>
                  <a:gd name="T35" fmla="*/ 14 h 30"/>
                  <a:gd name="T36" fmla="*/ 15 w 18"/>
                  <a:gd name="T37" fmla="*/ 16 h 30"/>
                  <a:gd name="T38" fmla="*/ 14 w 18"/>
                  <a:gd name="T39" fmla="*/ 14 h 30"/>
                  <a:gd name="T40" fmla="*/ 13 w 18"/>
                  <a:gd name="T41" fmla="*/ 17 h 30"/>
                  <a:gd name="T42" fmla="*/ 16 w 18"/>
                  <a:gd name="T43" fmla="*/ 5 h 30"/>
                  <a:gd name="T44" fmla="*/ 16 w 18"/>
                  <a:gd name="T45" fmla="*/ 4 h 30"/>
                  <a:gd name="T46" fmla="*/ 15 w 18"/>
                  <a:gd name="T47" fmla="*/ 5 h 30"/>
                  <a:gd name="T48" fmla="*/ 15 w 18"/>
                  <a:gd name="T49" fmla="*/ 3 h 30"/>
                  <a:gd name="T50" fmla="*/ 14 w 18"/>
                  <a:gd name="T51" fmla="*/ 3 h 30"/>
                  <a:gd name="T52" fmla="*/ 13 w 18"/>
                  <a:gd name="T53" fmla="*/ 5 h 30"/>
                  <a:gd name="T54" fmla="*/ 13 w 18"/>
                  <a:gd name="T55" fmla="*/ 4 h 30"/>
                  <a:gd name="T56" fmla="*/ 13 w 18"/>
                  <a:gd name="T57" fmla="*/ 4 h 30"/>
                  <a:gd name="T58" fmla="*/ 12 w 18"/>
                  <a:gd name="T59" fmla="*/ 5 h 30"/>
                  <a:gd name="T60" fmla="*/ 11 w 18"/>
                  <a:gd name="T61" fmla="*/ 8 h 30"/>
                  <a:gd name="T62" fmla="*/ 11 w 18"/>
                  <a:gd name="T63" fmla="*/ 3 h 30"/>
                  <a:gd name="T64" fmla="*/ 11 w 18"/>
                  <a:gd name="T65" fmla="*/ 2 h 30"/>
                  <a:gd name="T66" fmla="*/ 9 w 18"/>
                  <a:gd name="T67" fmla="*/ 7 h 30"/>
                  <a:gd name="T68" fmla="*/ 8 w 18"/>
                  <a:gd name="T69" fmla="*/ 9 h 30"/>
                  <a:gd name="T70" fmla="*/ 6 w 18"/>
                  <a:gd name="T71" fmla="*/ 11 h 30"/>
                  <a:gd name="T72" fmla="*/ 6 w 18"/>
                  <a:gd name="T73" fmla="*/ 10 h 30"/>
                  <a:gd name="T74" fmla="*/ 4 w 18"/>
                  <a:gd name="T75" fmla="*/ 11 h 30"/>
                  <a:gd name="T76" fmla="*/ 3 w 18"/>
                  <a:gd name="T77" fmla="*/ 17 h 30"/>
                  <a:gd name="T78" fmla="*/ 5 w 18"/>
                  <a:gd name="T79"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0">
                    <a:moveTo>
                      <a:pt x="3" y="7"/>
                    </a:moveTo>
                    <a:cubicBezTo>
                      <a:pt x="3" y="8"/>
                      <a:pt x="2" y="10"/>
                      <a:pt x="2" y="13"/>
                    </a:cubicBezTo>
                    <a:cubicBezTo>
                      <a:pt x="2" y="11"/>
                      <a:pt x="2" y="11"/>
                      <a:pt x="2" y="11"/>
                    </a:cubicBezTo>
                    <a:cubicBezTo>
                      <a:pt x="2" y="12"/>
                      <a:pt x="1" y="16"/>
                      <a:pt x="0" y="20"/>
                    </a:cubicBezTo>
                    <a:cubicBezTo>
                      <a:pt x="1" y="18"/>
                      <a:pt x="1" y="18"/>
                      <a:pt x="1" y="18"/>
                    </a:cubicBezTo>
                    <a:cubicBezTo>
                      <a:pt x="1" y="15"/>
                      <a:pt x="0" y="22"/>
                      <a:pt x="0" y="23"/>
                    </a:cubicBezTo>
                    <a:cubicBezTo>
                      <a:pt x="0" y="22"/>
                      <a:pt x="2" y="14"/>
                      <a:pt x="2" y="16"/>
                    </a:cubicBezTo>
                    <a:cubicBezTo>
                      <a:pt x="2" y="15"/>
                      <a:pt x="2" y="18"/>
                      <a:pt x="1" y="19"/>
                    </a:cubicBezTo>
                    <a:cubicBezTo>
                      <a:pt x="1" y="20"/>
                      <a:pt x="3" y="14"/>
                      <a:pt x="3" y="13"/>
                    </a:cubicBezTo>
                    <a:cubicBezTo>
                      <a:pt x="0" y="30"/>
                      <a:pt x="5" y="8"/>
                      <a:pt x="3" y="19"/>
                    </a:cubicBezTo>
                    <a:cubicBezTo>
                      <a:pt x="3" y="18"/>
                      <a:pt x="3" y="19"/>
                      <a:pt x="4" y="16"/>
                    </a:cubicBezTo>
                    <a:cubicBezTo>
                      <a:pt x="3" y="20"/>
                      <a:pt x="5" y="17"/>
                      <a:pt x="3" y="21"/>
                    </a:cubicBezTo>
                    <a:cubicBezTo>
                      <a:pt x="6" y="11"/>
                      <a:pt x="3" y="26"/>
                      <a:pt x="6" y="13"/>
                    </a:cubicBezTo>
                    <a:cubicBezTo>
                      <a:pt x="6" y="17"/>
                      <a:pt x="6" y="13"/>
                      <a:pt x="6" y="16"/>
                    </a:cubicBezTo>
                    <a:cubicBezTo>
                      <a:pt x="6" y="17"/>
                      <a:pt x="6" y="17"/>
                      <a:pt x="6" y="17"/>
                    </a:cubicBezTo>
                    <a:cubicBezTo>
                      <a:pt x="5" y="20"/>
                      <a:pt x="7" y="12"/>
                      <a:pt x="6" y="18"/>
                    </a:cubicBezTo>
                    <a:cubicBezTo>
                      <a:pt x="6" y="19"/>
                      <a:pt x="7" y="14"/>
                      <a:pt x="8" y="11"/>
                    </a:cubicBezTo>
                    <a:cubicBezTo>
                      <a:pt x="8" y="13"/>
                      <a:pt x="7" y="14"/>
                      <a:pt x="6" y="19"/>
                    </a:cubicBezTo>
                    <a:cubicBezTo>
                      <a:pt x="8" y="14"/>
                      <a:pt x="7" y="16"/>
                      <a:pt x="8" y="13"/>
                    </a:cubicBezTo>
                    <a:cubicBezTo>
                      <a:pt x="8" y="13"/>
                      <a:pt x="8" y="12"/>
                      <a:pt x="9" y="10"/>
                    </a:cubicBezTo>
                    <a:cubicBezTo>
                      <a:pt x="9" y="11"/>
                      <a:pt x="10" y="6"/>
                      <a:pt x="11" y="4"/>
                    </a:cubicBezTo>
                    <a:cubicBezTo>
                      <a:pt x="9" y="11"/>
                      <a:pt x="10" y="4"/>
                      <a:pt x="10" y="10"/>
                    </a:cubicBezTo>
                    <a:cubicBezTo>
                      <a:pt x="9" y="13"/>
                      <a:pt x="8" y="12"/>
                      <a:pt x="7" y="17"/>
                    </a:cubicBezTo>
                    <a:cubicBezTo>
                      <a:pt x="7" y="18"/>
                      <a:pt x="8" y="17"/>
                      <a:pt x="9" y="14"/>
                    </a:cubicBezTo>
                    <a:cubicBezTo>
                      <a:pt x="9" y="15"/>
                      <a:pt x="8" y="17"/>
                      <a:pt x="8" y="18"/>
                    </a:cubicBezTo>
                    <a:cubicBezTo>
                      <a:pt x="8" y="21"/>
                      <a:pt x="10" y="11"/>
                      <a:pt x="10" y="14"/>
                    </a:cubicBezTo>
                    <a:cubicBezTo>
                      <a:pt x="9" y="17"/>
                      <a:pt x="9" y="17"/>
                      <a:pt x="9" y="17"/>
                    </a:cubicBezTo>
                    <a:cubicBezTo>
                      <a:pt x="10" y="13"/>
                      <a:pt x="9" y="18"/>
                      <a:pt x="10" y="16"/>
                    </a:cubicBezTo>
                    <a:cubicBezTo>
                      <a:pt x="11" y="14"/>
                      <a:pt x="11" y="13"/>
                      <a:pt x="11" y="12"/>
                    </a:cubicBezTo>
                    <a:cubicBezTo>
                      <a:pt x="9" y="21"/>
                      <a:pt x="13" y="8"/>
                      <a:pt x="12" y="14"/>
                    </a:cubicBezTo>
                    <a:cubicBezTo>
                      <a:pt x="13" y="9"/>
                      <a:pt x="14" y="6"/>
                      <a:pt x="15" y="5"/>
                    </a:cubicBezTo>
                    <a:cubicBezTo>
                      <a:pt x="13" y="10"/>
                      <a:pt x="13" y="10"/>
                      <a:pt x="13" y="10"/>
                    </a:cubicBezTo>
                    <a:cubicBezTo>
                      <a:pt x="14" y="7"/>
                      <a:pt x="11" y="16"/>
                      <a:pt x="11" y="18"/>
                    </a:cubicBezTo>
                    <a:cubicBezTo>
                      <a:pt x="12" y="16"/>
                      <a:pt x="11" y="19"/>
                      <a:pt x="12" y="15"/>
                    </a:cubicBezTo>
                    <a:cubicBezTo>
                      <a:pt x="11" y="19"/>
                      <a:pt x="11" y="19"/>
                      <a:pt x="11" y="19"/>
                    </a:cubicBezTo>
                    <a:cubicBezTo>
                      <a:pt x="11" y="20"/>
                      <a:pt x="14" y="10"/>
                      <a:pt x="13" y="14"/>
                    </a:cubicBezTo>
                    <a:cubicBezTo>
                      <a:pt x="12" y="17"/>
                      <a:pt x="12" y="17"/>
                      <a:pt x="12" y="17"/>
                    </a:cubicBezTo>
                    <a:cubicBezTo>
                      <a:pt x="13" y="17"/>
                      <a:pt x="12" y="22"/>
                      <a:pt x="15" y="16"/>
                    </a:cubicBezTo>
                    <a:cubicBezTo>
                      <a:pt x="16" y="13"/>
                      <a:pt x="17" y="7"/>
                      <a:pt x="18" y="5"/>
                    </a:cubicBezTo>
                    <a:cubicBezTo>
                      <a:pt x="17" y="7"/>
                      <a:pt x="15" y="12"/>
                      <a:pt x="14" y="14"/>
                    </a:cubicBezTo>
                    <a:cubicBezTo>
                      <a:pt x="16" y="9"/>
                      <a:pt x="16" y="9"/>
                      <a:pt x="16" y="9"/>
                    </a:cubicBezTo>
                    <a:cubicBezTo>
                      <a:pt x="15" y="12"/>
                      <a:pt x="14" y="14"/>
                      <a:pt x="13" y="17"/>
                    </a:cubicBezTo>
                    <a:cubicBezTo>
                      <a:pt x="12" y="19"/>
                      <a:pt x="14" y="12"/>
                      <a:pt x="13" y="15"/>
                    </a:cubicBezTo>
                    <a:cubicBezTo>
                      <a:pt x="15" y="10"/>
                      <a:pt x="15" y="10"/>
                      <a:pt x="16" y="5"/>
                    </a:cubicBezTo>
                    <a:cubicBezTo>
                      <a:pt x="15" y="8"/>
                      <a:pt x="15" y="8"/>
                      <a:pt x="15" y="8"/>
                    </a:cubicBezTo>
                    <a:cubicBezTo>
                      <a:pt x="16" y="6"/>
                      <a:pt x="16" y="6"/>
                      <a:pt x="16" y="4"/>
                    </a:cubicBezTo>
                    <a:cubicBezTo>
                      <a:pt x="14" y="10"/>
                      <a:pt x="17" y="2"/>
                      <a:pt x="15" y="4"/>
                    </a:cubicBezTo>
                    <a:cubicBezTo>
                      <a:pt x="15" y="5"/>
                      <a:pt x="15" y="5"/>
                      <a:pt x="15" y="5"/>
                    </a:cubicBezTo>
                    <a:cubicBezTo>
                      <a:pt x="15" y="8"/>
                      <a:pt x="14" y="8"/>
                      <a:pt x="14" y="8"/>
                    </a:cubicBezTo>
                    <a:cubicBezTo>
                      <a:pt x="15" y="4"/>
                      <a:pt x="15" y="5"/>
                      <a:pt x="15" y="3"/>
                    </a:cubicBezTo>
                    <a:cubicBezTo>
                      <a:pt x="14" y="5"/>
                      <a:pt x="13" y="10"/>
                      <a:pt x="13" y="10"/>
                    </a:cubicBezTo>
                    <a:cubicBezTo>
                      <a:pt x="14" y="5"/>
                      <a:pt x="13" y="7"/>
                      <a:pt x="14" y="3"/>
                    </a:cubicBezTo>
                    <a:cubicBezTo>
                      <a:pt x="13" y="8"/>
                      <a:pt x="13" y="4"/>
                      <a:pt x="12" y="7"/>
                    </a:cubicBezTo>
                    <a:cubicBezTo>
                      <a:pt x="12" y="9"/>
                      <a:pt x="12" y="8"/>
                      <a:pt x="13" y="5"/>
                    </a:cubicBezTo>
                    <a:cubicBezTo>
                      <a:pt x="13" y="4"/>
                      <a:pt x="13" y="4"/>
                      <a:pt x="13" y="4"/>
                    </a:cubicBezTo>
                    <a:cubicBezTo>
                      <a:pt x="13" y="4"/>
                      <a:pt x="13" y="4"/>
                      <a:pt x="13" y="4"/>
                    </a:cubicBezTo>
                    <a:cubicBezTo>
                      <a:pt x="13" y="3"/>
                      <a:pt x="13" y="3"/>
                      <a:pt x="13" y="3"/>
                    </a:cubicBezTo>
                    <a:cubicBezTo>
                      <a:pt x="13" y="3"/>
                      <a:pt x="12" y="7"/>
                      <a:pt x="13" y="4"/>
                    </a:cubicBezTo>
                    <a:cubicBezTo>
                      <a:pt x="13" y="2"/>
                      <a:pt x="13" y="2"/>
                      <a:pt x="13" y="2"/>
                    </a:cubicBezTo>
                    <a:cubicBezTo>
                      <a:pt x="13" y="1"/>
                      <a:pt x="11" y="10"/>
                      <a:pt x="12" y="5"/>
                    </a:cubicBezTo>
                    <a:cubicBezTo>
                      <a:pt x="11" y="8"/>
                      <a:pt x="11" y="8"/>
                      <a:pt x="9" y="13"/>
                    </a:cubicBezTo>
                    <a:cubicBezTo>
                      <a:pt x="10" y="11"/>
                      <a:pt x="11" y="7"/>
                      <a:pt x="11" y="8"/>
                    </a:cubicBezTo>
                    <a:cubicBezTo>
                      <a:pt x="9" y="12"/>
                      <a:pt x="11" y="6"/>
                      <a:pt x="10" y="9"/>
                    </a:cubicBezTo>
                    <a:cubicBezTo>
                      <a:pt x="11" y="4"/>
                      <a:pt x="10" y="7"/>
                      <a:pt x="11" y="3"/>
                    </a:cubicBezTo>
                    <a:cubicBezTo>
                      <a:pt x="12" y="1"/>
                      <a:pt x="10" y="7"/>
                      <a:pt x="10" y="6"/>
                    </a:cubicBezTo>
                    <a:cubicBezTo>
                      <a:pt x="11" y="2"/>
                      <a:pt x="11" y="2"/>
                      <a:pt x="11" y="2"/>
                    </a:cubicBezTo>
                    <a:cubicBezTo>
                      <a:pt x="10" y="4"/>
                      <a:pt x="9" y="8"/>
                      <a:pt x="10" y="4"/>
                    </a:cubicBezTo>
                    <a:cubicBezTo>
                      <a:pt x="9" y="7"/>
                      <a:pt x="9" y="7"/>
                      <a:pt x="9" y="7"/>
                    </a:cubicBezTo>
                    <a:cubicBezTo>
                      <a:pt x="9" y="5"/>
                      <a:pt x="9" y="7"/>
                      <a:pt x="10" y="3"/>
                    </a:cubicBezTo>
                    <a:cubicBezTo>
                      <a:pt x="8" y="9"/>
                      <a:pt x="8" y="9"/>
                      <a:pt x="8" y="9"/>
                    </a:cubicBezTo>
                    <a:cubicBezTo>
                      <a:pt x="9" y="2"/>
                      <a:pt x="7" y="8"/>
                      <a:pt x="6" y="14"/>
                    </a:cubicBezTo>
                    <a:cubicBezTo>
                      <a:pt x="6" y="14"/>
                      <a:pt x="6" y="13"/>
                      <a:pt x="6" y="11"/>
                    </a:cubicBezTo>
                    <a:cubicBezTo>
                      <a:pt x="7" y="9"/>
                      <a:pt x="7" y="9"/>
                      <a:pt x="7" y="9"/>
                    </a:cubicBezTo>
                    <a:cubicBezTo>
                      <a:pt x="6" y="9"/>
                      <a:pt x="7" y="5"/>
                      <a:pt x="6" y="10"/>
                    </a:cubicBezTo>
                    <a:cubicBezTo>
                      <a:pt x="5" y="12"/>
                      <a:pt x="6" y="6"/>
                      <a:pt x="7" y="5"/>
                    </a:cubicBezTo>
                    <a:cubicBezTo>
                      <a:pt x="5" y="13"/>
                      <a:pt x="7" y="0"/>
                      <a:pt x="4" y="11"/>
                    </a:cubicBezTo>
                    <a:cubicBezTo>
                      <a:pt x="4" y="11"/>
                      <a:pt x="4" y="14"/>
                      <a:pt x="4" y="13"/>
                    </a:cubicBezTo>
                    <a:cubicBezTo>
                      <a:pt x="4" y="15"/>
                      <a:pt x="4" y="17"/>
                      <a:pt x="3" y="17"/>
                    </a:cubicBezTo>
                    <a:cubicBezTo>
                      <a:pt x="3" y="18"/>
                      <a:pt x="4" y="13"/>
                      <a:pt x="3" y="15"/>
                    </a:cubicBezTo>
                    <a:cubicBezTo>
                      <a:pt x="5" y="8"/>
                      <a:pt x="5" y="8"/>
                      <a:pt x="5" y="8"/>
                    </a:cubicBezTo>
                    <a:cubicBezTo>
                      <a:pt x="6" y="0"/>
                      <a:pt x="2" y="18"/>
                      <a:pt x="3" y="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3" name="Freeform 2074"/>
              <p:cNvSpPr/>
              <p:nvPr/>
            </p:nvSpPr>
            <p:spPr bwMode="auto">
              <a:xfrm>
                <a:off x="2816" y="3142"/>
                <a:ext cx="1" cy="4"/>
              </a:xfrm>
              <a:custGeom>
                <a:avLst/>
                <a:gdLst>
                  <a:gd name="T0" fmla="*/ 0 w 1"/>
                  <a:gd name="T1" fmla="*/ 4 h 4"/>
                  <a:gd name="T2" fmla="*/ 1 w 1"/>
                  <a:gd name="T3" fmla="*/ 0 h 4"/>
                  <a:gd name="T4" fmla="*/ 0 w 1"/>
                  <a:gd name="T5" fmla="*/ 3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4" name="Freeform 2075"/>
              <p:cNvSpPr/>
              <p:nvPr/>
            </p:nvSpPr>
            <p:spPr bwMode="auto">
              <a:xfrm>
                <a:off x="2816" y="3145"/>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2"/>
                      <a:pt x="0" y="1"/>
                    </a:cubicBez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5" name="Freeform 2076"/>
              <p:cNvSpPr/>
              <p:nvPr/>
            </p:nvSpPr>
            <p:spPr bwMode="auto">
              <a:xfrm>
                <a:off x="2811" y="3145"/>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6" name="Freeform 2077"/>
              <p:cNvSpPr/>
              <p:nvPr/>
            </p:nvSpPr>
            <p:spPr bwMode="auto">
              <a:xfrm>
                <a:off x="2811" y="3148"/>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lnTo>
                      <a:pt x="0" y="2"/>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7" name="Freeform 2078"/>
              <p:cNvSpPr/>
              <p:nvPr/>
            </p:nvSpPr>
            <p:spPr bwMode="auto">
              <a:xfrm>
                <a:off x="2803" y="3143"/>
                <a:ext cx="8" cy="23"/>
              </a:xfrm>
              <a:custGeom>
                <a:avLst/>
                <a:gdLst>
                  <a:gd name="T0" fmla="*/ 2 w 9"/>
                  <a:gd name="T1" fmla="*/ 11 h 25"/>
                  <a:gd name="T2" fmla="*/ 1 w 9"/>
                  <a:gd name="T3" fmla="*/ 15 h 25"/>
                  <a:gd name="T4" fmla="*/ 1 w 9"/>
                  <a:gd name="T5" fmla="*/ 12 h 25"/>
                  <a:gd name="T6" fmla="*/ 0 w 9"/>
                  <a:gd name="T7" fmla="*/ 20 h 25"/>
                  <a:gd name="T8" fmla="*/ 3 w 9"/>
                  <a:gd name="T9" fmla="*/ 15 h 25"/>
                  <a:gd name="T10" fmla="*/ 3 w 9"/>
                  <a:gd name="T11" fmla="*/ 18 h 25"/>
                  <a:gd name="T12" fmla="*/ 5 w 9"/>
                  <a:gd name="T13" fmla="*/ 13 h 25"/>
                  <a:gd name="T14" fmla="*/ 4 w 9"/>
                  <a:gd name="T15" fmla="*/ 19 h 25"/>
                  <a:gd name="T16" fmla="*/ 5 w 9"/>
                  <a:gd name="T17" fmla="*/ 17 h 25"/>
                  <a:gd name="T18" fmla="*/ 5 w 9"/>
                  <a:gd name="T19" fmla="*/ 14 h 25"/>
                  <a:gd name="T20" fmla="*/ 5 w 9"/>
                  <a:gd name="T21" fmla="*/ 16 h 25"/>
                  <a:gd name="T22" fmla="*/ 5 w 9"/>
                  <a:gd name="T23" fmla="*/ 14 h 25"/>
                  <a:gd name="T24" fmla="*/ 6 w 9"/>
                  <a:gd name="T25" fmla="*/ 14 h 25"/>
                  <a:gd name="T26" fmla="*/ 6 w 9"/>
                  <a:gd name="T27" fmla="*/ 15 h 25"/>
                  <a:gd name="T28" fmla="*/ 6 w 9"/>
                  <a:gd name="T29" fmla="*/ 13 h 25"/>
                  <a:gd name="T30" fmla="*/ 6 w 9"/>
                  <a:gd name="T31" fmla="*/ 17 h 25"/>
                  <a:gd name="T32" fmla="*/ 8 w 9"/>
                  <a:gd name="T33" fmla="*/ 12 h 25"/>
                  <a:gd name="T34" fmla="*/ 8 w 9"/>
                  <a:gd name="T35" fmla="*/ 8 h 25"/>
                  <a:gd name="T36" fmla="*/ 7 w 9"/>
                  <a:gd name="T37" fmla="*/ 11 h 25"/>
                  <a:gd name="T38" fmla="*/ 7 w 9"/>
                  <a:gd name="T39" fmla="*/ 11 h 25"/>
                  <a:gd name="T40" fmla="*/ 6 w 9"/>
                  <a:gd name="T41" fmla="*/ 13 h 25"/>
                  <a:gd name="T42" fmla="*/ 7 w 9"/>
                  <a:gd name="T43" fmla="*/ 7 h 25"/>
                  <a:gd name="T44" fmla="*/ 7 w 9"/>
                  <a:gd name="T45" fmla="*/ 3 h 25"/>
                  <a:gd name="T46" fmla="*/ 7 w 9"/>
                  <a:gd name="T47" fmla="*/ 3 h 25"/>
                  <a:gd name="T48" fmla="*/ 7 w 9"/>
                  <a:gd name="T49" fmla="*/ 5 h 25"/>
                  <a:gd name="T50" fmla="*/ 7 w 9"/>
                  <a:gd name="T51" fmla="*/ 7 h 25"/>
                  <a:gd name="T52" fmla="*/ 5 w 9"/>
                  <a:gd name="T53" fmla="*/ 14 h 25"/>
                  <a:gd name="T54" fmla="*/ 5 w 9"/>
                  <a:gd name="T55" fmla="*/ 14 h 25"/>
                  <a:gd name="T56" fmla="*/ 6 w 9"/>
                  <a:gd name="T57" fmla="*/ 8 h 25"/>
                  <a:gd name="T58" fmla="*/ 6 w 9"/>
                  <a:gd name="T59" fmla="*/ 11 h 25"/>
                  <a:gd name="T60" fmla="*/ 6 w 9"/>
                  <a:gd name="T61" fmla="*/ 5 h 25"/>
                  <a:gd name="T62" fmla="*/ 5 w 9"/>
                  <a:gd name="T63" fmla="*/ 11 h 25"/>
                  <a:gd name="T64" fmla="*/ 4 w 9"/>
                  <a:gd name="T65" fmla="*/ 11 h 25"/>
                  <a:gd name="T66" fmla="*/ 5 w 9"/>
                  <a:gd name="T67" fmla="*/ 7 h 25"/>
                  <a:gd name="T68" fmla="*/ 4 w 9"/>
                  <a:gd name="T69" fmla="*/ 11 h 25"/>
                  <a:gd name="T70" fmla="*/ 3 w 9"/>
                  <a:gd name="T71" fmla="*/ 9 h 25"/>
                  <a:gd name="T72" fmla="*/ 3 w 9"/>
                  <a:gd name="T73" fmla="*/ 12 h 25"/>
                  <a:gd name="T74" fmla="*/ 2 w 9"/>
                  <a:gd name="T75" fmla="*/ 11 h 25"/>
                  <a:gd name="T76" fmla="*/ 2 w 9"/>
                  <a:gd name="T77" fmla="*/ 11 h 25"/>
                  <a:gd name="T78" fmla="*/ 1 w 9"/>
                  <a:gd name="T79" fmla="*/ 18 h 25"/>
                  <a:gd name="T80" fmla="*/ 2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2" y="11"/>
                    </a:moveTo>
                    <a:cubicBezTo>
                      <a:pt x="1" y="15"/>
                      <a:pt x="1" y="15"/>
                      <a:pt x="1" y="15"/>
                    </a:cubicBezTo>
                    <a:cubicBezTo>
                      <a:pt x="1" y="13"/>
                      <a:pt x="0" y="16"/>
                      <a:pt x="1" y="12"/>
                    </a:cubicBezTo>
                    <a:cubicBezTo>
                      <a:pt x="0" y="17"/>
                      <a:pt x="1" y="12"/>
                      <a:pt x="0" y="20"/>
                    </a:cubicBezTo>
                    <a:cubicBezTo>
                      <a:pt x="1" y="17"/>
                      <a:pt x="1" y="22"/>
                      <a:pt x="3" y="15"/>
                    </a:cubicBezTo>
                    <a:cubicBezTo>
                      <a:pt x="3" y="18"/>
                      <a:pt x="3" y="18"/>
                      <a:pt x="3" y="18"/>
                    </a:cubicBezTo>
                    <a:cubicBezTo>
                      <a:pt x="4" y="12"/>
                      <a:pt x="2" y="25"/>
                      <a:pt x="5" y="13"/>
                    </a:cubicBezTo>
                    <a:cubicBezTo>
                      <a:pt x="4" y="19"/>
                      <a:pt x="4" y="19"/>
                      <a:pt x="4" y="19"/>
                    </a:cubicBezTo>
                    <a:cubicBezTo>
                      <a:pt x="4" y="21"/>
                      <a:pt x="6" y="10"/>
                      <a:pt x="5" y="17"/>
                    </a:cubicBezTo>
                    <a:cubicBezTo>
                      <a:pt x="5" y="14"/>
                      <a:pt x="5" y="14"/>
                      <a:pt x="5" y="14"/>
                    </a:cubicBezTo>
                    <a:cubicBezTo>
                      <a:pt x="5" y="16"/>
                      <a:pt x="5" y="16"/>
                      <a:pt x="5" y="16"/>
                    </a:cubicBezTo>
                    <a:cubicBezTo>
                      <a:pt x="5" y="14"/>
                      <a:pt x="5" y="14"/>
                      <a:pt x="5" y="14"/>
                    </a:cubicBezTo>
                    <a:cubicBezTo>
                      <a:pt x="6" y="12"/>
                      <a:pt x="6" y="12"/>
                      <a:pt x="6" y="14"/>
                    </a:cubicBezTo>
                    <a:cubicBezTo>
                      <a:pt x="6" y="16"/>
                      <a:pt x="6" y="15"/>
                      <a:pt x="6" y="15"/>
                    </a:cubicBezTo>
                    <a:cubicBezTo>
                      <a:pt x="5" y="18"/>
                      <a:pt x="6" y="13"/>
                      <a:pt x="6" y="13"/>
                    </a:cubicBezTo>
                    <a:cubicBezTo>
                      <a:pt x="6" y="15"/>
                      <a:pt x="6" y="16"/>
                      <a:pt x="6" y="17"/>
                    </a:cubicBezTo>
                    <a:cubicBezTo>
                      <a:pt x="7" y="14"/>
                      <a:pt x="6" y="21"/>
                      <a:pt x="8" y="12"/>
                    </a:cubicBezTo>
                    <a:cubicBezTo>
                      <a:pt x="8" y="10"/>
                      <a:pt x="8" y="8"/>
                      <a:pt x="8" y="8"/>
                    </a:cubicBezTo>
                    <a:cubicBezTo>
                      <a:pt x="9" y="5"/>
                      <a:pt x="8" y="8"/>
                      <a:pt x="7" y="11"/>
                    </a:cubicBezTo>
                    <a:cubicBezTo>
                      <a:pt x="7" y="11"/>
                      <a:pt x="7" y="11"/>
                      <a:pt x="7" y="11"/>
                    </a:cubicBezTo>
                    <a:cubicBezTo>
                      <a:pt x="5" y="20"/>
                      <a:pt x="7" y="9"/>
                      <a:pt x="6" y="13"/>
                    </a:cubicBezTo>
                    <a:cubicBezTo>
                      <a:pt x="7" y="9"/>
                      <a:pt x="7" y="9"/>
                      <a:pt x="7" y="7"/>
                    </a:cubicBezTo>
                    <a:cubicBezTo>
                      <a:pt x="8" y="0"/>
                      <a:pt x="6" y="12"/>
                      <a:pt x="7" y="3"/>
                    </a:cubicBezTo>
                    <a:cubicBezTo>
                      <a:pt x="7" y="3"/>
                      <a:pt x="7" y="3"/>
                      <a:pt x="7" y="3"/>
                    </a:cubicBezTo>
                    <a:cubicBezTo>
                      <a:pt x="7" y="2"/>
                      <a:pt x="7" y="4"/>
                      <a:pt x="7" y="5"/>
                    </a:cubicBezTo>
                    <a:cubicBezTo>
                      <a:pt x="7" y="7"/>
                      <a:pt x="7" y="7"/>
                      <a:pt x="7" y="7"/>
                    </a:cubicBezTo>
                    <a:cubicBezTo>
                      <a:pt x="6" y="8"/>
                      <a:pt x="6" y="12"/>
                      <a:pt x="5" y="14"/>
                    </a:cubicBezTo>
                    <a:cubicBezTo>
                      <a:pt x="6" y="10"/>
                      <a:pt x="5" y="16"/>
                      <a:pt x="5" y="14"/>
                    </a:cubicBezTo>
                    <a:cubicBezTo>
                      <a:pt x="6" y="10"/>
                      <a:pt x="6" y="10"/>
                      <a:pt x="6" y="8"/>
                    </a:cubicBezTo>
                    <a:cubicBezTo>
                      <a:pt x="6" y="11"/>
                      <a:pt x="6" y="11"/>
                      <a:pt x="6" y="11"/>
                    </a:cubicBezTo>
                    <a:cubicBezTo>
                      <a:pt x="5" y="11"/>
                      <a:pt x="6" y="7"/>
                      <a:pt x="6" y="5"/>
                    </a:cubicBezTo>
                    <a:cubicBezTo>
                      <a:pt x="6" y="7"/>
                      <a:pt x="6" y="7"/>
                      <a:pt x="5" y="11"/>
                    </a:cubicBezTo>
                    <a:cubicBezTo>
                      <a:pt x="6" y="6"/>
                      <a:pt x="5" y="7"/>
                      <a:pt x="4" y="11"/>
                    </a:cubicBezTo>
                    <a:cubicBezTo>
                      <a:pt x="4" y="10"/>
                      <a:pt x="5" y="7"/>
                      <a:pt x="5" y="7"/>
                    </a:cubicBezTo>
                    <a:cubicBezTo>
                      <a:pt x="5" y="7"/>
                      <a:pt x="4" y="8"/>
                      <a:pt x="4" y="11"/>
                    </a:cubicBezTo>
                    <a:cubicBezTo>
                      <a:pt x="3" y="14"/>
                      <a:pt x="3" y="12"/>
                      <a:pt x="3" y="9"/>
                    </a:cubicBezTo>
                    <a:cubicBezTo>
                      <a:pt x="3" y="12"/>
                      <a:pt x="3" y="12"/>
                      <a:pt x="3" y="12"/>
                    </a:cubicBezTo>
                    <a:cubicBezTo>
                      <a:pt x="2" y="17"/>
                      <a:pt x="3" y="9"/>
                      <a:pt x="2" y="11"/>
                    </a:cubicBezTo>
                    <a:cubicBezTo>
                      <a:pt x="2" y="11"/>
                      <a:pt x="2" y="11"/>
                      <a:pt x="2" y="11"/>
                    </a:cubicBezTo>
                    <a:cubicBezTo>
                      <a:pt x="2" y="12"/>
                      <a:pt x="1" y="19"/>
                      <a:pt x="1" y="18"/>
                    </a:cubicBezTo>
                    <a:cubicBezTo>
                      <a:pt x="1" y="14"/>
                      <a:pt x="1"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8" name="Freeform 2079"/>
              <p:cNvSpPr/>
              <p:nvPr/>
            </p:nvSpPr>
            <p:spPr bwMode="auto">
              <a:xfrm>
                <a:off x="2802" y="3154"/>
                <a:ext cx="1" cy="8"/>
              </a:xfrm>
              <a:custGeom>
                <a:avLst/>
                <a:gdLst>
                  <a:gd name="T0" fmla="*/ 1 w 1"/>
                  <a:gd name="T1" fmla="*/ 5 h 9"/>
                  <a:gd name="T2" fmla="*/ 1 w 1"/>
                  <a:gd name="T3" fmla="*/ 1 h 9"/>
                  <a:gd name="T4" fmla="*/ 1 w 1"/>
                  <a:gd name="T5" fmla="*/ 8 h 9"/>
                  <a:gd name="T6" fmla="*/ 1 w 1"/>
                  <a:gd name="T7" fmla="*/ 7 h 9"/>
                  <a:gd name="T8" fmla="*/ 1 w 1"/>
                  <a:gd name="T9" fmla="*/ 5 h 9"/>
                </a:gdLst>
                <a:ahLst/>
                <a:cxnLst>
                  <a:cxn ang="0">
                    <a:pos x="T0" y="T1"/>
                  </a:cxn>
                  <a:cxn ang="0">
                    <a:pos x="T2" y="T3"/>
                  </a:cxn>
                  <a:cxn ang="0">
                    <a:pos x="T4" y="T5"/>
                  </a:cxn>
                  <a:cxn ang="0">
                    <a:pos x="T6" y="T7"/>
                  </a:cxn>
                  <a:cxn ang="0">
                    <a:pos x="T8" y="T9"/>
                  </a:cxn>
                </a:cxnLst>
                <a:rect l="0" t="0" r="r" b="b"/>
                <a:pathLst>
                  <a:path w="1" h="9">
                    <a:moveTo>
                      <a:pt x="1" y="5"/>
                    </a:moveTo>
                    <a:cubicBezTo>
                      <a:pt x="1" y="1"/>
                      <a:pt x="1" y="1"/>
                      <a:pt x="1" y="1"/>
                    </a:cubicBezTo>
                    <a:cubicBezTo>
                      <a:pt x="1" y="0"/>
                      <a:pt x="1" y="6"/>
                      <a:pt x="1" y="8"/>
                    </a:cubicBezTo>
                    <a:cubicBezTo>
                      <a:pt x="1" y="7"/>
                      <a:pt x="0" y="9"/>
                      <a:pt x="1" y="7"/>
                    </a:cubicBezTo>
                    <a:cubicBezTo>
                      <a:pt x="1" y="6"/>
                      <a:pt x="1" y="5"/>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9" name="Freeform 2080"/>
              <p:cNvSpPr/>
              <p:nvPr/>
            </p:nvSpPr>
            <p:spPr bwMode="auto">
              <a:xfrm>
                <a:off x="2801" y="3151"/>
                <a:ext cx="2" cy="18"/>
              </a:xfrm>
              <a:custGeom>
                <a:avLst/>
                <a:gdLst>
                  <a:gd name="T0" fmla="*/ 1 w 2"/>
                  <a:gd name="T1" fmla="*/ 9 h 19"/>
                  <a:gd name="T2" fmla="*/ 1 w 2"/>
                  <a:gd name="T3" fmla="*/ 13 h 19"/>
                  <a:gd name="T4" fmla="*/ 1 w 2"/>
                  <a:gd name="T5" fmla="*/ 14 h 19"/>
                  <a:gd name="T6" fmla="*/ 2 w 2"/>
                  <a:gd name="T7" fmla="*/ 7 h 19"/>
                  <a:gd name="T8" fmla="*/ 1 w 2"/>
                  <a:gd name="T9" fmla="*/ 11 h 19"/>
                  <a:gd name="T10" fmla="*/ 2 w 2"/>
                  <a:gd name="T11" fmla="*/ 7 h 19"/>
                  <a:gd name="T12" fmla="*/ 2 w 2"/>
                  <a:gd name="T13" fmla="*/ 9 h 19"/>
                  <a:gd name="T14" fmla="*/ 2 w 2"/>
                  <a:gd name="T15" fmla="*/ 6 h 19"/>
                  <a:gd name="T16" fmla="*/ 2 w 2"/>
                  <a:gd name="T17" fmla="*/ 7 h 19"/>
                  <a:gd name="T18" fmla="*/ 2 w 2"/>
                  <a:gd name="T19" fmla="*/ 4 h 19"/>
                  <a:gd name="T20" fmla="*/ 1 w 2"/>
                  <a:gd name="T21" fmla="*/ 10 h 19"/>
                  <a:gd name="T22" fmla="*/ 2 w 2"/>
                  <a:gd name="T23" fmla="*/ 4 h 19"/>
                  <a:gd name="T24" fmla="*/ 1 w 2"/>
                  <a:gd name="T25" fmla="*/ 2 h 19"/>
                  <a:gd name="T26" fmla="*/ 1 w 2"/>
                  <a:gd name="T27" fmla="*/ 4 h 19"/>
                  <a:gd name="T28" fmla="*/ 1 w 2"/>
                  <a:gd name="T29" fmla="*/ 9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3"/>
                      <a:pt x="1" y="13"/>
                      <a:pt x="1" y="13"/>
                    </a:cubicBezTo>
                    <a:cubicBezTo>
                      <a:pt x="1" y="12"/>
                      <a:pt x="1" y="11"/>
                      <a:pt x="1" y="14"/>
                    </a:cubicBezTo>
                    <a:cubicBezTo>
                      <a:pt x="1" y="15"/>
                      <a:pt x="1" y="9"/>
                      <a:pt x="2" y="7"/>
                    </a:cubicBezTo>
                    <a:cubicBezTo>
                      <a:pt x="1" y="11"/>
                      <a:pt x="1" y="11"/>
                      <a:pt x="1" y="11"/>
                    </a:cubicBezTo>
                    <a:cubicBezTo>
                      <a:pt x="2" y="9"/>
                      <a:pt x="1" y="13"/>
                      <a:pt x="2" y="7"/>
                    </a:cubicBezTo>
                    <a:cubicBezTo>
                      <a:pt x="2" y="6"/>
                      <a:pt x="2" y="10"/>
                      <a:pt x="2" y="9"/>
                    </a:cubicBezTo>
                    <a:cubicBezTo>
                      <a:pt x="2" y="6"/>
                      <a:pt x="2" y="6"/>
                      <a:pt x="2" y="6"/>
                    </a:cubicBezTo>
                    <a:cubicBezTo>
                      <a:pt x="2" y="7"/>
                      <a:pt x="2" y="7"/>
                      <a:pt x="2" y="7"/>
                    </a:cubicBezTo>
                    <a:cubicBezTo>
                      <a:pt x="2" y="4"/>
                      <a:pt x="2" y="4"/>
                      <a:pt x="2" y="4"/>
                    </a:cubicBezTo>
                    <a:cubicBezTo>
                      <a:pt x="2" y="0"/>
                      <a:pt x="1" y="13"/>
                      <a:pt x="1" y="10"/>
                    </a:cubicBezTo>
                    <a:cubicBezTo>
                      <a:pt x="2" y="4"/>
                      <a:pt x="2" y="4"/>
                      <a:pt x="2" y="4"/>
                    </a:cubicBezTo>
                    <a:cubicBezTo>
                      <a:pt x="1" y="4"/>
                      <a:pt x="1" y="6"/>
                      <a:pt x="1" y="2"/>
                    </a:cubicBezTo>
                    <a:cubicBezTo>
                      <a:pt x="1" y="2"/>
                      <a:pt x="1" y="5"/>
                      <a:pt x="1" y="4"/>
                    </a:cubicBezTo>
                    <a:cubicBezTo>
                      <a:pt x="1" y="4"/>
                      <a:pt x="1" y="7"/>
                      <a:pt x="1" y="9"/>
                    </a:cubicBezTo>
                    <a:cubicBezTo>
                      <a:pt x="1" y="13"/>
                      <a:pt x="1" y="5"/>
                      <a:pt x="1" y="3"/>
                    </a:cubicBezTo>
                    <a:cubicBezTo>
                      <a:pt x="1" y="7"/>
                      <a:pt x="1" y="10"/>
                      <a:pt x="0" y="5"/>
                    </a:cubicBezTo>
                    <a:cubicBezTo>
                      <a:pt x="0" y="9"/>
                      <a:pt x="0" y="12"/>
                      <a:pt x="0" y="12"/>
                    </a:cubicBezTo>
                    <a:cubicBezTo>
                      <a:pt x="0" y="7"/>
                      <a:pt x="0" y="7"/>
                      <a:pt x="0" y="7"/>
                    </a:cubicBezTo>
                    <a:cubicBezTo>
                      <a:pt x="0" y="6"/>
                      <a:pt x="0" y="5"/>
                      <a:pt x="0" y="6"/>
                    </a:cubicBezTo>
                    <a:cubicBezTo>
                      <a:pt x="0" y="9"/>
                      <a:pt x="0" y="13"/>
                      <a:pt x="0" y="15"/>
                    </a:cubicBezTo>
                    <a:cubicBezTo>
                      <a:pt x="1"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0" name="Rectangle 2081"/>
              <p:cNvSpPr>
                <a:spLocks noChangeArrowheads="1"/>
              </p:cNvSpPr>
              <p:nvPr/>
            </p:nvSpPr>
            <p:spPr bwMode="auto">
              <a:xfrm>
                <a:off x="2802" y="3163"/>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1" name="Freeform 2082"/>
              <p:cNvSpPr/>
              <p:nvPr/>
            </p:nvSpPr>
            <p:spPr bwMode="auto">
              <a:xfrm>
                <a:off x="2875" y="3137"/>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2" name="Freeform 2083"/>
              <p:cNvSpPr/>
              <p:nvPr/>
            </p:nvSpPr>
            <p:spPr bwMode="auto">
              <a:xfrm>
                <a:off x="2873" y="3136"/>
                <a:ext cx="3" cy="14"/>
              </a:xfrm>
              <a:custGeom>
                <a:avLst/>
                <a:gdLst>
                  <a:gd name="T0" fmla="*/ 0 w 4"/>
                  <a:gd name="T1" fmla="*/ 16 h 16"/>
                  <a:gd name="T2" fmla="*/ 1 w 4"/>
                  <a:gd name="T3" fmla="*/ 14 h 16"/>
                  <a:gd name="T4" fmla="*/ 4 w 4"/>
                  <a:gd name="T5" fmla="*/ 0 h 16"/>
                  <a:gd name="T6" fmla="*/ 2 w 4"/>
                  <a:gd name="T7" fmla="*/ 9 h 16"/>
                  <a:gd name="T8" fmla="*/ 3 w 4"/>
                  <a:gd name="T9" fmla="*/ 6 h 16"/>
                  <a:gd name="T10" fmla="*/ 1 w 4"/>
                  <a:gd name="T11" fmla="*/ 12 h 16"/>
                  <a:gd name="T12" fmla="*/ 1 w 4"/>
                  <a:gd name="T13" fmla="*/ 11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1" y="14"/>
                      <a:pt x="1" y="14"/>
                      <a:pt x="1" y="14"/>
                    </a:cubicBezTo>
                    <a:cubicBezTo>
                      <a:pt x="3" y="4"/>
                      <a:pt x="3" y="7"/>
                      <a:pt x="4" y="0"/>
                    </a:cubicBezTo>
                    <a:cubicBezTo>
                      <a:pt x="4" y="1"/>
                      <a:pt x="3" y="5"/>
                      <a:pt x="2" y="9"/>
                    </a:cubicBezTo>
                    <a:cubicBezTo>
                      <a:pt x="2" y="8"/>
                      <a:pt x="3" y="5"/>
                      <a:pt x="3" y="6"/>
                    </a:cubicBezTo>
                    <a:cubicBezTo>
                      <a:pt x="2" y="9"/>
                      <a:pt x="2" y="8"/>
                      <a:pt x="1" y="12"/>
                    </a:cubicBezTo>
                    <a:cubicBezTo>
                      <a:pt x="0" y="15"/>
                      <a:pt x="2" y="10"/>
                      <a:pt x="1" y="11"/>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3" name="Freeform 2084"/>
              <p:cNvSpPr/>
              <p:nvPr/>
            </p:nvSpPr>
            <p:spPr bwMode="auto">
              <a:xfrm>
                <a:off x="2875" y="3141"/>
                <a:ext cx="0" cy="5"/>
              </a:xfrm>
              <a:custGeom>
                <a:avLst/>
                <a:gdLst>
                  <a:gd name="T0" fmla="*/ 1 w 1"/>
                  <a:gd name="T1" fmla="*/ 0 h 5"/>
                  <a:gd name="T2" fmla="*/ 0 w 1"/>
                  <a:gd name="T3" fmla="*/ 5 h 5"/>
                  <a:gd name="T4" fmla="*/ 1 w 1"/>
                  <a:gd name="T5" fmla="*/ 0 h 5"/>
                </a:gdLst>
                <a:ahLst/>
                <a:cxnLst>
                  <a:cxn ang="0">
                    <a:pos x="T0" y="T1"/>
                  </a:cxn>
                  <a:cxn ang="0">
                    <a:pos x="T2" y="T3"/>
                  </a:cxn>
                  <a:cxn ang="0">
                    <a:pos x="T4" y="T5"/>
                  </a:cxn>
                </a:cxnLst>
                <a:rect l="0" t="0" r="r" b="b"/>
                <a:pathLst>
                  <a:path w="1" h="5">
                    <a:moveTo>
                      <a:pt x="1" y="0"/>
                    </a:moveTo>
                    <a:cubicBezTo>
                      <a:pt x="0" y="5"/>
                      <a:pt x="0" y="5"/>
                      <a:pt x="0" y="5"/>
                    </a:cubicBezTo>
                    <a:cubicBezTo>
                      <a:pt x="0" y="3"/>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4" name="Freeform 2085"/>
              <p:cNvSpPr/>
              <p:nvPr/>
            </p:nvSpPr>
            <p:spPr bwMode="auto">
              <a:xfrm>
                <a:off x="2875" y="3139"/>
                <a:ext cx="1" cy="5"/>
              </a:xfrm>
              <a:custGeom>
                <a:avLst/>
                <a:gdLst>
                  <a:gd name="T0" fmla="*/ 2 w 2"/>
                  <a:gd name="T1" fmla="*/ 2 h 6"/>
                  <a:gd name="T2" fmla="*/ 0 w 2"/>
                  <a:gd name="T3" fmla="*/ 6 h 6"/>
                  <a:gd name="T4" fmla="*/ 2 w 2"/>
                  <a:gd name="T5" fmla="*/ 0 h 6"/>
                  <a:gd name="T6" fmla="*/ 2 w 2"/>
                  <a:gd name="T7" fmla="*/ 2 h 6"/>
                </a:gdLst>
                <a:ahLst/>
                <a:cxnLst>
                  <a:cxn ang="0">
                    <a:pos x="T0" y="T1"/>
                  </a:cxn>
                  <a:cxn ang="0">
                    <a:pos x="T2" y="T3"/>
                  </a:cxn>
                  <a:cxn ang="0">
                    <a:pos x="T4" y="T5"/>
                  </a:cxn>
                  <a:cxn ang="0">
                    <a:pos x="T6" y="T7"/>
                  </a:cxn>
                </a:cxnLst>
                <a:rect l="0" t="0" r="r" b="b"/>
                <a:pathLst>
                  <a:path w="2" h="6">
                    <a:moveTo>
                      <a:pt x="2" y="2"/>
                    </a:moveTo>
                    <a:cubicBezTo>
                      <a:pt x="2" y="2"/>
                      <a:pt x="1" y="6"/>
                      <a:pt x="0" y="6"/>
                    </a:cubicBezTo>
                    <a:cubicBezTo>
                      <a:pt x="2" y="0"/>
                      <a:pt x="2" y="0"/>
                      <a:pt x="2" y="0"/>
                    </a:cubicBezTo>
                    <a:lnTo>
                      <a:pt x="2"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5" name="Freeform 2086"/>
              <p:cNvSpPr/>
              <p:nvPr/>
            </p:nvSpPr>
            <p:spPr bwMode="auto">
              <a:xfrm>
                <a:off x="2876" y="3140"/>
                <a:ext cx="1" cy="1"/>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6" name="Freeform 2087"/>
              <p:cNvSpPr/>
              <p:nvPr/>
            </p:nvSpPr>
            <p:spPr bwMode="auto">
              <a:xfrm>
                <a:off x="2875" y="3138"/>
                <a:ext cx="2" cy="11"/>
              </a:xfrm>
              <a:custGeom>
                <a:avLst/>
                <a:gdLst>
                  <a:gd name="T0" fmla="*/ 3 w 3"/>
                  <a:gd name="T1" fmla="*/ 3 h 12"/>
                  <a:gd name="T2" fmla="*/ 2 w 3"/>
                  <a:gd name="T3" fmla="*/ 3 h 12"/>
                  <a:gd name="T4" fmla="*/ 2 w 3"/>
                  <a:gd name="T5" fmla="*/ 3 h 12"/>
                  <a:gd name="T6" fmla="*/ 1 w 3"/>
                  <a:gd name="T7" fmla="*/ 8 h 12"/>
                  <a:gd name="T8" fmla="*/ 1 w 3"/>
                  <a:gd name="T9" fmla="*/ 8 h 12"/>
                  <a:gd name="T10" fmla="*/ 0 w 3"/>
                  <a:gd name="T11" fmla="*/ 12 h 12"/>
                  <a:gd name="T12" fmla="*/ 3 w 3"/>
                  <a:gd name="T13" fmla="*/ 3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3" y="3"/>
                    </a:moveTo>
                    <a:cubicBezTo>
                      <a:pt x="3" y="0"/>
                      <a:pt x="3" y="2"/>
                      <a:pt x="2" y="3"/>
                    </a:cubicBezTo>
                    <a:cubicBezTo>
                      <a:pt x="2" y="3"/>
                      <a:pt x="2" y="3"/>
                      <a:pt x="2" y="3"/>
                    </a:cubicBezTo>
                    <a:cubicBezTo>
                      <a:pt x="2" y="5"/>
                      <a:pt x="1" y="10"/>
                      <a:pt x="1" y="8"/>
                    </a:cubicBezTo>
                    <a:cubicBezTo>
                      <a:pt x="0" y="9"/>
                      <a:pt x="2" y="5"/>
                      <a:pt x="1" y="8"/>
                    </a:cubicBezTo>
                    <a:cubicBezTo>
                      <a:pt x="0" y="12"/>
                      <a:pt x="0" y="12"/>
                      <a:pt x="0" y="12"/>
                    </a:cubicBezTo>
                    <a:cubicBezTo>
                      <a:pt x="0" y="11"/>
                      <a:pt x="2" y="5"/>
                      <a:pt x="3"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7" name="Freeform 2088"/>
              <p:cNvSpPr/>
              <p:nvPr/>
            </p:nvSpPr>
            <p:spPr bwMode="auto">
              <a:xfrm>
                <a:off x="2876" y="3141"/>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8" name="Freeform 2089"/>
              <p:cNvSpPr/>
              <p:nvPr/>
            </p:nvSpPr>
            <p:spPr bwMode="auto">
              <a:xfrm>
                <a:off x="2875" y="3141"/>
                <a:ext cx="1" cy="2"/>
              </a:xfrm>
              <a:custGeom>
                <a:avLst/>
                <a:gdLst>
                  <a:gd name="T0" fmla="*/ 1 w 1"/>
                  <a:gd name="T1" fmla="*/ 0 h 2"/>
                  <a:gd name="T2" fmla="*/ 1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1" y="0"/>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9" name="Freeform 2090"/>
              <p:cNvSpPr/>
              <p:nvPr/>
            </p:nvSpPr>
            <p:spPr bwMode="auto">
              <a:xfrm>
                <a:off x="2875" y="3140"/>
                <a:ext cx="2" cy="10"/>
              </a:xfrm>
              <a:custGeom>
                <a:avLst/>
                <a:gdLst>
                  <a:gd name="T0" fmla="*/ 3 w 3"/>
                  <a:gd name="T1" fmla="*/ 0 h 12"/>
                  <a:gd name="T2" fmla="*/ 2 w 3"/>
                  <a:gd name="T3" fmla="*/ 5 h 12"/>
                  <a:gd name="T4" fmla="*/ 0 w 3"/>
                  <a:gd name="T5" fmla="*/ 12 h 12"/>
                  <a:gd name="T6" fmla="*/ 1 w 3"/>
                  <a:gd name="T7" fmla="*/ 11 h 12"/>
                  <a:gd name="T8" fmla="*/ 3 w 3"/>
                  <a:gd name="T9" fmla="*/ 0 h 12"/>
                </a:gdLst>
                <a:ahLst/>
                <a:cxnLst>
                  <a:cxn ang="0">
                    <a:pos x="T0" y="T1"/>
                  </a:cxn>
                  <a:cxn ang="0">
                    <a:pos x="T2" y="T3"/>
                  </a:cxn>
                  <a:cxn ang="0">
                    <a:pos x="T4" y="T5"/>
                  </a:cxn>
                  <a:cxn ang="0">
                    <a:pos x="T6" y="T7"/>
                  </a:cxn>
                  <a:cxn ang="0">
                    <a:pos x="T8" y="T9"/>
                  </a:cxn>
                </a:cxnLst>
                <a:rect l="0" t="0" r="r" b="b"/>
                <a:pathLst>
                  <a:path w="3" h="12">
                    <a:moveTo>
                      <a:pt x="3" y="0"/>
                    </a:moveTo>
                    <a:cubicBezTo>
                      <a:pt x="2" y="7"/>
                      <a:pt x="3" y="0"/>
                      <a:pt x="2" y="5"/>
                    </a:cubicBezTo>
                    <a:cubicBezTo>
                      <a:pt x="2" y="4"/>
                      <a:pt x="1" y="9"/>
                      <a:pt x="0" y="12"/>
                    </a:cubicBezTo>
                    <a:cubicBezTo>
                      <a:pt x="1" y="11"/>
                      <a:pt x="1" y="11"/>
                      <a:pt x="1" y="11"/>
                    </a:cubicBezTo>
                    <a:cubicBezTo>
                      <a:pt x="2" y="8"/>
                      <a:pt x="3" y="3"/>
                      <a:pt x="3"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0" name="Freeform 2091"/>
              <p:cNvSpPr/>
              <p:nvPr/>
            </p:nvSpPr>
            <p:spPr bwMode="auto">
              <a:xfrm>
                <a:off x="2875" y="315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1" name="Freeform 2092"/>
              <p:cNvSpPr/>
              <p:nvPr/>
            </p:nvSpPr>
            <p:spPr bwMode="auto">
              <a:xfrm>
                <a:off x="2874" y="3143"/>
                <a:ext cx="4" cy="16"/>
              </a:xfrm>
              <a:custGeom>
                <a:avLst/>
                <a:gdLst>
                  <a:gd name="T0" fmla="*/ 5 w 5"/>
                  <a:gd name="T1" fmla="*/ 2 h 17"/>
                  <a:gd name="T2" fmla="*/ 2 w 5"/>
                  <a:gd name="T3" fmla="*/ 8 h 17"/>
                  <a:gd name="T4" fmla="*/ 4 w 5"/>
                  <a:gd name="T5" fmla="*/ 4 h 17"/>
                  <a:gd name="T6" fmla="*/ 3 w 5"/>
                  <a:gd name="T7" fmla="*/ 6 h 17"/>
                  <a:gd name="T8" fmla="*/ 4 w 5"/>
                  <a:gd name="T9" fmla="*/ 0 h 17"/>
                  <a:gd name="T10" fmla="*/ 3 w 5"/>
                  <a:gd name="T11" fmla="*/ 6 h 17"/>
                  <a:gd name="T12" fmla="*/ 3 w 5"/>
                  <a:gd name="T13" fmla="*/ 2 h 17"/>
                  <a:gd name="T14" fmla="*/ 2 w 5"/>
                  <a:gd name="T15" fmla="*/ 8 h 17"/>
                  <a:gd name="T16" fmla="*/ 2 w 5"/>
                  <a:gd name="T17" fmla="*/ 8 h 17"/>
                  <a:gd name="T18" fmla="*/ 1 w 5"/>
                  <a:gd name="T19" fmla="*/ 11 h 17"/>
                  <a:gd name="T20" fmla="*/ 1 w 5"/>
                  <a:gd name="T21" fmla="*/ 16 h 17"/>
                  <a:gd name="T22" fmla="*/ 5 w 5"/>
                  <a:gd name="T2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7">
                    <a:moveTo>
                      <a:pt x="5" y="2"/>
                    </a:moveTo>
                    <a:cubicBezTo>
                      <a:pt x="2" y="8"/>
                      <a:pt x="2" y="8"/>
                      <a:pt x="2" y="8"/>
                    </a:cubicBezTo>
                    <a:cubicBezTo>
                      <a:pt x="3" y="6"/>
                      <a:pt x="4" y="4"/>
                      <a:pt x="4" y="4"/>
                    </a:cubicBezTo>
                    <a:cubicBezTo>
                      <a:pt x="4" y="3"/>
                      <a:pt x="3" y="7"/>
                      <a:pt x="3" y="6"/>
                    </a:cubicBezTo>
                    <a:cubicBezTo>
                      <a:pt x="4" y="0"/>
                      <a:pt x="3" y="6"/>
                      <a:pt x="4" y="0"/>
                    </a:cubicBezTo>
                    <a:cubicBezTo>
                      <a:pt x="4" y="0"/>
                      <a:pt x="4" y="1"/>
                      <a:pt x="3" y="6"/>
                    </a:cubicBezTo>
                    <a:cubicBezTo>
                      <a:pt x="3" y="2"/>
                      <a:pt x="3" y="2"/>
                      <a:pt x="3" y="2"/>
                    </a:cubicBezTo>
                    <a:cubicBezTo>
                      <a:pt x="2" y="8"/>
                      <a:pt x="2" y="8"/>
                      <a:pt x="2" y="8"/>
                    </a:cubicBezTo>
                    <a:cubicBezTo>
                      <a:pt x="1" y="10"/>
                      <a:pt x="3" y="3"/>
                      <a:pt x="2" y="8"/>
                    </a:cubicBezTo>
                    <a:cubicBezTo>
                      <a:pt x="1" y="10"/>
                      <a:pt x="1" y="11"/>
                      <a:pt x="1" y="11"/>
                    </a:cubicBezTo>
                    <a:cubicBezTo>
                      <a:pt x="1" y="10"/>
                      <a:pt x="0" y="17"/>
                      <a:pt x="1" y="16"/>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2" name="Freeform 2093"/>
              <p:cNvSpPr/>
              <p:nvPr/>
            </p:nvSpPr>
            <p:spPr bwMode="auto">
              <a:xfrm>
                <a:off x="2875" y="3150"/>
                <a:ext cx="1" cy="4"/>
              </a:xfrm>
              <a:custGeom>
                <a:avLst/>
                <a:gdLst>
                  <a:gd name="T0" fmla="*/ 1 w 1"/>
                  <a:gd name="T1" fmla="*/ 1 h 4"/>
                  <a:gd name="T2" fmla="*/ 0 w 1"/>
                  <a:gd name="T3" fmla="*/ 4 h 4"/>
                  <a:gd name="T4" fmla="*/ 1 w 1"/>
                  <a:gd name="T5" fmla="*/ 0 h 4"/>
                  <a:gd name="T6" fmla="*/ 1 w 1"/>
                  <a:gd name="T7" fmla="*/ 1 h 4"/>
                </a:gdLst>
                <a:ahLst/>
                <a:cxnLst>
                  <a:cxn ang="0">
                    <a:pos x="T0" y="T1"/>
                  </a:cxn>
                  <a:cxn ang="0">
                    <a:pos x="T2" y="T3"/>
                  </a:cxn>
                  <a:cxn ang="0">
                    <a:pos x="T4" y="T5"/>
                  </a:cxn>
                  <a:cxn ang="0">
                    <a:pos x="T6" y="T7"/>
                  </a:cxn>
                </a:cxnLst>
                <a:rect l="0" t="0" r="r" b="b"/>
                <a:pathLst>
                  <a:path w="1" h="4">
                    <a:moveTo>
                      <a:pt x="1" y="1"/>
                    </a:moveTo>
                    <a:lnTo>
                      <a:pt x="0" y="4"/>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3" name="Freeform 2094"/>
              <p:cNvSpPr/>
              <p:nvPr/>
            </p:nvSpPr>
            <p:spPr bwMode="auto">
              <a:xfrm>
                <a:off x="2875" y="3143"/>
                <a:ext cx="4" cy="16"/>
              </a:xfrm>
              <a:custGeom>
                <a:avLst/>
                <a:gdLst>
                  <a:gd name="T0" fmla="*/ 5 w 5"/>
                  <a:gd name="T1" fmla="*/ 1 h 17"/>
                  <a:gd name="T2" fmla="*/ 3 w 5"/>
                  <a:gd name="T3" fmla="*/ 5 h 17"/>
                  <a:gd name="T4" fmla="*/ 4 w 5"/>
                  <a:gd name="T5" fmla="*/ 2 h 17"/>
                  <a:gd name="T6" fmla="*/ 3 w 5"/>
                  <a:gd name="T7" fmla="*/ 7 h 17"/>
                  <a:gd name="T8" fmla="*/ 4 w 5"/>
                  <a:gd name="T9" fmla="*/ 4 h 17"/>
                  <a:gd name="T10" fmla="*/ 2 w 5"/>
                  <a:gd name="T11" fmla="*/ 13 h 17"/>
                  <a:gd name="T12" fmla="*/ 2 w 5"/>
                  <a:gd name="T13" fmla="*/ 11 h 17"/>
                  <a:gd name="T14" fmla="*/ 3 w 5"/>
                  <a:gd name="T15" fmla="*/ 10 h 17"/>
                  <a:gd name="T16" fmla="*/ 3 w 5"/>
                  <a:gd name="T17" fmla="*/ 8 h 17"/>
                  <a:gd name="T18" fmla="*/ 4 w 5"/>
                  <a:gd name="T19" fmla="*/ 6 h 17"/>
                  <a:gd name="T20" fmla="*/ 5 w 5"/>
                  <a:gd name="T2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5" y="1"/>
                    </a:moveTo>
                    <a:cubicBezTo>
                      <a:pt x="3" y="5"/>
                      <a:pt x="3" y="5"/>
                      <a:pt x="3" y="5"/>
                    </a:cubicBezTo>
                    <a:cubicBezTo>
                      <a:pt x="3" y="4"/>
                      <a:pt x="4" y="3"/>
                      <a:pt x="4" y="2"/>
                    </a:cubicBezTo>
                    <a:cubicBezTo>
                      <a:pt x="4" y="3"/>
                      <a:pt x="3" y="6"/>
                      <a:pt x="3" y="7"/>
                    </a:cubicBezTo>
                    <a:cubicBezTo>
                      <a:pt x="1" y="13"/>
                      <a:pt x="3" y="5"/>
                      <a:pt x="4" y="4"/>
                    </a:cubicBezTo>
                    <a:cubicBezTo>
                      <a:pt x="4" y="7"/>
                      <a:pt x="3" y="7"/>
                      <a:pt x="2" y="13"/>
                    </a:cubicBezTo>
                    <a:cubicBezTo>
                      <a:pt x="2" y="13"/>
                      <a:pt x="2" y="11"/>
                      <a:pt x="2" y="11"/>
                    </a:cubicBezTo>
                    <a:cubicBezTo>
                      <a:pt x="0" y="17"/>
                      <a:pt x="2" y="12"/>
                      <a:pt x="3" y="10"/>
                    </a:cubicBezTo>
                    <a:cubicBezTo>
                      <a:pt x="3" y="9"/>
                      <a:pt x="4" y="8"/>
                      <a:pt x="3" y="8"/>
                    </a:cubicBezTo>
                    <a:cubicBezTo>
                      <a:pt x="4" y="6"/>
                      <a:pt x="4" y="6"/>
                      <a:pt x="4" y="6"/>
                    </a:cubicBezTo>
                    <a:cubicBezTo>
                      <a:pt x="5" y="1"/>
                      <a:pt x="5" y="0"/>
                      <a:pt x="5"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4" name="Freeform 2095"/>
              <p:cNvSpPr/>
              <p:nvPr/>
            </p:nvSpPr>
            <p:spPr bwMode="auto">
              <a:xfrm>
                <a:off x="2878" y="3142"/>
                <a:ext cx="1" cy="3"/>
              </a:xfrm>
              <a:custGeom>
                <a:avLst/>
                <a:gdLst>
                  <a:gd name="T0" fmla="*/ 0 w 1"/>
                  <a:gd name="T1" fmla="*/ 2 h 3"/>
                  <a:gd name="T2" fmla="*/ 0 w 1"/>
                  <a:gd name="T3" fmla="*/ 3 h 3"/>
                  <a:gd name="T4" fmla="*/ 0 w 1"/>
                  <a:gd name="T5" fmla="*/ 2 h 3"/>
                </a:gdLst>
                <a:ahLst/>
                <a:cxnLst>
                  <a:cxn ang="0">
                    <a:pos x="T0" y="T1"/>
                  </a:cxn>
                  <a:cxn ang="0">
                    <a:pos x="T2" y="T3"/>
                  </a:cxn>
                  <a:cxn ang="0">
                    <a:pos x="T4" y="T5"/>
                  </a:cxn>
                </a:cxnLst>
                <a:rect l="0" t="0" r="r" b="b"/>
                <a:pathLst>
                  <a:path w="1" h="3">
                    <a:moveTo>
                      <a:pt x="0" y="2"/>
                    </a:moveTo>
                    <a:cubicBezTo>
                      <a:pt x="0" y="1"/>
                      <a:pt x="0" y="2"/>
                      <a:pt x="0" y="3"/>
                    </a:cubicBezTo>
                    <a:cubicBezTo>
                      <a:pt x="0" y="1"/>
                      <a:pt x="1"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5" name="Freeform 2096"/>
              <p:cNvSpPr/>
              <p:nvPr/>
            </p:nvSpPr>
            <p:spPr bwMode="auto">
              <a:xfrm>
                <a:off x="2877" y="3151"/>
                <a:ext cx="0" cy="1"/>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6" name="Freeform 2097"/>
              <p:cNvSpPr/>
              <p:nvPr/>
            </p:nvSpPr>
            <p:spPr bwMode="auto">
              <a:xfrm>
                <a:off x="2879" y="314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0"/>
                      <a:pt x="0" y="0"/>
                      <a:pt x="0" y="0"/>
                    </a:cubicBezTo>
                    <a:cubicBezTo>
                      <a:pt x="0" y="0"/>
                      <a:pt x="0"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7" name="Freeform 2098"/>
              <p:cNvSpPr/>
              <p:nvPr/>
            </p:nvSpPr>
            <p:spPr bwMode="auto">
              <a:xfrm>
                <a:off x="2876" y="3141"/>
                <a:ext cx="11" cy="17"/>
              </a:xfrm>
              <a:custGeom>
                <a:avLst/>
                <a:gdLst>
                  <a:gd name="T0" fmla="*/ 8 w 12"/>
                  <a:gd name="T1" fmla="*/ 17 h 19"/>
                  <a:gd name="T2" fmla="*/ 9 w 12"/>
                  <a:gd name="T3" fmla="*/ 13 h 19"/>
                  <a:gd name="T4" fmla="*/ 10 w 12"/>
                  <a:gd name="T5" fmla="*/ 9 h 19"/>
                  <a:gd name="T6" fmla="*/ 12 w 12"/>
                  <a:gd name="T7" fmla="*/ 2 h 19"/>
                  <a:gd name="T8" fmla="*/ 11 w 12"/>
                  <a:gd name="T9" fmla="*/ 5 h 19"/>
                  <a:gd name="T10" fmla="*/ 12 w 12"/>
                  <a:gd name="T11" fmla="*/ 2 h 19"/>
                  <a:gd name="T12" fmla="*/ 10 w 12"/>
                  <a:gd name="T13" fmla="*/ 4 h 19"/>
                  <a:gd name="T14" fmla="*/ 9 w 12"/>
                  <a:gd name="T15" fmla="*/ 5 h 19"/>
                  <a:gd name="T16" fmla="*/ 6 w 12"/>
                  <a:gd name="T17" fmla="*/ 3 h 19"/>
                  <a:gd name="T18" fmla="*/ 4 w 12"/>
                  <a:gd name="T19" fmla="*/ 9 h 19"/>
                  <a:gd name="T20" fmla="*/ 5 w 12"/>
                  <a:gd name="T21" fmla="*/ 5 h 19"/>
                  <a:gd name="T22" fmla="*/ 5 w 12"/>
                  <a:gd name="T23" fmla="*/ 5 h 19"/>
                  <a:gd name="T24" fmla="*/ 4 w 12"/>
                  <a:gd name="T25" fmla="*/ 4 h 19"/>
                  <a:gd name="T26" fmla="*/ 3 w 12"/>
                  <a:gd name="T27" fmla="*/ 11 h 19"/>
                  <a:gd name="T28" fmla="*/ 4 w 12"/>
                  <a:gd name="T29" fmla="*/ 3 h 19"/>
                  <a:gd name="T30" fmla="*/ 3 w 12"/>
                  <a:gd name="T31" fmla="*/ 8 h 19"/>
                  <a:gd name="T32" fmla="*/ 2 w 12"/>
                  <a:gd name="T33" fmla="*/ 13 h 19"/>
                  <a:gd name="T34" fmla="*/ 1 w 12"/>
                  <a:gd name="T35" fmla="*/ 16 h 19"/>
                  <a:gd name="T36" fmla="*/ 5 w 12"/>
                  <a:gd name="T37" fmla="*/ 8 h 19"/>
                  <a:gd name="T38" fmla="*/ 4 w 12"/>
                  <a:gd name="T39" fmla="*/ 12 h 19"/>
                  <a:gd name="T40" fmla="*/ 4 w 12"/>
                  <a:gd name="T41" fmla="*/ 15 h 19"/>
                  <a:gd name="T42" fmla="*/ 6 w 12"/>
                  <a:gd name="T43" fmla="*/ 9 h 19"/>
                  <a:gd name="T44" fmla="*/ 6 w 12"/>
                  <a:gd name="T45" fmla="*/ 11 h 19"/>
                  <a:gd name="T46" fmla="*/ 7 w 12"/>
                  <a:gd name="T47" fmla="*/ 9 h 19"/>
                  <a:gd name="T48" fmla="*/ 6 w 12"/>
                  <a:gd name="T49" fmla="*/ 13 h 19"/>
                  <a:gd name="T50" fmla="*/ 8 w 12"/>
                  <a:gd name="T51" fmla="*/ 5 h 19"/>
                  <a:gd name="T52" fmla="*/ 6 w 12"/>
                  <a:gd name="T53" fmla="*/ 16 h 19"/>
                  <a:gd name="T54" fmla="*/ 7 w 12"/>
                  <a:gd name="T55" fmla="*/ 12 h 19"/>
                  <a:gd name="T56" fmla="*/ 8 w 12"/>
                  <a:gd name="T57" fmla="*/ 9 h 19"/>
                  <a:gd name="T58" fmla="*/ 6 w 12"/>
                  <a:gd name="T59" fmla="*/ 15 h 19"/>
                  <a:gd name="T60" fmla="*/ 8 w 12"/>
                  <a:gd name="T61" fmla="*/ 11 h 19"/>
                  <a:gd name="T62" fmla="*/ 9 w 12"/>
                  <a:gd name="T63" fmla="*/ 8 h 19"/>
                  <a:gd name="T64" fmla="*/ 9 w 12"/>
                  <a:gd name="T65" fmla="*/ 10 h 19"/>
                  <a:gd name="T66" fmla="*/ 7 w 12"/>
                  <a:gd name="T67" fmla="*/ 16 h 19"/>
                  <a:gd name="T68" fmla="*/ 7 w 12"/>
                  <a:gd name="T69" fmla="*/ 19 h 19"/>
                  <a:gd name="T70" fmla="*/ 9 w 12"/>
                  <a:gd name="T71" fmla="*/ 11 h 19"/>
                  <a:gd name="T72" fmla="*/ 8 w 12"/>
                  <a:gd name="T7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7"/>
                    </a:moveTo>
                    <a:cubicBezTo>
                      <a:pt x="9" y="14"/>
                      <a:pt x="9" y="13"/>
                      <a:pt x="9" y="13"/>
                    </a:cubicBezTo>
                    <a:cubicBezTo>
                      <a:pt x="10" y="10"/>
                      <a:pt x="10" y="11"/>
                      <a:pt x="10" y="9"/>
                    </a:cubicBezTo>
                    <a:cubicBezTo>
                      <a:pt x="11" y="7"/>
                      <a:pt x="11" y="6"/>
                      <a:pt x="12" y="2"/>
                    </a:cubicBezTo>
                    <a:cubicBezTo>
                      <a:pt x="12" y="2"/>
                      <a:pt x="11" y="6"/>
                      <a:pt x="11" y="5"/>
                    </a:cubicBezTo>
                    <a:cubicBezTo>
                      <a:pt x="12" y="2"/>
                      <a:pt x="12" y="2"/>
                      <a:pt x="12" y="2"/>
                    </a:cubicBezTo>
                    <a:cubicBezTo>
                      <a:pt x="11" y="4"/>
                      <a:pt x="9" y="7"/>
                      <a:pt x="10" y="4"/>
                    </a:cubicBezTo>
                    <a:cubicBezTo>
                      <a:pt x="10" y="3"/>
                      <a:pt x="9" y="4"/>
                      <a:pt x="9" y="5"/>
                    </a:cubicBezTo>
                    <a:cubicBezTo>
                      <a:pt x="8" y="3"/>
                      <a:pt x="6" y="6"/>
                      <a:pt x="6" y="3"/>
                    </a:cubicBezTo>
                    <a:cubicBezTo>
                      <a:pt x="4" y="9"/>
                      <a:pt x="4" y="9"/>
                      <a:pt x="4" y="9"/>
                    </a:cubicBezTo>
                    <a:cubicBezTo>
                      <a:pt x="5" y="6"/>
                      <a:pt x="4" y="9"/>
                      <a:pt x="5" y="5"/>
                    </a:cubicBezTo>
                    <a:cubicBezTo>
                      <a:pt x="5" y="6"/>
                      <a:pt x="5" y="5"/>
                      <a:pt x="5" y="5"/>
                    </a:cubicBezTo>
                    <a:cubicBezTo>
                      <a:pt x="6" y="0"/>
                      <a:pt x="4" y="6"/>
                      <a:pt x="4" y="4"/>
                    </a:cubicBezTo>
                    <a:cubicBezTo>
                      <a:pt x="4" y="5"/>
                      <a:pt x="3" y="10"/>
                      <a:pt x="3" y="11"/>
                    </a:cubicBezTo>
                    <a:cubicBezTo>
                      <a:pt x="4" y="4"/>
                      <a:pt x="2" y="11"/>
                      <a:pt x="4" y="3"/>
                    </a:cubicBezTo>
                    <a:cubicBezTo>
                      <a:pt x="4" y="1"/>
                      <a:pt x="3" y="9"/>
                      <a:pt x="3" y="8"/>
                    </a:cubicBezTo>
                    <a:cubicBezTo>
                      <a:pt x="1" y="12"/>
                      <a:pt x="2" y="10"/>
                      <a:pt x="2" y="13"/>
                    </a:cubicBezTo>
                    <a:cubicBezTo>
                      <a:pt x="1" y="16"/>
                      <a:pt x="2" y="12"/>
                      <a:pt x="1" y="16"/>
                    </a:cubicBezTo>
                    <a:cubicBezTo>
                      <a:pt x="0" y="18"/>
                      <a:pt x="4" y="10"/>
                      <a:pt x="5" y="8"/>
                    </a:cubicBezTo>
                    <a:cubicBezTo>
                      <a:pt x="4" y="12"/>
                      <a:pt x="4" y="12"/>
                      <a:pt x="4" y="12"/>
                    </a:cubicBezTo>
                    <a:cubicBezTo>
                      <a:pt x="5" y="9"/>
                      <a:pt x="6" y="9"/>
                      <a:pt x="4" y="15"/>
                    </a:cubicBezTo>
                    <a:cubicBezTo>
                      <a:pt x="5" y="12"/>
                      <a:pt x="4" y="17"/>
                      <a:pt x="6" y="9"/>
                    </a:cubicBezTo>
                    <a:cubicBezTo>
                      <a:pt x="6" y="11"/>
                      <a:pt x="6" y="11"/>
                      <a:pt x="6" y="11"/>
                    </a:cubicBezTo>
                    <a:cubicBezTo>
                      <a:pt x="7" y="9"/>
                      <a:pt x="7" y="9"/>
                      <a:pt x="7" y="9"/>
                    </a:cubicBezTo>
                    <a:cubicBezTo>
                      <a:pt x="7" y="9"/>
                      <a:pt x="6" y="13"/>
                      <a:pt x="6" y="13"/>
                    </a:cubicBezTo>
                    <a:cubicBezTo>
                      <a:pt x="7" y="9"/>
                      <a:pt x="7" y="8"/>
                      <a:pt x="8" y="5"/>
                    </a:cubicBezTo>
                    <a:cubicBezTo>
                      <a:pt x="7" y="9"/>
                      <a:pt x="7" y="13"/>
                      <a:pt x="6" y="16"/>
                    </a:cubicBezTo>
                    <a:cubicBezTo>
                      <a:pt x="7" y="12"/>
                      <a:pt x="7" y="12"/>
                      <a:pt x="7" y="12"/>
                    </a:cubicBezTo>
                    <a:cubicBezTo>
                      <a:pt x="7" y="13"/>
                      <a:pt x="8" y="10"/>
                      <a:pt x="8" y="9"/>
                    </a:cubicBezTo>
                    <a:cubicBezTo>
                      <a:pt x="8" y="9"/>
                      <a:pt x="7" y="13"/>
                      <a:pt x="6" y="15"/>
                    </a:cubicBezTo>
                    <a:cubicBezTo>
                      <a:pt x="6" y="17"/>
                      <a:pt x="9" y="8"/>
                      <a:pt x="8" y="11"/>
                    </a:cubicBezTo>
                    <a:cubicBezTo>
                      <a:pt x="9" y="8"/>
                      <a:pt x="9" y="8"/>
                      <a:pt x="9" y="8"/>
                    </a:cubicBezTo>
                    <a:cubicBezTo>
                      <a:pt x="10" y="7"/>
                      <a:pt x="9" y="11"/>
                      <a:pt x="9" y="10"/>
                    </a:cubicBezTo>
                    <a:cubicBezTo>
                      <a:pt x="8" y="15"/>
                      <a:pt x="8" y="14"/>
                      <a:pt x="7" y="16"/>
                    </a:cubicBezTo>
                    <a:cubicBezTo>
                      <a:pt x="7" y="17"/>
                      <a:pt x="7" y="17"/>
                      <a:pt x="7" y="19"/>
                    </a:cubicBezTo>
                    <a:cubicBezTo>
                      <a:pt x="8" y="16"/>
                      <a:pt x="9" y="13"/>
                      <a:pt x="9" y="11"/>
                    </a:cubicBezTo>
                    <a:cubicBezTo>
                      <a:pt x="8" y="16"/>
                      <a:pt x="8" y="16"/>
                      <a:pt x="8" y="1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8" name="Freeform 2099"/>
              <p:cNvSpPr/>
              <p:nvPr/>
            </p:nvSpPr>
            <p:spPr bwMode="auto">
              <a:xfrm>
                <a:off x="2882" y="3158"/>
                <a:ext cx="1" cy="2"/>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9" name="Freeform 2100"/>
              <p:cNvSpPr/>
              <p:nvPr/>
            </p:nvSpPr>
            <p:spPr bwMode="auto">
              <a:xfrm>
                <a:off x="2884" y="315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0" name="Rectangle 2101"/>
              <p:cNvSpPr>
                <a:spLocks noChangeArrowheads="1"/>
              </p:cNvSpPr>
              <p:nvPr/>
            </p:nvSpPr>
            <p:spPr bwMode="auto">
              <a:xfrm>
                <a:off x="2885" y="3144"/>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01" name="Freeform 2102"/>
              <p:cNvSpPr/>
              <p:nvPr/>
            </p:nvSpPr>
            <p:spPr bwMode="auto">
              <a:xfrm>
                <a:off x="2881" y="3155"/>
                <a:ext cx="1" cy="4"/>
              </a:xfrm>
              <a:custGeom>
                <a:avLst/>
                <a:gdLst>
                  <a:gd name="T0" fmla="*/ 0 w 1"/>
                  <a:gd name="T1" fmla="*/ 4 h 4"/>
                  <a:gd name="T2" fmla="*/ 1 w 1"/>
                  <a:gd name="T3" fmla="*/ 0 h 4"/>
                  <a:gd name="T4" fmla="*/ 0 w 1"/>
                  <a:gd name="T5" fmla="*/ 4 h 4"/>
                </a:gdLst>
                <a:ahLst/>
                <a:cxnLst>
                  <a:cxn ang="0">
                    <a:pos x="T0" y="T1"/>
                  </a:cxn>
                  <a:cxn ang="0">
                    <a:pos x="T2" y="T3"/>
                  </a:cxn>
                  <a:cxn ang="0">
                    <a:pos x="T4" y="T5"/>
                  </a:cxn>
                </a:cxnLst>
                <a:rect l="0" t="0" r="r" b="b"/>
                <a:pathLst>
                  <a:path w="1" h="4">
                    <a:moveTo>
                      <a:pt x="0" y="4"/>
                    </a:moveTo>
                    <a:lnTo>
                      <a:pt x="1" y="0"/>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2" name="Freeform 2103"/>
              <p:cNvSpPr/>
              <p:nvPr/>
            </p:nvSpPr>
            <p:spPr bwMode="auto">
              <a:xfrm>
                <a:off x="2880" y="3154"/>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3" name="Freeform 2104"/>
              <p:cNvSpPr/>
              <p:nvPr/>
            </p:nvSpPr>
            <p:spPr bwMode="auto">
              <a:xfrm>
                <a:off x="2883" y="3157"/>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4" name="Freeform 2105"/>
              <p:cNvSpPr/>
              <p:nvPr/>
            </p:nvSpPr>
            <p:spPr bwMode="auto">
              <a:xfrm>
                <a:off x="2884" y="3139"/>
                <a:ext cx="8" cy="21"/>
              </a:xfrm>
              <a:custGeom>
                <a:avLst/>
                <a:gdLst>
                  <a:gd name="T0" fmla="*/ 7 w 8"/>
                  <a:gd name="T1" fmla="*/ 4 h 23"/>
                  <a:gd name="T2" fmla="*/ 7 w 8"/>
                  <a:gd name="T3" fmla="*/ 2 h 23"/>
                  <a:gd name="T4" fmla="*/ 4 w 8"/>
                  <a:gd name="T5" fmla="*/ 11 h 23"/>
                  <a:gd name="T6" fmla="*/ 7 w 8"/>
                  <a:gd name="T7" fmla="*/ 2 h 23"/>
                  <a:gd name="T8" fmla="*/ 4 w 8"/>
                  <a:gd name="T9" fmla="*/ 9 h 23"/>
                  <a:gd name="T10" fmla="*/ 4 w 8"/>
                  <a:gd name="T11" fmla="*/ 5 h 23"/>
                  <a:gd name="T12" fmla="*/ 1 w 8"/>
                  <a:gd name="T13" fmla="*/ 15 h 23"/>
                  <a:gd name="T14" fmla="*/ 4 w 8"/>
                  <a:gd name="T15" fmla="*/ 4 h 23"/>
                  <a:gd name="T16" fmla="*/ 4 w 8"/>
                  <a:gd name="T17" fmla="*/ 3 h 23"/>
                  <a:gd name="T18" fmla="*/ 3 w 8"/>
                  <a:gd name="T19" fmla="*/ 6 h 23"/>
                  <a:gd name="T20" fmla="*/ 1 w 8"/>
                  <a:gd name="T21" fmla="*/ 12 h 23"/>
                  <a:gd name="T22" fmla="*/ 0 w 8"/>
                  <a:gd name="T23" fmla="*/ 18 h 23"/>
                  <a:gd name="T24" fmla="*/ 1 w 8"/>
                  <a:gd name="T25" fmla="*/ 14 h 23"/>
                  <a:gd name="T26" fmla="*/ 0 w 8"/>
                  <a:gd name="T27" fmla="*/ 18 h 23"/>
                  <a:gd name="T28" fmla="*/ 1 w 8"/>
                  <a:gd name="T29" fmla="*/ 15 h 23"/>
                  <a:gd name="T30" fmla="*/ 1 w 8"/>
                  <a:gd name="T31" fmla="*/ 18 h 23"/>
                  <a:gd name="T32" fmla="*/ 2 w 8"/>
                  <a:gd name="T33" fmla="*/ 15 h 23"/>
                  <a:gd name="T34" fmla="*/ 1 w 8"/>
                  <a:gd name="T35" fmla="*/ 16 h 23"/>
                  <a:gd name="T36" fmla="*/ 3 w 8"/>
                  <a:gd name="T37" fmla="*/ 12 h 23"/>
                  <a:gd name="T38" fmla="*/ 2 w 8"/>
                  <a:gd name="T39" fmla="*/ 17 h 23"/>
                  <a:gd name="T40" fmla="*/ 3 w 8"/>
                  <a:gd name="T41" fmla="*/ 13 h 23"/>
                  <a:gd name="T42" fmla="*/ 2 w 8"/>
                  <a:gd name="T43" fmla="*/ 19 h 23"/>
                  <a:gd name="T44" fmla="*/ 3 w 8"/>
                  <a:gd name="T45" fmla="*/ 15 h 23"/>
                  <a:gd name="T46" fmla="*/ 2 w 8"/>
                  <a:gd name="T47" fmla="*/ 18 h 23"/>
                  <a:gd name="T48" fmla="*/ 4 w 8"/>
                  <a:gd name="T49" fmla="*/ 9 h 23"/>
                  <a:gd name="T50" fmla="*/ 3 w 8"/>
                  <a:gd name="T51" fmla="*/ 17 h 23"/>
                  <a:gd name="T52" fmla="*/ 4 w 8"/>
                  <a:gd name="T53" fmla="*/ 15 h 23"/>
                  <a:gd name="T54" fmla="*/ 4 w 8"/>
                  <a:gd name="T55" fmla="*/ 17 h 23"/>
                  <a:gd name="T56" fmla="*/ 5 w 8"/>
                  <a:gd name="T57" fmla="*/ 14 h 23"/>
                  <a:gd name="T58" fmla="*/ 5 w 8"/>
                  <a:gd name="T59" fmla="*/ 12 h 23"/>
                  <a:gd name="T60" fmla="*/ 6 w 8"/>
                  <a:gd name="T61" fmla="*/ 10 h 23"/>
                  <a:gd name="T62" fmla="*/ 5 w 8"/>
                  <a:gd name="T63" fmla="*/ 11 h 23"/>
                  <a:gd name="T64" fmla="*/ 7 w 8"/>
                  <a:gd name="T65" fmla="*/ 6 h 23"/>
                  <a:gd name="T66" fmla="*/ 6 w 8"/>
                  <a:gd name="T67" fmla="*/ 9 h 23"/>
                  <a:gd name="T68" fmla="*/ 7 w 8"/>
                  <a:gd name="T6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3">
                    <a:moveTo>
                      <a:pt x="7" y="4"/>
                    </a:moveTo>
                    <a:cubicBezTo>
                      <a:pt x="8" y="0"/>
                      <a:pt x="7" y="2"/>
                      <a:pt x="7" y="2"/>
                    </a:cubicBezTo>
                    <a:cubicBezTo>
                      <a:pt x="6" y="4"/>
                      <a:pt x="5" y="11"/>
                      <a:pt x="4" y="11"/>
                    </a:cubicBezTo>
                    <a:cubicBezTo>
                      <a:pt x="7" y="2"/>
                      <a:pt x="7" y="2"/>
                      <a:pt x="7" y="2"/>
                    </a:cubicBezTo>
                    <a:cubicBezTo>
                      <a:pt x="6" y="3"/>
                      <a:pt x="6" y="1"/>
                      <a:pt x="4" y="9"/>
                    </a:cubicBezTo>
                    <a:cubicBezTo>
                      <a:pt x="4" y="5"/>
                      <a:pt x="4" y="5"/>
                      <a:pt x="4" y="5"/>
                    </a:cubicBezTo>
                    <a:cubicBezTo>
                      <a:pt x="4" y="5"/>
                      <a:pt x="1" y="18"/>
                      <a:pt x="1" y="15"/>
                    </a:cubicBezTo>
                    <a:cubicBezTo>
                      <a:pt x="3" y="9"/>
                      <a:pt x="3" y="9"/>
                      <a:pt x="4" y="4"/>
                    </a:cubicBezTo>
                    <a:cubicBezTo>
                      <a:pt x="4" y="3"/>
                      <a:pt x="4" y="3"/>
                      <a:pt x="4" y="3"/>
                    </a:cubicBezTo>
                    <a:cubicBezTo>
                      <a:pt x="4" y="4"/>
                      <a:pt x="3" y="7"/>
                      <a:pt x="3" y="6"/>
                    </a:cubicBezTo>
                    <a:cubicBezTo>
                      <a:pt x="2" y="8"/>
                      <a:pt x="2" y="12"/>
                      <a:pt x="1" y="12"/>
                    </a:cubicBezTo>
                    <a:cubicBezTo>
                      <a:pt x="1" y="13"/>
                      <a:pt x="1" y="15"/>
                      <a:pt x="0" y="18"/>
                    </a:cubicBezTo>
                    <a:cubicBezTo>
                      <a:pt x="1" y="15"/>
                      <a:pt x="1" y="17"/>
                      <a:pt x="1" y="14"/>
                    </a:cubicBezTo>
                    <a:cubicBezTo>
                      <a:pt x="1" y="17"/>
                      <a:pt x="1" y="15"/>
                      <a:pt x="0" y="18"/>
                    </a:cubicBezTo>
                    <a:cubicBezTo>
                      <a:pt x="1" y="15"/>
                      <a:pt x="1" y="15"/>
                      <a:pt x="1" y="15"/>
                    </a:cubicBezTo>
                    <a:cubicBezTo>
                      <a:pt x="1" y="16"/>
                      <a:pt x="0" y="18"/>
                      <a:pt x="1" y="18"/>
                    </a:cubicBezTo>
                    <a:cubicBezTo>
                      <a:pt x="1" y="17"/>
                      <a:pt x="2" y="15"/>
                      <a:pt x="2" y="15"/>
                    </a:cubicBezTo>
                    <a:cubicBezTo>
                      <a:pt x="1" y="16"/>
                      <a:pt x="1" y="16"/>
                      <a:pt x="1" y="16"/>
                    </a:cubicBezTo>
                    <a:cubicBezTo>
                      <a:pt x="2" y="15"/>
                      <a:pt x="2" y="17"/>
                      <a:pt x="3" y="12"/>
                    </a:cubicBezTo>
                    <a:cubicBezTo>
                      <a:pt x="2" y="17"/>
                      <a:pt x="2" y="17"/>
                      <a:pt x="2" y="17"/>
                    </a:cubicBezTo>
                    <a:cubicBezTo>
                      <a:pt x="3" y="13"/>
                      <a:pt x="3" y="13"/>
                      <a:pt x="3" y="13"/>
                    </a:cubicBezTo>
                    <a:cubicBezTo>
                      <a:pt x="3" y="15"/>
                      <a:pt x="1" y="23"/>
                      <a:pt x="2" y="19"/>
                    </a:cubicBezTo>
                    <a:cubicBezTo>
                      <a:pt x="2" y="18"/>
                      <a:pt x="3" y="16"/>
                      <a:pt x="3" y="15"/>
                    </a:cubicBezTo>
                    <a:cubicBezTo>
                      <a:pt x="3" y="13"/>
                      <a:pt x="2" y="18"/>
                      <a:pt x="2" y="18"/>
                    </a:cubicBezTo>
                    <a:cubicBezTo>
                      <a:pt x="3" y="15"/>
                      <a:pt x="4" y="11"/>
                      <a:pt x="4" y="9"/>
                    </a:cubicBezTo>
                    <a:cubicBezTo>
                      <a:pt x="4" y="13"/>
                      <a:pt x="5" y="8"/>
                      <a:pt x="3" y="17"/>
                    </a:cubicBezTo>
                    <a:cubicBezTo>
                      <a:pt x="3" y="17"/>
                      <a:pt x="4" y="13"/>
                      <a:pt x="4" y="15"/>
                    </a:cubicBezTo>
                    <a:cubicBezTo>
                      <a:pt x="4" y="17"/>
                      <a:pt x="4" y="17"/>
                      <a:pt x="4" y="17"/>
                    </a:cubicBezTo>
                    <a:cubicBezTo>
                      <a:pt x="5" y="11"/>
                      <a:pt x="3" y="19"/>
                      <a:pt x="5" y="14"/>
                    </a:cubicBezTo>
                    <a:cubicBezTo>
                      <a:pt x="5" y="12"/>
                      <a:pt x="5" y="12"/>
                      <a:pt x="5" y="12"/>
                    </a:cubicBezTo>
                    <a:cubicBezTo>
                      <a:pt x="6" y="10"/>
                      <a:pt x="6" y="10"/>
                      <a:pt x="6" y="10"/>
                    </a:cubicBezTo>
                    <a:cubicBezTo>
                      <a:pt x="6" y="10"/>
                      <a:pt x="6" y="10"/>
                      <a:pt x="5" y="11"/>
                    </a:cubicBezTo>
                    <a:cubicBezTo>
                      <a:pt x="6" y="7"/>
                      <a:pt x="7" y="7"/>
                      <a:pt x="7" y="6"/>
                    </a:cubicBezTo>
                    <a:cubicBezTo>
                      <a:pt x="7" y="5"/>
                      <a:pt x="6" y="8"/>
                      <a:pt x="6" y="9"/>
                    </a:cubicBezTo>
                    <a:cubicBezTo>
                      <a:pt x="7" y="7"/>
                      <a:pt x="7" y="4"/>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5" name="Freeform 2106"/>
              <p:cNvSpPr/>
              <p:nvPr/>
            </p:nvSpPr>
            <p:spPr bwMode="auto">
              <a:xfrm>
                <a:off x="2885" y="315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6" name="Freeform 2107"/>
              <p:cNvSpPr/>
              <p:nvPr/>
            </p:nvSpPr>
            <p:spPr bwMode="auto">
              <a:xfrm>
                <a:off x="2887" y="3137"/>
                <a:ext cx="8" cy="24"/>
              </a:xfrm>
              <a:custGeom>
                <a:avLst/>
                <a:gdLst>
                  <a:gd name="T0" fmla="*/ 4 w 9"/>
                  <a:gd name="T1" fmla="*/ 14 h 27"/>
                  <a:gd name="T2" fmla="*/ 3 w 9"/>
                  <a:gd name="T3" fmla="*/ 19 h 27"/>
                  <a:gd name="T4" fmla="*/ 5 w 9"/>
                  <a:gd name="T5" fmla="*/ 9 h 27"/>
                  <a:gd name="T6" fmla="*/ 6 w 9"/>
                  <a:gd name="T7" fmla="*/ 7 h 27"/>
                  <a:gd name="T8" fmla="*/ 4 w 9"/>
                  <a:gd name="T9" fmla="*/ 16 h 27"/>
                  <a:gd name="T10" fmla="*/ 4 w 9"/>
                  <a:gd name="T11" fmla="*/ 17 h 27"/>
                  <a:gd name="T12" fmla="*/ 5 w 9"/>
                  <a:gd name="T13" fmla="*/ 12 h 27"/>
                  <a:gd name="T14" fmla="*/ 6 w 9"/>
                  <a:gd name="T15" fmla="*/ 9 h 27"/>
                  <a:gd name="T16" fmla="*/ 6 w 9"/>
                  <a:gd name="T17" fmla="*/ 11 h 27"/>
                  <a:gd name="T18" fmla="*/ 4 w 9"/>
                  <a:gd name="T19" fmla="*/ 17 h 27"/>
                  <a:gd name="T20" fmla="*/ 9 w 9"/>
                  <a:gd name="T21" fmla="*/ 2 h 27"/>
                  <a:gd name="T22" fmla="*/ 9 w 9"/>
                  <a:gd name="T23" fmla="*/ 3 h 27"/>
                  <a:gd name="T24" fmla="*/ 7 w 9"/>
                  <a:gd name="T25" fmla="*/ 10 h 27"/>
                  <a:gd name="T26" fmla="*/ 7 w 9"/>
                  <a:gd name="T27" fmla="*/ 8 h 27"/>
                  <a:gd name="T28" fmla="*/ 8 w 9"/>
                  <a:gd name="T29" fmla="*/ 4 h 27"/>
                  <a:gd name="T30" fmla="*/ 6 w 9"/>
                  <a:gd name="T31" fmla="*/ 4 h 27"/>
                  <a:gd name="T32" fmla="*/ 6 w 9"/>
                  <a:gd name="T33" fmla="*/ 4 h 27"/>
                  <a:gd name="T34" fmla="*/ 5 w 9"/>
                  <a:gd name="T35" fmla="*/ 8 h 27"/>
                  <a:gd name="T36" fmla="*/ 3 w 9"/>
                  <a:gd name="T37" fmla="*/ 14 h 27"/>
                  <a:gd name="T38" fmla="*/ 4 w 9"/>
                  <a:gd name="T39" fmla="*/ 13 h 27"/>
                  <a:gd name="T40" fmla="*/ 2 w 9"/>
                  <a:gd name="T41" fmla="*/ 19 h 27"/>
                  <a:gd name="T42" fmla="*/ 1 w 9"/>
                  <a:gd name="T43" fmla="*/ 22 h 27"/>
                  <a:gd name="T44" fmla="*/ 2 w 9"/>
                  <a:gd name="T45" fmla="*/ 22 h 27"/>
                  <a:gd name="T46" fmla="*/ 4 w 9"/>
                  <a:gd name="T4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4"/>
                    </a:moveTo>
                    <a:cubicBezTo>
                      <a:pt x="4" y="15"/>
                      <a:pt x="3" y="17"/>
                      <a:pt x="3" y="19"/>
                    </a:cubicBezTo>
                    <a:cubicBezTo>
                      <a:pt x="4" y="16"/>
                      <a:pt x="4" y="13"/>
                      <a:pt x="5" y="9"/>
                    </a:cubicBezTo>
                    <a:cubicBezTo>
                      <a:pt x="5" y="11"/>
                      <a:pt x="6" y="7"/>
                      <a:pt x="6" y="7"/>
                    </a:cubicBezTo>
                    <a:cubicBezTo>
                      <a:pt x="5" y="10"/>
                      <a:pt x="4" y="15"/>
                      <a:pt x="4" y="16"/>
                    </a:cubicBezTo>
                    <a:cubicBezTo>
                      <a:pt x="4" y="15"/>
                      <a:pt x="4" y="17"/>
                      <a:pt x="4" y="17"/>
                    </a:cubicBezTo>
                    <a:cubicBezTo>
                      <a:pt x="4" y="14"/>
                      <a:pt x="4" y="15"/>
                      <a:pt x="5" y="12"/>
                    </a:cubicBezTo>
                    <a:cubicBezTo>
                      <a:pt x="6" y="9"/>
                      <a:pt x="7" y="6"/>
                      <a:pt x="6" y="9"/>
                    </a:cubicBezTo>
                    <a:cubicBezTo>
                      <a:pt x="6" y="11"/>
                      <a:pt x="6" y="11"/>
                      <a:pt x="6" y="11"/>
                    </a:cubicBezTo>
                    <a:cubicBezTo>
                      <a:pt x="5" y="15"/>
                      <a:pt x="5" y="13"/>
                      <a:pt x="4" y="17"/>
                    </a:cubicBezTo>
                    <a:cubicBezTo>
                      <a:pt x="6" y="11"/>
                      <a:pt x="7" y="12"/>
                      <a:pt x="9" y="2"/>
                    </a:cubicBezTo>
                    <a:cubicBezTo>
                      <a:pt x="9" y="0"/>
                      <a:pt x="9" y="2"/>
                      <a:pt x="9" y="3"/>
                    </a:cubicBezTo>
                    <a:cubicBezTo>
                      <a:pt x="8" y="5"/>
                      <a:pt x="7" y="8"/>
                      <a:pt x="7" y="10"/>
                    </a:cubicBezTo>
                    <a:cubicBezTo>
                      <a:pt x="7" y="8"/>
                      <a:pt x="6" y="11"/>
                      <a:pt x="7" y="8"/>
                    </a:cubicBezTo>
                    <a:cubicBezTo>
                      <a:pt x="8" y="4"/>
                      <a:pt x="8" y="4"/>
                      <a:pt x="8" y="4"/>
                    </a:cubicBezTo>
                    <a:cubicBezTo>
                      <a:pt x="8" y="2"/>
                      <a:pt x="7" y="3"/>
                      <a:pt x="6" y="4"/>
                    </a:cubicBezTo>
                    <a:cubicBezTo>
                      <a:pt x="6" y="4"/>
                      <a:pt x="6" y="4"/>
                      <a:pt x="6" y="4"/>
                    </a:cubicBezTo>
                    <a:cubicBezTo>
                      <a:pt x="5" y="7"/>
                      <a:pt x="5" y="7"/>
                      <a:pt x="5" y="8"/>
                    </a:cubicBezTo>
                    <a:cubicBezTo>
                      <a:pt x="3" y="14"/>
                      <a:pt x="3" y="14"/>
                      <a:pt x="3" y="14"/>
                    </a:cubicBezTo>
                    <a:cubicBezTo>
                      <a:pt x="3" y="14"/>
                      <a:pt x="3" y="15"/>
                      <a:pt x="4" y="13"/>
                    </a:cubicBezTo>
                    <a:cubicBezTo>
                      <a:pt x="3" y="15"/>
                      <a:pt x="3" y="17"/>
                      <a:pt x="2" y="19"/>
                    </a:cubicBezTo>
                    <a:cubicBezTo>
                      <a:pt x="2" y="20"/>
                      <a:pt x="2" y="18"/>
                      <a:pt x="1" y="22"/>
                    </a:cubicBezTo>
                    <a:cubicBezTo>
                      <a:pt x="0" y="27"/>
                      <a:pt x="2" y="18"/>
                      <a:pt x="2" y="22"/>
                    </a:cubicBezTo>
                    <a:lnTo>
                      <a:pt x="4" y="1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7" name="Freeform 2108"/>
              <p:cNvSpPr/>
              <p:nvPr/>
            </p:nvSpPr>
            <p:spPr bwMode="auto">
              <a:xfrm>
                <a:off x="2889" y="3150"/>
                <a:ext cx="1" cy="2"/>
              </a:xfrm>
              <a:custGeom>
                <a:avLst/>
                <a:gdLst>
                  <a:gd name="T0" fmla="*/ 0 w 1"/>
                  <a:gd name="T1" fmla="*/ 2 h 2"/>
                  <a:gd name="T2" fmla="*/ 1 w 1"/>
                  <a:gd name="T3" fmla="*/ 0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1" y="0"/>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8" name="Freeform 2109"/>
              <p:cNvSpPr/>
              <p:nvPr/>
            </p:nvSpPr>
            <p:spPr bwMode="auto">
              <a:xfrm>
                <a:off x="2892" y="3140"/>
                <a:ext cx="1" cy="3"/>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9" name="Freeform 2110"/>
              <p:cNvSpPr/>
              <p:nvPr/>
            </p:nvSpPr>
            <p:spPr bwMode="auto">
              <a:xfrm>
                <a:off x="2891" y="3150"/>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1" y="1"/>
                      <a:pt x="1"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0" name="Freeform 2111"/>
              <p:cNvSpPr/>
              <p:nvPr/>
            </p:nvSpPr>
            <p:spPr bwMode="auto">
              <a:xfrm>
                <a:off x="2893" y="3138"/>
                <a:ext cx="3" cy="12"/>
              </a:xfrm>
              <a:custGeom>
                <a:avLst/>
                <a:gdLst>
                  <a:gd name="T0" fmla="*/ 4 w 4"/>
                  <a:gd name="T1" fmla="*/ 0 h 13"/>
                  <a:gd name="T2" fmla="*/ 3 w 4"/>
                  <a:gd name="T3" fmla="*/ 0 h 13"/>
                  <a:gd name="T4" fmla="*/ 0 w 4"/>
                  <a:gd name="T5" fmla="*/ 12 h 13"/>
                  <a:gd name="T6" fmla="*/ 3 w 4"/>
                  <a:gd name="T7" fmla="*/ 4 h 13"/>
                  <a:gd name="T8" fmla="*/ 3 w 4"/>
                  <a:gd name="T9" fmla="*/ 5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4" y="1"/>
                      <a:pt x="3" y="4"/>
                      <a:pt x="3" y="0"/>
                    </a:cubicBezTo>
                    <a:cubicBezTo>
                      <a:pt x="0" y="12"/>
                      <a:pt x="0" y="12"/>
                      <a:pt x="0" y="12"/>
                    </a:cubicBezTo>
                    <a:cubicBezTo>
                      <a:pt x="0" y="13"/>
                      <a:pt x="2" y="6"/>
                      <a:pt x="3" y="4"/>
                    </a:cubicBezTo>
                    <a:cubicBezTo>
                      <a:pt x="2" y="8"/>
                      <a:pt x="3" y="4"/>
                      <a:pt x="3" y="5"/>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1" name="Freeform 2112"/>
              <p:cNvSpPr/>
              <p:nvPr/>
            </p:nvSpPr>
            <p:spPr bwMode="auto">
              <a:xfrm>
                <a:off x="2892" y="3134"/>
                <a:ext cx="10" cy="26"/>
              </a:xfrm>
              <a:custGeom>
                <a:avLst/>
                <a:gdLst>
                  <a:gd name="T0" fmla="*/ 3 w 11"/>
                  <a:gd name="T1" fmla="*/ 18 h 28"/>
                  <a:gd name="T2" fmla="*/ 4 w 11"/>
                  <a:gd name="T3" fmla="*/ 17 h 28"/>
                  <a:gd name="T4" fmla="*/ 3 w 11"/>
                  <a:gd name="T5" fmla="*/ 20 h 28"/>
                  <a:gd name="T6" fmla="*/ 2 w 11"/>
                  <a:gd name="T7" fmla="*/ 22 h 28"/>
                  <a:gd name="T8" fmla="*/ 3 w 11"/>
                  <a:gd name="T9" fmla="*/ 20 h 28"/>
                  <a:gd name="T10" fmla="*/ 4 w 11"/>
                  <a:gd name="T11" fmla="*/ 19 h 28"/>
                  <a:gd name="T12" fmla="*/ 5 w 11"/>
                  <a:gd name="T13" fmla="*/ 14 h 28"/>
                  <a:gd name="T14" fmla="*/ 4 w 11"/>
                  <a:gd name="T15" fmla="*/ 22 h 28"/>
                  <a:gd name="T16" fmla="*/ 6 w 11"/>
                  <a:gd name="T17" fmla="*/ 11 h 28"/>
                  <a:gd name="T18" fmla="*/ 8 w 11"/>
                  <a:gd name="T19" fmla="*/ 11 h 28"/>
                  <a:gd name="T20" fmla="*/ 8 w 11"/>
                  <a:gd name="T21" fmla="*/ 10 h 28"/>
                  <a:gd name="T22" fmla="*/ 6 w 11"/>
                  <a:gd name="T23" fmla="*/ 16 h 28"/>
                  <a:gd name="T24" fmla="*/ 6 w 11"/>
                  <a:gd name="T25" fmla="*/ 16 h 28"/>
                  <a:gd name="T26" fmla="*/ 9 w 11"/>
                  <a:gd name="T27" fmla="*/ 8 h 28"/>
                  <a:gd name="T28" fmla="*/ 8 w 11"/>
                  <a:gd name="T29" fmla="*/ 10 h 28"/>
                  <a:gd name="T30" fmla="*/ 10 w 11"/>
                  <a:gd name="T31" fmla="*/ 5 h 28"/>
                  <a:gd name="T32" fmla="*/ 9 w 11"/>
                  <a:gd name="T33" fmla="*/ 5 h 28"/>
                  <a:gd name="T34" fmla="*/ 10 w 11"/>
                  <a:gd name="T35" fmla="*/ 3 h 28"/>
                  <a:gd name="T36" fmla="*/ 7 w 11"/>
                  <a:gd name="T37" fmla="*/ 6 h 28"/>
                  <a:gd name="T38" fmla="*/ 8 w 11"/>
                  <a:gd name="T39" fmla="*/ 3 h 28"/>
                  <a:gd name="T40" fmla="*/ 5 w 11"/>
                  <a:gd name="T41" fmla="*/ 12 h 28"/>
                  <a:gd name="T42" fmla="*/ 5 w 11"/>
                  <a:gd name="T43" fmla="*/ 11 h 28"/>
                  <a:gd name="T44" fmla="*/ 7 w 11"/>
                  <a:gd name="T45" fmla="*/ 5 h 28"/>
                  <a:gd name="T46" fmla="*/ 6 w 11"/>
                  <a:gd name="T47" fmla="*/ 8 h 28"/>
                  <a:gd name="T48" fmla="*/ 7 w 11"/>
                  <a:gd name="T49" fmla="*/ 2 h 28"/>
                  <a:gd name="T50" fmla="*/ 4 w 11"/>
                  <a:gd name="T51" fmla="*/ 10 h 28"/>
                  <a:gd name="T52" fmla="*/ 4 w 11"/>
                  <a:gd name="T53" fmla="*/ 9 h 28"/>
                  <a:gd name="T54" fmla="*/ 1 w 11"/>
                  <a:gd name="T55" fmla="*/ 17 h 28"/>
                  <a:gd name="T56" fmla="*/ 3 w 11"/>
                  <a:gd name="T57" fmla="*/ 16 h 28"/>
                  <a:gd name="T58" fmla="*/ 6 w 11"/>
                  <a:gd name="T59" fmla="*/ 12 h 28"/>
                  <a:gd name="T60" fmla="*/ 3 w 11"/>
                  <a:gd name="T61" fmla="*/ 17 h 28"/>
                  <a:gd name="T62" fmla="*/ 6 w 11"/>
                  <a:gd name="T63" fmla="*/ 12 h 28"/>
                  <a:gd name="T64" fmla="*/ 4 w 11"/>
                  <a:gd name="T65" fmla="*/ 17 h 28"/>
                  <a:gd name="T66" fmla="*/ 6 w 11"/>
                  <a:gd name="T67" fmla="*/ 12 h 28"/>
                  <a:gd name="T68" fmla="*/ 3 w 11"/>
                  <a:gd name="T69" fmla="*/ 19 h 28"/>
                  <a:gd name="T70" fmla="*/ 5 w 11"/>
                  <a:gd name="T71" fmla="*/ 17 h 28"/>
                  <a:gd name="T72" fmla="*/ 7 w 11"/>
                  <a:gd name="T73" fmla="*/ 10 h 28"/>
                  <a:gd name="T74" fmla="*/ 6 w 11"/>
                  <a:gd name="T75" fmla="*/ 9 h 28"/>
                  <a:gd name="T76" fmla="*/ 5 w 11"/>
                  <a:gd name="T77" fmla="*/ 13 h 28"/>
                  <a:gd name="T78" fmla="*/ 4 w 11"/>
                  <a:gd name="T79" fmla="*/ 13 h 28"/>
                  <a:gd name="T80" fmla="*/ 3 w 11"/>
                  <a:gd name="T81" fmla="*/ 17 h 28"/>
                  <a:gd name="T82" fmla="*/ 5 w 11"/>
                  <a:gd name="T83" fmla="*/ 7 h 28"/>
                  <a:gd name="T84" fmla="*/ 4 w 11"/>
                  <a:gd name="T85" fmla="*/ 8 h 28"/>
                  <a:gd name="T86" fmla="*/ 4 w 11"/>
                  <a:gd name="T87" fmla="*/ 11 h 28"/>
                  <a:gd name="T88" fmla="*/ 4 w 11"/>
                  <a:gd name="T89" fmla="*/ 9 h 28"/>
                  <a:gd name="T90" fmla="*/ 2 w 11"/>
                  <a:gd name="T91" fmla="*/ 20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4" y="17"/>
                    </a:cubicBezTo>
                    <a:cubicBezTo>
                      <a:pt x="3" y="19"/>
                      <a:pt x="3" y="20"/>
                      <a:pt x="3" y="20"/>
                    </a:cubicBezTo>
                    <a:cubicBezTo>
                      <a:pt x="2" y="25"/>
                      <a:pt x="3" y="19"/>
                      <a:pt x="2" y="22"/>
                    </a:cubicBezTo>
                    <a:cubicBezTo>
                      <a:pt x="3" y="20"/>
                      <a:pt x="3" y="20"/>
                      <a:pt x="3" y="20"/>
                    </a:cubicBezTo>
                    <a:cubicBezTo>
                      <a:pt x="3" y="21"/>
                      <a:pt x="4" y="16"/>
                      <a:pt x="4" y="19"/>
                    </a:cubicBezTo>
                    <a:cubicBezTo>
                      <a:pt x="4" y="17"/>
                      <a:pt x="5" y="17"/>
                      <a:pt x="5" y="14"/>
                    </a:cubicBezTo>
                    <a:cubicBezTo>
                      <a:pt x="5" y="18"/>
                      <a:pt x="4" y="18"/>
                      <a:pt x="4" y="22"/>
                    </a:cubicBezTo>
                    <a:cubicBezTo>
                      <a:pt x="4" y="20"/>
                      <a:pt x="5" y="16"/>
                      <a:pt x="6" y="11"/>
                    </a:cubicBezTo>
                    <a:cubicBezTo>
                      <a:pt x="6" y="15"/>
                      <a:pt x="6" y="15"/>
                      <a:pt x="8" y="11"/>
                    </a:cubicBezTo>
                    <a:cubicBezTo>
                      <a:pt x="8" y="10"/>
                      <a:pt x="8" y="10"/>
                      <a:pt x="8" y="10"/>
                    </a:cubicBezTo>
                    <a:cubicBezTo>
                      <a:pt x="4" y="21"/>
                      <a:pt x="7" y="13"/>
                      <a:pt x="6" y="16"/>
                    </a:cubicBezTo>
                    <a:cubicBezTo>
                      <a:pt x="6" y="16"/>
                      <a:pt x="6" y="16"/>
                      <a:pt x="6" y="16"/>
                    </a:cubicBezTo>
                    <a:cubicBezTo>
                      <a:pt x="7" y="15"/>
                      <a:pt x="2" y="28"/>
                      <a:pt x="9" y="8"/>
                    </a:cubicBezTo>
                    <a:cubicBezTo>
                      <a:pt x="8" y="9"/>
                      <a:pt x="8" y="10"/>
                      <a:pt x="8" y="10"/>
                    </a:cubicBezTo>
                    <a:cubicBezTo>
                      <a:pt x="10" y="5"/>
                      <a:pt x="10" y="5"/>
                      <a:pt x="10" y="5"/>
                    </a:cubicBezTo>
                    <a:cubicBezTo>
                      <a:pt x="9" y="6"/>
                      <a:pt x="8" y="9"/>
                      <a:pt x="9" y="5"/>
                    </a:cubicBezTo>
                    <a:cubicBezTo>
                      <a:pt x="10" y="3"/>
                      <a:pt x="10" y="3"/>
                      <a:pt x="10" y="3"/>
                    </a:cubicBezTo>
                    <a:cubicBezTo>
                      <a:pt x="8" y="6"/>
                      <a:pt x="8" y="4"/>
                      <a:pt x="7" y="6"/>
                    </a:cubicBezTo>
                    <a:cubicBezTo>
                      <a:pt x="8" y="3"/>
                      <a:pt x="8" y="3"/>
                      <a:pt x="8" y="3"/>
                    </a:cubicBezTo>
                    <a:cubicBezTo>
                      <a:pt x="6" y="6"/>
                      <a:pt x="8" y="5"/>
                      <a:pt x="5" y="12"/>
                    </a:cubicBezTo>
                    <a:cubicBezTo>
                      <a:pt x="8" y="3"/>
                      <a:pt x="3" y="15"/>
                      <a:pt x="5" y="11"/>
                    </a:cubicBezTo>
                    <a:cubicBezTo>
                      <a:pt x="6" y="8"/>
                      <a:pt x="6" y="9"/>
                      <a:pt x="7" y="5"/>
                    </a:cubicBezTo>
                    <a:cubicBezTo>
                      <a:pt x="5" y="10"/>
                      <a:pt x="6" y="7"/>
                      <a:pt x="6" y="8"/>
                    </a:cubicBezTo>
                    <a:cubicBezTo>
                      <a:pt x="7" y="3"/>
                      <a:pt x="6" y="7"/>
                      <a:pt x="7" y="2"/>
                    </a:cubicBezTo>
                    <a:cubicBezTo>
                      <a:pt x="4" y="10"/>
                      <a:pt x="4" y="10"/>
                      <a:pt x="4" y="10"/>
                    </a:cubicBezTo>
                    <a:cubicBezTo>
                      <a:pt x="5" y="8"/>
                      <a:pt x="4" y="8"/>
                      <a:pt x="4" y="9"/>
                    </a:cubicBezTo>
                    <a:cubicBezTo>
                      <a:pt x="4" y="9"/>
                      <a:pt x="2" y="15"/>
                      <a:pt x="1" y="17"/>
                    </a:cubicBezTo>
                    <a:cubicBezTo>
                      <a:pt x="2" y="15"/>
                      <a:pt x="4" y="14"/>
                      <a:pt x="3" y="16"/>
                    </a:cubicBezTo>
                    <a:cubicBezTo>
                      <a:pt x="6" y="11"/>
                      <a:pt x="4" y="17"/>
                      <a:pt x="6" y="12"/>
                    </a:cubicBezTo>
                    <a:cubicBezTo>
                      <a:pt x="3" y="17"/>
                      <a:pt x="3" y="17"/>
                      <a:pt x="3" y="17"/>
                    </a:cubicBezTo>
                    <a:cubicBezTo>
                      <a:pt x="4" y="16"/>
                      <a:pt x="5" y="14"/>
                      <a:pt x="6" y="12"/>
                    </a:cubicBezTo>
                    <a:cubicBezTo>
                      <a:pt x="6" y="11"/>
                      <a:pt x="5" y="15"/>
                      <a:pt x="4" y="17"/>
                    </a:cubicBezTo>
                    <a:cubicBezTo>
                      <a:pt x="4" y="17"/>
                      <a:pt x="5" y="15"/>
                      <a:pt x="6" y="12"/>
                    </a:cubicBezTo>
                    <a:cubicBezTo>
                      <a:pt x="3" y="19"/>
                      <a:pt x="3" y="19"/>
                      <a:pt x="3" y="19"/>
                    </a:cubicBezTo>
                    <a:cubicBezTo>
                      <a:pt x="5" y="17"/>
                      <a:pt x="5" y="17"/>
                      <a:pt x="5" y="17"/>
                    </a:cubicBezTo>
                    <a:cubicBezTo>
                      <a:pt x="11" y="0"/>
                      <a:pt x="6" y="13"/>
                      <a:pt x="7" y="10"/>
                    </a:cubicBezTo>
                    <a:cubicBezTo>
                      <a:pt x="6" y="11"/>
                      <a:pt x="6" y="11"/>
                      <a:pt x="6" y="9"/>
                    </a:cubicBezTo>
                    <a:cubicBezTo>
                      <a:pt x="5" y="13"/>
                      <a:pt x="5" y="13"/>
                      <a:pt x="5" y="13"/>
                    </a:cubicBezTo>
                    <a:cubicBezTo>
                      <a:pt x="5" y="11"/>
                      <a:pt x="2" y="22"/>
                      <a:pt x="4" y="13"/>
                    </a:cubicBezTo>
                    <a:cubicBezTo>
                      <a:pt x="3" y="17"/>
                      <a:pt x="3" y="17"/>
                      <a:pt x="3" y="17"/>
                    </a:cubicBezTo>
                    <a:cubicBezTo>
                      <a:pt x="3" y="15"/>
                      <a:pt x="4" y="10"/>
                      <a:pt x="5" y="7"/>
                    </a:cubicBezTo>
                    <a:cubicBezTo>
                      <a:pt x="4" y="9"/>
                      <a:pt x="5" y="7"/>
                      <a:pt x="4" y="8"/>
                    </a:cubicBezTo>
                    <a:cubicBezTo>
                      <a:pt x="4" y="11"/>
                      <a:pt x="4" y="11"/>
                      <a:pt x="4" y="11"/>
                    </a:cubicBezTo>
                    <a:cubicBezTo>
                      <a:pt x="3" y="14"/>
                      <a:pt x="3" y="12"/>
                      <a:pt x="4" y="9"/>
                    </a:cubicBezTo>
                    <a:cubicBezTo>
                      <a:pt x="3" y="13"/>
                      <a:pt x="2" y="16"/>
                      <a:pt x="2" y="20"/>
                    </a:cubicBezTo>
                    <a:cubicBezTo>
                      <a:pt x="4" y="12"/>
                      <a:pt x="0" y="28"/>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2" name="Freeform 2113"/>
              <p:cNvSpPr/>
              <p:nvPr/>
            </p:nvSpPr>
            <p:spPr bwMode="auto">
              <a:xfrm>
                <a:off x="2896" y="314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3" name="Freeform 2114"/>
              <p:cNvSpPr/>
              <p:nvPr/>
            </p:nvSpPr>
            <p:spPr bwMode="auto">
              <a:xfrm>
                <a:off x="2894" y="3142"/>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4" name="Rectangle 2115"/>
              <p:cNvSpPr>
                <a:spLocks noChangeArrowheads="1"/>
              </p:cNvSpPr>
              <p:nvPr/>
            </p:nvSpPr>
            <p:spPr bwMode="auto">
              <a:xfrm>
                <a:off x="2895" y="3142"/>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15" name="Freeform 2116"/>
              <p:cNvSpPr/>
              <p:nvPr/>
            </p:nvSpPr>
            <p:spPr bwMode="auto">
              <a:xfrm>
                <a:off x="2893" y="3150"/>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6" name="Freeform 2117"/>
              <p:cNvSpPr/>
              <p:nvPr/>
            </p:nvSpPr>
            <p:spPr bwMode="auto">
              <a:xfrm>
                <a:off x="2895" y="3137"/>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7" name="Freeform 2118"/>
              <p:cNvSpPr/>
              <p:nvPr/>
            </p:nvSpPr>
            <p:spPr bwMode="auto">
              <a:xfrm>
                <a:off x="2893" y="313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8" name="Freeform 2119"/>
              <p:cNvSpPr/>
              <p:nvPr/>
            </p:nvSpPr>
            <p:spPr bwMode="auto">
              <a:xfrm>
                <a:off x="2881" y="3131"/>
                <a:ext cx="16" cy="27"/>
              </a:xfrm>
              <a:custGeom>
                <a:avLst/>
                <a:gdLst>
                  <a:gd name="T0" fmla="*/ 2 w 18"/>
                  <a:gd name="T1" fmla="*/ 14 h 30"/>
                  <a:gd name="T2" fmla="*/ 0 w 18"/>
                  <a:gd name="T3" fmla="*/ 20 h 30"/>
                  <a:gd name="T4" fmla="*/ 0 w 18"/>
                  <a:gd name="T5" fmla="*/ 23 h 30"/>
                  <a:gd name="T6" fmla="*/ 1 w 18"/>
                  <a:gd name="T7" fmla="*/ 20 h 30"/>
                  <a:gd name="T8" fmla="*/ 3 w 18"/>
                  <a:gd name="T9" fmla="*/ 19 h 30"/>
                  <a:gd name="T10" fmla="*/ 3 w 18"/>
                  <a:gd name="T11" fmla="*/ 22 h 30"/>
                  <a:gd name="T12" fmla="*/ 6 w 18"/>
                  <a:gd name="T13" fmla="*/ 16 h 30"/>
                  <a:gd name="T14" fmla="*/ 6 w 18"/>
                  <a:gd name="T15" fmla="*/ 18 h 30"/>
                  <a:gd name="T16" fmla="*/ 6 w 18"/>
                  <a:gd name="T17" fmla="*/ 20 h 30"/>
                  <a:gd name="T18" fmla="*/ 9 w 18"/>
                  <a:gd name="T19" fmla="*/ 10 h 30"/>
                  <a:gd name="T20" fmla="*/ 10 w 18"/>
                  <a:gd name="T21" fmla="*/ 10 h 30"/>
                  <a:gd name="T22" fmla="*/ 9 w 18"/>
                  <a:gd name="T23" fmla="*/ 14 h 30"/>
                  <a:gd name="T24" fmla="*/ 10 w 18"/>
                  <a:gd name="T25" fmla="*/ 14 h 30"/>
                  <a:gd name="T26" fmla="*/ 10 w 18"/>
                  <a:gd name="T27" fmla="*/ 16 h 30"/>
                  <a:gd name="T28" fmla="*/ 12 w 18"/>
                  <a:gd name="T29" fmla="*/ 14 h 30"/>
                  <a:gd name="T30" fmla="*/ 13 w 18"/>
                  <a:gd name="T31" fmla="*/ 10 h 30"/>
                  <a:gd name="T32" fmla="*/ 12 w 18"/>
                  <a:gd name="T33" fmla="*/ 15 h 30"/>
                  <a:gd name="T34" fmla="*/ 13 w 18"/>
                  <a:gd name="T35" fmla="*/ 14 h 30"/>
                  <a:gd name="T36" fmla="*/ 15 w 18"/>
                  <a:gd name="T37" fmla="*/ 16 h 30"/>
                  <a:gd name="T38" fmla="*/ 14 w 18"/>
                  <a:gd name="T39" fmla="*/ 14 h 30"/>
                  <a:gd name="T40" fmla="*/ 13 w 18"/>
                  <a:gd name="T41" fmla="*/ 17 h 30"/>
                  <a:gd name="T42" fmla="*/ 16 w 18"/>
                  <a:gd name="T43" fmla="*/ 6 h 30"/>
                  <a:gd name="T44" fmla="*/ 17 w 18"/>
                  <a:gd name="T45" fmla="*/ 4 h 30"/>
                  <a:gd name="T46" fmla="*/ 15 w 18"/>
                  <a:gd name="T47" fmla="*/ 5 h 30"/>
                  <a:gd name="T48" fmla="*/ 15 w 18"/>
                  <a:gd name="T49" fmla="*/ 3 h 30"/>
                  <a:gd name="T50" fmla="*/ 14 w 18"/>
                  <a:gd name="T51" fmla="*/ 3 h 30"/>
                  <a:gd name="T52" fmla="*/ 13 w 18"/>
                  <a:gd name="T53" fmla="*/ 5 h 30"/>
                  <a:gd name="T54" fmla="*/ 13 w 18"/>
                  <a:gd name="T55" fmla="*/ 4 h 30"/>
                  <a:gd name="T56" fmla="*/ 13 w 18"/>
                  <a:gd name="T57" fmla="*/ 4 h 30"/>
                  <a:gd name="T58" fmla="*/ 12 w 18"/>
                  <a:gd name="T59" fmla="*/ 5 h 30"/>
                  <a:gd name="T60" fmla="*/ 11 w 18"/>
                  <a:gd name="T61" fmla="*/ 8 h 30"/>
                  <a:gd name="T62" fmla="*/ 11 w 18"/>
                  <a:gd name="T63" fmla="*/ 3 h 30"/>
                  <a:gd name="T64" fmla="*/ 11 w 18"/>
                  <a:gd name="T65" fmla="*/ 3 h 30"/>
                  <a:gd name="T66" fmla="*/ 9 w 18"/>
                  <a:gd name="T67" fmla="*/ 8 h 30"/>
                  <a:gd name="T68" fmla="*/ 8 w 18"/>
                  <a:gd name="T69" fmla="*/ 9 h 30"/>
                  <a:gd name="T70" fmla="*/ 6 w 18"/>
                  <a:gd name="T71" fmla="*/ 11 h 30"/>
                  <a:gd name="T72" fmla="*/ 6 w 18"/>
                  <a:gd name="T73" fmla="*/ 10 h 30"/>
                  <a:gd name="T74" fmla="*/ 4 w 18"/>
                  <a:gd name="T75" fmla="*/ 12 h 30"/>
                  <a:gd name="T76" fmla="*/ 3 w 18"/>
                  <a:gd name="T77" fmla="*/ 18 h 30"/>
                  <a:gd name="T78" fmla="*/ 5 w 18"/>
                  <a:gd name="T79"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0">
                    <a:moveTo>
                      <a:pt x="4" y="7"/>
                    </a:moveTo>
                    <a:cubicBezTo>
                      <a:pt x="3" y="9"/>
                      <a:pt x="2" y="10"/>
                      <a:pt x="2" y="14"/>
                    </a:cubicBezTo>
                    <a:cubicBezTo>
                      <a:pt x="2" y="11"/>
                      <a:pt x="2" y="11"/>
                      <a:pt x="2" y="11"/>
                    </a:cubicBezTo>
                    <a:cubicBezTo>
                      <a:pt x="2" y="12"/>
                      <a:pt x="1" y="16"/>
                      <a:pt x="0" y="20"/>
                    </a:cubicBezTo>
                    <a:cubicBezTo>
                      <a:pt x="1" y="18"/>
                      <a:pt x="1" y="18"/>
                      <a:pt x="1" y="18"/>
                    </a:cubicBezTo>
                    <a:cubicBezTo>
                      <a:pt x="1" y="15"/>
                      <a:pt x="0" y="22"/>
                      <a:pt x="0" y="23"/>
                    </a:cubicBezTo>
                    <a:cubicBezTo>
                      <a:pt x="0" y="22"/>
                      <a:pt x="2" y="14"/>
                      <a:pt x="2" y="16"/>
                    </a:cubicBezTo>
                    <a:cubicBezTo>
                      <a:pt x="2" y="16"/>
                      <a:pt x="2" y="18"/>
                      <a:pt x="1" y="20"/>
                    </a:cubicBezTo>
                    <a:cubicBezTo>
                      <a:pt x="2" y="20"/>
                      <a:pt x="3" y="14"/>
                      <a:pt x="3" y="13"/>
                    </a:cubicBezTo>
                    <a:cubicBezTo>
                      <a:pt x="0" y="30"/>
                      <a:pt x="5" y="8"/>
                      <a:pt x="3" y="19"/>
                    </a:cubicBezTo>
                    <a:cubicBezTo>
                      <a:pt x="3" y="18"/>
                      <a:pt x="3" y="20"/>
                      <a:pt x="4" y="16"/>
                    </a:cubicBezTo>
                    <a:cubicBezTo>
                      <a:pt x="3" y="21"/>
                      <a:pt x="5" y="17"/>
                      <a:pt x="3" y="22"/>
                    </a:cubicBezTo>
                    <a:cubicBezTo>
                      <a:pt x="6" y="12"/>
                      <a:pt x="3" y="26"/>
                      <a:pt x="6" y="14"/>
                    </a:cubicBezTo>
                    <a:cubicBezTo>
                      <a:pt x="6" y="17"/>
                      <a:pt x="6" y="13"/>
                      <a:pt x="6" y="16"/>
                    </a:cubicBezTo>
                    <a:cubicBezTo>
                      <a:pt x="6" y="17"/>
                      <a:pt x="6" y="17"/>
                      <a:pt x="6" y="18"/>
                    </a:cubicBezTo>
                    <a:cubicBezTo>
                      <a:pt x="5" y="20"/>
                      <a:pt x="7" y="12"/>
                      <a:pt x="6" y="18"/>
                    </a:cubicBezTo>
                    <a:cubicBezTo>
                      <a:pt x="6" y="19"/>
                      <a:pt x="7" y="15"/>
                      <a:pt x="8" y="11"/>
                    </a:cubicBezTo>
                    <a:cubicBezTo>
                      <a:pt x="8" y="13"/>
                      <a:pt x="7" y="14"/>
                      <a:pt x="6" y="20"/>
                    </a:cubicBezTo>
                    <a:cubicBezTo>
                      <a:pt x="8" y="14"/>
                      <a:pt x="7" y="17"/>
                      <a:pt x="8" y="14"/>
                    </a:cubicBezTo>
                    <a:cubicBezTo>
                      <a:pt x="8" y="13"/>
                      <a:pt x="8" y="12"/>
                      <a:pt x="9" y="10"/>
                    </a:cubicBezTo>
                    <a:cubicBezTo>
                      <a:pt x="9" y="11"/>
                      <a:pt x="10" y="6"/>
                      <a:pt x="11" y="4"/>
                    </a:cubicBezTo>
                    <a:cubicBezTo>
                      <a:pt x="10" y="11"/>
                      <a:pt x="10" y="5"/>
                      <a:pt x="10" y="10"/>
                    </a:cubicBezTo>
                    <a:cubicBezTo>
                      <a:pt x="9" y="13"/>
                      <a:pt x="8" y="13"/>
                      <a:pt x="7" y="17"/>
                    </a:cubicBezTo>
                    <a:cubicBezTo>
                      <a:pt x="7" y="18"/>
                      <a:pt x="8" y="17"/>
                      <a:pt x="9" y="14"/>
                    </a:cubicBezTo>
                    <a:cubicBezTo>
                      <a:pt x="9" y="15"/>
                      <a:pt x="8" y="17"/>
                      <a:pt x="8" y="18"/>
                    </a:cubicBezTo>
                    <a:cubicBezTo>
                      <a:pt x="8" y="21"/>
                      <a:pt x="10" y="11"/>
                      <a:pt x="10" y="14"/>
                    </a:cubicBezTo>
                    <a:cubicBezTo>
                      <a:pt x="9" y="18"/>
                      <a:pt x="9" y="18"/>
                      <a:pt x="9" y="18"/>
                    </a:cubicBezTo>
                    <a:cubicBezTo>
                      <a:pt x="10" y="13"/>
                      <a:pt x="9" y="19"/>
                      <a:pt x="10" y="16"/>
                    </a:cubicBezTo>
                    <a:cubicBezTo>
                      <a:pt x="11" y="15"/>
                      <a:pt x="11" y="13"/>
                      <a:pt x="11" y="12"/>
                    </a:cubicBezTo>
                    <a:cubicBezTo>
                      <a:pt x="9" y="21"/>
                      <a:pt x="13" y="8"/>
                      <a:pt x="12" y="14"/>
                    </a:cubicBezTo>
                    <a:cubicBezTo>
                      <a:pt x="13" y="9"/>
                      <a:pt x="14" y="6"/>
                      <a:pt x="15" y="5"/>
                    </a:cubicBezTo>
                    <a:cubicBezTo>
                      <a:pt x="13" y="10"/>
                      <a:pt x="13" y="10"/>
                      <a:pt x="13" y="10"/>
                    </a:cubicBezTo>
                    <a:cubicBezTo>
                      <a:pt x="14" y="7"/>
                      <a:pt x="11" y="16"/>
                      <a:pt x="11" y="19"/>
                    </a:cubicBezTo>
                    <a:cubicBezTo>
                      <a:pt x="12" y="16"/>
                      <a:pt x="11" y="19"/>
                      <a:pt x="12" y="15"/>
                    </a:cubicBezTo>
                    <a:cubicBezTo>
                      <a:pt x="11" y="19"/>
                      <a:pt x="11" y="19"/>
                      <a:pt x="11" y="19"/>
                    </a:cubicBezTo>
                    <a:cubicBezTo>
                      <a:pt x="11" y="20"/>
                      <a:pt x="14" y="10"/>
                      <a:pt x="13" y="14"/>
                    </a:cubicBezTo>
                    <a:cubicBezTo>
                      <a:pt x="12" y="17"/>
                      <a:pt x="12" y="17"/>
                      <a:pt x="12" y="17"/>
                    </a:cubicBezTo>
                    <a:cubicBezTo>
                      <a:pt x="13" y="17"/>
                      <a:pt x="12" y="22"/>
                      <a:pt x="15" y="16"/>
                    </a:cubicBezTo>
                    <a:cubicBezTo>
                      <a:pt x="16" y="13"/>
                      <a:pt x="17" y="7"/>
                      <a:pt x="18" y="5"/>
                    </a:cubicBezTo>
                    <a:cubicBezTo>
                      <a:pt x="17" y="7"/>
                      <a:pt x="15" y="12"/>
                      <a:pt x="14" y="14"/>
                    </a:cubicBezTo>
                    <a:cubicBezTo>
                      <a:pt x="16" y="9"/>
                      <a:pt x="16" y="9"/>
                      <a:pt x="16" y="9"/>
                    </a:cubicBezTo>
                    <a:cubicBezTo>
                      <a:pt x="15" y="12"/>
                      <a:pt x="14" y="14"/>
                      <a:pt x="13" y="17"/>
                    </a:cubicBezTo>
                    <a:cubicBezTo>
                      <a:pt x="12" y="19"/>
                      <a:pt x="14" y="13"/>
                      <a:pt x="13" y="15"/>
                    </a:cubicBezTo>
                    <a:cubicBezTo>
                      <a:pt x="15" y="10"/>
                      <a:pt x="15" y="10"/>
                      <a:pt x="16" y="6"/>
                    </a:cubicBezTo>
                    <a:cubicBezTo>
                      <a:pt x="15" y="8"/>
                      <a:pt x="15" y="8"/>
                      <a:pt x="15" y="8"/>
                    </a:cubicBezTo>
                    <a:cubicBezTo>
                      <a:pt x="16" y="6"/>
                      <a:pt x="16" y="6"/>
                      <a:pt x="17" y="4"/>
                    </a:cubicBezTo>
                    <a:cubicBezTo>
                      <a:pt x="14" y="10"/>
                      <a:pt x="17" y="2"/>
                      <a:pt x="15" y="4"/>
                    </a:cubicBezTo>
                    <a:cubicBezTo>
                      <a:pt x="15" y="5"/>
                      <a:pt x="15" y="5"/>
                      <a:pt x="15" y="5"/>
                    </a:cubicBezTo>
                    <a:cubicBezTo>
                      <a:pt x="15" y="8"/>
                      <a:pt x="14" y="8"/>
                      <a:pt x="14" y="9"/>
                    </a:cubicBezTo>
                    <a:cubicBezTo>
                      <a:pt x="15" y="5"/>
                      <a:pt x="15" y="5"/>
                      <a:pt x="15" y="3"/>
                    </a:cubicBezTo>
                    <a:cubicBezTo>
                      <a:pt x="14" y="5"/>
                      <a:pt x="13" y="10"/>
                      <a:pt x="13" y="10"/>
                    </a:cubicBezTo>
                    <a:cubicBezTo>
                      <a:pt x="14" y="5"/>
                      <a:pt x="13" y="7"/>
                      <a:pt x="14" y="3"/>
                    </a:cubicBezTo>
                    <a:cubicBezTo>
                      <a:pt x="13" y="8"/>
                      <a:pt x="13" y="5"/>
                      <a:pt x="12" y="8"/>
                    </a:cubicBezTo>
                    <a:cubicBezTo>
                      <a:pt x="12" y="9"/>
                      <a:pt x="12" y="8"/>
                      <a:pt x="13" y="5"/>
                    </a:cubicBezTo>
                    <a:cubicBezTo>
                      <a:pt x="13" y="4"/>
                      <a:pt x="13" y="4"/>
                      <a:pt x="13" y="4"/>
                    </a:cubicBezTo>
                    <a:cubicBezTo>
                      <a:pt x="13" y="4"/>
                      <a:pt x="13" y="4"/>
                      <a:pt x="13" y="4"/>
                    </a:cubicBezTo>
                    <a:cubicBezTo>
                      <a:pt x="13" y="3"/>
                      <a:pt x="13" y="3"/>
                      <a:pt x="13" y="3"/>
                    </a:cubicBezTo>
                    <a:cubicBezTo>
                      <a:pt x="13" y="3"/>
                      <a:pt x="12" y="7"/>
                      <a:pt x="13" y="4"/>
                    </a:cubicBezTo>
                    <a:cubicBezTo>
                      <a:pt x="13" y="3"/>
                      <a:pt x="13" y="3"/>
                      <a:pt x="13" y="2"/>
                    </a:cubicBezTo>
                    <a:cubicBezTo>
                      <a:pt x="13" y="1"/>
                      <a:pt x="11" y="10"/>
                      <a:pt x="12" y="5"/>
                    </a:cubicBezTo>
                    <a:cubicBezTo>
                      <a:pt x="11" y="8"/>
                      <a:pt x="11" y="8"/>
                      <a:pt x="9" y="14"/>
                    </a:cubicBezTo>
                    <a:cubicBezTo>
                      <a:pt x="10" y="12"/>
                      <a:pt x="11" y="7"/>
                      <a:pt x="11" y="8"/>
                    </a:cubicBezTo>
                    <a:cubicBezTo>
                      <a:pt x="9" y="13"/>
                      <a:pt x="11" y="6"/>
                      <a:pt x="10" y="9"/>
                    </a:cubicBezTo>
                    <a:cubicBezTo>
                      <a:pt x="11" y="4"/>
                      <a:pt x="10" y="8"/>
                      <a:pt x="11" y="3"/>
                    </a:cubicBezTo>
                    <a:cubicBezTo>
                      <a:pt x="12" y="1"/>
                      <a:pt x="10" y="7"/>
                      <a:pt x="10" y="6"/>
                    </a:cubicBezTo>
                    <a:cubicBezTo>
                      <a:pt x="11" y="3"/>
                      <a:pt x="11" y="3"/>
                      <a:pt x="11" y="3"/>
                    </a:cubicBezTo>
                    <a:cubicBezTo>
                      <a:pt x="10" y="4"/>
                      <a:pt x="9" y="8"/>
                      <a:pt x="10" y="4"/>
                    </a:cubicBezTo>
                    <a:cubicBezTo>
                      <a:pt x="9" y="8"/>
                      <a:pt x="9" y="8"/>
                      <a:pt x="9" y="8"/>
                    </a:cubicBezTo>
                    <a:cubicBezTo>
                      <a:pt x="9" y="6"/>
                      <a:pt x="9" y="7"/>
                      <a:pt x="10" y="3"/>
                    </a:cubicBezTo>
                    <a:cubicBezTo>
                      <a:pt x="8" y="9"/>
                      <a:pt x="8" y="9"/>
                      <a:pt x="8" y="9"/>
                    </a:cubicBezTo>
                    <a:cubicBezTo>
                      <a:pt x="9" y="2"/>
                      <a:pt x="7" y="9"/>
                      <a:pt x="6" y="14"/>
                    </a:cubicBezTo>
                    <a:cubicBezTo>
                      <a:pt x="6" y="14"/>
                      <a:pt x="6" y="13"/>
                      <a:pt x="6" y="11"/>
                    </a:cubicBezTo>
                    <a:cubicBezTo>
                      <a:pt x="7" y="9"/>
                      <a:pt x="7" y="9"/>
                      <a:pt x="7" y="9"/>
                    </a:cubicBezTo>
                    <a:cubicBezTo>
                      <a:pt x="7" y="9"/>
                      <a:pt x="7" y="5"/>
                      <a:pt x="6" y="10"/>
                    </a:cubicBezTo>
                    <a:cubicBezTo>
                      <a:pt x="5" y="12"/>
                      <a:pt x="6" y="7"/>
                      <a:pt x="7" y="6"/>
                    </a:cubicBezTo>
                    <a:cubicBezTo>
                      <a:pt x="5" y="13"/>
                      <a:pt x="7" y="0"/>
                      <a:pt x="4" y="12"/>
                    </a:cubicBezTo>
                    <a:cubicBezTo>
                      <a:pt x="4" y="12"/>
                      <a:pt x="4" y="14"/>
                      <a:pt x="4" y="14"/>
                    </a:cubicBezTo>
                    <a:cubicBezTo>
                      <a:pt x="4" y="15"/>
                      <a:pt x="4" y="17"/>
                      <a:pt x="3" y="18"/>
                    </a:cubicBezTo>
                    <a:cubicBezTo>
                      <a:pt x="3" y="18"/>
                      <a:pt x="4" y="14"/>
                      <a:pt x="3" y="15"/>
                    </a:cubicBezTo>
                    <a:cubicBezTo>
                      <a:pt x="5" y="8"/>
                      <a:pt x="5" y="8"/>
                      <a:pt x="5" y="8"/>
                    </a:cubicBezTo>
                    <a:cubicBezTo>
                      <a:pt x="6" y="0"/>
                      <a:pt x="2" y="18"/>
                      <a:pt x="4" y="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9" name="Freeform 2120"/>
              <p:cNvSpPr/>
              <p:nvPr/>
            </p:nvSpPr>
            <p:spPr bwMode="auto">
              <a:xfrm>
                <a:off x="2887" y="3134"/>
                <a:ext cx="1" cy="4"/>
              </a:xfrm>
              <a:custGeom>
                <a:avLst/>
                <a:gdLst>
                  <a:gd name="T0" fmla="*/ 0 w 1"/>
                  <a:gd name="T1" fmla="*/ 4 h 4"/>
                  <a:gd name="T2" fmla="*/ 1 w 1"/>
                  <a:gd name="T3" fmla="*/ 0 h 4"/>
                  <a:gd name="T4" fmla="*/ 0 w 1"/>
                  <a:gd name="T5" fmla="*/ 4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4"/>
                      <a:pt x="0" y="4"/>
                      <a:pt x="0" y="4"/>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0" name="Freeform 2121"/>
              <p:cNvSpPr/>
              <p:nvPr/>
            </p:nvSpPr>
            <p:spPr bwMode="auto">
              <a:xfrm>
                <a:off x="2887" y="313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1" name="Freeform 2122"/>
              <p:cNvSpPr/>
              <p:nvPr/>
            </p:nvSpPr>
            <p:spPr bwMode="auto">
              <a:xfrm>
                <a:off x="2883" y="3137"/>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2" name="Rectangle 2123"/>
              <p:cNvSpPr>
                <a:spLocks noChangeArrowheads="1"/>
              </p:cNvSpPr>
              <p:nvPr/>
            </p:nvSpPr>
            <p:spPr bwMode="auto">
              <a:xfrm>
                <a:off x="2883" y="3141"/>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23" name="Freeform 2124"/>
              <p:cNvSpPr/>
              <p:nvPr/>
            </p:nvSpPr>
            <p:spPr bwMode="auto">
              <a:xfrm>
                <a:off x="2875" y="3135"/>
                <a:ext cx="8" cy="24"/>
              </a:xfrm>
              <a:custGeom>
                <a:avLst/>
                <a:gdLst>
                  <a:gd name="T0" fmla="*/ 2 w 9"/>
                  <a:gd name="T1" fmla="*/ 11 h 26"/>
                  <a:gd name="T2" fmla="*/ 1 w 9"/>
                  <a:gd name="T3" fmla="*/ 16 h 26"/>
                  <a:gd name="T4" fmla="*/ 1 w 9"/>
                  <a:gd name="T5" fmla="*/ 12 h 26"/>
                  <a:gd name="T6" fmla="*/ 0 w 9"/>
                  <a:gd name="T7" fmla="*/ 20 h 26"/>
                  <a:gd name="T8" fmla="*/ 3 w 9"/>
                  <a:gd name="T9" fmla="*/ 15 h 26"/>
                  <a:gd name="T10" fmla="*/ 3 w 9"/>
                  <a:gd name="T11" fmla="*/ 19 h 26"/>
                  <a:gd name="T12" fmla="*/ 5 w 9"/>
                  <a:gd name="T13" fmla="*/ 13 h 26"/>
                  <a:gd name="T14" fmla="*/ 4 w 9"/>
                  <a:gd name="T15" fmla="*/ 20 h 26"/>
                  <a:gd name="T16" fmla="*/ 5 w 9"/>
                  <a:gd name="T17" fmla="*/ 17 h 26"/>
                  <a:gd name="T18" fmla="*/ 5 w 9"/>
                  <a:gd name="T19" fmla="*/ 15 h 26"/>
                  <a:gd name="T20" fmla="*/ 5 w 9"/>
                  <a:gd name="T21" fmla="*/ 16 h 26"/>
                  <a:gd name="T22" fmla="*/ 5 w 9"/>
                  <a:gd name="T23" fmla="*/ 15 h 26"/>
                  <a:gd name="T24" fmla="*/ 6 w 9"/>
                  <a:gd name="T25" fmla="*/ 14 h 26"/>
                  <a:gd name="T26" fmla="*/ 6 w 9"/>
                  <a:gd name="T27" fmla="*/ 16 h 26"/>
                  <a:gd name="T28" fmla="*/ 6 w 9"/>
                  <a:gd name="T29" fmla="*/ 14 h 26"/>
                  <a:gd name="T30" fmla="*/ 6 w 9"/>
                  <a:gd name="T31" fmla="*/ 17 h 26"/>
                  <a:gd name="T32" fmla="*/ 8 w 9"/>
                  <a:gd name="T33" fmla="*/ 12 h 26"/>
                  <a:gd name="T34" fmla="*/ 8 w 9"/>
                  <a:gd name="T35" fmla="*/ 8 h 26"/>
                  <a:gd name="T36" fmla="*/ 7 w 9"/>
                  <a:gd name="T37" fmla="*/ 11 h 26"/>
                  <a:gd name="T38" fmla="*/ 7 w 9"/>
                  <a:gd name="T39" fmla="*/ 11 h 26"/>
                  <a:gd name="T40" fmla="*/ 6 w 9"/>
                  <a:gd name="T41" fmla="*/ 13 h 26"/>
                  <a:gd name="T42" fmla="*/ 8 w 9"/>
                  <a:gd name="T43" fmla="*/ 7 h 26"/>
                  <a:gd name="T44" fmla="*/ 7 w 9"/>
                  <a:gd name="T45" fmla="*/ 3 h 26"/>
                  <a:gd name="T46" fmla="*/ 7 w 9"/>
                  <a:gd name="T47" fmla="*/ 3 h 26"/>
                  <a:gd name="T48" fmla="*/ 7 w 9"/>
                  <a:gd name="T49" fmla="*/ 5 h 26"/>
                  <a:gd name="T50" fmla="*/ 7 w 9"/>
                  <a:gd name="T51" fmla="*/ 7 h 26"/>
                  <a:gd name="T52" fmla="*/ 5 w 9"/>
                  <a:gd name="T53" fmla="*/ 14 h 26"/>
                  <a:gd name="T54" fmla="*/ 5 w 9"/>
                  <a:gd name="T55" fmla="*/ 14 h 26"/>
                  <a:gd name="T56" fmla="*/ 6 w 9"/>
                  <a:gd name="T57" fmla="*/ 9 h 26"/>
                  <a:gd name="T58" fmla="*/ 6 w 9"/>
                  <a:gd name="T59" fmla="*/ 11 h 26"/>
                  <a:gd name="T60" fmla="*/ 6 w 9"/>
                  <a:gd name="T61" fmla="*/ 5 h 26"/>
                  <a:gd name="T62" fmla="*/ 5 w 9"/>
                  <a:gd name="T63" fmla="*/ 11 h 26"/>
                  <a:gd name="T64" fmla="*/ 4 w 9"/>
                  <a:gd name="T65" fmla="*/ 11 h 26"/>
                  <a:gd name="T66" fmla="*/ 5 w 9"/>
                  <a:gd name="T67" fmla="*/ 8 h 26"/>
                  <a:gd name="T68" fmla="*/ 4 w 9"/>
                  <a:gd name="T69" fmla="*/ 12 h 26"/>
                  <a:gd name="T70" fmla="*/ 3 w 9"/>
                  <a:gd name="T71" fmla="*/ 10 h 26"/>
                  <a:gd name="T72" fmla="*/ 3 w 9"/>
                  <a:gd name="T73" fmla="*/ 12 h 26"/>
                  <a:gd name="T74" fmla="*/ 2 w 9"/>
                  <a:gd name="T75" fmla="*/ 12 h 26"/>
                  <a:gd name="T76" fmla="*/ 2 w 9"/>
                  <a:gd name="T77" fmla="*/ 12 h 26"/>
                  <a:gd name="T78" fmla="*/ 1 w 9"/>
                  <a:gd name="T79" fmla="*/ 18 h 26"/>
                  <a:gd name="T80" fmla="*/ 2 w 9"/>
                  <a:gd name="T81"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6">
                    <a:moveTo>
                      <a:pt x="2" y="11"/>
                    </a:moveTo>
                    <a:cubicBezTo>
                      <a:pt x="1" y="16"/>
                      <a:pt x="1" y="16"/>
                      <a:pt x="1" y="16"/>
                    </a:cubicBezTo>
                    <a:cubicBezTo>
                      <a:pt x="1" y="13"/>
                      <a:pt x="0" y="16"/>
                      <a:pt x="1" y="12"/>
                    </a:cubicBezTo>
                    <a:cubicBezTo>
                      <a:pt x="0" y="17"/>
                      <a:pt x="1" y="12"/>
                      <a:pt x="0" y="20"/>
                    </a:cubicBezTo>
                    <a:cubicBezTo>
                      <a:pt x="1" y="17"/>
                      <a:pt x="1" y="22"/>
                      <a:pt x="3" y="15"/>
                    </a:cubicBezTo>
                    <a:cubicBezTo>
                      <a:pt x="3" y="19"/>
                      <a:pt x="3" y="19"/>
                      <a:pt x="3" y="19"/>
                    </a:cubicBezTo>
                    <a:cubicBezTo>
                      <a:pt x="4" y="12"/>
                      <a:pt x="2" y="26"/>
                      <a:pt x="5" y="13"/>
                    </a:cubicBezTo>
                    <a:cubicBezTo>
                      <a:pt x="4" y="20"/>
                      <a:pt x="4" y="20"/>
                      <a:pt x="4" y="20"/>
                    </a:cubicBezTo>
                    <a:cubicBezTo>
                      <a:pt x="4" y="21"/>
                      <a:pt x="6" y="11"/>
                      <a:pt x="5" y="17"/>
                    </a:cubicBezTo>
                    <a:cubicBezTo>
                      <a:pt x="5" y="15"/>
                      <a:pt x="5" y="15"/>
                      <a:pt x="5" y="15"/>
                    </a:cubicBezTo>
                    <a:cubicBezTo>
                      <a:pt x="5" y="16"/>
                      <a:pt x="5" y="16"/>
                      <a:pt x="5" y="16"/>
                    </a:cubicBezTo>
                    <a:cubicBezTo>
                      <a:pt x="5" y="15"/>
                      <a:pt x="5" y="15"/>
                      <a:pt x="5" y="15"/>
                    </a:cubicBezTo>
                    <a:cubicBezTo>
                      <a:pt x="6" y="12"/>
                      <a:pt x="6" y="13"/>
                      <a:pt x="6" y="14"/>
                    </a:cubicBezTo>
                    <a:cubicBezTo>
                      <a:pt x="6" y="16"/>
                      <a:pt x="6" y="15"/>
                      <a:pt x="6" y="16"/>
                    </a:cubicBezTo>
                    <a:cubicBezTo>
                      <a:pt x="5" y="18"/>
                      <a:pt x="6" y="13"/>
                      <a:pt x="6" y="14"/>
                    </a:cubicBezTo>
                    <a:cubicBezTo>
                      <a:pt x="6" y="15"/>
                      <a:pt x="6" y="16"/>
                      <a:pt x="6" y="17"/>
                    </a:cubicBezTo>
                    <a:cubicBezTo>
                      <a:pt x="7" y="15"/>
                      <a:pt x="6" y="21"/>
                      <a:pt x="8" y="12"/>
                    </a:cubicBezTo>
                    <a:cubicBezTo>
                      <a:pt x="8" y="10"/>
                      <a:pt x="8" y="9"/>
                      <a:pt x="8" y="8"/>
                    </a:cubicBezTo>
                    <a:cubicBezTo>
                      <a:pt x="9" y="5"/>
                      <a:pt x="8" y="9"/>
                      <a:pt x="7" y="11"/>
                    </a:cubicBezTo>
                    <a:cubicBezTo>
                      <a:pt x="7" y="11"/>
                      <a:pt x="7" y="11"/>
                      <a:pt x="7" y="11"/>
                    </a:cubicBezTo>
                    <a:cubicBezTo>
                      <a:pt x="5" y="20"/>
                      <a:pt x="7" y="9"/>
                      <a:pt x="6" y="13"/>
                    </a:cubicBezTo>
                    <a:cubicBezTo>
                      <a:pt x="7" y="9"/>
                      <a:pt x="7" y="9"/>
                      <a:pt x="8" y="7"/>
                    </a:cubicBezTo>
                    <a:cubicBezTo>
                      <a:pt x="8" y="0"/>
                      <a:pt x="6" y="12"/>
                      <a:pt x="7" y="3"/>
                    </a:cubicBezTo>
                    <a:cubicBezTo>
                      <a:pt x="7" y="3"/>
                      <a:pt x="7" y="3"/>
                      <a:pt x="7" y="3"/>
                    </a:cubicBezTo>
                    <a:cubicBezTo>
                      <a:pt x="7" y="2"/>
                      <a:pt x="7" y="4"/>
                      <a:pt x="7" y="5"/>
                    </a:cubicBezTo>
                    <a:cubicBezTo>
                      <a:pt x="7" y="7"/>
                      <a:pt x="7" y="7"/>
                      <a:pt x="7" y="7"/>
                    </a:cubicBezTo>
                    <a:cubicBezTo>
                      <a:pt x="6" y="8"/>
                      <a:pt x="6" y="12"/>
                      <a:pt x="5" y="14"/>
                    </a:cubicBezTo>
                    <a:cubicBezTo>
                      <a:pt x="6" y="10"/>
                      <a:pt x="5" y="16"/>
                      <a:pt x="5" y="14"/>
                    </a:cubicBezTo>
                    <a:cubicBezTo>
                      <a:pt x="6" y="10"/>
                      <a:pt x="6" y="11"/>
                      <a:pt x="6" y="9"/>
                    </a:cubicBezTo>
                    <a:cubicBezTo>
                      <a:pt x="6" y="11"/>
                      <a:pt x="6" y="11"/>
                      <a:pt x="6" y="11"/>
                    </a:cubicBezTo>
                    <a:cubicBezTo>
                      <a:pt x="5" y="11"/>
                      <a:pt x="6" y="7"/>
                      <a:pt x="6" y="5"/>
                    </a:cubicBezTo>
                    <a:cubicBezTo>
                      <a:pt x="6" y="8"/>
                      <a:pt x="6" y="7"/>
                      <a:pt x="5" y="11"/>
                    </a:cubicBezTo>
                    <a:cubicBezTo>
                      <a:pt x="6" y="6"/>
                      <a:pt x="5" y="7"/>
                      <a:pt x="4" y="11"/>
                    </a:cubicBezTo>
                    <a:cubicBezTo>
                      <a:pt x="4" y="10"/>
                      <a:pt x="5" y="7"/>
                      <a:pt x="5" y="8"/>
                    </a:cubicBezTo>
                    <a:cubicBezTo>
                      <a:pt x="5" y="7"/>
                      <a:pt x="4" y="9"/>
                      <a:pt x="4" y="12"/>
                    </a:cubicBezTo>
                    <a:cubicBezTo>
                      <a:pt x="3" y="14"/>
                      <a:pt x="3" y="12"/>
                      <a:pt x="3" y="10"/>
                    </a:cubicBezTo>
                    <a:cubicBezTo>
                      <a:pt x="3" y="12"/>
                      <a:pt x="3" y="12"/>
                      <a:pt x="3" y="12"/>
                    </a:cubicBezTo>
                    <a:cubicBezTo>
                      <a:pt x="2" y="17"/>
                      <a:pt x="3" y="9"/>
                      <a:pt x="2" y="12"/>
                    </a:cubicBezTo>
                    <a:cubicBezTo>
                      <a:pt x="2" y="12"/>
                      <a:pt x="2" y="12"/>
                      <a:pt x="2" y="12"/>
                    </a:cubicBezTo>
                    <a:cubicBezTo>
                      <a:pt x="2" y="12"/>
                      <a:pt x="1" y="19"/>
                      <a:pt x="1" y="18"/>
                    </a:cubicBezTo>
                    <a:cubicBezTo>
                      <a:pt x="1" y="14"/>
                      <a:pt x="1" y="15"/>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4" name="Freeform 2125"/>
              <p:cNvSpPr/>
              <p:nvPr/>
            </p:nvSpPr>
            <p:spPr bwMode="auto">
              <a:xfrm>
                <a:off x="2874" y="3147"/>
                <a:ext cx="1" cy="7"/>
              </a:xfrm>
              <a:custGeom>
                <a:avLst/>
                <a:gdLst>
                  <a:gd name="T0" fmla="*/ 1 w 1"/>
                  <a:gd name="T1" fmla="*/ 5 h 8"/>
                  <a:gd name="T2" fmla="*/ 1 w 1"/>
                  <a:gd name="T3" fmla="*/ 1 h 8"/>
                  <a:gd name="T4" fmla="*/ 1 w 1"/>
                  <a:gd name="T5" fmla="*/ 8 h 8"/>
                  <a:gd name="T6" fmla="*/ 1 w 1"/>
                  <a:gd name="T7" fmla="*/ 6 h 8"/>
                  <a:gd name="T8" fmla="*/ 1 w 1"/>
                  <a:gd name="T9" fmla="*/ 5 h 8"/>
                </a:gdLst>
                <a:ahLst/>
                <a:cxnLst>
                  <a:cxn ang="0">
                    <a:pos x="T0" y="T1"/>
                  </a:cxn>
                  <a:cxn ang="0">
                    <a:pos x="T2" y="T3"/>
                  </a:cxn>
                  <a:cxn ang="0">
                    <a:pos x="T4" y="T5"/>
                  </a:cxn>
                  <a:cxn ang="0">
                    <a:pos x="T6" y="T7"/>
                  </a:cxn>
                  <a:cxn ang="0">
                    <a:pos x="T8" y="T9"/>
                  </a:cxn>
                </a:cxnLst>
                <a:rect l="0" t="0" r="r" b="b"/>
                <a:pathLst>
                  <a:path w="1" h="8">
                    <a:moveTo>
                      <a:pt x="1" y="5"/>
                    </a:moveTo>
                    <a:cubicBezTo>
                      <a:pt x="1" y="1"/>
                      <a:pt x="1" y="1"/>
                      <a:pt x="1" y="1"/>
                    </a:cubicBezTo>
                    <a:cubicBezTo>
                      <a:pt x="1" y="0"/>
                      <a:pt x="1" y="5"/>
                      <a:pt x="1" y="8"/>
                    </a:cubicBezTo>
                    <a:cubicBezTo>
                      <a:pt x="1" y="7"/>
                      <a:pt x="0" y="8"/>
                      <a:pt x="1" y="6"/>
                    </a:cubicBezTo>
                    <a:cubicBezTo>
                      <a:pt x="1" y="6"/>
                      <a:pt x="1" y="4"/>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5" name="Freeform 2126"/>
              <p:cNvSpPr/>
              <p:nvPr/>
            </p:nvSpPr>
            <p:spPr bwMode="auto">
              <a:xfrm>
                <a:off x="2873" y="3143"/>
                <a:ext cx="2" cy="17"/>
              </a:xfrm>
              <a:custGeom>
                <a:avLst/>
                <a:gdLst>
                  <a:gd name="T0" fmla="*/ 1 w 2"/>
                  <a:gd name="T1" fmla="*/ 9 h 19"/>
                  <a:gd name="T2" fmla="*/ 1 w 2"/>
                  <a:gd name="T3" fmla="*/ 13 h 19"/>
                  <a:gd name="T4" fmla="*/ 1 w 2"/>
                  <a:gd name="T5" fmla="*/ 14 h 19"/>
                  <a:gd name="T6" fmla="*/ 2 w 2"/>
                  <a:gd name="T7" fmla="*/ 8 h 19"/>
                  <a:gd name="T8" fmla="*/ 1 w 2"/>
                  <a:gd name="T9" fmla="*/ 12 h 19"/>
                  <a:gd name="T10" fmla="*/ 2 w 2"/>
                  <a:gd name="T11" fmla="*/ 7 h 19"/>
                  <a:gd name="T12" fmla="*/ 2 w 2"/>
                  <a:gd name="T13" fmla="*/ 9 h 19"/>
                  <a:gd name="T14" fmla="*/ 2 w 2"/>
                  <a:gd name="T15" fmla="*/ 7 h 19"/>
                  <a:gd name="T16" fmla="*/ 2 w 2"/>
                  <a:gd name="T17" fmla="*/ 7 h 19"/>
                  <a:gd name="T18" fmla="*/ 2 w 2"/>
                  <a:gd name="T19" fmla="*/ 4 h 19"/>
                  <a:gd name="T20" fmla="*/ 1 w 2"/>
                  <a:gd name="T21" fmla="*/ 10 h 19"/>
                  <a:gd name="T22" fmla="*/ 2 w 2"/>
                  <a:gd name="T23" fmla="*/ 5 h 19"/>
                  <a:gd name="T24" fmla="*/ 1 w 2"/>
                  <a:gd name="T25" fmla="*/ 3 h 19"/>
                  <a:gd name="T26" fmla="*/ 1 w 2"/>
                  <a:gd name="T27" fmla="*/ 4 h 19"/>
                  <a:gd name="T28" fmla="*/ 1 w 2"/>
                  <a:gd name="T29" fmla="*/ 9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3"/>
                      <a:pt x="1" y="13"/>
                      <a:pt x="1" y="13"/>
                    </a:cubicBezTo>
                    <a:cubicBezTo>
                      <a:pt x="1" y="12"/>
                      <a:pt x="1" y="11"/>
                      <a:pt x="1" y="14"/>
                    </a:cubicBezTo>
                    <a:cubicBezTo>
                      <a:pt x="1" y="15"/>
                      <a:pt x="1" y="9"/>
                      <a:pt x="2" y="8"/>
                    </a:cubicBezTo>
                    <a:cubicBezTo>
                      <a:pt x="1" y="12"/>
                      <a:pt x="1" y="12"/>
                      <a:pt x="1" y="12"/>
                    </a:cubicBezTo>
                    <a:cubicBezTo>
                      <a:pt x="2" y="9"/>
                      <a:pt x="1" y="14"/>
                      <a:pt x="2" y="7"/>
                    </a:cubicBezTo>
                    <a:cubicBezTo>
                      <a:pt x="2" y="6"/>
                      <a:pt x="2" y="10"/>
                      <a:pt x="2" y="9"/>
                    </a:cubicBezTo>
                    <a:cubicBezTo>
                      <a:pt x="2" y="7"/>
                      <a:pt x="2" y="7"/>
                      <a:pt x="2" y="7"/>
                    </a:cubicBezTo>
                    <a:cubicBezTo>
                      <a:pt x="2" y="7"/>
                      <a:pt x="2" y="7"/>
                      <a:pt x="2" y="7"/>
                    </a:cubicBezTo>
                    <a:cubicBezTo>
                      <a:pt x="2" y="4"/>
                      <a:pt x="2" y="4"/>
                      <a:pt x="2" y="4"/>
                    </a:cubicBezTo>
                    <a:cubicBezTo>
                      <a:pt x="2" y="0"/>
                      <a:pt x="1" y="13"/>
                      <a:pt x="1" y="10"/>
                    </a:cubicBezTo>
                    <a:cubicBezTo>
                      <a:pt x="2" y="5"/>
                      <a:pt x="2" y="5"/>
                      <a:pt x="2" y="5"/>
                    </a:cubicBezTo>
                    <a:cubicBezTo>
                      <a:pt x="1" y="4"/>
                      <a:pt x="1" y="6"/>
                      <a:pt x="1" y="3"/>
                    </a:cubicBezTo>
                    <a:cubicBezTo>
                      <a:pt x="1" y="3"/>
                      <a:pt x="1" y="6"/>
                      <a:pt x="1" y="4"/>
                    </a:cubicBezTo>
                    <a:cubicBezTo>
                      <a:pt x="1" y="5"/>
                      <a:pt x="1" y="7"/>
                      <a:pt x="1" y="9"/>
                    </a:cubicBezTo>
                    <a:cubicBezTo>
                      <a:pt x="1" y="13"/>
                      <a:pt x="1" y="5"/>
                      <a:pt x="1" y="3"/>
                    </a:cubicBezTo>
                    <a:cubicBezTo>
                      <a:pt x="1" y="7"/>
                      <a:pt x="1" y="10"/>
                      <a:pt x="0" y="5"/>
                    </a:cubicBezTo>
                    <a:cubicBezTo>
                      <a:pt x="0" y="9"/>
                      <a:pt x="0" y="13"/>
                      <a:pt x="0" y="12"/>
                    </a:cubicBezTo>
                    <a:cubicBezTo>
                      <a:pt x="0" y="7"/>
                      <a:pt x="0" y="7"/>
                      <a:pt x="0" y="7"/>
                    </a:cubicBezTo>
                    <a:cubicBezTo>
                      <a:pt x="0" y="7"/>
                      <a:pt x="0" y="5"/>
                      <a:pt x="0" y="6"/>
                    </a:cubicBezTo>
                    <a:cubicBezTo>
                      <a:pt x="0" y="9"/>
                      <a:pt x="0" y="13"/>
                      <a:pt x="0" y="15"/>
                    </a:cubicBezTo>
                    <a:cubicBezTo>
                      <a:pt x="1"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6" name="Rectangle 2127"/>
              <p:cNvSpPr>
                <a:spLocks noChangeArrowheads="1"/>
              </p:cNvSpPr>
              <p:nvPr/>
            </p:nvSpPr>
            <p:spPr bwMode="auto">
              <a:xfrm>
                <a:off x="2874" y="315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27" name="Freeform 2128"/>
              <p:cNvSpPr/>
              <p:nvPr/>
            </p:nvSpPr>
            <p:spPr bwMode="auto">
              <a:xfrm>
                <a:off x="2949" y="3137"/>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8" name="Freeform 2129"/>
              <p:cNvSpPr/>
              <p:nvPr/>
            </p:nvSpPr>
            <p:spPr bwMode="auto">
              <a:xfrm>
                <a:off x="2947" y="3136"/>
                <a:ext cx="3" cy="14"/>
              </a:xfrm>
              <a:custGeom>
                <a:avLst/>
                <a:gdLst>
                  <a:gd name="T0" fmla="*/ 0 w 4"/>
                  <a:gd name="T1" fmla="*/ 16 h 16"/>
                  <a:gd name="T2" fmla="*/ 1 w 4"/>
                  <a:gd name="T3" fmla="*/ 14 h 16"/>
                  <a:gd name="T4" fmla="*/ 4 w 4"/>
                  <a:gd name="T5" fmla="*/ 0 h 16"/>
                  <a:gd name="T6" fmla="*/ 1 w 4"/>
                  <a:gd name="T7" fmla="*/ 9 h 16"/>
                  <a:gd name="T8" fmla="*/ 3 w 4"/>
                  <a:gd name="T9" fmla="*/ 6 h 16"/>
                  <a:gd name="T10" fmla="*/ 1 w 4"/>
                  <a:gd name="T11" fmla="*/ 12 h 16"/>
                  <a:gd name="T12" fmla="*/ 1 w 4"/>
                  <a:gd name="T13" fmla="*/ 11 h 16"/>
                  <a:gd name="T14" fmla="*/ 0 w 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6">
                    <a:moveTo>
                      <a:pt x="0" y="16"/>
                    </a:moveTo>
                    <a:cubicBezTo>
                      <a:pt x="1" y="14"/>
                      <a:pt x="1" y="14"/>
                      <a:pt x="1" y="14"/>
                    </a:cubicBezTo>
                    <a:cubicBezTo>
                      <a:pt x="3" y="4"/>
                      <a:pt x="3" y="7"/>
                      <a:pt x="4" y="0"/>
                    </a:cubicBezTo>
                    <a:cubicBezTo>
                      <a:pt x="4" y="1"/>
                      <a:pt x="2" y="5"/>
                      <a:pt x="1" y="9"/>
                    </a:cubicBezTo>
                    <a:cubicBezTo>
                      <a:pt x="2" y="8"/>
                      <a:pt x="3" y="5"/>
                      <a:pt x="3" y="6"/>
                    </a:cubicBezTo>
                    <a:cubicBezTo>
                      <a:pt x="2" y="9"/>
                      <a:pt x="2" y="8"/>
                      <a:pt x="1" y="12"/>
                    </a:cubicBezTo>
                    <a:cubicBezTo>
                      <a:pt x="0" y="15"/>
                      <a:pt x="1" y="10"/>
                      <a:pt x="1" y="11"/>
                    </a:cubicBezTo>
                    <a:lnTo>
                      <a:pt x="0" y="16"/>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9" name="Freeform 2130"/>
              <p:cNvSpPr/>
              <p:nvPr/>
            </p:nvSpPr>
            <p:spPr bwMode="auto">
              <a:xfrm>
                <a:off x="2949" y="3141"/>
                <a:ext cx="0" cy="5"/>
              </a:xfrm>
              <a:custGeom>
                <a:avLst/>
                <a:gdLst>
                  <a:gd name="T0" fmla="*/ 1 w 1"/>
                  <a:gd name="T1" fmla="*/ 0 h 5"/>
                  <a:gd name="T2" fmla="*/ 0 w 1"/>
                  <a:gd name="T3" fmla="*/ 5 h 5"/>
                  <a:gd name="T4" fmla="*/ 1 w 1"/>
                  <a:gd name="T5" fmla="*/ 0 h 5"/>
                </a:gdLst>
                <a:ahLst/>
                <a:cxnLst>
                  <a:cxn ang="0">
                    <a:pos x="T0" y="T1"/>
                  </a:cxn>
                  <a:cxn ang="0">
                    <a:pos x="T2" y="T3"/>
                  </a:cxn>
                  <a:cxn ang="0">
                    <a:pos x="T4" y="T5"/>
                  </a:cxn>
                </a:cxnLst>
                <a:rect l="0" t="0" r="r" b="b"/>
                <a:pathLst>
                  <a:path w="1" h="5">
                    <a:moveTo>
                      <a:pt x="1" y="0"/>
                    </a:moveTo>
                    <a:cubicBezTo>
                      <a:pt x="0" y="5"/>
                      <a:pt x="0" y="5"/>
                      <a:pt x="0" y="5"/>
                    </a:cubicBezTo>
                    <a:cubicBezTo>
                      <a:pt x="0" y="3"/>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0" name="Freeform 2131"/>
              <p:cNvSpPr/>
              <p:nvPr/>
            </p:nvSpPr>
            <p:spPr bwMode="auto">
              <a:xfrm>
                <a:off x="2949" y="3139"/>
                <a:ext cx="1" cy="5"/>
              </a:xfrm>
              <a:custGeom>
                <a:avLst/>
                <a:gdLst>
                  <a:gd name="T0" fmla="*/ 2 w 2"/>
                  <a:gd name="T1" fmla="*/ 2 h 6"/>
                  <a:gd name="T2" fmla="*/ 0 w 2"/>
                  <a:gd name="T3" fmla="*/ 6 h 6"/>
                  <a:gd name="T4" fmla="*/ 2 w 2"/>
                  <a:gd name="T5" fmla="*/ 0 h 6"/>
                  <a:gd name="T6" fmla="*/ 2 w 2"/>
                  <a:gd name="T7" fmla="*/ 2 h 6"/>
                </a:gdLst>
                <a:ahLst/>
                <a:cxnLst>
                  <a:cxn ang="0">
                    <a:pos x="T0" y="T1"/>
                  </a:cxn>
                  <a:cxn ang="0">
                    <a:pos x="T2" y="T3"/>
                  </a:cxn>
                  <a:cxn ang="0">
                    <a:pos x="T4" y="T5"/>
                  </a:cxn>
                  <a:cxn ang="0">
                    <a:pos x="T6" y="T7"/>
                  </a:cxn>
                </a:cxnLst>
                <a:rect l="0" t="0" r="r" b="b"/>
                <a:pathLst>
                  <a:path w="2" h="6">
                    <a:moveTo>
                      <a:pt x="2" y="2"/>
                    </a:moveTo>
                    <a:cubicBezTo>
                      <a:pt x="2" y="2"/>
                      <a:pt x="1" y="6"/>
                      <a:pt x="0" y="6"/>
                    </a:cubicBezTo>
                    <a:cubicBezTo>
                      <a:pt x="2" y="0"/>
                      <a:pt x="2" y="0"/>
                      <a:pt x="2" y="0"/>
                    </a:cubicBezTo>
                    <a:lnTo>
                      <a:pt x="2"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1" name="Freeform 2132"/>
              <p:cNvSpPr/>
              <p:nvPr/>
            </p:nvSpPr>
            <p:spPr bwMode="auto">
              <a:xfrm>
                <a:off x="2950" y="3140"/>
                <a:ext cx="1" cy="1"/>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2" name="Freeform 2133"/>
              <p:cNvSpPr/>
              <p:nvPr/>
            </p:nvSpPr>
            <p:spPr bwMode="auto">
              <a:xfrm>
                <a:off x="2949" y="3138"/>
                <a:ext cx="2" cy="11"/>
              </a:xfrm>
              <a:custGeom>
                <a:avLst/>
                <a:gdLst>
                  <a:gd name="T0" fmla="*/ 3 w 3"/>
                  <a:gd name="T1" fmla="*/ 3 h 12"/>
                  <a:gd name="T2" fmla="*/ 2 w 3"/>
                  <a:gd name="T3" fmla="*/ 3 h 12"/>
                  <a:gd name="T4" fmla="*/ 2 w 3"/>
                  <a:gd name="T5" fmla="*/ 3 h 12"/>
                  <a:gd name="T6" fmla="*/ 1 w 3"/>
                  <a:gd name="T7" fmla="*/ 8 h 12"/>
                  <a:gd name="T8" fmla="*/ 1 w 3"/>
                  <a:gd name="T9" fmla="*/ 8 h 12"/>
                  <a:gd name="T10" fmla="*/ 0 w 3"/>
                  <a:gd name="T11" fmla="*/ 12 h 12"/>
                  <a:gd name="T12" fmla="*/ 3 w 3"/>
                  <a:gd name="T13" fmla="*/ 3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3" y="3"/>
                    </a:moveTo>
                    <a:cubicBezTo>
                      <a:pt x="3" y="0"/>
                      <a:pt x="3" y="2"/>
                      <a:pt x="2" y="3"/>
                    </a:cubicBezTo>
                    <a:cubicBezTo>
                      <a:pt x="2" y="3"/>
                      <a:pt x="2" y="3"/>
                      <a:pt x="2" y="3"/>
                    </a:cubicBezTo>
                    <a:cubicBezTo>
                      <a:pt x="2" y="5"/>
                      <a:pt x="0" y="10"/>
                      <a:pt x="1" y="8"/>
                    </a:cubicBezTo>
                    <a:cubicBezTo>
                      <a:pt x="0" y="9"/>
                      <a:pt x="1" y="5"/>
                      <a:pt x="1" y="8"/>
                    </a:cubicBezTo>
                    <a:cubicBezTo>
                      <a:pt x="0" y="12"/>
                      <a:pt x="0" y="12"/>
                      <a:pt x="0" y="12"/>
                    </a:cubicBezTo>
                    <a:cubicBezTo>
                      <a:pt x="0" y="11"/>
                      <a:pt x="2" y="5"/>
                      <a:pt x="3"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3" name="Freeform 2134"/>
              <p:cNvSpPr/>
              <p:nvPr/>
            </p:nvSpPr>
            <p:spPr bwMode="auto">
              <a:xfrm>
                <a:off x="2950" y="3141"/>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4" name="Freeform 2135"/>
              <p:cNvSpPr/>
              <p:nvPr/>
            </p:nvSpPr>
            <p:spPr bwMode="auto">
              <a:xfrm>
                <a:off x="2949" y="3141"/>
                <a:ext cx="1" cy="2"/>
              </a:xfrm>
              <a:custGeom>
                <a:avLst/>
                <a:gdLst>
                  <a:gd name="T0" fmla="*/ 1 w 1"/>
                  <a:gd name="T1" fmla="*/ 0 h 2"/>
                  <a:gd name="T2" fmla="*/ 1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1" y="0"/>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5" name="Freeform 2136"/>
              <p:cNvSpPr/>
              <p:nvPr/>
            </p:nvSpPr>
            <p:spPr bwMode="auto">
              <a:xfrm>
                <a:off x="2949" y="3140"/>
                <a:ext cx="2" cy="10"/>
              </a:xfrm>
              <a:custGeom>
                <a:avLst/>
                <a:gdLst>
                  <a:gd name="T0" fmla="*/ 3 w 3"/>
                  <a:gd name="T1" fmla="*/ 0 h 12"/>
                  <a:gd name="T2" fmla="*/ 2 w 3"/>
                  <a:gd name="T3" fmla="*/ 5 h 12"/>
                  <a:gd name="T4" fmla="*/ 0 w 3"/>
                  <a:gd name="T5" fmla="*/ 12 h 12"/>
                  <a:gd name="T6" fmla="*/ 1 w 3"/>
                  <a:gd name="T7" fmla="*/ 11 h 12"/>
                  <a:gd name="T8" fmla="*/ 3 w 3"/>
                  <a:gd name="T9" fmla="*/ 0 h 12"/>
                </a:gdLst>
                <a:ahLst/>
                <a:cxnLst>
                  <a:cxn ang="0">
                    <a:pos x="T0" y="T1"/>
                  </a:cxn>
                  <a:cxn ang="0">
                    <a:pos x="T2" y="T3"/>
                  </a:cxn>
                  <a:cxn ang="0">
                    <a:pos x="T4" y="T5"/>
                  </a:cxn>
                  <a:cxn ang="0">
                    <a:pos x="T6" y="T7"/>
                  </a:cxn>
                  <a:cxn ang="0">
                    <a:pos x="T8" y="T9"/>
                  </a:cxn>
                </a:cxnLst>
                <a:rect l="0" t="0" r="r" b="b"/>
                <a:pathLst>
                  <a:path w="3" h="12">
                    <a:moveTo>
                      <a:pt x="3" y="0"/>
                    </a:moveTo>
                    <a:cubicBezTo>
                      <a:pt x="2" y="7"/>
                      <a:pt x="3" y="0"/>
                      <a:pt x="2" y="5"/>
                    </a:cubicBezTo>
                    <a:cubicBezTo>
                      <a:pt x="2" y="4"/>
                      <a:pt x="1" y="9"/>
                      <a:pt x="0" y="12"/>
                    </a:cubicBezTo>
                    <a:cubicBezTo>
                      <a:pt x="1" y="11"/>
                      <a:pt x="1" y="11"/>
                      <a:pt x="1" y="11"/>
                    </a:cubicBezTo>
                    <a:cubicBezTo>
                      <a:pt x="1" y="8"/>
                      <a:pt x="3" y="3"/>
                      <a:pt x="3"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6" name="Freeform 2137"/>
              <p:cNvSpPr/>
              <p:nvPr/>
            </p:nvSpPr>
            <p:spPr bwMode="auto">
              <a:xfrm>
                <a:off x="2948" y="3153"/>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7" name="Freeform 2138"/>
              <p:cNvSpPr/>
              <p:nvPr/>
            </p:nvSpPr>
            <p:spPr bwMode="auto">
              <a:xfrm>
                <a:off x="2948" y="3143"/>
                <a:ext cx="4" cy="16"/>
              </a:xfrm>
              <a:custGeom>
                <a:avLst/>
                <a:gdLst>
                  <a:gd name="T0" fmla="*/ 5 w 5"/>
                  <a:gd name="T1" fmla="*/ 2 h 17"/>
                  <a:gd name="T2" fmla="*/ 2 w 5"/>
                  <a:gd name="T3" fmla="*/ 8 h 17"/>
                  <a:gd name="T4" fmla="*/ 4 w 5"/>
                  <a:gd name="T5" fmla="*/ 4 h 17"/>
                  <a:gd name="T6" fmla="*/ 3 w 5"/>
                  <a:gd name="T7" fmla="*/ 6 h 17"/>
                  <a:gd name="T8" fmla="*/ 4 w 5"/>
                  <a:gd name="T9" fmla="*/ 0 h 17"/>
                  <a:gd name="T10" fmla="*/ 2 w 5"/>
                  <a:gd name="T11" fmla="*/ 6 h 17"/>
                  <a:gd name="T12" fmla="*/ 3 w 5"/>
                  <a:gd name="T13" fmla="*/ 2 h 17"/>
                  <a:gd name="T14" fmla="*/ 2 w 5"/>
                  <a:gd name="T15" fmla="*/ 8 h 17"/>
                  <a:gd name="T16" fmla="*/ 2 w 5"/>
                  <a:gd name="T17" fmla="*/ 8 h 17"/>
                  <a:gd name="T18" fmla="*/ 1 w 5"/>
                  <a:gd name="T19" fmla="*/ 11 h 17"/>
                  <a:gd name="T20" fmla="*/ 0 w 5"/>
                  <a:gd name="T21" fmla="*/ 16 h 17"/>
                  <a:gd name="T22" fmla="*/ 5 w 5"/>
                  <a:gd name="T2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7">
                    <a:moveTo>
                      <a:pt x="5" y="2"/>
                    </a:moveTo>
                    <a:cubicBezTo>
                      <a:pt x="2" y="8"/>
                      <a:pt x="2" y="8"/>
                      <a:pt x="2" y="8"/>
                    </a:cubicBezTo>
                    <a:cubicBezTo>
                      <a:pt x="3" y="6"/>
                      <a:pt x="3" y="4"/>
                      <a:pt x="4" y="4"/>
                    </a:cubicBezTo>
                    <a:cubicBezTo>
                      <a:pt x="4" y="3"/>
                      <a:pt x="3" y="7"/>
                      <a:pt x="3" y="6"/>
                    </a:cubicBezTo>
                    <a:cubicBezTo>
                      <a:pt x="4" y="0"/>
                      <a:pt x="3" y="6"/>
                      <a:pt x="4" y="0"/>
                    </a:cubicBezTo>
                    <a:cubicBezTo>
                      <a:pt x="4" y="0"/>
                      <a:pt x="4" y="1"/>
                      <a:pt x="2" y="6"/>
                    </a:cubicBezTo>
                    <a:cubicBezTo>
                      <a:pt x="3" y="2"/>
                      <a:pt x="3" y="2"/>
                      <a:pt x="3" y="2"/>
                    </a:cubicBezTo>
                    <a:cubicBezTo>
                      <a:pt x="2" y="8"/>
                      <a:pt x="2" y="8"/>
                      <a:pt x="2" y="8"/>
                    </a:cubicBezTo>
                    <a:cubicBezTo>
                      <a:pt x="1" y="10"/>
                      <a:pt x="3" y="3"/>
                      <a:pt x="2" y="8"/>
                    </a:cubicBezTo>
                    <a:cubicBezTo>
                      <a:pt x="1" y="10"/>
                      <a:pt x="1" y="11"/>
                      <a:pt x="1" y="11"/>
                    </a:cubicBezTo>
                    <a:cubicBezTo>
                      <a:pt x="1" y="10"/>
                      <a:pt x="0" y="17"/>
                      <a:pt x="0" y="16"/>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8" name="Freeform 2139"/>
              <p:cNvSpPr/>
              <p:nvPr/>
            </p:nvSpPr>
            <p:spPr bwMode="auto">
              <a:xfrm>
                <a:off x="2949" y="3150"/>
                <a:ext cx="1" cy="4"/>
              </a:xfrm>
              <a:custGeom>
                <a:avLst/>
                <a:gdLst>
                  <a:gd name="T0" fmla="*/ 1 w 1"/>
                  <a:gd name="T1" fmla="*/ 1 h 4"/>
                  <a:gd name="T2" fmla="*/ 0 w 1"/>
                  <a:gd name="T3" fmla="*/ 4 h 4"/>
                  <a:gd name="T4" fmla="*/ 1 w 1"/>
                  <a:gd name="T5" fmla="*/ 0 h 4"/>
                  <a:gd name="T6" fmla="*/ 1 w 1"/>
                  <a:gd name="T7" fmla="*/ 1 h 4"/>
                </a:gdLst>
                <a:ahLst/>
                <a:cxnLst>
                  <a:cxn ang="0">
                    <a:pos x="T0" y="T1"/>
                  </a:cxn>
                  <a:cxn ang="0">
                    <a:pos x="T2" y="T3"/>
                  </a:cxn>
                  <a:cxn ang="0">
                    <a:pos x="T4" y="T5"/>
                  </a:cxn>
                  <a:cxn ang="0">
                    <a:pos x="T6" y="T7"/>
                  </a:cxn>
                </a:cxnLst>
                <a:rect l="0" t="0" r="r" b="b"/>
                <a:pathLst>
                  <a:path w="1" h="4">
                    <a:moveTo>
                      <a:pt x="1" y="1"/>
                    </a:moveTo>
                    <a:lnTo>
                      <a:pt x="0" y="4"/>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9" name="Freeform 2140"/>
              <p:cNvSpPr/>
              <p:nvPr/>
            </p:nvSpPr>
            <p:spPr bwMode="auto">
              <a:xfrm>
                <a:off x="2949" y="3143"/>
                <a:ext cx="4" cy="16"/>
              </a:xfrm>
              <a:custGeom>
                <a:avLst/>
                <a:gdLst>
                  <a:gd name="T0" fmla="*/ 5 w 5"/>
                  <a:gd name="T1" fmla="*/ 1 h 17"/>
                  <a:gd name="T2" fmla="*/ 3 w 5"/>
                  <a:gd name="T3" fmla="*/ 5 h 17"/>
                  <a:gd name="T4" fmla="*/ 4 w 5"/>
                  <a:gd name="T5" fmla="*/ 2 h 17"/>
                  <a:gd name="T6" fmla="*/ 3 w 5"/>
                  <a:gd name="T7" fmla="*/ 7 h 17"/>
                  <a:gd name="T8" fmla="*/ 4 w 5"/>
                  <a:gd name="T9" fmla="*/ 4 h 17"/>
                  <a:gd name="T10" fmla="*/ 2 w 5"/>
                  <a:gd name="T11" fmla="*/ 13 h 17"/>
                  <a:gd name="T12" fmla="*/ 2 w 5"/>
                  <a:gd name="T13" fmla="*/ 11 h 17"/>
                  <a:gd name="T14" fmla="*/ 3 w 5"/>
                  <a:gd name="T15" fmla="*/ 10 h 17"/>
                  <a:gd name="T16" fmla="*/ 3 w 5"/>
                  <a:gd name="T17" fmla="*/ 8 h 17"/>
                  <a:gd name="T18" fmla="*/ 4 w 5"/>
                  <a:gd name="T19" fmla="*/ 6 h 17"/>
                  <a:gd name="T20" fmla="*/ 5 w 5"/>
                  <a:gd name="T2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5" y="1"/>
                    </a:moveTo>
                    <a:cubicBezTo>
                      <a:pt x="3" y="5"/>
                      <a:pt x="3" y="5"/>
                      <a:pt x="3" y="5"/>
                    </a:cubicBezTo>
                    <a:cubicBezTo>
                      <a:pt x="3" y="4"/>
                      <a:pt x="4" y="3"/>
                      <a:pt x="4" y="2"/>
                    </a:cubicBezTo>
                    <a:cubicBezTo>
                      <a:pt x="4" y="3"/>
                      <a:pt x="3" y="6"/>
                      <a:pt x="3" y="7"/>
                    </a:cubicBezTo>
                    <a:cubicBezTo>
                      <a:pt x="1" y="13"/>
                      <a:pt x="3" y="5"/>
                      <a:pt x="4" y="4"/>
                    </a:cubicBezTo>
                    <a:cubicBezTo>
                      <a:pt x="4" y="7"/>
                      <a:pt x="3" y="7"/>
                      <a:pt x="2" y="13"/>
                    </a:cubicBezTo>
                    <a:cubicBezTo>
                      <a:pt x="2" y="13"/>
                      <a:pt x="2" y="11"/>
                      <a:pt x="2" y="11"/>
                    </a:cubicBezTo>
                    <a:cubicBezTo>
                      <a:pt x="0" y="17"/>
                      <a:pt x="2" y="12"/>
                      <a:pt x="3" y="10"/>
                    </a:cubicBezTo>
                    <a:cubicBezTo>
                      <a:pt x="3" y="9"/>
                      <a:pt x="3" y="8"/>
                      <a:pt x="3" y="8"/>
                    </a:cubicBezTo>
                    <a:cubicBezTo>
                      <a:pt x="4" y="6"/>
                      <a:pt x="4" y="6"/>
                      <a:pt x="4" y="6"/>
                    </a:cubicBezTo>
                    <a:cubicBezTo>
                      <a:pt x="5" y="1"/>
                      <a:pt x="5" y="0"/>
                      <a:pt x="5"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0" name="Freeform 2141"/>
              <p:cNvSpPr/>
              <p:nvPr/>
            </p:nvSpPr>
            <p:spPr bwMode="auto">
              <a:xfrm>
                <a:off x="2952" y="3142"/>
                <a:ext cx="1" cy="3"/>
              </a:xfrm>
              <a:custGeom>
                <a:avLst/>
                <a:gdLst>
                  <a:gd name="T0" fmla="*/ 0 w 1"/>
                  <a:gd name="T1" fmla="*/ 2 h 3"/>
                  <a:gd name="T2" fmla="*/ 0 w 1"/>
                  <a:gd name="T3" fmla="*/ 3 h 3"/>
                  <a:gd name="T4" fmla="*/ 0 w 1"/>
                  <a:gd name="T5" fmla="*/ 2 h 3"/>
                </a:gdLst>
                <a:ahLst/>
                <a:cxnLst>
                  <a:cxn ang="0">
                    <a:pos x="T0" y="T1"/>
                  </a:cxn>
                  <a:cxn ang="0">
                    <a:pos x="T2" y="T3"/>
                  </a:cxn>
                  <a:cxn ang="0">
                    <a:pos x="T4" y="T5"/>
                  </a:cxn>
                </a:cxnLst>
                <a:rect l="0" t="0" r="r" b="b"/>
                <a:pathLst>
                  <a:path w="1" h="3">
                    <a:moveTo>
                      <a:pt x="0" y="2"/>
                    </a:moveTo>
                    <a:cubicBezTo>
                      <a:pt x="0" y="1"/>
                      <a:pt x="0" y="2"/>
                      <a:pt x="0" y="3"/>
                    </a:cubicBezTo>
                    <a:cubicBezTo>
                      <a:pt x="0" y="1"/>
                      <a:pt x="1"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1" name="Freeform 2142"/>
              <p:cNvSpPr/>
              <p:nvPr/>
            </p:nvSpPr>
            <p:spPr bwMode="auto">
              <a:xfrm>
                <a:off x="2951" y="3151"/>
                <a:ext cx="0" cy="1"/>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2" name="Freeform 2143"/>
              <p:cNvSpPr/>
              <p:nvPr/>
            </p:nvSpPr>
            <p:spPr bwMode="auto">
              <a:xfrm>
                <a:off x="2953" y="314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0"/>
                      <a:pt x="0" y="0"/>
                      <a:pt x="0" y="0"/>
                    </a:cubicBezTo>
                    <a:cubicBezTo>
                      <a:pt x="0" y="0"/>
                      <a:pt x="0" y="0"/>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3" name="Freeform 2144"/>
              <p:cNvSpPr/>
              <p:nvPr/>
            </p:nvSpPr>
            <p:spPr bwMode="auto">
              <a:xfrm>
                <a:off x="2950" y="3141"/>
                <a:ext cx="11" cy="17"/>
              </a:xfrm>
              <a:custGeom>
                <a:avLst/>
                <a:gdLst>
                  <a:gd name="T0" fmla="*/ 8 w 12"/>
                  <a:gd name="T1" fmla="*/ 17 h 19"/>
                  <a:gd name="T2" fmla="*/ 9 w 12"/>
                  <a:gd name="T3" fmla="*/ 13 h 19"/>
                  <a:gd name="T4" fmla="*/ 10 w 12"/>
                  <a:gd name="T5" fmla="*/ 9 h 19"/>
                  <a:gd name="T6" fmla="*/ 12 w 12"/>
                  <a:gd name="T7" fmla="*/ 2 h 19"/>
                  <a:gd name="T8" fmla="*/ 11 w 12"/>
                  <a:gd name="T9" fmla="*/ 5 h 19"/>
                  <a:gd name="T10" fmla="*/ 11 w 12"/>
                  <a:gd name="T11" fmla="*/ 2 h 19"/>
                  <a:gd name="T12" fmla="*/ 10 w 12"/>
                  <a:gd name="T13" fmla="*/ 4 h 19"/>
                  <a:gd name="T14" fmla="*/ 9 w 12"/>
                  <a:gd name="T15" fmla="*/ 5 h 19"/>
                  <a:gd name="T16" fmla="*/ 6 w 12"/>
                  <a:gd name="T17" fmla="*/ 3 h 19"/>
                  <a:gd name="T18" fmla="*/ 4 w 12"/>
                  <a:gd name="T19" fmla="*/ 9 h 19"/>
                  <a:gd name="T20" fmla="*/ 5 w 12"/>
                  <a:gd name="T21" fmla="*/ 5 h 19"/>
                  <a:gd name="T22" fmla="*/ 5 w 12"/>
                  <a:gd name="T23" fmla="*/ 5 h 19"/>
                  <a:gd name="T24" fmla="*/ 4 w 12"/>
                  <a:gd name="T25" fmla="*/ 4 h 19"/>
                  <a:gd name="T26" fmla="*/ 2 w 12"/>
                  <a:gd name="T27" fmla="*/ 11 h 19"/>
                  <a:gd name="T28" fmla="*/ 4 w 12"/>
                  <a:gd name="T29" fmla="*/ 3 h 19"/>
                  <a:gd name="T30" fmla="*/ 2 w 12"/>
                  <a:gd name="T31" fmla="*/ 8 h 19"/>
                  <a:gd name="T32" fmla="*/ 1 w 12"/>
                  <a:gd name="T33" fmla="*/ 13 h 19"/>
                  <a:gd name="T34" fmla="*/ 0 w 12"/>
                  <a:gd name="T35" fmla="*/ 16 h 19"/>
                  <a:gd name="T36" fmla="*/ 5 w 12"/>
                  <a:gd name="T37" fmla="*/ 8 h 19"/>
                  <a:gd name="T38" fmla="*/ 4 w 12"/>
                  <a:gd name="T39" fmla="*/ 12 h 19"/>
                  <a:gd name="T40" fmla="*/ 4 w 12"/>
                  <a:gd name="T41" fmla="*/ 15 h 19"/>
                  <a:gd name="T42" fmla="*/ 6 w 12"/>
                  <a:gd name="T43" fmla="*/ 9 h 19"/>
                  <a:gd name="T44" fmla="*/ 6 w 12"/>
                  <a:gd name="T45" fmla="*/ 11 h 19"/>
                  <a:gd name="T46" fmla="*/ 7 w 12"/>
                  <a:gd name="T47" fmla="*/ 9 h 19"/>
                  <a:gd name="T48" fmla="*/ 6 w 12"/>
                  <a:gd name="T49" fmla="*/ 13 h 19"/>
                  <a:gd name="T50" fmla="*/ 8 w 12"/>
                  <a:gd name="T51" fmla="*/ 5 h 19"/>
                  <a:gd name="T52" fmla="*/ 6 w 12"/>
                  <a:gd name="T53" fmla="*/ 16 h 19"/>
                  <a:gd name="T54" fmla="*/ 7 w 12"/>
                  <a:gd name="T55" fmla="*/ 12 h 19"/>
                  <a:gd name="T56" fmla="*/ 8 w 12"/>
                  <a:gd name="T57" fmla="*/ 9 h 19"/>
                  <a:gd name="T58" fmla="*/ 6 w 12"/>
                  <a:gd name="T59" fmla="*/ 15 h 19"/>
                  <a:gd name="T60" fmla="*/ 8 w 12"/>
                  <a:gd name="T61" fmla="*/ 11 h 19"/>
                  <a:gd name="T62" fmla="*/ 9 w 12"/>
                  <a:gd name="T63" fmla="*/ 8 h 19"/>
                  <a:gd name="T64" fmla="*/ 9 w 12"/>
                  <a:gd name="T65" fmla="*/ 10 h 19"/>
                  <a:gd name="T66" fmla="*/ 7 w 12"/>
                  <a:gd name="T67" fmla="*/ 16 h 19"/>
                  <a:gd name="T68" fmla="*/ 7 w 12"/>
                  <a:gd name="T69" fmla="*/ 19 h 19"/>
                  <a:gd name="T70" fmla="*/ 9 w 12"/>
                  <a:gd name="T71" fmla="*/ 11 h 19"/>
                  <a:gd name="T72" fmla="*/ 8 w 12"/>
                  <a:gd name="T7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7"/>
                    </a:moveTo>
                    <a:cubicBezTo>
                      <a:pt x="9" y="14"/>
                      <a:pt x="9" y="13"/>
                      <a:pt x="9" y="13"/>
                    </a:cubicBezTo>
                    <a:cubicBezTo>
                      <a:pt x="10" y="10"/>
                      <a:pt x="10" y="11"/>
                      <a:pt x="10" y="9"/>
                    </a:cubicBezTo>
                    <a:cubicBezTo>
                      <a:pt x="11" y="7"/>
                      <a:pt x="11" y="6"/>
                      <a:pt x="12" y="2"/>
                    </a:cubicBezTo>
                    <a:cubicBezTo>
                      <a:pt x="12" y="2"/>
                      <a:pt x="11" y="6"/>
                      <a:pt x="11" y="5"/>
                    </a:cubicBezTo>
                    <a:cubicBezTo>
                      <a:pt x="11" y="2"/>
                      <a:pt x="11" y="2"/>
                      <a:pt x="11" y="2"/>
                    </a:cubicBezTo>
                    <a:cubicBezTo>
                      <a:pt x="11" y="4"/>
                      <a:pt x="9" y="7"/>
                      <a:pt x="10" y="4"/>
                    </a:cubicBezTo>
                    <a:cubicBezTo>
                      <a:pt x="10" y="3"/>
                      <a:pt x="9" y="4"/>
                      <a:pt x="9" y="5"/>
                    </a:cubicBezTo>
                    <a:cubicBezTo>
                      <a:pt x="8" y="3"/>
                      <a:pt x="6" y="6"/>
                      <a:pt x="6" y="3"/>
                    </a:cubicBezTo>
                    <a:cubicBezTo>
                      <a:pt x="4" y="9"/>
                      <a:pt x="4" y="9"/>
                      <a:pt x="4" y="9"/>
                    </a:cubicBezTo>
                    <a:cubicBezTo>
                      <a:pt x="5" y="6"/>
                      <a:pt x="4" y="9"/>
                      <a:pt x="5" y="5"/>
                    </a:cubicBezTo>
                    <a:cubicBezTo>
                      <a:pt x="5" y="6"/>
                      <a:pt x="5" y="5"/>
                      <a:pt x="5" y="5"/>
                    </a:cubicBezTo>
                    <a:cubicBezTo>
                      <a:pt x="6" y="0"/>
                      <a:pt x="4" y="6"/>
                      <a:pt x="4" y="4"/>
                    </a:cubicBezTo>
                    <a:cubicBezTo>
                      <a:pt x="4" y="5"/>
                      <a:pt x="3" y="10"/>
                      <a:pt x="2" y="11"/>
                    </a:cubicBezTo>
                    <a:cubicBezTo>
                      <a:pt x="4" y="4"/>
                      <a:pt x="2" y="11"/>
                      <a:pt x="4" y="3"/>
                    </a:cubicBezTo>
                    <a:cubicBezTo>
                      <a:pt x="4" y="1"/>
                      <a:pt x="2" y="9"/>
                      <a:pt x="2" y="8"/>
                    </a:cubicBezTo>
                    <a:cubicBezTo>
                      <a:pt x="1" y="12"/>
                      <a:pt x="2" y="10"/>
                      <a:pt x="1" y="13"/>
                    </a:cubicBezTo>
                    <a:cubicBezTo>
                      <a:pt x="1" y="16"/>
                      <a:pt x="2" y="12"/>
                      <a:pt x="0" y="16"/>
                    </a:cubicBezTo>
                    <a:cubicBezTo>
                      <a:pt x="0" y="18"/>
                      <a:pt x="4" y="10"/>
                      <a:pt x="5" y="8"/>
                    </a:cubicBezTo>
                    <a:cubicBezTo>
                      <a:pt x="4" y="12"/>
                      <a:pt x="4" y="12"/>
                      <a:pt x="4" y="12"/>
                    </a:cubicBezTo>
                    <a:cubicBezTo>
                      <a:pt x="5" y="9"/>
                      <a:pt x="5" y="9"/>
                      <a:pt x="4" y="15"/>
                    </a:cubicBezTo>
                    <a:cubicBezTo>
                      <a:pt x="5" y="12"/>
                      <a:pt x="4" y="17"/>
                      <a:pt x="6" y="9"/>
                    </a:cubicBezTo>
                    <a:cubicBezTo>
                      <a:pt x="6" y="11"/>
                      <a:pt x="6" y="11"/>
                      <a:pt x="6" y="11"/>
                    </a:cubicBezTo>
                    <a:cubicBezTo>
                      <a:pt x="7" y="9"/>
                      <a:pt x="7" y="9"/>
                      <a:pt x="7" y="9"/>
                    </a:cubicBezTo>
                    <a:cubicBezTo>
                      <a:pt x="7" y="9"/>
                      <a:pt x="6" y="13"/>
                      <a:pt x="6" y="13"/>
                    </a:cubicBezTo>
                    <a:cubicBezTo>
                      <a:pt x="7" y="9"/>
                      <a:pt x="7" y="8"/>
                      <a:pt x="8" y="5"/>
                    </a:cubicBezTo>
                    <a:cubicBezTo>
                      <a:pt x="7" y="9"/>
                      <a:pt x="7" y="13"/>
                      <a:pt x="6" y="16"/>
                    </a:cubicBezTo>
                    <a:cubicBezTo>
                      <a:pt x="7" y="12"/>
                      <a:pt x="7" y="12"/>
                      <a:pt x="7" y="12"/>
                    </a:cubicBezTo>
                    <a:cubicBezTo>
                      <a:pt x="7" y="13"/>
                      <a:pt x="8" y="10"/>
                      <a:pt x="8" y="9"/>
                    </a:cubicBezTo>
                    <a:cubicBezTo>
                      <a:pt x="8" y="9"/>
                      <a:pt x="7" y="13"/>
                      <a:pt x="6" y="15"/>
                    </a:cubicBezTo>
                    <a:cubicBezTo>
                      <a:pt x="6" y="17"/>
                      <a:pt x="9" y="8"/>
                      <a:pt x="8" y="11"/>
                    </a:cubicBezTo>
                    <a:cubicBezTo>
                      <a:pt x="9" y="8"/>
                      <a:pt x="9" y="8"/>
                      <a:pt x="9" y="8"/>
                    </a:cubicBezTo>
                    <a:cubicBezTo>
                      <a:pt x="10" y="7"/>
                      <a:pt x="9" y="11"/>
                      <a:pt x="9" y="10"/>
                    </a:cubicBezTo>
                    <a:cubicBezTo>
                      <a:pt x="8" y="15"/>
                      <a:pt x="8" y="14"/>
                      <a:pt x="7" y="16"/>
                    </a:cubicBezTo>
                    <a:cubicBezTo>
                      <a:pt x="7" y="17"/>
                      <a:pt x="7" y="17"/>
                      <a:pt x="7" y="19"/>
                    </a:cubicBezTo>
                    <a:cubicBezTo>
                      <a:pt x="8" y="16"/>
                      <a:pt x="9" y="13"/>
                      <a:pt x="9" y="11"/>
                    </a:cubicBezTo>
                    <a:cubicBezTo>
                      <a:pt x="8" y="16"/>
                      <a:pt x="8" y="16"/>
                      <a:pt x="8" y="1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4" name="Freeform 2145"/>
              <p:cNvSpPr/>
              <p:nvPr/>
            </p:nvSpPr>
            <p:spPr bwMode="auto">
              <a:xfrm>
                <a:off x="2956" y="3158"/>
                <a:ext cx="1" cy="2"/>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5" name="Freeform 2146"/>
              <p:cNvSpPr/>
              <p:nvPr/>
            </p:nvSpPr>
            <p:spPr bwMode="auto">
              <a:xfrm>
                <a:off x="2958" y="315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6" name="Rectangle 2147"/>
              <p:cNvSpPr>
                <a:spLocks noChangeArrowheads="1"/>
              </p:cNvSpPr>
              <p:nvPr/>
            </p:nvSpPr>
            <p:spPr bwMode="auto">
              <a:xfrm>
                <a:off x="2959" y="3144"/>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7" name="Freeform 2148"/>
              <p:cNvSpPr/>
              <p:nvPr/>
            </p:nvSpPr>
            <p:spPr bwMode="auto">
              <a:xfrm>
                <a:off x="2955" y="3155"/>
                <a:ext cx="1" cy="4"/>
              </a:xfrm>
              <a:custGeom>
                <a:avLst/>
                <a:gdLst>
                  <a:gd name="T0" fmla="*/ 0 w 1"/>
                  <a:gd name="T1" fmla="*/ 4 h 4"/>
                  <a:gd name="T2" fmla="*/ 1 w 1"/>
                  <a:gd name="T3" fmla="*/ 0 h 4"/>
                  <a:gd name="T4" fmla="*/ 0 w 1"/>
                  <a:gd name="T5" fmla="*/ 4 h 4"/>
                </a:gdLst>
                <a:ahLst/>
                <a:cxnLst>
                  <a:cxn ang="0">
                    <a:pos x="T0" y="T1"/>
                  </a:cxn>
                  <a:cxn ang="0">
                    <a:pos x="T2" y="T3"/>
                  </a:cxn>
                  <a:cxn ang="0">
                    <a:pos x="T4" y="T5"/>
                  </a:cxn>
                </a:cxnLst>
                <a:rect l="0" t="0" r="r" b="b"/>
                <a:pathLst>
                  <a:path w="1" h="4">
                    <a:moveTo>
                      <a:pt x="0" y="4"/>
                    </a:moveTo>
                    <a:lnTo>
                      <a:pt x="1" y="0"/>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8" name="Freeform 2149"/>
              <p:cNvSpPr/>
              <p:nvPr/>
            </p:nvSpPr>
            <p:spPr bwMode="auto">
              <a:xfrm>
                <a:off x="2954" y="3154"/>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9" name="Freeform 2150"/>
              <p:cNvSpPr/>
              <p:nvPr/>
            </p:nvSpPr>
            <p:spPr bwMode="auto">
              <a:xfrm>
                <a:off x="2957" y="3157"/>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0" name="Freeform 2151"/>
              <p:cNvSpPr/>
              <p:nvPr/>
            </p:nvSpPr>
            <p:spPr bwMode="auto">
              <a:xfrm>
                <a:off x="2959" y="3139"/>
                <a:ext cx="7" cy="21"/>
              </a:xfrm>
              <a:custGeom>
                <a:avLst/>
                <a:gdLst>
                  <a:gd name="T0" fmla="*/ 7 w 8"/>
                  <a:gd name="T1" fmla="*/ 4 h 23"/>
                  <a:gd name="T2" fmla="*/ 7 w 8"/>
                  <a:gd name="T3" fmla="*/ 2 h 23"/>
                  <a:gd name="T4" fmla="*/ 4 w 8"/>
                  <a:gd name="T5" fmla="*/ 11 h 23"/>
                  <a:gd name="T6" fmla="*/ 7 w 8"/>
                  <a:gd name="T7" fmla="*/ 2 h 23"/>
                  <a:gd name="T8" fmla="*/ 3 w 8"/>
                  <a:gd name="T9" fmla="*/ 9 h 23"/>
                  <a:gd name="T10" fmla="*/ 4 w 8"/>
                  <a:gd name="T11" fmla="*/ 5 h 23"/>
                  <a:gd name="T12" fmla="*/ 1 w 8"/>
                  <a:gd name="T13" fmla="*/ 15 h 23"/>
                  <a:gd name="T14" fmla="*/ 4 w 8"/>
                  <a:gd name="T15" fmla="*/ 4 h 23"/>
                  <a:gd name="T16" fmla="*/ 4 w 8"/>
                  <a:gd name="T17" fmla="*/ 3 h 23"/>
                  <a:gd name="T18" fmla="*/ 3 w 8"/>
                  <a:gd name="T19" fmla="*/ 6 h 23"/>
                  <a:gd name="T20" fmla="*/ 1 w 8"/>
                  <a:gd name="T21" fmla="*/ 12 h 23"/>
                  <a:gd name="T22" fmla="*/ 0 w 8"/>
                  <a:gd name="T23" fmla="*/ 18 h 23"/>
                  <a:gd name="T24" fmla="*/ 1 w 8"/>
                  <a:gd name="T25" fmla="*/ 14 h 23"/>
                  <a:gd name="T26" fmla="*/ 0 w 8"/>
                  <a:gd name="T27" fmla="*/ 18 h 23"/>
                  <a:gd name="T28" fmla="*/ 1 w 8"/>
                  <a:gd name="T29" fmla="*/ 15 h 23"/>
                  <a:gd name="T30" fmla="*/ 0 w 8"/>
                  <a:gd name="T31" fmla="*/ 18 h 23"/>
                  <a:gd name="T32" fmla="*/ 2 w 8"/>
                  <a:gd name="T33" fmla="*/ 15 h 23"/>
                  <a:gd name="T34" fmla="*/ 1 w 8"/>
                  <a:gd name="T35" fmla="*/ 16 h 23"/>
                  <a:gd name="T36" fmla="*/ 3 w 8"/>
                  <a:gd name="T37" fmla="*/ 12 h 23"/>
                  <a:gd name="T38" fmla="*/ 2 w 8"/>
                  <a:gd name="T39" fmla="*/ 17 h 23"/>
                  <a:gd name="T40" fmla="*/ 2 w 8"/>
                  <a:gd name="T41" fmla="*/ 13 h 23"/>
                  <a:gd name="T42" fmla="*/ 2 w 8"/>
                  <a:gd name="T43" fmla="*/ 19 h 23"/>
                  <a:gd name="T44" fmla="*/ 3 w 8"/>
                  <a:gd name="T45" fmla="*/ 15 h 23"/>
                  <a:gd name="T46" fmla="*/ 2 w 8"/>
                  <a:gd name="T47" fmla="*/ 18 h 23"/>
                  <a:gd name="T48" fmla="*/ 4 w 8"/>
                  <a:gd name="T49" fmla="*/ 9 h 23"/>
                  <a:gd name="T50" fmla="*/ 3 w 8"/>
                  <a:gd name="T51" fmla="*/ 17 h 23"/>
                  <a:gd name="T52" fmla="*/ 4 w 8"/>
                  <a:gd name="T53" fmla="*/ 15 h 23"/>
                  <a:gd name="T54" fmla="*/ 4 w 8"/>
                  <a:gd name="T55" fmla="*/ 17 h 23"/>
                  <a:gd name="T56" fmla="*/ 5 w 8"/>
                  <a:gd name="T57" fmla="*/ 14 h 23"/>
                  <a:gd name="T58" fmla="*/ 5 w 8"/>
                  <a:gd name="T59" fmla="*/ 12 h 23"/>
                  <a:gd name="T60" fmla="*/ 6 w 8"/>
                  <a:gd name="T61" fmla="*/ 10 h 23"/>
                  <a:gd name="T62" fmla="*/ 5 w 8"/>
                  <a:gd name="T63" fmla="*/ 11 h 23"/>
                  <a:gd name="T64" fmla="*/ 7 w 8"/>
                  <a:gd name="T65" fmla="*/ 6 h 23"/>
                  <a:gd name="T66" fmla="*/ 6 w 8"/>
                  <a:gd name="T67" fmla="*/ 9 h 23"/>
                  <a:gd name="T68" fmla="*/ 7 w 8"/>
                  <a:gd name="T6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3">
                    <a:moveTo>
                      <a:pt x="7" y="4"/>
                    </a:moveTo>
                    <a:cubicBezTo>
                      <a:pt x="8" y="0"/>
                      <a:pt x="7" y="2"/>
                      <a:pt x="7" y="2"/>
                    </a:cubicBezTo>
                    <a:cubicBezTo>
                      <a:pt x="6" y="4"/>
                      <a:pt x="5" y="11"/>
                      <a:pt x="4" y="11"/>
                    </a:cubicBezTo>
                    <a:cubicBezTo>
                      <a:pt x="7" y="2"/>
                      <a:pt x="7" y="2"/>
                      <a:pt x="7" y="2"/>
                    </a:cubicBezTo>
                    <a:cubicBezTo>
                      <a:pt x="6" y="3"/>
                      <a:pt x="6" y="1"/>
                      <a:pt x="3" y="9"/>
                    </a:cubicBezTo>
                    <a:cubicBezTo>
                      <a:pt x="4" y="5"/>
                      <a:pt x="4" y="5"/>
                      <a:pt x="4" y="5"/>
                    </a:cubicBezTo>
                    <a:cubicBezTo>
                      <a:pt x="4" y="5"/>
                      <a:pt x="1" y="18"/>
                      <a:pt x="1" y="15"/>
                    </a:cubicBezTo>
                    <a:cubicBezTo>
                      <a:pt x="3" y="9"/>
                      <a:pt x="3" y="9"/>
                      <a:pt x="4" y="4"/>
                    </a:cubicBezTo>
                    <a:cubicBezTo>
                      <a:pt x="4" y="3"/>
                      <a:pt x="4" y="3"/>
                      <a:pt x="4" y="3"/>
                    </a:cubicBezTo>
                    <a:cubicBezTo>
                      <a:pt x="4" y="4"/>
                      <a:pt x="3" y="7"/>
                      <a:pt x="3" y="6"/>
                    </a:cubicBezTo>
                    <a:cubicBezTo>
                      <a:pt x="2" y="8"/>
                      <a:pt x="1" y="12"/>
                      <a:pt x="1" y="12"/>
                    </a:cubicBezTo>
                    <a:cubicBezTo>
                      <a:pt x="1" y="13"/>
                      <a:pt x="0" y="15"/>
                      <a:pt x="0" y="18"/>
                    </a:cubicBezTo>
                    <a:cubicBezTo>
                      <a:pt x="1" y="15"/>
                      <a:pt x="0" y="17"/>
                      <a:pt x="1" y="14"/>
                    </a:cubicBezTo>
                    <a:cubicBezTo>
                      <a:pt x="1" y="17"/>
                      <a:pt x="1" y="15"/>
                      <a:pt x="0" y="18"/>
                    </a:cubicBezTo>
                    <a:cubicBezTo>
                      <a:pt x="1" y="15"/>
                      <a:pt x="1" y="15"/>
                      <a:pt x="1" y="15"/>
                    </a:cubicBezTo>
                    <a:cubicBezTo>
                      <a:pt x="1" y="16"/>
                      <a:pt x="0" y="18"/>
                      <a:pt x="0" y="18"/>
                    </a:cubicBezTo>
                    <a:cubicBezTo>
                      <a:pt x="1" y="17"/>
                      <a:pt x="2" y="15"/>
                      <a:pt x="2" y="15"/>
                    </a:cubicBezTo>
                    <a:cubicBezTo>
                      <a:pt x="1" y="16"/>
                      <a:pt x="1" y="16"/>
                      <a:pt x="1" y="16"/>
                    </a:cubicBezTo>
                    <a:cubicBezTo>
                      <a:pt x="2" y="15"/>
                      <a:pt x="2" y="17"/>
                      <a:pt x="3" y="12"/>
                    </a:cubicBezTo>
                    <a:cubicBezTo>
                      <a:pt x="2" y="17"/>
                      <a:pt x="2" y="17"/>
                      <a:pt x="2" y="17"/>
                    </a:cubicBezTo>
                    <a:cubicBezTo>
                      <a:pt x="2" y="13"/>
                      <a:pt x="2" y="13"/>
                      <a:pt x="2" y="13"/>
                    </a:cubicBezTo>
                    <a:cubicBezTo>
                      <a:pt x="2" y="15"/>
                      <a:pt x="1" y="23"/>
                      <a:pt x="2" y="19"/>
                    </a:cubicBezTo>
                    <a:cubicBezTo>
                      <a:pt x="2" y="18"/>
                      <a:pt x="3" y="16"/>
                      <a:pt x="3" y="15"/>
                    </a:cubicBezTo>
                    <a:cubicBezTo>
                      <a:pt x="3" y="13"/>
                      <a:pt x="2" y="18"/>
                      <a:pt x="2" y="18"/>
                    </a:cubicBezTo>
                    <a:cubicBezTo>
                      <a:pt x="3" y="15"/>
                      <a:pt x="4" y="11"/>
                      <a:pt x="4" y="9"/>
                    </a:cubicBezTo>
                    <a:cubicBezTo>
                      <a:pt x="4" y="13"/>
                      <a:pt x="5" y="8"/>
                      <a:pt x="3" y="17"/>
                    </a:cubicBezTo>
                    <a:cubicBezTo>
                      <a:pt x="3" y="17"/>
                      <a:pt x="4" y="13"/>
                      <a:pt x="4" y="15"/>
                    </a:cubicBezTo>
                    <a:cubicBezTo>
                      <a:pt x="4" y="17"/>
                      <a:pt x="4" y="17"/>
                      <a:pt x="4" y="17"/>
                    </a:cubicBezTo>
                    <a:cubicBezTo>
                      <a:pt x="5" y="11"/>
                      <a:pt x="3" y="19"/>
                      <a:pt x="5" y="14"/>
                    </a:cubicBezTo>
                    <a:cubicBezTo>
                      <a:pt x="5" y="12"/>
                      <a:pt x="5" y="12"/>
                      <a:pt x="5" y="12"/>
                    </a:cubicBezTo>
                    <a:cubicBezTo>
                      <a:pt x="6" y="10"/>
                      <a:pt x="6" y="10"/>
                      <a:pt x="6" y="10"/>
                    </a:cubicBezTo>
                    <a:cubicBezTo>
                      <a:pt x="6" y="10"/>
                      <a:pt x="6" y="10"/>
                      <a:pt x="5" y="11"/>
                    </a:cubicBezTo>
                    <a:cubicBezTo>
                      <a:pt x="6" y="7"/>
                      <a:pt x="7" y="7"/>
                      <a:pt x="7" y="6"/>
                    </a:cubicBezTo>
                    <a:cubicBezTo>
                      <a:pt x="7" y="5"/>
                      <a:pt x="6" y="8"/>
                      <a:pt x="6" y="9"/>
                    </a:cubicBezTo>
                    <a:cubicBezTo>
                      <a:pt x="7" y="7"/>
                      <a:pt x="7" y="4"/>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1" name="Freeform 2152"/>
              <p:cNvSpPr/>
              <p:nvPr/>
            </p:nvSpPr>
            <p:spPr bwMode="auto">
              <a:xfrm>
                <a:off x="2959" y="315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2" name="Freeform 2153"/>
              <p:cNvSpPr/>
              <p:nvPr/>
            </p:nvSpPr>
            <p:spPr bwMode="auto">
              <a:xfrm>
                <a:off x="2961" y="3137"/>
                <a:ext cx="8" cy="24"/>
              </a:xfrm>
              <a:custGeom>
                <a:avLst/>
                <a:gdLst>
                  <a:gd name="T0" fmla="*/ 4 w 9"/>
                  <a:gd name="T1" fmla="*/ 14 h 27"/>
                  <a:gd name="T2" fmla="*/ 3 w 9"/>
                  <a:gd name="T3" fmla="*/ 19 h 27"/>
                  <a:gd name="T4" fmla="*/ 5 w 9"/>
                  <a:gd name="T5" fmla="*/ 9 h 27"/>
                  <a:gd name="T6" fmla="*/ 6 w 9"/>
                  <a:gd name="T7" fmla="*/ 7 h 27"/>
                  <a:gd name="T8" fmla="*/ 4 w 9"/>
                  <a:gd name="T9" fmla="*/ 16 h 27"/>
                  <a:gd name="T10" fmla="*/ 4 w 9"/>
                  <a:gd name="T11" fmla="*/ 17 h 27"/>
                  <a:gd name="T12" fmla="*/ 5 w 9"/>
                  <a:gd name="T13" fmla="*/ 12 h 27"/>
                  <a:gd name="T14" fmla="*/ 6 w 9"/>
                  <a:gd name="T15" fmla="*/ 9 h 27"/>
                  <a:gd name="T16" fmla="*/ 6 w 9"/>
                  <a:gd name="T17" fmla="*/ 11 h 27"/>
                  <a:gd name="T18" fmla="*/ 4 w 9"/>
                  <a:gd name="T19" fmla="*/ 17 h 27"/>
                  <a:gd name="T20" fmla="*/ 9 w 9"/>
                  <a:gd name="T21" fmla="*/ 2 h 27"/>
                  <a:gd name="T22" fmla="*/ 8 w 9"/>
                  <a:gd name="T23" fmla="*/ 3 h 27"/>
                  <a:gd name="T24" fmla="*/ 7 w 9"/>
                  <a:gd name="T25" fmla="*/ 10 h 27"/>
                  <a:gd name="T26" fmla="*/ 7 w 9"/>
                  <a:gd name="T27" fmla="*/ 8 h 27"/>
                  <a:gd name="T28" fmla="*/ 8 w 9"/>
                  <a:gd name="T29" fmla="*/ 4 h 27"/>
                  <a:gd name="T30" fmla="*/ 6 w 9"/>
                  <a:gd name="T31" fmla="*/ 4 h 27"/>
                  <a:gd name="T32" fmla="*/ 6 w 9"/>
                  <a:gd name="T33" fmla="*/ 4 h 27"/>
                  <a:gd name="T34" fmla="*/ 5 w 9"/>
                  <a:gd name="T35" fmla="*/ 8 h 27"/>
                  <a:gd name="T36" fmla="*/ 3 w 9"/>
                  <a:gd name="T37" fmla="*/ 14 h 27"/>
                  <a:gd name="T38" fmla="*/ 4 w 9"/>
                  <a:gd name="T39" fmla="*/ 13 h 27"/>
                  <a:gd name="T40" fmla="*/ 2 w 9"/>
                  <a:gd name="T41" fmla="*/ 19 h 27"/>
                  <a:gd name="T42" fmla="*/ 1 w 9"/>
                  <a:gd name="T43" fmla="*/ 22 h 27"/>
                  <a:gd name="T44" fmla="*/ 2 w 9"/>
                  <a:gd name="T45" fmla="*/ 22 h 27"/>
                  <a:gd name="T46" fmla="*/ 4 w 9"/>
                  <a:gd name="T4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4"/>
                    </a:moveTo>
                    <a:cubicBezTo>
                      <a:pt x="4" y="15"/>
                      <a:pt x="3" y="17"/>
                      <a:pt x="3" y="19"/>
                    </a:cubicBezTo>
                    <a:cubicBezTo>
                      <a:pt x="3" y="16"/>
                      <a:pt x="4" y="13"/>
                      <a:pt x="5" y="9"/>
                    </a:cubicBezTo>
                    <a:cubicBezTo>
                      <a:pt x="5" y="11"/>
                      <a:pt x="6" y="7"/>
                      <a:pt x="6" y="7"/>
                    </a:cubicBezTo>
                    <a:cubicBezTo>
                      <a:pt x="5" y="10"/>
                      <a:pt x="4" y="15"/>
                      <a:pt x="4" y="16"/>
                    </a:cubicBezTo>
                    <a:cubicBezTo>
                      <a:pt x="4" y="15"/>
                      <a:pt x="4" y="17"/>
                      <a:pt x="4" y="17"/>
                    </a:cubicBezTo>
                    <a:cubicBezTo>
                      <a:pt x="4" y="14"/>
                      <a:pt x="4" y="15"/>
                      <a:pt x="5" y="12"/>
                    </a:cubicBezTo>
                    <a:cubicBezTo>
                      <a:pt x="6" y="9"/>
                      <a:pt x="7" y="6"/>
                      <a:pt x="6" y="9"/>
                    </a:cubicBezTo>
                    <a:cubicBezTo>
                      <a:pt x="6" y="11"/>
                      <a:pt x="6" y="11"/>
                      <a:pt x="6" y="11"/>
                    </a:cubicBezTo>
                    <a:cubicBezTo>
                      <a:pt x="4" y="15"/>
                      <a:pt x="5" y="13"/>
                      <a:pt x="4" y="17"/>
                    </a:cubicBezTo>
                    <a:cubicBezTo>
                      <a:pt x="6" y="11"/>
                      <a:pt x="7" y="12"/>
                      <a:pt x="9" y="2"/>
                    </a:cubicBezTo>
                    <a:cubicBezTo>
                      <a:pt x="9" y="0"/>
                      <a:pt x="9" y="2"/>
                      <a:pt x="8" y="3"/>
                    </a:cubicBezTo>
                    <a:cubicBezTo>
                      <a:pt x="8" y="5"/>
                      <a:pt x="7" y="8"/>
                      <a:pt x="7" y="10"/>
                    </a:cubicBezTo>
                    <a:cubicBezTo>
                      <a:pt x="7" y="8"/>
                      <a:pt x="6" y="11"/>
                      <a:pt x="7" y="8"/>
                    </a:cubicBezTo>
                    <a:cubicBezTo>
                      <a:pt x="8" y="4"/>
                      <a:pt x="8" y="4"/>
                      <a:pt x="8" y="4"/>
                    </a:cubicBezTo>
                    <a:cubicBezTo>
                      <a:pt x="8" y="2"/>
                      <a:pt x="7" y="3"/>
                      <a:pt x="6" y="4"/>
                    </a:cubicBezTo>
                    <a:cubicBezTo>
                      <a:pt x="6" y="4"/>
                      <a:pt x="6" y="4"/>
                      <a:pt x="6" y="4"/>
                    </a:cubicBezTo>
                    <a:cubicBezTo>
                      <a:pt x="5" y="7"/>
                      <a:pt x="5" y="7"/>
                      <a:pt x="5" y="8"/>
                    </a:cubicBezTo>
                    <a:cubicBezTo>
                      <a:pt x="3" y="14"/>
                      <a:pt x="3" y="14"/>
                      <a:pt x="3" y="14"/>
                    </a:cubicBezTo>
                    <a:cubicBezTo>
                      <a:pt x="3" y="14"/>
                      <a:pt x="3" y="15"/>
                      <a:pt x="4" y="13"/>
                    </a:cubicBezTo>
                    <a:cubicBezTo>
                      <a:pt x="3" y="15"/>
                      <a:pt x="2" y="17"/>
                      <a:pt x="2" y="19"/>
                    </a:cubicBezTo>
                    <a:cubicBezTo>
                      <a:pt x="1" y="20"/>
                      <a:pt x="2" y="18"/>
                      <a:pt x="1" y="22"/>
                    </a:cubicBezTo>
                    <a:cubicBezTo>
                      <a:pt x="0" y="27"/>
                      <a:pt x="2" y="18"/>
                      <a:pt x="2" y="22"/>
                    </a:cubicBezTo>
                    <a:lnTo>
                      <a:pt x="4" y="1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3" name="Freeform 2154"/>
              <p:cNvSpPr/>
              <p:nvPr/>
            </p:nvSpPr>
            <p:spPr bwMode="auto">
              <a:xfrm>
                <a:off x="2963" y="3150"/>
                <a:ext cx="1" cy="2"/>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1" y="0"/>
                    </a:lnTo>
                    <a:lnTo>
                      <a:pt x="0"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4" name="Freeform 2155"/>
              <p:cNvSpPr/>
              <p:nvPr/>
            </p:nvSpPr>
            <p:spPr bwMode="auto">
              <a:xfrm>
                <a:off x="2966" y="3140"/>
                <a:ext cx="1" cy="3"/>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5" name="Freeform 2156"/>
              <p:cNvSpPr/>
              <p:nvPr/>
            </p:nvSpPr>
            <p:spPr bwMode="auto">
              <a:xfrm>
                <a:off x="2965" y="3150"/>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1" y="1"/>
                      <a:pt x="1"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6" name="Freeform 2157"/>
              <p:cNvSpPr/>
              <p:nvPr/>
            </p:nvSpPr>
            <p:spPr bwMode="auto">
              <a:xfrm>
                <a:off x="2967" y="3138"/>
                <a:ext cx="3" cy="12"/>
              </a:xfrm>
              <a:custGeom>
                <a:avLst/>
                <a:gdLst>
                  <a:gd name="T0" fmla="*/ 4 w 4"/>
                  <a:gd name="T1" fmla="*/ 0 h 13"/>
                  <a:gd name="T2" fmla="*/ 3 w 4"/>
                  <a:gd name="T3" fmla="*/ 0 h 13"/>
                  <a:gd name="T4" fmla="*/ 0 w 4"/>
                  <a:gd name="T5" fmla="*/ 12 h 13"/>
                  <a:gd name="T6" fmla="*/ 3 w 4"/>
                  <a:gd name="T7" fmla="*/ 4 h 13"/>
                  <a:gd name="T8" fmla="*/ 3 w 4"/>
                  <a:gd name="T9" fmla="*/ 5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4" y="1"/>
                      <a:pt x="3" y="4"/>
                      <a:pt x="3" y="0"/>
                    </a:cubicBezTo>
                    <a:cubicBezTo>
                      <a:pt x="0" y="12"/>
                      <a:pt x="0" y="12"/>
                      <a:pt x="0" y="12"/>
                    </a:cubicBezTo>
                    <a:cubicBezTo>
                      <a:pt x="0" y="13"/>
                      <a:pt x="2" y="6"/>
                      <a:pt x="3" y="4"/>
                    </a:cubicBezTo>
                    <a:cubicBezTo>
                      <a:pt x="2" y="8"/>
                      <a:pt x="3" y="4"/>
                      <a:pt x="3" y="5"/>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7" name="Freeform 2158"/>
              <p:cNvSpPr/>
              <p:nvPr/>
            </p:nvSpPr>
            <p:spPr bwMode="auto">
              <a:xfrm>
                <a:off x="2966" y="3134"/>
                <a:ext cx="10" cy="26"/>
              </a:xfrm>
              <a:custGeom>
                <a:avLst/>
                <a:gdLst>
                  <a:gd name="T0" fmla="*/ 3 w 11"/>
                  <a:gd name="T1" fmla="*/ 18 h 28"/>
                  <a:gd name="T2" fmla="*/ 4 w 11"/>
                  <a:gd name="T3" fmla="*/ 17 h 28"/>
                  <a:gd name="T4" fmla="*/ 3 w 11"/>
                  <a:gd name="T5" fmla="*/ 20 h 28"/>
                  <a:gd name="T6" fmla="*/ 2 w 11"/>
                  <a:gd name="T7" fmla="*/ 22 h 28"/>
                  <a:gd name="T8" fmla="*/ 3 w 11"/>
                  <a:gd name="T9" fmla="*/ 20 h 28"/>
                  <a:gd name="T10" fmla="*/ 4 w 11"/>
                  <a:gd name="T11" fmla="*/ 19 h 28"/>
                  <a:gd name="T12" fmla="*/ 5 w 11"/>
                  <a:gd name="T13" fmla="*/ 14 h 28"/>
                  <a:gd name="T14" fmla="*/ 4 w 11"/>
                  <a:gd name="T15" fmla="*/ 22 h 28"/>
                  <a:gd name="T16" fmla="*/ 6 w 11"/>
                  <a:gd name="T17" fmla="*/ 11 h 28"/>
                  <a:gd name="T18" fmla="*/ 8 w 11"/>
                  <a:gd name="T19" fmla="*/ 11 h 28"/>
                  <a:gd name="T20" fmla="*/ 8 w 11"/>
                  <a:gd name="T21" fmla="*/ 10 h 28"/>
                  <a:gd name="T22" fmla="*/ 6 w 11"/>
                  <a:gd name="T23" fmla="*/ 16 h 28"/>
                  <a:gd name="T24" fmla="*/ 6 w 11"/>
                  <a:gd name="T25" fmla="*/ 16 h 28"/>
                  <a:gd name="T26" fmla="*/ 9 w 11"/>
                  <a:gd name="T27" fmla="*/ 8 h 28"/>
                  <a:gd name="T28" fmla="*/ 8 w 11"/>
                  <a:gd name="T29" fmla="*/ 10 h 28"/>
                  <a:gd name="T30" fmla="*/ 10 w 11"/>
                  <a:gd name="T31" fmla="*/ 5 h 28"/>
                  <a:gd name="T32" fmla="*/ 9 w 11"/>
                  <a:gd name="T33" fmla="*/ 5 h 28"/>
                  <a:gd name="T34" fmla="*/ 10 w 11"/>
                  <a:gd name="T35" fmla="*/ 3 h 28"/>
                  <a:gd name="T36" fmla="*/ 7 w 11"/>
                  <a:gd name="T37" fmla="*/ 6 h 28"/>
                  <a:gd name="T38" fmla="*/ 8 w 11"/>
                  <a:gd name="T39" fmla="*/ 3 h 28"/>
                  <a:gd name="T40" fmla="*/ 5 w 11"/>
                  <a:gd name="T41" fmla="*/ 12 h 28"/>
                  <a:gd name="T42" fmla="*/ 4 w 11"/>
                  <a:gd name="T43" fmla="*/ 11 h 28"/>
                  <a:gd name="T44" fmla="*/ 7 w 11"/>
                  <a:gd name="T45" fmla="*/ 5 h 28"/>
                  <a:gd name="T46" fmla="*/ 6 w 11"/>
                  <a:gd name="T47" fmla="*/ 8 h 28"/>
                  <a:gd name="T48" fmla="*/ 7 w 11"/>
                  <a:gd name="T49" fmla="*/ 2 h 28"/>
                  <a:gd name="T50" fmla="*/ 4 w 11"/>
                  <a:gd name="T51" fmla="*/ 10 h 28"/>
                  <a:gd name="T52" fmla="*/ 4 w 11"/>
                  <a:gd name="T53" fmla="*/ 9 h 28"/>
                  <a:gd name="T54" fmla="*/ 1 w 11"/>
                  <a:gd name="T55" fmla="*/ 17 h 28"/>
                  <a:gd name="T56" fmla="*/ 3 w 11"/>
                  <a:gd name="T57" fmla="*/ 16 h 28"/>
                  <a:gd name="T58" fmla="*/ 6 w 11"/>
                  <a:gd name="T59" fmla="*/ 12 h 28"/>
                  <a:gd name="T60" fmla="*/ 3 w 11"/>
                  <a:gd name="T61" fmla="*/ 17 h 28"/>
                  <a:gd name="T62" fmla="*/ 6 w 11"/>
                  <a:gd name="T63" fmla="*/ 12 h 28"/>
                  <a:gd name="T64" fmla="*/ 4 w 11"/>
                  <a:gd name="T65" fmla="*/ 17 h 28"/>
                  <a:gd name="T66" fmla="*/ 6 w 11"/>
                  <a:gd name="T67" fmla="*/ 12 h 28"/>
                  <a:gd name="T68" fmla="*/ 3 w 11"/>
                  <a:gd name="T69" fmla="*/ 19 h 28"/>
                  <a:gd name="T70" fmla="*/ 5 w 11"/>
                  <a:gd name="T71" fmla="*/ 17 h 28"/>
                  <a:gd name="T72" fmla="*/ 7 w 11"/>
                  <a:gd name="T73" fmla="*/ 10 h 28"/>
                  <a:gd name="T74" fmla="*/ 6 w 11"/>
                  <a:gd name="T75" fmla="*/ 9 h 28"/>
                  <a:gd name="T76" fmla="*/ 5 w 11"/>
                  <a:gd name="T77" fmla="*/ 13 h 28"/>
                  <a:gd name="T78" fmla="*/ 4 w 11"/>
                  <a:gd name="T79" fmla="*/ 13 h 28"/>
                  <a:gd name="T80" fmla="*/ 3 w 11"/>
                  <a:gd name="T81" fmla="*/ 17 h 28"/>
                  <a:gd name="T82" fmla="*/ 5 w 11"/>
                  <a:gd name="T83" fmla="*/ 7 h 28"/>
                  <a:gd name="T84" fmla="*/ 4 w 11"/>
                  <a:gd name="T85" fmla="*/ 8 h 28"/>
                  <a:gd name="T86" fmla="*/ 4 w 11"/>
                  <a:gd name="T87" fmla="*/ 11 h 28"/>
                  <a:gd name="T88" fmla="*/ 4 w 11"/>
                  <a:gd name="T89" fmla="*/ 9 h 28"/>
                  <a:gd name="T90" fmla="*/ 2 w 11"/>
                  <a:gd name="T91" fmla="*/ 20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4" y="17"/>
                    </a:cubicBezTo>
                    <a:cubicBezTo>
                      <a:pt x="3" y="19"/>
                      <a:pt x="3" y="20"/>
                      <a:pt x="3" y="20"/>
                    </a:cubicBezTo>
                    <a:cubicBezTo>
                      <a:pt x="1" y="25"/>
                      <a:pt x="3" y="19"/>
                      <a:pt x="2" y="22"/>
                    </a:cubicBezTo>
                    <a:cubicBezTo>
                      <a:pt x="3" y="20"/>
                      <a:pt x="3" y="20"/>
                      <a:pt x="3" y="20"/>
                    </a:cubicBezTo>
                    <a:cubicBezTo>
                      <a:pt x="3" y="21"/>
                      <a:pt x="4" y="16"/>
                      <a:pt x="4" y="19"/>
                    </a:cubicBezTo>
                    <a:cubicBezTo>
                      <a:pt x="4" y="17"/>
                      <a:pt x="4" y="17"/>
                      <a:pt x="5" y="14"/>
                    </a:cubicBezTo>
                    <a:cubicBezTo>
                      <a:pt x="5" y="18"/>
                      <a:pt x="4" y="18"/>
                      <a:pt x="4" y="22"/>
                    </a:cubicBezTo>
                    <a:cubicBezTo>
                      <a:pt x="4" y="20"/>
                      <a:pt x="5" y="16"/>
                      <a:pt x="6" y="11"/>
                    </a:cubicBezTo>
                    <a:cubicBezTo>
                      <a:pt x="6" y="15"/>
                      <a:pt x="6" y="15"/>
                      <a:pt x="8" y="11"/>
                    </a:cubicBezTo>
                    <a:cubicBezTo>
                      <a:pt x="8" y="10"/>
                      <a:pt x="8" y="10"/>
                      <a:pt x="8" y="10"/>
                    </a:cubicBezTo>
                    <a:cubicBezTo>
                      <a:pt x="4" y="21"/>
                      <a:pt x="7" y="13"/>
                      <a:pt x="6" y="16"/>
                    </a:cubicBezTo>
                    <a:cubicBezTo>
                      <a:pt x="6" y="16"/>
                      <a:pt x="6" y="16"/>
                      <a:pt x="6" y="16"/>
                    </a:cubicBezTo>
                    <a:cubicBezTo>
                      <a:pt x="7" y="15"/>
                      <a:pt x="2" y="28"/>
                      <a:pt x="9" y="8"/>
                    </a:cubicBezTo>
                    <a:cubicBezTo>
                      <a:pt x="8" y="9"/>
                      <a:pt x="8" y="10"/>
                      <a:pt x="8" y="10"/>
                    </a:cubicBezTo>
                    <a:cubicBezTo>
                      <a:pt x="10" y="5"/>
                      <a:pt x="10" y="5"/>
                      <a:pt x="10" y="5"/>
                    </a:cubicBezTo>
                    <a:cubicBezTo>
                      <a:pt x="9" y="6"/>
                      <a:pt x="8" y="9"/>
                      <a:pt x="9" y="5"/>
                    </a:cubicBezTo>
                    <a:cubicBezTo>
                      <a:pt x="10" y="3"/>
                      <a:pt x="10" y="3"/>
                      <a:pt x="10" y="3"/>
                    </a:cubicBezTo>
                    <a:cubicBezTo>
                      <a:pt x="8" y="6"/>
                      <a:pt x="8" y="4"/>
                      <a:pt x="7" y="6"/>
                    </a:cubicBezTo>
                    <a:cubicBezTo>
                      <a:pt x="8" y="3"/>
                      <a:pt x="8" y="3"/>
                      <a:pt x="8" y="3"/>
                    </a:cubicBezTo>
                    <a:cubicBezTo>
                      <a:pt x="6" y="6"/>
                      <a:pt x="8" y="5"/>
                      <a:pt x="5" y="12"/>
                    </a:cubicBezTo>
                    <a:cubicBezTo>
                      <a:pt x="8" y="3"/>
                      <a:pt x="3" y="15"/>
                      <a:pt x="4" y="11"/>
                    </a:cubicBezTo>
                    <a:cubicBezTo>
                      <a:pt x="6" y="8"/>
                      <a:pt x="5" y="9"/>
                      <a:pt x="7" y="5"/>
                    </a:cubicBezTo>
                    <a:cubicBezTo>
                      <a:pt x="5" y="10"/>
                      <a:pt x="6" y="7"/>
                      <a:pt x="6" y="8"/>
                    </a:cubicBezTo>
                    <a:cubicBezTo>
                      <a:pt x="7" y="3"/>
                      <a:pt x="5" y="7"/>
                      <a:pt x="7" y="2"/>
                    </a:cubicBezTo>
                    <a:cubicBezTo>
                      <a:pt x="4" y="10"/>
                      <a:pt x="4" y="10"/>
                      <a:pt x="4" y="10"/>
                    </a:cubicBezTo>
                    <a:cubicBezTo>
                      <a:pt x="5" y="8"/>
                      <a:pt x="4" y="8"/>
                      <a:pt x="4" y="9"/>
                    </a:cubicBezTo>
                    <a:cubicBezTo>
                      <a:pt x="4" y="9"/>
                      <a:pt x="2" y="15"/>
                      <a:pt x="1" y="17"/>
                    </a:cubicBezTo>
                    <a:cubicBezTo>
                      <a:pt x="2" y="15"/>
                      <a:pt x="4" y="14"/>
                      <a:pt x="3" y="16"/>
                    </a:cubicBezTo>
                    <a:cubicBezTo>
                      <a:pt x="6" y="11"/>
                      <a:pt x="4" y="17"/>
                      <a:pt x="6" y="12"/>
                    </a:cubicBezTo>
                    <a:cubicBezTo>
                      <a:pt x="3" y="17"/>
                      <a:pt x="3" y="17"/>
                      <a:pt x="3" y="17"/>
                    </a:cubicBezTo>
                    <a:cubicBezTo>
                      <a:pt x="4" y="16"/>
                      <a:pt x="5" y="14"/>
                      <a:pt x="6" y="12"/>
                    </a:cubicBezTo>
                    <a:cubicBezTo>
                      <a:pt x="6" y="11"/>
                      <a:pt x="5" y="15"/>
                      <a:pt x="4" y="17"/>
                    </a:cubicBezTo>
                    <a:cubicBezTo>
                      <a:pt x="4" y="17"/>
                      <a:pt x="5" y="15"/>
                      <a:pt x="6" y="12"/>
                    </a:cubicBezTo>
                    <a:cubicBezTo>
                      <a:pt x="3" y="19"/>
                      <a:pt x="3" y="19"/>
                      <a:pt x="3" y="19"/>
                    </a:cubicBezTo>
                    <a:cubicBezTo>
                      <a:pt x="5" y="17"/>
                      <a:pt x="5" y="17"/>
                      <a:pt x="5" y="17"/>
                    </a:cubicBezTo>
                    <a:cubicBezTo>
                      <a:pt x="11" y="0"/>
                      <a:pt x="6" y="13"/>
                      <a:pt x="7" y="10"/>
                    </a:cubicBezTo>
                    <a:cubicBezTo>
                      <a:pt x="6" y="11"/>
                      <a:pt x="6" y="11"/>
                      <a:pt x="6" y="9"/>
                    </a:cubicBezTo>
                    <a:cubicBezTo>
                      <a:pt x="5" y="13"/>
                      <a:pt x="5" y="13"/>
                      <a:pt x="5" y="13"/>
                    </a:cubicBezTo>
                    <a:cubicBezTo>
                      <a:pt x="5" y="11"/>
                      <a:pt x="2" y="22"/>
                      <a:pt x="4" y="13"/>
                    </a:cubicBezTo>
                    <a:cubicBezTo>
                      <a:pt x="3" y="17"/>
                      <a:pt x="3" y="17"/>
                      <a:pt x="3" y="17"/>
                    </a:cubicBezTo>
                    <a:cubicBezTo>
                      <a:pt x="3" y="15"/>
                      <a:pt x="4" y="10"/>
                      <a:pt x="5" y="7"/>
                    </a:cubicBezTo>
                    <a:cubicBezTo>
                      <a:pt x="4" y="9"/>
                      <a:pt x="5" y="7"/>
                      <a:pt x="4" y="8"/>
                    </a:cubicBezTo>
                    <a:cubicBezTo>
                      <a:pt x="4" y="11"/>
                      <a:pt x="4" y="11"/>
                      <a:pt x="4" y="11"/>
                    </a:cubicBezTo>
                    <a:cubicBezTo>
                      <a:pt x="3" y="14"/>
                      <a:pt x="3" y="12"/>
                      <a:pt x="4" y="9"/>
                    </a:cubicBezTo>
                    <a:cubicBezTo>
                      <a:pt x="3" y="13"/>
                      <a:pt x="2" y="16"/>
                      <a:pt x="2" y="20"/>
                    </a:cubicBezTo>
                    <a:cubicBezTo>
                      <a:pt x="4" y="12"/>
                      <a:pt x="0" y="28"/>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8" name="Freeform 2159"/>
              <p:cNvSpPr/>
              <p:nvPr/>
            </p:nvSpPr>
            <p:spPr bwMode="auto">
              <a:xfrm>
                <a:off x="2970" y="314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9" name="Freeform 2160"/>
              <p:cNvSpPr/>
              <p:nvPr/>
            </p:nvSpPr>
            <p:spPr bwMode="auto">
              <a:xfrm>
                <a:off x="2968" y="3142"/>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0" name="Rectangle 2161"/>
              <p:cNvSpPr>
                <a:spLocks noChangeArrowheads="1"/>
              </p:cNvSpPr>
              <p:nvPr/>
            </p:nvSpPr>
            <p:spPr bwMode="auto">
              <a:xfrm>
                <a:off x="2969" y="3142"/>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61" name="Freeform 2162"/>
              <p:cNvSpPr/>
              <p:nvPr/>
            </p:nvSpPr>
            <p:spPr bwMode="auto">
              <a:xfrm>
                <a:off x="2967" y="3150"/>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2" name="Freeform 2163"/>
              <p:cNvSpPr/>
              <p:nvPr/>
            </p:nvSpPr>
            <p:spPr bwMode="auto">
              <a:xfrm>
                <a:off x="2969" y="313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3" name="Freeform 2164"/>
              <p:cNvSpPr/>
              <p:nvPr/>
            </p:nvSpPr>
            <p:spPr bwMode="auto">
              <a:xfrm>
                <a:off x="2967" y="313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4" name="Freeform 2165"/>
              <p:cNvSpPr/>
              <p:nvPr/>
            </p:nvSpPr>
            <p:spPr bwMode="auto">
              <a:xfrm>
                <a:off x="2955" y="3131"/>
                <a:ext cx="16" cy="27"/>
              </a:xfrm>
              <a:custGeom>
                <a:avLst/>
                <a:gdLst>
                  <a:gd name="T0" fmla="*/ 2 w 18"/>
                  <a:gd name="T1" fmla="*/ 14 h 30"/>
                  <a:gd name="T2" fmla="*/ 0 w 18"/>
                  <a:gd name="T3" fmla="*/ 20 h 30"/>
                  <a:gd name="T4" fmla="*/ 0 w 18"/>
                  <a:gd name="T5" fmla="*/ 23 h 30"/>
                  <a:gd name="T6" fmla="*/ 1 w 18"/>
                  <a:gd name="T7" fmla="*/ 20 h 30"/>
                  <a:gd name="T8" fmla="*/ 3 w 18"/>
                  <a:gd name="T9" fmla="*/ 19 h 30"/>
                  <a:gd name="T10" fmla="*/ 3 w 18"/>
                  <a:gd name="T11" fmla="*/ 22 h 30"/>
                  <a:gd name="T12" fmla="*/ 6 w 18"/>
                  <a:gd name="T13" fmla="*/ 16 h 30"/>
                  <a:gd name="T14" fmla="*/ 6 w 18"/>
                  <a:gd name="T15" fmla="*/ 18 h 30"/>
                  <a:gd name="T16" fmla="*/ 6 w 18"/>
                  <a:gd name="T17" fmla="*/ 20 h 30"/>
                  <a:gd name="T18" fmla="*/ 9 w 18"/>
                  <a:gd name="T19" fmla="*/ 10 h 30"/>
                  <a:gd name="T20" fmla="*/ 9 w 18"/>
                  <a:gd name="T21" fmla="*/ 10 h 30"/>
                  <a:gd name="T22" fmla="*/ 9 w 18"/>
                  <a:gd name="T23" fmla="*/ 14 h 30"/>
                  <a:gd name="T24" fmla="*/ 10 w 18"/>
                  <a:gd name="T25" fmla="*/ 14 h 30"/>
                  <a:gd name="T26" fmla="*/ 10 w 18"/>
                  <a:gd name="T27" fmla="*/ 16 h 30"/>
                  <a:gd name="T28" fmla="*/ 12 w 18"/>
                  <a:gd name="T29" fmla="*/ 14 h 30"/>
                  <a:gd name="T30" fmla="*/ 13 w 18"/>
                  <a:gd name="T31" fmla="*/ 10 h 30"/>
                  <a:gd name="T32" fmla="*/ 12 w 18"/>
                  <a:gd name="T33" fmla="*/ 15 h 30"/>
                  <a:gd name="T34" fmla="*/ 13 w 18"/>
                  <a:gd name="T35" fmla="*/ 14 h 30"/>
                  <a:gd name="T36" fmla="*/ 15 w 18"/>
                  <a:gd name="T37" fmla="*/ 16 h 30"/>
                  <a:gd name="T38" fmla="*/ 14 w 18"/>
                  <a:gd name="T39" fmla="*/ 14 h 30"/>
                  <a:gd name="T40" fmla="*/ 13 w 18"/>
                  <a:gd name="T41" fmla="*/ 17 h 30"/>
                  <a:gd name="T42" fmla="*/ 16 w 18"/>
                  <a:gd name="T43" fmla="*/ 6 h 30"/>
                  <a:gd name="T44" fmla="*/ 16 w 18"/>
                  <a:gd name="T45" fmla="*/ 4 h 30"/>
                  <a:gd name="T46" fmla="*/ 15 w 18"/>
                  <a:gd name="T47" fmla="*/ 5 h 30"/>
                  <a:gd name="T48" fmla="*/ 15 w 18"/>
                  <a:gd name="T49" fmla="*/ 3 h 30"/>
                  <a:gd name="T50" fmla="*/ 14 w 18"/>
                  <a:gd name="T51" fmla="*/ 3 h 30"/>
                  <a:gd name="T52" fmla="*/ 13 w 18"/>
                  <a:gd name="T53" fmla="*/ 5 h 30"/>
                  <a:gd name="T54" fmla="*/ 13 w 18"/>
                  <a:gd name="T55" fmla="*/ 4 h 30"/>
                  <a:gd name="T56" fmla="*/ 13 w 18"/>
                  <a:gd name="T57" fmla="*/ 4 h 30"/>
                  <a:gd name="T58" fmla="*/ 12 w 18"/>
                  <a:gd name="T59" fmla="*/ 5 h 30"/>
                  <a:gd name="T60" fmla="*/ 10 w 18"/>
                  <a:gd name="T61" fmla="*/ 8 h 30"/>
                  <a:gd name="T62" fmla="*/ 11 w 18"/>
                  <a:gd name="T63" fmla="*/ 3 h 30"/>
                  <a:gd name="T64" fmla="*/ 11 w 18"/>
                  <a:gd name="T65" fmla="*/ 3 h 30"/>
                  <a:gd name="T66" fmla="*/ 9 w 18"/>
                  <a:gd name="T67" fmla="*/ 8 h 30"/>
                  <a:gd name="T68" fmla="*/ 8 w 18"/>
                  <a:gd name="T69" fmla="*/ 9 h 30"/>
                  <a:gd name="T70" fmla="*/ 6 w 18"/>
                  <a:gd name="T71" fmla="*/ 11 h 30"/>
                  <a:gd name="T72" fmla="*/ 6 w 18"/>
                  <a:gd name="T73" fmla="*/ 10 h 30"/>
                  <a:gd name="T74" fmla="*/ 4 w 18"/>
                  <a:gd name="T75" fmla="*/ 12 h 30"/>
                  <a:gd name="T76" fmla="*/ 3 w 18"/>
                  <a:gd name="T77" fmla="*/ 18 h 30"/>
                  <a:gd name="T78" fmla="*/ 5 w 18"/>
                  <a:gd name="T79"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0">
                    <a:moveTo>
                      <a:pt x="3" y="7"/>
                    </a:moveTo>
                    <a:cubicBezTo>
                      <a:pt x="3" y="9"/>
                      <a:pt x="2" y="10"/>
                      <a:pt x="2" y="14"/>
                    </a:cubicBezTo>
                    <a:cubicBezTo>
                      <a:pt x="2" y="11"/>
                      <a:pt x="2" y="11"/>
                      <a:pt x="2" y="11"/>
                    </a:cubicBezTo>
                    <a:cubicBezTo>
                      <a:pt x="2" y="12"/>
                      <a:pt x="1" y="16"/>
                      <a:pt x="0" y="20"/>
                    </a:cubicBezTo>
                    <a:cubicBezTo>
                      <a:pt x="1" y="18"/>
                      <a:pt x="1" y="18"/>
                      <a:pt x="1" y="18"/>
                    </a:cubicBezTo>
                    <a:cubicBezTo>
                      <a:pt x="1" y="15"/>
                      <a:pt x="0" y="22"/>
                      <a:pt x="0" y="23"/>
                    </a:cubicBezTo>
                    <a:cubicBezTo>
                      <a:pt x="0" y="22"/>
                      <a:pt x="2" y="14"/>
                      <a:pt x="2" y="16"/>
                    </a:cubicBezTo>
                    <a:cubicBezTo>
                      <a:pt x="2" y="16"/>
                      <a:pt x="2" y="18"/>
                      <a:pt x="1" y="20"/>
                    </a:cubicBezTo>
                    <a:cubicBezTo>
                      <a:pt x="1" y="20"/>
                      <a:pt x="3" y="14"/>
                      <a:pt x="3" y="13"/>
                    </a:cubicBezTo>
                    <a:cubicBezTo>
                      <a:pt x="0" y="30"/>
                      <a:pt x="5" y="8"/>
                      <a:pt x="3" y="19"/>
                    </a:cubicBezTo>
                    <a:cubicBezTo>
                      <a:pt x="3" y="18"/>
                      <a:pt x="3" y="20"/>
                      <a:pt x="4" y="16"/>
                    </a:cubicBezTo>
                    <a:cubicBezTo>
                      <a:pt x="3" y="21"/>
                      <a:pt x="5" y="17"/>
                      <a:pt x="3" y="22"/>
                    </a:cubicBezTo>
                    <a:cubicBezTo>
                      <a:pt x="6" y="12"/>
                      <a:pt x="3" y="26"/>
                      <a:pt x="6" y="14"/>
                    </a:cubicBezTo>
                    <a:cubicBezTo>
                      <a:pt x="6" y="17"/>
                      <a:pt x="6" y="13"/>
                      <a:pt x="6" y="16"/>
                    </a:cubicBezTo>
                    <a:cubicBezTo>
                      <a:pt x="6" y="17"/>
                      <a:pt x="6" y="17"/>
                      <a:pt x="6" y="18"/>
                    </a:cubicBezTo>
                    <a:cubicBezTo>
                      <a:pt x="5" y="20"/>
                      <a:pt x="7" y="12"/>
                      <a:pt x="6" y="18"/>
                    </a:cubicBezTo>
                    <a:cubicBezTo>
                      <a:pt x="6" y="19"/>
                      <a:pt x="7" y="15"/>
                      <a:pt x="8" y="11"/>
                    </a:cubicBezTo>
                    <a:cubicBezTo>
                      <a:pt x="8" y="13"/>
                      <a:pt x="7" y="14"/>
                      <a:pt x="6" y="20"/>
                    </a:cubicBezTo>
                    <a:cubicBezTo>
                      <a:pt x="8" y="14"/>
                      <a:pt x="7" y="17"/>
                      <a:pt x="8" y="14"/>
                    </a:cubicBezTo>
                    <a:cubicBezTo>
                      <a:pt x="8" y="13"/>
                      <a:pt x="8" y="12"/>
                      <a:pt x="9" y="10"/>
                    </a:cubicBezTo>
                    <a:cubicBezTo>
                      <a:pt x="9" y="11"/>
                      <a:pt x="10" y="6"/>
                      <a:pt x="11" y="4"/>
                    </a:cubicBezTo>
                    <a:cubicBezTo>
                      <a:pt x="9" y="11"/>
                      <a:pt x="10" y="5"/>
                      <a:pt x="9" y="10"/>
                    </a:cubicBezTo>
                    <a:cubicBezTo>
                      <a:pt x="8" y="13"/>
                      <a:pt x="8" y="13"/>
                      <a:pt x="7" y="17"/>
                    </a:cubicBezTo>
                    <a:cubicBezTo>
                      <a:pt x="7" y="18"/>
                      <a:pt x="8" y="17"/>
                      <a:pt x="9" y="14"/>
                    </a:cubicBezTo>
                    <a:cubicBezTo>
                      <a:pt x="9" y="15"/>
                      <a:pt x="8" y="17"/>
                      <a:pt x="8" y="18"/>
                    </a:cubicBezTo>
                    <a:cubicBezTo>
                      <a:pt x="8" y="21"/>
                      <a:pt x="10" y="11"/>
                      <a:pt x="10" y="14"/>
                    </a:cubicBezTo>
                    <a:cubicBezTo>
                      <a:pt x="9" y="18"/>
                      <a:pt x="9" y="18"/>
                      <a:pt x="9" y="18"/>
                    </a:cubicBezTo>
                    <a:cubicBezTo>
                      <a:pt x="10" y="13"/>
                      <a:pt x="9" y="19"/>
                      <a:pt x="10" y="16"/>
                    </a:cubicBezTo>
                    <a:cubicBezTo>
                      <a:pt x="11" y="15"/>
                      <a:pt x="11" y="13"/>
                      <a:pt x="11" y="12"/>
                    </a:cubicBezTo>
                    <a:cubicBezTo>
                      <a:pt x="9" y="21"/>
                      <a:pt x="13" y="8"/>
                      <a:pt x="12" y="14"/>
                    </a:cubicBezTo>
                    <a:cubicBezTo>
                      <a:pt x="13" y="9"/>
                      <a:pt x="14" y="6"/>
                      <a:pt x="15" y="5"/>
                    </a:cubicBezTo>
                    <a:cubicBezTo>
                      <a:pt x="13" y="10"/>
                      <a:pt x="13" y="10"/>
                      <a:pt x="13" y="10"/>
                    </a:cubicBezTo>
                    <a:cubicBezTo>
                      <a:pt x="14" y="7"/>
                      <a:pt x="11" y="16"/>
                      <a:pt x="10" y="19"/>
                    </a:cubicBezTo>
                    <a:cubicBezTo>
                      <a:pt x="11" y="16"/>
                      <a:pt x="11" y="19"/>
                      <a:pt x="12" y="15"/>
                    </a:cubicBezTo>
                    <a:cubicBezTo>
                      <a:pt x="11" y="19"/>
                      <a:pt x="11" y="19"/>
                      <a:pt x="11" y="19"/>
                    </a:cubicBezTo>
                    <a:cubicBezTo>
                      <a:pt x="11" y="20"/>
                      <a:pt x="14" y="10"/>
                      <a:pt x="13" y="14"/>
                    </a:cubicBezTo>
                    <a:cubicBezTo>
                      <a:pt x="12" y="17"/>
                      <a:pt x="12" y="17"/>
                      <a:pt x="12" y="17"/>
                    </a:cubicBezTo>
                    <a:cubicBezTo>
                      <a:pt x="13" y="17"/>
                      <a:pt x="12" y="22"/>
                      <a:pt x="15" y="16"/>
                    </a:cubicBezTo>
                    <a:cubicBezTo>
                      <a:pt x="16" y="13"/>
                      <a:pt x="17" y="7"/>
                      <a:pt x="18" y="5"/>
                    </a:cubicBezTo>
                    <a:cubicBezTo>
                      <a:pt x="17" y="7"/>
                      <a:pt x="15" y="12"/>
                      <a:pt x="14" y="14"/>
                    </a:cubicBezTo>
                    <a:cubicBezTo>
                      <a:pt x="16" y="9"/>
                      <a:pt x="16" y="9"/>
                      <a:pt x="16" y="9"/>
                    </a:cubicBezTo>
                    <a:cubicBezTo>
                      <a:pt x="15" y="12"/>
                      <a:pt x="14" y="14"/>
                      <a:pt x="13" y="17"/>
                    </a:cubicBezTo>
                    <a:cubicBezTo>
                      <a:pt x="12" y="19"/>
                      <a:pt x="14" y="13"/>
                      <a:pt x="13" y="15"/>
                    </a:cubicBezTo>
                    <a:cubicBezTo>
                      <a:pt x="15" y="10"/>
                      <a:pt x="15" y="10"/>
                      <a:pt x="16" y="6"/>
                    </a:cubicBezTo>
                    <a:cubicBezTo>
                      <a:pt x="15" y="8"/>
                      <a:pt x="15" y="8"/>
                      <a:pt x="15" y="8"/>
                    </a:cubicBezTo>
                    <a:cubicBezTo>
                      <a:pt x="16" y="6"/>
                      <a:pt x="16" y="6"/>
                      <a:pt x="16" y="4"/>
                    </a:cubicBezTo>
                    <a:cubicBezTo>
                      <a:pt x="14" y="10"/>
                      <a:pt x="17" y="2"/>
                      <a:pt x="15" y="4"/>
                    </a:cubicBezTo>
                    <a:cubicBezTo>
                      <a:pt x="15" y="5"/>
                      <a:pt x="15" y="5"/>
                      <a:pt x="15" y="5"/>
                    </a:cubicBezTo>
                    <a:cubicBezTo>
                      <a:pt x="14" y="8"/>
                      <a:pt x="14" y="8"/>
                      <a:pt x="14" y="9"/>
                    </a:cubicBezTo>
                    <a:cubicBezTo>
                      <a:pt x="15" y="5"/>
                      <a:pt x="15" y="5"/>
                      <a:pt x="15" y="3"/>
                    </a:cubicBezTo>
                    <a:cubicBezTo>
                      <a:pt x="14" y="5"/>
                      <a:pt x="13" y="10"/>
                      <a:pt x="13" y="10"/>
                    </a:cubicBezTo>
                    <a:cubicBezTo>
                      <a:pt x="14" y="5"/>
                      <a:pt x="13" y="7"/>
                      <a:pt x="14" y="3"/>
                    </a:cubicBezTo>
                    <a:cubicBezTo>
                      <a:pt x="13" y="8"/>
                      <a:pt x="13" y="5"/>
                      <a:pt x="12" y="8"/>
                    </a:cubicBezTo>
                    <a:cubicBezTo>
                      <a:pt x="12" y="9"/>
                      <a:pt x="12" y="8"/>
                      <a:pt x="13" y="5"/>
                    </a:cubicBezTo>
                    <a:cubicBezTo>
                      <a:pt x="13" y="4"/>
                      <a:pt x="13" y="4"/>
                      <a:pt x="13" y="4"/>
                    </a:cubicBezTo>
                    <a:cubicBezTo>
                      <a:pt x="13" y="4"/>
                      <a:pt x="13" y="4"/>
                      <a:pt x="13" y="4"/>
                    </a:cubicBezTo>
                    <a:cubicBezTo>
                      <a:pt x="13" y="3"/>
                      <a:pt x="13" y="3"/>
                      <a:pt x="13" y="3"/>
                    </a:cubicBezTo>
                    <a:cubicBezTo>
                      <a:pt x="13" y="3"/>
                      <a:pt x="12" y="7"/>
                      <a:pt x="13" y="4"/>
                    </a:cubicBezTo>
                    <a:cubicBezTo>
                      <a:pt x="13" y="3"/>
                      <a:pt x="13" y="3"/>
                      <a:pt x="13" y="2"/>
                    </a:cubicBezTo>
                    <a:cubicBezTo>
                      <a:pt x="13" y="1"/>
                      <a:pt x="11" y="10"/>
                      <a:pt x="12" y="5"/>
                    </a:cubicBezTo>
                    <a:cubicBezTo>
                      <a:pt x="11" y="8"/>
                      <a:pt x="11" y="8"/>
                      <a:pt x="9" y="14"/>
                    </a:cubicBezTo>
                    <a:cubicBezTo>
                      <a:pt x="10" y="12"/>
                      <a:pt x="11" y="7"/>
                      <a:pt x="10" y="8"/>
                    </a:cubicBezTo>
                    <a:cubicBezTo>
                      <a:pt x="9" y="13"/>
                      <a:pt x="11" y="6"/>
                      <a:pt x="10" y="9"/>
                    </a:cubicBezTo>
                    <a:cubicBezTo>
                      <a:pt x="11" y="4"/>
                      <a:pt x="10" y="8"/>
                      <a:pt x="11" y="3"/>
                    </a:cubicBezTo>
                    <a:cubicBezTo>
                      <a:pt x="12" y="1"/>
                      <a:pt x="10" y="7"/>
                      <a:pt x="10" y="6"/>
                    </a:cubicBezTo>
                    <a:cubicBezTo>
                      <a:pt x="11" y="3"/>
                      <a:pt x="11" y="3"/>
                      <a:pt x="11" y="3"/>
                    </a:cubicBezTo>
                    <a:cubicBezTo>
                      <a:pt x="10" y="4"/>
                      <a:pt x="9" y="8"/>
                      <a:pt x="10" y="4"/>
                    </a:cubicBezTo>
                    <a:cubicBezTo>
                      <a:pt x="9" y="8"/>
                      <a:pt x="9" y="8"/>
                      <a:pt x="9" y="8"/>
                    </a:cubicBezTo>
                    <a:cubicBezTo>
                      <a:pt x="9" y="6"/>
                      <a:pt x="9" y="7"/>
                      <a:pt x="9" y="3"/>
                    </a:cubicBezTo>
                    <a:cubicBezTo>
                      <a:pt x="8" y="9"/>
                      <a:pt x="8" y="9"/>
                      <a:pt x="8" y="9"/>
                    </a:cubicBezTo>
                    <a:cubicBezTo>
                      <a:pt x="9" y="2"/>
                      <a:pt x="7" y="9"/>
                      <a:pt x="6" y="14"/>
                    </a:cubicBezTo>
                    <a:cubicBezTo>
                      <a:pt x="6" y="14"/>
                      <a:pt x="6" y="13"/>
                      <a:pt x="6" y="11"/>
                    </a:cubicBezTo>
                    <a:cubicBezTo>
                      <a:pt x="7" y="9"/>
                      <a:pt x="7" y="9"/>
                      <a:pt x="7" y="9"/>
                    </a:cubicBezTo>
                    <a:cubicBezTo>
                      <a:pt x="6" y="9"/>
                      <a:pt x="7" y="5"/>
                      <a:pt x="6" y="10"/>
                    </a:cubicBezTo>
                    <a:cubicBezTo>
                      <a:pt x="5" y="12"/>
                      <a:pt x="6" y="7"/>
                      <a:pt x="6" y="6"/>
                    </a:cubicBezTo>
                    <a:cubicBezTo>
                      <a:pt x="5" y="13"/>
                      <a:pt x="7" y="0"/>
                      <a:pt x="4" y="12"/>
                    </a:cubicBezTo>
                    <a:cubicBezTo>
                      <a:pt x="4" y="12"/>
                      <a:pt x="4" y="14"/>
                      <a:pt x="4" y="14"/>
                    </a:cubicBezTo>
                    <a:cubicBezTo>
                      <a:pt x="4" y="15"/>
                      <a:pt x="4" y="17"/>
                      <a:pt x="3" y="18"/>
                    </a:cubicBezTo>
                    <a:cubicBezTo>
                      <a:pt x="3" y="18"/>
                      <a:pt x="4" y="14"/>
                      <a:pt x="3" y="15"/>
                    </a:cubicBezTo>
                    <a:cubicBezTo>
                      <a:pt x="5" y="8"/>
                      <a:pt x="5" y="8"/>
                      <a:pt x="5" y="8"/>
                    </a:cubicBezTo>
                    <a:cubicBezTo>
                      <a:pt x="6" y="0"/>
                      <a:pt x="2" y="18"/>
                      <a:pt x="3" y="7"/>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5" name="Freeform 2166"/>
              <p:cNvSpPr/>
              <p:nvPr/>
            </p:nvSpPr>
            <p:spPr bwMode="auto">
              <a:xfrm>
                <a:off x="2961" y="3134"/>
                <a:ext cx="1" cy="4"/>
              </a:xfrm>
              <a:custGeom>
                <a:avLst/>
                <a:gdLst>
                  <a:gd name="T0" fmla="*/ 0 w 1"/>
                  <a:gd name="T1" fmla="*/ 4 h 4"/>
                  <a:gd name="T2" fmla="*/ 1 w 1"/>
                  <a:gd name="T3" fmla="*/ 0 h 4"/>
                  <a:gd name="T4" fmla="*/ 0 w 1"/>
                  <a:gd name="T5" fmla="*/ 4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4"/>
                      <a:pt x="0" y="4"/>
                      <a:pt x="0" y="4"/>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6" name="Freeform 2167"/>
              <p:cNvSpPr/>
              <p:nvPr/>
            </p:nvSpPr>
            <p:spPr bwMode="auto">
              <a:xfrm>
                <a:off x="2961" y="313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7" name="Freeform 2168"/>
              <p:cNvSpPr/>
              <p:nvPr/>
            </p:nvSpPr>
            <p:spPr bwMode="auto">
              <a:xfrm>
                <a:off x="2957" y="3137"/>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8" name="Rectangle 2169"/>
              <p:cNvSpPr>
                <a:spLocks noChangeArrowheads="1"/>
              </p:cNvSpPr>
              <p:nvPr/>
            </p:nvSpPr>
            <p:spPr bwMode="auto">
              <a:xfrm>
                <a:off x="2957" y="3141"/>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69" name="Freeform 2170"/>
              <p:cNvSpPr/>
              <p:nvPr/>
            </p:nvSpPr>
            <p:spPr bwMode="auto">
              <a:xfrm>
                <a:off x="2949" y="3135"/>
                <a:ext cx="8" cy="24"/>
              </a:xfrm>
              <a:custGeom>
                <a:avLst/>
                <a:gdLst>
                  <a:gd name="T0" fmla="*/ 2 w 9"/>
                  <a:gd name="T1" fmla="*/ 11 h 26"/>
                  <a:gd name="T2" fmla="*/ 1 w 9"/>
                  <a:gd name="T3" fmla="*/ 16 h 26"/>
                  <a:gd name="T4" fmla="*/ 1 w 9"/>
                  <a:gd name="T5" fmla="*/ 12 h 26"/>
                  <a:gd name="T6" fmla="*/ 0 w 9"/>
                  <a:gd name="T7" fmla="*/ 20 h 26"/>
                  <a:gd name="T8" fmla="*/ 3 w 9"/>
                  <a:gd name="T9" fmla="*/ 15 h 26"/>
                  <a:gd name="T10" fmla="*/ 3 w 9"/>
                  <a:gd name="T11" fmla="*/ 19 h 26"/>
                  <a:gd name="T12" fmla="*/ 5 w 9"/>
                  <a:gd name="T13" fmla="*/ 13 h 26"/>
                  <a:gd name="T14" fmla="*/ 4 w 9"/>
                  <a:gd name="T15" fmla="*/ 20 h 26"/>
                  <a:gd name="T16" fmla="*/ 5 w 9"/>
                  <a:gd name="T17" fmla="*/ 17 h 26"/>
                  <a:gd name="T18" fmla="*/ 5 w 9"/>
                  <a:gd name="T19" fmla="*/ 15 h 26"/>
                  <a:gd name="T20" fmla="*/ 5 w 9"/>
                  <a:gd name="T21" fmla="*/ 16 h 26"/>
                  <a:gd name="T22" fmla="*/ 5 w 9"/>
                  <a:gd name="T23" fmla="*/ 15 h 26"/>
                  <a:gd name="T24" fmla="*/ 6 w 9"/>
                  <a:gd name="T25" fmla="*/ 14 h 26"/>
                  <a:gd name="T26" fmla="*/ 6 w 9"/>
                  <a:gd name="T27" fmla="*/ 16 h 26"/>
                  <a:gd name="T28" fmla="*/ 6 w 9"/>
                  <a:gd name="T29" fmla="*/ 14 h 26"/>
                  <a:gd name="T30" fmla="*/ 6 w 9"/>
                  <a:gd name="T31" fmla="*/ 17 h 26"/>
                  <a:gd name="T32" fmla="*/ 8 w 9"/>
                  <a:gd name="T33" fmla="*/ 12 h 26"/>
                  <a:gd name="T34" fmla="*/ 8 w 9"/>
                  <a:gd name="T35" fmla="*/ 8 h 26"/>
                  <a:gd name="T36" fmla="*/ 7 w 9"/>
                  <a:gd name="T37" fmla="*/ 11 h 26"/>
                  <a:gd name="T38" fmla="*/ 7 w 9"/>
                  <a:gd name="T39" fmla="*/ 11 h 26"/>
                  <a:gd name="T40" fmla="*/ 6 w 9"/>
                  <a:gd name="T41" fmla="*/ 13 h 26"/>
                  <a:gd name="T42" fmla="*/ 7 w 9"/>
                  <a:gd name="T43" fmla="*/ 7 h 26"/>
                  <a:gd name="T44" fmla="*/ 7 w 9"/>
                  <a:gd name="T45" fmla="*/ 3 h 26"/>
                  <a:gd name="T46" fmla="*/ 7 w 9"/>
                  <a:gd name="T47" fmla="*/ 3 h 26"/>
                  <a:gd name="T48" fmla="*/ 7 w 9"/>
                  <a:gd name="T49" fmla="*/ 5 h 26"/>
                  <a:gd name="T50" fmla="*/ 7 w 9"/>
                  <a:gd name="T51" fmla="*/ 7 h 26"/>
                  <a:gd name="T52" fmla="*/ 5 w 9"/>
                  <a:gd name="T53" fmla="*/ 14 h 26"/>
                  <a:gd name="T54" fmla="*/ 5 w 9"/>
                  <a:gd name="T55" fmla="*/ 14 h 26"/>
                  <a:gd name="T56" fmla="*/ 6 w 9"/>
                  <a:gd name="T57" fmla="*/ 9 h 26"/>
                  <a:gd name="T58" fmla="*/ 5 w 9"/>
                  <a:gd name="T59" fmla="*/ 11 h 26"/>
                  <a:gd name="T60" fmla="*/ 6 w 9"/>
                  <a:gd name="T61" fmla="*/ 5 h 26"/>
                  <a:gd name="T62" fmla="*/ 5 w 9"/>
                  <a:gd name="T63" fmla="*/ 11 h 26"/>
                  <a:gd name="T64" fmla="*/ 4 w 9"/>
                  <a:gd name="T65" fmla="*/ 11 h 26"/>
                  <a:gd name="T66" fmla="*/ 5 w 9"/>
                  <a:gd name="T67" fmla="*/ 8 h 26"/>
                  <a:gd name="T68" fmla="*/ 4 w 9"/>
                  <a:gd name="T69" fmla="*/ 12 h 26"/>
                  <a:gd name="T70" fmla="*/ 3 w 9"/>
                  <a:gd name="T71" fmla="*/ 10 h 26"/>
                  <a:gd name="T72" fmla="*/ 3 w 9"/>
                  <a:gd name="T73" fmla="*/ 12 h 26"/>
                  <a:gd name="T74" fmla="*/ 2 w 9"/>
                  <a:gd name="T75" fmla="*/ 12 h 26"/>
                  <a:gd name="T76" fmla="*/ 2 w 9"/>
                  <a:gd name="T77" fmla="*/ 12 h 26"/>
                  <a:gd name="T78" fmla="*/ 1 w 9"/>
                  <a:gd name="T79" fmla="*/ 18 h 26"/>
                  <a:gd name="T80" fmla="*/ 2 w 9"/>
                  <a:gd name="T81"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6">
                    <a:moveTo>
                      <a:pt x="2" y="11"/>
                    </a:moveTo>
                    <a:cubicBezTo>
                      <a:pt x="1" y="16"/>
                      <a:pt x="1" y="16"/>
                      <a:pt x="1" y="16"/>
                    </a:cubicBezTo>
                    <a:cubicBezTo>
                      <a:pt x="1" y="13"/>
                      <a:pt x="0" y="16"/>
                      <a:pt x="1" y="12"/>
                    </a:cubicBezTo>
                    <a:cubicBezTo>
                      <a:pt x="0" y="17"/>
                      <a:pt x="1" y="12"/>
                      <a:pt x="0" y="20"/>
                    </a:cubicBezTo>
                    <a:cubicBezTo>
                      <a:pt x="1" y="17"/>
                      <a:pt x="1" y="22"/>
                      <a:pt x="3" y="15"/>
                    </a:cubicBezTo>
                    <a:cubicBezTo>
                      <a:pt x="3" y="19"/>
                      <a:pt x="3" y="19"/>
                      <a:pt x="3" y="19"/>
                    </a:cubicBezTo>
                    <a:cubicBezTo>
                      <a:pt x="4" y="12"/>
                      <a:pt x="2" y="26"/>
                      <a:pt x="5" y="13"/>
                    </a:cubicBezTo>
                    <a:cubicBezTo>
                      <a:pt x="4" y="20"/>
                      <a:pt x="4" y="20"/>
                      <a:pt x="4" y="20"/>
                    </a:cubicBezTo>
                    <a:cubicBezTo>
                      <a:pt x="4" y="21"/>
                      <a:pt x="6" y="11"/>
                      <a:pt x="5" y="17"/>
                    </a:cubicBezTo>
                    <a:cubicBezTo>
                      <a:pt x="5" y="15"/>
                      <a:pt x="5" y="15"/>
                      <a:pt x="5" y="15"/>
                    </a:cubicBezTo>
                    <a:cubicBezTo>
                      <a:pt x="5" y="16"/>
                      <a:pt x="5" y="16"/>
                      <a:pt x="5" y="16"/>
                    </a:cubicBezTo>
                    <a:cubicBezTo>
                      <a:pt x="5" y="15"/>
                      <a:pt x="5" y="15"/>
                      <a:pt x="5" y="15"/>
                    </a:cubicBezTo>
                    <a:cubicBezTo>
                      <a:pt x="6" y="12"/>
                      <a:pt x="6" y="13"/>
                      <a:pt x="6" y="14"/>
                    </a:cubicBezTo>
                    <a:cubicBezTo>
                      <a:pt x="6" y="16"/>
                      <a:pt x="6" y="15"/>
                      <a:pt x="6" y="16"/>
                    </a:cubicBezTo>
                    <a:cubicBezTo>
                      <a:pt x="5" y="18"/>
                      <a:pt x="6" y="13"/>
                      <a:pt x="6" y="14"/>
                    </a:cubicBezTo>
                    <a:cubicBezTo>
                      <a:pt x="6" y="15"/>
                      <a:pt x="6" y="16"/>
                      <a:pt x="6" y="17"/>
                    </a:cubicBezTo>
                    <a:cubicBezTo>
                      <a:pt x="7" y="15"/>
                      <a:pt x="6" y="21"/>
                      <a:pt x="8" y="12"/>
                    </a:cubicBezTo>
                    <a:cubicBezTo>
                      <a:pt x="8" y="10"/>
                      <a:pt x="8" y="9"/>
                      <a:pt x="8" y="8"/>
                    </a:cubicBezTo>
                    <a:cubicBezTo>
                      <a:pt x="9" y="5"/>
                      <a:pt x="8" y="9"/>
                      <a:pt x="7" y="11"/>
                    </a:cubicBezTo>
                    <a:cubicBezTo>
                      <a:pt x="7" y="11"/>
                      <a:pt x="7" y="11"/>
                      <a:pt x="7" y="11"/>
                    </a:cubicBezTo>
                    <a:cubicBezTo>
                      <a:pt x="5" y="20"/>
                      <a:pt x="7" y="9"/>
                      <a:pt x="6" y="13"/>
                    </a:cubicBezTo>
                    <a:cubicBezTo>
                      <a:pt x="7" y="9"/>
                      <a:pt x="7" y="9"/>
                      <a:pt x="7" y="7"/>
                    </a:cubicBezTo>
                    <a:cubicBezTo>
                      <a:pt x="8" y="0"/>
                      <a:pt x="6" y="12"/>
                      <a:pt x="7" y="3"/>
                    </a:cubicBezTo>
                    <a:cubicBezTo>
                      <a:pt x="7" y="3"/>
                      <a:pt x="7" y="3"/>
                      <a:pt x="7" y="3"/>
                    </a:cubicBezTo>
                    <a:cubicBezTo>
                      <a:pt x="7" y="2"/>
                      <a:pt x="7" y="4"/>
                      <a:pt x="7" y="5"/>
                    </a:cubicBezTo>
                    <a:cubicBezTo>
                      <a:pt x="7" y="7"/>
                      <a:pt x="7" y="7"/>
                      <a:pt x="7" y="7"/>
                    </a:cubicBezTo>
                    <a:cubicBezTo>
                      <a:pt x="6" y="8"/>
                      <a:pt x="6" y="12"/>
                      <a:pt x="5" y="14"/>
                    </a:cubicBezTo>
                    <a:cubicBezTo>
                      <a:pt x="6" y="10"/>
                      <a:pt x="5" y="16"/>
                      <a:pt x="5" y="14"/>
                    </a:cubicBezTo>
                    <a:cubicBezTo>
                      <a:pt x="6" y="10"/>
                      <a:pt x="6" y="11"/>
                      <a:pt x="6" y="9"/>
                    </a:cubicBezTo>
                    <a:cubicBezTo>
                      <a:pt x="5" y="11"/>
                      <a:pt x="5" y="11"/>
                      <a:pt x="5" y="11"/>
                    </a:cubicBezTo>
                    <a:cubicBezTo>
                      <a:pt x="5" y="11"/>
                      <a:pt x="6" y="7"/>
                      <a:pt x="6" y="5"/>
                    </a:cubicBezTo>
                    <a:cubicBezTo>
                      <a:pt x="6" y="8"/>
                      <a:pt x="6" y="7"/>
                      <a:pt x="5" y="11"/>
                    </a:cubicBezTo>
                    <a:cubicBezTo>
                      <a:pt x="6" y="6"/>
                      <a:pt x="5" y="7"/>
                      <a:pt x="4" y="11"/>
                    </a:cubicBezTo>
                    <a:cubicBezTo>
                      <a:pt x="4" y="10"/>
                      <a:pt x="4" y="7"/>
                      <a:pt x="5" y="8"/>
                    </a:cubicBezTo>
                    <a:cubicBezTo>
                      <a:pt x="5" y="7"/>
                      <a:pt x="4" y="9"/>
                      <a:pt x="4" y="12"/>
                    </a:cubicBezTo>
                    <a:cubicBezTo>
                      <a:pt x="3" y="14"/>
                      <a:pt x="3" y="12"/>
                      <a:pt x="3" y="10"/>
                    </a:cubicBezTo>
                    <a:cubicBezTo>
                      <a:pt x="3" y="12"/>
                      <a:pt x="3" y="12"/>
                      <a:pt x="3" y="12"/>
                    </a:cubicBezTo>
                    <a:cubicBezTo>
                      <a:pt x="2" y="17"/>
                      <a:pt x="3" y="9"/>
                      <a:pt x="2" y="12"/>
                    </a:cubicBezTo>
                    <a:cubicBezTo>
                      <a:pt x="2" y="12"/>
                      <a:pt x="2" y="12"/>
                      <a:pt x="2" y="12"/>
                    </a:cubicBezTo>
                    <a:cubicBezTo>
                      <a:pt x="2" y="12"/>
                      <a:pt x="1" y="19"/>
                      <a:pt x="1" y="18"/>
                    </a:cubicBezTo>
                    <a:cubicBezTo>
                      <a:pt x="1" y="14"/>
                      <a:pt x="1" y="15"/>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0" name="Freeform 2171"/>
              <p:cNvSpPr/>
              <p:nvPr/>
            </p:nvSpPr>
            <p:spPr bwMode="auto">
              <a:xfrm>
                <a:off x="2948" y="3147"/>
                <a:ext cx="1" cy="7"/>
              </a:xfrm>
              <a:custGeom>
                <a:avLst/>
                <a:gdLst>
                  <a:gd name="T0" fmla="*/ 1 w 1"/>
                  <a:gd name="T1" fmla="*/ 5 h 8"/>
                  <a:gd name="T2" fmla="*/ 1 w 1"/>
                  <a:gd name="T3" fmla="*/ 1 h 8"/>
                  <a:gd name="T4" fmla="*/ 0 w 1"/>
                  <a:gd name="T5" fmla="*/ 8 h 8"/>
                  <a:gd name="T6" fmla="*/ 1 w 1"/>
                  <a:gd name="T7" fmla="*/ 6 h 8"/>
                  <a:gd name="T8" fmla="*/ 1 w 1"/>
                  <a:gd name="T9" fmla="*/ 5 h 8"/>
                </a:gdLst>
                <a:ahLst/>
                <a:cxnLst>
                  <a:cxn ang="0">
                    <a:pos x="T0" y="T1"/>
                  </a:cxn>
                  <a:cxn ang="0">
                    <a:pos x="T2" y="T3"/>
                  </a:cxn>
                  <a:cxn ang="0">
                    <a:pos x="T4" y="T5"/>
                  </a:cxn>
                  <a:cxn ang="0">
                    <a:pos x="T6" y="T7"/>
                  </a:cxn>
                  <a:cxn ang="0">
                    <a:pos x="T8" y="T9"/>
                  </a:cxn>
                </a:cxnLst>
                <a:rect l="0" t="0" r="r" b="b"/>
                <a:pathLst>
                  <a:path w="1" h="8">
                    <a:moveTo>
                      <a:pt x="1" y="5"/>
                    </a:moveTo>
                    <a:cubicBezTo>
                      <a:pt x="1" y="1"/>
                      <a:pt x="1" y="1"/>
                      <a:pt x="1" y="1"/>
                    </a:cubicBezTo>
                    <a:cubicBezTo>
                      <a:pt x="1" y="0"/>
                      <a:pt x="1" y="5"/>
                      <a:pt x="0" y="8"/>
                    </a:cubicBezTo>
                    <a:cubicBezTo>
                      <a:pt x="1" y="7"/>
                      <a:pt x="0" y="8"/>
                      <a:pt x="1" y="6"/>
                    </a:cubicBezTo>
                    <a:cubicBezTo>
                      <a:pt x="1" y="6"/>
                      <a:pt x="1" y="4"/>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1" name="Freeform 2172"/>
              <p:cNvSpPr/>
              <p:nvPr/>
            </p:nvSpPr>
            <p:spPr bwMode="auto">
              <a:xfrm>
                <a:off x="2947" y="3143"/>
                <a:ext cx="2" cy="17"/>
              </a:xfrm>
              <a:custGeom>
                <a:avLst/>
                <a:gdLst>
                  <a:gd name="T0" fmla="*/ 1 w 2"/>
                  <a:gd name="T1" fmla="*/ 9 h 19"/>
                  <a:gd name="T2" fmla="*/ 1 w 2"/>
                  <a:gd name="T3" fmla="*/ 13 h 19"/>
                  <a:gd name="T4" fmla="*/ 1 w 2"/>
                  <a:gd name="T5" fmla="*/ 14 h 19"/>
                  <a:gd name="T6" fmla="*/ 2 w 2"/>
                  <a:gd name="T7" fmla="*/ 8 h 19"/>
                  <a:gd name="T8" fmla="*/ 1 w 2"/>
                  <a:gd name="T9" fmla="*/ 12 h 19"/>
                  <a:gd name="T10" fmla="*/ 2 w 2"/>
                  <a:gd name="T11" fmla="*/ 7 h 19"/>
                  <a:gd name="T12" fmla="*/ 2 w 2"/>
                  <a:gd name="T13" fmla="*/ 9 h 19"/>
                  <a:gd name="T14" fmla="*/ 2 w 2"/>
                  <a:gd name="T15" fmla="*/ 7 h 19"/>
                  <a:gd name="T16" fmla="*/ 2 w 2"/>
                  <a:gd name="T17" fmla="*/ 7 h 19"/>
                  <a:gd name="T18" fmla="*/ 2 w 2"/>
                  <a:gd name="T19" fmla="*/ 4 h 19"/>
                  <a:gd name="T20" fmla="*/ 1 w 2"/>
                  <a:gd name="T21" fmla="*/ 10 h 19"/>
                  <a:gd name="T22" fmla="*/ 1 w 2"/>
                  <a:gd name="T23" fmla="*/ 5 h 19"/>
                  <a:gd name="T24" fmla="*/ 1 w 2"/>
                  <a:gd name="T25" fmla="*/ 3 h 19"/>
                  <a:gd name="T26" fmla="*/ 1 w 2"/>
                  <a:gd name="T27" fmla="*/ 4 h 19"/>
                  <a:gd name="T28" fmla="*/ 1 w 2"/>
                  <a:gd name="T29" fmla="*/ 9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3"/>
                      <a:pt x="1" y="13"/>
                      <a:pt x="1" y="13"/>
                    </a:cubicBezTo>
                    <a:cubicBezTo>
                      <a:pt x="1" y="12"/>
                      <a:pt x="1" y="11"/>
                      <a:pt x="1" y="14"/>
                    </a:cubicBezTo>
                    <a:cubicBezTo>
                      <a:pt x="1" y="15"/>
                      <a:pt x="1" y="9"/>
                      <a:pt x="2" y="8"/>
                    </a:cubicBezTo>
                    <a:cubicBezTo>
                      <a:pt x="1" y="12"/>
                      <a:pt x="1" y="12"/>
                      <a:pt x="1" y="12"/>
                    </a:cubicBezTo>
                    <a:cubicBezTo>
                      <a:pt x="2" y="9"/>
                      <a:pt x="1" y="14"/>
                      <a:pt x="2" y="7"/>
                    </a:cubicBezTo>
                    <a:cubicBezTo>
                      <a:pt x="2" y="6"/>
                      <a:pt x="2" y="10"/>
                      <a:pt x="2" y="9"/>
                    </a:cubicBezTo>
                    <a:cubicBezTo>
                      <a:pt x="2" y="7"/>
                      <a:pt x="2" y="7"/>
                      <a:pt x="2" y="7"/>
                    </a:cubicBezTo>
                    <a:cubicBezTo>
                      <a:pt x="2" y="7"/>
                      <a:pt x="2" y="7"/>
                      <a:pt x="2" y="7"/>
                    </a:cubicBezTo>
                    <a:cubicBezTo>
                      <a:pt x="2" y="4"/>
                      <a:pt x="2" y="4"/>
                      <a:pt x="2" y="4"/>
                    </a:cubicBezTo>
                    <a:cubicBezTo>
                      <a:pt x="2" y="0"/>
                      <a:pt x="1" y="13"/>
                      <a:pt x="1" y="10"/>
                    </a:cubicBezTo>
                    <a:cubicBezTo>
                      <a:pt x="1" y="5"/>
                      <a:pt x="1" y="5"/>
                      <a:pt x="1" y="5"/>
                    </a:cubicBezTo>
                    <a:cubicBezTo>
                      <a:pt x="1" y="4"/>
                      <a:pt x="1" y="6"/>
                      <a:pt x="1" y="3"/>
                    </a:cubicBezTo>
                    <a:cubicBezTo>
                      <a:pt x="1" y="3"/>
                      <a:pt x="1" y="6"/>
                      <a:pt x="1" y="4"/>
                    </a:cubicBezTo>
                    <a:cubicBezTo>
                      <a:pt x="1" y="5"/>
                      <a:pt x="1" y="7"/>
                      <a:pt x="1" y="9"/>
                    </a:cubicBezTo>
                    <a:cubicBezTo>
                      <a:pt x="1" y="13"/>
                      <a:pt x="1" y="5"/>
                      <a:pt x="1" y="3"/>
                    </a:cubicBezTo>
                    <a:cubicBezTo>
                      <a:pt x="1" y="7"/>
                      <a:pt x="0" y="10"/>
                      <a:pt x="0" y="5"/>
                    </a:cubicBezTo>
                    <a:cubicBezTo>
                      <a:pt x="0" y="9"/>
                      <a:pt x="0" y="13"/>
                      <a:pt x="0" y="12"/>
                    </a:cubicBezTo>
                    <a:cubicBezTo>
                      <a:pt x="0" y="7"/>
                      <a:pt x="0" y="7"/>
                      <a:pt x="0" y="7"/>
                    </a:cubicBezTo>
                    <a:cubicBezTo>
                      <a:pt x="0" y="7"/>
                      <a:pt x="0" y="5"/>
                      <a:pt x="0" y="6"/>
                    </a:cubicBezTo>
                    <a:cubicBezTo>
                      <a:pt x="0" y="9"/>
                      <a:pt x="0" y="13"/>
                      <a:pt x="0" y="15"/>
                    </a:cubicBezTo>
                    <a:cubicBezTo>
                      <a:pt x="1"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2" name="Rectangle 2173"/>
              <p:cNvSpPr>
                <a:spLocks noChangeArrowheads="1"/>
              </p:cNvSpPr>
              <p:nvPr/>
            </p:nvSpPr>
            <p:spPr bwMode="auto">
              <a:xfrm>
                <a:off x="2948" y="315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3" name="Freeform 2174"/>
              <p:cNvSpPr/>
              <p:nvPr/>
            </p:nvSpPr>
            <p:spPr bwMode="auto">
              <a:xfrm>
                <a:off x="3023" y="3150"/>
                <a:ext cx="1" cy="3"/>
              </a:xfrm>
              <a:custGeom>
                <a:avLst/>
                <a:gdLst>
                  <a:gd name="T0" fmla="*/ 0 w 1"/>
                  <a:gd name="T1" fmla="*/ 2 h 3"/>
                  <a:gd name="T2" fmla="*/ 0 w 1"/>
                  <a:gd name="T3" fmla="*/ 3 h 3"/>
                  <a:gd name="T4" fmla="*/ 1 w 1"/>
                  <a:gd name="T5" fmla="*/ 0 h 3"/>
                  <a:gd name="T6" fmla="*/ 0 w 1"/>
                  <a:gd name="T7" fmla="*/ 2 h 3"/>
                </a:gdLst>
                <a:ahLst/>
                <a:cxnLst>
                  <a:cxn ang="0">
                    <a:pos x="T0" y="T1"/>
                  </a:cxn>
                  <a:cxn ang="0">
                    <a:pos x="T2" y="T3"/>
                  </a:cxn>
                  <a:cxn ang="0">
                    <a:pos x="T4" y="T5"/>
                  </a:cxn>
                  <a:cxn ang="0">
                    <a:pos x="T6" y="T7"/>
                  </a:cxn>
                </a:cxnLst>
                <a:rect l="0" t="0" r="r" b="b"/>
                <a:pathLst>
                  <a:path w="1" h="3">
                    <a:moveTo>
                      <a:pt x="0" y="2"/>
                    </a:moveTo>
                    <a:lnTo>
                      <a:pt x="0" y="3"/>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4" name="Freeform 2175"/>
              <p:cNvSpPr/>
              <p:nvPr/>
            </p:nvSpPr>
            <p:spPr bwMode="auto">
              <a:xfrm>
                <a:off x="3021" y="3150"/>
                <a:ext cx="3" cy="13"/>
              </a:xfrm>
              <a:custGeom>
                <a:avLst/>
                <a:gdLst>
                  <a:gd name="T0" fmla="*/ 0 w 4"/>
                  <a:gd name="T1" fmla="*/ 15 h 15"/>
                  <a:gd name="T2" fmla="*/ 1 w 4"/>
                  <a:gd name="T3" fmla="*/ 14 h 15"/>
                  <a:gd name="T4" fmla="*/ 4 w 4"/>
                  <a:gd name="T5" fmla="*/ 0 h 15"/>
                  <a:gd name="T6" fmla="*/ 1 w 4"/>
                  <a:gd name="T7" fmla="*/ 8 h 15"/>
                  <a:gd name="T8" fmla="*/ 3 w 4"/>
                  <a:gd name="T9" fmla="*/ 6 h 15"/>
                  <a:gd name="T10" fmla="*/ 1 w 4"/>
                  <a:gd name="T11" fmla="*/ 12 h 15"/>
                  <a:gd name="T12" fmla="*/ 1 w 4"/>
                  <a:gd name="T13" fmla="*/ 11 h 15"/>
                  <a:gd name="T14" fmla="*/ 0 w 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5">
                    <a:moveTo>
                      <a:pt x="0" y="15"/>
                    </a:moveTo>
                    <a:cubicBezTo>
                      <a:pt x="1" y="14"/>
                      <a:pt x="1" y="14"/>
                      <a:pt x="1" y="14"/>
                    </a:cubicBezTo>
                    <a:cubicBezTo>
                      <a:pt x="3" y="4"/>
                      <a:pt x="3" y="7"/>
                      <a:pt x="4" y="0"/>
                    </a:cubicBezTo>
                    <a:cubicBezTo>
                      <a:pt x="4" y="1"/>
                      <a:pt x="2" y="5"/>
                      <a:pt x="1" y="8"/>
                    </a:cubicBezTo>
                    <a:cubicBezTo>
                      <a:pt x="2" y="8"/>
                      <a:pt x="3" y="4"/>
                      <a:pt x="3" y="6"/>
                    </a:cubicBezTo>
                    <a:cubicBezTo>
                      <a:pt x="2" y="8"/>
                      <a:pt x="2" y="8"/>
                      <a:pt x="1" y="12"/>
                    </a:cubicBezTo>
                    <a:cubicBezTo>
                      <a:pt x="0" y="15"/>
                      <a:pt x="1" y="9"/>
                      <a:pt x="1" y="11"/>
                    </a:cubicBezTo>
                    <a:lnTo>
                      <a:pt x="0" y="15"/>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5" name="Freeform 2176"/>
              <p:cNvSpPr/>
              <p:nvPr/>
            </p:nvSpPr>
            <p:spPr bwMode="auto">
              <a:xfrm>
                <a:off x="3023" y="3154"/>
                <a:ext cx="0" cy="5"/>
              </a:xfrm>
              <a:custGeom>
                <a:avLst/>
                <a:gdLst>
                  <a:gd name="T0" fmla="*/ 1 w 1"/>
                  <a:gd name="T1" fmla="*/ 0 h 5"/>
                  <a:gd name="T2" fmla="*/ 0 w 1"/>
                  <a:gd name="T3" fmla="*/ 5 h 5"/>
                  <a:gd name="T4" fmla="*/ 1 w 1"/>
                  <a:gd name="T5" fmla="*/ 0 h 5"/>
                </a:gdLst>
                <a:ahLst/>
                <a:cxnLst>
                  <a:cxn ang="0">
                    <a:pos x="T0" y="T1"/>
                  </a:cxn>
                  <a:cxn ang="0">
                    <a:pos x="T2" y="T3"/>
                  </a:cxn>
                  <a:cxn ang="0">
                    <a:pos x="T4" y="T5"/>
                  </a:cxn>
                </a:cxnLst>
                <a:rect l="0" t="0" r="r" b="b"/>
                <a:pathLst>
                  <a:path w="1" h="5">
                    <a:moveTo>
                      <a:pt x="1" y="0"/>
                    </a:moveTo>
                    <a:cubicBezTo>
                      <a:pt x="0" y="5"/>
                      <a:pt x="0" y="5"/>
                      <a:pt x="0" y="5"/>
                    </a:cubicBezTo>
                    <a:cubicBezTo>
                      <a:pt x="0" y="4"/>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6" name="Freeform 2177"/>
              <p:cNvSpPr/>
              <p:nvPr/>
            </p:nvSpPr>
            <p:spPr bwMode="auto">
              <a:xfrm>
                <a:off x="3023" y="3151"/>
                <a:ext cx="1" cy="7"/>
              </a:xfrm>
              <a:custGeom>
                <a:avLst/>
                <a:gdLst>
                  <a:gd name="T0" fmla="*/ 1 w 2"/>
                  <a:gd name="T1" fmla="*/ 2 h 7"/>
                  <a:gd name="T2" fmla="*/ 0 w 2"/>
                  <a:gd name="T3" fmla="*/ 7 h 7"/>
                  <a:gd name="T4" fmla="*/ 2 w 2"/>
                  <a:gd name="T5" fmla="*/ 0 h 7"/>
                  <a:gd name="T6" fmla="*/ 1 w 2"/>
                  <a:gd name="T7" fmla="*/ 2 h 7"/>
                </a:gdLst>
                <a:ahLst/>
                <a:cxnLst>
                  <a:cxn ang="0">
                    <a:pos x="T0" y="T1"/>
                  </a:cxn>
                  <a:cxn ang="0">
                    <a:pos x="T2" y="T3"/>
                  </a:cxn>
                  <a:cxn ang="0">
                    <a:pos x="T4" y="T5"/>
                  </a:cxn>
                  <a:cxn ang="0">
                    <a:pos x="T6" y="T7"/>
                  </a:cxn>
                </a:cxnLst>
                <a:rect l="0" t="0" r="r" b="b"/>
                <a:pathLst>
                  <a:path w="2" h="7">
                    <a:moveTo>
                      <a:pt x="1" y="2"/>
                    </a:moveTo>
                    <a:cubicBezTo>
                      <a:pt x="2" y="3"/>
                      <a:pt x="0" y="6"/>
                      <a:pt x="0" y="7"/>
                    </a:cubicBezTo>
                    <a:cubicBezTo>
                      <a:pt x="2" y="0"/>
                      <a:pt x="2" y="0"/>
                      <a:pt x="2" y="0"/>
                    </a:cubicBezTo>
                    <a:lnTo>
                      <a:pt x="1"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7" name="Freeform 2178"/>
              <p:cNvSpPr/>
              <p:nvPr/>
            </p:nvSpPr>
            <p:spPr bwMode="auto">
              <a:xfrm>
                <a:off x="3024" y="3152"/>
                <a:ext cx="1" cy="2"/>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1"/>
                      <a:pt x="0" y="1"/>
                      <a:pt x="0" y="1"/>
                    </a:cubicBezTo>
                    <a:cubicBezTo>
                      <a:pt x="1"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8" name="Freeform 2179"/>
              <p:cNvSpPr/>
              <p:nvPr/>
            </p:nvSpPr>
            <p:spPr bwMode="auto">
              <a:xfrm>
                <a:off x="3023" y="3151"/>
                <a:ext cx="2" cy="10"/>
              </a:xfrm>
              <a:custGeom>
                <a:avLst/>
                <a:gdLst>
                  <a:gd name="T0" fmla="*/ 3 w 3"/>
                  <a:gd name="T1" fmla="*/ 2 h 11"/>
                  <a:gd name="T2" fmla="*/ 2 w 3"/>
                  <a:gd name="T3" fmla="*/ 2 h 11"/>
                  <a:gd name="T4" fmla="*/ 2 w 3"/>
                  <a:gd name="T5" fmla="*/ 3 h 11"/>
                  <a:gd name="T6" fmla="*/ 1 w 3"/>
                  <a:gd name="T7" fmla="*/ 8 h 11"/>
                  <a:gd name="T8" fmla="*/ 0 w 3"/>
                  <a:gd name="T9" fmla="*/ 8 h 11"/>
                  <a:gd name="T10" fmla="*/ 0 w 3"/>
                  <a:gd name="T11" fmla="*/ 11 h 11"/>
                  <a:gd name="T12" fmla="*/ 3 w 3"/>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 h="11">
                    <a:moveTo>
                      <a:pt x="3" y="2"/>
                    </a:moveTo>
                    <a:cubicBezTo>
                      <a:pt x="3" y="0"/>
                      <a:pt x="3" y="1"/>
                      <a:pt x="2" y="2"/>
                    </a:cubicBezTo>
                    <a:cubicBezTo>
                      <a:pt x="2" y="3"/>
                      <a:pt x="2" y="3"/>
                      <a:pt x="2" y="3"/>
                    </a:cubicBezTo>
                    <a:cubicBezTo>
                      <a:pt x="2" y="5"/>
                      <a:pt x="0" y="9"/>
                      <a:pt x="1" y="8"/>
                    </a:cubicBezTo>
                    <a:cubicBezTo>
                      <a:pt x="0" y="9"/>
                      <a:pt x="1" y="5"/>
                      <a:pt x="0" y="8"/>
                    </a:cubicBezTo>
                    <a:cubicBezTo>
                      <a:pt x="0" y="11"/>
                      <a:pt x="0" y="11"/>
                      <a:pt x="0" y="11"/>
                    </a:cubicBezTo>
                    <a:cubicBezTo>
                      <a:pt x="0" y="11"/>
                      <a:pt x="2"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9" name="Freeform 2180"/>
              <p:cNvSpPr/>
              <p:nvPr/>
            </p:nvSpPr>
            <p:spPr bwMode="auto">
              <a:xfrm>
                <a:off x="3024" y="3154"/>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0" name="Freeform 2181"/>
              <p:cNvSpPr/>
              <p:nvPr/>
            </p:nvSpPr>
            <p:spPr bwMode="auto">
              <a:xfrm>
                <a:off x="3023" y="3153"/>
                <a:ext cx="1" cy="3"/>
              </a:xfrm>
              <a:custGeom>
                <a:avLst/>
                <a:gdLst>
                  <a:gd name="T0" fmla="*/ 1 w 1"/>
                  <a:gd name="T1" fmla="*/ 0 h 3"/>
                  <a:gd name="T2" fmla="*/ 1 w 1"/>
                  <a:gd name="T3" fmla="*/ 1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lnTo>
                      <a:pt x="1" y="1"/>
                    </a:lnTo>
                    <a:lnTo>
                      <a:pt x="0" y="3"/>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1" name="Freeform 2182"/>
              <p:cNvSpPr/>
              <p:nvPr/>
            </p:nvSpPr>
            <p:spPr bwMode="auto">
              <a:xfrm>
                <a:off x="3023" y="3152"/>
                <a:ext cx="2" cy="12"/>
              </a:xfrm>
              <a:custGeom>
                <a:avLst/>
                <a:gdLst>
                  <a:gd name="T0" fmla="*/ 3 w 3"/>
                  <a:gd name="T1" fmla="*/ 1 h 13"/>
                  <a:gd name="T2" fmla="*/ 2 w 3"/>
                  <a:gd name="T3" fmla="*/ 5 h 13"/>
                  <a:gd name="T4" fmla="*/ 0 w 3"/>
                  <a:gd name="T5" fmla="*/ 13 h 13"/>
                  <a:gd name="T6" fmla="*/ 1 w 3"/>
                  <a:gd name="T7" fmla="*/ 11 h 13"/>
                  <a:gd name="T8" fmla="*/ 3 w 3"/>
                  <a:gd name="T9" fmla="*/ 1 h 13"/>
                </a:gdLst>
                <a:ahLst/>
                <a:cxnLst>
                  <a:cxn ang="0">
                    <a:pos x="T0" y="T1"/>
                  </a:cxn>
                  <a:cxn ang="0">
                    <a:pos x="T2" y="T3"/>
                  </a:cxn>
                  <a:cxn ang="0">
                    <a:pos x="T4" y="T5"/>
                  </a:cxn>
                  <a:cxn ang="0">
                    <a:pos x="T6" y="T7"/>
                  </a:cxn>
                  <a:cxn ang="0">
                    <a:pos x="T8" y="T9"/>
                  </a:cxn>
                </a:cxnLst>
                <a:rect l="0" t="0" r="r" b="b"/>
                <a:pathLst>
                  <a:path w="3" h="13">
                    <a:moveTo>
                      <a:pt x="3" y="1"/>
                    </a:moveTo>
                    <a:cubicBezTo>
                      <a:pt x="2" y="7"/>
                      <a:pt x="3" y="0"/>
                      <a:pt x="2" y="5"/>
                    </a:cubicBezTo>
                    <a:cubicBezTo>
                      <a:pt x="2" y="5"/>
                      <a:pt x="1" y="10"/>
                      <a:pt x="0" y="13"/>
                    </a:cubicBezTo>
                    <a:cubicBezTo>
                      <a:pt x="1" y="11"/>
                      <a:pt x="1" y="11"/>
                      <a:pt x="1" y="11"/>
                    </a:cubicBezTo>
                    <a:cubicBezTo>
                      <a:pt x="1" y="9"/>
                      <a:pt x="3" y="4"/>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2" name="Freeform 2183"/>
              <p:cNvSpPr/>
              <p:nvPr/>
            </p:nvSpPr>
            <p:spPr bwMode="auto">
              <a:xfrm>
                <a:off x="3022" y="3167"/>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3" name="Freeform 2184"/>
              <p:cNvSpPr/>
              <p:nvPr/>
            </p:nvSpPr>
            <p:spPr bwMode="auto">
              <a:xfrm>
                <a:off x="3022" y="3157"/>
                <a:ext cx="4" cy="14"/>
              </a:xfrm>
              <a:custGeom>
                <a:avLst/>
                <a:gdLst>
                  <a:gd name="T0" fmla="*/ 5 w 5"/>
                  <a:gd name="T1" fmla="*/ 2 h 16"/>
                  <a:gd name="T2" fmla="*/ 2 w 5"/>
                  <a:gd name="T3" fmla="*/ 8 h 16"/>
                  <a:gd name="T4" fmla="*/ 4 w 5"/>
                  <a:gd name="T5" fmla="*/ 3 h 16"/>
                  <a:gd name="T6" fmla="*/ 3 w 5"/>
                  <a:gd name="T7" fmla="*/ 6 h 16"/>
                  <a:gd name="T8" fmla="*/ 4 w 5"/>
                  <a:gd name="T9" fmla="*/ 0 h 16"/>
                  <a:gd name="T10" fmla="*/ 2 w 5"/>
                  <a:gd name="T11" fmla="*/ 5 h 16"/>
                  <a:gd name="T12" fmla="*/ 3 w 5"/>
                  <a:gd name="T13" fmla="*/ 1 h 16"/>
                  <a:gd name="T14" fmla="*/ 2 w 5"/>
                  <a:gd name="T15" fmla="*/ 8 h 16"/>
                  <a:gd name="T16" fmla="*/ 2 w 5"/>
                  <a:gd name="T17" fmla="*/ 7 h 16"/>
                  <a:gd name="T18" fmla="*/ 1 w 5"/>
                  <a:gd name="T19" fmla="*/ 11 h 16"/>
                  <a:gd name="T20" fmla="*/ 0 w 5"/>
                  <a:gd name="T21" fmla="*/ 15 h 16"/>
                  <a:gd name="T22" fmla="*/ 5 w 5"/>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6">
                    <a:moveTo>
                      <a:pt x="5" y="2"/>
                    </a:moveTo>
                    <a:cubicBezTo>
                      <a:pt x="2" y="8"/>
                      <a:pt x="2" y="8"/>
                      <a:pt x="2" y="8"/>
                    </a:cubicBezTo>
                    <a:cubicBezTo>
                      <a:pt x="3" y="6"/>
                      <a:pt x="3" y="4"/>
                      <a:pt x="4" y="3"/>
                    </a:cubicBezTo>
                    <a:cubicBezTo>
                      <a:pt x="4" y="2"/>
                      <a:pt x="3" y="6"/>
                      <a:pt x="3" y="6"/>
                    </a:cubicBezTo>
                    <a:cubicBezTo>
                      <a:pt x="4" y="0"/>
                      <a:pt x="3" y="5"/>
                      <a:pt x="4" y="0"/>
                    </a:cubicBezTo>
                    <a:cubicBezTo>
                      <a:pt x="4" y="0"/>
                      <a:pt x="4" y="0"/>
                      <a:pt x="2" y="5"/>
                    </a:cubicBezTo>
                    <a:cubicBezTo>
                      <a:pt x="3" y="1"/>
                      <a:pt x="3" y="1"/>
                      <a:pt x="3" y="1"/>
                    </a:cubicBezTo>
                    <a:cubicBezTo>
                      <a:pt x="2" y="8"/>
                      <a:pt x="2" y="8"/>
                      <a:pt x="2" y="8"/>
                    </a:cubicBezTo>
                    <a:cubicBezTo>
                      <a:pt x="1" y="10"/>
                      <a:pt x="3" y="3"/>
                      <a:pt x="2" y="7"/>
                    </a:cubicBezTo>
                    <a:cubicBezTo>
                      <a:pt x="1" y="10"/>
                      <a:pt x="1" y="10"/>
                      <a:pt x="1" y="11"/>
                    </a:cubicBezTo>
                    <a:cubicBezTo>
                      <a:pt x="1" y="10"/>
                      <a:pt x="0" y="16"/>
                      <a:pt x="0" y="15"/>
                    </a:cubicBezTo>
                    <a:cubicBezTo>
                      <a:pt x="1" y="15"/>
                      <a:pt x="4" y="5"/>
                      <a:pt x="5"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4" name="Freeform 2185"/>
              <p:cNvSpPr/>
              <p:nvPr/>
            </p:nvSpPr>
            <p:spPr bwMode="auto">
              <a:xfrm>
                <a:off x="3023" y="3164"/>
                <a:ext cx="1" cy="3"/>
              </a:xfrm>
              <a:custGeom>
                <a:avLst/>
                <a:gdLst>
                  <a:gd name="T0" fmla="*/ 1 w 1"/>
                  <a:gd name="T1" fmla="*/ 1 h 3"/>
                  <a:gd name="T2" fmla="*/ 0 w 1"/>
                  <a:gd name="T3" fmla="*/ 3 h 3"/>
                  <a:gd name="T4" fmla="*/ 1 w 1"/>
                  <a:gd name="T5" fmla="*/ 0 h 3"/>
                  <a:gd name="T6" fmla="*/ 1 w 1"/>
                  <a:gd name="T7" fmla="*/ 1 h 3"/>
                </a:gdLst>
                <a:ahLst/>
                <a:cxnLst>
                  <a:cxn ang="0">
                    <a:pos x="T0" y="T1"/>
                  </a:cxn>
                  <a:cxn ang="0">
                    <a:pos x="T2" y="T3"/>
                  </a:cxn>
                  <a:cxn ang="0">
                    <a:pos x="T4" y="T5"/>
                  </a:cxn>
                  <a:cxn ang="0">
                    <a:pos x="T6" y="T7"/>
                  </a:cxn>
                </a:cxnLst>
                <a:rect l="0" t="0" r="r" b="b"/>
                <a:pathLst>
                  <a:path w="1" h="3">
                    <a:moveTo>
                      <a:pt x="1" y="1"/>
                    </a:moveTo>
                    <a:lnTo>
                      <a:pt x="0" y="3"/>
                    </a:lnTo>
                    <a:lnTo>
                      <a:pt x="1" y="0"/>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5" name="Freeform 2186"/>
              <p:cNvSpPr/>
              <p:nvPr/>
            </p:nvSpPr>
            <p:spPr bwMode="auto">
              <a:xfrm>
                <a:off x="3023" y="3157"/>
                <a:ext cx="4" cy="15"/>
              </a:xfrm>
              <a:custGeom>
                <a:avLst/>
                <a:gdLst>
                  <a:gd name="T0" fmla="*/ 5 w 5"/>
                  <a:gd name="T1" fmla="*/ 0 h 17"/>
                  <a:gd name="T2" fmla="*/ 3 w 5"/>
                  <a:gd name="T3" fmla="*/ 4 h 17"/>
                  <a:gd name="T4" fmla="*/ 4 w 5"/>
                  <a:gd name="T5" fmla="*/ 1 h 17"/>
                  <a:gd name="T6" fmla="*/ 2 w 5"/>
                  <a:gd name="T7" fmla="*/ 7 h 17"/>
                  <a:gd name="T8" fmla="*/ 4 w 5"/>
                  <a:gd name="T9" fmla="*/ 4 h 17"/>
                  <a:gd name="T10" fmla="*/ 2 w 5"/>
                  <a:gd name="T11" fmla="*/ 12 h 17"/>
                  <a:gd name="T12" fmla="*/ 2 w 5"/>
                  <a:gd name="T13" fmla="*/ 10 h 17"/>
                  <a:gd name="T14" fmla="*/ 3 w 5"/>
                  <a:gd name="T15" fmla="*/ 10 h 17"/>
                  <a:gd name="T16" fmla="*/ 3 w 5"/>
                  <a:gd name="T17" fmla="*/ 8 h 17"/>
                  <a:gd name="T18" fmla="*/ 4 w 5"/>
                  <a:gd name="T19" fmla="*/ 6 h 17"/>
                  <a:gd name="T20" fmla="*/ 5 w 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5" y="0"/>
                    </a:moveTo>
                    <a:cubicBezTo>
                      <a:pt x="3" y="4"/>
                      <a:pt x="3" y="4"/>
                      <a:pt x="3" y="4"/>
                    </a:cubicBezTo>
                    <a:cubicBezTo>
                      <a:pt x="3" y="4"/>
                      <a:pt x="4" y="3"/>
                      <a:pt x="4" y="1"/>
                    </a:cubicBezTo>
                    <a:cubicBezTo>
                      <a:pt x="4" y="3"/>
                      <a:pt x="3" y="5"/>
                      <a:pt x="2" y="7"/>
                    </a:cubicBezTo>
                    <a:cubicBezTo>
                      <a:pt x="1" y="12"/>
                      <a:pt x="3" y="5"/>
                      <a:pt x="4" y="4"/>
                    </a:cubicBezTo>
                    <a:cubicBezTo>
                      <a:pt x="3" y="7"/>
                      <a:pt x="3" y="7"/>
                      <a:pt x="2" y="12"/>
                    </a:cubicBezTo>
                    <a:cubicBezTo>
                      <a:pt x="2" y="12"/>
                      <a:pt x="2" y="11"/>
                      <a:pt x="2" y="10"/>
                    </a:cubicBezTo>
                    <a:cubicBezTo>
                      <a:pt x="0" y="17"/>
                      <a:pt x="2" y="11"/>
                      <a:pt x="3" y="10"/>
                    </a:cubicBezTo>
                    <a:cubicBezTo>
                      <a:pt x="3" y="9"/>
                      <a:pt x="3" y="7"/>
                      <a:pt x="3" y="8"/>
                    </a:cubicBezTo>
                    <a:cubicBezTo>
                      <a:pt x="4" y="6"/>
                      <a:pt x="4" y="6"/>
                      <a:pt x="4" y="6"/>
                    </a:cubicBezTo>
                    <a:cubicBezTo>
                      <a:pt x="5" y="1"/>
                      <a:pt x="5" y="0"/>
                      <a:pt x="5"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6" name="Freeform 2187"/>
              <p:cNvSpPr/>
              <p:nvPr/>
            </p:nvSpPr>
            <p:spPr bwMode="auto">
              <a:xfrm>
                <a:off x="3026" y="3156"/>
                <a:ext cx="1" cy="2"/>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0" y="1"/>
                      <a:pt x="0" y="1"/>
                      <a:pt x="0" y="2"/>
                    </a:cubicBezTo>
                    <a:cubicBezTo>
                      <a:pt x="0" y="1"/>
                      <a:pt x="1"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7" name="Freeform 2188"/>
              <p:cNvSpPr/>
              <p:nvPr/>
            </p:nvSpPr>
            <p:spPr bwMode="auto">
              <a:xfrm>
                <a:off x="3025" y="316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8" name="Freeform 2189"/>
              <p:cNvSpPr/>
              <p:nvPr/>
            </p:nvSpPr>
            <p:spPr bwMode="auto">
              <a:xfrm>
                <a:off x="3027" y="3157"/>
                <a:ext cx="0" cy="3"/>
              </a:xfrm>
              <a:custGeom>
                <a:avLst/>
                <a:gdLst>
                  <a:gd name="T0" fmla="*/ 2 h 3"/>
                  <a:gd name="T1" fmla="*/ 3 h 3"/>
                  <a:gd name="T2" fmla="*/ 0 h 3"/>
                  <a:gd name="T3" fmla="*/ 2 h 3"/>
                </a:gdLst>
                <a:ahLst/>
                <a:cxnLst>
                  <a:cxn ang="0">
                    <a:pos x="0" y="T0"/>
                  </a:cxn>
                  <a:cxn ang="0">
                    <a:pos x="0" y="T1"/>
                  </a:cxn>
                  <a:cxn ang="0">
                    <a:pos x="0" y="T2"/>
                  </a:cxn>
                  <a:cxn ang="0">
                    <a:pos x="0" y="T3"/>
                  </a:cxn>
                </a:cxnLst>
                <a:rect l="0" t="0" r="r" b="b"/>
                <a:pathLst>
                  <a:path h="3">
                    <a:moveTo>
                      <a:pt x="0" y="2"/>
                    </a:moveTo>
                    <a:cubicBezTo>
                      <a:pt x="0" y="3"/>
                      <a:pt x="0" y="3"/>
                      <a:pt x="0" y="3"/>
                    </a:cubicBezTo>
                    <a:cubicBezTo>
                      <a:pt x="0" y="0"/>
                      <a:pt x="0" y="0"/>
                      <a:pt x="0" y="0"/>
                    </a:cubicBezTo>
                    <a:cubicBezTo>
                      <a:pt x="0" y="1"/>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9" name="Freeform 2190"/>
              <p:cNvSpPr/>
              <p:nvPr/>
            </p:nvSpPr>
            <p:spPr bwMode="auto">
              <a:xfrm>
                <a:off x="3024" y="3154"/>
                <a:ext cx="11" cy="17"/>
              </a:xfrm>
              <a:custGeom>
                <a:avLst/>
                <a:gdLst>
                  <a:gd name="T0" fmla="*/ 8 w 12"/>
                  <a:gd name="T1" fmla="*/ 16 h 19"/>
                  <a:gd name="T2" fmla="*/ 9 w 12"/>
                  <a:gd name="T3" fmla="*/ 13 h 19"/>
                  <a:gd name="T4" fmla="*/ 10 w 12"/>
                  <a:gd name="T5" fmla="*/ 9 h 19"/>
                  <a:gd name="T6" fmla="*/ 12 w 12"/>
                  <a:gd name="T7" fmla="*/ 2 h 19"/>
                  <a:gd name="T8" fmla="*/ 11 w 12"/>
                  <a:gd name="T9" fmla="*/ 5 h 19"/>
                  <a:gd name="T10" fmla="*/ 11 w 12"/>
                  <a:gd name="T11" fmla="*/ 1 h 19"/>
                  <a:gd name="T12" fmla="*/ 10 w 12"/>
                  <a:gd name="T13" fmla="*/ 3 h 19"/>
                  <a:gd name="T14" fmla="*/ 8 w 12"/>
                  <a:gd name="T15" fmla="*/ 5 h 19"/>
                  <a:gd name="T16" fmla="*/ 6 w 12"/>
                  <a:gd name="T17" fmla="*/ 3 h 19"/>
                  <a:gd name="T18" fmla="*/ 4 w 12"/>
                  <a:gd name="T19" fmla="*/ 9 h 19"/>
                  <a:gd name="T20" fmla="*/ 5 w 12"/>
                  <a:gd name="T21" fmla="*/ 5 h 19"/>
                  <a:gd name="T22" fmla="*/ 5 w 12"/>
                  <a:gd name="T23" fmla="*/ 5 h 19"/>
                  <a:gd name="T24" fmla="*/ 4 w 12"/>
                  <a:gd name="T25" fmla="*/ 3 h 19"/>
                  <a:gd name="T26" fmla="*/ 2 w 12"/>
                  <a:gd name="T27" fmla="*/ 11 h 19"/>
                  <a:gd name="T28" fmla="*/ 4 w 12"/>
                  <a:gd name="T29" fmla="*/ 3 h 19"/>
                  <a:gd name="T30" fmla="*/ 2 w 12"/>
                  <a:gd name="T31" fmla="*/ 8 h 19"/>
                  <a:gd name="T32" fmla="*/ 1 w 12"/>
                  <a:gd name="T33" fmla="*/ 13 h 19"/>
                  <a:gd name="T34" fmla="*/ 0 w 12"/>
                  <a:gd name="T35" fmla="*/ 16 h 19"/>
                  <a:gd name="T36" fmla="*/ 5 w 12"/>
                  <a:gd name="T37" fmla="*/ 7 h 19"/>
                  <a:gd name="T38" fmla="*/ 4 w 12"/>
                  <a:gd name="T39" fmla="*/ 11 h 19"/>
                  <a:gd name="T40" fmla="*/ 4 w 12"/>
                  <a:gd name="T41" fmla="*/ 15 h 19"/>
                  <a:gd name="T42" fmla="*/ 6 w 12"/>
                  <a:gd name="T43" fmla="*/ 9 h 19"/>
                  <a:gd name="T44" fmla="*/ 6 w 12"/>
                  <a:gd name="T45" fmla="*/ 11 h 19"/>
                  <a:gd name="T46" fmla="*/ 7 w 12"/>
                  <a:gd name="T47" fmla="*/ 8 h 19"/>
                  <a:gd name="T48" fmla="*/ 6 w 12"/>
                  <a:gd name="T49" fmla="*/ 12 h 19"/>
                  <a:gd name="T50" fmla="*/ 8 w 12"/>
                  <a:gd name="T51" fmla="*/ 5 h 19"/>
                  <a:gd name="T52" fmla="*/ 6 w 12"/>
                  <a:gd name="T53" fmla="*/ 16 h 19"/>
                  <a:gd name="T54" fmla="*/ 7 w 12"/>
                  <a:gd name="T55" fmla="*/ 12 h 19"/>
                  <a:gd name="T56" fmla="*/ 8 w 12"/>
                  <a:gd name="T57" fmla="*/ 8 h 19"/>
                  <a:gd name="T58" fmla="*/ 6 w 12"/>
                  <a:gd name="T59" fmla="*/ 15 h 19"/>
                  <a:gd name="T60" fmla="*/ 8 w 12"/>
                  <a:gd name="T61" fmla="*/ 11 h 19"/>
                  <a:gd name="T62" fmla="*/ 9 w 12"/>
                  <a:gd name="T63" fmla="*/ 7 h 19"/>
                  <a:gd name="T64" fmla="*/ 9 w 12"/>
                  <a:gd name="T65" fmla="*/ 9 h 19"/>
                  <a:gd name="T66" fmla="*/ 7 w 12"/>
                  <a:gd name="T67" fmla="*/ 16 h 19"/>
                  <a:gd name="T68" fmla="*/ 7 w 12"/>
                  <a:gd name="T69" fmla="*/ 19 h 19"/>
                  <a:gd name="T70" fmla="*/ 9 w 12"/>
                  <a:gd name="T71" fmla="*/ 10 h 19"/>
                  <a:gd name="T72" fmla="*/ 8 w 12"/>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6"/>
                    </a:moveTo>
                    <a:cubicBezTo>
                      <a:pt x="9" y="14"/>
                      <a:pt x="9" y="13"/>
                      <a:pt x="9" y="13"/>
                    </a:cubicBezTo>
                    <a:cubicBezTo>
                      <a:pt x="10" y="10"/>
                      <a:pt x="10" y="11"/>
                      <a:pt x="10" y="9"/>
                    </a:cubicBezTo>
                    <a:cubicBezTo>
                      <a:pt x="11" y="7"/>
                      <a:pt x="11" y="5"/>
                      <a:pt x="12" y="2"/>
                    </a:cubicBezTo>
                    <a:cubicBezTo>
                      <a:pt x="12" y="2"/>
                      <a:pt x="11" y="6"/>
                      <a:pt x="11" y="5"/>
                    </a:cubicBezTo>
                    <a:cubicBezTo>
                      <a:pt x="11" y="1"/>
                      <a:pt x="11" y="1"/>
                      <a:pt x="11" y="1"/>
                    </a:cubicBezTo>
                    <a:cubicBezTo>
                      <a:pt x="11" y="3"/>
                      <a:pt x="9" y="6"/>
                      <a:pt x="10" y="3"/>
                    </a:cubicBezTo>
                    <a:cubicBezTo>
                      <a:pt x="10" y="2"/>
                      <a:pt x="9" y="4"/>
                      <a:pt x="8" y="5"/>
                    </a:cubicBezTo>
                    <a:cubicBezTo>
                      <a:pt x="8" y="3"/>
                      <a:pt x="6" y="6"/>
                      <a:pt x="6" y="3"/>
                    </a:cubicBezTo>
                    <a:cubicBezTo>
                      <a:pt x="4" y="9"/>
                      <a:pt x="4" y="9"/>
                      <a:pt x="4" y="9"/>
                    </a:cubicBezTo>
                    <a:cubicBezTo>
                      <a:pt x="5" y="6"/>
                      <a:pt x="4" y="9"/>
                      <a:pt x="5" y="5"/>
                    </a:cubicBezTo>
                    <a:cubicBezTo>
                      <a:pt x="5" y="6"/>
                      <a:pt x="5" y="5"/>
                      <a:pt x="5" y="5"/>
                    </a:cubicBezTo>
                    <a:cubicBezTo>
                      <a:pt x="6" y="0"/>
                      <a:pt x="4" y="5"/>
                      <a:pt x="4" y="3"/>
                    </a:cubicBezTo>
                    <a:cubicBezTo>
                      <a:pt x="4" y="4"/>
                      <a:pt x="3" y="10"/>
                      <a:pt x="2" y="11"/>
                    </a:cubicBezTo>
                    <a:cubicBezTo>
                      <a:pt x="4" y="4"/>
                      <a:pt x="2" y="11"/>
                      <a:pt x="4" y="3"/>
                    </a:cubicBezTo>
                    <a:cubicBezTo>
                      <a:pt x="4" y="1"/>
                      <a:pt x="2" y="9"/>
                      <a:pt x="2" y="8"/>
                    </a:cubicBezTo>
                    <a:cubicBezTo>
                      <a:pt x="1" y="12"/>
                      <a:pt x="2" y="10"/>
                      <a:pt x="1" y="13"/>
                    </a:cubicBezTo>
                    <a:cubicBezTo>
                      <a:pt x="0" y="16"/>
                      <a:pt x="2" y="11"/>
                      <a:pt x="0" y="16"/>
                    </a:cubicBezTo>
                    <a:cubicBezTo>
                      <a:pt x="0" y="18"/>
                      <a:pt x="3" y="9"/>
                      <a:pt x="5" y="7"/>
                    </a:cubicBezTo>
                    <a:cubicBezTo>
                      <a:pt x="4" y="11"/>
                      <a:pt x="4" y="11"/>
                      <a:pt x="4" y="11"/>
                    </a:cubicBezTo>
                    <a:cubicBezTo>
                      <a:pt x="5" y="9"/>
                      <a:pt x="5" y="9"/>
                      <a:pt x="4" y="15"/>
                    </a:cubicBezTo>
                    <a:cubicBezTo>
                      <a:pt x="5" y="11"/>
                      <a:pt x="4" y="17"/>
                      <a:pt x="6" y="9"/>
                    </a:cubicBezTo>
                    <a:cubicBezTo>
                      <a:pt x="6" y="11"/>
                      <a:pt x="6" y="10"/>
                      <a:pt x="6" y="11"/>
                    </a:cubicBezTo>
                    <a:cubicBezTo>
                      <a:pt x="7" y="8"/>
                      <a:pt x="7" y="8"/>
                      <a:pt x="7" y="8"/>
                    </a:cubicBezTo>
                    <a:cubicBezTo>
                      <a:pt x="7" y="8"/>
                      <a:pt x="6" y="13"/>
                      <a:pt x="6" y="12"/>
                    </a:cubicBezTo>
                    <a:cubicBezTo>
                      <a:pt x="7" y="9"/>
                      <a:pt x="7" y="8"/>
                      <a:pt x="8" y="5"/>
                    </a:cubicBezTo>
                    <a:cubicBezTo>
                      <a:pt x="7" y="9"/>
                      <a:pt x="7" y="12"/>
                      <a:pt x="6" y="16"/>
                    </a:cubicBezTo>
                    <a:cubicBezTo>
                      <a:pt x="7" y="12"/>
                      <a:pt x="7" y="12"/>
                      <a:pt x="7" y="12"/>
                    </a:cubicBezTo>
                    <a:cubicBezTo>
                      <a:pt x="7" y="13"/>
                      <a:pt x="8" y="10"/>
                      <a:pt x="8" y="8"/>
                    </a:cubicBezTo>
                    <a:cubicBezTo>
                      <a:pt x="8" y="8"/>
                      <a:pt x="7" y="13"/>
                      <a:pt x="6" y="15"/>
                    </a:cubicBezTo>
                    <a:cubicBezTo>
                      <a:pt x="6" y="16"/>
                      <a:pt x="9" y="8"/>
                      <a:pt x="8" y="11"/>
                    </a:cubicBezTo>
                    <a:cubicBezTo>
                      <a:pt x="9" y="7"/>
                      <a:pt x="9" y="7"/>
                      <a:pt x="9" y="7"/>
                    </a:cubicBezTo>
                    <a:cubicBezTo>
                      <a:pt x="9" y="6"/>
                      <a:pt x="9" y="10"/>
                      <a:pt x="9" y="9"/>
                    </a:cubicBezTo>
                    <a:cubicBezTo>
                      <a:pt x="8" y="14"/>
                      <a:pt x="8" y="13"/>
                      <a:pt x="7" y="16"/>
                    </a:cubicBezTo>
                    <a:cubicBezTo>
                      <a:pt x="7" y="17"/>
                      <a:pt x="7" y="17"/>
                      <a:pt x="7" y="19"/>
                    </a:cubicBezTo>
                    <a:cubicBezTo>
                      <a:pt x="7" y="16"/>
                      <a:pt x="9" y="13"/>
                      <a:pt x="9" y="10"/>
                    </a:cubicBezTo>
                    <a:cubicBezTo>
                      <a:pt x="8" y="16"/>
                      <a:pt x="8" y="16"/>
                      <a:pt x="8"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0" name="Freeform 2191"/>
              <p:cNvSpPr/>
              <p:nvPr/>
            </p:nvSpPr>
            <p:spPr bwMode="auto">
              <a:xfrm>
                <a:off x="3030" y="3171"/>
                <a:ext cx="1" cy="2"/>
              </a:xfrm>
              <a:custGeom>
                <a:avLst/>
                <a:gdLst>
                  <a:gd name="T0" fmla="*/ 1 w 1"/>
                  <a:gd name="T1" fmla="*/ 0 h 2"/>
                  <a:gd name="T2" fmla="*/ 0 w 1"/>
                  <a:gd name="T3" fmla="*/ 2 h 2"/>
                  <a:gd name="T4" fmla="*/ 0 w 1"/>
                  <a:gd name="T5" fmla="*/ 1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1" name="Freeform 2192"/>
              <p:cNvSpPr/>
              <p:nvPr/>
            </p:nvSpPr>
            <p:spPr bwMode="auto">
              <a:xfrm>
                <a:off x="3032" y="3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2" name="Freeform 2193"/>
              <p:cNvSpPr/>
              <p:nvPr/>
            </p:nvSpPr>
            <p:spPr bwMode="auto">
              <a:xfrm>
                <a:off x="3033" y="3157"/>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3" name="Freeform 2194"/>
              <p:cNvSpPr/>
              <p:nvPr/>
            </p:nvSpPr>
            <p:spPr bwMode="auto">
              <a:xfrm>
                <a:off x="3029" y="3169"/>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4" name="Freeform 2195"/>
              <p:cNvSpPr/>
              <p:nvPr/>
            </p:nvSpPr>
            <p:spPr bwMode="auto">
              <a:xfrm>
                <a:off x="3028" y="3168"/>
                <a:ext cx="0" cy="2"/>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3"/>
                      <a:pt x="0" y="2"/>
                      <a:pt x="0"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5" name="Freeform 2196"/>
              <p:cNvSpPr/>
              <p:nvPr/>
            </p:nvSpPr>
            <p:spPr bwMode="auto">
              <a:xfrm>
                <a:off x="3031" y="3170"/>
                <a:ext cx="1" cy="2"/>
              </a:xfrm>
              <a:custGeom>
                <a:avLst/>
                <a:gdLst>
                  <a:gd name="T0" fmla="*/ 0 w 1"/>
                  <a:gd name="T1" fmla="*/ 2 h 2"/>
                  <a:gd name="T2" fmla="*/ 0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1"/>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6" name="Freeform 2197"/>
              <p:cNvSpPr/>
              <p:nvPr/>
            </p:nvSpPr>
            <p:spPr bwMode="auto">
              <a:xfrm>
                <a:off x="3033" y="3152"/>
                <a:ext cx="7" cy="20"/>
              </a:xfrm>
              <a:custGeom>
                <a:avLst/>
                <a:gdLst>
                  <a:gd name="T0" fmla="*/ 7 w 8"/>
                  <a:gd name="T1" fmla="*/ 4 h 22"/>
                  <a:gd name="T2" fmla="*/ 7 w 8"/>
                  <a:gd name="T3" fmla="*/ 1 h 22"/>
                  <a:gd name="T4" fmla="*/ 4 w 8"/>
                  <a:gd name="T5" fmla="*/ 11 h 22"/>
                  <a:gd name="T6" fmla="*/ 7 w 8"/>
                  <a:gd name="T7" fmla="*/ 2 h 22"/>
                  <a:gd name="T8" fmla="*/ 3 w 8"/>
                  <a:gd name="T9" fmla="*/ 8 h 22"/>
                  <a:gd name="T10" fmla="*/ 4 w 8"/>
                  <a:gd name="T11" fmla="*/ 5 h 22"/>
                  <a:gd name="T12" fmla="*/ 1 w 8"/>
                  <a:gd name="T13" fmla="*/ 14 h 22"/>
                  <a:gd name="T14" fmla="*/ 4 w 8"/>
                  <a:gd name="T15" fmla="*/ 3 h 22"/>
                  <a:gd name="T16" fmla="*/ 4 w 8"/>
                  <a:gd name="T17" fmla="*/ 3 h 22"/>
                  <a:gd name="T18" fmla="*/ 3 w 8"/>
                  <a:gd name="T19" fmla="*/ 6 h 22"/>
                  <a:gd name="T20" fmla="*/ 1 w 8"/>
                  <a:gd name="T21" fmla="*/ 12 h 22"/>
                  <a:gd name="T22" fmla="*/ 0 w 8"/>
                  <a:gd name="T23" fmla="*/ 17 h 22"/>
                  <a:gd name="T24" fmla="*/ 1 w 8"/>
                  <a:gd name="T25" fmla="*/ 13 h 22"/>
                  <a:gd name="T26" fmla="*/ 0 w 8"/>
                  <a:gd name="T27" fmla="*/ 17 h 22"/>
                  <a:gd name="T28" fmla="*/ 1 w 8"/>
                  <a:gd name="T29" fmla="*/ 15 h 22"/>
                  <a:gd name="T30" fmla="*/ 0 w 8"/>
                  <a:gd name="T31" fmla="*/ 18 h 22"/>
                  <a:gd name="T32" fmla="*/ 2 w 8"/>
                  <a:gd name="T33" fmla="*/ 15 h 22"/>
                  <a:gd name="T34" fmla="*/ 1 w 8"/>
                  <a:gd name="T35" fmla="*/ 16 h 22"/>
                  <a:gd name="T36" fmla="*/ 3 w 8"/>
                  <a:gd name="T37" fmla="*/ 11 h 22"/>
                  <a:gd name="T38" fmla="*/ 2 w 8"/>
                  <a:gd name="T39" fmla="*/ 16 h 22"/>
                  <a:gd name="T40" fmla="*/ 2 w 8"/>
                  <a:gd name="T41" fmla="*/ 13 h 22"/>
                  <a:gd name="T42" fmla="*/ 2 w 8"/>
                  <a:gd name="T43" fmla="*/ 18 h 22"/>
                  <a:gd name="T44" fmla="*/ 3 w 8"/>
                  <a:gd name="T45" fmla="*/ 15 h 22"/>
                  <a:gd name="T46" fmla="*/ 2 w 8"/>
                  <a:gd name="T47" fmla="*/ 18 h 22"/>
                  <a:gd name="T48" fmla="*/ 4 w 8"/>
                  <a:gd name="T49" fmla="*/ 8 h 22"/>
                  <a:gd name="T50" fmla="*/ 3 w 8"/>
                  <a:gd name="T51" fmla="*/ 16 h 22"/>
                  <a:gd name="T52" fmla="*/ 4 w 8"/>
                  <a:gd name="T53" fmla="*/ 15 h 22"/>
                  <a:gd name="T54" fmla="*/ 4 w 8"/>
                  <a:gd name="T55" fmla="*/ 16 h 22"/>
                  <a:gd name="T56" fmla="*/ 5 w 8"/>
                  <a:gd name="T57" fmla="*/ 13 h 22"/>
                  <a:gd name="T58" fmla="*/ 5 w 8"/>
                  <a:gd name="T59" fmla="*/ 12 h 22"/>
                  <a:gd name="T60" fmla="*/ 6 w 8"/>
                  <a:gd name="T61" fmla="*/ 9 h 22"/>
                  <a:gd name="T62" fmla="*/ 5 w 8"/>
                  <a:gd name="T63" fmla="*/ 11 h 22"/>
                  <a:gd name="T64" fmla="*/ 7 w 8"/>
                  <a:gd name="T65" fmla="*/ 5 h 22"/>
                  <a:gd name="T66" fmla="*/ 6 w 8"/>
                  <a:gd name="T67" fmla="*/ 9 h 22"/>
                  <a:gd name="T68" fmla="*/ 7 w 8"/>
                  <a:gd name="T6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22">
                    <a:moveTo>
                      <a:pt x="7" y="4"/>
                    </a:moveTo>
                    <a:cubicBezTo>
                      <a:pt x="8" y="0"/>
                      <a:pt x="7" y="2"/>
                      <a:pt x="7" y="1"/>
                    </a:cubicBezTo>
                    <a:cubicBezTo>
                      <a:pt x="6" y="3"/>
                      <a:pt x="5" y="11"/>
                      <a:pt x="4" y="11"/>
                    </a:cubicBezTo>
                    <a:cubicBezTo>
                      <a:pt x="7" y="2"/>
                      <a:pt x="7" y="2"/>
                      <a:pt x="7" y="2"/>
                    </a:cubicBezTo>
                    <a:cubicBezTo>
                      <a:pt x="6" y="3"/>
                      <a:pt x="6" y="1"/>
                      <a:pt x="3" y="8"/>
                    </a:cubicBezTo>
                    <a:cubicBezTo>
                      <a:pt x="4" y="5"/>
                      <a:pt x="4" y="5"/>
                      <a:pt x="4" y="5"/>
                    </a:cubicBezTo>
                    <a:cubicBezTo>
                      <a:pt x="4" y="5"/>
                      <a:pt x="1" y="17"/>
                      <a:pt x="1" y="14"/>
                    </a:cubicBezTo>
                    <a:cubicBezTo>
                      <a:pt x="3" y="9"/>
                      <a:pt x="3" y="9"/>
                      <a:pt x="4" y="3"/>
                    </a:cubicBezTo>
                    <a:cubicBezTo>
                      <a:pt x="4" y="3"/>
                      <a:pt x="4" y="3"/>
                      <a:pt x="4" y="3"/>
                    </a:cubicBezTo>
                    <a:cubicBezTo>
                      <a:pt x="4" y="3"/>
                      <a:pt x="3" y="6"/>
                      <a:pt x="3" y="6"/>
                    </a:cubicBezTo>
                    <a:cubicBezTo>
                      <a:pt x="2" y="8"/>
                      <a:pt x="1" y="12"/>
                      <a:pt x="1" y="12"/>
                    </a:cubicBezTo>
                    <a:cubicBezTo>
                      <a:pt x="1" y="12"/>
                      <a:pt x="0" y="15"/>
                      <a:pt x="0" y="17"/>
                    </a:cubicBezTo>
                    <a:cubicBezTo>
                      <a:pt x="1" y="15"/>
                      <a:pt x="0" y="16"/>
                      <a:pt x="1" y="13"/>
                    </a:cubicBezTo>
                    <a:cubicBezTo>
                      <a:pt x="1" y="16"/>
                      <a:pt x="1" y="14"/>
                      <a:pt x="0" y="17"/>
                    </a:cubicBezTo>
                    <a:cubicBezTo>
                      <a:pt x="1" y="15"/>
                      <a:pt x="1" y="15"/>
                      <a:pt x="1" y="15"/>
                    </a:cubicBezTo>
                    <a:cubicBezTo>
                      <a:pt x="1" y="15"/>
                      <a:pt x="0" y="17"/>
                      <a:pt x="0" y="18"/>
                    </a:cubicBezTo>
                    <a:cubicBezTo>
                      <a:pt x="1" y="16"/>
                      <a:pt x="2" y="15"/>
                      <a:pt x="2" y="15"/>
                    </a:cubicBezTo>
                    <a:cubicBezTo>
                      <a:pt x="1" y="16"/>
                      <a:pt x="1" y="16"/>
                      <a:pt x="1" y="16"/>
                    </a:cubicBezTo>
                    <a:cubicBezTo>
                      <a:pt x="2" y="15"/>
                      <a:pt x="1" y="16"/>
                      <a:pt x="3" y="11"/>
                    </a:cubicBezTo>
                    <a:cubicBezTo>
                      <a:pt x="2" y="16"/>
                      <a:pt x="2" y="16"/>
                      <a:pt x="2" y="16"/>
                    </a:cubicBezTo>
                    <a:cubicBezTo>
                      <a:pt x="2" y="13"/>
                      <a:pt x="2" y="13"/>
                      <a:pt x="2" y="13"/>
                    </a:cubicBezTo>
                    <a:cubicBezTo>
                      <a:pt x="2" y="14"/>
                      <a:pt x="0" y="22"/>
                      <a:pt x="2" y="18"/>
                    </a:cubicBezTo>
                    <a:cubicBezTo>
                      <a:pt x="2" y="17"/>
                      <a:pt x="3" y="16"/>
                      <a:pt x="3" y="15"/>
                    </a:cubicBezTo>
                    <a:cubicBezTo>
                      <a:pt x="3" y="13"/>
                      <a:pt x="2" y="17"/>
                      <a:pt x="2" y="18"/>
                    </a:cubicBezTo>
                    <a:cubicBezTo>
                      <a:pt x="3" y="14"/>
                      <a:pt x="4" y="10"/>
                      <a:pt x="4" y="8"/>
                    </a:cubicBezTo>
                    <a:cubicBezTo>
                      <a:pt x="3" y="12"/>
                      <a:pt x="5" y="8"/>
                      <a:pt x="3" y="16"/>
                    </a:cubicBezTo>
                    <a:cubicBezTo>
                      <a:pt x="3" y="17"/>
                      <a:pt x="4" y="13"/>
                      <a:pt x="4" y="15"/>
                    </a:cubicBezTo>
                    <a:cubicBezTo>
                      <a:pt x="4" y="16"/>
                      <a:pt x="4" y="16"/>
                      <a:pt x="4" y="16"/>
                    </a:cubicBezTo>
                    <a:cubicBezTo>
                      <a:pt x="5" y="11"/>
                      <a:pt x="3" y="19"/>
                      <a:pt x="5" y="13"/>
                    </a:cubicBezTo>
                    <a:cubicBezTo>
                      <a:pt x="5" y="12"/>
                      <a:pt x="5" y="12"/>
                      <a:pt x="5" y="12"/>
                    </a:cubicBezTo>
                    <a:cubicBezTo>
                      <a:pt x="6" y="10"/>
                      <a:pt x="6" y="10"/>
                      <a:pt x="6" y="9"/>
                    </a:cubicBezTo>
                    <a:cubicBezTo>
                      <a:pt x="6" y="10"/>
                      <a:pt x="6" y="10"/>
                      <a:pt x="5" y="11"/>
                    </a:cubicBezTo>
                    <a:cubicBezTo>
                      <a:pt x="6" y="7"/>
                      <a:pt x="7" y="7"/>
                      <a:pt x="7" y="5"/>
                    </a:cubicBezTo>
                    <a:cubicBezTo>
                      <a:pt x="7" y="5"/>
                      <a:pt x="6" y="8"/>
                      <a:pt x="6" y="9"/>
                    </a:cubicBezTo>
                    <a:cubicBezTo>
                      <a:pt x="7" y="7"/>
                      <a:pt x="7" y="3"/>
                      <a:pt x="7"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7" name="Freeform 2198"/>
              <p:cNvSpPr/>
              <p:nvPr/>
            </p:nvSpPr>
            <p:spPr bwMode="auto">
              <a:xfrm>
                <a:off x="3033" y="316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8" name="Freeform 2199"/>
              <p:cNvSpPr/>
              <p:nvPr/>
            </p:nvSpPr>
            <p:spPr bwMode="auto">
              <a:xfrm>
                <a:off x="3035" y="3150"/>
                <a:ext cx="8" cy="25"/>
              </a:xfrm>
              <a:custGeom>
                <a:avLst/>
                <a:gdLst>
                  <a:gd name="T0" fmla="*/ 4 w 9"/>
                  <a:gd name="T1" fmla="*/ 13 h 27"/>
                  <a:gd name="T2" fmla="*/ 3 w 9"/>
                  <a:gd name="T3" fmla="*/ 19 h 27"/>
                  <a:gd name="T4" fmla="*/ 5 w 9"/>
                  <a:gd name="T5" fmla="*/ 9 h 27"/>
                  <a:gd name="T6" fmla="*/ 6 w 9"/>
                  <a:gd name="T7" fmla="*/ 7 h 27"/>
                  <a:gd name="T8" fmla="*/ 4 w 9"/>
                  <a:gd name="T9" fmla="*/ 16 h 27"/>
                  <a:gd name="T10" fmla="*/ 4 w 9"/>
                  <a:gd name="T11" fmla="*/ 17 h 27"/>
                  <a:gd name="T12" fmla="*/ 5 w 9"/>
                  <a:gd name="T13" fmla="*/ 11 h 27"/>
                  <a:gd name="T14" fmla="*/ 6 w 9"/>
                  <a:gd name="T15" fmla="*/ 8 h 27"/>
                  <a:gd name="T16" fmla="*/ 6 w 9"/>
                  <a:gd name="T17" fmla="*/ 10 h 27"/>
                  <a:gd name="T18" fmla="*/ 4 w 9"/>
                  <a:gd name="T19" fmla="*/ 17 h 27"/>
                  <a:gd name="T20" fmla="*/ 9 w 9"/>
                  <a:gd name="T21" fmla="*/ 2 h 27"/>
                  <a:gd name="T22" fmla="*/ 8 w 9"/>
                  <a:gd name="T23" fmla="*/ 2 h 27"/>
                  <a:gd name="T24" fmla="*/ 7 w 9"/>
                  <a:gd name="T25" fmla="*/ 9 h 27"/>
                  <a:gd name="T26" fmla="*/ 7 w 9"/>
                  <a:gd name="T27" fmla="*/ 7 h 27"/>
                  <a:gd name="T28" fmla="*/ 8 w 9"/>
                  <a:gd name="T29" fmla="*/ 4 h 27"/>
                  <a:gd name="T30" fmla="*/ 6 w 9"/>
                  <a:gd name="T31" fmla="*/ 3 h 27"/>
                  <a:gd name="T32" fmla="*/ 6 w 9"/>
                  <a:gd name="T33" fmla="*/ 4 h 27"/>
                  <a:gd name="T34" fmla="*/ 5 w 9"/>
                  <a:gd name="T35" fmla="*/ 8 h 27"/>
                  <a:gd name="T36" fmla="*/ 3 w 9"/>
                  <a:gd name="T37" fmla="*/ 14 h 27"/>
                  <a:gd name="T38" fmla="*/ 4 w 9"/>
                  <a:gd name="T39" fmla="*/ 12 h 27"/>
                  <a:gd name="T40" fmla="*/ 2 w 9"/>
                  <a:gd name="T41" fmla="*/ 19 h 27"/>
                  <a:gd name="T42" fmla="*/ 1 w 9"/>
                  <a:gd name="T43" fmla="*/ 21 h 27"/>
                  <a:gd name="T44" fmla="*/ 1 w 9"/>
                  <a:gd name="T45" fmla="*/ 22 h 27"/>
                  <a:gd name="T46" fmla="*/ 4 w 9"/>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27">
                    <a:moveTo>
                      <a:pt x="4" y="13"/>
                    </a:moveTo>
                    <a:cubicBezTo>
                      <a:pt x="4" y="14"/>
                      <a:pt x="3" y="17"/>
                      <a:pt x="3" y="19"/>
                    </a:cubicBezTo>
                    <a:cubicBezTo>
                      <a:pt x="3" y="16"/>
                      <a:pt x="4" y="13"/>
                      <a:pt x="5" y="9"/>
                    </a:cubicBezTo>
                    <a:cubicBezTo>
                      <a:pt x="5" y="11"/>
                      <a:pt x="6" y="7"/>
                      <a:pt x="6" y="7"/>
                    </a:cubicBezTo>
                    <a:cubicBezTo>
                      <a:pt x="5" y="9"/>
                      <a:pt x="4" y="15"/>
                      <a:pt x="4" y="16"/>
                    </a:cubicBezTo>
                    <a:cubicBezTo>
                      <a:pt x="4" y="14"/>
                      <a:pt x="4" y="17"/>
                      <a:pt x="4" y="17"/>
                    </a:cubicBezTo>
                    <a:cubicBezTo>
                      <a:pt x="4" y="14"/>
                      <a:pt x="4" y="15"/>
                      <a:pt x="5" y="11"/>
                    </a:cubicBezTo>
                    <a:cubicBezTo>
                      <a:pt x="6" y="8"/>
                      <a:pt x="7" y="6"/>
                      <a:pt x="6" y="8"/>
                    </a:cubicBezTo>
                    <a:cubicBezTo>
                      <a:pt x="6" y="11"/>
                      <a:pt x="6" y="10"/>
                      <a:pt x="6" y="10"/>
                    </a:cubicBezTo>
                    <a:cubicBezTo>
                      <a:pt x="4" y="15"/>
                      <a:pt x="5" y="13"/>
                      <a:pt x="4" y="17"/>
                    </a:cubicBezTo>
                    <a:cubicBezTo>
                      <a:pt x="6" y="11"/>
                      <a:pt x="7" y="11"/>
                      <a:pt x="9" y="2"/>
                    </a:cubicBezTo>
                    <a:cubicBezTo>
                      <a:pt x="9" y="0"/>
                      <a:pt x="9" y="2"/>
                      <a:pt x="8" y="2"/>
                    </a:cubicBezTo>
                    <a:cubicBezTo>
                      <a:pt x="8" y="4"/>
                      <a:pt x="7" y="8"/>
                      <a:pt x="7" y="9"/>
                    </a:cubicBezTo>
                    <a:cubicBezTo>
                      <a:pt x="7" y="8"/>
                      <a:pt x="6" y="11"/>
                      <a:pt x="7" y="7"/>
                    </a:cubicBezTo>
                    <a:cubicBezTo>
                      <a:pt x="8" y="4"/>
                      <a:pt x="8" y="4"/>
                      <a:pt x="8" y="4"/>
                    </a:cubicBezTo>
                    <a:cubicBezTo>
                      <a:pt x="8" y="2"/>
                      <a:pt x="7" y="2"/>
                      <a:pt x="6" y="3"/>
                    </a:cubicBezTo>
                    <a:cubicBezTo>
                      <a:pt x="6" y="4"/>
                      <a:pt x="6" y="4"/>
                      <a:pt x="6" y="4"/>
                    </a:cubicBezTo>
                    <a:cubicBezTo>
                      <a:pt x="5" y="6"/>
                      <a:pt x="5" y="6"/>
                      <a:pt x="5" y="8"/>
                    </a:cubicBezTo>
                    <a:cubicBezTo>
                      <a:pt x="3" y="14"/>
                      <a:pt x="3" y="14"/>
                      <a:pt x="3" y="14"/>
                    </a:cubicBezTo>
                    <a:cubicBezTo>
                      <a:pt x="3" y="14"/>
                      <a:pt x="3" y="14"/>
                      <a:pt x="4" y="12"/>
                    </a:cubicBezTo>
                    <a:cubicBezTo>
                      <a:pt x="3" y="15"/>
                      <a:pt x="2" y="17"/>
                      <a:pt x="2" y="19"/>
                    </a:cubicBezTo>
                    <a:cubicBezTo>
                      <a:pt x="1" y="20"/>
                      <a:pt x="2" y="17"/>
                      <a:pt x="1" y="21"/>
                    </a:cubicBezTo>
                    <a:cubicBezTo>
                      <a:pt x="0" y="27"/>
                      <a:pt x="2" y="17"/>
                      <a:pt x="1"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9" name="Freeform 2200"/>
              <p:cNvSpPr/>
              <p:nvPr/>
            </p:nvSpPr>
            <p:spPr bwMode="auto">
              <a:xfrm>
                <a:off x="3037" y="3162"/>
                <a:ext cx="1" cy="4"/>
              </a:xfrm>
              <a:custGeom>
                <a:avLst/>
                <a:gdLst>
                  <a:gd name="T0" fmla="*/ 0 w 1"/>
                  <a:gd name="T1" fmla="*/ 4 h 4"/>
                  <a:gd name="T2" fmla="*/ 1 w 1"/>
                  <a:gd name="T3" fmla="*/ 0 h 4"/>
                  <a:gd name="T4" fmla="*/ 0 w 1"/>
                  <a:gd name="T5" fmla="*/ 2 h 4"/>
                  <a:gd name="T6" fmla="*/ 0 w 1"/>
                  <a:gd name="T7" fmla="*/ 4 h 4"/>
                </a:gdLst>
                <a:ahLst/>
                <a:cxnLst>
                  <a:cxn ang="0">
                    <a:pos x="T0" y="T1"/>
                  </a:cxn>
                  <a:cxn ang="0">
                    <a:pos x="T2" y="T3"/>
                  </a:cxn>
                  <a:cxn ang="0">
                    <a:pos x="T4" y="T5"/>
                  </a:cxn>
                  <a:cxn ang="0">
                    <a:pos x="T6" y="T7"/>
                  </a:cxn>
                </a:cxnLst>
                <a:rect l="0" t="0" r="r" b="b"/>
                <a:pathLst>
                  <a:path w="1" h="4">
                    <a:moveTo>
                      <a:pt x="0" y="4"/>
                    </a:moveTo>
                    <a:lnTo>
                      <a:pt x="1" y="0"/>
                    </a:lnTo>
                    <a:lnTo>
                      <a:pt x="0" y="2"/>
                    </a:lnTo>
                    <a:lnTo>
                      <a:pt x="0" y="4"/>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0" name="Freeform 2201"/>
              <p:cNvSpPr/>
              <p:nvPr/>
            </p:nvSpPr>
            <p:spPr bwMode="auto">
              <a:xfrm>
                <a:off x="3040" y="3153"/>
                <a:ext cx="1" cy="4"/>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0"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1" name="Freeform 2202"/>
              <p:cNvSpPr/>
              <p:nvPr/>
            </p:nvSpPr>
            <p:spPr bwMode="auto">
              <a:xfrm>
                <a:off x="3039" y="3164"/>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1" y="1"/>
                      <a:pt x="0"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2" name="Freeform 2203"/>
              <p:cNvSpPr/>
              <p:nvPr/>
            </p:nvSpPr>
            <p:spPr bwMode="auto">
              <a:xfrm>
                <a:off x="3041" y="3151"/>
                <a:ext cx="3" cy="11"/>
              </a:xfrm>
              <a:custGeom>
                <a:avLst/>
                <a:gdLst>
                  <a:gd name="T0" fmla="*/ 4 w 4"/>
                  <a:gd name="T1" fmla="*/ 0 h 12"/>
                  <a:gd name="T2" fmla="*/ 3 w 4"/>
                  <a:gd name="T3" fmla="*/ 0 h 12"/>
                  <a:gd name="T4" fmla="*/ 0 w 4"/>
                  <a:gd name="T5" fmla="*/ 12 h 12"/>
                  <a:gd name="T6" fmla="*/ 3 w 4"/>
                  <a:gd name="T7" fmla="*/ 4 h 12"/>
                  <a:gd name="T8" fmla="*/ 3 w 4"/>
                  <a:gd name="T9" fmla="*/ 4 h 12"/>
                  <a:gd name="T10" fmla="*/ 4 w 4"/>
                  <a:gd name="T11" fmla="*/ 0 h 12"/>
                </a:gdLst>
                <a:ahLst/>
                <a:cxnLst>
                  <a:cxn ang="0">
                    <a:pos x="T0" y="T1"/>
                  </a:cxn>
                  <a:cxn ang="0">
                    <a:pos x="T2" y="T3"/>
                  </a:cxn>
                  <a:cxn ang="0">
                    <a:pos x="T4" y="T5"/>
                  </a:cxn>
                  <a:cxn ang="0">
                    <a:pos x="T6" y="T7"/>
                  </a:cxn>
                  <a:cxn ang="0">
                    <a:pos x="T8" y="T9"/>
                  </a:cxn>
                  <a:cxn ang="0">
                    <a:pos x="T10" y="T11"/>
                  </a:cxn>
                </a:cxnLst>
                <a:rect l="0" t="0" r="r" b="b"/>
                <a:pathLst>
                  <a:path w="4" h="12">
                    <a:moveTo>
                      <a:pt x="4" y="0"/>
                    </a:moveTo>
                    <a:cubicBezTo>
                      <a:pt x="4" y="0"/>
                      <a:pt x="3" y="3"/>
                      <a:pt x="3" y="0"/>
                    </a:cubicBezTo>
                    <a:cubicBezTo>
                      <a:pt x="0" y="12"/>
                      <a:pt x="0" y="12"/>
                      <a:pt x="0" y="12"/>
                    </a:cubicBezTo>
                    <a:cubicBezTo>
                      <a:pt x="0" y="12"/>
                      <a:pt x="2" y="5"/>
                      <a:pt x="3" y="4"/>
                    </a:cubicBezTo>
                    <a:cubicBezTo>
                      <a:pt x="2" y="8"/>
                      <a:pt x="3" y="3"/>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3" name="Freeform 2204"/>
              <p:cNvSpPr/>
              <p:nvPr/>
            </p:nvSpPr>
            <p:spPr bwMode="auto">
              <a:xfrm>
                <a:off x="3040" y="3148"/>
                <a:ext cx="10" cy="25"/>
              </a:xfrm>
              <a:custGeom>
                <a:avLst/>
                <a:gdLst>
                  <a:gd name="T0" fmla="*/ 3 w 11"/>
                  <a:gd name="T1" fmla="*/ 18 h 28"/>
                  <a:gd name="T2" fmla="*/ 3 w 11"/>
                  <a:gd name="T3" fmla="*/ 17 h 28"/>
                  <a:gd name="T4" fmla="*/ 3 w 11"/>
                  <a:gd name="T5" fmla="*/ 19 h 28"/>
                  <a:gd name="T6" fmla="*/ 2 w 11"/>
                  <a:gd name="T7" fmla="*/ 22 h 28"/>
                  <a:gd name="T8" fmla="*/ 3 w 11"/>
                  <a:gd name="T9" fmla="*/ 19 h 28"/>
                  <a:gd name="T10" fmla="*/ 4 w 11"/>
                  <a:gd name="T11" fmla="*/ 18 h 28"/>
                  <a:gd name="T12" fmla="*/ 5 w 11"/>
                  <a:gd name="T13" fmla="*/ 14 h 28"/>
                  <a:gd name="T14" fmla="*/ 4 w 11"/>
                  <a:gd name="T15" fmla="*/ 22 h 28"/>
                  <a:gd name="T16" fmla="*/ 6 w 11"/>
                  <a:gd name="T17" fmla="*/ 11 h 28"/>
                  <a:gd name="T18" fmla="*/ 8 w 11"/>
                  <a:gd name="T19" fmla="*/ 10 h 28"/>
                  <a:gd name="T20" fmla="*/ 8 w 11"/>
                  <a:gd name="T21" fmla="*/ 10 h 28"/>
                  <a:gd name="T22" fmla="*/ 6 w 11"/>
                  <a:gd name="T23" fmla="*/ 15 h 28"/>
                  <a:gd name="T24" fmla="*/ 6 w 11"/>
                  <a:gd name="T25" fmla="*/ 15 h 28"/>
                  <a:gd name="T26" fmla="*/ 9 w 11"/>
                  <a:gd name="T27" fmla="*/ 8 h 28"/>
                  <a:gd name="T28" fmla="*/ 8 w 11"/>
                  <a:gd name="T29" fmla="*/ 9 h 28"/>
                  <a:gd name="T30" fmla="*/ 10 w 11"/>
                  <a:gd name="T31" fmla="*/ 5 h 28"/>
                  <a:gd name="T32" fmla="*/ 9 w 11"/>
                  <a:gd name="T33" fmla="*/ 5 h 28"/>
                  <a:gd name="T34" fmla="*/ 10 w 11"/>
                  <a:gd name="T35" fmla="*/ 2 h 28"/>
                  <a:gd name="T36" fmla="*/ 7 w 11"/>
                  <a:gd name="T37" fmla="*/ 6 h 28"/>
                  <a:gd name="T38" fmla="*/ 8 w 11"/>
                  <a:gd name="T39" fmla="*/ 3 h 28"/>
                  <a:gd name="T40" fmla="*/ 5 w 11"/>
                  <a:gd name="T41" fmla="*/ 12 h 28"/>
                  <a:gd name="T42" fmla="*/ 4 w 11"/>
                  <a:gd name="T43" fmla="*/ 11 h 28"/>
                  <a:gd name="T44" fmla="*/ 7 w 11"/>
                  <a:gd name="T45" fmla="*/ 5 h 28"/>
                  <a:gd name="T46" fmla="*/ 6 w 11"/>
                  <a:gd name="T47" fmla="*/ 7 h 28"/>
                  <a:gd name="T48" fmla="*/ 7 w 11"/>
                  <a:gd name="T49" fmla="*/ 2 h 28"/>
                  <a:gd name="T50" fmla="*/ 4 w 11"/>
                  <a:gd name="T51" fmla="*/ 10 h 28"/>
                  <a:gd name="T52" fmla="*/ 4 w 11"/>
                  <a:gd name="T53" fmla="*/ 8 h 28"/>
                  <a:gd name="T54" fmla="*/ 1 w 11"/>
                  <a:gd name="T55" fmla="*/ 17 h 28"/>
                  <a:gd name="T56" fmla="*/ 3 w 11"/>
                  <a:gd name="T57" fmla="*/ 16 h 28"/>
                  <a:gd name="T58" fmla="*/ 6 w 11"/>
                  <a:gd name="T59" fmla="*/ 11 h 28"/>
                  <a:gd name="T60" fmla="*/ 3 w 11"/>
                  <a:gd name="T61" fmla="*/ 17 h 28"/>
                  <a:gd name="T62" fmla="*/ 6 w 11"/>
                  <a:gd name="T63" fmla="*/ 12 h 28"/>
                  <a:gd name="T64" fmla="*/ 4 w 11"/>
                  <a:gd name="T65" fmla="*/ 17 h 28"/>
                  <a:gd name="T66" fmla="*/ 6 w 11"/>
                  <a:gd name="T67" fmla="*/ 12 h 28"/>
                  <a:gd name="T68" fmla="*/ 3 w 11"/>
                  <a:gd name="T69" fmla="*/ 18 h 28"/>
                  <a:gd name="T70" fmla="*/ 5 w 11"/>
                  <a:gd name="T71" fmla="*/ 17 h 28"/>
                  <a:gd name="T72" fmla="*/ 7 w 11"/>
                  <a:gd name="T73" fmla="*/ 10 h 28"/>
                  <a:gd name="T74" fmla="*/ 6 w 11"/>
                  <a:gd name="T75" fmla="*/ 8 h 28"/>
                  <a:gd name="T76" fmla="*/ 5 w 11"/>
                  <a:gd name="T77" fmla="*/ 13 h 28"/>
                  <a:gd name="T78" fmla="*/ 3 w 11"/>
                  <a:gd name="T79" fmla="*/ 13 h 28"/>
                  <a:gd name="T80" fmla="*/ 2 w 11"/>
                  <a:gd name="T81" fmla="*/ 16 h 28"/>
                  <a:gd name="T82" fmla="*/ 5 w 11"/>
                  <a:gd name="T83" fmla="*/ 7 h 28"/>
                  <a:gd name="T84" fmla="*/ 4 w 11"/>
                  <a:gd name="T85" fmla="*/ 8 h 28"/>
                  <a:gd name="T86" fmla="*/ 4 w 11"/>
                  <a:gd name="T87" fmla="*/ 10 h 28"/>
                  <a:gd name="T88" fmla="*/ 4 w 11"/>
                  <a:gd name="T89" fmla="*/ 8 h 28"/>
                  <a:gd name="T90" fmla="*/ 1 w 11"/>
                  <a:gd name="T91" fmla="*/ 19 h 28"/>
                  <a:gd name="T92" fmla="*/ 1 w 11"/>
                  <a:gd name="T93" fmla="*/ 24 h 28"/>
                  <a:gd name="T94" fmla="*/ 3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3" y="18"/>
                    </a:moveTo>
                    <a:cubicBezTo>
                      <a:pt x="3" y="18"/>
                      <a:pt x="4" y="15"/>
                      <a:pt x="3" y="17"/>
                    </a:cubicBezTo>
                    <a:cubicBezTo>
                      <a:pt x="3" y="19"/>
                      <a:pt x="3" y="20"/>
                      <a:pt x="3" y="19"/>
                    </a:cubicBezTo>
                    <a:cubicBezTo>
                      <a:pt x="1" y="24"/>
                      <a:pt x="3" y="19"/>
                      <a:pt x="2" y="22"/>
                    </a:cubicBezTo>
                    <a:cubicBezTo>
                      <a:pt x="3" y="19"/>
                      <a:pt x="3" y="19"/>
                      <a:pt x="3" y="19"/>
                    </a:cubicBezTo>
                    <a:cubicBezTo>
                      <a:pt x="3" y="21"/>
                      <a:pt x="4" y="15"/>
                      <a:pt x="4" y="18"/>
                    </a:cubicBezTo>
                    <a:cubicBezTo>
                      <a:pt x="4" y="17"/>
                      <a:pt x="4" y="17"/>
                      <a:pt x="5" y="14"/>
                    </a:cubicBezTo>
                    <a:cubicBezTo>
                      <a:pt x="4" y="18"/>
                      <a:pt x="4" y="18"/>
                      <a:pt x="4" y="22"/>
                    </a:cubicBezTo>
                    <a:cubicBezTo>
                      <a:pt x="4" y="20"/>
                      <a:pt x="5" y="15"/>
                      <a:pt x="6" y="11"/>
                    </a:cubicBezTo>
                    <a:cubicBezTo>
                      <a:pt x="6" y="15"/>
                      <a:pt x="6" y="15"/>
                      <a:pt x="8" y="10"/>
                    </a:cubicBezTo>
                    <a:cubicBezTo>
                      <a:pt x="8" y="10"/>
                      <a:pt x="8" y="10"/>
                      <a:pt x="8" y="10"/>
                    </a:cubicBezTo>
                    <a:cubicBezTo>
                      <a:pt x="4" y="20"/>
                      <a:pt x="7" y="13"/>
                      <a:pt x="6" y="15"/>
                    </a:cubicBezTo>
                    <a:cubicBezTo>
                      <a:pt x="6" y="15"/>
                      <a:pt x="6" y="15"/>
                      <a:pt x="6" y="15"/>
                    </a:cubicBezTo>
                    <a:cubicBezTo>
                      <a:pt x="7" y="14"/>
                      <a:pt x="2" y="28"/>
                      <a:pt x="9" y="8"/>
                    </a:cubicBezTo>
                    <a:cubicBezTo>
                      <a:pt x="8" y="9"/>
                      <a:pt x="8" y="10"/>
                      <a:pt x="8" y="9"/>
                    </a:cubicBezTo>
                    <a:cubicBezTo>
                      <a:pt x="10" y="5"/>
                      <a:pt x="10" y="5"/>
                      <a:pt x="10" y="5"/>
                    </a:cubicBezTo>
                    <a:cubicBezTo>
                      <a:pt x="9" y="5"/>
                      <a:pt x="8" y="8"/>
                      <a:pt x="9" y="5"/>
                    </a:cubicBezTo>
                    <a:cubicBezTo>
                      <a:pt x="10" y="2"/>
                      <a:pt x="10" y="2"/>
                      <a:pt x="10" y="2"/>
                    </a:cubicBezTo>
                    <a:cubicBezTo>
                      <a:pt x="8" y="6"/>
                      <a:pt x="8" y="4"/>
                      <a:pt x="7" y="6"/>
                    </a:cubicBezTo>
                    <a:cubicBezTo>
                      <a:pt x="8" y="3"/>
                      <a:pt x="8" y="3"/>
                      <a:pt x="8" y="3"/>
                    </a:cubicBezTo>
                    <a:cubicBezTo>
                      <a:pt x="6" y="6"/>
                      <a:pt x="8" y="4"/>
                      <a:pt x="5" y="12"/>
                    </a:cubicBezTo>
                    <a:cubicBezTo>
                      <a:pt x="8" y="3"/>
                      <a:pt x="3" y="14"/>
                      <a:pt x="4" y="11"/>
                    </a:cubicBezTo>
                    <a:cubicBezTo>
                      <a:pt x="6" y="7"/>
                      <a:pt x="5" y="9"/>
                      <a:pt x="7" y="5"/>
                    </a:cubicBezTo>
                    <a:cubicBezTo>
                      <a:pt x="5" y="9"/>
                      <a:pt x="6" y="6"/>
                      <a:pt x="6" y="7"/>
                    </a:cubicBezTo>
                    <a:cubicBezTo>
                      <a:pt x="7" y="3"/>
                      <a:pt x="5" y="7"/>
                      <a:pt x="7" y="2"/>
                    </a:cubicBezTo>
                    <a:cubicBezTo>
                      <a:pt x="4" y="10"/>
                      <a:pt x="4" y="10"/>
                      <a:pt x="4" y="10"/>
                    </a:cubicBezTo>
                    <a:cubicBezTo>
                      <a:pt x="5" y="7"/>
                      <a:pt x="4" y="8"/>
                      <a:pt x="4" y="8"/>
                    </a:cubicBezTo>
                    <a:cubicBezTo>
                      <a:pt x="4" y="8"/>
                      <a:pt x="2" y="15"/>
                      <a:pt x="1" y="17"/>
                    </a:cubicBezTo>
                    <a:cubicBezTo>
                      <a:pt x="2" y="15"/>
                      <a:pt x="4" y="14"/>
                      <a:pt x="3" y="16"/>
                    </a:cubicBezTo>
                    <a:cubicBezTo>
                      <a:pt x="6" y="10"/>
                      <a:pt x="3" y="16"/>
                      <a:pt x="6" y="11"/>
                    </a:cubicBezTo>
                    <a:cubicBezTo>
                      <a:pt x="3" y="17"/>
                      <a:pt x="3" y="17"/>
                      <a:pt x="3" y="17"/>
                    </a:cubicBezTo>
                    <a:cubicBezTo>
                      <a:pt x="4" y="16"/>
                      <a:pt x="5" y="14"/>
                      <a:pt x="6" y="12"/>
                    </a:cubicBezTo>
                    <a:cubicBezTo>
                      <a:pt x="6" y="11"/>
                      <a:pt x="5" y="14"/>
                      <a:pt x="4" y="17"/>
                    </a:cubicBezTo>
                    <a:cubicBezTo>
                      <a:pt x="4" y="17"/>
                      <a:pt x="4" y="15"/>
                      <a:pt x="6" y="12"/>
                    </a:cubicBezTo>
                    <a:cubicBezTo>
                      <a:pt x="3" y="18"/>
                      <a:pt x="3" y="18"/>
                      <a:pt x="3" y="18"/>
                    </a:cubicBezTo>
                    <a:cubicBezTo>
                      <a:pt x="5" y="17"/>
                      <a:pt x="5" y="17"/>
                      <a:pt x="5" y="17"/>
                    </a:cubicBezTo>
                    <a:cubicBezTo>
                      <a:pt x="11" y="0"/>
                      <a:pt x="6" y="13"/>
                      <a:pt x="7" y="10"/>
                    </a:cubicBezTo>
                    <a:cubicBezTo>
                      <a:pt x="6" y="10"/>
                      <a:pt x="6" y="10"/>
                      <a:pt x="6" y="8"/>
                    </a:cubicBezTo>
                    <a:cubicBezTo>
                      <a:pt x="5" y="13"/>
                      <a:pt x="5" y="13"/>
                      <a:pt x="5" y="13"/>
                    </a:cubicBezTo>
                    <a:cubicBezTo>
                      <a:pt x="5" y="10"/>
                      <a:pt x="2" y="22"/>
                      <a:pt x="3" y="13"/>
                    </a:cubicBezTo>
                    <a:cubicBezTo>
                      <a:pt x="2" y="16"/>
                      <a:pt x="2" y="16"/>
                      <a:pt x="2" y="16"/>
                    </a:cubicBezTo>
                    <a:cubicBezTo>
                      <a:pt x="3" y="14"/>
                      <a:pt x="4" y="10"/>
                      <a:pt x="5" y="7"/>
                    </a:cubicBezTo>
                    <a:cubicBezTo>
                      <a:pt x="4" y="8"/>
                      <a:pt x="5" y="7"/>
                      <a:pt x="4" y="8"/>
                    </a:cubicBezTo>
                    <a:cubicBezTo>
                      <a:pt x="4" y="10"/>
                      <a:pt x="4" y="10"/>
                      <a:pt x="4" y="10"/>
                    </a:cubicBezTo>
                    <a:cubicBezTo>
                      <a:pt x="3" y="14"/>
                      <a:pt x="3" y="12"/>
                      <a:pt x="4" y="8"/>
                    </a:cubicBezTo>
                    <a:cubicBezTo>
                      <a:pt x="3" y="13"/>
                      <a:pt x="2" y="16"/>
                      <a:pt x="1" y="19"/>
                    </a:cubicBezTo>
                    <a:cubicBezTo>
                      <a:pt x="4" y="12"/>
                      <a:pt x="0" y="27"/>
                      <a:pt x="1" y="24"/>
                    </a:cubicBezTo>
                    <a:lnTo>
                      <a:pt x="3"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4" name="Freeform 2205"/>
              <p:cNvSpPr/>
              <p:nvPr/>
            </p:nvSpPr>
            <p:spPr bwMode="auto">
              <a:xfrm>
                <a:off x="3044" y="315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5" name="Freeform 2206"/>
              <p:cNvSpPr/>
              <p:nvPr/>
            </p:nvSpPr>
            <p:spPr bwMode="auto">
              <a:xfrm>
                <a:off x="3042" y="3155"/>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6" name="Rectangle 2207"/>
              <p:cNvSpPr>
                <a:spLocks noChangeArrowheads="1"/>
              </p:cNvSpPr>
              <p:nvPr/>
            </p:nvSpPr>
            <p:spPr bwMode="auto">
              <a:xfrm>
                <a:off x="3043" y="3155"/>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07" name="Freeform 2208"/>
              <p:cNvSpPr/>
              <p:nvPr/>
            </p:nvSpPr>
            <p:spPr bwMode="auto">
              <a:xfrm>
                <a:off x="3041" y="3163"/>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2"/>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8" name="Freeform 2209"/>
              <p:cNvSpPr/>
              <p:nvPr/>
            </p:nvSpPr>
            <p:spPr bwMode="auto">
              <a:xfrm>
                <a:off x="3043" y="3150"/>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9" name="Freeform 2210"/>
              <p:cNvSpPr/>
              <p:nvPr/>
            </p:nvSpPr>
            <p:spPr bwMode="auto">
              <a:xfrm>
                <a:off x="3041" y="314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0" name="Freeform 2211"/>
              <p:cNvSpPr/>
              <p:nvPr/>
            </p:nvSpPr>
            <p:spPr bwMode="auto">
              <a:xfrm>
                <a:off x="3029" y="3143"/>
                <a:ext cx="16" cy="28"/>
              </a:xfrm>
              <a:custGeom>
                <a:avLst/>
                <a:gdLst>
                  <a:gd name="T0" fmla="*/ 1 w 18"/>
                  <a:gd name="T1" fmla="*/ 14 h 31"/>
                  <a:gd name="T2" fmla="*/ 0 w 18"/>
                  <a:gd name="T3" fmla="*/ 21 h 31"/>
                  <a:gd name="T4" fmla="*/ 0 w 18"/>
                  <a:gd name="T5" fmla="*/ 24 h 31"/>
                  <a:gd name="T6" fmla="*/ 1 w 18"/>
                  <a:gd name="T7" fmla="*/ 20 h 31"/>
                  <a:gd name="T8" fmla="*/ 3 w 18"/>
                  <a:gd name="T9" fmla="*/ 20 h 31"/>
                  <a:gd name="T10" fmla="*/ 3 w 18"/>
                  <a:gd name="T11" fmla="*/ 22 h 31"/>
                  <a:gd name="T12" fmla="*/ 6 w 18"/>
                  <a:gd name="T13" fmla="*/ 16 h 31"/>
                  <a:gd name="T14" fmla="*/ 6 w 18"/>
                  <a:gd name="T15" fmla="*/ 19 h 31"/>
                  <a:gd name="T16" fmla="*/ 6 w 18"/>
                  <a:gd name="T17" fmla="*/ 20 h 31"/>
                  <a:gd name="T18" fmla="*/ 9 w 18"/>
                  <a:gd name="T19" fmla="*/ 10 h 31"/>
                  <a:gd name="T20" fmla="*/ 9 w 18"/>
                  <a:gd name="T21" fmla="*/ 11 h 31"/>
                  <a:gd name="T22" fmla="*/ 9 w 18"/>
                  <a:gd name="T23" fmla="*/ 15 h 31"/>
                  <a:gd name="T24" fmla="*/ 10 w 18"/>
                  <a:gd name="T25" fmla="*/ 15 h 31"/>
                  <a:gd name="T26" fmla="*/ 10 w 18"/>
                  <a:gd name="T27" fmla="*/ 17 h 31"/>
                  <a:gd name="T28" fmla="*/ 12 w 18"/>
                  <a:gd name="T29" fmla="*/ 15 h 31"/>
                  <a:gd name="T30" fmla="*/ 13 w 18"/>
                  <a:gd name="T31" fmla="*/ 11 h 31"/>
                  <a:gd name="T32" fmla="*/ 12 w 18"/>
                  <a:gd name="T33" fmla="*/ 16 h 31"/>
                  <a:gd name="T34" fmla="*/ 13 w 18"/>
                  <a:gd name="T35" fmla="*/ 15 h 31"/>
                  <a:gd name="T36" fmla="*/ 15 w 18"/>
                  <a:gd name="T37" fmla="*/ 16 h 31"/>
                  <a:gd name="T38" fmla="*/ 14 w 18"/>
                  <a:gd name="T39" fmla="*/ 15 h 31"/>
                  <a:gd name="T40" fmla="*/ 13 w 18"/>
                  <a:gd name="T41" fmla="*/ 17 h 31"/>
                  <a:gd name="T42" fmla="*/ 16 w 18"/>
                  <a:gd name="T43" fmla="*/ 6 h 31"/>
                  <a:gd name="T44" fmla="*/ 16 w 18"/>
                  <a:gd name="T45" fmla="*/ 5 h 31"/>
                  <a:gd name="T46" fmla="*/ 15 w 18"/>
                  <a:gd name="T47" fmla="*/ 6 h 31"/>
                  <a:gd name="T48" fmla="*/ 15 w 18"/>
                  <a:gd name="T49" fmla="*/ 4 h 31"/>
                  <a:gd name="T50" fmla="*/ 14 w 18"/>
                  <a:gd name="T51" fmla="*/ 3 h 31"/>
                  <a:gd name="T52" fmla="*/ 13 w 18"/>
                  <a:gd name="T53" fmla="*/ 6 h 31"/>
                  <a:gd name="T54" fmla="*/ 13 w 18"/>
                  <a:gd name="T55" fmla="*/ 5 h 31"/>
                  <a:gd name="T56" fmla="*/ 13 w 18"/>
                  <a:gd name="T57" fmla="*/ 5 h 31"/>
                  <a:gd name="T58" fmla="*/ 12 w 18"/>
                  <a:gd name="T59" fmla="*/ 6 h 31"/>
                  <a:gd name="T60" fmla="*/ 10 w 18"/>
                  <a:gd name="T61" fmla="*/ 8 h 31"/>
                  <a:gd name="T62" fmla="*/ 11 w 18"/>
                  <a:gd name="T63" fmla="*/ 3 h 31"/>
                  <a:gd name="T64" fmla="*/ 11 w 18"/>
                  <a:gd name="T65" fmla="*/ 3 h 31"/>
                  <a:gd name="T66" fmla="*/ 9 w 18"/>
                  <a:gd name="T67" fmla="*/ 8 h 31"/>
                  <a:gd name="T68" fmla="*/ 8 w 18"/>
                  <a:gd name="T69" fmla="*/ 10 h 31"/>
                  <a:gd name="T70" fmla="*/ 6 w 18"/>
                  <a:gd name="T71" fmla="*/ 12 h 31"/>
                  <a:gd name="T72" fmla="*/ 6 w 18"/>
                  <a:gd name="T73" fmla="*/ 11 h 31"/>
                  <a:gd name="T74" fmla="*/ 4 w 18"/>
                  <a:gd name="T75" fmla="*/ 12 h 31"/>
                  <a:gd name="T76" fmla="*/ 3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3" y="8"/>
                    </a:moveTo>
                    <a:cubicBezTo>
                      <a:pt x="3" y="9"/>
                      <a:pt x="2" y="11"/>
                      <a:pt x="1" y="14"/>
                    </a:cubicBezTo>
                    <a:cubicBezTo>
                      <a:pt x="2" y="12"/>
                      <a:pt x="2" y="12"/>
                      <a:pt x="2" y="12"/>
                    </a:cubicBezTo>
                    <a:cubicBezTo>
                      <a:pt x="2" y="13"/>
                      <a:pt x="1" y="17"/>
                      <a:pt x="0" y="21"/>
                    </a:cubicBezTo>
                    <a:cubicBezTo>
                      <a:pt x="0" y="19"/>
                      <a:pt x="0" y="19"/>
                      <a:pt x="0" y="19"/>
                    </a:cubicBezTo>
                    <a:cubicBezTo>
                      <a:pt x="1" y="15"/>
                      <a:pt x="0" y="23"/>
                      <a:pt x="0" y="24"/>
                    </a:cubicBezTo>
                    <a:cubicBezTo>
                      <a:pt x="0" y="23"/>
                      <a:pt x="2" y="14"/>
                      <a:pt x="2" y="17"/>
                    </a:cubicBezTo>
                    <a:cubicBezTo>
                      <a:pt x="2" y="16"/>
                      <a:pt x="2" y="19"/>
                      <a:pt x="1" y="20"/>
                    </a:cubicBezTo>
                    <a:cubicBezTo>
                      <a:pt x="1" y="21"/>
                      <a:pt x="3" y="14"/>
                      <a:pt x="3" y="14"/>
                    </a:cubicBezTo>
                    <a:cubicBezTo>
                      <a:pt x="0" y="31"/>
                      <a:pt x="5" y="9"/>
                      <a:pt x="3" y="20"/>
                    </a:cubicBezTo>
                    <a:cubicBezTo>
                      <a:pt x="3" y="19"/>
                      <a:pt x="3" y="20"/>
                      <a:pt x="4" y="17"/>
                    </a:cubicBezTo>
                    <a:cubicBezTo>
                      <a:pt x="3" y="21"/>
                      <a:pt x="4" y="17"/>
                      <a:pt x="3" y="22"/>
                    </a:cubicBezTo>
                    <a:cubicBezTo>
                      <a:pt x="6" y="12"/>
                      <a:pt x="3" y="27"/>
                      <a:pt x="6" y="14"/>
                    </a:cubicBezTo>
                    <a:cubicBezTo>
                      <a:pt x="6" y="18"/>
                      <a:pt x="6" y="13"/>
                      <a:pt x="6" y="16"/>
                    </a:cubicBezTo>
                    <a:cubicBezTo>
                      <a:pt x="6" y="18"/>
                      <a:pt x="6" y="18"/>
                      <a:pt x="5" y="18"/>
                    </a:cubicBezTo>
                    <a:cubicBezTo>
                      <a:pt x="5" y="21"/>
                      <a:pt x="7" y="13"/>
                      <a:pt x="6" y="19"/>
                    </a:cubicBezTo>
                    <a:cubicBezTo>
                      <a:pt x="6" y="20"/>
                      <a:pt x="7" y="15"/>
                      <a:pt x="8" y="12"/>
                    </a:cubicBezTo>
                    <a:cubicBezTo>
                      <a:pt x="8" y="13"/>
                      <a:pt x="7" y="15"/>
                      <a:pt x="6" y="20"/>
                    </a:cubicBezTo>
                    <a:cubicBezTo>
                      <a:pt x="8" y="14"/>
                      <a:pt x="7" y="17"/>
                      <a:pt x="8" y="14"/>
                    </a:cubicBezTo>
                    <a:cubicBezTo>
                      <a:pt x="8" y="14"/>
                      <a:pt x="8" y="13"/>
                      <a:pt x="9" y="10"/>
                    </a:cubicBezTo>
                    <a:cubicBezTo>
                      <a:pt x="9" y="12"/>
                      <a:pt x="10" y="7"/>
                      <a:pt x="11" y="5"/>
                    </a:cubicBezTo>
                    <a:cubicBezTo>
                      <a:pt x="9" y="12"/>
                      <a:pt x="10" y="5"/>
                      <a:pt x="9" y="11"/>
                    </a:cubicBezTo>
                    <a:cubicBezTo>
                      <a:pt x="8" y="14"/>
                      <a:pt x="8" y="13"/>
                      <a:pt x="7" y="18"/>
                    </a:cubicBezTo>
                    <a:cubicBezTo>
                      <a:pt x="7" y="18"/>
                      <a:pt x="8" y="17"/>
                      <a:pt x="9" y="15"/>
                    </a:cubicBezTo>
                    <a:cubicBezTo>
                      <a:pt x="9" y="16"/>
                      <a:pt x="8" y="18"/>
                      <a:pt x="8" y="18"/>
                    </a:cubicBezTo>
                    <a:cubicBezTo>
                      <a:pt x="8" y="21"/>
                      <a:pt x="10" y="12"/>
                      <a:pt x="10" y="15"/>
                    </a:cubicBezTo>
                    <a:cubicBezTo>
                      <a:pt x="9" y="18"/>
                      <a:pt x="9" y="18"/>
                      <a:pt x="9" y="18"/>
                    </a:cubicBezTo>
                    <a:cubicBezTo>
                      <a:pt x="10" y="14"/>
                      <a:pt x="9" y="19"/>
                      <a:pt x="10" y="17"/>
                    </a:cubicBezTo>
                    <a:cubicBezTo>
                      <a:pt x="11" y="15"/>
                      <a:pt x="11" y="14"/>
                      <a:pt x="11" y="13"/>
                    </a:cubicBezTo>
                    <a:cubicBezTo>
                      <a:pt x="9" y="21"/>
                      <a:pt x="13" y="9"/>
                      <a:pt x="12" y="15"/>
                    </a:cubicBezTo>
                    <a:cubicBezTo>
                      <a:pt x="13" y="9"/>
                      <a:pt x="14" y="6"/>
                      <a:pt x="15" y="6"/>
                    </a:cubicBezTo>
                    <a:cubicBezTo>
                      <a:pt x="13" y="11"/>
                      <a:pt x="13" y="11"/>
                      <a:pt x="13" y="11"/>
                    </a:cubicBezTo>
                    <a:cubicBezTo>
                      <a:pt x="14" y="8"/>
                      <a:pt x="11" y="17"/>
                      <a:pt x="10" y="19"/>
                    </a:cubicBezTo>
                    <a:cubicBezTo>
                      <a:pt x="11" y="17"/>
                      <a:pt x="11" y="20"/>
                      <a:pt x="12" y="16"/>
                    </a:cubicBezTo>
                    <a:cubicBezTo>
                      <a:pt x="11" y="20"/>
                      <a:pt x="11" y="20"/>
                      <a:pt x="11" y="20"/>
                    </a:cubicBezTo>
                    <a:cubicBezTo>
                      <a:pt x="11" y="21"/>
                      <a:pt x="14" y="10"/>
                      <a:pt x="13" y="15"/>
                    </a:cubicBezTo>
                    <a:cubicBezTo>
                      <a:pt x="12" y="18"/>
                      <a:pt x="12" y="18"/>
                      <a:pt x="12" y="18"/>
                    </a:cubicBezTo>
                    <a:cubicBezTo>
                      <a:pt x="13" y="17"/>
                      <a:pt x="12" y="23"/>
                      <a:pt x="15" y="16"/>
                    </a:cubicBezTo>
                    <a:cubicBezTo>
                      <a:pt x="15" y="14"/>
                      <a:pt x="17" y="8"/>
                      <a:pt x="18" y="6"/>
                    </a:cubicBezTo>
                    <a:cubicBezTo>
                      <a:pt x="17" y="8"/>
                      <a:pt x="15" y="12"/>
                      <a:pt x="14" y="15"/>
                    </a:cubicBezTo>
                    <a:cubicBezTo>
                      <a:pt x="16" y="10"/>
                      <a:pt x="16" y="10"/>
                      <a:pt x="16" y="10"/>
                    </a:cubicBezTo>
                    <a:cubicBezTo>
                      <a:pt x="15" y="13"/>
                      <a:pt x="14" y="15"/>
                      <a:pt x="13" y="17"/>
                    </a:cubicBezTo>
                    <a:cubicBezTo>
                      <a:pt x="12" y="20"/>
                      <a:pt x="14" y="13"/>
                      <a:pt x="13" y="16"/>
                    </a:cubicBezTo>
                    <a:cubicBezTo>
                      <a:pt x="15" y="11"/>
                      <a:pt x="15" y="10"/>
                      <a:pt x="16" y="6"/>
                    </a:cubicBezTo>
                    <a:cubicBezTo>
                      <a:pt x="15" y="9"/>
                      <a:pt x="15" y="9"/>
                      <a:pt x="15" y="9"/>
                    </a:cubicBezTo>
                    <a:cubicBezTo>
                      <a:pt x="16" y="7"/>
                      <a:pt x="16" y="7"/>
                      <a:pt x="16" y="5"/>
                    </a:cubicBezTo>
                    <a:cubicBezTo>
                      <a:pt x="14" y="11"/>
                      <a:pt x="17" y="2"/>
                      <a:pt x="15" y="5"/>
                    </a:cubicBezTo>
                    <a:cubicBezTo>
                      <a:pt x="15" y="6"/>
                      <a:pt x="15" y="6"/>
                      <a:pt x="15" y="6"/>
                    </a:cubicBezTo>
                    <a:cubicBezTo>
                      <a:pt x="14" y="9"/>
                      <a:pt x="14" y="8"/>
                      <a:pt x="14" y="9"/>
                    </a:cubicBezTo>
                    <a:cubicBezTo>
                      <a:pt x="15" y="5"/>
                      <a:pt x="15" y="6"/>
                      <a:pt x="15" y="4"/>
                    </a:cubicBezTo>
                    <a:cubicBezTo>
                      <a:pt x="14" y="6"/>
                      <a:pt x="13" y="11"/>
                      <a:pt x="13" y="11"/>
                    </a:cubicBezTo>
                    <a:cubicBezTo>
                      <a:pt x="14" y="6"/>
                      <a:pt x="13" y="8"/>
                      <a:pt x="14" y="3"/>
                    </a:cubicBezTo>
                    <a:cubicBezTo>
                      <a:pt x="13" y="9"/>
                      <a:pt x="13" y="5"/>
                      <a:pt x="12" y="8"/>
                    </a:cubicBezTo>
                    <a:cubicBezTo>
                      <a:pt x="12" y="9"/>
                      <a:pt x="12" y="9"/>
                      <a:pt x="13" y="6"/>
                    </a:cubicBezTo>
                    <a:cubicBezTo>
                      <a:pt x="13" y="5"/>
                      <a:pt x="13" y="5"/>
                      <a:pt x="13" y="5"/>
                    </a:cubicBezTo>
                    <a:cubicBezTo>
                      <a:pt x="13" y="5"/>
                      <a:pt x="13" y="5"/>
                      <a:pt x="13" y="5"/>
                    </a:cubicBezTo>
                    <a:cubicBezTo>
                      <a:pt x="13" y="4"/>
                      <a:pt x="13" y="4"/>
                      <a:pt x="13" y="4"/>
                    </a:cubicBezTo>
                    <a:cubicBezTo>
                      <a:pt x="13" y="3"/>
                      <a:pt x="12" y="7"/>
                      <a:pt x="13" y="5"/>
                    </a:cubicBezTo>
                    <a:cubicBezTo>
                      <a:pt x="13" y="3"/>
                      <a:pt x="13" y="3"/>
                      <a:pt x="13" y="3"/>
                    </a:cubicBezTo>
                    <a:cubicBezTo>
                      <a:pt x="13" y="2"/>
                      <a:pt x="11" y="11"/>
                      <a:pt x="12" y="6"/>
                    </a:cubicBezTo>
                    <a:cubicBezTo>
                      <a:pt x="11" y="8"/>
                      <a:pt x="11" y="9"/>
                      <a:pt x="9" y="14"/>
                    </a:cubicBezTo>
                    <a:cubicBezTo>
                      <a:pt x="10" y="12"/>
                      <a:pt x="11" y="8"/>
                      <a:pt x="10" y="8"/>
                    </a:cubicBezTo>
                    <a:cubicBezTo>
                      <a:pt x="9" y="13"/>
                      <a:pt x="11" y="7"/>
                      <a:pt x="10" y="10"/>
                    </a:cubicBezTo>
                    <a:cubicBezTo>
                      <a:pt x="11" y="5"/>
                      <a:pt x="10" y="8"/>
                      <a:pt x="11" y="3"/>
                    </a:cubicBezTo>
                    <a:cubicBezTo>
                      <a:pt x="12" y="1"/>
                      <a:pt x="10" y="8"/>
                      <a:pt x="10" y="7"/>
                    </a:cubicBezTo>
                    <a:cubicBezTo>
                      <a:pt x="11" y="3"/>
                      <a:pt x="11" y="3"/>
                      <a:pt x="11" y="3"/>
                    </a:cubicBezTo>
                    <a:cubicBezTo>
                      <a:pt x="10" y="5"/>
                      <a:pt x="9" y="9"/>
                      <a:pt x="10" y="5"/>
                    </a:cubicBezTo>
                    <a:cubicBezTo>
                      <a:pt x="9" y="8"/>
                      <a:pt x="9" y="8"/>
                      <a:pt x="9" y="8"/>
                    </a:cubicBezTo>
                    <a:cubicBezTo>
                      <a:pt x="9" y="6"/>
                      <a:pt x="9" y="7"/>
                      <a:pt x="9" y="4"/>
                    </a:cubicBezTo>
                    <a:cubicBezTo>
                      <a:pt x="8" y="10"/>
                      <a:pt x="8" y="10"/>
                      <a:pt x="8" y="10"/>
                    </a:cubicBezTo>
                    <a:cubicBezTo>
                      <a:pt x="9" y="3"/>
                      <a:pt x="7" y="9"/>
                      <a:pt x="6" y="15"/>
                    </a:cubicBezTo>
                    <a:cubicBezTo>
                      <a:pt x="5" y="15"/>
                      <a:pt x="6" y="13"/>
                      <a:pt x="6" y="12"/>
                    </a:cubicBezTo>
                    <a:cubicBezTo>
                      <a:pt x="7" y="10"/>
                      <a:pt x="7" y="10"/>
                      <a:pt x="7" y="10"/>
                    </a:cubicBezTo>
                    <a:cubicBezTo>
                      <a:pt x="6" y="9"/>
                      <a:pt x="7" y="6"/>
                      <a:pt x="6" y="11"/>
                    </a:cubicBezTo>
                    <a:cubicBezTo>
                      <a:pt x="5" y="13"/>
                      <a:pt x="6" y="7"/>
                      <a:pt x="6" y="6"/>
                    </a:cubicBezTo>
                    <a:cubicBezTo>
                      <a:pt x="4" y="14"/>
                      <a:pt x="6" y="0"/>
                      <a:pt x="4" y="12"/>
                    </a:cubicBezTo>
                    <a:cubicBezTo>
                      <a:pt x="4" y="12"/>
                      <a:pt x="4" y="15"/>
                      <a:pt x="4" y="14"/>
                    </a:cubicBezTo>
                    <a:cubicBezTo>
                      <a:pt x="4" y="16"/>
                      <a:pt x="4" y="18"/>
                      <a:pt x="3" y="18"/>
                    </a:cubicBezTo>
                    <a:cubicBezTo>
                      <a:pt x="3" y="19"/>
                      <a:pt x="4" y="14"/>
                      <a:pt x="3" y="16"/>
                    </a:cubicBezTo>
                    <a:cubicBezTo>
                      <a:pt x="5" y="9"/>
                      <a:pt x="5" y="9"/>
                      <a:pt x="5" y="9"/>
                    </a:cubicBezTo>
                    <a:cubicBezTo>
                      <a:pt x="6" y="1"/>
                      <a:pt x="2" y="19"/>
                      <a:pt x="3"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1" name="Freeform 2212"/>
              <p:cNvSpPr/>
              <p:nvPr/>
            </p:nvSpPr>
            <p:spPr bwMode="auto">
              <a:xfrm>
                <a:off x="3035" y="3148"/>
                <a:ext cx="1" cy="3"/>
              </a:xfrm>
              <a:custGeom>
                <a:avLst/>
                <a:gdLst>
                  <a:gd name="T0" fmla="*/ 0 w 1"/>
                  <a:gd name="T1" fmla="*/ 4 h 4"/>
                  <a:gd name="T2" fmla="*/ 1 w 1"/>
                  <a:gd name="T3" fmla="*/ 0 h 4"/>
                  <a:gd name="T4" fmla="*/ 0 w 1"/>
                  <a:gd name="T5" fmla="*/ 3 h 4"/>
                  <a:gd name="T6" fmla="*/ 0 w 1"/>
                  <a:gd name="T7" fmla="*/ 4 h 4"/>
                </a:gdLst>
                <a:ahLst/>
                <a:cxnLst>
                  <a:cxn ang="0">
                    <a:pos x="T0" y="T1"/>
                  </a:cxn>
                  <a:cxn ang="0">
                    <a:pos x="T2" y="T3"/>
                  </a:cxn>
                  <a:cxn ang="0">
                    <a:pos x="T4" y="T5"/>
                  </a:cxn>
                  <a:cxn ang="0">
                    <a:pos x="T6" y="T7"/>
                  </a:cxn>
                </a:cxnLst>
                <a:rect l="0" t="0" r="r" b="b"/>
                <a:pathLst>
                  <a:path w="1" h="4">
                    <a:moveTo>
                      <a:pt x="0" y="4"/>
                    </a:moveTo>
                    <a:cubicBezTo>
                      <a:pt x="1" y="0"/>
                      <a:pt x="1" y="0"/>
                      <a:pt x="1"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2" name="Freeform 2213"/>
              <p:cNvSpPr/>
              <p:nvPr/>
            </p:nvSpPr>
            <p:spPr bwMode="auto">
              <a:xfrm>
                <a:off x="3035" y="3150"/>
                <a:ext cx="0" cy="2"/>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2"/>
                      <a:pt x="0" y="2"/>
                      <a:pt x="0" y="1"/>
                    </a:cubicBez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3" name="Freeform 2214"/>
              <p:cNvSpPr/>
              <p:nvPr/>
            </p:nvSpPr>
            <p:spPr bwMode="auto">
              <a:xfrm>
                <a:off x="3031" y="3150"/>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4" name="Freeform 2215"/>
              <p:cNvSpPr/>
              <p:nvPr/>
            </p:nvSpPr>
            <p:spPr bwMode="auto">
              <a:xfrm>
                <a:off x="3031" y="3153"/>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5" name="Freeform 2216"/>
              <p:cNvSpPr/>
              <p:nvPr/>
            </p:nvSpPr>
            <p:spPr bwMode="auto">
              <a:xfrm>
                <a:off x="3023" y="3149"/>
                <a:ext cx="7" cy="22"/>
              </a:xfrm>
              <a:custGeom>
                <a:avLst/>
                <a:gdLst>
                  <a:gd name="T0" fmla="*/ 2 w 8"/>
                  <a:gd name="T1" fmla="*/ 11 h 25"/>
                  <a:gd name="T2" fmla="*/ 1 w 8"/>
                  <a:gd name="T3" fmla="*/ 15 h 25"/>
                  <a:gd name="T4" fmla="*/ 1 w 8"/>
                  <a:gd name="T5" fmla="*/ 12 h 25"/>
                  <a:gd name="T6" fmla="*/ 0 w 8"/>
                  <a:gd name="T7" fmla="*/ 20 h 25"/>
                  <a:gd name="T8" fmla="*/ 3 w 8"/>
                  <a:gd name="T9" fmla="*/ 15 h 25"/>
                  <a:gd name="T10" fmla="*/ 3 w 8"/>
                  <a:gd name="T11" fmla="*/ 18 h 25"/>
                  <a:gd name="T12" fmla="*/ 5 w 8"/>
                  <a:gd name="T13" fmla="*/ 13 h 25"/>
                  <a:gd name="T14" fmla="*/ 4 w 8"/>
                  <a:gd name="T15" fmla="*/ 19 h 25"/>
                  <a:gd name="T16" fmla="*/ 5 w 8"/>
                  <a:gd name="T17" fmla="*/ 17 h 25"/>
                  <a:gd name="T18" fmla="*/ 5 w 8"/>
                  <a:gd name="T19" fmla="*/ 14 h 25"/>
                  <a:gd name="T20" fmla="*/ 5 w 8"/>
                  <a:gd name="T21" fmla="*/ 15 h 25"/>
                  <a:gd name="T22" fmla="*/ 5 w 8"/>
                  <a:gd name="T23" fmla="*/ 14 h 25"/>
                  <a:gd name="T24" fmla="*/ 6 w 8"/>
                  <a:gd name="T25" fmla="*/ 14 h 25"/>
                  <a:gd name="T26" fmla="*/ 5 w 8"/>
                  <a:gd name="T27" fmla="*/ 15 h 25"/>
                  <a:gd name="T28" fmla="*/ 6 w 8"/>
                  <a:gd name="T29" fmla="*/ 13 h 25"/>
                  <a:gd name="T30" fmla="*/ 6 w 8"/>
                  <a:gd name="T31" fmla="*/ 17 h 25"/>
                  <a:gd name="T32" fmla="*/ 7 w 8"/>
                  <a:gd name="T33" fmla="*/ 11 h 25"/>
                  <a:gd name="T34" fmla="*/ 8 w 8"/>
                  <a:gd name="T35" fmla="*/ 7 h 25"/>
                  <a:gd name="T36" fmla="*/ 7 w 8"/>
                  <a:gd name="T37" fmla="*/ 11 h 25"/>
                  <a:gd name="T38" fmla="*/ 7 w 8"/>
                  <a:gd name="T39" fmla="*/ 11 h 25"/>
                  <a:gd name="T40" fmla="*/ 6 w 8"/>
                  <a:gd name="T41" fmla="*/ 12 h 25"/>
                  <a:gd name="T42" fmla="*/ 7 w 8"/>
                  <a:gd name="T43" fmla="*/ 7 h 25"/>
                  <a:gd name="T44" fmla="*/ 7 w 8"/>
                  <a:gd name="T45" fmla="*/ 3 h 25"/>
                  <a:gd name="T46" fmla="*/ 7 w 8"/>
                  <a:gd name="T47" fmla="*/ 3 h 25"/>
                  <a:gd name="T48" fmla="*/ 7 w 8"/>
                  <a:gd name="T49" fmla="*/ 4 h 25"/>
                  <a:gd name="T50" fmla="*/ 6 w 8"/>
                  <a:gd name="T51" fmla="*/ 7 h 25"/>
                  <a:gd name="T52" fmla="*/ 5 w 8"/>
                  <a:gd name="T53" fmla="*/ 14 h 25"/>
                  <a:gd name="T54" fmla="*/ 5 w 8"/>
                  <a:gd name="T55" fmla="*/ 14 h 25"/>
                  <a:gd name="T56" fmla="*/ 6 w 8"/>
                  <a:gd name="T57" fmla="*/ 8 h 25"/>
                  <a:gd name="T58" fmla="*/ 5 w 8"/>
                  <a:gd name="T59" fmla="*/ 11 h 25"/>
                  <a:gd name="T60" fmla="*/ 6 w 8"/>
                  <a:gd name="T61" fmla="*/ 5 h 25"/>
                  <a:gd name="T62" fmla="*/ 5 w 8"/>
                  <a:gd name="T63" fmla="*/ 11 h 25"/>
                  <a:gd name="T64" fmla="*/ 4 w 8"/>
                  <a:gd name="T65" fmla="*/ 11 h 25"/>
                  <a:gd name="T66" fmla="*/ 4 w 8"/>
                  <a:gd name="T67" fmla="*/ 7 h 25"/>
                  <a:gd name="T68" fmla="*/ 4 w 8"/>
                  <a:gd name="T69" fmla="*/ 11 h 25"/>
                  <a:gd name="T70" fmla="*/ 3 w 8"/>
                  <a:gd name="T71" fmla="*/ 9 h 25"/>
                  <a:gd name="T72" fmla="*/ 3 w 8"/>
                  <a:gd name="T73" fmla="*/ 12 h 25"/>
                  <a:gd name="T74" fmla="*/ 2 w 8"/>
                  <a:gd name="T75" fmla="*/ 11 h 25"/>
                  <a:gd name="T76" fmla="*/ 2 w 8"/>
                  <a:gd name="T77" fmla="*/ 11 h 25"/>
                  <a:gd name="T78" fmla="*/ 1 w 8"/>
                  <a:gd name="T79" fmla="*/ 17 h 25"/>
                  <a:gd name="T80" fmla="*/ 2 w 8"/>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25">
                    <a:moveTo>
                      <a:pt x="2" y="11"/>
                    </a:moveTo>
                    <a:cubicBezTo>
                      <a:pt x="1" y="15"/>
                      <a:pt x="1" y="15"/>
                      <a:pt x="1" y="15"/>
                    </a:cubicBezTo>
                    <a:cubicBezTo>
                      <a:pt x="1" y="13"/>
                      <a:pt x="0" y="16"/>
                      <a:pt x="1" y="12"/>
                    </a:cubicBezTo>
                    <a:cubicBezTo>
                      <a:pt x="0" y="17"/>
                      <a:pt x="1" y="12"/>
                      <a:pt x="0" y="20"/>
                    </a:cubicBezTo>
                    <a:cubicBezTo>
                      <a:pt x="1" y="17"/>
                      <a:pt x="1" y="22"/>
                      <a:pt x="3" y="15"/>
                    </a:cubicBezTo>
                    <a:cubicBezTo>
                      <a:pt x="3" y="18"/>
                      <a:pt x="3" y="18"/>
                      <a:pt x="3" y="18"/>
                    </a:cubicBezTo>
                    <a:cubicBezTo>
                      <a:pt x="4" y="12"/>
                      <a:pt x="2" y="25"/>
                      <a:pt x="5" y="13"/>
                    </a:cubicBezTo>
                    <a:cubicBezTo>
                      <a:pt x="4" y="19"/>
                      <a:pt x="4" y="19"/>
                      <a:pt x="4" y="19"/>
                    </a:cubicBezTo>
                    <a:cubicBezTo>
                      <a:pt x="4" y="21"/>
                      <a:pt x="6" y="10"/>
                      <a:pt x="5" y="17"/>
                    </a:cubicBezTo>
                    <a:cubicBezTo>
                      <a:pt x="5" y="14"/>
                      <a:pt x="5" y="14"/>
                      <a:pt x="5" y="14"/>
                    </a:cubicBezTo>
                    <a:cubicBezTo>
                      <a:pt x="5" y="15"/>
                      <a:pt x="5" y="15"/>
                      <a:pt x="5" y="15"/>
                    </a:cubicBezTo>
                    <a:cubicBezTo>
                      <a:pt x="5" y="14"/>
                      <a:pt x="5" y="14"/>
                      <a:pt x="5" y="14"/>
                    </a:cubicBezTo>
                    <a:cubicBezTo>
                      <a:pt x="6" y="12"/>
                      <a:pt x="6" y="12"/>
                      <a:pt x="6" y="14"/>
                    </a:cubicBezTo>
                    <a:cubicBezTo>
                      <a:pt x="6" y="16"/>
                      <a:pt x="6" y="15"/>
                      <a:pt x="5" y="15"/>
                    </a:cubicBezTo>
                    <a:cubicBezTo>
                      <a:pt x="5" y="17"/>
                      <a:pt x="6" y="13"/>
                      <a:pt x="6" y="13"/>
                    </a:cubicBezTo>
                    <a:cubicBezTo>
                      <a:pt x="6" y="15"/>
                      <a:pt x="6" y="16"/>
                      <a:pt x="6" y="17"/>
                    </a:cubicBezTo>
                    <a:cubicBezTo>
                      <a:pt x="6" y="14"/>
                      <a:pt x="5" y="21"/>
                      <a:pt x="7" y="11"/>
                    </a:cubicBezTo>
                    <a:cubicBezTo>
                      <a:pt x="8" y="10"/>
                      <a:pt x="8" y="8"/>
                      <a:pt x="8" y="7"/>
                    </a:cubicBezTo>
                    <a:cubicBezTo>
                      <a:pt x="8" y="4"/>
                      <a:pt x="8" y="8"/>
                      <a:pt x="7" y="11"/>
                    </a:cubicBezTo>
                    <a:cubicBezTo>
                      <a:pt x="7" y="11"/>
                      <a:pt x="7" y="11"/>
                      <a:pt x="7" y="11"/>
                    </a:cubicBezTo>
                    <a:cubicBezTo>
                      <a:pt x="5" y="20"/>
                      <a:pt x="7" y="9"/>
                      <a:pt x="6" y="12"/>
                    </a:cubicBezTo>
                    <a:cubicBezTo>
                      <a:pt x="7" y="9"/>
                      <a:pt x="7" y="9"/>
                      <a:pt x="7" y="7"/>
                    </a:cubicBezTo>
                    <a:cubicBezTo>
                      <a:pt x="8" y="0"/>
                      <a:pt x="6" y="12"/>
                      <a:pt x="7" y="3"/>
                    </a:cubicBezTo>
                    <a:cubicBezTo>
                      <a:pt x="7" y="3"/>
                      <a:pt x="7" y="3"/>
                      <a:pt x="7" y="3"/>
                    </a:cubicBezTo>
                    <a:cubicBezTo>
                      <a:pt x="7" y="2"/>
                      <a:pt x="7" y="4"/>
                      <a:pt x="7" y="4"/>
                    </a:cubicBezTo>
                    <a:cubicBezTo>
                      <a:pt x="6" y="7"/>
                      <a:pt x="6" y="7"/>
                      <a:pt x="6" y="7"/>
                    </a:cubicBezTo>
                    <a:cubicBezTo>
                      <a:pt x="6" y="8"/>
                      <a:pt x="6" y="12"/>
                      <a:pt x="5" y="14"/>
                    </a:cubicBezTo>
                    <a:cubicBezTo>
                      <a:pt x="6" y="10"/>
                      <a:pt x="5" y="16"/>
                      <a:pt x="5" y="14"/>
                    </a:cubicBezTo>
                    <a:cubicBezTo>
                      <a:pt x="5" y="10"/>
                      <a:pt x="6" y="10"/>
                      <a:pt x="6" y="8"/>
                    </a:cubicBezTo>
                    <a:cubicBezTo>
                      <a:pt x="5" y="11"/>
                      <a:pt x="5" y="11"/>
                      <a:pt x="5" y="11"/>
                    </a:cubicBezTo>
                    <a:cubicBezTo>
                      <a:pt x="5" y="11"/>
                      <a:pt x="6" y="7"/>
                      <a:pt x="6" y="5"/>
                    </a:cubicBezTo>
                    <a:cubicBezTo>
                      <a:pt x="6" y="7"/>
                      <a:pt x="6" y="7"/>
                      <a:pt x="5" y="11"/>
                    </a:cubicBezTo>
                    <a:cubicBezTo>
                      <a:pt x="6" y="6"/>
                      <a:pt x="5" y="7"/>
                      <a:pt x="4" y="11"/>
                    </a:cubicBezTo>
                    <a:cubicBezTo>
                      <a:pt x="4" y="10"/>
                      <a:pt x="4" y="7"/>
                      <a:pt x="4" y="7"/>
                    </a:cubicBezTo>
                    <a:cubicBezTo>
                      <a:pt x="5" y="6"/>
                      <a:pt x="4" y="8"/>
                      <a:pt x="4" y="11"/>
                    </a:cubicBezTo>
                    <a:cubicBezTo>
                      <a:pt x="3" y="14"/>
                      <a:pt x="3" y="12"/>
                      <a:pt x="3" y="9"/>
                    </a:cubicBezTo>
                    <a:cubicBezTo>
                      <a:pt x="3" y="12"/>
                      <a:pt x="3" y="12"/>
                      <a:pt x="3" y="12"/>
                    </a:cubicBezTo>
                    <a:cubicBezTo>
                      <a:pt x="2" y="17"/>
                      <a:pt x="3" y="8"/>
                      <a:pt x="2" y="11"/>
                    </a:cubicBezTo>
                    <a:cubicBezTo>
                      <a:pt x="2" y="11"/>
                      <a:pt x="2" y="11"/>
                      <a:pt x="2" y="11"/>
                    </a:cubicBezTo>
                    <a:cubicBezTo>
                      <a:pt x="2" y="12"/>
                      <a:pt x="1" y="19"/>
                      <a:pt x="1" y="17"/>
                    </a:cubicBezTo>
                    <a:cubicBezTo>
                      <a:pt x="1" y="14"/>
                      <a:pt x="1"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6" name="Freeform 2217"/>
              <p:cNvSpPr/>
              <p:nvPr/>
            </p:nvSpPr>
            <p:spPr bwMode="auto">
              <a:xfrm>
                <a:off x="3022" y="3160"/>
                <a:ext cx="1" cy="8"/>
              </a:xfrm>
              <a:custGeom>
                <a:avLst/>
                <a:gdLst>
                  <a:gd name="T0" fmla="*/ 1 w 1"/>
                  <a:gd name="T1" fmla="*/ 5 h 9"/>
                  <a:gd name="T2" fmla="*/ 1 w 1"/>
                  <a:gd name="T3" fmla="*/ 1 h 9"/>
                  <a:gd name="T4" fmla="*/ 0 w 1"/>
                  <a:gd name="T5" fmla="*/ 8 h 9"/>
                  <a:gd name="T6" fmla="*/ 1 w 1"/>
                  <a:gd name="T7" fmla="*/ 7 h 9"/>
                  <a:gd name="T8" fmla="*/ 1 w 1"/>
                  <a:gd name="T9" fmla="*/ 5 h 9"/>
                </a:gdLst>
                <a:ahLst/>
                <a:cxnLst>
                  <a:cxn ang="0">
                    <a:pos x="T0" y="T1"/>
                  </a:cxn>
                  <a:cxn ang="0">
                    <a:pos x="T2" y="T3"/>
                  </a:cxn>
                  <a:cxn ang="0">
                    <a:pos x="T4" y="T5"/>
                  </a:cxn>
                  <a:cxn ang="0">
                    <a:pos x="T6" y="T7"/>
                  </a:cxn>
                  <a:cxn ang="0">
                    <a:pos x="T8" y="T9"/>
                  </a:cxn>
                </a:cxnLst>
                <a:rect l="0" t="0" r="r" b="b"/>
                <a:pathLst>
                  <a:path w="1" h="9">
                    <a:moveTo>
                      <a:pt x="1" y="5"/>
                    </a:moveTo>
                    <a:cubicBezTo>
                      <a:pt x="1" y="1"/>
                      <a:pt x="1" y="1"/>
                      <a:pt x="1" y="1"/>
                    </a:cubicBezTo>
                    <a:cubicBezTo>
                      <a:pt x="1" y="0"/>
                      <a:pt x="1" y="6"/>
                      <a:pt x="0" y="8"/>
                    </a:cubicBezTo>
                    <a:cubicBezTo>
                      <a:pt x="1" y="7"/>
                      <a:pt x="0" y="9"/>
                      <a:pt x="1" y="7"/>
                    </a:cubicBezTo>
                    <a:cubicBezTo>
                      <a:pt x="1" y="6"/>
                      <a:pt x="1" y="5"/>
                      <a:pt x="1"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7" name="Freeform 2218"/>
              <p:cNvSpPr/>
              <p:nvPr/>
            </p:nvSpPr>
            <p:spPr bwMode="auto">
              <a:xfrm>
                <a:off x="3021" y="3157"/>
                <a:ext cx="2" cy="17"/>
              </a:xfrm>
              <a:custGeom>
                <a:avLst/>
                <a:gdLst>
                  <a:gd name="T0" fmla="*/ 1 w 2"/>
                  <a:gd name="T1" fmla="*/ 9 h 19"/>
                  <a:gd name="T2" fmla="*/ 1 w 2"/>
                  <a:gd name="T3" fmla="*/ 12 h 19"/>
                  <a:gd name="T4" fmla="*/ 1 w 2"/>
                  <a:gd name="T5" fmla="*/ 14 h 19"/>
                  <a:gd name="T6" fmla="*/ 2 w 2"/>
                  <a:gd name="T7" fmla="*/ 7 h 19"/>
                  <a:gd name="T8" fmla="*/ 1 w 2"/>
                  <a:gd name="T9" fmla="*/ 11 h 19"/>
                  <a:gd name="T10" fmla="*/ 2 w 2"/>
                  <a:gd name="T11" fmla="*/ 6 h 19"/>
                  <a:gd name="T12" fmla="*/ 2 w 2"/>
                  <a:gd name="T13" fmla="*/ 8 h 19"/>
                  <a:gd name="T14" fmla="*/ 2 w 2"/>
                  <a:gd name="T15" fmla="*/ 6 h 19"/>
                  <a:gd name="T16" fmla="*/ 2 w 2"/>
                  <a:gd name="T17" fmla="*/ 7 h 19"/>
                  <a:gd name="T18" fmla="*/ 2 w 2"/>
                  <a:gd name="T19" fmla="*/ 4 h 19"/>
                  <a:gd name="T20" fmla="*/ 1 w 2"/>
                  <a:gd name="T21" fmla="*/ 10 h 19"/>
                  <a:gd name="T22" fmla="*/ 1 w 2"/>
                  <a:gd name="T23" fmla="*/ 4 h 19"/>
                  <a:gd name="T24" fmla="*/ 1 w 2"/>
                  <a:gd name="T25" fmla="*/ 2 h 19"/>
                  <a:gd name="T26" fmla="*/ 1 w 2"/>
                  <a:gd name="T27" fmla="*/ 4 h 19"/>
                  <a:gd name="T28" fmla="*/ 1 w 2"/>
                  <a:gd name="T29" fmla="*/ 8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1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1" y="9"/>
                    </a:moveTo>
                    <a:cubicBezTo>
                      <a:pt x="1" y="12"/>
                      <a:pt x="1" y="12"/>
                      <a:pt x="1" y="12"/>
                    </a:cubicBezTo>
                    <a:cubicBezTo>
                      <a:pt x="1" y="12"/>
                      <a:pt x="1" y="10"/>
                      <a:pt x="1" y="14"/>
                    </a:cubicBezTo>
                    <a:cubicBezTo>
                      <a:pt x="1" y="15"/>
                      <a:pt x="1" y="9"/>
                      <a:pt x="2" y="7"/>
                    </a:cubicBezTo>
                    <a:cubicBezTo>
                      <a:pt x="1" y="11"/>
                      <a:pt x="1" y="11"/>
                      <a:pt x="1" y="11"/>
                    </a:cubicBezTo>
                    <a:cubicBezTo>
                      <a:pt x="2" y="9"/>
                      <a:pt x="1" y="13"/>
                      <a:pt x="2" y="6"/>
                    </a:cubicBezTo>
                    <a:cubicBezTo>
                      <a:pt x="2" y="6"/>
                      <a:pt x="1" y="10"/>
                      <a:pt x="2" y="8"/>
                    </a:cubicBezTo>
                    <a:cubicBezTo>
                      <a:pt x="2" y="6"/>
                      <a:pt x="2" y="6"/>
                      <a:pt x="2" y="6"/>
                    </a:cubicBezTo>
                    <a:cubicBezTo>
                      <a:pt x="2" y="7"/>
                      <a:pt x="2" y="7"/>
                      <a:pt x="2" y="7"/>
                    </a:cubicBezTo>
                    <a:cubicBezTo>
                      <a:pt x="2" y="4"/>
                      <a:pt x="2" y="4"/>
                      <a:pt x="2" y="4"/>
                    </a:cubicBezTo>
                    <a:cubicBezTo>
                      <a:pt x="2" y="0"/>
                      <a:pt x="1" y="13"/>
                      <a:pt x="1" y="10"/>
                    </a:cubicBezTo>
                    <a:cubicBezTo>
                      <a:pt x="1" y="4"/>
                      <a:pt x="1" y="4"/>
                      <a:pt x="1" y="4"/>
                    </a:cubicBezTo>
                    <a:cubicBezTo>
                      <a:pt x="1" y="4"/>
                      <a:pt x="1" y="6"/>
                      <a:pt x="1" y="2"/>
                    </a:cubicBezTo>
                    <a:cubicBezTo>
                      <a:pt x="1" y="2"/>
                      <a:pt x="1" y="5"/>
                      <a:pt x="1" y="4"/>
                    </a:cubicBezTo>
                    <a:cubicBezTo>
                      <a:pt x="1" y="4"/>
                      <a:pt x="1" y="7"/>
                      <a:pt x="1" y="8"/>
                    </a:cubicBezTo>
                    <a:cubicBezTo>
                      <a:pt x="1" y="13"/>
                      <a:pt x="1" y="5"/>
                      <a:pt x="1" y="3"/>
                    </a:cubicBezTo>
                    <a:cubicBezTo>
                      <a:pt x="1" y="6"/>
                      <a:pt x="0" y="10"/>
                      <a:pt x="0" y="5"/>
                    </a:cubicBezTo>
                    <a:cubicBezTo>
                      <a:pt x="0" y="9"/>
                      <a:pt x="0" y="12"/>
                      <a:pt x="0" y="12"/>
                    </a:cubicBezTo>
                    <a:cubicBezTo>
                      <a:pt x="0" y="7"/>
                      <a:pt x="0" y="7"/>
                      <a:pt x="0" y="7"/>
                    </a:cubicBezTo>
                    <a:cubicBezTo>
                      <a:pt x="0" y="6"/>
                      <a:pt x="0" y="5"/>
                      <a:pt x="0" y="6"/>
                    </a:cubicBezTo>
                    <a:cubicBezTo>
                      <a:pt x="0" y="9"/>
                      <a:pt x="0" y="13"/>
                      <a:pt x="0" y="15"/>
                    </a:cubicBezTo>
                    <a:cubicBezTo>
                      <a:pt x="0" y="19"/>
                      <a:pt x="0" y="8"/>
                      <a:pt x="1"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8" name="Freeform 2219"/>
              <p:cNvSpPr/>
              <p:nvPr/>
            </p:nvSpPr>
            <p:spPr bwMode="auto">
              <a:xfrm>
                <a:off x="3021" y="3168"/>
                <a:ext cx="1" cy="1"/>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lnTo>
                      <a:pt x="1" y="0"/>
                    </a:lnTo>
                    <a:lnTo>
                      <a:pt x="0" y="1"/>
                    </a:lnTo>
                    <a:lnTo>
                      <a:pt x="1"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9" name="Freeform 2220"/>
              <p:cNvSpPr/>
              <p:nvPr/>
            </p:nvSpPr>
            <p:spPr bwMode="auto">
              <a:xfrm>
                <a:off x="3070" y="3148"/>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0" y="2"/>
                    </a:lnTo>
                    <a:lnTo>
                      <a:pt x="1"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0" name="Freeform 2221"/>
              <p:cNvSpPr/>
              <p:nvPr/>
            </p:nvSpPr>
            <p:spPr bwMode="auto">
              <a:xfrm>
                <a:off x="3069" y="3147"/>
                <a:ext cx="3" cy="13"/>
              </a:xfrm>
              <a:custGeom>
                <a:avLst/>
                <a:gdLst>
                  <a:gd name="T0" fmla="*/ 0 w 4"/>
                  <a:gd name="T1" fmla="*/ 15 h 15"/>
                  <a:gd name="T2" fmla="*/ 0 w 4"/>
                  <a:gd name="T3" fmla="*/ 14 h 15"/>
                  <a:gd name="T4" fmla="*/ 4 w 4"/>
                  <a:gd name="T5" fmla="*/ 0 h 15"/>
                  <a:gd name="T6" fmla="*/ 1 w 4"/>
                  <a:gd name="T7" fmla="*/ 9 h 15"/>
                  <a:gd name="T8" fmla="*/ 2 w 4"/>
                  <a:gd name="T9" fmla="*/ 6 h 15"/>
                  <a:gd name="T10" fmla="*/ 0 w 4"/>
                  <a:gd name="T11" fmla="*/ 12 h 15"/>
                  <a:gd name="T12" fmla="*/ 1 w 4"/>
                  <a:gd name="T13" fmla="*/ 11 h 15"/>
                  <a:gd name="T14" fmla="*/ 0 w 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5">
                    <a:moveTo>
                      <a:pt x="0" y="15"/>
                    </a:moveTo>
                    <a:cubicBezTo>
                      <a:pt x="0" y="14"/>
                      <a:pt x="0" y="14"/>
                      <a:pt x="0" y="14"/>
                    </a:cubicBezTo>
                    <a:cubicBezTo>
                      <a:pt x="3" y="4"/>
                      <a:pt x="2" y="7"/>
                      <a:pt x="4" y="0"/>
                    </a:cubicBezTo>
                    <a:cubicBezTo>
                      <a:pt x="3" y="1"/>
                      <a:pt x="2" y="5"/>
                      <a:pt x="1" y="9"/>
                    </a:cubicBezTo>
                    <a:cubicBezTo>
                      <a:pt x="1" y="8"/>
                      <a:pt x="2" y="4"/>
                      <a:pt x="2" y="6"/>
                    </a:cubicBezTo>
                    <a:cubicBezTo>
                      <a:pt x="1" y="8"/>
                      <a:pt x="1" y="8"/>
                      <a:pt x="0" y="12"/>
                    </a:cubicBezTo>
                    <a:cubicBezTo>
                      <a:pt x="0" y="15"/>
                      <a:pt x="1" y="9"/>
                      <a:pt x="1" y="11"/>
                    </a:cubicBezTo>
                    <a:lnTo>
                      <a:pt x="0" y="15"/>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1" name="Freeform 2222"/>
              <p:cNvSpPr/>
              <p:nvPr/>
            </p:nvSpPr>
            <p:spPr bwMode="auto">
              <a:xfrm>
                <a:off x="3070" y="3152"/>
                <a:ext cx="1" cy="4"/>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0" y="4"/>
                      <a:pt x="0" y="4"/>
                      <a:pt x="0" y="4"/>
                    </a:cubicBezTo>
                    <a:cubicBezTo>
                      <a:pt x="1" y="3"/>
                      <a:pt x="2" y="1"/>
                      <a:pt x="2"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2" name="Freeform 2223"/>
              <p:cNvSpPr/>
              <p:nvPr/>
            </p:nvSpPr>
            <p:spPr bwMode="auto">
              <a:xfrm>
                <a:off x="3070" y="3149"/>
                <a:ext cx="2" cy="6"/>
              </a:xfrm>
              <a:custGeom>
                <a:avLst/>
                <a:gdLst>
                  <a:gd name="T0" fmla="*/ 1 w 2"/>
                  <a:gd name="T1" fmla="*/ 3 h 7"/>
                  <a:gd name="T2" fmla="*/ 0 w 2"/>
                  <a:gd name="T3" fmla="*/ 7 h 7"/>
                  <a:gd name="T4" fmla="*/ 2 w 2"/>
                  <a:gd name="T5" fmla="*/ 0 h 7"/>
                  <a:gd name="T6" fmla="*/ 1 w 2"/>
                  <a:gd name="T7" fmla="*/ 3 h 7"/>
                </a:gdLst>
                <a:ahLst/>
                <a:cxnLst>
                  <a:cxn ang="0">
                    <a:pos x="T0" y="T1"/>
                  </a:cxn>
                  <a:cxn ang="0">
                    <a:pos x="T2" y="T3"/>
                  </a:cxn>
                  <a:cxn ang="0">
                    <a:pos x="T4" y="T5"/>
                  </a:cxn>
                  <a:cxn ang="0">
                    <a:pos x="T6" y="T7"/>
                  </a:cxn>
                </a:cxnLst>
                <a:rect l="0" t="0" r="r" b="b"/>
                <a:pathLst>
                  <a:path w="2" h="7">
                    <a:moveTo>
                      <a:pt x="1" y="3"/>
                    </a:moveTo>
                    <a:cubicBezTo>
                      <a:pt x="1" y="3"/>
                      <a:pt x="0" y="6"/>
                      <a:pt x="0" y="7"/>
                    </a:cubicBezTo>
                    <a:cubicBezTo>
                      <a:pt x="2" y="0"/>
                      <a:pt x="2" y="0"/>
                      <a:pt x="2" y="0"/>
                    </a:cubicBezTo>
                    <a:lnTo>
                      <a:pt x="1"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3" name="Freeform 2224"/>
              <p:cNvSpPr/>
              <p:nvPr/>
            </p:nvSpPr>
            <p:spPr bwMode="auto">
              <a:xfrm>
                <a:off x="3072" y="3150"/>
                <a:ext cx="0" cy="1"/>
              </a:xfrm>
              <a:custGeom>
                <a:avLst/>
                <a:gdLst>
                  <a:gd name="T0" fmla="*/ 2 h 2"/>
                  <a:gd name="T1" fmla="*/ 2 h 2"/>
                  <a:gd name="T2" fmla="*/ 2 h 2"/>
                </a:gdLst>
                <a:ahLst/>
                <a:cxnLst>
                  <a:cxn ang="0">
                    <a:pos x="0" y="T0"/>
                  </a:cxn>
                  <a:cxn ang="0">
                    <a:pos x="0" y="T1"/>
                  </a:cxn>
                  <a:cxn ang="0">
                    <a:pos x="0" y="T2"/>
                  </a:cxn>
                </a:cxnLst>
                <a:rect l="0" t="0" r="r" b="b"/>
                <a:pathLst>
                  <a:path h="2">
                    <a:moveTo>
                      <a:pt x="0" y="2"/>
                    </a:moveTo>
                    <a:cubicBezTo>
                      <a:pt x="0" y="2"/>
                      <a:pt x="0" y="2"/>
                      <a:pt x="0" y="2"/>
                    </a:cubicBezTo>
                    <a:cubicBezTo>
                      <a:pt x="0" y="0"/>
                      <a:pt x="0"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4" name="Freeform 2225"/>
              <p:cNvSpPr/>
              <p:nvPr/>
            </p:nvSpPr>
            <p:spPr bwMode="auto">
              <a:xfrm>
                <a:off x="3070" y="3149"/>
                <a:ext cx="3" cy="10"/>
              </a:xfrm>
              <a:custGeom>
                <a:avLst/>
                <a:gdLst>
                  <a:gd name="T0" fmla="*/ 3 w 4"/>
                  <a:gd name="T1" fmla="*/ 2 h 11"/>
                  <a:gd name="T2" fmla="*/ 3 w 4"/>
                  <a:gd name="T3" fmla="*/ 3 h 11"/>
                  <a:gd name="T4" fmla="*/ 3 w 4"/>
                  <a:gd name="T5" fmla="*/ 3 h 11"/>
                  <a:gd name="T6" fmla="*/ 1 w 4"/>
                  <a:gd name="T7" fmla="*/ 8 h 11"/>
                  <a:gd name="T8" fmla="*/ 1 w 4"/>
                  <a:gd name="T9" fmla="*/ 8 h 11"/>
                  <a:gd name="T10" fmla="*/ 0 w 4"/>
                  <a:gd name="T11" fmla="*/ 11 h 11"/>
                  <a:gd name="T12" fmla="*/ 3 w 4"/>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3" y="2"/>
                    </a:moveTo>
                    <a:cubicBezTo>
                      <a:pt x="4" y="0"/>
                      <a:pt x="3" y="1"/>
                      <a:pt x="3" y="3"/>
                    </a:cubicBezTo>
                    <a:cubicBezTo>
                      <a:pt x="3" y="3"/>
                      <a:pt x="3" y="3"/>
                      <a:pt x="3" y="3"/>
                    </a:cubicBezTo>
                    <a:cubicBezTo>
                      <a:pt x="2" y="5"/>
                      <a:pt x="1" y="9"/>
                      <a:pt x="1" y="8"/>
                    </a:cubicBezTo>
                    <a:cubicBezTo>
                      <a:pt x="1" y="9"/>
                      <a:pt x="2" y="5"/>
                      <a:pt x="1" y="8"/>
                    </a:cubicBezTo>
                    <a:cubicBezTo>
                      <a:pt x="0" y="11"/>
                      <a:pt x="0" y="11"/>
                      <a:pt x="0" y="11"/>
                    </a:cubicBezTo>
                    <a:cubicBezTo>
                      <a:pt x="1" y="11"/>
                      <a:pt x="3" y="4"/>
                      <a:pt x="3"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5" name="Freeform 2226"/>
              <p:cNvSpPr/>
              <p:nvPr/>
            </p:nvSpPr>
            <p:spPr bwMode="auto">
              <a:xfrm>
                <a:off x="3071" y="3151"/>
                <a:ext cx="1" cy="1"/>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6" name="Freeform 2227"/>
              <p:cNvSpPr/>
              <p:nvPr/>
            </p:nvSpPr>
            <p:spPr bwMode="auto">
              <a:xfrm>
                <a:off x="3071" y="3151"/>
                <a:ext cx="1" cy="2"/>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7" name="Freeform 2228"/>
              <p:cNvSpPr/>
              <p:nvPr/>
            </p:nvSpPr>
            <p:spPr bwMode="auto">
              <a:xfrm>
                <a:off x="3070" y="3150"/>
                <a:ext cx="3" cy="11"/>
              </a:xfrm>
              <a:custGeom>
                <a:avLst/>
                <a:gdLst>
                  <a:gd name="T0" fmla="*/ 3 w 3"/>
                  <a:gd name="T1" fmla="*/ 1 h 13"/>
                  <a:gd name="T2" fmla="*/ 1 w 3"/>
                  <a:gd name="T3" fmla="*/ 5 h 13"/>
                  <a:gd name="T4" fmla="*/ 0 w 3"/>
                  <a:gd name="T5" fmla="*/ 13 h 13"/>
                  <a:gd name="T6" fmla="*/ 0 w 3"/>
                  <a:gd name="T7" fmla="*/ 11 h 13"/>
                  <a:gd name="T8" fmla="*/ 3 w 3"/>
                  <a:gd name="T9" fmla="*/ 1 h 13"/>
                </a:gdLst>
                <a:ahLst/>
                <a:cxnLst>
                  <a:cxn ang="0">
                    <a:pos x="T0" y="T1"/>
                  </a:cxn>
                  <a:cxn ang="0">
                    <a:pos x="T2" y="T3"/>
                  </a:cxn>
                  <a:cxn ang="0">
                    <a:pos x="T4" y="T5"/>
                  </a:cxn>
                  <a:cxn ang="0">
                    <a:pos x="T6" y="T7"/>
                  </a:cxn>
                  <a:cxn ang="0">
                    <a:pos x="T8" y="T9"/>
                  </a:cxn>
                </a:cxnLst>
                <a:rect l="0" t="0" r="r" b="b"/>
                <a:pathLst>
                  <a:path w="3" h="13">
                    <a:moveTo>
                      <a:pt x="3" y="1"/>
                    </a:moveTo>
                    <a:cubicBezTo>
                      <a:pt x="1" y="7"/>
                      <a:pt x="3" y="0"/>
                      <a:pt x="1" y="5"/>
                    </a:cubicBezTo>
                    <a:cubicBezTo>
                      <a:pt x="2" y="5"/>
                      <a:pt x="1" y="10"/>
                      <a:pt x="0" y="13"/>
                    </a:cubicBezTo>
                    <a:cubicBezTo>
                      <a:pt x="0" y="11"/>
                      <a:pt x="0" y="11"/>
                      <a:pt x="0" y="11"/>
                    </a:cubicBezTo>
                    <a:cubicBezTo>
                      <a:pt x="1" y="9"/>
                      <a:pt x="2" y="4"/>
                      <a:pt x="3"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8" name="Freeform 2229"/>
              <p:cNvSpPr/>
              <p:nvPr/>
            </p:nvSpPr>
            <p:spPr bwMode="auto">
              <a:xfrm>
                <a:off x="3070" y="316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9" name="Freeform 2230"/>
              <p:cNvSpPr/>
              <p:nvPr/>
            </p:nvSpPr>
            <p:spPr bwMode="auto">
              <a:xfrm>
                <a:off x="3070" y="3154"/>
                <a:ext cx="3" cy="15"/>
              </a:xfrm>
              <a:custGeom>
                <a:avLst/>
                <a:gdLst>
                  <a:gd name="T0" fmla="*/ 4 w 4"/>
                  <a:gd name="T1" fmla="*/ 2 h 16"/>
                  <a:gd name="T2" fmla="*/ 2 w 4"/>
                  <a:gd name="T3" fmla="*/ 8 h 16"/>
                  <a:gd name="T4" fmla="*/ 3 w 4"/>
                  <a:gd name="T5" fmla="*/ 3 h 16"/>
                  <a:gd name="T6" fmla="*/ 2 w 4"/>
                  <a:gd name="T7" fmla="*/ 6 h 16"/>
                  <a:gd name="T8" fmla="*/ 4 w 4"/>
                  <a:gd name="T9" fmla="*/ 0 h 16"/>
                  <a:gd name="T10" fmla="*/ 2 w 4"/>
                  <a:gd name="T11" fmla="*/ 5 h 16"/>
                  <a:gd name="T12" fmla="*/ 3 w 4"/>
                  <a:gd name="T13" fmla="*/ 1 h 16"/>
                  <a:gd name="T14" fmla="*/ 1 w 4"/>
                  <a:gd name="T15" fmla="*/ 8 h 16"/>
                  <a:gd name="T16" fmla="*/ 2 w 4"/>
                  <a:gd name="T17" fmla="*/ 7 h 16"/>
                  <a:gd name="T18" fmla="*/ 0 w 4"/>
                  <a:gd name="T19" fmla="*/ 11 h 16"/>
                  <a:gd name="T20" fmla="*/ 0 w 4"/>
                  <a:gd name="T21" fmla="*/ 15 h 16"/>
                  <a:gd name="T22" fmla="*/ 4 w 4"/>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6">
                    <a:moveTo>
                      <a:pt x="4" y="2"/>
                    </a:moveTo>
                    <a:cubicBezTo>
                      <a:pt x="2" y="8"/>
                      <a:pt x="2" y="8"/>
                      <a:pt x="2" y="8"/>
                    </a:cubicBezTo>
                    <a:cubicBezTo>
                      <a:pt x="3" y="6"/>
                      <a:pt x="3" y="4"/>
                      <a:pt x="3" y="3"/>
                    </a:cubicBezTo>
                    <a:cubicBezTo>
                      <a:pt x="3" y="2"/>
                      <a:pt x="2" y="6"/>
                      <a:pt x="2" y="6"/>
                    </a:cubicBezTo>
                    <a:cubicBezTo>
                      <a:pt x="4" y="0"/>
                      <a:pt x="3" y="5"/>
                      <a:pt x="4" y="0"/>
                    </a:cubicBezTo>
                    <a:cubicBezTo>
                      <a:pt x="4" y="0"/>
                      <a:pt x="4" y="0"/>
                      <a:pt x="2" y="5"/>
                    </a:cubicBezTo>
                    <a:cubicBezTo>
                      <a:pt x="3" y="1"/>
                      <a:pt x="3" y="1"/>
                      <a:pt x="3" y="1"/>
                    </a:cubicBezTo>
                    <a:cubicBezTo>
                      <a:pt x="1" y="8"/>
                      <a:pt x="1" y="8"/>
                      <a:pt x="1" y="8"/>
                    </a:cubicBezTo>
                    <a:cubicBezTo>
                      <a:pt x="1" y="10"/>
                      <a:pt x="3" y="3"/>
                      <a:pt x="2" y="7"/>
                    </a:cubicBezTo>
                    <a:cubicBezTo>
                      <a:pt x="1" y="10"/>
                      <a:pt x="1" y="10"/>
                      <a:pt x="0" y="11"/>
                    </a:cubicBezTo>
                    <a:cubicBezTo>
                      <a:pt x="1" y="10"/>
                      <a:pt x="0" y="16"/>
                      <a:pt x="0" y="15"/>
                    </a:cubicBezTo>
                    <a:cubicBezTo>
                      <a:pt x="1" y="15"/>
                      <a:pt x="3" y="5"/>
                      <a:pt x="4"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0" name="Freeform 2231"/>
              <p:cNvSpPr/>
              <p:nvPr/>
            </p:nvSpPr>
            <p:spPr bwMode="auto">
              <a:xfrm>
                <a:off x="3071" y="3161"/>
                <a:ext cx="1" cy="3"/>
              </a:xfrm>
              <a:custGeom>
                <a:avLst/>
                <a:gdLst>
                  <a:gd name="T0" fmla="*/ 0 w 1"/>
                  <a:gd name="T1" fmla="*/ 1 h 3"/>
                  <a:gd name="T2" fmla="*/ 0 w 1"/>
                  <a:gd name="T3" fmla="*/ 3 h 3"/>
                  <a:gd name="T4" fmla="*/ 1 w 1"/>
                  <a:gd name="T5" fmla="*/ 0 h 3"/>
                  <a:gd name="T6" fmla="*/ 0 w 1"/>
                  <a:gd name="T7" fmla="*/ 1 h 3"/>
                </a:gdLst>
                <a:ahLst/>
                <a:cxnLst>
                  <a:cxn ang="0">
                    <a:pos x="T0" y="T1"/>
                  </a:cxn>
                  <a:cxn ang="0">
                    <a:pos x="T2" y="T3"/>
                  </a:cxn>
                  <a:cxn ang="0">
                    <a:pos x="T4" y="T5"/>
                  </a:cxn>
                  <a:cxn ang="0">
                    <a:pos x="T6" y="T7"/>
                  </a:cxn>
                </a:cxnLst>
                <a:rect l="0" t="0" r="r" b="b"/>
                <a:pathLst>
                  <a:path w="1" h="3">
                    <a:moveTo>
                      <a:pt x="0" y="1"/>
                    </a:moveTo>
                    <a:lnTo>
                      <a:pt x="0" y="3"/>
                    </a:ln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1" name="Freeform 2232"/>
              <p:cNvSpPr/>
              <p:nvPr/>
            </p:nvSpPr>
            <p:spPr bwMode="auto">
              <a:xfrm>
                <a:off x="3070" y="3154"/>
                <a:ext cx="5" cy="15"/>
              </a:xfrm>
              <a:custGeom>
                <a:avLst/>
                <a:gdLst>
                  <a:gd name="T0" fmla="*/ 4 w 5"/>
                  <a:gd name="T1" fmla="*/ 1 h 17"/>
                  <a:gd name="T2" fmla="*/ 3 w 5"/>
                  <a:gd name="T3" fmla="*/ 5 h 17"/>
                  <a:gd name="T4" fmla="*/ 4 w 5"/>
                  <a:gd name="T5" fmla="*/ 1 h 17"/>
                  <a:gd name="T6" fmla="*/ 2 w 5"/>
                  <a:gd name="T7" fmla="*/ 7 h 17"/>
                  <a:gd name="T8" fmla="*/ 3 w 5"/>
                  <a:gd name="T9" fmla="*/ 4 h 17"/>
                  <a:gd name="T10" fmla="*/ 1 w 5"/>
                  <a:gd name="T11" fmla="*/ 13 h 17"/>
                  <a:gd name="T12" fmla="*/ 2 w 5"/>
                  <a:gd name="T13" fmla="*/ 11 h 17"/>
                  <a:gd name="T14" fmla="*/ 3 w 5"/>
                  <a:gd name="T15" fmla="*/ 10 h 17"/>
                  <a:gd name="T16" fmla="*/ 3 w 5"/>
                  <a:gd name="T17" fmla="*/ 8 h 17"/>
                  <a:gd name="T18" fmla="*/ 4 w 5"/>
                  <a:gd name="T19" fmla="*/ 6 h 17"/>
                  <a:gd name="T20" fmla="*/ 4 w 5"/>
                  <a:gd name="T2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7">
                    <a:moveTo>
                      <a:pt x="4" y="1"/>
                    </a:moveTo>
                    <a:cubicBezTo>
                      <a:pt x="3" y="5"/>
                      <a:pt x="3" y="5"/>
                      <a:pt x="3" y="5"/>
                    </a:cubicBezTo>
                    <a:cubicBezTo>
                      <a:pt x="3" y="4"/>
                      <a:pt x="3" y="3"/>
                      <a:pt x="4" y="1"/>
                    </a:cubicBezTo>
                    <a:cubicBezTo>
                      <a:pt x="3" y="3"/>
                      <a:pt x="2" y="5"/>
                      <a:pt x="2" y="7"/>
                    </a:cubicBezTo>
                    <a:cubicBezTo>
                      <a:pt x="1" y="12"/>
                      <a:pt x="3" y="5"/>
                      <a:pt x="3" y="4"/>
                    </a:cubicBezTo>
                    <a:cubicBezTo>
                      <a:pt x="3" y="7"/>
                      <a:pt x="3" y="7"/>
                      <a:pt x="1" y="13"/>
                    </a:cubicBezTo>
                    <a:cubicBezTo>
                      <a:pt x="1" y="12"/>
                      <a:pt x="2" y="11"/>
                      <a:pt x="2" y="11"/>
                    </a:cubicBezTo>
                    <a:cubicBezTo>
                      <a:pt x="0" y="17"/>
                      <a:pt x="2" y="11"/>
                      <a:pt x="3" y="10"/>
                    </a:cubicBezTo>
                    <a:cubicBezTo>
                      <a:pt x="3" y="9"/>
                      <a:pt x="3" y="7"/>
                      <a:pt x="3" y="8"/>
                    </a:cubicBezTo>
                    <a:cubicBezTo>
                      <a:pt x="4" y="6"/>
                      <a:pt x="4" y="6"/>
                      <a:pt x="4" y="6"/>
                    </a:cubicBezTo>
                    <a:cubicBezTo>
                      <a:pt x="5" y="1"/>
                      <a:pt x="5" y="0"/>
                      <a:pt x="4"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2" name="Freeform 2233"/>
              <p:cNvSpPr/>
              <p:nvPr/>
            </p:nvSpPr>
            <p:spPr bwMode="auto">
              <a:xfrm>
                <a:off x="3074" y="3153"/>
                <a:ext cx="0" cy="2"/>
              </a:xfrm>
              <a:custGeom>
                <a:avLst/>
                <a:gdLst>
                  <a:gd name="T0" fmla="*/ 1 h 2"/>
                  <a:gd name="T1" fmla="*/ 2 h 2"/>
                  <a:gd name="T2" fmla="*/ 1 h 2"/>
                </a:gdLst>
                <a:ahLst/>
                <a:cxnLst>
                  <a:cxn ang="0">
                    <a:pos x="0" y="T0"/>
                  </a:cxn>
                  <a:cxn ang="0">
                    <a:pos x="0" y="T1"/>
                  </a:cxn>
                  <a:cxn ang="0">
                    <a:pos x="0" y="T2"/>
                  </a:cxn>
                </a:cxnLst>
                <a:rect l="0" t="0" r="r" b="b"/>
                <a:pathLst>
                  <a:path h="2">
                    <a:moveTo>
                      <a:pt x="0" y="1"/>
                    </a:moveTo>
                    <a:cubicBezTo>
                      <a:pt x="0" y="1"/>
                      <a:pt x="0" y="1"/>
                      <a:pt x="0" y="2"/>
                    </a:cubicBezTo>
                    <a:cubicBezTo>
                      <a:pt x="0" y="1"/>
                      <a:pt x="0" y="0"/>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3" name="Freeform 2234"/>
              <p:cNvSpPr/>
              <p:nvPr/>
            </p:nvSpPr>
            <p:spPr bwMode="auto">
              <a:xfrm>
                <a:off x="3072" y="3162"/>
                <a:ext cx="1" cy="1"/>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4" name="Freeform 2235"/>
              <p:cNvSpPr/>
              <p:nvPr/>
            </p:nvSpPr>
            <p:spPr bwMode="auto">
              <a:xfrm>
                <a:off x="3074" y="3154"/>
                <a:ext cx="1" cy="3"/>
              </a:xfrm>
              <a:custGeom>
                <a:avLst/>
                <a:gdLst>
                  <a:gd name="T0" fmla="*/ 0 w 1"/>
                  <a:gd name="T1" fmla="*/ 3 h 3"/>
                  <a:gd name="T2" fmla="*/ 0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0" y="3"/>
                    </a:cubicBezTo>
                    <a:cubicBezTo>
                      <a:pt x="1" y="0"/>
                      <a:pt x="1" y="0"/>
                      <a:pt x="1" y="0"/>
                    </a:cubicBezTo>
                    <a:cubicBezTo>
                      <a:pt x="1" y="1"/>
                      <a:pt x="1" y="1"/>
                      <a:pt x="0" y="3"/>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5" name="Freeform 2236"/>
              <p:cNvSpPr/>
              <p:nvPr/>
            </p:nvSpPr>
            <p:spPr bwMode="auto">
              <a:xfrm>
                <a:off x="3072" y="3151"/>
                <a:ext cx="11" cy="18"/>
              </a:xfrm>
              <a:custGeom>
                <a:avLst/>
                <a:gdLst>
                  <a:gd name="T0" fmla="*/ 8 w 12"/>
                  <a:gd name="T1" fmla="*/ 16 h 19"/>
                  <a:gd name="T2" fmla="*/ 8 w 12"/>
                  <a:gd name="T3" fmla="*/ 13 h 19"/>
                  <a:gd name="T4" fmla="*/ 10 w 12"/>
                  <a:gd name="T5" fmla="*/ 9 h 19"/>
                  <a:gd name="T6" fmla="*/ 12 w 12"/>
                  <a:gd name="T7" fmla="*/ 2 h 19"/>
                  <a:gd name="T8" fmla="*/ 10 w 12"/>
                  <a:gd name="T9" fmla="*/ 5 h 19"/>
                  <a:gd name="T10" fmla="*/ 11 w 12"/>
                  <a:gd name="T11" fmla="*/ 2 h 19"/>
                  <a:gd name="T12" fmla="*/ 9 w 12"/>
                  <a:gd name="T13" fmla="*/ 4 h 19"/>
                  <a:gd name="T14" fmla="*/ 8 w 12"/>
                  <a:gd name="T15" fmla="*/ 5 h 19"/>
                  <a:gd name="T16" fmla="*/ 5 w 12"/>
                  <a:gd name="T17" fmla="*/ 3 h 19"/>
                  <a:gd name="T18" fmla="*/ 4 w 12"/>
                  <a:gd name="T19" fmla="*/ 9 h 19"/>
                  <a:gd name="T20" fmla="*/ 4 w 12"/>
                  <a:gd name="T21" fmla="*/ 5 h 19"/>
                  <a:gd name="T22" fmla="*/ 5 w 12"/>
                  <a:gd name="T23" fmla="*/ 5 h 19"/>
                  <a:gd name="T24" fmla="*/ 4 w 12"/>
                  <a:gd name="T25" fmla="*/ 3 h 19"/>
                  <a:gd name="T26" fmla="*/ 2 w 12"/>
                  <a:gd name="T27" fmla="*/ 11 h 19"/>
                  <a:gd name="T28" fmla="*/ 4 w 12"/>
                  <a:gd name="T29" fmla="*/ 3 h 19"/>
                  <a:gd name="T30" fmla="*/ 2 w 12"/>
                  <a:gd name="T31" fmla="*/ 8 h 19"/>
                  <a:gd name="T32" fmla="*/ 1 w 12"/>
                  <a:gd name="T33" fmla="*/ 13 h 19"/>
                  <a:gd name="T34" fmla="*/ 0 w 12"/>
                  <a:gd name="T35" fmla="*/ 16 h 19"/>
                  <a:gd name="T36" fmla="*/ 4 w 12"/>
                  <a:gd name="T37" fmla="*/ 7 h 19"/>
                  <a:gd name="T38" fmla="*/ 3 w 12"/>
                  <a:gd name="T39" fmla="*/ 11 h 19"/>
                  <a:gd name="T40" fmla="*/ 4 w 12"/>
                  <a:gd name="T41" fmla="*/ 15 h 19"/>
                  <a:gd name="T42" fmla="*/ 6 w 12"/>
                  <a:gd name="T43" fmla="*/ 9 h 19"/>
                  <a:gd name="T44" fmla="*/ 6 w 12"/>
                  <a:gd name="T45" fmla="*/ 11 h 19"/>
                  <a:gd name="T46" fmla="*/ 6 w 12"/>
                  <a:gd name="T47" fmla="*/ 8 h 19"/>
                  <a:gd name="T48" fmla="*/ 6 w 12"/>
                  <a:gd name="T49" fmla="*/ 12 h 19"/>
                  <a:gd name="T50" fmla="*/ 8 w 12"/>
                  <a:gd name="T51" fmla="*/ 5 h 19"/>
                  <a:gd name="T52" fmla="*/ 6 w 12"/>
                  <a:gd name="T53" fmla="*/ 16 h 19"/>
                  <a:gd name="T54" fmla="*/ 7 w 12"/>
                  <a:gd name="T55" fmla="*/ 12 h 19"/>
                  <a:gd name="T56" fmla="*/ 8 w 12"/>
                  <a:gd name="T57" fmla="*/ 8 h 19"/>
                  <a:gd name="T58" fmla="*/ 6 w 12"/>
                  <a:gd name="T59" fmla="*/ 15 h 19"/>
                  <a:gd name="T60" fmla="*/ 8 w 12"/>
                  <a:gd name="T61" fmla="*/ 11 h 19"/>
                  <a:gd name="T62" fmla="*/ 9 w 12"/>
                  <a:gd name="T63" fmla="*/ 7 h 19"/>
                  <a:gd name="T64" fmla="*/ 9 w 12"/>
                  <a:gd name="T65" fmla="*/ 9 h 19"/>
                  <a:gd name="T66" fmla="*/ 7 w 12"/>
                  <a:gd name="T67" fmla="*/ 16 h 19"/>
                  <a:gd name="T68" fmla="*/ 6 w 12"/>
                  <a:gd name="T69" fmla="*/ 19 h 19"/>
                  <a:gd name="T70" fmla="*/ 9 w 12"/>
                  <a:gd name="T71" fmla="*/ 10 h 19"/>
                  <a:gd name="T72" fmla="*/ 8 w 12"/>
                  <a:gd name="T7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9">
                    <a:moveTo>
                      <a:pt x="8" y="16"/>
                    </a:moveTo>
                    <a:cubicBezTo>
                      <a:pt x="8" y="14"/>
                      <a:pt x="9" y="13"/>
                      <a:pt x="8" y="13"/>
                    </a:cubicBezTo>
                    <a:cubicBezTo>
                      <a:pt x="9" y="10"/>
                      <a:pt x="9" y="11"/>
                      <a:pt x="10" y="9"/>
                    </a:cubicBezTo>
                    <a:cubicBezTo>
                      <a:pt x="10" y="7"/>
                      <a:pt x="11" y="5"/>
                      <a:pt x="12" y="2"/>
                    </a:cubicBezTo>
                    <a:cubicBezTo>
                      <a:pt x="11" y="2"/>
                      <a:pt x="10" y="6"/>
                      <a:pt x="10" y="5"/>
                    </a:cubicBezTo>
                    <a:cubicBezTo>
                      <a:pt x="11" y="2"/>
                      <a:pt x="11" y="2"/>
                      <a:pt x="11" y="2"/>
                    </a:cubicBezTo>
                    <a:cubicBezTo>
                      <a:pt x="10" y="3"/>
                      <a:pt x="9" y="6"/>
                      <a:pt x="9" y="4"/>
                    </a:cubicBezTo>
                    <a:cubicBezTo>
                      <a:pt x="9" y="2"/>
                      <a:pt x="9" y="4"/>
                      <a:pt x="8" y="5"/>
                    </a:cubicBezTo>
                    <a:cubicBezTo>
                      <a:pt x="8" y="3"/>
                      <a:pt x="6" y="6"/>
                      <a:pt x="5" y="3"/>
                    </a:cubicBezTo>
                    <a:cubicBezTo>
                      <a:pt x="4" y="9"/>
                      <a:pt x="4" y="9"/>
                      <a:pt x="4" y="9"/>
                    </a:cubicBezTo>
                    <a:cubicBezTo>
                      <a:pt x="4" y="6"/>
                      <a:pt x="3" y="9"/>
                      <a:pt x="4" y="5"/>
                    </a:cubicBezTo>
                    <a:cubicBezTo>
                      <a:pt x="4" y="6"/>
                      <a:pt x="4" y="5"/>
                      <a:pt x="5" y="5"/>
                    </a:cubicBezTo>
                    <a:cubicBezTo>
                      <a:pt x="6" y="0"/>
                      <a:pt x="4" y="5"/>
                      <a:pt x="4" y="3"/>
                    </a:cubicBezTo>
                    <a:cubicBezTo>
                      <a:pt x="4" y="4"/>
                      <a:pt x="2" y="10"/>
                      <a:pt x="2" y="11"/>
                    </a:cubicBezTo>
                    <a:cubicBezTo>
                      <a:pt x="4" y="4"/>
                      <a:pt x="2" y="11"/>
                      <a:pt x="4" y="3"/>
                    </a:cubicBezTo>
                    <a:cubicBezTo>
                      <a:pt x="4" y="1"/>
                      <a:pt x="2" y="9"/>
                      <a:pt x="2" y="8"/>
                    </a:cubicBezTo>
                    <a:cubicBezTo>
                      <a:pt x="1" y="12"/>
                      <a:pt x="2" y="10"/>
                      <a:pt x="1" y="13"/>
                    </a:cubicBezTo>
                    <a:cubicBezTo>
                      <a:pt x="0" y="16"/>
                      <a:pt x="1" y="11"/>
                      <a:pt x="0" y="16"/>
                    </a:cubicBezTo>
                    <a:cubicBezTo>
                      <a:pt x="0" y="18"/>
                      <a:pt x="3" y="10"/>
                      <a:pt x="4" y="7"/>
                    </a:cubicBezTo>
                    <a:cubicBezTo>
                      <a:pt x="3" y="11"/>
                      <a:pt x="3" y="11"/>
                      <a:pt x="3" y="11"/>
                    </a:cubicBezTo>
                    <a:cubicBezTo>
                      <a:pt x="4" y="9"/>
                      <a:pt x="5" y="9"/>
                      <a:pt x="4" y="15"/>
                    </a:cubicBezTo>
                    <a:cubicBezTo>
                      <a:pt x="5" y="11"/>
                      <a:pt x="4" y="17"/>
                      <a:pt x="6" y="9"/>
                    </a:cubicBezTo>
                    <a:cubicBezTo>
                      <a:pt x="6" y="11"/>
                      <a:pt x="6" y="10"/>
                      <a:pt x="6" y="11"/>
                    </a:cubicBezTo>
                    <a:cubicBezTo>
                      <a:pt x="6" y="8"/>
                      <a:pt x="6" y="8"/>
                      <a:pt x="6" y="8"/>
                    </a:cubicBezTo>
                    <a:cubicBezTo>
                      <a:pt x="6" y="9"/>
                      <a:pt x="5" y="13"/>
                      <a:pt x="6" y="12"/>
                    </a:cubicBezTo>
                    <a:cubicBezTo>
                      <a:pt x="6" y="9"/>
                      <a:pt x="7" y="8"/>
                      <a:pt x="8" y="5"/>
                    </a:cubicBezTo>
                    <a:cubicBezTo>
                      <a:pt x="7" y="9"/>
                      <a:pt x="6" y="12"/>
                      <a:pt x="6" y="16"/>
                    </a:cubicBezTo>
                    <a:cubicBezTo>
                      <a:pt x="7" y="12"/>
                      <a:pt x="7" y="12"/>
                      <a:pt x="7" y="12"/>
                    </a:cubicBezTo>
                    <a:cubicBezTo>
                      <a:pt x="6" y="13"/>
                      <a:pt x="7" y="10"/>
                      <a:pt x="8" y="8"/>
                    </a:cubicBezTo>
                    <a:cubicBezTo>
                      <a:pt x="8" y="8"/>
                      <a:pt x="7" y="13"/>
                      <a:pt x="6" y="15"/>
                    </a:cubicBezTo>
                    <a:cubicBezTo>
                      <a:pt x="6" y="17"/>
                      <a:pt x="8" y="8"/>
                      <a:pt x="8" y="11"/>
                    </a:cubicBezTo>
                    <a:cubicBezTo>
                      <a:pt x="9" y="7"/>
                      <a:pt x="9" y="7"/>
                      <a:pt x="9" y="7"/>
                    </a:cubicBezTo>
                    <a:cubicBezTo>
                      <a:pt x="9" y="6"/>
                      <a:pt x="8" y="10"/>
                      <a:pt x="9" y="9"/>
                    </a:cubicBezTo>
                    <a:cubicBezTo>
                      <a:pt x="8" y="14"/>
                      <a:pt x="8" y="14"/>
                      <a:pt x="7" y="16"/>
                    </a:cubicBezTo>
                    <a:cubicBezTo>
                      <a:pt x="7" y="17"/>
                      <a:pt x="7" y="17"/>
                      <a:pt x="6" y="19"/>
                    </a:cubicBezTo>
                    <a:cubicBezTo>
                      <a:pt x="7" y="16"/>
                      <a:pt x="8" y="13"/>
                      <a:pt x="9" y="10"/>
                    </a:cubicBezTo>
                    <a:cubicBezTo>
                      <a:pt x="7" y="16"/>
                      <a:pt x="8" y="16"/>
                      <a:pt x="8" y="16"/>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6" name="Freeform 2237"/>
              <p:cNvSpPr/>
              <p:nvPr/>
            </p:nvSpPr>
            <p:spPr bwMode="auto">
              <a:xfrm>
                <a:off x="3078" y="3169"/>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7" name="Freeform 2238"/>
              <p:cNvSpPr/>
              <p:nvPr/>
            </p:nvSpPr>
            <p:spPr bwMode="auto">
              <a:xfrm>
                <a:off x="3079" y="316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8" name="Rectangle 2239"/>
              <p:cNvSpPr>
                <a:spLocks noChangeArrowheads="1"/>
              </p:cNvSpPr>
              <p:nvPr/>
            </p:nvSpPr>
            <p:spPr bwMode="auto">
              <a:xfrm>
                <a:off x="3080" y="3154"/>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9" name="Freeform 2240"/>
              <p:cNvSpPr/>
              <p:nvPr/>
            </p:nvSpPr>
            <p:spPr bwMode="auto">
              <a:xfrm>
                <a:off x="3077" y="3166"/>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lnTo>
                      <a:pt x="1" y="0"/>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0" name="Freeform 2241"/>
              <p:cNvSpPr/>
              <p:nvPr/>
            </p:nvSpPr>
            <p:spPr bwMode="auto">
              <a:xfrm>
                <a:off x="3075" y="3165"/>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0" y="3"/>
                      <a:pt x="1"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1" name="Freeform 2242"/>
              <p:cNvSpPr/>
              <p:nvPr/>
            </p:nvSpPr>
            <p:spPr bwMode="auto">
              <a:xfrm>
                <a:off x="3078" y="3168"/>
                <a:ext cx="1" cy="1"/>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1" y="1"/>
                    </a:lnTo>
                    <a:lnTo>
                      <a:pt x="1" y="0"/>
                    </a:lnTo>
                    <a:lnTo>
                      <a:pt x="0" y="1"/>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2" name="Freeform 2243"/>
              <p:cNvSpPr/>
              <p:nvPr/>
            </p:nvSpPr>
            <p:spPr bwMode="auto">
              <a:xfrm>
                <a:off x="3079" y="3150"/>
                <a:ext cx="9" cy="20"/>
              </a:xfrm>
              <a:custGeom>
                <a:avLst/>
                <a:gdLst>
                  <a:gd name="T0" fmla="*/ 8 w 9"/>
                  <a:gd name="T1" fmla="*/ 4 h 23"/>
                  <a:gd name="T2" fmla="*/ 8 w 9"/>
                  <a:gd name="T3" fmla="*/ 1 h 23"/>
                  <a:gd name="T4" fmla="*/ 5 w 9"/>
                  <a:gd name="T5" fmla="*/ 11 h 23"/>
                  <a:gd name="T6" fmla="*/ 7 w 9"/>
                  <a:gd name="T7" fmla="*/ 2 h 23"/>
                  <a:gd name="T8" fmla="*/ 4 w 9"/>
                  <a:gd name="T9" fmla="*/ 8 h 23"/>
                  <a:gd name="T10" fmla="*/ 5 w 9"/>
                  <a:gd name="T11" fmla="*/ 5 h 23"/>
                  <a:gd name="T12" fmla="*/ 2 w 9"/>
                  <a:gd name="T13" fmla="*/ 14 h 23"/>
                  <a:gd name="T14" fmla="*/ 5 w 9"/>
                  <a:gd name="T15" fmla="*/ 3 h 23"/>
                  <a:gd name="T16" fmla="*/ 5 w 9"/>
                  <a:gd name="T17" fmla="*/ 3 h 23"/>
                  <a:gd name="T18" fmla="*/ 3 w 9"/>
                  <a:gd name="T19" fmla="*/ 6 h 23"/>
                  <a:gd name="T20" fmla="*/ 2 w 9"/>
                  <a:gd name="T21" fmla="*/ 12 h 23"/>
                  <a:gd name="T22" fmla="*/ 0 w 9"/>
                  <a:gd name="T23" fmla="*/ 17 h 23"/>
                  <a:gd name="T24" fmla="*/ 2 w 9"/>
                  <a:gd name="T25" fmla="*/ 13 h 23"/>
                  <a:gd name="T26" fmla="*/ 1 w 9"/>
                  <a:gd name="T27" fmla="*/ 17 h 23"/>
                  <a:gd name="T28" fmla="*/ 2 w 9"/>
                  <a:gd name="T29" fmla="*/ 15 h 23"/>
                  <a:gd name="T30" fmla="*/ 1 w 9"/>
                  <a:gd name="T31" fmla="*/ 18 h 23"/>
                  <a:gd name="T32" fmla="*/ 2 w 9"/>
                  <a:gd name="T33" fmla="*/ 15 h 23"/>
                  <a:gd name="T34" fmla="*/ 2 w 9"/>
                  <a:gd name="T35" fmla="*/ 16 h 23"/>
                  <a:gd name="T36" fmla="*/ 3 w 9"/>
                  <a:gd name="T37" fmla="*/ 11 h 23"/>
                  <a:gd name="T38" fmla="*/ 2 w 9"/>
                  <a:gd name="T39" fmla="*/ 16 h 23"/>
                  <a:gd name="T40" fmla="*/ 3 w 9"/>
                  <a:gd name="T41" fmla="*/ 13 h 23"/>
                  <a:gd name="T42" fmla="*/ 3 w 9"/>
                  <a:gd name="T43" fmla="*/ 18 h 23"/>
                  <a:gd name="T44" fmla="*/ 4 w 9"/>
                  <a:gd name="T45" fmla="*/ 15 h 23"/>
                  <a:gd name="T46" fmla="*/ 2 w 9"/>
                  <a:gd name="T47" fmla="*/ 18 h 23"/>
                  <a:gd name="T48" fmla="*/ 5 w 9"/>
                  <a:gd name="T49" fmla="*/ 8 h 23"/>
                  <a:gd name="T50" fmla="*/ 3 w 9"/>
                  <a:gd name="T51" fmla="*/ 17 h 23"/>
                  <a:gd name="T52" fmla="*/ 5 w 9"/>
                  <a:gd name="T53" fmla="*/ 15 h 23"/>
                  <a:gd name="T54" fmla="*/ 4 w 9"/>
                  <a:gd name="T55" fmla="*/ 16 h 23"/>
                  <a:gd name="T56" fmla="*/ 5 w 9"/>
                  <a:gd name="T57" fmla="*/ 13 h 23"/>
                  <a:gd name="T58" fmla="*/ 6 w 9"/>
                  <a:gd name="T59" fmla="*/ 12 h 23"/>
                  <a:gd name="T60" fmla="*/ 6 w 9"/>
                  <a:gd name="T61" fmla="*/ 9 h 23"/>
                  <a:gd name="T62" fmla="*/ 6 w 9"/>
                  <a:gd name="T63" fmla="*/ 11 h 23"/>
                  <a:gd name="T64" fmla="*/ 8 w 9"/>
                  <a:gd name="T65" fmla="*/ 5 h 23"/>
                  <a:gd name="T66" fmla="*/ 6 w 9"/>
                  <a:gd name="T67" fmla="*/ 9 h 23"/>
                  <a:gd name="T68" fmla="*/ 8 w 9"/>
                  <a:gd name="T6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23">
                    <a:moveTo>
                      <a:pt x="8" y="4"/>
                    </a:moveTo>
                    <a:cubicBezTo>
                      <a:pt x="9" y="0"/>
                      <a:pt x="8" y="2"/>
                      <a:pt x="8" y="1"/>
                    </a:cubicBezTo>
                    <a:cubicBezTo>
                      <a:pt x="7" y="3"/>
                      <a:pt x="5" y="11"/>
                      <a:pt x="5" y="11"/>
                    </a:cubicBezTo>
                    <a:cubicBezTo>
                      <a:pt x="7" y="2"/>
                      <a:pt x="7" y="2"/>
                      <a:pt x="7" y="2"/>
                    </a:cubicBezTo>
                    <a:cubicBezTo>
                      <a:pt x="7" y="3"/>
                      <a:pt x="6" y="1"/>
                      <a:pt x="4" y="8"/>
                    </a:cubicBezTo>
                    <a:cubicBezTo>
                      <a:pt x="5" y="5"/>
                      <a:pt x="5" y="5"/>
                      <a:pt x="5" y="5"/>
                    </a:cubicBezTo>
                    <a:cubicBezTo>
                      <a:pt x="5" y="5"/>
                      <a:pt x="2" y="17"/>
                      <a:pt x="2" y="14"/>
                    </a:cubicBezTo>
                    <a:cubicBezTo>
                      <a:pt x="4" y="9"/>
                      <a:pt x="3" y="9"/>
                      <a:pt x="5" y="3"/>
                    </a:cubicBezTo>
                    <a:cubicBezTo>
                      <a:pt x="5" y="3"/>
                      <a:pt x="5" y="3"/>
                      <a:pt x="5" y="3"/>
                    </a:cubicBezTo>
                    <a:cubicBezTo>
                      <a:pt x="5" y="3"/>
                      <a:pt x="4" y="6"/>
                      <a:pt x="3" y="6"/>
                    </a:cubicBezTo>
                    <a:cubicBezTo>
                      <a:pt x="3" y="8"/>
                      <a:pt x="2" y="12"/>
                      <a:pt x="2" y="12"/>
                    </a:cubicBezTo>
                    <a:cubicBezTo>
                      <a:pt x="2" y="12"/>
                      <a:pt x="1" y="15"/>
                      <a:pt x="0" y="17"/>
                    </a:cubicBezTo>
                    <a:cubicBezTo>
                      <a:pt x="1" y="15"/>
                      <a:pt x="1" y="16"/>
                      <a:pt x="2" y="13"/>
                    </a:cubicBezTo>
                    <a:cubicBezTo>
                      <a:pt x="1" y="16"/>
                      <a:pt x="2" y="14"/>
                      <a:pt x="1" y="17"/>
                    </a:cubicBezTo>
                    <a:cubicBezTo>
                      <a:pt x="2" y="15"/>
                      <a:pt x="2" y="15"/>
                      <a:pt x="2" y="15"/>
                    </a:cubicBezTo>
                    <a:cubicBezTo>
                      <a:pt x="2" y="15"/>
                      <a:pt x="1" y="18"/>
                      <a:pt x="1" y="18"/>
                    </a:cubicBezTo>
                    <a:cubicBezTo>
                      <a:pt x="2" y="16"/>
                      <a:pt x="2" y="15"/>
                      <a:pt x="2" y="15"/>
                    </a:cubicBezTo>
                    <a:cubicBezTo>
                      <a:pt x="2" y="16"/>
                      <a:pt x="2" y="16"/>
                      <a:pt x="2" y="16"/>
                    </a:cubicBezTo>
                    <a:cubicBezTo>
                      <a:pt x="2" y="15"/>
                      <a:pt x="2" y="16"/>
                      <a:pt x="3" y="11"/>
                    </a:cubicBezTo>
                    <a:cubicBezTo>
                      <a:pt x="2" y="16"/>
                      <a:pt x="2" y="16"/>
                      <a:pt x="2" y="16"/>
                    </a:cubicBezTo>
                    <a:cubicBezTo>
                      <a:pt x="3" y="13"/>
                      <a:pt x="3" y="13"/>
                      <a:pt x="3" y="13"/>
                    </a:cubicBezTo>
                    <a:cubicBezTo>
                      <a:pt x="3" y="14"/>
                      <a:pt x="1" y="23"/>
                      <a:pt x="3" y="18"/>
                    </a:cubicBezTo>
                    <a:cubicBezTo>
                      <a:pt x="3" y="17"/>
                      <a:pt x="3" y="16"/>
                      <a:pt x="4" y="15"/>
                    </a:cubicBezTo>
                    <a:cubicBezTo>
                      <a:pt x="4" y="13"/>
                      <a:pt x="3" y="17"/>
                      <a:pt x="2" y="18"/>
                    </a:cubicBezTo>
                    <a:cubicBezTo>
                      <a:pt x="3" y="15"/>
                      <a:pt x="5" y="11"/>
                      <a:pt x="5" y="8"/>
                    </a:cubicBezTo>
                    <a:cubicBezTo>
                      <a:pt x="4" y="13"/>
                      <a:pt x="5" y="8"/>
                      <a:pt x="3" y="17"/>
                    </a:cubicBezTo>
                    <a:cubicBezTo>
                      <a:pt x="4" y="17"/>
                      <a:pt x="5" y="13"/>
                      <a:pt x="5" y="15"/>
                    </a:cubicBezTo>
                    <a:cubicBezTo>
                      <a:pt x="4" y="16"/>
                      <a:pt x="4" y="16"/>
                      <a:pt x="4" y="16"/>
                    </a:cubicBezTo>
                    <a:cubicBezTo>
                      <a:pt x="6" y="11"/>
                      <a:pt x="4" y="19"/>
                      <a:pt x="5" y="13"/>
                    </a:cubicBezTo>
                    <a:cubicBezTo>
                      <a:pt x="6" y="12"/>
                      <a:pt x="6" y="12"/>
                      <a:pt x="6" y="12"/>
                    </a:cubicBezTo>
                    <a:cubicBezTo>
                      <a:pt x="6" y="10"/>
                      <a:pt x="6" y="10"/>
                      <a:pt x="6" y="9"/>
                    </a:cubicBezTo>
                    <a:cubicBezTo>
                      <a:pt x="6" y="10"/>
                      <a:pt x="6" y="10"/>
                      <a:pt x="6" y="11"/>
                    </a:cubicBezTo>
                    <a:cubicBezTo>
                      <a:pt x="7" y="7"/>
                      <a:pt x="8" y="7"/>
                      <a:pt x="8" y="5"/>
                    </a:cubicBezTo>
                    <a:cubicBezTo>
                      <a:pt x="8" y="5"/>
                      <a:pt x="7" y="8"/>
                      <a:pt x="6" y="9"/>
                    </a:cubicBezTo>
                    <a:cubicBezTo>
                      <a:pt x="7" y="7"/>
                      <a:pt x="8" y="3"/>
                      <a:pt x="8"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3" name="Freeform 2244"/>
              <p:cNvSpPr/>
              <p:nvPr/>
            </p:nvSpPr>
            <p:spPr bwMode="auto">
              <a:xfrm>
                <a:off x="3080" y="3164"/>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1" y="0"/>
                      <a:pt x="1" y="1"/>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4" name="Freeform 2245"/>
              <p:cNvSpPr/>
              <p:nvPr/>
            </p:nvSpPr>
            <p:spPr bwMode="auto">
              <a:xfrm>
                <a:off x="3082" y="3148"/>
                <a:ext cx="9" cy="24"/>
              </a:xfrm>
              <a:custGeom>
                <a:avLst/>
                <a:gdLst>
                  <a:gd name="T0" fmla="*/ 4 w 10"/>
                  <a:gd name="T1" fmla="*/ 13 h 27"/>
                  <a:gd name="T2" fmla="*/ 3 w 10"/>
                  <a:gd name="T3" fmla="*/ 19 h 27"/>
                  <a:gd name="T4" fmla="*/ 6 w 10"/>
                  <a:gd name="T5" fmla="*/ 9 h 27"/>
                  <a:gd name="T6" fmla="*/ 7 w 10"/>
                  <a:gd name="T7" fmla="*/ 7 h 27"/>
                  <a:gd name="T8" fmla="*/ 4 w 10"/>
                  <a:gd name="T9" fmla="*/ 16 h 27"/>
                  <a:gd name="T10" fmla="*/ 4 w 10"/>
                  <a:gd name="T11" fmla="*/ 17 h 27"/>
                  <a:gd name="T12" fmla="*/ 6 w 10"/>
                  <a:gd name="T13" fmla="*/ 11 h 27"/>
                  <a:gd name="T14" fmla="*/ 7 w 10"/>
                  <a:gd name="T15" fmla="*/ 8 h 27"/>
                  <a:gd name="T16" fmla="*/ 6 w 10"/>
                  <a:gd name="T17" fmla="*/ 10 h 27"/>
                  <a:gd name="T18" fmla="*/ 5 w 10"/>
                  <a:gd name="T19" fmla="*/ 17 h 27"/>
                  <a:gd name="T20" fmla="*/ 10 w 10"/>
                  <a:gd name="T21" fmla="*/ 2 h 27"/>
                  <a:gd name="T22" fmla="*/ 9 w 10"/>
                  <a:gd name="T23" fmla="*/ 2 h 27"/>
                  <a:gd name="T24" fmla="*/ 7 w 10"/>
                  <a:gd name="T25" fmla="*/ 9 h 27"/>
                  <a:gd name="T26" fmla="*/ 8 w 10"/>
                  <a:gd name="T27" fmla="*/ 7 h 27"/>
                  <a:gd name="T28" fmla="*/ 9 w 10"/>
                  <a:gd name="T29" fmla="*/ 4 h 27"/>
                  <a:gd name="T30" fmla="*/ 6 w 10"/>
                  <a:gd name="T31" fmla="*/ 3 h 27"/>
                  <a:gd name="T32" fmla="*/ 7 w 10"/>
                  <a:gd name="T33" fmla="*/ 4 h 27"/>
                  <a:gd name="T34" fmla="*/ 5 w 10"/>
                  <a:gd name="T35" fmla="*/ 8 h 27"/>
                  <a:gd name="T36" fmla="*/ 4 w 10"/>
                  <a:gd name="T37" fmla="*/ 14 h 27"/>
                  <a:gd name="T38" fmla="*/ 4 w 10"/>
                  <a:gd name="T39" fmla="*/ 12 h 27"/>
                  <a:gd name="T40" fmla="*/ 3 w 10"/>
                  <a:gd name="T41" fmla="*/ 19 h 27"/>
                  <a:gd name="T42" fmla="*/ 1 w 10"/>
                  <a:gd name="T43" fmla="*/ 22 h 27"/>
                  <a:gd name="T44" fmla="*/ 2 w 10"/>
                  <a:gd name="T45" fmla="*/ 22 h 27"/>
                  <a:gd name="T46" fmla="*/ 4 w 10"/>
                  <a:gd name="T4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 h="27">
                    <a:moveTo>
                      <a:pt x="4" y="13"/>
                    </a:moveTo>
                    <a:cubicBezTo>
                      <a:pt x="4" y="14"/>
                      <a:pt x="4" y="17"/>
                      <a:pt x="3" y="19"/>
                    </a:cubicBezTo>
                    <a:cubicBezTo>
                      <a:pt x="4" y="16"/>
                      <a:pt x="4" y="13"/>
                      <a:pt x="6" y="9"/>
                    </a:cubicBezTo>
                    <a:cubicBezTo>
                      <a:pt x="5" y="11"/>
                      <a:pt x="6" y="7"/>
                      <a:pt x="7" y="7"/>
                    </a:cubicBezTo>
                    <a:cubicBezTo>
                      <a:pt x="6" y="9"/>
                      <a:pt x="5" y="15"/>
                      <a:pt x="4" y="16"/>
                    </a:cubicBezTo>
                    <a:cubicBezTo>
                      <a:pt x="5" y="14"/>
                      <a:pt x="4" y="17"/>
                      <a:pt x="4" y="17"/>
                    </a:cubicBezTo>
                    <a:cubicBezTo>
                      <a:pt x="5" y="14"/>
                      <a:pt x="5" y="15"/>
                      <a:pt x="6" y="11"/>
                    </a:cubicBezTo>
                    <a:cubicBezTo>
                      <a:pt x="7" y="8"/>
                      <a:pt x="7" y="6"/>
                      <a:pt x="7" y="8"/>
                    </a:cubicBezTo>
                    <a:cubicBezTo>
                      <a:pt x="6" y="11"/>
                      <a:pt x="6" y="10"/>
                      <a:pt x="6" y="10"/>
                    </a:cubicBezTo>
                    <a:cubicBezTo>
                      <a:pt x="5" y="15"/>
                      <a:pt x="6" y="13"/>
                      <a:pt x="5" y="17"/>
                    </a:cubicBezTo>
                    <a:cubicBezTo>
                      <a:pt x="7" y="11"/>
                      <a:pt x="7" y="11"/>
                      <a:pt x="10" y="2"/>
                    </a:cubicBezTo>
                    <a:cubicBezTo>
                      <a:pt x="10" y="0"/>
                      <a:pt x="9" y="2"/>
                      <a:pt x="9" y="2"/>
                    </a:cubicBezTo>
                    <a:cubicBezTo>
                      <a:pt x="9" y="4"/>
                      <a:pt x="8" y="8"/>
                      <a:pt x="7" y="9"/>
                    </a:cubicBezTo>
                    <a:cubicBezTo>
                      <a:pt x="8" y="8"/>
                      <a:pt x="7" y="11"/>
                      <a:pt x="8" y="7"/>
                    </a:cubicBezTo>
                    <a:cubicBezTo>
                      <a:pt x="9" y="4"/>
                      <a:pt x="9" y="4"/>
                      <a:pt x="9" y="4"/>
                    </a:cubicBezTo>
                    <a:cubicBezTo>
                      <a:pt x="9" y="2"/>
                      <a:pt x="8" y="2"/>
                      <a:pt x="6" y="3"/>
                    </a:cubicBezTo>
                    <a:cubicBezTo>
                      <a:pt x="7" y="4"/>
                      <a:pt x="7" y="4"/>
                      <a:pt x="7" y="4"/>
                    </a:cubicBezTo>
                    <a:cubicBezTo>
                      <a:pt x="6" y="6"/>
                      <a:pt x="6" y="6"/>
                      <a:pt x="5" y="8"/>
                    </a:cubicBezTo>
                    <a:cubicBezTo>
                      <a:pt x="4" y="14"/>
                      <a:pt x="4" y="14"/>
                      <a:pt x="4" y="14"/>
                    </a:cubicBezTo>
                    <a:cubicBezTo>
                      <a:pt x="4" y="14"/>
                      <a:pt x="4" y="15"/>
                      <a:pt x="4" y="12"/>
                    </a:cubicBezTo>
                    <a:cubicBezTo>
                      <a:pt x="3" y="15"/>
                      <a:pt x="3" y="17"/>
                      <a:pt x="3" y="19"/>
                    </a:cubicBezTo>
                    <a:cubicBezTo>
                      <a:pt x="2" y="20"/>
                      <a:pt x="3" y="17"/>
                      <a:pt x="1" y="22"/>
                    </a:cubicBezTo>
                    <a:cubicBezTo>
                      <a:pt x="0" y="27"/>
                      <a:pt x="3" y="17"/>
                      <a:pt x="2" y="22"/>
                    </a:cubicBezTo>
                    <a:lnTo>
                      <a:pt x="4" y="1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5" name="Freeform 2246"/>
              <p:cNvSpPr/>
              <p:nvPr/>
            </p:nvSpPr>
            <p:spPr bwMode="auto">
              <a:xfrm>
                <a:off x="3085" y="3160"/>
                <a:ext cx="1" cy="3"/>
              </a:xfrm>
              <a:custGeom>
                <a:avLst/>
                <a:gdLst>
                  <a:gd name="T0" fmla="*/ 0 w 1"/>
                  <a:gd name="T1" fmla="*/ 3 h 3"/>
                  <a:gd name="T2" fmla="*/ 1 w 1"/>
                  <a:gd name="T3" fmla="*/ 0 h 3"/>
                  <a:gd name="T4" fmla="*/ 0 w 1"/>
                  <a:gd name="T5" fmla="*/ 1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1"/>
                    </a:lnTo>
                    <a:lnTo>
                      <a:pt x="0" y="3"/>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6" name="Freeform 2247"/>
              <p:cNvSpPr/>
              <p:nvPr/>
            </p:nvSpPr>
            <p:spPr bwMode="auto">
              <a:xfrm>
                <a:off x="3087" y="3150"/>
                <a:ext cx="1" cy="4"/>
              </a:xfrm>
              <a:custGeom>
                <a:avLst/>
                <a:gdLst>
                  <a:gd name="T0" fmla="*/ 1 w 1"/>
                  <a:gd name="T1" fmla="*/ 0 h 4"/>
                  <a:gd name="T2" fmla="*/ 0 w 1"/>
                  <a:gd name="T3" fmla="*/ 3 h 4"/>
                  <a:gd name="T4" fmla="*/ 1 w 1"/>
                  <a:gd name="T5" fmla="*/ 0 h 4"/>
                </a:gdLst>
                <a:ahLst/>
                <a:cxnLst>
                  <a:cxn ang="0">
                    <a:pos x="T0" y="T1"/>
                  </a:cxn>
                  <a:cxn ang="0">
                    <a:pos x="T2" y="T3"/>
                  </a:cxn>
                  <a:cxn ang="0">
                    <a:pos x="T4" y="T5"/>
                  </a:cxn>
                </a:cxnLst>
                <a:rect l="0" t="0" r="r" b="b"/>
                <a:pathLst>
                  <a:path w="1" h="4">
                    <a:moveTo>
                      <a:pt x="1" y="0"/>
                    </a:moveTo>
                    <a:cubicBezTo>
                      <a:pt x="0" y="3"/>
                      <a:pt x="0" y="3"/>
                      <a:pt x="0" y="3"/>
                    </a:cubicBezTo>
                    <a:cubicBezTo>
                      <a:pt x="0" y="4"/>
                      <a:pt x="1" y="2"/>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7" name="Freeform 2248"/>
              <p:cNvSpPr/>
              <p:nvPr/>
            </p:nvSpPr>
            <p:spPr bwMode="auto">
              <a:xfrm>
                <a:off x="3087" y="3161"/>
                <a:ext cx="1" cy="2"/>
              </a:xfrm>
              <a:custGeom>
                <a:avLst/>
                <a:gdLst>
                  <a:gd name="T0" fmla="*/ 0 w 1"/>
                  <a:gd name="T1" fmla="*/ 2 h 2"/>
                  <a:gd name="T2" fmla="*/ 1 w 1"/>
                  <a:gd name="T3" fmla="*/ 1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0"/>
                      <a:pt x="1" y="0"/>
                      <a:pt x="1" y="0"/>
                    </a:cubicBezTo>
                    <a:cubicBezTo>
                      <a:pt x="0" y="1"/>
                      <a:pt x="0" y="2"/>
                      <a:pt x="0" y="2"/>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8" name="Freeform 2249"/>
              <p:cNvSpPr/>
              <p:nvPr/>
            </p:nvSpPr>
            <p:spPr bwMode="auto">
              <a:xfrm>
                <a:off x="3088" y="3149"/>
                <a:ext cx="4" cy="11"/>
              </a:xfrm>
              <a:custGeom>
                <a:avLst/>
                <a:gdLst>
                  <a:gd name="T0" fmla="*/ 4 w 4"/>
                  <a:gd name="T1" fmla="*/ 0 h 13"/>
                  <a:gd name="T2" fmla="*/ 3 w 4"/>
                  <a:gd name="T3" fmla="*/ 0 h 13"/>
                  <a:gd name="T4" fmla="*/ 0 w 4"/>
                  <a:gd name="T5" fmla="*/ 12 h 13"/>
                  <a:gd name="T6" fmla="*/ 2 w 4"/>
                  <a:gd name="T7" fmla="*/ 4 h 13"/>
                  <a:gd name="T8" fmla="*/ 3 w 4"/>
                  <a:gd name="T9" fmla="*/ 4 h 13"/>
                  <a:gd name="T10" fmla="*/ 4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4" y="0"/>
                    </a:moveTo>
                    <a:cubicBezTo>
                      <a:pt x="3" y="0"/>
                      <a:pt x="2" y="3"/>
                      <a:pt x="3" y="0"/>
                    </a:cubicBezTo>
                    <a:cubicBezTo>
                      <a:pt x="0" y="12"/>
                      <a:pt x="0" y="12"/>
                      <a:pt x="0" y="12"/>
                    </a:cubicBezTo>
                    <a:cubicBezTo>
                      <a:pt x="0" y="13"/>
                      <a:pt x="2" y="5"/>
                      <a:pt x="2" y="4"/>
                    </a:cubicBezTo>
                    <a:cubicBezTo>
                      <a:pt x="1" y="8"/>
                      <a:pt x="3" y="3"/>
                      <a:pt x="3" y="4"/>
                    </a:cubicBezTo>
                    <a:lnTo>
                      <a:pt x="4"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9" name="Freeform 2250"/>
              <p:cNvSpPr/>
              <p:nvPr/>
            </p:nvSpPr>
            <p:spPr bwMode="auto">
              <a:xfrm>
                <a:off x="3088" y="3145"/>
                <a:ext cx="10" cy="25"/>
              </a:xfrm>
              <a:custGeom>
                <a:avLst/>
                <a:gdLst>
                  <a:gd name="T0" fmla="*/ 2 w 11"/>
                  <a:gd name="T1" fmla="*/ 18 h 28"/>
                  <a:gd name="T2" fmla="*/ 3 w 11"/>
                  <a:gd name="T3" fmla="*/ 17 h 28"/>
                  <a:gd name="T4" fmla="*/ 2 w 11"/>
                  <a:gd name="T5" fmla="*/ 19 h 28"/>
                  <a:gd name="T6" fmla="*/ 2 w 11"/>
                  <a:gd name="T7" fmla="*/ 22 h 28"/>
                  <a:gd name="T8" fmla="*/ 3 w 11"/>
                  <a:gd name="T9" fmla="*/ 20 h 28"/>
                  <a:gd name="T10" fmla="*/ 4 w 11"/>
                  <a:gd name="T11" fmla="*/ 18 h 28"/>
                  <a:gd name="T12" fmla="*/ 5 w 11"/>
                  <a:gd name="T13" fmla="*/ 14 h 28"/>
                  <a:gd name="T14" fmla="*/ 3 w 11"/>
                  <a:gd name="T15" fmla="*/ 22 h 28"/>
                  <a:gd name="T16" fmla="*/ 6 w 11"/>
                  <a:gd name="T17" fmla="*/ 11 h 28"/>
                  <a:gd name="T18" fmla="*/ 7 w 11"/>
                  <a:gd name="T19" fmla="*/ 10 h 28"/>
                  <a:gd name="T20" fmla="*/ 8 w 11"/>
                  <a:gd name="T21" fmla="*/ 10 h 28"/>
                  <a:gd name="T22" fmla="*/ 6 w 11"/>
                  <a:gd name="T23" fmla="*/ 15 h 28"/>
                  <a:gd name="T24" fmla="*/ 6 w 11"/>
                  <a:gd name="T25" fmla="*/ 16 h 28"/>
                  <a:gd name="T26" fmla="*/ 8 w 11"/>
                  <a:gd name="T27" fmla="*/ 8 h 28"/>
                  <a:gd name="T28" fmla="*/ 7 w 11"/>
                  <a:gd name="T29" fmla="*/ 9 h 28"/>
                  <a:gd name="T30" fmla="*/ 10 w 11"/>
                  <a:gd name="T31" fmla="*/ 5 h 28"/>
                  <a:gd name="T32" fmla="*/ 9 w 11"/>
                  <a:gd name="T33" fmla="*/ 5 h 28"/>
                  <a:gd name="T34" fmla="*/ 10 w 11"/>
                  <a:gd name="T35" fmla="*/ 2 h 28"/>
                  <a:gd name="T36" fmla="*/ 7 w 11"/>
                  <a:gd name="T37" fmla="*/ 6 h 28"/>
                  <a:gd name="T38" fmla="*/ 8 w 11"/>
                  <a:gd name="T39" fmla="*/ 3 h 28"/>
                  <a:gd name="T40" fmla="*/ 4 w 11"/>
                  <a:gd name="T41" fmla="*/ 12 h 28"/>
                  <a:gd name="T42" fmla="*/ 4 w 11"/>
                  <a:gd name="T43" fmla="*/ 11 h 28"/>
                  <a:gd name="T44" fmla="*/ 7 w 11"/>
                  <a:gd name="T45" fmla="*/ 5 h 28"/>
                  <a:gd name="T46" fmla="*/ 5 w 11"/>
                  <a:gd name="T47" fmla="*/ 8 h 28"/>
                  <a:gd name="T48" fmla="*/ 7 w 11"/>
                  <a:gd name="T49" fmla="*/ 2 h 28"/>
                  <a:gd name="T50" fmla="*/ 3 w 11"/>
                  <a:gd name="T51" fmla="*/ 10 h 28"/>
                  <a:gd name="T52" fmla="*/ 4 w 11"/>
                  <a:gd name="T53" fmla="*/ 8 h 28"/>
                  <a:gd name="T54" fmla="*/ 1 w 11"/>
                  <a:gd name="T55" fmla="*/ 17 h 28"/>
                  <a:gd name="T56" fmla="*/ 3 w 11"/>
                  <a:gd name="T57" fmla="*/ 16 h 28"/>
                  <a:gd name="T58" fmla="*/ 5 w 11"/>
                  <a:gd name="T59" fmla="*/ 12 h 28"/>
                  <a:gd name="T60" fmla="*/ 3 w 11"/>
                  <a:gd name="T61" fmla="*/ 17 h 28"/>
                  <a:gd name="T62" fmla="*/ 5 w 11"/>
                  <a:gd name="T63" fmla="*/ 12 h 28"/>
                  <a:gd name="T64" fmla="*/ 3 w 11"/>
                  <a:gd name="T65" fmla="*/ 17 h 28"/>
                  <a:gd name="T66" fmla="*/ 6 w 11"/>
                  <a:gd name="T67" fmla="*/ 12 h 28"/>
                  <a:gd name="T68" fmla="*/ 3 w 11"/>
                  <a:gd name="T69" fmla="*/ 18 h 28"/>
                  <a:gd name="T70" fmla="*/ 4 w 11"/>
                  <a:gd name="T71" fmla="*/ 17 h 28"/>
                  <a:gd name="T72" fmla="*/ 7 w 11"/>
                  <a:gd name="T73" fmla="*/ 10 h 28"/>
                  <a:gd name="T74" fmla="*/ 5 w 11"/>
                  <a:gd name="T75" fmla="*/ 8 h 28"/>
                  <a:gd name="T76" fmla="*/ 4 w 11"/>
                  <a:gd name="T77" fmla="*/ 13 h 28"/>
                  <a:gd name="T78" fmla="*/ 3 w 11"/>
                  <a:gd name="T79" fmla="*/ 13 h 28"/>
                  <a:gd name="T80" fmla="*/ 2 w 11"/>
                  <a:gd name="T81" fmla="*/ 16 h 28"/>
                  <a:gd name="T82" fmla="*/ 4 w 11"/>
                  <a:gd name="T83" fmla="*/ 7 h 28"/>
                  <a:gd name="T84" fmla="*/ 4 w 11"/>
                  <a:gd name="T85" fmla="*/ 8 h 28"/>
                  <a:gd name="T86" fmla="*/ 4 w 11"/>
                  <a:gd name="T87" fmla="*/ 10 h 28"/>
                  <a:gd name="T88" fmla="*/ 4 w 11"/>
                  <a:gd name="T89" fmla="*/ 8 h 28"/>
                  <a:gd name="T90" fmla="*/ 1 w 11"/>
                  <a:gd name="T91" fmla="*/ 19 h 28"/>
                  <a:gd name="T92" fmla="*/ 1 w 11"/>
                  <a:gd name="T93" fmla="*/ 24 h 28"/>
                  <a:gd name="T94" fmla="*/ 2 w 11"/>
                  <a:gd name="T9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 h="28">
                    <a:moveTo>
                      <a:pt x="2" y="18"/>
                    </a:moveTo>
                    <a:cubicBezTo>
                      <a:pt x="3" y="18"/>
                      <a:pt x="3" y="15"/>
                      <a:pt x="3" y="17"/>
                    </a:cubicBezTo>
                    <a:cubicBezTo>
                      <a:pt x="3" y="19"/>
                      <a:pt x="2" y="20"/>
                      <a:pt x="2" y="19"/>
                    </a:cubicBezTo>
                    <a:cubicBezTo>
                      <a:pt x="1" y="25"/>
                      <a:pt x="3" y="19"/>
                      <a:pt x="2" y="22"/>
                    </a:cubicBezTo>
                    <a:cubicBezTo>
                      <a:pt x="3" y="20"/>
                      <a:pt x="3" y="20"/>
                      <a:pt x="3" y="20"/>
                    </a:cubicBezTo>
                    <a:cubicBezTo>
                      <a:pt x="3" y="21"/>
                      <a:pt x="4" y="15"/>
                      <a:pt x="4" y="18"/>
                    </a:cubicBezTo>
                    <a:cubicBezTo>
                      <a:pt x="4" y="17"/>
                      <a:pt x="4" y="17"/>
                      <a:pt x="5" y="14"/>
                    </a:cubicBezTo>
                    <a:cubicBezTo>
                      <a:pt x="4" y="18"/>
                      <a:pt x="4" y="18"/>
                      <a:pt x="3" y="22"/>
                    </a:cubicBezTo>
                    <a:cubicBezTo>
                      <a:pt x="4" y="20"/>
                      <a:pt x="5" y="15"/>
                      <a:pt x="6" y="11"/>
                    </a:cubicBezTo>
                    <a:cubicBezTo>
                      <a:pt x="6" y="15"/>
                      <a:pt x="5" y="15"/>
                      <a:pt x="7" y="10"/>
                    </a:cubicBezTo>
                    <a:cubicBezTo>
                      <a:pt x="8" y="10"/>
                      <a:pt x="8" y="10"/>
                      <a:pt x="8" y="10"/>
                    </a:cubicBezTo>
                    <a:cubicBezTo>
                      <a:pt x="4" y="20"/>
                      <a:pt x="6" y="13"/>
                      <a:pt x="6" y="15"/>
                    </a:cubicBezTo>
                    <a:cubicBezTo>
                      <a:pt x="6" y="16"/>
                      <a:pt x="6" y="16"/>
                      <a:pt x="6" y="16"/>
                    </a:cubicBezTo>
                    <a:cubicBezTo>
                      <a:pt x="6" y="14"/>
                      <a:pt x="2" y="28"/>
                      <a:pt x="8" y="8"/>
                    </a:cubicBezTo>
                    <a:cubicBezTo>
                      <a:pt x="8" y="9"/>
                      <a:pt x="7" y="10"/>
                      <a:pt x="7" y="9"/>
                    </a:cubicBezTo>
                    <a:cubicBezTo>
                      <a:pt x="10" y="5"/>
                      <a:pt x="10" y="5"/>
                      <a:pt x="10" y="5"/>
                    </a:cubicBezTo>
                    <a:cubicBezTo>
                      <a:pt x="9" y="5"/>
                      <a:pt x="7" y="8"/>
                      <a:pt x="9" y="5"/>
                    </a:cubicBezTo>
                    <a:cubicBezTo>
                      <a:pt x="10" y="2"/>
                      <a:pt x="10" y="2"/>
                      <a:pt x="10" y="2"/>
                    </a:cubicBezTo>
                    <a:cubicBezTo>
                      <a:pt x="8" y="6"/>
                      <a:pt x="8" y="4"/>
                      <a:pt x="7" y="6"/>
                    </a:cubicBezTo>
                    <a:cubicBezTo>
                      <a:pt x="8" y="3"/>
                      <a:pt x="8" y="3"/>
                      <a:pt x="8" y="3"/>
                    </a:cubicBezTo>
                    <a:cubicBezTo>
                      <a:pt x="6" y="6"/>
                      <a:pt x="8" y="5"/>
                      <a:pt x="4" y="12"/>
                    </a:cubicBezTo>
                    <a:cubicBezTo>
                      <a:pt x="8" y="3"/>
                      <a:pt x="3" y="15"/>
                      <a:pt x="4" y="11"/>
                    </a:cubicBezTo>
                    <a:cubicBezTo>
                      <a:pt x="5" y="7"/>
                      <a:pt x="5" y="9"/>
                      <a:pt x="7" y="5"/>
                    </a:cubicBezTo>
                    <a:cubicBezTo>
                      <a:pt x="5" y="10"/>
                      <a:pt x="6" y="6"/>
                      <a:pt x="5" y="8"/>
                    </a:cubicBezTo>
                    <a:cubicBezTo>
                      <a:pt x="7" y="3"/>
                      <a:pt x="5" y="7"/>
                      <a:pt x="7" y="2"/>
                    </a:cubicBezTo>
                    <a:cubicBezTo>
                      <a:pt x="3" y="10"/>
                      <a:pt x="3" y="10"/>
                      <a:pt x="3" y="10"/>
                    </a:cubicBezTo>
                    <a:cubicBezTo>
                      <a:pt x="4" y="7"/>
                      <a:pt x="4" y="8"/>
                      <a:pt x="4" y="8"/>
                    </a:cubicBezTo>
                    <a:cubicBezTo>
                      <a:pt x="4" y="8"/>
                      <a:pt x="1" y="15"/>
                      <a:pt x="1" y="17"/>
                    </a:cubicBezTo>
                    <a:cubicBezTo>
                      <a:pt x="2" y="15"/>
                      <a:pt x="3" y="14"/>
                      <a:pt x="3" y="16"/>
                    </a:cubicBezTo>
                    <a:cubicBezTo>
                      <a:pt x="5" y="10"/>
                      <a:pt x="3" y="16"/>
                      <a:pt x="5" y="12"/>
                    </a:cubicBezTo>
                    <a:cubicBezTo>
                      <a:pt x="3" y="17"/>
                      <a:pt x="3" y="17"/>
                      <a:pt x="3" y="17"/>
                    </a:cubicBezTo>
                    <a:cubicBezTo>
                      <a:pt x="4" y="16"/>
                      <a:pt x="4" y="14"/>
                      <a:pt x="5" y="12"/>
                    </a:cubicBezTo>
                    <a:cubicBezTo>
                      <a:pt x="6" y="11"/>
                      <a:pt x="4" y="14"/>
                      <a:pt x="3" y="17"/>
                    </a:cubicBezTo>
                    <a:cubicBezTo>
                      <a:pt x="4" y="17"/>
                      <a:pt x="4" y="15"/>
                      <a:pt x="6" y="12"/>
                    </a:cubicBezTo>
                    <a:cubicBezTo>
                      <a:pt x="3" y="18"/>
                      <a:pt x="3" y="18"/>
                      <a:pt x="3" y="18"/>
                    </a:cubicBezTo>
                    <a:cubicBezTo>
                      <a:pt x="4" y="17"/>
                      <a:pt x="4" y="17"/>
                      <a:pt x="4" y="17"/>
                    </a:cubicBezTo>
                    <a:cubicBezTo>
                      <a:pt x="11" y="0"/>
                      <a:pt x="5" y="13"/>
                      <a:pt x="7" y="10"/>
                    </a:cubicBezTo>
                    <a:cubicBezTo>
                      <a:pt x="6" y="10"/>
                      <a:pt x="5" y="10"/>
                      <a:pt x="5" y="8"/>
                    </a:cubicBezTo>
                    <a:cubicBezTo>
                      <a:pt x="4" y="13"/>
                      <a:pt x="4" y="13"/>
                      <a:pt x="4" y="13"/>
                    </a:cubicBezTo>
                    <a:cubicBezTo>
                      <a:pt x="4" y="10"/>
                      <a:pt x="1" y="22"/>
                      <a:pt x="3" y="13"/>
                    </a:cubicBezTo>
                    <a:cubicBezTo>
                      <a:pt x="2" y="16"/>
                      <a:pt x="2" y="16"/>
                      <a:pt x="2" y="16"/>
                    </a:cubicBezTo>
                    <a:cubicBezTo>
                      <a:pt x="3" y="14"/>
                      <a:pt x="4" y="10"/>
                      <a:pt x="4" y="7"/>
                    </a:cubicBezTo>
                    <a:cubicBezTo>
                      <a:pt x="4" y="9"/>
                      <a:pt x="4" y="7"/>
                      <a:pt x="4" y="8"/>
                    </a:cubicBezTo>
                    <a:cubicBezTo>
                      <a:pt x="4" y="10"/>
                      <a:pt x="4" y="10"/>
                      <a:pt x="4" y="10"/>
                    </a:cubicBezTo>
                    <a:cubicBezTo>
                      <a:pt x="2" y="14"/>
                      <a:pt x="3" y="12"/>
                      <a:pt x="4" y="8"/>
                    </a:cubicBezTo>
                    <a:cubicBezTo>
                      <a:pt x="2" y="13"/>
                      <a:pt x="2" y="16"/>
                      <a:pt x="1" y="19"/>
                    </a:cubicBezTo>
                    <a:cubicBezTo>
                      <a:pt x="4" y="12"/>
                      <a:pt x="0" y="27"/>
                      <a:pt x="1" y="24"/>
                    </a:cubicBezTo>
                    <a:lnTo>
                      <a:pt x="2" y="18"/>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0" name="Freeform 2251"/>
              <p:cNvSpPr/>
              <p:nvPr/>
            </p:nvSpPr>
            <p:spPr bwMode="auto">
              <a:xfrm>
                <a:off x="3091" y="3150"/>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1" name="Freeform 2252"/>
              <p:cNvSpPr/>
              <p:nvPr/>
            </p:nvSpPr>
            <p:spPr bwMode="auto">
              <a:xfrm>
                <a:off x="3090" y="3152"/>
                <a:ext cx="1" cy="2"/>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0" y="2"/>
                      <a:pt x="0" y="1"/>
                      <a:pt x="1" y="0"/>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2" name="Rectangle 2253"/>
              <p:cNvSpPr>
                <a:spLocks noChangeArrowheads="1"/>
              </p:cNvSpPr>
              <p:nvPr/>
            </p:nvSpPr>
            <p:spPr bwMode="auto">
              <a:xfrm>
                <a:off x="3091" y="3152"/>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53" name="Freeform 2254"/>
              <p:cNvSpPr/>
              <p:nvPr/>
            </p:nvSpPr>
            <p:spPr bwMode="auto">
              <a:xfrm>
                <a:off x="3088" y="316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4" name="Freeform 2255"/>
              <p:cNvSpPr/>
              <p:nvPr/>
            </p:nvSpPr>
            <p:spPr bwMode="auto">
              <a:xfrm>
                <a:off x="3090" y="3148"/>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5" name="Freeform 2256"/>
              <p:cNvSpPr/>
              <p:nvPr/>
            </p:nvSpPr>
            <p:spPr bwMode="auto">
              <a:xfrm>
                <a:off x="3088" y="31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6" name="Freeform 2257"/>
              <p:cNvSpPr/>
              <p:nvPr/>
            </p:nvSpPr>
            <p:spPr bwMode="auto">
              <a:xfrm>
                <a:off x="3076" y="3141"/>
                <a:ext cx="16" cy="28"/>
              </a:xfrm>
              <a:custGeom>
                <a:avLst/>
                <a:gdLst>
                  <a:gd name="T0" fmla="*/ 2 w 18"/>
                  <a:gd name="T1" fmla="*/ 14 h 31"/>
                  <a:gd name="T2" fmla="*/ 1 w 18"/>
                  <a:gd name="T3" fmla="*/ 21 h 31"/>
                  <a:gd name="T4" fmla="*/ 1 w 18"/>
                  <a:gd name="T5" fmla="*/ 24 h 31"/>
                  <a:gd name="T6" fmla="*/ 2 w 18"/>
                  <a:gd name="T7" fmla="*/ 20 h 31"/>
                  <a:gd name="T8" fmla="*/ 4 w 18"/>
                  <a:gd name="T9" fmla="*/ 20 h 31"/>
                  <a:gd name="T10" fmla="*/ 4 w 18"/>
                  <a:gd name="T11" fmla="*/ 22 h 31"/>
                  <a:gd name="T12" fmla="*/ 7 w 18"/>
                  <a:gd name="T13" fmla="*/ 17 h 31"/>
                  <a:gd name="T14" fmla="*/ 6 w 18"/>
                  <a:gd name="T15" fmla="*/ 19 h 31"/>
                  <a:gd name="T16" fmla="*/ 7 w 18"/>
                  <a:gd name="T17" fmla="*/ 20 h 31"/>
                  <a:gd name="T18" fmla="*/ 9 w 18"/>
                  <a:gd name="T19" fmla="*/ 11 h 31"/>
                  <a:gd name="T20" fmla="*/ 10 w 18"/>
                  <a:gd name="T21" fmla="*/ 11 h 31"/>
                  <a:gd name="T22" fmla="*/ 10 w 18"/>
                  <a:gd name="T23" fmla="*/ 15 h 31"/>
                  <a:gd name="T24" fmla="*/ 11 w 18"/>
                  <a:gd name="T25" fmla="*/ 15 h 31"/>
                  <a:gd name="T26" fmla="*/ 11 w 18"/>
                  <a:gd name="T27" fmla="*/ 17 h 31"/>
                  <a:gd name="T28" fmla="*/ 12 w 18"/>
                  <a:gd name="T29" fmla="*/ 15 h 31"/>
                  <a:gd name="T30" fmla="*/ 14 w 18"/>
                  <a:gd name="T31" fmla="*/ 11 h 31"/>
                  <a:gd name="T32" fmla="*/ 13 w 18"/>
                  <a:gd name="T33" fmla="*/ 16 h 31"/>
                  <a:gd name="T34" fmla="*/ 14 w 18"/>
                  <a:gd name="T35" fmla="*/ 15 h 31"/>
                  <a:gd name="T36" fmla="*/ 15 w 18"/>
                  <a:gd name="T37" fmla="*/ 16 h 31"/>
                  <a:gd name="T38" fmla="*/ 15 w 18"/>
                  <a:gd name="T39" fmla="*/ 15 h 31"/>
                  <a:gd name="T40" fmla="*/ 14 w 18"/>
                  <a:gd name="T41" fmla="*/ 18 h 31"/>
                  <a:gd name="T42" fmla="*/ 17 w 18"/>
                  <a:gd name="T43" fmla="*/ 6 h 31"/>
                  <a:gd name="T44" fmla="*/ 17 w 18"/>
                  <a:gd name="T45" fmla="*/ 5 h 31"/>
                  <a:gd name="T46" fmla="*/ 16 w 18"/>
                  <a:gd name="T47" fmla="*/ 6 h 31"/>
                  <a:gd name="T48" fmla="*/ 16 w 18"/>
                  <a:gd name="T49" fmla="*/ 4 h 31"/>
                  <a:gd name="T50" fmla="*/ 15 w 18"/>
                  <a:gd name="T51" fmla="*/ 3 h 31"/>
                  <a:gd name="T52" fmla="*/ 13 w 18"/>
                  <a:gd name="T53" fmla="*/ 6 h 31"/>
                  <a:gd name="T54" fmla="*/ 14 w 18"/>
                  <a:gd name="T55" fmla="*/ 5 h 31"/>
                  <a:gd name="T56" fmla="*/ 13 w 18"/>
                  <a:gd name="T57" fmla="*/ 5 h 31"/>
                  <a:gd name="T58" fmla="*/ 12 w 18"/>
                  <a:gd name="T59" fmla="*/ 6 h 31"/>
                  <a:gd name="T60" fmla="*/ 11 w 18"/>
                  <a:gd name="T61" fmla="*/ 8 h 31"/>
                  <a:gd name="T62" fmla="*/ 12 w 18"/>
                  <a:gd name="T63" fmla="*/ 4 h 31"/>
                  <a:gd name="T64" fmla="*/ 11 w 18"/>
                  <a:gd name="T65" fmla="*/ 3 h 31"/>
                  <a:gd name="T66" fmla="*/ 10 w 18"/>
                  <a:gd name="T67" fmla="*/ 8 h 31"/>
                  <a:gd name="T68" fmla="*/ 8 w 18"/>
                  <a:gd name="T69" fmla="*/ 10 h 31"/>
                  <a:gd name="T70" fmla="*/ 7 w 18"/>
                  <a:gd name="T71" fmla="*/ 12 h 31"/>
                  <a:gd name="T72" fmla="*/ 6 w 18"/>
                  <a:gd name="T73" fmla="*/ 11 h 31"/>
                  <a:gd name="T74" fmla="*/ 5 w 18"/>
                  <a:gd name="T75" fmla="*/ 12 h 31"/>
                  <a:gd name="T76" fmla="*/ 4 w 18"/>
                  <a:gd name="T77" fmla="*/ 18 h 31"/>
                  <a:gd name="T78" fmla="*/ 5 w 18"/>
                  <a:gd name="T7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31">
                    <a:moveTo>
                      <a:pt x="4" y="8"/>
                    </a:moveTo>
                    <a:cubicBezTo>
                      <a:pt x="4" y="9"/>
                      <a:pt x="3" y="11"/>
                      <a:pt x="2" y="14"/>
                    </a:cubicBezTo>
                    <a:cubicBezTo>
                      <a:pt x="3" y="12"/>
                      <a:pt x="3" y="12"/>
                      <a:pt x="3" y="12"/>
                    </a:cubicBezTo>
                    <a:cubicBezTo>
                      <a:pt x="2" y="13"/>
                      <a:pt x="1" y="17"/>
                      <a:pt x="1" y="21"/>
                    </a:cubicBezTo>
                    <a:cubicBezTo>
                      <a:pt x="1" y="19"/>
                      <a:pt x="1" y="19"/>
                      <a:pt x="1" y="19"/>
                    </a:cubicBezTo>
                    <a:cubicBezTo>
                      <a:pt x="2" y="15"/>
                      <a:pt x="1" y="23"/>
                      <a:pt x="1" y="24"/>
                    </a:cubicBezTo>
                    <a:cubicBezTo>
                      <a:pt x="1" y="23"/>
                      <a:pt x="3" y="15"/>
                      <a:pt x="3" y="17"/>
                    </a:cubicBezTo>
                    <a:cubicBezTo>
                      <a:pt x="3" y="16"/>
                      <a:pt x="2" y="19"/>
                      <a:pt x="2" y="20"/>
                    </a:cubicBezTo>
                    <a:cubicBezTo>
                      <a:pt x="2" y="21"/>
                      <a:pt x="3" y="14"/>
                      <a:pt x="4" y="14"/>
                    </a:cubicBezTo>
                    <a:cubicBezTo>
                      <a:pt x="0" y="31"/>
                      <a:pt x="5" y="9"/>
                      <a:pt x="4" y="20"/>
                    </a:cubicBezTo>
                    <a:cubicBezTo>
                      <a:pt x="4" y="19"/>
                      <a:pt x="4" y="20"/>
                      <a:pt x="5" y="17"/>
                    </a:cubicBezTo>
                    <a:cubicBezTo>
                      <a:pt x="4" y="21"/>
                      <a:pt x="5" y="17"/>
                      <a:pt x="4" y="22"/>
                    </a:cubicBezTo>
                    <a:cubicBezTo>
                      <a:pt x="6" y="12"/>
                      <a:pt x="4" y="27"/>
                      <a:pt x="7" y="14"/>
                    </a:cubicBezTo>
                    <a:cubicBezTo>
                      <a:pt x="6" y="18"/>
                      <a:pt x="7" y="14"/>
                      <a:pt x="7" y="17"/>
                    </a:cubicBezTo>
                    <a:cubicBezTo>
                      <a:pt x="6" y="18"/>
                      <a:pt x="6" y="18"/>
                      <a:pt x="6" y="18"/>
                    </a:cubicBezTo>
                    <a:cubicBezTo>
                      <a:pt x="6" y="21"/>
                      <a:pt x="8" y="13"/>
                      <a:pt x="6" y="19"/>
                    </a:cubicBezTo>
                    <a:cubicBezTo>
                      <a:pt x="7" y="20"/>
                      <a:pt x="7" y="15"/>
                      <a:pt x="8" y="12"/>
                    </a:cubicBezTo>
                    <a:cubicBezTo>
                      <a:pt x="8" y="14"/>
                      <a:pt x="8" y="15"/>
                      <a:pt x="7" y="20"/>
                    </a:cubicBezTo>
                    <a:cubicBezTo>
                      <a:pt x="8" y="14"/>
                      <a:pt x="8" y="17"/>
                      <a:pt x="9" y="14"/>
                    </a:cubicBezTo>
                    <a:cubicBezTo>
                      <a:pt x="9" y="14"/>
                      <a:pt x="9" y="13"/>
                      <a:pt x="9" y="11"/>
                    </a:cubicBezTo>
                    <a:cubicBezTo>
                      <a:pt x="10" y="12"/>
                      <a:pt x="11" y="7"/>
                      <a:pt x="11" y="5"/>
                    </a:cubicBezTo>
                    <a:cubicBezTo>
                      <a:pt x="10" y="12"/>
                      <a:pt x="11" y="5"/>
                      <a:pt x="10" y="11"/>
                    </a:cubicBezTo>
                    <a:cubicBezTo>
                      <a:pt x="9" y="14"/>
                      <a:pt x="9" y="13"/>
                      <a:pt x="8" y="18"/>
                    </a:cubicBezTo>
                    <a:cubicBezTo>
                      <a:pt x="8" y="18"/>
                      <a:pt x="9" y="17"/>
                      <a:pt x="10" y="15"/>
                    </a:cubicBezTo>
                    <a:cubicBezTo>
                      <a:pt x="10" y="16"/>
                      <a:pt x="9" y="18"/>
                      <a:pt x="9" y="19"/>
                    </a:cubicBezTo>
                    <a:cubicBezTo>
                      <a:pt x="8" y="21"/>
                      <a:pt x="11" y="12"/>
                      <a:pt x="11" y="15"/>
                    </a:cubicBezTo>
                    <a:cubicBezTo>
                      <a:pt x="10" y="18"/>
                      <a:pt x="10" y="18"/>
                      <a:pt x="10" y="18"/>
                    </a:cubicBezTo>
                    <a:cubicBezTo>
                      <a:pt x="11" y="14"/>
                      <a:pt x="10" y="19"/>
                      <a:pt x="11" y="17"/>
                    </a:cubicBezTo>
                    <a:cubicBezTo>
                      <a:pt x="11" y="15"/>
                      <a:pt x="12" y="14"/>
                      <a:pt x="12" y="13"/>
                    </a:cubicBezTo>
                    <a:cubicBezTo>
                      <a:pt x="10" y="22"/>
                      <a:pt x="14" y="9"/>
                      <a:pt x="12" y="15"/>
                    </a:cubicBezTo>
                    <a:cubicBezTo>
                      <a:pt x="14" y="9"/>
                      <a:pt x="15" y="7"/>
                      <a:pt x="15" y="6"/>
                    </a:cubicBezTo>
                    <a:cubicBezTo>
                      <a:pt x="14" y="11"/>
                      <a:pt x="14" y="11"/>
                      <a:pt x="14" y="11"/>
                    </a:cubicBezTo>
                    <a:cubicBezTo>
                      <a:pt x="15" y="8"/>
                      <a:pt x="12" y="17"/>
                      <a:pt x="11" y="19"/>
                    </a:cubicBezTo>
                    <a:cubicBezTo>
                      <a:pt x="12" y="17"/>
                      <a:pt x="12" y="20"/>
                      <a:pt x="13" y="16"/>
                    </a:cubicBezTo>
                    <a:cubicBezTo>
                      <a:pt x="12" y="20"/>
                      <a:pt x="12" y="20"/>
                      <a:pt x="12" y="20"/>
                    </a:cubicBezTo>
                    <a:cubicBezTo>
                      <a:pt x="12" y="21"/>
                      <a:pt x="15" y="11"/>
                      <a:pt x="14" y="15"/>
                    </a:cubicBezTo>
                    <a:cubicBezTo>
                      <a:pt x="13" y="18"/>
                      <a:pt x="13" y="18"/>
                      <a:pt x="13" y="18"/>
                    </a:cubicBezTo>
                    <a:cubicBezTo>
                      <a:pt x="14" y="17"/>
                      <a:pt x="12" y="23"/>
                      <a:pt x="15" y="16"/>
                    </a:cubicBezTo>
                    <a:cubicBezTo>
                      <a:pt x="16" y="14"/>
                      <a:pt x="18" y="8"/>
                      <a:pt x="18" y="6"/>
                    </a:cubicBezTo>
                    <a:cubicBezTo>
                      <a:pt x="17" y="8"/>
                      <a:pt x="16" y="12"/>
                      <a:pt x="15" y="15"/>
                    </a:cubicBezTo>
                    <a:cubicBezTo>
                      <a:pt x="16" y="10"/>
                      <a:pt x="16" y="10"/>
                      <a:pt x="16" y="10"/>
                    </a:cubicBezTo>
                    <a:cubicBezTo>
                      <a:pt x="15" y="13"/>
                      <a:pt x="14" y="15"/>
                      <a:pt x="14" y="18"/>
                    </a:cubicBezTo>
                    <a:cubicBezTo>
                      <a:pt x="13" y="20"/>
                      <a:pt x="15" y="13"/>
                      <a:pt x="14" y="16"/>
                    </a:cubicBezTo>
                    <a:cubicBezTo>
                      <a:pt x="15" y="11"/>
                      <a:pt x="16" y="10"/>
                      <a:pt x="17" y="6"/>
                    </a:cubicBezTo>
                    <a:cubicBezTo>
                      <a:pt x="16" y="9"/>
                      <a:pt x="16" y="9"/>
                      <a:pt x="16" y="9"/>
                    </a:cubicBezTo>
                    <a:cubicBezTo>
                      <a:pt x="17" y="7"/>
                      <a:pt x="16" y="7"/>
                      <a:pt x="17" y="5"/>
                    </a:cubicBezTo>
                    <a:cubicBezTo>
                      <a:pt x="15" y="11"/>
                      <a:pt x="17" y="2"/>
                      <a:pt x="16" y="5"/>
                    </a:cubicBezTo>
                    <a:cubicBezTo>
                      <a:pt x="16" y="6"/>
                      <a:pt x="16" y="6"/>
                      <a:pt x="16" y="6"/>
                    </a:cubicBezTo>
                    <a:cubicBezTo>
                      <a:pt x="15" y="9"/>
                      <a:pt x="15" y="8"/>
                      <a:pt x="15" y="9"/>
                    </a:cubicBezTo>
                    <a:cubicBezTo>
                      <a:pt x="16" y="5"/>
                      <a:pt x="16" y="6"/>
                      <a:pt x="16" y="4"/>
                    </a:cubicBezTo>
                    <a:cubicBezTo>
                      <a:pt x="15" y="6"/>
                      <a:pt x="13" y="11"/>
                      <a:pt x="13" y="11"/>
                    </a:cubicBezTo>
                    <a:cubicBezTo>
                      <a:pt x="15" y="6"/>
                      <a:pt x="14" y="8"/>
                      <a:pt x="15" y="3"/>
                    </a:cubicBezTo>
                    <a:cubicBezTo>
                      <a:pt x="13" y="9"/>
                      <a:pt x="14" y="5"/>
                      <a:pt x="13" y="8"/>
                    </a:cubicBezTo>
                    <a:cubicBezTo>
                      <a:pt x="13" y="9"/>
                      <a:pt x="13" y="9"/>
                      <a:pt x="13" y="6"/>
                    </a:cubicBezTo>
                    <a:cubicBezTo>
                      <a:pt x="14" y="5"/>
                      <a:pt x="14" y="5"/>
                      <a:pt x="14" y="5"/>
                    </a:cubicBezTo>
                    <a:cubicBezTo>
                      <a:pt x="14" y="5"/>
                      <a:pt x="14" y="5"/>
                      <a:pt x="14" y="5"/>
                    </a:cubicBezTo>
                    <a:cubicBezTo>
                      <a:pt x="14" y="4"/>
                      <a:pt x="14" y="4"/>
                      <a:pt x="14" y="4"/>
                    </a:cubicBezTo>
                    <a:cubicBezTo>
                      <a:pt x="14" y="4"/>
                      <a:pt x="13" y="7"/>
                      <a:pt x="13" y="5"/>
                    </a:cubicBezTo>
                    <a:cubicBezTo>
                      <a:pt x="14" y="3"/>
                      <a:pt x="14" y="3"/>
                      <a:pt x="14" y="3"/>
                    </a:cubicBezTo>
                    <a:cubicBezTo>
                      <a:pt x="14" y="2"/>
                      <a:pt x="11" y="11"/>
                      <a:pt x="12" y="6"/>
                    </a:cubicBezTo>
                    <a:cubicBezTo>
                      <a:pt x="12" y="8"/>
                      <a:pt x="11" y="9"/>
                      <a:pt x="10" y="14"/>
                    </a:cubicBezTo>
                    <a:cubicBezTo>
                      <a:pt x="10" y="12"/>
                      <a:pt x="12" y="8"/>
                      <a:pt x="11" y="8"/>
                    </a:cubicBezTo>
                    <a:cubicBezTo>
                      <a:pt x="10" y="13"/>
                      <a:pt x="11" y="7"/>
                      <a:pt x="10" y="10"/>
                    </a:cubicBezTo>
                    <a:cubicBezTo>
                      <a:pt x="12" y="5"/>
                      <a:pt x="11" y="8"/>
                      <a:pt x="12" y="4"/>
                    </a:cubicBezTo>
                    <a:cubicBezTo>
                      <a:pt x="12" y="1"/>
                      <a:pt x="11" y="8"/>
                      <a:pt x="10" y="7"/>
                    </a:cubicBezTo>
                    <a:cubicBezTo>
                      <a:pt x="11" y="3"/>
                      <a:pt x="11" y="3"/>
                      <a:pt x="11" y="3"/>
                    </a:cubicBezTo>
                    <a:cubicBezTo>
                      <a:pt x="11" y="5"/>
                      <a:pt x="10" y="9"/>
                      <a:pt x="11" y="5"/>
                    </a:cubicBezTo>
                    <a:cubicBezTo>
                      <a:pt x="10" y="8"/>
                      <a:pt x="10" y="8"/>
                      <a:pt x="10" y="8"/>
                    </a:cubicBezTo>
                    <a:cubicBezTo>
                      <a:pt x="10" y="6"/>
                      <a:pt x="9" y="7"/>
                      <a:pt x="10" y="4"/>
                    </a:cubicBezTo>
                    <a:cubicBezTo>
                      <a:pt x="8" y="10"/>
                      <a:pt x="8" y="10"/>
                      <a:pt x="8" y="10"/>
                    </a:cubicBezTo>
                    <a:cubicBezTo>
                      <a:pt x="10" y="3"/>
                      <a:pt x="8" y="9"/>
                      <a:pt x="6" y="15"/>
                    </a:cubicBezTo>
                    <a:cubicBezTo>
                      <a:pt x="6" y="15"/>
                      <a:pt x="6" y="14"/>
                      <a:pt x="7" y="12"/>
                    </a:cubicBezTo>
                    <a:cubicBezTo>
                      <a:pt x="7" y="10"/>
                      <a:pt x="7" y="10"/>
                      <a:pt x="7" y="10"/>
                    </a:cubicBezTo>
                    <a:cubicBezTo>
                      <a:pt x="7" y="9"/>
                      <a:pt x="8" y="6"/>
                      <a:pt x="6" y="11"/>
                    </a:cubicBezTo>
                    <a:cubicBezTo>
                      <a:pt x="6" y="13"/>
                      <a:pt x="7" y="7"/>
                      <a:pt x="7" y="6"/>
                    </a:cubicBezTo>
                    <a:cubicBezTo>
                      <a:pt x="5" y="14"/>
                      <a:pt x="7" y="0"/>
                      <a:pt x="5" y="12"/>
                    </a:cubicBezTo>
                    <a:cubicBezTo>
                      <a:pt x="5" y="12"/>
                      <a:pt x="5" y="15"/>
                      <a:pt x="5" y="14"/>
                    </a:cubicBezTo>
                    <a:cubicBezTo>
                      <a:pt x="5" y="16"/>
                      <a:pt x="4" y="18"/>
                      <a:pt x="4" y="18"/>
                    </a:cubicBezTo>
                    <a:cubicBezTo>
                      <a:pt x="4" y="19"/>
                      <a:pt x="4" y="14"/>
                      <a:pt x="4" y="16"/>
                    </a:cubicBezTo>
                    <a:cubicBezTo>
                      <a:pt x="5" y="9"/>
                      <a:pt x="5" y="9"/>
                      <a:pt x="5" y="9"/>
                    </a:cubicBezTo>
                    <a:cubicBezTo>
                      <a:pt x="6" y="1"/>
                      <a:pt x="2" y="19"/>
                      <a:pt x="4" y="8"/>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7" name="Freeform 2258"/>
              <p:cNvSpPr/>
              <p:nvPr/>
            </p:nvSpPr>
            <p:spPr bwMode="auto">
              <a:xfrm>
                <a:off x="3083" y="3145"/>
                <a:ext cx="0" cy="4"/>
              </a:xfrm>
              <a:custGeom>
                <a:avLst/>
                <a:gdLst>
                  <a:gd name="T0" fmla="*/ 4 h 4"/>
                  <a:gd name="T1" fmla="*/ 0 h 4"/>
                  <a:gd name="T2" fmla="*/ 3 h 4"/>
                  <a:gd name="T3" fmla="*/ 4 h 4"/>
                </a:gdLst>
                <a:ahLst/>
                <a:cxnLst>
                  <a:cxn ang="0">
                    <a:pos x="0" y="T0"/>
                  </a:cxn>
                  <a:cxn ang="0">
                    <a:pos x="0" y="T1"/>
                  </a:cxn>
                  <a:cxn ang="0">
                    <a:pos x="0" y="T2"/>
                  </a:cxn>
                  <a:cxn ang="0">
                    <a:pos x="0" y="T3"/>
                  </a:cxn>
                </a:cxnLst>
                <a:rect l="0" t="0" r="r" b="b"/>
                <a:pathLst>
                  <a:path h="4">
                    <a:moveTo>
                      <a:pt x="0" y="4"/>
                    </a:moveTo>
                    <a:cubicBezTo>
                      <a:pt x="0" y="0"/>
                      <a:pt x="0" y="0"/>
                      <a:pt x="0" y="0"/>
                    </a:cubicBezTo>
                    <a:cubicBezTo>
                      <a:pt x="0" y="3"/>
                      <a:pt x="0" y="3"/>
                      <a:pt x="0" y="3"/>
                    </a:cubicBezTo>
                    <a:cubicBezTo>
                      <a:pt x="0" y="3"/>
                      <a:pt x="0" y="3"/>
                      <a:pt x="0" y="4"/>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8" name="Freeform 2259"/>
              <p:cNvSpPr/>
              <p:nvPr/>
            </p:nvSpPr>
            <p:spPr bwMode="auto">
              <a:xfrm>
                <a:off x="3082" y="3148"/>
                <a:ext cx="1" cy="2"/>
              </a:xfrm>
              <a:custGeom>
                <a:avLst/>
                <a:gdLst>
                  <a:gd name="T0" fmla="*/ 1 w 1"/>
                  <a:gd name="T1" fmla="*/ 0 h 2"/>
                  <a:gd name="T2" fmla="*/ 0 w 1"/>
                  <a:gd name="T3" fmla="*/ 2 h 2"/>
                  <a:gd name="T4" fmla="*/ 0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0" y="2"/>
                      <a:pt x="0" y="1"/>
                    </a:cubicBezTo>
                    <a:lnTo>
                      <a:pt x="1" y="0"/>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9" name="Freeform 2260"/>
              <p:cNvSpPr/>
              <p:nvPr/>
            </p:nvSpPr>
            <p:spPr bwMode="auto">
              <a:xfrm>
                <a:off x="3079" y="3148"/>
                <a:ext cx="0" cy="2"/>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0"/>
                      <a:pt x="0" y="1"/>
                    </a:cubicBezTo>
                    <a:cubicBezTo>
                      <a:pt x="0" y="2"/>
                      <a:pt x="0" y="2"/>
                      <a:pt x="0" y="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0" name="Rectangle 2261"/>
              <p:cNvSpPr>
                <a:spLocks noChangeArrowheads="1"/>
              </p:cNvSpPr>
              <p:nvPr/>
            </p:nvSpPr>
            <p:spPr bwMode="auto">
              <a:xfrm>
                <a:off x="3078" y="3150"/>
                <a:ext cx="1" cy="1"/>
              </a:xfrm>
              <a:prstGeom prst="rect">
                <a:avLst/>
              </a:prstGeom>
              <a:solidFill>
                <a:srgbClr val="C8E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1" name="Freeform 2262"/>
              <p:cNvSpPr/>
              <p:nvPr/>
            </p:nvSpPr>
            <p:spPr bwMode="auto">
              <a:xfrm>
                <a:off x="3070" y="3146"/>
                <a:ext cx="8" cy="23"/>
              </a:xfrm>
              <a:custGeom>
                <a:avLst/>
                <a:gdLst>
                  <a:gd name="T0" fmla="*/ 2 w 9"/>
                  <a:gd name="T1" fmla="*/ 11 h 25"/>
                  <a:gd name="T2" fmla="*/ 1 w 9"/>
                  <a:gd name="T3" fmla="*/ 15 h 25"/>
                  <a:gd name="T4" fmla="*/ 2 w 9"/>
                  <a:gd name="T5" fmla="*/ 12 h 25"/>
                  <a:gd name="T6" fmla="*/ 0 w 9"/>
                  <a:gd name="T7" fmla="*/ 20 h 25"/>
                  <a:gd name="T8" fmla="*/ 4 w 9"/>
                  <a:gd name="T9" fmla="*/ 15 h 25"/>
                  <a:gd name="T10" fmla="*/ 3 w 9"/>
                  <a:gd name="T11" fmla="*/ 18 h 25"/>
                  <a:gd name="T12" fmla="*/ 5 w 9"/>
                  <a:gd name="T13" fmla="*/ 13 h 25"/>
                  <a:gd name="T14" fmla="*/ 4 w 9"/>
                  <a:gd name="T15" fmla="*/ 19 h 25"/>
                  <a:gd name="T16" fmla="*/ 5 w 9"/>
                  <a:gd name="T17" fmla="*/ 17 h 25"/>
                  <a:gd name="T18" fmla="*/ 6 w 9"/>
                  <a:gd name="T19" fmla="*/ 14 h 25"/>
                  <a:gd name="T20" fmla="*/ 6 w 9"/>
                  <a:gd name="T21" fmla="*/ 16 h 25"/>
                  <a:gd name="T22" fmla="*/ 6 w 9"/>
                  <a:gd name="T23" fmla="*/ 14 h 25"/>
                  <a:gd name="T24" fmla="*/ 7 w 9"/>
                  <a:gd name="T25" fmla="*/ 14 h 25"/>
                  <a:gd name="T26" fmla="*/ 6 w 9"/>
                  <a:gd name="T27" fmla="*/ 15 h 25"/>
                  <a:gd name="T28" fmla="*/ 7 w 9"/>
                  <a:gd name="T29" fmla="*/ 13 h 25"/>
                  <a:gd name="T30" fmla="*/ 6 w 9"/>
                  <a:gd name="T31" fmla="*/ 17 h 25"/>
                  <a:gd name="T32" fmla="*/ 8 w 9"/>
                  <a:gd name="T33" fmla="*/ 12 h 25"/>
                  <a:gd name="T34" fmla="*/ 9 w 9"/>
                  <a:gd name="T35" fmla="*/ 8 h 25"/>
                  <a:gd name="T36" fmla="*/ 8 w 9"/>
                  <a:gd name="T37" fmla="*/ 11 h 25"/>
                  <a:gd name="T38" fmla="*/ 8 w 9"/>
                  <a:gd name="T39" fmla="*/ 11 h 25"/>
                  <a:gd name="T40" fmla="*/ 7 w 9"/>
                  <a:gd name="T41" fmla="*/ 13 h 25"/>
                  <a:gd name="T42" fmla="*/ 8 w 9"/>
                  <a:gd name="T43" fmla="*/ 7 h 25"/>
                  <a:gd name="T44" fmla="*/ 8 w 9"/>
                  <a:gd name="T45" fmla="*/ 3 h 25"/>
                  <a:gd name="T46" fmla="*/ 8 w 9"/>
                  <a:gd name="T47" fmla="*/ 3 h 25"/>
                  <a:gd name="T48" fmla="*/ 7 w 9"/>
                  <a:gd name="T49" fmla="*/ 4 h 25"/>
                  <a:gd name="T50" fmla="*/ 7 w 9"/>
                  <a:gd name="T51" fmla="*/ 7 h 25"/>
                  <a:gd name="T52" fmla="*/ 6 w 9"/>
                  <a:gd name="T53" fmla="*/ 14 h 25"/>
                  <a:gd name="T54" fmla="*/ 6 w 9"/>
                  <a:gd name="T55" fmla="*/ 14 h 25"/>
                  <a:gd name="T56" fmla="*/ 7 w 9"/>
                  <a:gd name="T57" fmla="*/ 8 h 25"/>
                  <a:gd name="T58" fmla="*/ 6 w 9"/>
                  <a:gd name="T59" fmla="*/ 11 h 25"/>
                  <a:gd name="T60" fmla="*/ 7 w 9"/>
                  <a:gd name="T61" fmla="*/ 5 h 25"/>
                  <a:gd name="T62" fmla="*/ 6 w 9"/>
                  <a:gd name="T63" fmla="*/ 11 h 25"/>
                  <a:gd name="T64" fmla="*/ 4 w 9"/>
                  <a:gd name="T65" fmla="*/ 11 h 25"/>
                  <a:gd name="T66" fmla="*/ 5 w 9"/>
                  <a:gd name="T67" fmla="*/ 7 h 25"/>
                  <a:gd name="T68" fmla="*/ 4 w 9"/>
                  <a:gd name="T69" fmla="*/ 11 h 25"/>
                  <a:gd name="T70" fmla="*/ 4 w 9"/>
                  <a:gd name="T71" fmla="*/ 9 h 25"/>
                  <a:gd name="T72" fmla="*/ 3 w 9"/>
                  <a:gd name="T73" fmla="*/ 12 h 25"/>
                  <a:gd name="T74" fmla="*/ 3 w 9"/>
                  <a:gd name="T75" fmla="*/ 11 h 25"/>
                  <a:gd name="T76" fmla="*/ 3 w 9"/>
                  <a:gd name="T77" fmla="*/ 11 h 25"/>
                  <a:gd name="T78" fmla="*/ 1 w 9"/>
                  <a:gd name="T79" fmla="*/ 17 h 25"/>
                  <a:gd name="T80" fmla="*/ 2 w 9"/>
                  <a:gd name="T8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25">
                    <a:moveTo>
                      <a:pt x="2" y="11"/>
                    </a:moveTo>
                    <a:cubicBezTo>
                      <a:pt x="1" y="15"/>
                      <a:pt x="1" y="15"/>
                      <a:pt x="1" y="15"/>
                    </a:cubicBezTo>
                    <a:cubicBezTo>
                      <a:pt x="2" y="13"/>
                      <a:pt x="1" y="16"/>
                      <a:pt x="2" y="12"/>
                    </a:cubicBezTo>
                    <a:cubicBezTo>
                      <a:pt x="1" y="17"/>
                      <a:pt x="1" y="12"/>
                      <a:pt x="0" y="20"/>
                    </a:cubicBezTo>
                    <a:cubicBezTo>
                      <a:pt x="1" y="17"/>
                      <a:pt x="2" y="22"/>
                      <a:pt x="4" y="15"/>
                    </a:cubicBezTo>
                    <a:cubicBezTo>
                      <a:pt x="3" y="18"/>
                      <a:pt x="3" y="18"/>
                      <a:pt x="3" y="18"/>
                    </a:cubicBezTo>
                    <a:cubicBezTo>
                      <a:pt x="5" y="12"/>
                      <a:pt x="3" y="25"/>
                      <a:pt x="5" y="13"/>
                    </a:cubicBezTo>
                    <a:cubicBezTo>
                      <a:pt x="4" y="19"/>
                      <a:pt x="4" y="19"/>
                      <a:pt x="4" y="19"/>
                    </a:cubicBezTo>
                    <a:cubicBezTo>
                      <a:pt x="4" y="21"/>
                      <a:pt x="6" y="10"/>
                      <a:pt x="5" y="17"/>
                    </a:cubicBezTo>
                    <a:cubicBezTo>
                      <a:pt x="6" y="14"/>
                      <a:pt x="6" y="14"/>
                      <a:pt x="6" y="14"/>
                    </a:cubicBezTo>
                    <a:cubicBezTo>
                      <a:pt x="6" y="16"/>
                      <a:pt x="6" y="16"/>
                      <a:pt x="6" y="16"/>
                    </a:cubicBezTo>
                    <a:cubicBezTo>
                      <a:pt x="6" y="14"/>
                      <a:pt x="6" y="14"/>
                      <a:pt x="6" y="14"/>
                    </a:cubicBezTo>
                    <a:cubicBezTo>
                      <a:pt x="7" y="12"/>
                      <a:pt x="7" y="12"/>
                      <a:pt x="7" y="14"/>
                    </a:cubicBezTo>
                    <a:cubicBezTo>
                      <a:pt x="6" y="16"/>
                      <a:pt x="6" y="15"/>
                      <a:pt x="6" y="15"/>
                    </a:cubicBezTo>
                    <a:cubicBezTo>
                      <a:pt x="6" y="17"/>
                      <a:pt x="7" y="13"/>
                      <a:pt x="7" y="13"/>
                    </a:cubicBezTo>
                    <a:cubicBezTo>
                      <a:pt x="7" y="15"/>
                      <a:pt x="6" y="16"/>
                      <a:pt x="6" y="17"/>
                    </a:cubicBezTo>
                    <a:cubicBezTo>
                      <a:pt x="7" y="14"/>
                      <a:pt x="6" y="21"/>
                      <a:pt x="8" y="12"/>
                    </a:cubicBezTo>
                    <a:cubicBezTo>
                      <a:pt x="8" y="10"/>
                      <a:pt x="9" y="8"/>
                      <a:pt x="9" y="8"/>
                    </a:cubicBezTo>
                    <a:cubicBezTo>
                      <a:pt x="9" y="5"/>
                      <a:pt x="8" y="8"/>
                      <a:pt x="8" y="11"/>
                    </a:cubicBezTo>
                    <a:cubicBezTo>
                      <a:pt x="8" y="11"/>
                      <a:pt x="8" y="11"/>
                      <a:pt x="8" y="11"/>
                    </a:cubicBezTo>
                    <a:cubicBezTo>
                      <a:pt x="6" y="20"/>
                      <a:pt x="8" y="9"/>
                      <a:pt x="7" y="13"/>
                    </a:cubicBezTo>
                    <a:cubicBezTo>
                      <a:pt x="8" y="9"/>
                      <a:pt x="8" y="9"/>
                      <a:pt x="8" y="7"/>
                    </a:cubicBezTo>
                    <a:cubicBezTo>
                      <a:pt x="9" y="0"/>
                      <a:pt x="7" y="12"/>
                      <a:pt x="8" y="3"/>
                    </a:cubicBezTo>
                    <a:cubicBezTo>
                      <a:pt x="8" y="3"/>
                      <a:pt x="8" y="3"/>
                      <a:pt x="8" y="3"/>
                    </a:cubicBezTo>
                    <a:cubicBezTo>
                      <a:pt x="8" y="2"/>
                      <a:pt x="8" y="4"/>
                      <a:pt x="7" y="4"/>
                    </a:cubicBezTo>
                    <a:cubicBezTo>
                      <a:pt x="7" y="7"/>
                      <a:pt x="7" y="7"/>
                      <a:pt x="7" y="7"/>
                    </a:cubicBezTo>
                    <a:cubicBezTo>
                      <a:pt x="7" y="8"/>
                      <a:pt x="6" y="12"/>
                      <a:pt x="6" y="14"/>
                    </a:cubicBezTo>
                    <a:cubicBezTo>
                      <a:pt x="6" y="10"/>
                      <a:pt x="5" y="16"/>
                      <a:pt x="6" y="14"/>
                    </a:cubicBezTo>
                    <a:cubicBezTo>
                      <a:pt x="6" y="10"/>
                      <a:pt x="6" y="10"/>
                      <a:pt x="7" y="8"/>
                    </a:cubicBezTo>
                    <a:cubicBezTo>
                      <a:pt x="6" y="11"/>
                      <a:pt x="6" y="11"/>
                      <a:pt x="6" y="11"/>
                    </a:cubicBezTo>
                    <a:cubicBezTo>
                      <a:pt x="6" y="11"/>
                      <a:pt x="7" y="7"/>
                      <a:pt x="7" y="5"/>
                    </a:cubicBezTo>
                    <a:cubicBezTo>
                      <a:pt x="6" y="7"/>
                      <a:pt x="7" y="7"/>
                      <a:pt x="6" y="11"/>
                    </a:cubicBezTo>
                    <a:cubicBezTo>
                      <a:pt x="6" y="6"/>
                      <a:pt x="5" y="7"/>
                      <a:pt x="4" y="11"/>
                    </a:cubicBezTo>
                    <a:cubicBezTo>
                      <a:pt x="5" y="10"/>
                      <a:pt x="5" y="7"/>
                      <a:pt x="5" y="7"/>
                    </a:cubicBezTo>
                    <a:cubicBezTo>
                      <a:pt x="5" y="6"/>
                      <a:pt x="5" y="8"/>
                      <a:pt x="4" y="11"/>
                    </a:cubicBezTo>
                    <a:cubicBezTo>
                      <a:pt x="4" y="14"/>
                      <a:pt x="4" y="12"/>
                      <a:pt x="4" y="9"/>
                    </a:cubicBezTo>
                    <a:cubicBezTo>
                      <a:pt x="3" y="12"/>
                      <a:pt x="3" y="12"/>
                      <a:pt x="3" y="12"/>
                    </a:cubicBezTo>
                    <a:cubicBezTo>
                      <a:pt x="2" y="17"/>
                      <a:pt x="3" y="8"/>
                      <a:pt x="3" y="11"/>
                    </a:cubicBezTo>
                    <a:cubicBezTo>
                      <a:pt x="3" y="11"/>
                      <a:pt x="3" y="11"/>
                      <a:pt x="3" y="11"/>
                    </a:cubicBezTo>
                    <a:cubicBezTo>
                      <a:pt x="2" y="12"/>
                      <a:pt x="1" y="19"/>
                      <a:pt x="1" y="17"/>
                    </a:cubicBezTo>
                    <a:cubicBezTo>
                      <a:pt x="2" y="14"/>
                      <a:pt x="2" y="14"/>
                      <a:pt x="2" y="11"/>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2" name="Freeform 2263"/>
              <p:cNvSpPr/>
              <p:nvPr/>
            </p:nvSpPr>
            <p:spPr bwMode="auto">
              <a:xfrm>
                <a:off x="3070" y="3157"/>
                <a:ext cx="0" cy="8"/>
              </a:xfrm>
              <a:custGeom>
                <a:avLst/>
                <a:gdLst>
                  <a:gd name="T0" fmla="*/ 0 w 1"/>
                  <a:gd name="T1" fmla="*/ 5 h 9"/>
                  <a:gd name="T2" fmla="*/ 1 w 1"/>
                  <a:gd name="T3" fmla="*/ 1 h 9"/>
                  <a:gd name="T4" fmla="*/ 0 w 1"/>
                  <a:gd name="T5" fmla="*/ 8 h 9"/>
                  <a:gd name="T6" fmla="*/ 0 w 1"/>
                  <a:gd name="T7" fmla="*/ 7 h 9"/>
                  <a:gd name="T8" fmla="*/ 0 w 1"/>
                  <a:gd name="T9" fmla="*/ 5 h 9"/>
                </a:gdLst>
                <a:ahLst/>
                <a:cxnLst>
                  <a:cxn ang="0">
                    <a:pos x="T0" y="T1"/>
                  </a:cxn>
                  <a:cxn ang="0">
                    <a:pos x="T2" y="T3"/>
                  </a:cxn>
                  <a:cxn ang="0">
                    <a:pos x="T4" y="T5"/>
                  </a:cxn>
                  <a:cxn ang="0">
                    <a:pos x="T6" y="T7"/>
                  </a:cxn>
                  <a:cxn ang="0">
                    <a:pos x="T8" y="T9"/>
                  </a:cxn>
                </a:cxnLst>
                <a:rect l="0" t="0" r="r" b="b"/>
                <a:pathLst>
                  <a:path w="1" h="9">
                    <a:moveTo>
                      <a:pt x="0" y="5"/>
                    </a:moveTo>
                    <a:cubicBezTo>
                      <a:pt x="1" y="1"/>
                      <a:pt x="1" y="1"/>
                      <a:pt x="1" y="1"/>
                    </a:cubicBezTo>
                    <a:cubicBezTo>
                      <a:pt x="1" y="0"/>
                      <a:pt x="0" y="6"/>
                      <a:pt x="0" y="8"/>
                    </a:cubicBezTo>
                    <a:cubicBezTo>
                      <a:pt x="0" y="7"/>
                      <a:pt x="0" y="9"/>
                      <a:pt x="0" y="7"/>
                    </a:cubicBezTo>
                    <a:cubicBezTo>
                      <a:pt x="0" y="6"/>
                      <a:pt x="1" y="5"/>
                      <a:pt x="0" y="5"/>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3" name="Freeform 2264"/>
              <p:cNvSpPr/>
              <p:nvPr/>
            </p:nvSpPr>
            <p:spPr bwMode="auto">
              <a:xfrm>
                <a:off x="3069" y="3154"/>
                <a:ext cx="1" cy="17"/>
              </a:xfrm>
              <a:custGeom>
                <a:avLst/>
                <a:gdLst>
                  <a:gd name="T0" fmla="*/ 0 w 2"/>
                  <a:gd name="T1" fmla="*/ 9 h 19"/>
                  <a:gd name="T2" fmla="*/ 0 w 2"/>
                  <a:gd name="T3" fmla="*/ 12 h 19"/>
                  <a:gd name="T4" fmla="*/ 1 w 2"/>
                  <a:gd name="T5" fmla="*/ 14 h 19"/>
                  <a:gd name="T6" fmla="*/ 1 w 2"/>
                  <a:gd name="T7" fmla="*/ 7 h 19"/>
                  <a:gd name="T8" fmla="*/ 1 w 2"/>
                  <a:gd name="T9" fmla="*/ 11 h 19"/>
                  <a:gd name="T10" fmla="*/ 2 w 2"/>
                  <a:gd name="T11" fmla="*/ 7 h 19"/>
                  <a:gd name="T12" fmla="*/ 1 w 2"/>
                  <a:gd name="T13" fmla="*/ 9 h 19"/>
                  <a:gd name="T14" fmla="*/ 1 w 2"/>
                  <a:gd name="T15" fmla="*/ 6 h 19"/>
                  <a:gd name="T16" fmla="*/ 1 w 2"/>
                  <a:gd name="T17" fmla="*/ 7 h 19"/>
                  <a:gd name="T18" fmla="*/ 2 w 2"/>
                  <a:gd name="T19" fmla="*/ 4 h 19"/>
                  <a:gd name="T20" fmla="*/ 1 w 2"/>
                  <a:gd name="T21" fmla="*/ 10 h 19"/>
                  <a:gd name="T22" fmla="*/ 1 w 2"/>
                  <a:gd name="T23" fmla="*/ 4 h 19"/>
                  <a:gd name="T24" fmla="*/ 1 w 2"/>
                  <a:gd name="T25" fmla="*/ 2 h 19"/>
                  <a:gd name="T26" fmla="*/ 1 w 2"/>
                  <a:gd name="T27" fmla="*/ 4 h 19"/>
                  <a:gd name="T28" fmla="*/ 1 w 2"/>
                  <a:gd name="T29" fmla="*/ 8 h 19"/>
                  <a:gd name="T30" fmla="*/ 1 w 2"/>
                  <a:gd name="T31" fmla="*/ 3 h 19"/>
                  <a:gd name="T32" fmla="*/ 0 w 2"/>
                  <a:gd name="T33" fmla="*/ 5 h 19"/>
                  <a:gd name="T34" fmla="*/ 0 w 2"/>
                  <a:gd name="T35" fmla="*/ 12 h 19"/>
                  <a:gd name="T36" fmla="*/ 0 w 2"/>
                  <a:gd name="T37" fmla="*/ 7 h 19"/>
                  <a:gd name="T38" fmla="*/ 0 w 2"/>
                  <a:gd name="T39" fmla="*/ 6 h 19"/>
                  <a:gd name="T40" fmla="*/ 0 w 2"/>
                  <a:gd name="T41" fmla="*/ 15 h 19"/>
                  <a:gd name="T42" fmla="*/ 0 w 2"/>
                  <a:gd name="T4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9">
                    <a:moveTo>
                      <a:pt x="0" y="9"/>
                    </a:moveTo>
                    <a:cubicBezTo>
                      <a:pt x="0" y="12"/>
                      <a:pt x="0" y="12"/>
                      <a:pt x="0" y="12"/>
                    </a:cubicBezTo>
                    <a:cubicBezTo>
                      <a:pt x="0" y="12"/>
                      <a:pt x="1" y="10"/>
                      <a:pt x="1" y="14"/>
                    </a:cubicBezTo>
                    <a:cubicBezTo>
                      <a:pt x="1" y="15"/>
                      <a:pt x="1" y="9"/>
                      <a:pt x="1" y="7"/>
                    </a:cubicBezTo>
                    <a:cubicBezTo>
                      <a:pt x="1" y="11"/>
                      <a:pt x="1" y="11"/>
                      <a:pt x="1" y="11"/>
                    </a:cubicBezTo>
                    <a:cubicBezTo>
                      <a:pt x="1" y="9"/>
                      <a:pt x="1" y="13"/>
                      <a:pt x="2" y="7"/>
                    </a:cubicBezTo>
                    <a:cubicBezTo>
                      <a:pt x="2" y="6"/>
                      <a:pt x="1" y="10"/>
                      <a:pt x="1" y="9"/>
                    </a:cubicBezTo>
                    <a:cubicBezTo>
                      <a:pt x="1" y="6"/>
                      <a:pt x="1" y="6"/>
                      <a:pt x="1" y="6"/>
                    </a:cubicBezTo>
                    <a:cubicBezTo>
                      <a:pt x="1" y="7"/>
                      <a:pt x="1" y="7"/>
                      <a:pt x="1" y="7"/>
                    </a:cubicBezTo>
                    <a:cubicBezTo>
                      <a:pt x="2" y="4"/>
                      <a:pt x="2" y="4"/>
                      <a:pt x="2" y="4"/>
                    </a:cubicBezTo>
                    <a:cubicBezTo>
                      <a:pt x="2" y="0"/>
                      <a:pt x="1" y="13"/>
                      <a:pt x="1" y="10"/>
                    </a:cubicBezTo>
                    <a:cubicBezTo>
                      <a:pt x="1" y="4"/>
                      <a:pt x="1" y="4"/>
                      <a:pt x="1" y="4"/>
                    </a:cubicBezTo>
                    <a:cubicBezTo>
                      <a:pt x="1" y="4"/>
                      <a:pt x="1" y="6"/>
                      <a:pt x="1" y="2"/>
                    </a:cubicBezTo>
                    <a:cubicBezTo>
                      <a:pt x="1" y="2"/>
                      <a:pt x="1" y="5"/>
                      <a:pt x="1" y="4"/>
                    </a:cubicBezTo>
                    <a:cubicBezTo>
                      <a:pt x="1" y="4"/>
                      <a:pt x="1" y="7"/>
                      <a:pt x="1" y="8"/>
                    </a:cubicBezTo>
                    <a:cubicBezTo>
                      <a:pt x="0" y="13"/>
                      <a:pt x="1" y="5"/>
                      <a:pt x="1" y="3"/>
                    </a:cubicBezTo>
                    <a:cubicBezTo>
                      <a:pt x="0" y="7"/>
                      <a:pt x="0" y="10"/>
                      <a:pt x="0" y="5"/>
                    </a:cubicBezTo>
                    <a:cubicBezTo>
                      <a:pt x="0" y="9"/>
                      <a:pt x="0" y="12"/>
                      <a:pt x="0" y="12"/>
                    </a:cubicBezTo>
                    <a:cubicBezTo>
                      <a:pt x="0" y="7"/>
                      <a:pt x="0" y="7"/>
                      <a:pt x="0" y="7"/>
                    </a:cubicBezTo>
                    <a:cubicBezTo>
                      <a:pt x="0" y="6"/>
                      <a:pt x="0" y="5"/>
                      <a:pt x="0" y="6"/>
                    </a:cubicBezTo>
                    <a:cubicBezTo>
                      <a:pt x="0" y="9"/>
                      <a:pt x="0" y="13"/>
                      <a:pt x="0" y="15"/>
                    </a:cubicBezTo>
                    <a:cubicBezTo>
                      <a:pt x="0" y="19"/>
                      <a:pt x="0" y="8"/>
                      <a:pt x="0" y="9"/>
                    </a:cubicBez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4" name="Freeform 2265"/>
              <p:cNvSpPr/>
              <p:nvPr/>
            </p:nvSpPr>
            <p:spPr bwMode="auto">
              <a:xfrm>
                <a:off x="3069" y="3165"/>
                <a:ext cx="0" cy="2"/>
              </a:xfrm>
              <a:custGeom>
                <a:avLst/>
                <a:gdLst>
                  <a:gd name="T0" fmla="*/ 2 h 2"/>
                  <a:gd name="T1" fmla="*/ 0 h 2"/>
                  <a:gd name="T2" fmla="*/ 1 h 2"/>
                  <a:gd name="T3" fmla="*/ 2 h 2"/>
                </a:gdLst>
                <a:ahLst/>
                <a:cxnLst>
                  <a:cxn ang="0">
                    <a:pos x="0" y="T0"/>
                  </a:cxn>
                  <a:cxn ang="0">
                    <a:pos x="0" y="T1"/>
                  </a:cxn>
                  <a:cxn ang="0">
                    <a:pos x="0" y="T2"/>
                  </a:cxn>
                  <a:cxn ang="0">
                    <a:pos x="0" y="T3"/>
                  </a:cxn>
                </a:cxnLst>
                <a:rect l="0" t="0" r="r" b="b"/>
                <a:pathLst>
                  <a:path h="2">
                    <a:moveTo>
                      <a:pt x="0" y="2"/>
                    </a:moveTo>
                    <a:lnTo>
                      <a:pt x="0" y="0"/>
                    </a:lnTo>
                    <a:lnTo>
                      <a:pt x="0" y="1"/>
                    </a:lnTo>
                    <a:lnTo>
                      <a:pt x="0" y="2"/>
                    </a:lnTo>
                    <a:close/>
                  </a:path>
                </a:pathLst>
              </a:custGeom>
              <a:solidFill>
                <a:srgbClr val="C8E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5" name="Freeform 2266"/>
              <p:cNvSpPr/>
              <p:nvPr/>
            </p:nvSpPr>
            <p:spPr bwMode="auto">
              <a:xfrm>
                <a:off x="2393" y="2584"/>
                <a:ext cx="627" cy="76"/>
              </a:xfrm>
              <a:custGeom>
                <a:avLst/>
                <a:gdLst>
                  <a:gd name="T0" fmla="*/ 38 w 694"/>
                  <a:gd name="T1" fmla="*/ 26 h 84"/>
                  <a:gd name="T2" fmla="*/ 0 w 694"/>
                  <a:gd name="T3" fmla="*/ 71 h 84"/>
                  <a:gd name="T4" fmla="*/ 102 w 694"/>
                  <a:gd name="T5" fmla="*/ 73 h 84"/>
                  <a:gd name="T6" fmla="*/ 193 w 694"/>
                  <a:gd name="T7" fmla="*/ 73 h 84"/>
                  <a:gd name="T8" fmla="*/ 388 w 694"/>
                  <a:gd name="T9" fmla="*/ 71 h 84"/>
                  <a:gd name="T10" fmla="*/ 541 w 694"/>
                  <a:gd name="T11" fmla="*/ 73 h 84"/>
                  <a:gd name="T12" fmla="*/ 694 w 694"/>
                  <a:gd name="T13" fmla="*/ 60 h 84"/>
                  <a:gd name="T14" fmla="*/ 663 w 694"/>
                  <a:gd name="T15" fmla="*/ 41 h 84"/>
                  <a:gd name="T16" fmla="*/ 619 w 694"/>
                  <a:gd name="T17" fmla="*/ 29 h 84"/>
                  <a:gd name="T18" fmla="*/ 402 w 694"/>
                  <a:gd name="T19" fmla="*/ 20 h 84"/>
                  <a:gd name="T20" fmla="*/ 182 w 694"/>
                  <a:gd name="T21" fmla="*/ 4 h 84"/>
                  <a:gd name="T22" fmla="*/ 104 w 694"/>
                  <a:gd name="T23" fmla="*/ 2 h 84"/>
                  <a:gd name="T24" fmla="*/ 47 w 694"/>
                  <a:gd name="T25"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4" h="84">
                    <a:moveTo>
                      <a:pt x="38" y="26"/>
                    </a:moveTo>
                    <a:cubicBezTo>
                      <a:pt x="27" y="42"/>
                      <a:pt x="10" y="54"/>
                      <a:pt x="0" y="71"/>
                    </a:cubicBezTo>
                    <a:cubicBezTo>
                      <a:pt x="25" y="84"/>
                      <a:pt x="74" y="73"/>
                      <a:pt x="102" y="73"/>
                    </a:cubicBezTo>
                    <a:cubicBezTo>
                      <a:pt x="131" y="73"/>
                      <a:pt x="162" y="73"/>
                      <a:pt x="193" y="73"/>
                    </a:cubicBezTo>
                    <a:cubicBezTo>
                      <a:pt x="258" y="73"/>
                      <a:pt x="324" y="71"/>
                      <a:pt x="388" y="71"/>
                    </a:cubicBezTo>
                    <a:cubicBezTo>
                      <a:pt x="439" y="71"/>
                      <a:pt x="490" y="78"/>
                      <a:pt x="541" y="73"/>
                    </a:cubicBezTo>
                    <a:cubicBezTo>
                      <a:pt x="592" y="68"/>
                      <a:pt x="642" y="64"/>
                      <a:pt x="694" y="60"/>
                    </a:cubicBezTo>
                    <a:cubicBezTo>
                      <a:pt x="683" y="54"/>
                      <a:pt x="673" y="49"/>
                      <a:pt x="663" y="41"/>
                    </a:cubicBezTo>
                    <a:cubicBezTo>
                      <a:pt x="647" y="29"/>
                      <a:pt x="643" y="29"/>
                      <a:pt x="619" y="29"/>
                    </a:cubicBezTo>
                    <a:cubicBezTo>
                      <a:pt x="546" y="29"/>
                      <a:pt x="475" y="23"/>
                      <a:pt x="402" y="20"/>
                    </a:cubicBezTo>
                    <a:cubicBezTo>
                      <a:pt x="329" y="18"/>
                      <a:pt x="254" y="11"/>
                      <a:pt x="182" y="4"/>
                    </a:cubicBezTo>
                    <a:cubicBezTo>
                      <a:pt x="156" y="1"/>
                      <a:pt x="129" y="0"/>
                      <a:pt x="104" y="2"/>
                    </a:cubicBezTo>
                    <a:cubicBezTo>
                      <a:pt x="87" y="4"/>
                      <a:pt x="62" y="16"/>
                      <a:pt x="47" y="6"/>
                    </a:cubicBezTo>
                  </a:path>
                </a:pathLst>
              </a:custGeom>
              <a:solidFill>
                <a:srgbClr val="67BF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723" name="Freeform 2268"/>
            <p:cNvSpPr/>
            <p:nvPr/>
          </p:nvSpPr>
          <p:spPr bwMode="auto">
            <a:xfrm>
              <a:off x="1936" y="1924"/>
              <a:ext cx="1241" cy="702"/>
            </a:xfrm>
            <a:custGeom>
              <a:avLst/>
              <a:gdLst>
                <a:gd name="T0" fmla="*/ 1360 w 1375"/>
                <a:gd name="T1" fmla="*/ 371 h 779"/>
                <a:gd name="T2" fmla="*/ 1319 w 1375"/>
                <a:gd name="T3" fmla="*/ 269 h 779"/>
                <a:gd name="T4" fmla="*/ 1281 w 1375"/>
                <a:gd name="T5" fmla="*/ 231 h 779"/>
                <a:gd name="T6" fmla="*/ 1245 w 1375"/>
                <a:gd name="T7" fmla="*/ 177 h 779"/>
                <a:gd name="T8" fmla="*/ 1148 w 1375"/>
                <a:gd name="T9" fmla="*/ 105 h 779"/>
                <a:gd name="T10" fmla="*/ 1030 w 1375"/>
                <a:gd name="T11" fmla="*/ 47 h 779"/>
                <a:gd name="T12" fmla="*/ 761 w 1375"/>
                <a:gd name="T13" fmla="*/ 33 h 779"/>
                <a:gd name="T14" fmla="*/ 566 w 1375"/>
                <a:gd name="T15" fmla="*/ 154 h 779"/>
                <a:gd name="T16" fmla="*/ 415 w 1375"/>
                <a:gd name="T17" fmla="*/ 343 h 779"/>
                <a:gd name="T18" fmla="*/ 190 w 1375"/>
                <a:gd name="T19" fmla="*/ 418 h 779"/>
                <a:gd name="T20" fmla="*/ 124 w 1375"/>
                <a:gd name="T21" fmla="*/ 309 h 779"/>
                <a:gd name="T22" fmla="*/ 148 w 1375"/>
                <a:gd name="T23" fmla="*/ 156 h 779"/>
                <a:gd name="T24" fmla="*/ 145 w 1375"/>
                <a:gd name="T25" fmla="*/ 159 h 779"/>
                <a:gd name="T26" fmla="*/ 55 w 1375"/>
                <a:gd name="T27" fmla="*/ 137 h 779"/>
                <a:gd name="T28" fmla="*/ 8 w 1375"/>
                <a:gd name="T29" fmla="*/ 272 h 779"/>
                <a:gd name="T30" fmla="*/ 15 w 1375"/>
                <a:gd name="T31" fmla="*/ 400 h 779"/>
                <a:gd name="T32" fmla="*/ 201 w 1375"/>
                <a:gd name="T33" fmla="*/ 559 h 779"/>
                <a:gd name="T34" fmla="*/ 428 w 1375"/>
                <a:gd name="T35" fmla="*/ 582 h 779"/>
                <a:gd name="T36" fmla="*/ 501 w 1375"/>
                <a:gd name="T37" fmla="*/ 691 h 779"/>
                <a:gd name="T38" fmla="*/ 504 w 1375"/>
                <a:gd name="T39" fmla="*/ 694 h 779"/>
                <a:gd name="T40" fmla="*/ 554 w 1375"/>
                <a:gd name="T41" fmla="*/ 765 h 779"/>
                <a:gd name="T42" fmla="*/ 627 w 1375"/>
                <a:gd name="T43" fmla="*/ 768 h 779"/>
                <a:gd name="T44" fmla="*/ 787 w 1375"/>
                <a:gd name="T45" fmla="*/ 771 h 779"/>
                <a:gd name="T46" fmla="*/ 1079 w 1375"/>
                <a:gd name="T47" fmla="*/ 769 h 779"/>
                <a:gd name="T48" fmla="*/ 1183 w 1375"/>
                <a:gd name="T49" fmla="*/ 765 h 779"/>
                <a:gd name="T50" fmla="*/ 1191 w 1375"/>
                <a:gd name="T51" fmla="*/ 750 h 779"/>
                <a:gd name="T52" fmla="*/ 1313 w 1375"/>
                <a:gd name="T53" fmla="*/ 733 h 779"/>
                <a:gd name="T54" fmla="*/ 1365 w 1375"/>
                <a:gd name="T55" fmla="*/ 630 h 779"/>
                <a:gd name="T56" fmla="*/ 1360 w 1375"/>
                <a:gd name="T57" fmla="*/ 37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5" h="779">
                  <a:moveTo>
                    <a:pt x="1360" y="371"/>
                  </a:moveTo>
                  <a:cubicBezTo>
                    <a:pt x="1354" y="333"/>
                    <a:pt x="1347" y="301"/>
                    <a:pt x="1319" y="269"/>
                  </a:cubicBezTo>
                  <a:cubicBezTo>
                    <a:pt x="1307" y="256"/>
                    <a:pt x="1292" y="245"/>
                    <a:pt x="1281" y="231"/>
                  </a:cubicBezTo>
                  <a:cubicBezTo>
                    <a:pt x="1268" y="214"/>
                    <a:pt x="1262" y="193"/>
                    <a:pt x="1245" y="177"/>
                  </a:cubicBezTo>
                  <a:cubicBezTo>
                    <a:pt x="1218" y="151"/>
                    <a:pt x="1179" y="129"/>
                    <a:pt x="1148" y="105"/>
                  </a:cubicBezTo>
                  <a:cubicBezTo>
                    <a:pt x="1115" y="80"/>
                    <a:pt x="1069" y="59"/>
                    <a:pt x="1030" y="47"/>
                  </a:cubicBezTo>
                  <a:cubicBezTo>
                    <a:pt x="952" y="21"/>
                    <a:pt x="840" y="0"/>
                    <a:pt x="761" y="33"/>
                  </a:cubicBezTo>
                  <a:cubicBezTo>
                    <a:pt x="689" y="63"/>
                    <a:pt x="621" y="97"/>
                    <a:pt x="566" y="154"/>
                  </a:cubicBezTo>
                  <a:cubicBezTo>
                    <a:pt x="508" y="213"/>
                    <a:pt x="467" y="282"/>
                    <a:pt x="415" y="343"/>
                  </a:cubicBezTo>
                  <a:cubicBezTo>
                    <a:pt x="363" y="405"/>
                    <a:pt x="268" y="458"/>
                    <a:pt x="190" y="418"/>
                  </a:cubicBezTo>
                  <a:cubicBezTo>
                    <a:pt x="143" y="394"/>
                    <a:pt x="118" y="364"/>
                    <a:pt x="124" y="309"/>
                  </a:cubicBezTo>
                  <a:cubicBezTo>
                    <a:pt x="131" y="254"/>
                    <a:pt x="131" y="206"/>
                    <a:pt x="148" y="156"/>
                  </a:cubicBezTo>
                  <a:cubicBezTo>
                    <a:pt x="149" y="153"/>
                    <a:pt x="146" y="159"/>
                    <a:pt x="145" y="159"/>
                  </a:cubicBezTo>
                  <a:cubicBezTo>
                    <a:pt x="55" y="137"/>
                    <a:pt x="55" y="137"/>
                    <a:pt x="55" y="137"/>
                  </a:cubicBezTo>
                  <a:cubicBezTo>
                    <a:pt x="46" y="182"/>
                    <a:pt x="16" y="224"/>
                    <a:pt x="8" y="272"/>
                  </a:cubicBezTo>
                  <a:cubicBezTo>
                    <a:pt x="0" y="317"/>
                    <a:pt x="4" y="358"/>
                    <a:pt x="15" y="400"/>
                  </a:cubicBezTo>
                  <a:cubicBezTo>
                    <a:pt x="36" y="484"/>
                    <a:pt x="129" y="532"/>
                    <a:pt x="201" y="559"/>
                  </a:cubicBezTo>
                  <a:cubicBezTo>
                    <a:pt x="275" y="588"/>
                    <a:pt x="352" y="604"/>
                    <a:pt x="428" y="582"/>
                  </a:cubicBezTo>
                  <a:cubicBezTo>
                    <a:pt x="434" y="616"/>
                    <a:pt x="475" y="667"/>
                    <a:pt x="501" y="691"/>
                  </a:cubicBezTo>
                  <a:cubicBezTo>
                    <a:pt x="502" y="692"/>
                    <a:pt x="503" y="693"/>
                    <a:pt x="504" y="694"/>
                  </a:cubicBezTo>
                  <a:cubicBezTo>
                    <a:pt x="522" y="715"/>
                    <a:pt x="533" y="752"/>
                    <a:pt x="554" y="765"/>
                  </a:cubicBezTo>
                  <a:cubicBezTo>
                    <a:pt x="575" y="779"/>
                    <a:pt x="603" y="768"/>
                    <a:pt x="627" y="768"/>
                  </a:cubicBezTo>
                  <a:cubicBezTo>
                    <a:pt x="679" y="768"/>
                    <a:pt x="734" y="771"/>
                    <a:pt x="787" y="771"/>
                  </a:cubicBezTo>
                  <a:cubicBezTo>
                    <a:pt x="884" y="771"/>
                    <a:pt x="981" y="774"/>
                    <a:pt x="1079" y="769"/>
                  </a:cubicBezTo>
                  <a:cubicBezTo>
                    <a:pt x="1114" y="772"/>
                    <a:pt x="1151" y="772"/>
                    <a:pt x="1183" y="765"/>
                  </a:cubicBezTo>
                  <a:cubicBezTo>
                    <a:pt x="1184" y="755"/>
                    <a:pt x="1185" y="758"/>
                    <a:pt x="1191" y="750"/>
                  </a:cubicBezTo>
                  <a:cubicBezTo>
                    <a:pt x="1224" y="754"/>
                    <a:pt x="1283" y="747"/>
                    <a:pt x="1313" y="733"/>
                  </a:cubicBezTo>
                  <a:cubicBezTo>
                    <a:pt x="1357" y="711"/>
                    <a:pt x="1362" y="675"/>
                    <a:pt x="1365" y="630"/>
                  </a:cubicBezTo>
                  <a:cubicBezTo>
                    <a:pt x="1371" y="543"/>
                    <a:pt x="1375" y="454"/>
                    <a:pt x="1360" y="371"/>
                  </a:cubicBezTo>
                  <a:close/>
                </a:path>
              </a:pathLst>
            </a:custGeom>
            <a:solidFill>
              <a:srgbClr val="E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4" name="Freeform 2269"/>
            <p:cNvSpPr/>
            <p:nvPr/>
          </p:nvSpPr>
          <p:spPr bwMode="auto">
            <a:xfrm>
              <a:off x="2100" y="2637"/>
              <a:ext cx="1092" cy="470"/>
            </a:xfrm>
            <a:custGeom>
              <a:avLst/>
              <a:gdLst>
                <a:gd name="T0" fmla="*/ 0 w 1210"/>
                <a:gd name="T1" fmla="*/ 15 h 521"/>
                <a:gd name="T2" fmla="*/ 231 w 1210"/>
                <a:gd name="T3" fmla="*/ 18 h 521"/>
                <a:gd name="T4" fmla="*/ 547 w 1210"/>
                <a:gd name="T5" fmla="*/ 18 h 521"/>
                <a:gd name="T6" fmla="*/ 1089 w 1210"/>
                <a:gd name="T7" fmla="*/ 4 h 521"/>
                <a:gd name="T8" fmla="*/ 1193 w 1210"/>
                <a:gd name="T9" fmla="*/ 8 h 521"/>
                <a:gd name="T10" fmla="*/ 1210 w 1210"/>
                <a:gd name="T11" fmla="*/ 503 h 521"/>
                <a:gd name="T12" fmla="*/ 697 w 1210"/>
                <a:gd name="T13" fmla="*/ 511 h 521"/>
                <a:gd name="T14" fmla="*/ 401 w 1210"/>
                <a:gd name="T15" fmla="*/ 501 h 521"/>
                <a:gd name="T16" fmla="*/ 169 w 1210"/>
                <a:gd name="T17" fmla="*/ 514 h 521"/>
                <a:gd name="T18" fmla="*/ 21 w 1210"/>
                <a:gd name="T19" fmla="*/ 514 h 521"/>
                <a:gd name="T20" fmla="*/ 23 w 1210"/>
                <a:gd name="T21" fmla="*/ 330 h 521"/>
                <a:gd name="T22" fmla="*/ 0 w 1210"/>
                <a:gd name="T23" fmla="*/ 15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0" h="521">
                  <a:moveTo>
                    <a:pt x="0" y="15"/>
                  </a:moveTo>
                  <a:cubicBezTo>
                    <a:pt x="65" y="34"/>
                    <a:pt x="160" y="21"/>
                    <a:pt x="231" y="18"/>
                  </a:cubicBezTo>
                  <a:cubicBezTo>
                    <a:pt x="334" y="13"/>
                    <a:pt x="442" y="18"/>
                    <a:pt x="547" y="18"/>
                  </a:cubicBezTo>
                  <a:cubicBezTo>
                    <a:pt x="727" y="18"/>
                    <a:pt x="907" y="4"/>
                    <a:pt x="1089" y="4"/>
                  </a:cubicBezTo>
                  <a:cubicBezTo>
                    <a:pt x="1123" y="4"/>
                    <a:pt x="1161" y="0"/>
                    <a:pt x="1193" y="8"/>
                  </a:cubicBezTo>
                  <a:cubicBezTo>
                    <a:pt x="1201" y="172"/>
                    <a:pt x="1189" y="340"/>
                    <a:pt x="1210" y="503"/>
                  </a:cubicBezTo>
                  <a:cubicBezTo>
                    <a:pt x="1038" y="512"/>
                    <a:pt x="869" y="511"/>
                    <a:pt x="697" y="511"/>
                  </a:cubicBezTo>
                  <a:cubicBezTo>
                    <a:pt x="598" y="511"/>
                    <a:pt x="500" y="501"/>
                    <a:pt x="401" y="501"/>
                  </a:cubicBezTo>
                  <a:cubicBezTo>
                    <a:pt x="322" y="501"/>
                    <a:pt x="247" y="511"/>
                    <a:pt x="169" y="514"/>
                  </a:cubicBezTo>
                  <a:cubicBezTo>
                    <a:pt x="126" y="517"/>
                    <a:pt x="63" y="521"/>
                    <a:pt x="21" y="514"/>
                  </a:cubicBezTo>
                  <a:cubicBezTo>
                    <a:pt x="45" y="466"/>
                    <a:pt x="28" y="383"/>
                    <a:pt x="23" y="330"/>
                  </a:cubicBezTo>
                  <a:cubicBezTo>
                    <a:pt x="21" y="302"/>
                    <a:pt x="8" y="17"/>
                    <a:pt x="0" y="15"/>
                  </a:cubicBezTo>
                  <a:close/>
                </a:path>
              </a:pathLst>
            </a:custGeom>
            <a:solidFill>
              <a:srgbClr val="DEFC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5" name="Freeform 2270"/>
            <p:cNvSpPr>
              <a:spLocks noEditPoints="1"/>
            </p:cNvSpPr>
            <p:nvPr/>
          </p:nvSpPr>
          <p:spPr bwMode="auto">
            <a:xfrm>
              <a:off x="2095" y="2634"/>
              <a:ext cx="1102" cy="477"/>
            </a:xfrm>
            <a:custGeom>
              <a:avLst/>
              <a:gdLst>
                <a:gd name="T0" fmla="*/ 1120 w 1221"/>
                <a:gd name="T1" fmla="*/ 2 h 528"/>
                <a:gd name="T2" fmla="*/ 1095 w 1221"/>
                <a:gd name="T3" fmla="*/ 2 h 528"/>
                <a:gd name="T4" fmla="*/ 823 w 1221"/>
                <a:gd name="T5" fmla="*/ 9 h 528"/>
                <a:gd name="T6" fmla="*/ 553 w 1221"/>
                <a:gd name="T7" fmla="*/ 16 h 528"/>
                <a:gd name="T8" fmla="*/ 447 w 1221"/>
                <a:gd name="T9" fmla="*/ 15 h 528"/>
                <a:gd name="T10" fmla="*/ 236 w 1221"/>
                <a:gd name="T11" fmla="*/ 16 h 528"/>
                <a:gd name="T12" fmla="*/ 191 w 1221"/>
                <a:gd name="T13" fmla="*/ 19 h 528"/>
                <a:gd name="T14" fmla="*/ 7 w 1221"/>
                <a:gd name="T15" fmla="*/ 13 h 528"/>
                <a:gd name="T16" fmla="*/ 7 w 1221"/>
                <a:gd name="T17" fmla="*/ 13 h 528"/>
                <a:gd name="T18" fmla="*/ 6 w 1221"/>
                <a:gd name="T19" fmla="*/ 13 h 528"/>
                <a:gd name="T20" fmla="*/ 4 w 1221"/>
                <a:gd name="T21" fmla="*/ 14 h 528"/>
                <a:gd name="T22" fmla="*/ 2 w 1221"/>
                <a:gd name="T23" fmla="*/ 15 h 528"/>
                <a:gd name="T24" fmla="*/ 2 w 1221"/>
                <a:gd name="T25" fmla="*/ 16 h 528"/>
                <a:gd name="T26" fmla="*/ 1 w 1221"/>
                <a:gd name="T27" fmla="*/ 16 h 528"/>
                <a:gd name="T28" fmla="*/ 0 w 1221"/>
                <a:gd name="T29" fmla="*/ 18 h 528"/>
                <a:gd name="T30" fmla="*/ 1 w 1221"/>
                <a:gd name="T31" fmla="*/ 19 h 528"/>
                <a:gd name="T32" fmla="*/ 2 w 1221"/>
                <a:gd name="T33" fmla="*/ 21 h 528"/>
                <a:gd name="T34" fmla="*/ 20 w 1221"/>
                <a:gd name="T35" fmla="*/ 264 h 528"/>
                <a:gd name="T36" fmla="*/ 24 w 1221"/>
                <a:gd name="T37" fmla="*/ 334 h 528"/>
                <a:gd name="T38" fmla="*/ 28 w 1221"/>
                <a:gd name="T39" fmla="*/ 363 h 528"/>
                <a:gd name="T40" fmla="*/ 34 w 1221"/>
                <a:gd name="T41" fmla="*/ 447 h 528"/>
                <a:gd name="T42" fmla="*/ 22 w 1221"/>
                <a:gd name="T43" fmla="*/ 515 h 528"/>
                <a:gd name="T44" fmla="*/ 22 w 1221"/>
                <a:gd name="T45" fmla="*/ 517 h 528"/>
                <a:gd name="T46" fmla="*/ 22 w 1221"/>
                <a:gd name="T47" fmla="*/ 519 h 528"/>
                <a:gd name="T48" fmla="*/ 26 w 1221"/>
                <a:gd name="T49" fmla="*/ 522 h 528"/>
                <a:gd name="T50" fmla="*/ 159 w 1221"/>
                <a:gd name="T51" fmla="*/ 523 h 528"/>
                <a:gd name="T52" fmla="*/ 175 w 1221"/>
                <a:gd name="T53" fmla="*/ 523 h 528"/>
                <a:gd name="T54" fmla="*/ 265 w 1221"/>
                <a:gd name="T55" fmla="*/ 516 h 528"/>
                <a:gd name="T56" fmla="*/ 407 w 1221"/>
                <a:gd name="T57" fmla="*/ 509 h 528"/>
                <a:gd name="T58" fmla="*/ 554 w 1221"/>
                <a:gd name="T59" fmla="*/ 514 h 528"/>
                <a:gd name="T60" fmla="*/ 703 w 1221"/>
                <a:gd name="T61" fmla="*/ 519 h 528"/>
                <a:gd name="T62" fmla="*/ 793 w 1221"/>
                <a:gd name="T63" fmla="*/ 519 h 528"/>
                <a:gd name="T64" fmla="*/ 1216 w 1221"/>
                <a:gd name="T65" fmla="*/ 512 h 528"/>
                <a:gd name="T66" fmla="*/ 1220 w 1221"/>
                <a:gd name="T67" fmla="*/ 510 h 528"/>
                <a:gd name="T68" fmla="*/ 1221 w 1221"/>
                <a:gd name="T69" fmla="*/ 506 h 528"/>
                <a:gd name="T70" fmla="*/ 1207 w 1221"/>
                <a:gd name="T71" fmla="*/ 200 h 528"/>
                <a:gd name="T72" fmla="*/ 1204 w 1221"/>
                <a:gd name="T73" fmla="*/ 11 h 528"/>
                <a:gd name="T74" fmla="*/ 1200 w 1221"/>
                <a:gd name="T75" fmla="*/ 6 h 528"/>
                <a:gd name="T76" fmla="*/ 1120 w 1221"/>
                <a:gd name="T77" fmla="*/ 2 h 528"/>
                <a:gd name="T78" fmla="*/ 823 w 1221"/>
                <a:gd name="T79" fmla="*/ 19 h 528"/>
                <a:gd name="T80" fmla="*/ 1095 w 1221"/>
                <a:gd name="T81" fmla="*/ 12 h 528"/>
                <a:gd name="T82" fmla="*/ 1120 w 1221"/>
                <a:gd name="T83" fmla="*/ 12 h 528"/>
                <a:gd name="T84" fmla="*/ 1194 w 1221"/>
                <a:gd name="T85" fmla="*/ 15 h 528"/>
                <a:gd name="T86" fmla="*/ 1197 w 1221"/>
                <a:gd name="T87" fmla="*/ 200 h 528"/>
                <a:gd name="T88" fmla="*/ 1210 w 1221"/>
                <a:gd name="T89" fmla="*/ 502 h 528"/>
                <a:gd name="T90" fmla="*/ 793 w 1221"/>
                <a:gd name="T91" fmla="*/ 509 h 528"/>
                <a:gd name="T92" fmla="*/ 703 w 1221"/>
                <a:gd name="T93" fmla="*/ 509 h 528"/>
                <a:gd name="T94" fmla="*/ 554 w 1221"/>
                <a:gd name="T95" fmla="*/ 504 h 528"/>
                <a:gd name="T96" fmla="*/ 407 w 1221"/>
                <a:gd name="T97" fmla="*/ 498 h 528"/>
                <a:gd name="T98" fmla="*/ 264 w 1221"/>
                <a:gd name="T99" fmla="*/ 506 h 528"/>
                <a:gd name="T100" fmla="*/ 175 w 1221"/>
                <a:gd name="T101" fmla="*/ 512 h 528"/>
                <a:gd name="T102" fmla="*/ 158 w 1221"/>
                <a:gd name="T103" fmla="*/ 513 h 528"/>
                <a:gd name="T104" fmla="*/ 34 w 1221"/>
                <a:gd name="T105" fmla="*/ 512 h 528"/>
                <a:gd name="T106" fmla="*/ 45 w 1221"/>
                <a:gd name="T107" fmla="*/ 447 h 528"/>
                <a:gd name="T108" fmla="*/ 38 w 1221"/>
                <a:gd name="T109" fmla="*/ 362 h 528"/>
                <a:gd name="T110" fmla="*/ 34 w 1221"/>
                <a:gd name="T111" fmla="*/ 333 h 528"/>
                <a:gd name="T112" fmla="*/ 30 w 1221"/>
                <a:gd name="T113" fmla="*/ 264 h 528"/>
                <a:gd name="T114" fmla="*/ 13 w 1221"/>
                <a:gd name="T115" fmla="*/ 25 h 528"/>
                <a:gd name="T116" fmla="*/ 191 w 1221"/>
                <a:gd name="T117" fmla="*/ 29 h 528"/>
                <a:gd name="T118" fmla="*/ 237 w 1221"/>
                <a:gd name="T119" fmla="*/ 26 h 528"/>
                <a:gd name="T120" fmla="*/ 447 w 1221"/>
                <a:gd name="T121" fmla="*/ 25 h 528"/>
                <a:gd name="T122" fmla="*/ 553 w 1221"/>
                <a:gd name="T123" fmla="*/ 26 h 528"/>
                <a:gd name="T124" fmla="*/ 823 w 1221"/>
                <a:gd name="T125" fmla="*/ 1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1" h="528">
                  <a:moveTo>
                    <a:pt x="1120" y="2"/>
                  </a:moveTo>
                  <a:cubicBezTo>
                    <a:pt x="1095" y="2"/>
                    <a:pt x="1095" y="2"/>
                    <a:pt x="1095" y="2"/>
                  </a:cubicBezTo>
                  <a:cubicBezTo>
                    <a:pt x="1004" y="2"/>
                    <a:pt x="912" y="5"/>
                    <a:pt x="823" y="9"/>
                  </a:cubicBezTo>
                  <a:cubicBezTo>
                    <a:pt x="735" y="12"/>
                    <a:pt x="643" y="16"/>
                    <a:pt x="553" y="16"/>
                  </a:cubicBezTo>
                  <a:cubicBezTo>
                    <a:pt x="447" y="15"/>
                    <a:pt x="447" y="15"/>
                    <a:pt x="447" y="15"/>
                  </a:cubicBezTo>
                  <a:cubicBezTo>
                    <a:pt x="378" y="14"/>
                    <a:pt x="306" y="12"/>
                    <a:pt x="236" y="16"/>
                  </a:cubicBezTo>
                  <a:cubicBezTo>
                    <a:pt x="191" y="19"/>
                    <a:pt x="191" y="19"/>
                    <a:pt x="191" y="19"/>
                  </a:cubicBezTo>
                  <a:cubicBezTo>
                    <a:pt x="129" y="23"/>
                    <a:pt x="58" y="28"/>
                    <a:pt x="7" y="13"/>
                  </a:cubicBezTo>
                  <a:cubicBezTo>
                    <a:pt x="7" y="13"/>
                    <a:pt x="7" y="13"/>
                    <a:pt x="7" y="13"/>
                  </a:cubicBezTo>
                  <a:cubicBezTo>
                    <a:pt x="7" y="13"/>
                    <a:pt x="6" y="13"/>
                    <a:pt x="6" y="13"/>
                  </a:cubicBezTo>
                  <a:cubicBezTo>
                    <a:pt x="5" y="13"/>
                    <a:pt x="5" y="14"/>
                    <a:pt x="4" y="14"/>
                  </a:cubicBezTo>
                  <a:cubicBezTo>
                    <a:pt x="3" y="14"/>
                    <a:pt x="3" y="14"/>
                    <a:pt x="2" y="15"/>
                  </a:cubicBezTo>
                  <a:cubicBezTo>
                    <a:pt x="2" y="15"/>
                    <a:pt x="2" y="15"/>
                    <a:pt x="2" y="16"/>
                  </a:cubicBezTo>
                  <a:cubicBezTo>
                    <a:pt x="1" y="16"/>
                    <a:pt x="1" y="16"/>
                    <a:pt x="1" y="16"/>
                  </a:cubicBezTo>
                  <a:cubicBezTo>
                    <a:pt x="0" y="17"/>
                    <a:pt x="0" y="17"/>
                    <a:pt x="0" y="18"/>
                  </a:cubicBezTo>
                  <a:cubicBezTo>
                    <a:pt x="0" y="18"/>
                    <a:pt x="1" y="18"/>
                    <a:pt x="1" y="19"/>
                  </a:cubicBezTo>
                  <a:cubicBezTo>
                    <a:pt x="1" y="20"/>
                    <a:pt x="1" y="20"/>
                    <a:pt x="2" y="21"/>
                  </a:cubicBezTo>
                  <a:cubicBezTo>
                    <a:pt x="7" y="32"/>
                    <a:pt x="16" y="183"/>
                    <a:pt x="20" y="264"/>
                  </a:cubicBezTo>
                  <a:cubicBezTo>
                    <a:pt x="24" y="334"/>
                    <a:pt x="24" y="334"/>
                    <a:pt x="24" y="334"/>
                  </a:cubicBezTo>
                  <a:cubicBezTo>
                    <a:pt x="24" y="334"/>
                    <a:pt x="28" y="363"/>
                    <a:pt x="28" y="363"/>
                  </a:cubicBezTo>
                  <a:cubicBezTo>
                    <a:pt x="31" y="390"/>
                    <a:pt x="34" y="420"/>
                    <a:pt x="34" y="447"/>
                  </a:cubicBezTo>
                  <a:cubicBezTo>
                    <a:pt x="34" y="473"/>
                    <a:pt x="31" y="496"/>
                    <a:pt x="22" y="515"/>
                  </a:cubicBezTo>
                  <a:cubicBezTo>
                    <a:pt x="22" y="515"/>
                    <a:pt x="22" y="516"/>
                    <a:pt x="22" y="517"/>
                  </a:cubicBezTo>
                  <a:cubicBezTo>
                    <a:pt x="22" y="518"/>
                    <a:pt x="22" y="518"/>
                    <a:pt x="22" y="519"/>
                  </a:cubicBezTo>
                  <a:cubicBezTo>
                    <a:pt x="23" y="521"/>
                    <a:pt x="24" y="522"/>
                    <a:pt x="26" y="522"/>
                  </a:cubicBezTo>
                  <a:cubicBezTo>
                    <a:pt x="64" y="528"/>
                    <a:pt x="116" y="526"/>
                    <a:pt x="159" y="523"/>
                  </a:cubicBezTo>
                  <a:cubicBezTo>
                    <a:pt x="175" y="523"/>
                    <a:pt x="175" y="523"/>
                    <a:pt x="175" y="523"/>
                  </a:cubicBezTo>
                  <a:cubicBezTo>
                    <a:pt x="265" y="516"/>
                    <a:pt x="265" y="516"/>
                    <a:pt x="265" y="516"/>
                  </a:cubicBezTo>
                  <a:cubicBezTo>
                    <a:pt x="311" y="512"/>
                    <a:pt x="359" y="509"/>
                    <a:pt x="407" y="509"/>
                  </a:cubicBezTo>
                  <a:cubicBezTo>
                    <a:pt x="456" y="509"/>
                    <a:pt x="506" y="511"/>
                    <a:pt x="554" y="514"/>
                  </a:cubicBezTo>
                  <a:cubicBezTo>
                    <a:pt x="602" y="516"/>
                    <a:pt x="653" y="519"/>
                    <a:pt x="703" y="519"/>
                  </a:cubicBezTo>
                  <a:cubicBezTo>
                    <a:pt x="793" y="519"/>
                    <a:pt x="793" y="519"/>
                    <a:pt x="793" y="519"/>
                  </a:cubicBezTo>
                  <a:cubicBezTo>
                    <a:pt x="931" y="519"/>
                    <a:pt x="1074" y="519"/>
                    <a:pt x="1216" y="512"/>
                  </a:cubicBezTo>
                  <a:cubicBezTo>
                    <a:pt x="1218" y="512"/>
                    <a:pt x="1219" y="511"/>
                    <a:pt x="1220" y="510"/>
                  </a:cubicBezTo>
                  <a:cubicBezTo>
                    <a:pt x="1221" y="509"/>
                    <a:pt x="1221" y="507"/>
                    <a:pt x="1221" y="506"/>
                  </a:cubicBezTo>
                  <a:cubicBezTo>
                    <a:pt x="1208" y="405"/>
                    <a:pt x="1208" y="301"/>
                    <a:pt x="1207" y="200"/>
                  </a:cubicBezTo>
                  <a:cubicBezTo>
                    <a:pt x="1207" y="138"/>
                    <a:pt x="1207" y="74"/>
                    <a:pt x="1204" y="11"/>
                  </a:cubicBezTo>
                  <a:cubicBezTo>
                    <a:pt x="1204" y="9"/>
                    <a:pt x="1202" y="7"/>
                    <a:pt x="1200" y="6"/>
                  </a:cubicBezTo>
                  <a:cubicBezTo>
                    <a:pt x="1175" y="0"/>
                    <a:pt x="1147" y="1"/>
                    <a:pt x="1120" y="2"/>
                  </a:cubicBezTo>
                  <a:close/>
                  <a:moveTo>
                    <a:pt x="823" y="19"/>
                  </a:moveTo>
                  <a:cubicBezTo>
                    <a:pt x="912" y="16"/>
                    <a:pt x="1004" y="12"/>
                    <a:pt x="1095" y="12"/>
                  </a:cubicBezTo>
                  <a:cubicBezTo>
                    <a:pt x="1120" y="12"/>
                    <a:pt x="1120" y="12"/>
                    <a:pt x="1120" y="12"/>
                  </a:cubicBezTo>
                  <a:cubicBezTo>
                    <a:pt x="1145" y="11"/>
                    <a:pt x="1171" y="11"/>
                    <a:pt x="1194" y="15"/>
                  </a:cubicBezTo>
                  <a:cubicBezTo>
                    <a:pt x="1197" y="77"/>
                    <a:pt x="1197" y="140"/>
                    <a:pt x="1197" y="200"/>
                  </a:cubicBezTo>
                  <a:cubicBezTo>
                    <a:pt x="1198" y="299"/>
                    <a:pt x="1198" y="402"/>
                    <a:pt x="1210" y="502"/>
                  </a:cubicBezTo>
                  <a:cubicBezTo>
                    <a:pt x="1070" y="509"/>
                    <a:pt x="929" y="509"/>
                    <a:pt x="793" y="509"/>
                  </a:cubicBezTo>
                  <a:cubicBezTo>
                    <a:pt x="703" y="509"/>
                    <a:pt x="703" y="509"/>
                    <a:pt x="703" y="509"/>
                  </a:cubicBezTo>
                  <a:cubicBezTo>
                    <a:pt x="653" y="509"/>
                    <a:pt x="603" y="506"/>
                    <a:pt x="554" y="504"/>
                  </a:cubicBezTo>
                  <a:cubicBezTo>
                    <a:pt x="506" y="501"/>
                    <a:pt x="456" y="498"/>
                    <a:pt x="407" y="498"/>
                  </a:cubicBezTo>
                  <a:cubicBezTo>
                    <a:pt x="358" y="498"/>
                    <a:pt x="310" y="502"/>
                    <a:pt x="264" y="506"/>
                  </a:cubicBezTo>
                  <a:cubicBezTo>
                    <a:pt x="175" y="512"/>
                    <a:pt x="175" y="512"/>
                    <a:pt x="175" y="512"/>
                  </a:cubicBezTo>
                  <a:cubicBezTo>
                    <a:pt x="158" y="513"/>
                    <a:pt x="158" y="513"/>
                    <a:pt x="158" y="513"/>
                  </a:cubicBezTo>
                  <a:cubicBezTo>
                    <a:pt x="118" y="515"/>
                    <a:pt x="70" y="518"/>
                    <a:pt x="34" y="512"/>
                  </a:cubicBezTo>
                  <a:cubicBezTo>
                    <a:pt x="42" y="494"/>
                    <a:pt x="45" y="471"/>
                    <a:pt x="45" y="447"/>
                  </a:cubicBezTo>
                  <a:cubicBezTo>
                    <a:pt x="45" y="419"/>
                    <a:pt x="41" y="389"/>
                    <a:pt x="38" y="362"/>
                  </a:cubicBezTo>
                  <a:cubicBezTo>
                    <a:pt x="34" y="333"/>
                    <a:pt x="34" y="333"/>
                    <a:pt x="34" y="333"/>
                  </a:cubicBezTo>
                  <a:cubicBezTo>
                    <a:pt x="30" y="264"/>
                    <a:pt x="30" y="264"/>
                    <a:pt x="30" y="264"/>
                  </a:cubicBezTo>
                  <a:cubicBezTo>
                    <a:pt x="21" y="101"/>
                    <a:pt x="17" y="45"/>
                    <a:pt x="13" y="25"/>
                  </a:cubicBezTo>
                  <a:cubicBezTo>
                    <a:pt x="65" y="38"/>
                    <a:pt x="132" y="33"/>
                    <a:pt x="191" y="29"/>
                  </a:cubicBezTo>
                  <a:cubicBezTo>
                    <a:pt x="237" y="26"/>
                    <a:pt x="237" y="26"/>
                    <a:pt x="237" y="26"/>
                  </a:cubicBezTo>
                  <a:cubicBezTo>
                    <a:pt x="306" y="23"/>
                    <a:pt x="378" y="24"/>
                    <a:pt x="447" y="25"/>
                  </a:cubicBezTo>
                  <a:cubicBezTo>
                    <a:pt x="553" y="26"/>
                    <a:pt x="553" y="26"/>
                    <a:pt x="553" y="26"/>
                  </a:cubicBezTo>
                  <a:cubicBezTo>
                    <a:pt x="643" y="26"/>
                    <a:pt x="735" y="23"/>
                    <a:pt x="823" y="19"/>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6" name="Freeform 2271"/>
            <p:cNvSpPr/>
            <p:nvPr/>
          </p:nvSpPr>
          <p:spPr bwMode="auto">
            <a:xfrm>
              <a:off x="1976" y="1993"/>
              <a:ext cx="101" cy="78"/>
            </a:xfrm>
            <a:custGeom>
              <a:avLst/>
              <a:gdLst>
                <a:gd name="T0" fmla="*/ 5 w 111"/>
                <a:gd name="T1" fmla="*/ 54 h 86"/>
                <a:gd name="T2" fmla="*/ 40 w 111"/>
                <a:gd name="T3" fmla="*/ 0 h 86"/>
                <a:gd name="T4" fmla="*/ 69 w 111"/>
                <a:gd name="T5" fmla="*/ 36 h 86"/>
                <a:gd name="T6" fmla="*/ 111 w 111"/>
                <a:gd name="T7" fmla="*/ 11 h 86"/>
                <a:gd name="T8" fmla="*/ 97 w 111"/>
                <a:gd name="T9" fmla="*/ 79 h 86"/>
                <a:gd name="T10" fmla="*/ 0 w 111"/>
                <a:gd name="T11" fmla="*/ 73 h 86"/>
              </a:gdLst>
              <a:ahLst/>
              <a:cxnLst>
                <a:cxn ang="0">
                  <a:pos x="T0" y="T1"/>
                </a:cxn>
                <a:cxn ang="0">
                  <a:pos x="T2" y="T3"/>
                </a:cxn>
                <a:cxn ang="0">
                  <a:pos x="T4" y="T5"/>
                </a:cxn>
                <a:cxn ang="0">
                  <a:pos x="T6" y="T7"/>
                </a:cxn>
                <a:cxn ang="0">
                  <a:pos x="T8" y="T9"/>
                </a:cxn>
                <a:cxn ang="0">
                  <a:pos x="T10" y="T11"/>
                </a:cxn>
              </a:cxnLst>
              <a:rect l="0" t="0" r="r" b="b"/>
              <a:pathLst>
                <a:path w="111" h="86">
                  <a:moveTo>
                    <a:pt x="5" y="54"/>
                  </a:moveTo>
                  <a:cubicBezTo>
                    <a:pt x="14" y="43"/>
                    <a:pt x="23" y="12"/>
                    <a:pt x="40" y="0"/>
                  </a:cubicBezTo>
                  <a:cubicBezTo>
                    <a:pt x="46" y="15"/>
                    <a:pt x="54" y="29"/>
                    <a:pt x="69" y="36"/>
                  </a:cubicBezTo>
                  <a:cubicBezTo>
                    <a:pt x="82" y="25"/>
                    <a:pt x="94" y="13"/>
                    <a:pt x="111" y="11"/>
                  </a:cubicBezTo>
                  <a:cubicBezTo>
                    <a:pt x="110" y="35"/>
                    <a:pt x="105" y="57"/>
                    <a:pt x="97" y="79"/>
                  </a:cubicBezTo>
                  <a:cubicBezTo>
                    <a:pt x="70" y="74"/>
                    <a:pt x="23" y="86"/>
                    <a:pt x="0" y="73"/>
                  </a:cubicBezTo>
                </a:path>
              </a:pathLst>
            </a:custGeom>
            <a:solidFill>
              <a:srgbClr val="EAAD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7" name="Freeform 2272"/>
            <p:cNvSpPr/>
            <p:nvPr/>
          </p:nvSpPr>
          <p:spPr bwMode="auto">
            <a:xfrm>
              <a:off x="2402" y="2198"/>
              <a:ext cx="101" cy="78"/>
            </a:xfrm>
            <a:custGeom>
              <a:avLst/>
              <a:gdLst>
                <a:gd name="T0" fmla="*/ 27 w 112"/>
                <a:gd name="T1" fmla="*/ 12 h 87"/>
                <a:gd name="T2" fmla="*/ 4 w 112"/>
                <a:gd name="T3" fmla="*/ 59 h 87"/>
                <a:gd name="T4" fmla="*/ 50 w 112"/>
                <a:gd name="T5" fmla="*/ 86 h 87"/>
                <a:gd name="T6" fmla="*/ 74 w 112"/>
                <a:gd name="T7" fmla="*/ 8 h 87"/>
                <a:gd name="T8" fmla="*/ 25 w 112"/>
                <a:gd name="T9" fmla="*/ 13 h 87"/>
              </a:gdLst>
              <a:ahLst/>
              <a:cxnLst>
                <a:cxn ang="0">
                  <a:pos x="T0" y="T1"/>
                </a:cxn>
                <a:cxn ang="0">
                  <a:pos x="T2" y="T3"/>
                </a:cxn>
                <a:cxn ang="0">
                  <a:pos x="T4" y="T5"/>
                </a:cxn>
                <a:cxn ang="0">
                  <a:pos x="T6" y="T7"/>
                </a:cxn>
                <a:cxn ang="0">
                  <a:pos x="T8" y="T9"/>
                </a:cxn>
              </a:cxnLst>
              <a:rect l="0" t="0" r="r" b="b"/>
              <a:pathLst>
                <a:path w="112" h="87">
                  <a:moveTo>
                    <a:pt x="27" y="12"/>
                  </a:moveTo>
                  <a:cubicBezTo>
                    <a:pt x="15" y="27"/>
                    <a:pt x="0" y="37"/>
                    <a:pt x="4" y="59"/>
                  </a:cubicBezTo>
                  <a:cubicBezTo>
                    <a:pt x="9" y="81"/>
                    <a:pt x="31" y="87"/>
                    <a:pt x="50" y="86"/>
                  </a:cubicBezTo>
                  <a:cubicBezTo>
                    <a:pt x="88" y="83"/>
                    <a:pt x="112" y="28"/>
                    <a:pt x="74" y="8"/>
                  </a:cubicBezTo>
                  <a:cubicBezTo>
                    <a:pt x="59" y="0"/>
                    <a:pt x="38" y="1"/>
                    <a:pt x="25" y="1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8" name="Freeform 2273"/>
            <p:cNvSpPr/>
            <p:nvPr/>
          </p:nvSpPr>
          <p:spPr bwMode="auto">
            <a:xfrm>
              <a:off x="1920" y="1942"/>
              <a:ext cx="1175" cy="517"/>
            </a:xfrm>
            <a:custGeom>
              <a:avLst/>
              <a:gdLst>
                <a:gd name="T0" fmla="*/ 901 w 1301"/>
                <a:gd name="T1" fmla="*/ 2 h 574"/>
                <a:gd name="T2" fmla="*/ 869 w 1301"/>
                <a:gd name="T3" fmla="*/ 2 h 574"/>
                <a:gd name="T4" fmla="*/ 793 w 1301"/>
                <a:gd name="T5" fmla="*/ 9 h 574"/>
                <a:gd name="T6" fmla="*/ 679 w 1301"/>
                <a:gd name="T7" fmla="*/ 58 h 574"/>
                <a:gd name="T8" fmla="*/ 538 w 1301"/>
                <a:gd name="T9" fmla="*/ 182 h 574"/>
                <a:gd name="T10" fmla="*/ 487 w 1301"/>
                <a:gd name="T11" fmla="*/ 249 h 574"/>
                <a:gd name="T12" fmla="*/ 306 w 1301"/>
                <a:gd name="T13" fmla="*/ 403 h 574"/>
                <a:gd name="T14" fmla="*/ 146 w 1301"/>
                <a:gd name="T15" fmla="*/ 335 h 574"/>
                <a:gd name="T16" fmla="*/ 157 w 1301"/>
                <a:gd name="T17" fmla="*/ 175 h 574"/>
                <a:gd name="T18" fmla="*/ 166 w 1301"/>
                <a:gd name="T19" fmla="*/ 135 h 574"/>
                <a:gd name="T20" fmla="*/ 166 w 1301"/>
                <a:gd name="T21" fmla="*/ 132 h 574"/>
                <a:gd name="T22" fmla="*/ 163 w 1301"/>
                <a:gd name="T23" fmla="*/ 130 h 574"/>
                <a:gd name="T24" fmla="*/ 131 w 1301"/>
                <a:gd name="T25" fmla="*/ 123 h 574"/>
                <a:gd name="T26" fmla="*/ 97 w 1301"/>
                <a:gd name="T27" fmla="*/ 117 h 574"/>
                <a:gd name="T28" fmla="*/ 50 w 1301"/>
                <a:gd name="T29" fmla="*/ 147 h 574"/>
                <a:gd name="T30" fmla="*/ 23 w 1301"/>
                <a:gd name="T31" fmla="*/ 370 h 574"/>
                <a:gd name="T32" fmla="*/ 341 w 1301"/>
                <a:gd name="T33" fmla="*/ 567 h 574"/>
                <a:gd name="T34" fmla="*/ 596 w 1301"/>
                <a:gd name="T35" fmla="*/ 531 h 574"/>
                <a:gd name="T36" fmla="*/ 629 w 1301"/>
                <a:gd name="T37" fmla="*/ 528 h 574"/>
                <a:gd name="T38" fmla="*/ 629 w 1301"/>
                <a:gd name="T39" fmla="*/ 522 h 574"/>
                <a:gd name="T40" fmla="*/ 595 w 1301"/>
                <a:gd name="T41" fmla="*/ 523 h 574"/>
                <a:gd name="T42" fmla="*/ 341 w 1301"/>
                <a:gd name="T43" fmla="*/ 559 h 574"/>
                <a:gd name="T44" fmla="*/ 31 w 1301"/>
                <a:gd name="T45" fmla="*/ 367 h 574"/>
                <a:gd name="T46" fmla="*/ 57 w 1301"/>
                <a:gd name="T47" fmla="*/ 150 h 574"/>
                <a:gd name="T48" fmla="*/ 96 w 1301"/>
                <a:gd name="T49" fmla="*/ 125 h 574"/>
                <a:gd name="T50" fmla="*/ 129 w 1301"/>
                <a:gd name="T51" fmla="*/ 132 h 574"/>
                <a:gd name="T52" fmla="*/ 157 w 1301"/>
                <a:gd name="T53" fmla="*/ 137 h 574"/>
                <a:gd name="T54" fmla="*/ 149 w 1301"/>
                <a:gd name="T55" fmla="*/ 173 h 574"/>
                <a:gd name="T56" fmla="*/ 133 w 1301"/>
                <a:gd name="T57" fmla="*/ 253 h 574"/>
                <a:gd name="T58" fmla="*/ 138 w 1301"/>
                <a:gd name="T59" fmla="*/ 338 h 574"/>
                <a:gd name="T60" fmla="*/ 308 w 1301"/>
                <a:gd name="T61" fmla="*/ 411 h 574"/>
                <a:gd name="T62" fmla="*/ 494 w 1301"/>
                <a:gd name="T63" fmla="*/ 254 h 574"/>
                <a:gd name="T64" fmla="*/ 544 w 1301"/>
                <a:gd name="T65" fmla="*/ 188 h 574"/>
                <a:gd name="T66" fmla="*/ 683 w 1301"/>
                <a:gd name="T67" fmla="*/ 66 h 574"/>
                <a:gd name="T68" fmla="*/ 795 w 1301"/>
                <a:gd name="T69" fmla="*/ 17 h 574"/>
                <a:gd name="T70" fmla="*/ 869 w 1301"/>
                <a:gd name="T71" fmla="*/ 11 h 574"/>
                <a:gd name="T72" fmla="*/ 901 w 1301"/>
                <a:gd name="T73" fmla="*/ 11 h 574"/>
                <a:gd name="T74" fmla="*/ 1054 w 1301"/>
                <a:gd name="T75" fmla="*/ 37 h 574"/>
                <a:gd name="T76" fmla="*/ 1292 w 1301"/>
                <a:gd name="T77" fmla="*/ 208 h 574"/>
                <a:gd name="T78" fmla="*/ 1298 w 1301"/>
                <a:gd name="T79" fmla="*/ 210 h 574"/>
                <a:gd name="T80" fmla="*/ 1300 w 1301"/>
                <a:gd name="T81" fmla="*/ 204 h 574"/>
                <a:gd name="T82" fmla="*/ 1056 w 1301"/>
                <a:gd name="T83" fmla="*/ 29 h 574"/>
                <a:gd name="T84" fmla="*/ 901 w 1301"/>
                <a:gd name="T85" fmla="*/ 2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1" h="574">
                  <a:moveTo>
                    <a:pt x="901" y="2"/>
                  </a:moveTo>
                  <a:cubicBezTo>
                    <a:pt x="869" y="2"/>
                    <a:pt x="869" y="2"/>
                    <a:pt x="869" y="2"/>
                  </a:cubicBezTo>
                  <a:cubicBezTo>
                    <a:pt x="843" y="2"/>
                    <a:pt x="819" y="2"/>
                    <a:pt x="793" y="9"/>
                  </a:cubicBezTo>
                  <a:cubicBezTo>
                    <a:pt x="755" y="20"/>
                    <a:pt x="716" y="36"/>
                    <a:pt x="679" y="58"/>
                  </a:cubicBezTo>
                  <a:cubicBezTo>
                    <a:pt x="632" y="86"/>
                    <a:pt x="586" y="127"/>
                    <a:pt x="538" y="182"/>
                  </a:cubicBezTo>
                  <a:cubicBezTo>
                    <a:pt x="521" y="203"/>
                    <a:pt x="504" y="226"/>
                    <a:pt x="487" y="249"/>
                  </a:cubicBezTo>
                  <a:cubicBezTo>
                    <a:pt x="439" y="317"/>
                    <a:pt x="389" y="387"/>
                    <a:pt x="306" y="403"/>
                  </a:cubicBezTo>
                  <a:cubicBezTo>
                    <a:pt x="275" y="409"/>
                    <a:pt x="172" y="422"/>
                    <a:pt x="146" y="335"/>
                  </a:cubicBezTo>
                  <a:cubicBezTo>
                    <a:pt x="130" y="283"/>
                    <a:pt x="144" y="228"/>
                    <a:pt x="157" y="175"/>
                  </a:cubicBezTo>
                  <a:cubicBezTo>
                    <a:pt x="166" y="135"/>
                    <a:pt x="166" y="135"/>
                    <a:pt x="166" y="135"/>
                  </a:cubicBezTo>
                  <a:cubicBezTo>
                    <a:pt x="167" y="134"/>
                    <a:pt x="166" y="133"/>
                    <a:pt x="166" y="132"/>
                  </a:cubicBezTo>
                  <a:cubicBezTo>
                    <a:pt x="165" y="131"/>
                    <a:pt x="164" y="130"/>
                    <a:pt x="163" y="130"/>
                  </a:cubicBezTo>
                  <a:cubicBezTo>
                    <a:pt x="131" y="123"/>
                    <a:pt x="131" y="123"/>
                    <a:pt x="131" y="123"/>
                  </a:cubicBezTo>
                  <a:cubicBezTo>
                    <a:pt x="97" y="117"/>
                    <a:pt x="97" y="117"/>
                    <a:pt x="97" y="117"/>
                  </a:cubicBezTo>
                  <a:cubicBezTo>
                    <a:pt x="68" y="112"/>
                    <a:pt x="63" y="120"/>
                    <a:pt x="50" y="147"/>
                  </a:cubicBezTo>
                  <a:cubicBezTo>
                    <a:pt x="20" y="209"/>
                    <a:pt x="0" y="302"/>
                    <a:pt x="23" y="370"/>
                  </a:cubicBezTo>
                  <a:cubicBezTo>
                    <a:pt x="61" y="481"/>
                    <a:pt x="180" y="555"/>
                    <a:pt x="341" y="567"/>
                  </a:cubicBezTo>
                  <a:cubicBezTo>
                    <a:pt x="437" y="574"/>
                    <a:pt x="521" y="554"/>
                    <a:pt x="596" y="531"/>
                  </a:cubicBezTo>
                  <a:cubicBezTo>
                    <a:pt x="612" y="535"/>
                    <a:pt x="626" y="534"/>
                    <a:pt x="629" y="528"/>
                  </a:cubicBezTo>
                  <a:cubicBezTo>
                    <a:pt x="631" y="526"/>
                    <a:pt x="630" y="524"/>
                    <a:pt x="629" y="522"/>
                  </a:cubicBezTo>
                  <a:cubicBezTo>
                    <a:pt x="624" y="515"/>
                    <a:pt x="604" y="520"/>
                    <a:pt x="595" y="523"/>
                  </a:cubicBezTo>
                  <a:cubicBezTo>
                    <a:pt x="520" y="546"/>
                    <a:pt x="437" y="566"/>
                    <a:pt x="341" y="559"/>
                  </a:cubicBezTo>
                  <a:cubicBezTo>
                    <a:pt x="282" y="554"/>
                    <a:pt x="85" y="527"/>
                    <a:pt x="31" y="367"/>
                  </a:cubicBezTo>
                  <a:cubicBezTo>
                    <a:pt x="9" y="301"/>
                    <a:pt x="28" y="211"/>
                    <a:pt x="57" y="150"/>
                  </a:cubicBezTo>
                  <a:cubicBezTo>
                    <a:pt x="70" y="125"/>
                    <a:pt x="72" y="121"/>
                    <a:pt x="96" y="125"/>
                  </a:cubicBezTo>
                  <a:cubicBezTo>
                    <a:pt x="129" y="132"/>
                    <a:pt x="129" y="132"/>
                    <a:pt x="129" y="132"/>
                  </a:cubicBezTo>
                  <a:cubicBezTo>
                    <a:pt x="129" y="132"/>
                    <a:pt x="151" y="136"/>
                    <a:pt x="157" y="137"/>
                  </a:cubicBezTo>
                  <a:cubicBezTo>
                    <a:pt x="156" y="144"/>
                    <a:pt x="149" y="173"/>
                    <a:pt x="149" y="173"/>
                  </a:cubicBezTo>
                  <a:cubicBezTo>
                    <a:pt x="143" y="199"/>
                    <a:pt x="136" y="226"/>
                    <a:pt x="133" y="253"/>
                  </a:cubicBezTo>
                  <a:cubicBezTo>
                    <a:pt x="129" y="281"/>
                    <a:pt x="129" y="310"/>
                    <a:pt x="138" y="338"/>
                  </a:cubicBezTo>
                  <a:cubicBezTo>
                    <a:pt x="157" y="401"/>
                    <a:pt x="220" y="428"/>
                    <a:pt x="308" y="411"/>
                  </a:cubicBezTo>
                  <a:cubicBezTo>
                    <a:pt x="394" y="394"/>
                    <a:pt x="445" y="323"/>
                    <a:pt x="494" y="254"/>
                  </a:cubicBezTo>
                  <a:cubicBezTo>
                    <a:pt x="511" y="230"/>
                    <a:pt x="527" y="208"/>
                    <a:pt x="544" y="188"/>
                  </a:cubicBezTo>
                  <a:cubicBezTo>
                    <a:pt x="591" y="133"/>
                    <a:pt x="637" y="93"/>
                    <a:pt x="683" y="66"/>
                  </a:cubicBezTo>
                  <a:cubicBezTo>
                    <a:pt x="720" y="44"/>
                    <a:pt x="758" y="28"/>
                    <a:pt x="795" y="17"/>
                  </a:cubicBezTo>
                  <a:cubicBezTo>
                    <a:pt x="820" y="10"/>
                    <a:pt x="844" y="10"/>
                    <a:pt x="869" y="11"/>
                  </a:cubicBezTo>
                  <a:cubicBezTo>
                    <a:pt x="901" y="11"/>
                    <a:pt x="901" y="11"/>
                    <a:pt x="901" y="11"/>
                  </a:cubicBezTo>
                  <a:cubicBezTo>
                    <a:pt x="958" y="8"/>
                    <a:pt x="1005" y="22"/>
                    <a:pt x="1054" y="37"/>
                  </a:cubicBezTo>
                  <a:cubicBezTo>
                    <a:pt x="1128" y="60"/>
                    <a:pt x="1251" y="127"/>
                    <a:pt x="1292" y="208"/>
                  </a:cubicBezTo>
                  <a:cubicBezTo>
                    <a:pt x="1293" y="210"/>
                    <a:pt x="1296" y="211"/>
                    <a:pt x="1298" y="210"/>
                  </a:cubicBezTo>
                  <a:cubicBezTo>
                    <a:pt x="1300" y="208"/>
                    <a:pt x="1301" y="206"/>
                    <a:pt x="1300" y="204"/>
                  </a:cubicBezTo>
                  <a:cubicBezTo>
                    <a:pt x="1257" y="121"/>
                    <a:pt x="1132" y="52"/>
                    <a:pt x="1056" y="29"/>
                  </a:cubicBezTo>
                  <a:cubicBezTo>
                    <a:pt x="1006" y="14"/>
                    <a:pt x="959" y="0"/>
                    <a:pt x="901"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9" name="Freeform 2274"/>
            <p:cNvSpPr/>
            <p:nvPr/>
          </p:nvSpPr>
          <p:spPr bwMode="auto">
            <a:xfrm>
              <a:off x="2810" y="2085"/>
              <a:ext cx="378" cy="546"/>
            </a:xfrm>
            <a:custGeom>
              <a:avLst/>
              <a:gdLst>
                <a:gd name="T0" fmla="*/ 219 w 419"/>
                <a:gd name="T1" fmla="*/ 6 h 605"/>
                <a:gd name="T2" fmla="*/ 215 w 419"/>
                <a:gd name="T3" fmla="*/ 11 h 605"/>
                <a:gd name="T4" fmla="*/ 220 w 419"/>
                <a:gd name="T5" fmla="*/ 15 h 605"/>
                <a:gd name="T6" fmla="*/ 338 w 419"/>
                <a:gd name="T7" fmla="*/ 76 h 605"/>
                <a:gd name="T8" fmla="*/ 395 w 419"/>
                <a:gd name="T9" fmla="*/ 218 h 605"/>
                <a:gd name="T10" fmla="*/ 387 w 419"/>
                <a:gd name="T11" fmla="*/ 502 h 605"/>
                <a:gd name="T12" fmla="*/ 149 w 419"/>
                <a:gd name="T13" fmla="*/ 544 h 605"/>
                <a:gd name="T14" fmla="*/ 120 w 419"/>
                <a:gd name="T15" fmla="*/ 537 h 605"/>
                <a:gd name="T16" fmla="*/ 115 w 419"/>
                <a:gd name="T17" fmla="*/ 536 h 605"/>
                <a:gd name="T18" fmla="*/ 18 w 419"/>
                <a:gd name="T19" fmla="*/ 481 h 605"/>
                <a:gd name="T20" fmla="*/ 24 w 419"/>
                <a:gd name="T21" fmla="*/ 372 h 605"/>
                <a:gd name="T22" fmla="*/ 29 w 419"/>
                <a:gd name="T23" fmla="*/ 348 h 605"/>
                <a:gd name="T24" fmla="*/ 34 w 419"/>
                <a:gd name="T25" fmla="*/ 320 h 605"/>
                <a:gd name="T26" fmla="*/ 43 w 419"/>
                <a:gd name="T27" fmla="*/ 247 h 605"/>
                <a:gd name="T28" fmla="*/ 39 w 419"/>
                <a:gd name="T29" fmla="*/ 243 h 605"/>
                <a:gd name="T30" fmla="*/ 35 w 419"/>
                <a:gd name="T31" fmla="*/ 247 h 605"/>
                <a:gd name="T32" fmla="*/ 26 w 419"/>
                <a:gd name="T33" fmla="*/ 318 h 605"/>
                <a:gd name="T34" fmla="*/ 20 w 419"/>
                <a:gd name="T35" fmla="*/ 346 h 605"/>
                <a:gd name="T36" fmla="*/ 16 w 419"/>
                <a:gd name="T37" fmla="*/ 370 h 605"/>
                <a:gd name="T38" fmla="*/ 10 w 419"/>
                <a:gd name="T39" fmla="*/ 484 h 605"/>
                <a:gd name="T40" fmla="*/ 113 w 419"/>
                <a:gd name="T41" fmla="*/ 544 h 605"/>
                <a:gd name="T42" fmla="*/ 118 w 419"/>
                <a:gd name="T43" fmla="*/ 545 h 605"/>
                <a:gd name="T44" fmla="*/ 147 w 419"/>
                <a:gd name="T45" fmla="*/ 552 h 605"/>
                <a:gd name="T46" fmla="*/ 395 w 419"/>
                <a:gd name="T47" fmla="*/ 505 h 605"/>
                <a:gd name="T48" fmla="*/ 403 w 419"/>
                <a:gd name="T49" fmla="*/ 217 h 605"/>
                <a:gd name="T50" fmla="*/ 344 w 419"/>
                <a:gd name="T51" fmla="*/ 71 h 605"/>
                <a:gd name="T52" fmla="*/ 219 w 419"/>
                <a:gd name="T53" fmla="*/ 6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605">
                  <a:moveTo>
                    <a:pt x="219" y="6"/>
                  </a:moveTo>
                  <a:cubicBezTo>
                    <a:pt x="217" y="7"/>
                    <a:pt x="215" y="9"/>
                    <a:pt x="215" y="11"/>
                  </a:cubicBezTo>
                  <a:cubicBezTo>
                    <a:pt x="216" y="13"/>
                    <a:pt x="218" y="15"/>
                    <a:pt x="220" y="15"/>
                  </a:cubicBezTo>
                  <a:cubicBezTo>
                    <a:pt x="259" y="9"/>
                    <a:pt x="312" y="47"/>
                    <a:pt x="338" y="76"/>
                  </a:cubicBezTo>
                  <a:cubicBezTo>
                    <a:pt x="369" y="112"/>
                    <a:pt x="390" y="162"/>
                    <a:pt x="395" y="218"/>
                  </a:cubicBezTo>
                  <a:cubicBezTo>
                    <a:pt x="404" y="306"/>
                    <a:pt x="411" y="408"/>
                    <a:pt x="387" y="502"/>
                  </a:cubicBezTo>
                  <a:cubicBezTo>
                    <a:pt x="363" y="595"/>
                    <a:pt x="234" y="564"/>
                    <a:pt x="149" y="544"/>
                  </a:cubicBezTo>
                  <a:cubicBezTo>
                    <a:pt x="120" y="537"/>
                    <a:pt x="120" y="537"/>
                    <a:pt x="120" y="537"/>
                  </a:cubicBezTo>
                  <a:cubicBezTo>
                    <a:pt x="120" y="537"/>
                    <a:pt x="115" y="536"/>
                    <a:pt x="115" y="536"/>
                  </a:cubicBezTo>
                  <a:cubicBezTo>
                    <a:pt x="81" y="529"/>
                    <a:pt x="30" y="518"/>
                    <a:pt x="18" y="481"/>
                  </a:cubicBezTo>
                  <a:cubicBezTo>
                    <a:pt x="9" y="452"/>
                    <a:pt x="17" y="408"/>
                    <a:pt x="24" y="372"/>
                  </a:cubicBezTo>
                  <a:cubicBezTo>
                    <a:pt x="29" y="348"/>
                    <a:pt x="29" y="348"/>
                    <a:pt x="29" y="348"/>
                  </a:cubicBezTo>
                  <a:cubicBezTo>
                    <a:pt x="34" y="320"/>
                    <a:pt x="34" y="320"/>
                    <a:pt x="34" y="320"/>
                  </a:cubicBezTo>
                  <a:cubicBezTo>
                    <a:pt x="38" y="296"/>
                    <a:pt x="44" y="269"/>
                    <a:pt x="43" y="247"/>
                  </a:cubicBezTo>
                  <a:cubicBezTo>
                    <a:pt x="43" y="245"/>
                    <a:pt x="41" y="243"/>
                    <a:pt x="39" y="243"/>
                  </a:cubicBezTo>
                  <a:cubicBezTo>
                    <a:pt x="37" y="243"/>
                    <a:pt x="35" y="245"/>
                    <a:pt x="35" y="247"/>
                  </a:cubicBezTo>
                  <a:cubicBezTo>
                    <a:pt x="35" y="269"/>
                    <a:pt x="30" y="294"/>
                    <a:pt x="26" y="318"/>
                  </a:cubicBezTo>
                  <a:cubicBezTo>
                    <a:pt x="20" y="346"/>
                    <a:pt x="20" y="346"/>
                    <a:pt x="20" y="346"/>
                  </a:cubicBezTo>
                  <a:cubicBezTo>
                    <a:pt x="16" y="370"/>
                    <a:pt x="16" y="370"/>
                    <a:pt x="16" y="370"/>
                  </a:cubicBezTo>
                  <a:cubicBezTo>
                    <a:pt x="9" y="407"/>
                    <a:pt x="0" y="453"/>
                    <a:pt x="10" y="484"/>
                  </a:cubicBezTo>
                  <a:cubicBezTo>
                    <a:pt x="23" y="525"/>
                    <a:pt x="77" y="536"/>
                    <a:pt x="113" y="544"/>
                  </a:cubicBezTo>
                  <a:cubicBezTo>
                    <a:pt x="118" y="545"/>
                    <a:pt x="118" y="545"/>
                    <a:pt x="118" y="545"/>
                  </a:cubicBezTo>
                  <a:cubicBezTo>
                    <a:pt x="147" y="552"/>
                    <a:pt x="147" y="552"/>
                    <a:pt x="147" y="552"/>
                  </a:cubicBezTo>
                  <a:cubicBezTo>
                    <a:pt x="230" y="572"/>
                    <a:pt x="369" y="605"/>
                    <a:pt x="395" y="505"/>
                  </a:cubicBezTo>
                  <a:cubicBezTo>
                    <a:pt x="419" y="408"/>
                    <a:pt x="412" y="306"/>
                    <a:pt x="403" y="217"/>
                  </a:cubicBezTo>
                  <a:cubicBezTo>
                    <a:pt x="398" y="160"/>
                    <a:pt x="377" y="107"/>
                    <a:pt x="344" y="71"/>
                  </a:cubicBezTo>
                  <a:cubicBezTo>
                    <a:pt x="319" y="42"/>
                    <a:pt x="263" y="0"/>
                    <a:pt x="219"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0" name="Freeform 2275"/>
            <p:cNvSpPr/>
            <p:nvPr/>
          </p:nvSpPr>
          <p:spPr bwMode="auto">
            <a:xfrm>
              <a:off x="2321" y="2441"/>
              <a:ext cx="77" cy="119"/>
            </a:xfrm>
            <a:custGeom>
              <a:avLst/>
              <a:gdLst>
                <a:gd name="T0" fmla="*/ 4 w 85"/>
                <a:gd name="T1" fmla="*/ 1 h 131"/>
                <a:gd name="T2" fmla="*/ 1 w 85"/>
                <a:gd name="T3" fmla="*/ 6 h 131"/>
                <a:gd name="T4" fmla="*/ 58 w 85"/>
                <a:gd name="T5" fmla="*/ 103 h 131"/>
                <a:gd name="T6" fmla="*/ 77 w 85"/>
                <a:gd name="T7" fmla="*/ 129 h 131"/>
                <a:gd name="T8" fmla="*/ 83 w 85"/>
                <a:gd name="T9" fmla="*/ 130 h 131"/>
                <a:gd name="T10" fmla="*/ 84 w 85"/>
                <a:gd name="T11" fmla="*/ 124 h 131"/>
                <a:gd name="T12" fmla="*/ 65 w 85"/>
                <a:gd name="T13" fmla="*/ 98 h 131"/>
                <a:gd name="T14" fmla="*/ 9 w 85"/>
                <a:gd name="T15" fmla="*/ 4 h 131"/>
                <a:gd name="T16" fmla="*/ 4 w 85"/>
                <a:gd name="T1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31">
                  <a:moveTo>
                    <a:pt x="4" y="1"/>
                  </a:moveTo>
                  <a:cubicBezTo>
                    <a:pt x="2" y="2"/>
                    <a:pt x="0" y="4"/>
                    <a:pt x="1" y="6"/>
                  </a:cubicBezTo>
                  <a:cubicBezTo>
                    <a:pt x="9" y="35"/>
                    <a:pt x="35" y="71"/>
                    <a:pt x="58" y="103"/>
                  </a:cubicBezTo>
                  <a:cubicBezTo>
                    <a:pt x="77" y="129"/>
                    <a:pt x="77" y="129"/>
                    <a:pt x="77" y="129"/>
                  </a:cubicBezTo>
                  <a:cubicBezTo>
                    <a:pt x="78" y="131"/>
                    <a:pt x="81" y="131"/>
                    <a:pt x="83" y="130"/>
                  </a:cubicBezTo>
                  <a:cubicBezTo>
                    <a:pt x="85" y="129"/>
                    <a:pt x="85" y="126"/>
                    <a:pt x="84" y="124"/>
                  </a:cubicBezTo>
                  <a:cubicBezTo>
                    <a:pt x="65" y="98"/>
                    <a:pt x="65" y="98"/>
                    <a:pt x="65" y="98"/>
                  </a:cubicBezTo>
                  <a:cubicBezTo>
                    <a:pt x="42" y="67"/>
                    <a:pt x="17" y="31"/>
                    <a:pt x="9" y="4"/>
                  </a:cubicBezTo>
                  <a:cubicBezTo>
                    <a:pt x="8" y="2"/>
                    <a:pt x="6" y="0"/>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1" name="Freeform 2276"/>
            <p:cNvSpPr/>
            <p:nvPr/>
          </p:nvSpPr>
          <p:spPr bwMode="auto">
            <a:xfrm>
              <a:off x="2999" y="2593"/>
              <a:ext cx="18" cy="25"/>
            </a:xfrm>
            <a:custGeom>
              <a:avLst/>
              <a:gdLst>
                <a:gd name="T0" fmla="*/ 13 w 20"/>
                <a:gd name="T1" fmla="*/ 2 h 28"/>
                <a:gd name="T2" fmla="*/ 1 w 20"/>
                <a:gd name="T3" fmla="*/ 23 h 28"/>
                <a:gd name="T4" fmla="*/ 4 w 20"/>
                <a:gd name="T5" fmla="*/ 28 h 28"/>
                <a:gd name="T6" fmla="*/ 9 w 20"/>
                <a:gd name="T7" fmla="*/ 24 h 28"/>
                <a:gd name="T8" fmla="*/ 18 w 20"/>
                <a:gd name="T9" fmla="*/ 8 h 28"/>
                <a:gd name="T10" fmla="*/ 19 w 20"/>
                <a:gd name="T11" fmla="*/ 2 h 28"/>
                <a:gd name="T12" fmla="*/ 13 w 20"/>
                <a:gd name="T13" fmla="*/ 2 h 28"/>
              </a:gdLst>
              <a:ahLst/>
              <a:cxnLst>
                <a:cxn ang="0">
                  <a:pos x="T0" y="T1"/>
                </a:cxn>
                <a:cxn ang="0">
                  <a:pos x="T2" y="T3"/>
                </a:cxn>
                <a:cxn ang="0">
                  <a:pos x="T4" y="T5"/>
                </a:cxn>
                <a:cxn ang="0">
                  <a:pos x="T6" y="T7"/>
                </a:cxn>
                <a:cxn ang="0">
                  <a:pos x="T8" y="T9"/>
                </a:cxn>
                <a:cxn ang="0">
                  <a:pos x="T10" y="T11"/>
                </a:cxn>
                <a:cxn ang="0">
                  <a:pos x="T12" y="T13"/>
                </a:cxn>
              </a:cxnLst>
              <a:rect l="0" t="0" r="r" b="b"/>
              <a:pathLst>
                <a:path w="20" h="28">
                  <a:moveTo>
                    <a:pt x="13" y="2"/>
                  </a:moveTo>
                  <a:cubicBezTo>
                    <a:pt x="6" y="7"/>
                    <a:pt x="1" y="16"/>
                    <a:pt x="1" y="23"/>
                  </a:cubicBezTo>
                  <a:cubicBezTo>
                    <a:pt x="0" y="25"/>
                    <a:pt x="2" y="27"/>
                    <a:pt x="4" y="28"/>
                  </a:cubicBezTo>
                  <a:cubicBezTo>
                    <a:pt x="7" y="28"/>
                    <a:pt x="9" y="26"/>
                    <a:pt x="9" y="24"/>
                  </a:cubicBezTo>
                  <a:cubicBezTo>
                    <a:pt x="9" y="19"/>
                    <a:pt x="14" y="12"/>
                    <a:pt x="18" y="8"/>
                  </a:cubicBezTo>
                  <a:cubicBezTo>
                    <a:pt x="20" y="7"/>
                    <a:pt x="20" y="4"/>
                    <a:pt x="19" y="2"/>
                  </a:cubicBezTo>
                  <a:cubicBezTo>
                    <a:pt x="17" y="0"/>
                    <a:pt x="15" y="0"/>
                    <a:pt x="1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2" name="Freeform 2277"/>
            <p:cNvSpPr/>
            <p:nvPr/>
          </p:nvSpPr>
          <p:spPr bwMode="auto">
            <a:xfrm>
              <a:off x="2032" y="2270"/>
              <a:ext cx="32" cy="33"/>
            </a:xfrm>
            <a:custGeom>
              <a:avLst/>
              <a:gdLst>
                <a:gd name="T0" fmla="*/ 27 w 35"/>
                <a:gd name="T1" fmla="*/ 2 h 37"/>
                <a:gd name="T2" fmla="*/ 1 w 35"/>
                <a:gd name="T3" fmla="*/ 30 h 37"/>
                <a:gd name="T4" fmla="*/ 2 w 35"/>
                <a:gd name="T5" fmla="*/ 36 h 37"/>
                <a:gd name="T6" fmla="*/ 8 w 35"/>
                <a:gd name="T7" fmla="*/ 35 h 37"/>
                <a:gd name="T8" fmla="*/ 33 w 35"/>
                <a:gd name="T9" fmla="*/ 8 h 37"/>
                <a:gd name="T10" fmla="*/ 33 w 35"/>
                <a:gd name="T11" fmla="*/ 2 h 37"/>
                <a:gd name="T12" fmla="*/ 27 w 35"/>
                <a:gd name="T13" fmla="*/ 2 h 37"/>
              </a:gdLst>
              <a:ahLst/>
              <a:cxnLst>
                <a:cxn ang="0">
                  <a:pos x="T0" y="T1"/>
                </a:cxn>
                <a:cxn ang="0">
                  <a:pos x="T2" y="T3"/>
                </a:cxn>
                <a:cxn ang="0">
                  <a:pos x="T4" y="T5"/>
                </a:cxn>
                <a:cxn ang="0">
                  <a:pos x="T6" y="T7"/>
                </a:cxn>
                <a:cxn ang="0">
                  <a:pos x="T8" y="T9"/>
                </a:cxn>
                <a:cxn ang="0">
                  <a:pos x="T10" y="T11"/>
                </a:cxn>
                <a:cxn ang="0">
                  <a:pos x="T12" y="T13"/>
                </a:cxn>
              </a:cxnLst>
              <a:rect l="0" t="0" r="r" b="b"/>
              <a:pathLst>
                <a:path w="35" h="37">
                  <a:moveTo>
                    <a:pt x="27" y="2"/>
                  </a:moveTo>
                  <a:cubicBezTo>
                    <a:pt x="19" y="9"/>
                    <a:pt x="10" y="18"/>
                    <a:pt x="1" y="30"/>
                  </a:cubicBezTo>
                  <a:cubicBezTo>
                    <a:pt x="0" y="32"/>
                    <a:pt x="0" y="34"/>
                    <a:pt x="2" y="36"/>
                  </a:cubicBezTo>
                  <a:cubicBezTo>
                    <a:pt x="3" y="37"/>
                    <a:pt x="6" y="37"/>
                    <a:pt x="8" y="35"/>
                  </a:cubicBezTo>
                  <a:cubicBezTo>
                    <a:pt x="17" y="24"/>
                    <a:pt x="25" y="15"/>
                    <a:pt x="33" y="8"/>
                  </a:cubicBezTo>
                  <a:cubicBezTo>
                    <a:pt x="35" y="6"/>
                    <a:pt x="35" y="4"/>
                    <a:pt x="33" y="2"/>
                  </a:cubicBezTo>
                  <a:cubicBezTo>
                    <a:pt x="32" y="0"/>
                    <a:pt x="29" y="0"/>
                    <a:pt x="27"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3" name="Freeform 2278"/>
            <p:cNvSpPr/>
            <p:nvPr/>
          </p:nvSpPr>
          <p:spPr bwMode="auto">
            <a:xfrm>
              <a:off x="2132" y="2311"/>
              <a:ext cx="10" cy="45"/>
            </a:xfrm>
            <a:custGeom>
              <a:avLst/>
              <a:gdLst>
                <a:gd name="T0" fmla="*/ 3 w 11"/>
                <a:gd name="T1" fmla="*/ 3 h 50"/>
                <a:gd name="T2" fmla="*/ 0 w 11"/>
                <a:gd name="T3" fmla="*/ 42 h 50"/>
                <a:gd name="T4" fmla="*/ 0 w 11"/>
                <a:gd name="T5" fmla="*/ 46 h 50"/>
                <a:gd name="T6" fmla="*/ 4 w 11"/>
                <a:gd name="T7" fmla="*/ 50 h 50"/>
                <a:gd name="T8" fmla="*/ 9 w 11"/>
                <a:gd name="T9" fmla="*/ 46 h 50"/>
                <a:gd name="T10" fmla="*/ 9 w 11"/>
                <a:gd name="T11" fmla="*/ 42 h 50"/>
                <a:gd name="T12" fmla="*/ 11 w 11"/>
                <a:gd name="T13" fmla="*/ 5 h 50"/>
                <a:gd name="T14" fmla="*/ 7 w 11"/>
                <a:gd name="T15" fmla="*/ 0 h 50"/>
                <a:gd name="T16" fmla="*/ 3 w 11"/>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0">
                  <a:moveTo>
                    <a:pt x="3" y="3"/>
                  </a:moveTo>
                  <a:cubicBezTo>
                    <a:pt x="0" y="15"/>
                    <a:pt x="0" y="33"/>
                    <a:pt x="0" y="42"/>
                  </a:cubicBezTo>
                  <a:cubicBezTo>
                    <a:pt x="0" y="46"/>
                    <a:pt x="0" y="46"/>
                    <a:pt x="0" y="46"/>
                  </a:cubicBezTo>
                  <a:cubicBezTo>
                    <a:pt x="0" y="48"/>
                    <a:pt x="2" y="50"/>
                    <a:pt x="4" y="50"/>
                  </a:cubicBezTo>
                  <a:cubicBezTo>
                    <a:pt x="7" y="50"/>
                    <a:pt x="9" y="48"/>
                    <a:pt x="9" y="46"/>
                  </a:cubicBezTo>
                  <a:cubicBezTo>
                    <a:pt x="9" y="42"/>
                    <a:pt x="9" y="42"/>
                    <a:pt x="9" y="42"/>
                  </a:cubicBezTo>
                  <a:cubicBezTo>
                    <a:pt x="9" y="34"/>
                    <a:pt x="9" y="15"/>
                    <a:pt x="11" y="5"/>
                  </a:cubicBezTo>
                  <a:cubicBezTo>
                    <a:pt x="11" y="3"/>
                    <a:pt x="10" y="1"/>
                    <a:pt x="7" y="0"/>
                  </a:cubicBezTo>
                  <a:cubicBezTo>
                    <a:pt x="5" y="0"/>
                    <a:pt x="3" y="1"/>
                    <a:pt x="3"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4" name="Freeform 2279"/>
            <p:cNvSpPr/>
            <p:nvPr/>
          </p:nvSpPr>
          <p:spPr bwMode="auto">
            <a:xfrm>
              <a:off x="2241" y="2287"/>
              <a:ext cx="24" cy="46"/>
            </a:xfrm>
            <a:custGeom>
              <a:avLst/>
              <a:gdLst>
                <a:gd name="T0" fmla="*/ 3 w 27"/>
                <a:gd name="T1" fmla="*/ 1 h 51"/>
                <a:gd name="T2" fmla="*/ 1 w 27"/>
                <a:gd name="T3" fmla="*/ 7 h 51"/>
                <a:gd name="T4" fmla="*/ 10 w 27"/>
                <a:gd name="T5" fmla="*/ 27 h 51"/>
                <a:gd name="T6" fmla="*/ 20 w 27"/>
                <a:gd name="T7" fmla="*/ 50 h 51"/>
                <a:gd name="T8" fmla="*/ 25 w 27"/>
                <a:gd name="T9" fmla="*/ 50 h 51"/>
                <a:gd name="T10" fmla="*/ 26 w 27"/>
                <a:gd name="T11" fmla="*/ 44 h 51"/>
                <a:gd name="T12" fmla="*/ 17 w 27"/>
                <a:gd name="T13" fmla="*/ 24 h 51"/>
                <a:gd name="T14" fmla="*/ 9 w 27"/>
                <a:gd name="T15" fmla="*/ 3 h 51"/>
                <a:gd name="T16" fmla="*/ 3 w 27"/>
                <a:gd name="T17"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51">
                  <a:moveTo>
                    <a:pt x="3" y="1"/>
                  </a:moveTo>
                  <a:cubicBezTo>
                    <a:pt x="1" y="2"/>
                    <a:pt x="0" y="5"/>
                    <a:pt x="1" y="7"/>
                  </a:cubicBezTo>
                  <a:cubicBezTo>
                    <a:pt x="10" y="27"/>
                    <a:pt x="10" y="27"/>
                    <a:pt x="10" y="27"/>
                  </a:cubicBezTo>
                  <a:cubicBezTo>
                    <a:pt x="18" y="47"/>
                    <a:pt x="18" y="49"/>
                    <a:pt x="20" y="50"/>
                  </a:cubicBezTo>
                  <a:cubicBezTo>
                    <a:pt x="21" y="51"/>
                    <a:pt x="23" y="51"/>
                    <a:pt x="25" y="50"/>
                  </a:cubicBezTo>
                  <a:cubicBezTo>
                    <a:pt x="27" y="48"/>
                    <a:pt x="27" y="46"/>
                    <a:pt x="26" y="44"/>
                  </a:cubicBezTo>
                  <a:cubicBezTo>
                    <a:pt x="25" y="42"/>
                    <a:pt x="21" y="32"/>
                    <a:pt x="17" y="24"/>
                  </a:cubicBezTo>
                  <a:cubicBezTo>
                    <a:pt x="9" y="3"/>
                    <a:pt x="9" y="3"/>
                    <a:pt x="9" y="3"/>
                  </a:cubicBezTo>
                  <a:cubicBezTo>
                    <a:pt x="8" y="1"/>
                    <a:pt x="5" y="0"/>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5" name="Freeform 2280"/>
            <p:cNvSpPr/>
            <p:nvPr/>
          </p:nvSpPr>
          <p:spPr bwMode="auto">
            <a:xfrm>
              <a:off x="2346" y="2183"/>
              <a:ext cx="72" cy="45"/>
            </a:xfrm>
            <a:custGeom>
              <a:avLst/>
              <a:gdLst>
                <a:gd name="T0" fmla="*/ 0 w 80"/>
                <a:gd name="T1" fmla="*/ 4 h 49"/>
                <a:gd name="T2" fmla="*/ 4 w 80"/>
                <a:gd name="T3" fmla="*/ 9 h 49"/>
                <a:gd name="T4" fmla="*/ 72 w 80"/>
                <a:gd name="T5" fmla="*/ 46 h 49"/>
                <a:gd name="T6" fmla="*/ 78 w 80"/>
                <a:gd name="T7" fmla="*/ 48 h 49"/>
                <a:gd name="T8" fmla="*/ 79 w 80"/>
                <a:gd name="T9" fmla="*/ 42 h 49"/>
                <a:gd name="T10" fmla="*/ 5 w 80"/>
                <a:gd name="T11" fmla="*/ 0 h 49"/>
                <a:gd name="T12" fmla="*/ 0 w 80"/>
                <a:gd name="T13" fmla="*/ 4 h 49"/>
              </a:gdLst>
              <a:ahLst/>
              <a:cxnLst>
                <a:cxn ang="0">
                  <a:pos x="T0" y="T1"/>
                </a:cxn>
                <a:cxn ang="0">
                  <a:pos x="T2" y="T3"/>
                </a:cxn>
                <a:cxn ang="0">
                  <a:pos x="T4" y="T5"/>
                </a:cxn>
                <a:cxn ang="0">
                  <a:pos x="T6" y="T7"/>
                </a:cxn>
                <a:cxn ang="0">
                  <a:pos x="T8" y="T9"/>
                </a:cxn>
                <a:cxn ang="0">
                  <a:pos x="T10" y="T11"/>
                </a:cxn>
                <a:cxn ang="0">
                  <a:pos x="T12" y="T13"/>
                </a:cxn>
              </a:cxnLst>
              <a:rect l="0" t="0" r="r" b="b"/>
              <a:pathLst>
                <a:path w="80" h="49">
                  <a:moveTo>
                    <a:pt x="0" y="4"/>
                  </a:moveTo>
                  <a:cubicBezTo>
                    <a:pt x="0" y="6"/>
                    <a:pt x="1" y="8"/>
                    <a:pt x="4" y="9"/>
                  </a:cubicBezTo>
                  <a:cubicBezTo>
                    <a:pt x="41" y="14"/>
                    <a:pt x="53" y="18"/>
                    <a:pt x="72" y="46"/>
                  </a:cubicBezTo>
                  <a:cubicBezTo>
                    <a:pt x="73" y="48"/>
                    <a:pt x="76" y="49"/>
                    <a:pt x="78" y="48"/>
                  </a:cubicBezTo>
                  <a:cubicBezTo>
                    <a:pt x="79" y="46"/>
                    <a:pt x="80" y="44"/>
                    <a:pt x="79" y="42"/>
                  </a:cubicBezTo>
                  <a:cubicBezTo>
                    <a:pt x="58" y="11"/>
                    <a:pt x="45" y="6"/>
                    <a:pt x="5" y="0"/>
                  </a:cubicBezTo>
                  <a:cubicBezTo>
                    <a:pt x="2" y="0"/>
                    <a:pt x="0" y="2"/>
                    <a:pt x="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6" name="Freeform 2281"/>
            <p:cNvSpPr>
              <a:spLocks noEditPoints="1"/>
            </p:cNvSpPr>
            <p:nvPr/>
          </p:nvSpPr>
          <p:spPr bwMode="auto">
            <a:xfrm>
              <a:off x="2402" y="2196"/>
              <a:ext cx="88" cy="86"/>
            </a:xfrm>
            <a:custGeom>
              <a:avLst/>
              <a:gdLst>
                <a:gd name="T0" fmla="*/ 18 w 97"/>
                <a:gd name="T1" fmla="*/ 21 h 95"/>
                <a:gd name="T2" fmla="*/ 4 w 97"/>
                <a:gd name="T3" fmla="*/ 65 h 95"/>
                <a:gd name="T4" fmla="*/ 38 w 97"/>
                <a:gd name="T5" fmla="*/ 91 h 95"/>
                <a:gd name="T6" fmla="*/ 83 w 97"/>
                <a:gd name="T7" fmla="*/ 76 h 95"/>
                <a:gd name="T8" fmla="*/ 96 w 97"/>
                <a:gd name="T9" fmla="*/ 46 h 95"/>
                <a:gd name="T10" fmla="*/ 93 w 97"/>
                <a:gd name="T11" fmla="*/ 24 h 95"/>
                <a:gd name="T12" fmla="*/ 73 w 97"/>
                <a:gd name="T13" fmla="*/ 6 h 95"/>
                <a:gd name="T14" fmla="*/ 72 w 97"/>
                <a:gd name="T15" fmla="*/ 5 h 95"/>
                <a:gd name="T16" fmla="*/ 18 w 97"/>
                <a:gd name="T17" fmla="*/ 21 h 95"/>
                <a:gd name="T18" fmla="*/ 40 w 97"/>
                <a:gd name="T19" fmla="*/ 83 h 95"/>
                <a:gd name="T20" fmla="*/ 12 w 97"/>
                <a:gd name="T21" fmla="*/ 62 h 95"/>
                <a:gd name="T22" fmla="*/ 24 w 97"/>
                <a:gd name="T23" fmla="*/ 27 h 95"/>
                <a:gd name="T24" fmla="*/ 64 w 97"/>
                <a:gd name="T25" fmla="*/ 12 h 95"/>
                <a:gd name="T26" fmla="*/ 65 w 97"/>
                <a:gd name="T27" fmla="*/ 13 h 95"/>
                <a:gd name="T28" fmla="*/ 86 w 97"/>
                <a:gd name="T29" fmla="*/ 27 h 95"/>
                <a:gd name="T30" fmla="*/ 77 w 97"/>
                <a:gd name="T31" fmla="*/ 70 h 95"/>
                <a:gd name="T32" fmla="*/ 40 w 97"/>
                <a:gd name="T33"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95">
                  <a:moveTo>
                    <a:pt x="18" y="21"/>
                  </a:moveTo>
                  <a:cubicBezTo>
                    <a:pt x="5" y="34"/>
                    <a:pt x="0" y="51"/>
                    <a:pt x="4" y="65"/>
                  </a:cubicBezTo>
                  <a:cubicBezTo>
                    <a:pt x="7" y="74"/>
                    <a:pt x="15" y="86"/>
                    <a:pt x="38" y="91"/>
                  </a:cubicBezTo>
                  <a:cubicBezTo>
                    <a:pt x="56" y="95"/>
                    <a:pt x="72" y="89"/>
                    <a:pt x="83" y="76"/>
                  </a:cubicBezTo>
                  <a:cubicBezTo>
                    <a:pt x="90" y="67"/>
                    <a:pt x="95" y="57"/>
                    <a:pt x="96" y="46"/>
                  </a:cubicBezTo>
                  <a:cubicBezTo>
                    <a:pt x="97" y="39"/>
                    <a:pt x="96" y="31"/>
                    <a:pt x="93" y="24"/>
                  </a:cubicBezTo>
                  <a:cubicBezTo>
                    <a:pt x="90" y="15"/>
                    <a:pt x="83" y="9"/>
                    <a:pt x="73" y="6"/>
                  </a:cubicBezTo>
                  <a:cubicBezTo>
                    <a:pt x="73" y="6"/>
                    <a:pt x="73" y="5"/>
                    <a:pt x="72" y="5"/>
                  </a:cubicBezTo>
                  <a:cubicBezTo>
                    <a:pt x="53" y="0"/>
                    <a:pt x="33" y="6"/>
                    <a:pt x="18" y="21"/>
                  </a:cubicBezTo>
                  <a:close/>
                  <a:moveTo>
                    <a:pt x="40" y="83"/>
                  </a:moveTo>
                  <a:cubicBezTo>
                    <a:pt x="25" y="79"/>
                    <a:pt x="15" y="72"/>
                    <a:pt x="12" y="62"/>
                  </a:cubicBezTo>
                  <a:cubicBezTo>
                    <a:pt x="9" y="51"/>
                    <a:pt x="14" y="38"/>
                    <a:pt x="24" y="27"/>
                  </a:cubicBezTo>
                  <a:cubicBezTo>
                    <a:pt x="35" y="15"/>
                    <a:pt x="50" y="10"/>
                    <a:pt x="64" y="12"/>
                  </a:cubicBezTo>
                  <a:cubicBezTo>
                    <a:pt x="64" y="12"/>
                    <a:pt x="65" y="13"/>
                    <a:pt x="65" y="13"/>
                  </a:cubicBezTo>
                  <a:cubicBezTo>
                    <a:pt x="78" y="14"/>
                    <a:pt x="83" y="21"/>
                    <a:pt x="86" y="27"/>
                  </a:cubicBezTo>
                  <a:cubicBezTo>
                    <a:pt x="91" y="40"/>
                    <a:pt x="87" y="58"/>
                    <a:pt x="77" y="70"/>
                  </a:cubicBezTo>
                  <a:cubicBezTo>
                    <a:pt x="71" y="77"/>
                    <a:pt x="59" y="87"/>
                    <a:pt x="40" y="8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7" name="Freeform 2282"/>
            <p:cNvSpPr>
              <a:spLocks noEditPoints="1"/>
            </p:cNvSpPr>
            <p:nvPr/>
          </p:nvSpPr>
          <p:spPr bwMode="auto">
            <a:xfrm>
              <a:off x="2420" y="2211"/>
              <a:ext cx="58" cy="58"/>
            </a:xfrm>
            <a:custGeom>
              <a:avLst/>
              <a:gdLst>
                <a:gd name="T0" fmla="*/ 36 w 65"/>
                <a:gd name="T1" fmla="*/ 0 h 64"/>
                <a:gd name="T2" fmla="*/ 33 w 65"/>
                <a:gd name="T3" fmla="*/ 2 h 64"/>
                <a:gd name="T4" fmla="*/ 13 w 65"/>
                <a:gd name="T5" fmla="*/ 9 h 64"/>
                <a:gd name="T6" fmla="*/ 0 w 65"/>
                <a:gd name="T7" fmla="*/ 34 h 64"/>
                <a:gd name="T8" fmla="*/ 2 w 65"/>
                <a:gd name="T9" fmla="*/ 48 h 64"/>
                <a:gd name="T10" fmla="*/ 27 w 65"/>
                <a:gd name="T11" fmla="*/ 64 h 64"/>
                <a:gd name="T12" fmla="*/ 57 w 65"/>
                <a:gd name="T13" fmla="*/ 46 h 64"/>
                <a:gd name="T14" fmla="*/ 59 w 65"/>
                <a:gd name="T15" fmla="*/ 11 h 64"/>
                <a:gd name="T16" fmla="*/ 36 w 65"/>
                <a:gd name="T17" fmla="*/ 0 h 64"/>
                <a:gd name="T18" fmla="*/ 43 w 65"/>
                <a:gd name="T19" fmla="*/ 9 h 64"/>
                <a:gd name="T20" fmla="*/ 52 w 65"/>
                <a:gd name="T21" fmla="*/ 16 h 64"/>
                <a:gd name="T22" fmla="*/ 54 w 65"/>
                <a:gd name="T23" fmla="*/ 29 h 64"/>
                <a:gd name="T24" fmla="*/ 50 w 65"/>
                <a:gd name="T25" fmla="*/ 42 h 64"/>
                <a:gd name="T26" fmla="*/ 27 w 65"/>
                <a:gd name="T27" fmla="*/ 55 h 64"/>
                <a:gd name="T28" fmla="*/ 9 w 65"/>
                <a:gd name="T29" fmla="*/ 45 h 64"/>
                <a:gd name="T30" fmla="*/ 19 w 65"/>
                <a:gd name="T31" fmla="*/ 15 h 64"/>
                <a:gd name="T32" fmla="*/ 37 w 65"/>
                <a:gd name="T33" fmla="*/ 11 h 64"/>
                <a:gd name="T34" fmla="*/ 43 w 65"/>
                <a:gd name="T3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64">
                  <a:moveTo>
                    <a:pt x="36" y="0"/>
                  </a:moveTo>
                  <a:cubicBezTo>
                    <a:pt x="35" y="0"/>
                    <a:pt x="34" y="1"/>
                    <a:pt x="33" y="2"/>
                  </a:cubicBezTo>
                  <a:cubicBezTo>
                    <a:pt x="27" y="1"/>
                    <a:pt x="20" y="3"/>
                    <a:pt x="13" y="9"/>
                  </a:cubicBezTo>
                  <a:cubicBezTo>
                    <a:pt x="6" y="16"/>
                    <a:pt x="1" y="25"/>
                    <a:pt x="0" y="34"/>
                  </a:cubicBezTo>
                  <a:cubicBezTo>
                    <a:pt x="0" y="39"/>
                    <a:pt x="0" y="44"/>
                    <a:pt x="2" y="48"/>
                  </a:cubicBezTo>
                  <a:cubicBezTo>
                    <a:pt x="4" y="54"/>
                    <a:pt x="10" y="63"/>
                    <a:pt x="27" y="64"/>
                  </a:cubicBezTo>
                  <a:cubicBezTo>
                    <a:pt x="39" y="64"/>
                    <a:pt x="50" y="58"/>
                    <a:pt x="57" y="46"/>
                  </a:cubicBezTo>
                  <a:cubicBezTo>
                    <a:pt x="64" y="35"/>
                    <a:pt x="65" y="21"/>
                    <a:pt x="59" y="11"/>
                  </a:cubicBezTo>
                  <a:cubicBezTo>
                    <a:pt x="55" y="4"/>
                    <a:pt x="47" y="0"/>
                    <a:pt x="36" y="0"/>
                  </a:cubicBezTo>
                  <a:close/>
                  <a:moveTo>
                    <a:pt x="43" y="9"/>
                  </a:moveTo>
                  <a:cubicBezTo>
                    <a:pt x="47" y="10"/>
                    <a:pt x="50" y="12"/>
                    <a:pt x="52" y="16"/>
                  </a:cubicBezTo>
                  <a:cubicBezTo>
                    <a:pt x="54" y="19"/>
                    <a:pt x="55" y="24"/>
                    <a:pt x="54" y="29"/>
                  </a:cubicBezTo>
                  <a:cubicBezTo>
                    <a:pt x="54" y="34"/>
                    <a:pt x="52" y="38"/>
                    <a:pt x="50" y="42"/>
                  </a:cubicBezTo>
                  <a:cubicBezTo>
                    <a:pt x="45" y="51"/>
                    <a:pt x="36" y="56"/>
                    <a:pt x="27" y="55"/>
                  </a:cubicBezTo>
                  <a:cubicBezTo>
                    <a:pt x="18" y="55"/>
                    <a:pt x="12" y="52"/>
                    <a:pt x="9" y="45"/>
                  </a:cubicBezTo>
                  <a:cubicBezTo>
                    <a:pt x="6" y="36"/>
                    <a:pt x="11" y="23"/>
                    <a:pt x="19" y="15"/>
                  </a:cubicBezTo>
                  <a:cubicBezTo>
                    <a:pt x="22" y="12"/>
                    <a:pt x="29" y="7"/>
                    <a:pt x="37" y="11"/>
                  </a:cubicBezTo>
                  <a:cubicBezTo>
                    <a:pt x="39" y="12"/>
                    <a:pt x="42" y="11"/>
                    <a:pt x="43" y="9"/>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8" name="Freeform 2283"/>
            <p:cNvSpPr/>
            <p:nvPr/>
          </p:nvSpPr>
          <p:spPr bwMode="auto">
            <a:xfrm>
              <a:off x="1975" y="1990"/>
              <a:ext cx="109" cy="84"/>
            </a:xfrm>
            <a:custGeom>
              <a:avLst/>
              <a:gdLst>
                <a:gd name="T0" fmla="*/ 45 w 120"/>
                <a:gd name="T1" fmla="*/ 1 h 93"/>
                <a:gd name="T2" fmla="*/ 4 w 120"/>
                <a:gd name="T3" fmla="*/ 74 h 93"/>
                <a:gd name="T4" fmla="*/ 9 w 120"/>
                <a:gd name="T5" fmla="*/ 77 h 93"/>
                <a:gd name="T6" fmla="*/ 12 w 120"/>
                <a:gd name="T7" fmla="*/ 74 h 93"/>
                <a:gd name="T8" fmla="*/ 12 w 120"/>
                <a:gd name="T9" fmla="*/ 72 h 93"/>
                <a:gd name="T10" fmla="*/ 12 w 120"/>
                <a:gd name="T11" fmla="*/ 69 h 93"/>
                <a:gd name="T12" fmla="*/ 45 w 120"/>
                <a:gd name="T13" fmla="*/ 12 h 93"/>
                <a:gd name="T14" fmla="*/ 71 w 120"/>
                <a:gd name="T15" fmla="*/ 43 h 93"/>
                <a:gd name="T16" fmla="*/ 92 w 120"/>
                <a:gd name="T17" fmla="*/ 32 h 93"/>
                <a:gd name="T18" fmla="*/ 110 w 120"/>
                <a:gd name="T19" fmla="*/ 23 h 93"/>
                <a:gd name="T20" fmla="*/ 101 w 120"/>
                <a:gd name="T21" fmla="*/ 61 h 93"/>
                <a:gd name="T22" fmla="*/ 95 w 120"/>
                <a:gd name="T23" fmla="*/ 88 h 93"/>
                <a:gd name="T24" fmla="*/ 95 w 120"/>
                <a:gd name="T25" fmla="*/ 88 h 93"/>
                <a:gd name="T26" fmla="*/ 98 w 120"/>
                <a:gd name="T27" fmla="*/ 93 h 93"/>
                <a:gd name="T28" fmla="*/ 103 w 120"/>
                <a:gd name="T29" fmla="*/ 89 h 93"/>
                <a:gd name="T30" fmla="*/ 109 w 120"/>
                <a:gd name="T31" fmla="*/ 63 h 93"/>
                <a:gd name="T32" fmla="*/ 119 w 120"/>
                <a:gd name="T33" fmla="*/ 20 h 93"/>
                <a:gd name="T34" fmla="*/ 116 w 120"/>
                <a:gd name="T35" fmla="*/ 15 h 93"/>
                <a:gd name="T36" fmla="*/ 86 w 120"/>
                <a:gd name="T37" fmla="*/ 26 h 93"/>
                <a:gd name="T38" fmla="*/ 71 w 120"/>
                <a:gd name="T39" fmla="*/ 35 h 93"/>
                <a:gd name="T40" fmla="*/ 51 w 120"/>
                <a:gd name="T41" fmla="*/ 4 h 93"/>
                <a:gd name="T42" fmla="*/ 49 w 120"/>
                <a:gd name="T43" fmla="*/ 1 h 93"/>
                <a:gd name="T44" fmla="*/ 45 w 120"/>
                <a:gd name="T45" fmla="*/ 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93">
                  <a:moveTo>
                    <a:pt x="45" y="1"/>
                  </a:moveTo>
                  <a:cubicBezTo>
                    <a:pt x="29" y="12"/>
                    <a:pt x="0" y="57"/>
                    <a:pt x="4" y="74"/>
                  </a:cubicBezTo>
                  <a:cubicBezTo>
                    <a:pt x="4" y="76"/>
                    <a:pt x="6" y="78"/>
                    <a:pt x="9" y="77"/>
                  </a:cubicBezTo>
                  <a:cubicBezTo>
                    <a:pt x="10" y="77"/>
                    <a:pt x="12" y="76"/>
                    <a:pt x="12" y="74"/>
                  </a:cubicBezTo>
                  <a:cubicBezTo>
                    <a:pt x="12" y="73"/>
                    <a:pt x="12" y="73"/>
                    <a:pt x="12" y="72"/>
                  </a:cubicBezTo>
                  <a:cubicBezTo>
                    <a:pt x="12" y="71"/>
                    <a:pt x="12" y="70"/>
                    <a:pt x="12" y="69"/>
                  </a:cubicBezTo>
                  <a:cubicBezTo>
                    <a:pt x="13" y="55"/>
                    <a:pt x="32" y="25"/>
                    <a:pt x="45" y="12"/>
                  </a:cubicBezTo>
                  <a:cubicBezTo>
                    <a:pt x="50" y="33"/>
                    <a:pt x="59" y="44"/>
                    <a:pt x="71" y="43"/>
                  </a:cubicBezTo>
                  <a:cubicBezTo>
                    <a:pt x="80" y="43"/>
                    <a:pt x="86" y="38"/>
                    <a:pt x="92" y="32"/>
                  </a:cubicBezTo>
                  <a:cubicBezTo>
                    <a:pt x="98" y="27"/>
                    <a:pt x="103" y="23"/>
                    <a:pt x="110" y="23"/>
                  </a:cubicBezTo>
                  <a:cubicBezTo>
                    <a:pt x="108" y="36"/>
                    <a:pt x="104" y="49"/>
                    <a:pt x="101" y="61"/>
                  </a:cubicBezTo>
                  <a:cubicBezTo>
                    <a:pt x="95" y="88"/>
                    <a:pt x="95" y="88"/>
                    <a:pt x="95" y="88"/>
                  </a:cubicBezTo>
                  <a:cubicBezTo>
                    <a:pt x="95" y="88"/>
                    <a:pt x="95" y="88"/>
                    <a:pt x="95" y="88"/>
                  </a:cubicBezTo>
                  <a:cubicBezTo>
                    <a:pt x="94" y="90"/>
                    <a:pt x="96" y="92"/>
                    <a:pt x="98" y="93"/>
                  </a:cubicBezTo>
                  <a:cubicBezTo>
                    <a:pt x="100" y="93"/>
                    <a:pt x="102" y="92"/>
                    <a:pt x="103" y="89"/>
                  </a:cubicBezTo>
                  <a:cubicBezTo>
                    <a:pt x="109" y="63"/>
                    <a:pt x="109" y="63"/>
                    <a:pt x="109" y="63"/>
                  </a:cubicBezTo>
                  <a:cubicBezTo>
                    <a:pt x="113" y="49"/>
                    <a:pt x="117" y="34"/>
                    <a:pt x="119" y="20"/>
                  </a:cubicBezTo>
                  <a:cubicBezTo>
                    <a:pt x="120" y="18"/>
                    <a:pt x="118" y="15"/>
                    <a:pt x="116" y="15"/>
                  </a:cubicBezTo>
                  <a:cubicBezTo>
                    <a:pt x="102" y="12"/>
                    <a:pt x="93" y="20"/>
                    <a:pt x="86" y="26"/>
                  </a:cubicBezTo>
                  <a:cubicBezTo>
                    <a:pt x="81" y="31"/>
                    <a:pt x="76" y="35"/>
                    <a:pt x="71" y="35"/>
                  </a:cubicBezTo>
                  <a:cubicBezTo>
                    <a:pt x="59" y="35"/>
                    <a:pt x="53" y="13"/>
                    <a:pt x="51" y="4"/>
                  </a:cubicBezTo>
                  <a:cubicBezTo>
                    <a:pt x="51" y="2"/>
                    <a:pt x="50" y="1"/>
                    <a:pt x="49" y="1"/>
                  </a:cubicBezTo>
                  <a:cubicBezTo>
                    <a:pt x="47" y="0"/>
                    <a:pt x="46" y="0"/>
                    <a:pt x="45"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9" name="Freeform 2284"/>
            <p:cNvSpPr/>
            <p:nvPr/>
          </p:nvSpPr>
          <p:spPr bwMode="auto">
            <a:xfrm>
              <a:off x="2616" y="2292"/>
              <a:ext cx="224" cy="146"/>
            </a:xfrm>
            <a:custGeom>
              <a:avLst/>
              <a:gdLst>
                <a:gd name="T0" fmla="*/ 146 w 248"/>
                <a:gd name="T1" fmla="*/ 17 h 162"/>
                <a:gd name="T2" fmla="*/ 34 w 248"/>
                <a:gd name="T3" fmla="*/ 107 h 162"/>
                <a:gd name="T4" fmla="*/ 177 w 248"/>
                <a:gd name="T5" fmla="*/ 135 h 162"/>
                <a:gd name="T6" fmla="*/ 136 w 248"/>
                <a:gd name="T7" fmla="*/ 13 h 162"/>
              </a:gdLst>
              <a:ahLst/>
              <a:cxnLst>
                <a:cxn ang="0">
                  <a:pos x="T0" y="T1"/>
                </a:cxn>
                <a:cxn ang="0">
                  <a:pos x="T2" y="T3"/>
                </a:cxn>
                <a:cxn ang="0">
                  <a:pos x="T4" y="T5"/>
                </a:cxn>
                <a:cxn ang="0">
                  <a:pos x="T6" y="T7"/>
                </a:cxn>
              </a:cxnLst>
              <a:rect l="0" t="0" r="r" b="b"/>
              <a:pathLst>
                <a:path w="248" h="162">
                  <a:moveTo>
                    <a:pt x="146" y="17"/>
                  </a:moveTo>
                  <a:cubicBezTo>
                    <a:pt x="92" y="0"/>
                    <a:pt x="0" y="37"/>
                    <a:pt x="34" y="107"/>
                  </a:cubicBezTo>
                  <a:cubicBezTo>
                    <a:pt x="59" y="156"/>
                    <a:pt x="134" y="162"/>
                    <a:pt x="177" y="135"/>
                  </a:cubicBezTo>
                  <a:cubicBezTo>
                    <a:pt x="248" y="90"/>
                    <a:pt x="184" y="32"/>
                    <a:pt x="136" y="13"/>
                  </a:cubicBezTo>
                </a:path>
              </a:pathLst>
            </a:custGeom>
            <a:solidFill>
              <a:srgbClr val="F9AA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0" name="Freeform 2285"/>
            <p:cNvSpPr/>
            <p:nvPr/>
          </p:nvSpPr>
          <p:spPr bwMode="auto">
            <a:xfrm>
              <a:off x="2657" y="2314"/>
              <a:ext cx="134" cy="82"/>
            </a:xfrm>
            <a:custGeom>
              <a:avLst/>
              <a:gdLst>
                <a:gd name="T0" fmla="*/ 84 w 149"/>
                <a:gd name="T1" fmla="*/ 23 h 91"/>
                <a:gd name="T2" fmla="*/ 62 w 149"/>
                <a:gd name="T3" fmla="*/ 83 h 91"/>
                <a:gd name="T4" fmla="*/ 98 w 149"/>
                <a:gd name="T5" fmla="*/ 19 h 91"/>
              </a:gdLst>
              <a:ahLst/>
              <a:cxnLst>
                <a:cxn ang="0">
                  <a:pos x="T0" y="T1"/>
                </a:cxn>
                <a:cxn ang="0">
                  <a:pos x="T2" y="T3"/>
                </a:cxn>
                <a:cxn ang="0">
                  <a:pos x="T4" y="T5"/>
                </a:cxn>
              </a:cxnLst>
              <a:rect l="0" t="0" r="r" b="b"/>
              <a:pathLst>
                <a:path w="149" h="91">
                  <a:moveTo>
                    <a:pt x="84" y="23"/>
                  </a:moveTo>
                  <a:cubicBezTo>
                    <a:pt x="47" y="0"/>
                    <a:pt x="0" y="71"/>
                    <a:pt x="62" y="83"/>
                  </a:cubicBezTo>
                  <a:cubicBezTo>
                    <a:pt x="105" y="91"/>
                    <a:pt x="149" y="48"/>
                    <a:pt x="98" y="19"/>
                  </a:cubicBezTo>
                </a:path>
              </a:pathLst>
            </a:custGeom>
            <a:solidFill>
              <a:srgbClr val="F484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1" name="Freeform 2286"/>
            <p:cNvSpPr/>
            <p:nvPr/>
          </p:nvSpPr>
          <p:spPr bwMode="auto">
            <a:xfrm>
              <a:off x="2379" y="2537"/>
              <a:ext cx="57" cy="76"/>
            </a:xfrm>
            <a:custGeom>
              <a:avLst/>
              <a:gdLst>
                <a:gd name="T0" fmla="*/ 4 w 63"/>
                <a:gd name="T1" fmla="*/ 1 h 84"/>
                <a:gd name="T2" fmla="*/ 2 w 63"/>
                <a:gd name="T3" fmla="*/ 9 h 84"/>
                <a:gd name="T4" fmla="*/ 15 w 63"/>
                <a:gd name="T5" fmla="*/ 32 h 84"/>
                <a:gd name="T6" fmla="*/ 54 w 63"/>
                <a:gd name="T7" fmla="*/ 82 h 84"/>
                <a:gd name="T8" fmla="*/ 62 w 63"/>
                <a:gd name="T9" fmla="*/ 81 h 84"/>
                <a:gd name="T10" fmla="*/ 60 w 63"/>
                <a:gd name="T11" fmla="*/ 73 h 84"/>
                <a:gd name="T12" fmla="*/ 24 w 63"/>
                <a:gd name="T13" fmla="*/ 27 h 84"/>
                <a:gd name="T14" fmla="*/ 10 w 63"/>
                <a:gd name="T15" fmla="*/ 3 h 84"/>
                <a:gd name="T16" fmla="*/ 4 w 63"/>
                <a:gd name="T17"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4">
                  <a:moveTo>
                    <a:pt x="4" y="1"/>
                  </a:moveTo>
                  <a:cubicBezTo>
                    <a:pt x="1" y="3"/>
                    <a:pt x="0" y="6"/>
                    <a:pt x="2" y="9"/>
                  </a:cubicBezTo>
                  <a:cubicBezTo>
                    <a:pt x="15" y="32"/>
                    <a:pt x="15" y="32"/>
                    <a:pt x="15" y="32"/>
                  </a:cubicBezTo>
                  <a:cubicBezTo>
                    <a:pt x="25" y="51"/>
                    <a:pt x="34" y="69"/>
                    <a:pt x="54" y="82"/>
                  </a:cubicBezTo>
                  <a:cubicBezTo>
                    <a:pt x="57" y="84"/>
                    <a:pt x="60" y="83"/>
                    <a:pt x="62" y="81"/>
                  </a:cubicBezTo>
                  <a:cubicBezTo>
                    <a:pt x="63" y="78"/>
                    <a:pt x="62" y="75"/>
                    <a:pt x="60" y="73"/>
                  </a:cubicBezTo>
                  <a:cubicBezTo>
                    <a:pt x="42" y="62"/>
                    <a:pt x="33" y="45"/>
                    <a:pt x="24" y="27"/>
                  </a:cubicBezTo>
                  <a:cubicBezTo>
                    <a:pt x="10" y="3"/>
                    <a:pt x="10" y="3"/>
                    <a:pt x="10" y="3"/>
                  </a:cubicBezTo>
                  <a:cubicBezTo>
                    <a:pt x="9" y="1"/>
                    <a:pt x="6" y="0"/>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2" name="Freeform 2287"/>
            <p:cNvSpPr/>
            <p:nvPr/>
          </p:nvSpPr>
          <p:spPr bwMode="auto">
            <a:xfrm>
              <a:off x="2420" y="2605"/>
              <a:ext cx="585" cy="28"/>
            </a:xfrm>
            <a:custGeom>
              <a:avLst/>
              <a:gdLst>
                <a:gd name="T0" fmla="*/ 1 w 649"/>
                <a:gd name="T1" fmla="*/ 4 h 31"/>
                <a:gd name="T2" fmla="*/ 4 w 649"/>
                <a:gd name="T3" fmla="*/ 11 h 31"/>
                <a:gd name="T4" fmla="*/ 127 w 649"/>
                <a:gd name="T5" fmla="*/ 19 h 31"/>
                <a:gd name="T6" fmla="*/ 183 w 649"/>
                <a:gd name="T7" fmla="*/ 18 h 31"/>
                <a:gd name="T8" fmla="*/ 263 w 649"/>
                <a:gd name="T9" fmla="*/ 20 h 31"/>
                <a:gd name="T10" fmla="*/ 384 w 649"/>
                <a:gd name="T11" fmla="*/ 24 h 31"/>
                <a:gd name="T12" fmla="*/ 644 w 649"/>
                <a:gd name="T13" fmla="*/ 21 h 31"/>
                <a:gd name="T14" fmla="*/ 649 w 649"/>
                <a:gd name="T15" fmla="*/ 16 h 31"/>
                <a:gd name="T16" fmla="*/ 643 w 649"/>
                <a:gd name="T17" fmla="*/ 11 h 31"/>
                <a:gd name="T18" fmla="*/ 384 w 649"/>
                <a:gd name="T19" fmla="*/ 14 h 31"/>
                <a:gd name="T20" fmla="*/ 263 w 649"/>
                <a:gd name="T21" fmla="*/ 9 h 31"/>
                <a:gd name="T22" fmla="*/ 183 w 649"/>
                <a:gd name="T23" fmla="*/ 8 h 31"/>
                <a:gd name="T24" fmla="*/ 127 w 649"/>
                <a:gd name="T25" fmla="*/ 9 h 31"/>
                <a:gd name="T26" fmla="*/ 7 w 649"/>
                <a:gd name="T27" fmla="*/ 1 h 31"/>
                <a:gd name="T28" fmla="*/ 1 w 649"/>
                <a:gd name="T2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9" h="31">
                  <a:moveTo>
                    <a:pt x="1" y="4"/>
                  </a:moveTo>
                  <a:cubicBezTo>
                    <a:pt x="0" y="7"/>
                    <a:pt x="1" y="10"/>
                    <a:pt x="4" y="11"/>
                  </a:cubicBezTo>
                  <a:cubicBezTo>
                    <a:pt x="36" y="23"/>
                    <a:pt x="85" y="21"/>
                    <a:pt x="127" y="19"/>
                  </a:cubicBezTo>
                  <a:cubicBezTo>
                    <a:pt x="148" y="18"/>
                    <a:pt x="167" y="17"/>
                    <a:pt x="183" y="18"/>
                  </a:cubicBezTo>
                  <a:cubicBezTo>
                    <a:pt x="263" y="20"/>
                    <a:pt x="263" y="20"/>
                    <a:pt x="263" y="20"/>
                  </a:cubicBezTo>
                  <a:cubicBezTo>
                    <a:pt x="303" y="20"/>
                    <a:pt x="344" y="21"/>
                    <a:pt x="384" y="24"/>
                  </a:cubicBezTo>
                  <a:cubicBezTo>
                    <a:pt x="472" y="31"/>
                    <a:pt x="561" y="26"/>
                    <a:pt x="644" y="21"/>
                  </a:cubicBezTo>
                  <a:cubicBezTo>
                    <a:pt x="647" y="21"/>
                    <a:pt x="649" y="19"/>
                    <a:pt x="649" y="16"/>
                  </a:cubicBezTo>
                  <a:cubicBezTo>
                    <a:pt x="648" y="13"/>
                    <a:pt x="646" y="11"/>
                    <a:pt x="643" y="11"/>
                  </a:cubicBezTo>
                  <a:cubicBezTo>
                    <a:pt x="560" y="16"/>
                    <a:pt x="472" y="21"/>
                    <a:pt x="384" y="14"/>
                  </a:cubicBezTo>
                  <a:cubicBezTo>
                    <a:pt x="344" y="11"/>
                    <a:pt x="303" y="10"/>
                    <a:pt x="263" y="9"/>
                  </a:cubicBezTo>
                  <a:cubicBezTo>
                    <a:pt x="183" y="8"/>
                    <a:pt x="183" y="8"/>
                    <a:pt x="183" y="8"/>
                  </a:cubicBezTo>
                  <a:cubicBezTo>
                    <a:pt x="167" y="7"/>
                    <a:pt x="147" y="8"/>
                    <a:pt x="127" y="9"/>
                  </a:cubicBezTo>
                  <a:cubicBezTo>
                    <a:pt x="85" y="11"/>
                    <a:pt x="38" y="13"/>
                    <a:pt x="7" y="1"/>
                  </a:cubicBezTo>
                  <a:cubicBezTo>
                    <a:pt x="5" y="0"/>
                    <a:pt x="2" y="1"/>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3" name="Freeform 2288"/>
            <p:cNvSpPr/>
            <p:nvPr/>
          </p:nvSpPr>
          <p:spPr bwMode="auto">
            <a:xfrm>
              <a:off x="2392" y="2598"/>
              <a:ext cx="41" cy="54"/>
            </a:xfrm>
            <a:custGeom>
              <a:avLst/>
              <a:gdLst>
                <a:gd name="T0" fmla="*/ 36 w 46"/>
                <a:gd name="T1" fmla="*/ 3 h 60"/>
                <a:gd name="T2" fmla="*/ 2 w 46"/>
                <a:gd name="T3" fmla="*/ 51 h 60"/>
                <a:gd name="T4" fmla="*/ 2 w 46"/>
                <a:gd name="T5" fmla="*/ 58 h 60"/>
                <a:gd name="T6" fmla="*/ 10 w 46"/>
                <a:gd name="T7" fmla="*/ 57 h 60"/>
                <a:gd name="T8" fmla="*/ 45 w 46"/>
                <a:gd name="T9" fmla="*/ 8 h 60"/>
                <a:gd name="T10" fmla="*/ 43 w 46"/>
                <a:gd name="T11" fmla="*/ 1 h 60"/>
                <a:gd name="T12" fmla="*/ 36 w 46"/>
                <a:gd name="T13" fmla="*/ 3 h 60"/>
              </a:gdLst>
              <a:ahLst/>
              <a:cxnLst>
                <a:cxn ang="0">
                  <a:pos x="T0" y="T1"/>
                </a:cxn>
                <a:cxn ang="0">
                  <a:pos x="T2" y="T3"/>
                </a:cxn>
                <a:cxn ang="0">
                  <a:pos x="T4" y="T5"/>
                </a:cxn>
                <a:cxn ang="0">
                  <a:pos x="T6" y="T7"/>
                </a:cxn>
                <a:cxn ang="0">
                  <a:pos x="T8" y="T9"/>
                </a:cxn>
                <a:cxn ang="0">
                  <a:pos x="T10" y="T11"/>
                </a:cxn>
                <a:cxn ang="0">
                  <a:pos x="T12" y="T13"/>
                </a:cxn>
              </a:cxnLst>
              <a:rect l="0" t="0" r="r" b="b"/>
              <a:pathLst>
                <a:path w="46" h="60">
                  <a:moveTo>
                    <a:pt x="36" y="3"/>
                  </a:moveTo>
                  <a:cubicBezTo>
                    <a:pt x="21" y="25"/>
                    <a:pt x="10" y="41"/>
                    <a:pt x="2" y="51"/>
                  </a:cubicBezTo>
                  <a:cubicBezTo>
                    <a:pt x="0" y="53"/>
                    <a:pt x="0" y="56"/>
                    <a:pt x="2" y="58"/>
                  </a:cubicBezTo>
                  <a:cubicBezTo>
                    <a:pt x="5" y="60"/>
                    <a:pt x="8" y="59"/>
                    <a:pt x="10" y="57"/>
                  </a:cubicBezTo>
                  <a:cubicBezTo>
                    <a:pt x="18" y="47"/>
                    <a:pt x="30" y="31"/>
                    <a:pt x="45" y="8"/>
                  </a:cubicBezTo>
                  <a:cubicBezTo>
                    <a:pt x="46" y="6"/>
                    <a:pt x="46" y="3"/>
                    <a:pt x="43" y="1"/>
                  </a:cubicBezTo>
                  <a:cubicBezTo>
                    <a:pt x="41" y="0"/>
                    <a:pt x="38" y="0"/>
                    <a:pt x="36"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4" name="Freeform 2289"/>
            <p:cNvSpPr/>
            <p:nvPr/>
          </p:nvSpPr>
          <p:spPr bwMode="auto">
            <a:xfrm>
              <a:off x="2990" y="2614"/>
              <a:ext cx="29" cy="26"/>
            </a:xfrm>
            <a:custGeom>
              <a:avLst/>
              <a:gdLst>
                <a:gd name="T0" fmla="*/ 2 w 32"/>
                <a:gd name="T1" fmla="*/ 2 h 29"/>
                <a:gd name="T2" fmla="*/ 2 w 32"/>
                <a:gd name="T3" fmla="*/ 9 h 29"/>
                <a:gd name="T4" fmla="*/ 24 w 32"/>
                <a:gd name="T5" fmla="*/ 27 h 29"/>
                <a:gd name="T6" fmla="*/ 31 w 32"/>
                <a:gd name="T7" fmla="*/ 26 h 29"/>
                <a:gd name="T8" fmla="*/ 29 w 32"/>
                <a:gd name="T9" fmla="*/ 19 h 29"/>
                <a:gd name="T10" fmla="*/ 10 w 32"/>
                <a:gd name="T11" fmla="*/ 2 h 29"/>
                <a:gd name="T12" fmla="*/ 2 w 32"/>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32" h="29">
                  <a:moveTo>
                    <a:pt x="2" y="2"/>
                  </a:moveTo>
                  <a:cubicBezTo>
                    <a:pt x="0" y="4"/>
                    <a:pt x="0" y="7"/>
                    <a:pt x="2" y="9"/>
                  </a:cubicBezTo>
                  <a:cubicBezTo>
                    <a:pt x="9" y="17"/>
                    <a:pt x="16" y="22"/>
                    <a:pt x="24" y="27"/>
                  </a:cubicBezTo>
                  <a:cubicBezTo>
                    <a:pt x="26" y="29"/>
                    <a:pt x="29" y="28"/>
                    <a:pt x="31" y="26"/>
                  </a:cubicBezTo>
                  <a:cubicBezTo>
                    <a:pt x="32" y="23"/>
                    <a:pt x="32" y="20"/>
                    <a:pt x="29" y="19"/>
                  </a:cubicBezTo>
                  <a:cubicBezTo>
                    <a:pt x="22" y="14"/>
                    <a:pt x="16" y="9"/>
                    <a:pt x="10" y="2"/>
                  </a:cubicBezTo>
                  <a:cubicBezTo>
                    <a:pt x="8" y="0"/>
                    <a:pt x="4" y="0"/>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5" name="Freeform 2290"/>
            <p:cNvSpPr/>
            <p:nvPr/>
          </p:nvSpPr>
          <p:spPr bwMode="auto">
            <a:xfrm>
              <a:off x="2215" y="3096"/>
              <a:ext cx="46" cy="155"/>
            </a:xfrm>
            <a:custGeom>
              <a:avLst/>
              <a:gdLst>
                <a:gd name="T0" fmla="*/ 40 w 51"/>
                <a:gd name="T1" fmla="*/ 5 h 171"/>
                <a:gd name="T2" fmla="*/ 18 w 51"/>
                <a:gd name="T3" fmla="*/ 102 h 171"/>
                <a:gd name="T4" fmla="*/ 1 w 51"/>
                <a:gd name="T5" fmla="*/ 165 h 171"/>
                <a:gd name="T6" fmla="*/ 5 w 51"/>
                <a:gd name="T7" fmla="*/ 171 h 171"/>
                <a:gd name="T8" fmla="*/ 11 w 51"/>
                <a:gd name="T9" fmla="*/ 167 h 171"/>
                <a:gd name="T10" fmla="*/ 28 w 51"/>
                <a:gd name="T11" fmla="*/ 105 h 171"/>
                <a:gd name="T12" fmla="*/ 51 w 51"/>
                <a:gd name="T13" fmla="*/ 6 h 171"/>
                <a:gd name="T14" fmla="*/ 46 w 51"/>
                <a:gd name="T15" fmla="*/ 0 h 171"/>
                <a:gd name="T16" fmla="*/ 40 w 51"/>
                <a:gd name="T17" fmla="*/ 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1">
                  <a:moveTo>
                    <a:pt x="40" y="5"/>
                  </a:moveTo>
                  <a:cubicBezTo>
                    <a:pt x="39" y="35"/>
                    <a:pt x="28" y="69"/>
                    <a:pt x="18" y="102"/>
                  </a:cubicBezTo>
                  <a:cubicBezTo>
                    <a:pt x="11" y="125"/>
                    <a:pt x="4" y="146"/>
                    <a:pt x="1" y="165"/>
                  </a:cubicBezTo>
                  <a:cubicBezTo>
                    <a:pt x="0" y="168"/>
                    <a:pt x="2" y="170"/>
                    <a:pt x="5" y="171"/>
                  </a:cubicBezTo>
                  <a:cubicBezTo>
                    <a:pt x="7" y="171"/>
                    <a:pt x="10" y="170"/>
                    <a:pt x="11" y="167"/>
                  </a:cubicBezTo>
                  <a:cubicBezTo>
                    <a:pt x="14" y="148"/>
                    <a:pt x="21" y="127"/>
                    <a:pt x="28" y="105"/>
                  </a:cubicBezTo>
                  <a:cubicBezTo>
                    <a:pt x="38" y="72"/>
                    <a:pt x="49" y="37"/>
                    <a:pt x="51" y="6"/>
                  </a:cubicBezTo>
                  <a:cubicBezTo>
                    <a:pt x="51" y="3"/>
                    <a:pt x="48" y="0"/>
                    <a:pt x="46" y="0"/>
                  </a:cubicBezTo>
                  <a:cubicBezTo>
                    <a:pt x="43" y="0"/>
                    <a:pt x="40" y="2"/>
                    <a:pt x="4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6" name="Freeform 2291"/>
            <p:cNvSpPr/>
            <p:nvPr/>
          </p:nvSpPr>
          <p:spPr bwMode="auto">
            <a:xfrm>
              <a:off x="3104" y="3090"/>
              <a:ext cx="40" cy="167"/>
            </a:xfrm>
            <a:custGeom>
              <a:avLst/>
              <a:gdLst>
                <a:gd name="T0" fmla="*/ 5 w 45"/>
                <a:gd name="T1" fmla="*/ 0 h 185"/>
                <a:gd name="T2" fmla="*/ 0 w 45"/>
                <a:gd name="T3" fmla="*/ 5 h 185"/>
                <a:gd name="T4" fmla="*/ 35 w 45"/>
                <a:gd name="T5" fmla="*/ 181 h 185"/>
                <a:gd name="T6" fmla="*/ 41 w 45"/>
                <a:gd name="T7" fmla="*/ 184 h 185"/>
                <a:gd name="T8" fmla="*/ 44 w 45"/>
                <a:gd name="T9" fmla="*/ 178 h 185"/>
                <a:gd name="T10" fmla="*/ 10 w 45"/>
                <a:gd name="T11" fmla="*/ 5 h 185"/>
                <a:gd name="T12" fmla="*/ 5 w 45"/>
                <a:gd name="T13" fmla="*/ 0 h 185"/>
              </a:gdLst>
              <a:ahLst/>
              <a:cxnLst>
                <a:cxn ang="0">
                  <a:pos x="T0" y="T1"/>
                </a:cxn>
                <a:cxn ang="0">
                  <a:pos x="T2" y="T3"/>
                </a:cxn>
                <a:cxn ang="0">
                  <a:pos x="T4" y="T5"/>
                </a:cxn>
                <a:cxn ang="0">
                  <a:pos x="T6" y="T7"/>
                </a:cxn>
                <a:cxn ang="0">
                  <a:pos x="T8" y="T9"/>
                </a:cxn>
                <a:cxn ang="0">
                  <a:pos x="T10" y="T11"/>
                </a:cxn>
                <a:cxn ang="0">
                  <a:pos x="T12" y="T13"/>
                </a:cxn>
              </a:cxnLst>
              <a:rect l="0" t="0" r="r" b="b"/>
              <a:pathLst>
                <a:path w="45" h="185">
                  <a:moveTo>
                    <a:pt x="5" y="0"/>
                  </a:moveTo>
                  <a:cubicBezTo>
                    <a:pt x="2" y="0"/>
                    <a:pt x="0" y="3"/>
                    <a:pt x="0" y="5"/>
                  </a:cubicBezTo>
                  <a:cubicBezTo>
                    <a:pt x="0" y="59"/>
                    <a:pt x="19" y="127"/>
                    <a:pt x="35" y="181"/>
                  </a:cubicBezTo>
                  <a:cubicBezTo>
                    <a:pt x="35" y="183"/>
                    <a:pt x="38" y="185"/>
                    <a:pt x="41" y="184"/>
                  </a:cubicBezTo>
                  <a:cubicBezTo>
                    <a:pt x="44" y="183"/>
                    <a:pt x="45" y="180"/>
                    <a:pt x="44" y="178"/>
                  </a:cubicBezTo>
                  <a:cubicBezTo>
                    <a:pt x="29" y="125"/>
                    <a:pt x="10" y="58"/>
                    <a:pt x="10" y="5"/>
                  </a:cubicBezTo>
                  <a:cubicBezTo>
                    <a:pt x="10" y="3"/>
                    <a:pt x="8" y="0"/>
                    <a:pt x="5"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7" name="Freeform 2292"/>
            <p:cNvSpPr/>
            <p:nvPr/>
          </p:nvSpPr>
          <p:spPr bwMode="auto">
            <a:xfrm>
              <a:off x="2463" y="2386"/>
              <a:ext cx="35" cy="69"/>
            </a:xfrm>
            <a:custGeom>
              <a:avLst/>
              <a:gdLst>
                <a:gd name="T0" fmla="*/ 0 w 39"/>
                <a:gd name="T1" fmla="*/ 5 h 76"/>
                <a:gd name="T2" fmla="*/ 5 w 39"/>
                <a:gd name="T3" fmla="*/ 11 h 76"/>
                <a:gd name="T4" fmla="*/ 21 w 39"/>
                <a:gd name="T5" fmla="*/ 21 h 76"/>
                <a:gd name="T6" fmla="*/ 15 w 39"/>
                <a:gd name="T7" fmla="*/ 67 h 76"/>
                <a:gd name="T8" fmla="*/ 16 w 39"/>
                <a:gd name="T9" fmla="*/ 74 h 76"/>
                <a:gd name="T10" fmla="*/ 23 w 39"/>
                <a:gd name="T11" fmla="*/ 74 h 76"/>
                <a:gd name="T12" fmla="*/ 30 w 39"/>
                <a:gd name="T13" fmla="*/ 17 h 76"/>
                <a:gd name="T14" fmla="*/ 5 w 39"/>
                <a:gd name="T15" fmla="*/ 0 h 76"/>
                <a:gd name="T16" fmla="*/ 0 w 39"/>
                <a:gd name="T17" fmla="*/ 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6">
                  <a:moveTo>
                    <a:pt x="0" y="5"/>
                  </a:moveTo>
                  <a:cubicBezTo>
                    <a:pt x="0" y="8"/>
                    <a:pt x="2" y="11"/>
                    <a:pt x="5" y="11"/>
                  </a:cubicBezTo>
                  <a:cubicBezTo>
                    <a:pt x="13" y="11"/>
                    <a:pt x="18" y="14"/>
                    <a:pt x="21" y="21"/>
                  </a:cubicBezTo>
                  <a:cubicBezTo>
                    <a:pt x="27" y="35"/>
                    <a:pt x="23" y="57"/>
                    <a:pt x="15" y="67"/>
                  </a:cubicBezTo>
                  <a:cubicBezTo>
                    <a:pt x="13" y="69"/>
                    <a:pt x="13" y="73"/>
                    <a:pt x="16" y="74"/>
                  </a:cubicBezTo>
                  <a:cubicBezTo>
                    <a:pt x="18" y="76"/>
                    <a:pt x="21" y="76"/>
                    <a:pt x="23" y="74"/>
                  </a:cubicBezTo>
                  <a:cubicBezTo>
                    <a:pt x="33" y="61"/>
                    <a:pt x="39" y="35"/>
                    <a:pt x="30" y="17"/>
                  </a:cubicBezTo>
                  <a:cubicBezTo>
                    <a:pt x="26" y="7"/>
                    <a:pt x="17" y="1"/>
                    <a:pt x="5" y="0"/>
                  </a:cubicBezTo>
                  <a:cubicBezTo>
                    <a:pt x="2" y="0"/>
                    <a:pt x="0" y="3"/>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8" name="Freeform 2293"/>
            <p:cNvSpPr/>
            <p:nvPr/>
          </p:nvSpPr>
          <p:spPr bwMode="auto">
            <a:xfrm>
              <a:off x="2012" y="2761"/>
              <a:ext cx="224" cy="235"/>
            </a:xfrm>
            <a:custGeom>
              <a:avLst/>
              <a:gdLst>
                <a:gd name="T0" fmla="*/ 173 w 248"/>
                <a:gd name="T1" fmla="*/ 0 h 261"/>
                <a:gd name="T2" fmla="*/ 176 w 248"/>
                <a:gd name="T3" fmla="*/ 9 h 261"/>
                <a:gd name="T4" fmla="*/ 173 w 248"/>
                <a:gd name="T5" fmla="*/ 1 h 261"/>
                <a:gd name="T6" fmla="*/ 55 w 248"/>
                <a:gd name="T7" fmla="*/ 205 h 261"/>
                <a:gd name="T8" fmla="*/ 237 w 248"/>
                <a:gd name="T9" fmla="*/ 214 h 261"/>
                <a:gd name="T10" fmla="*/ 173 w 248"/>
                <a:gd name="T11" fmla="*/ 0 h 261"/>
              </a:gdLst>
              <a:ahLst/>
              <a:cxnLst>
                <a:cxn ang="0">
                  <a:pos x="T0" y="T1"/>
                </a:cxn>
                <a:cxn ang="0">
                  <a:pos x="T2" y="T3"/>
                </a:cxn>
                <a:cxn ang="0">
                  <a:pos x="T4" y="T5"/>
                </a:cxn>
                <a:cxn ang="0">
                  <a:pos x="T6" y="T7"/>
                </a:cxn>
                <a:cxn ang="0">
                  <a:pos x="T8" y="T9"/>
                </a:cxn>
                <a:cxn ang="0">
                  <a:pos x="T10" y="T11"/>
                </a:cxn>
              </a:cxnLst>
              <a:rect l="0" t="0" r="r" b="b"/>
              <a:pathLst>
                <a:path w="248" h="261">
                  <a:moveTo>
                    <a:pt x="173" y="0"/>
                  </a:moveTo>
                  <a:cubicBezTo>
                    <a:pt x="176" y="3"/>
                    <a:pt x="177" y="6"/>
                    <a:pt x="176" y="9"/>
                  </a:cubicBezTo>
                  <a:cubicBezTo>
                    <a:pt x="174" y="6"/>
                    <a:pt x="174" y="4"/>
                    <a:pt x="173" y="1"/>
                  </a:cubicBezTo>
                  <a:cubicBezTo>
                    <a:pt x="89" y="3"/>
                    <a:pt x="0" y="134"/>
                    <a:pt x="55" y="205"/>
                  </a:cubicBezTo>
                  <a:cubicBezTo>
                    <a:pt x="97" y="261"/>
                    <a:pt x="184" y="230"/>
                    <a:pt x="237" y="214"/>
                  </a:cubicBezTo>
                  <a:cubicBezTo>
                    <a:pt x="248" y="147"/>
                    <a:pt x="200" y="58"/>
                    <a:pt x="173" y="0"/>
                  </a:cubicBezTo>
                </a:path>
              </a:pathLst>
            </a:custGeom>
            <a:solidFill>
              <a:srgbClr val="E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9" name="Freeform 2294"/>
            <p:cNvSpPr>
              <a:spLocks noEditPoints="1"/>
            </p:cNvSpPr>
            <p:nvPr/>
          </p:nvSpPr>
          <p:spPr bwMode="auto">
            <a:xfrm>
              <a:off x="2042" y="2756"/>
              <a:ext cx="191" cy="241"/>
            </a:xfrm>
            <a:custGeom>
              <a:avLst/>
              <a:gdLst>
                <a:gd name="T0" fmla="*/ 140 w 211"/>
                <a:gd name="T1" fmla="*/ 0 h 267"/>
                <a:gd name="T2" fmla="*/ 138 w 211"/>
                <a:gd name="T3" fmla="*/ 0 h 267"/>
                <a:gd name="T4" fmla="*/ 138 w 211"/>
                <a:gd name="T5" fmla="*/ 1 h 267"/>
                <a:gd name="T6" fmla="*/ 15 w 211"/>
                <a:gd name="T7" fmla="*/ 97 h 267"/>
                <a:gd name="T8" fmla="*/ 0 w 211"/>
                <a:gd name="T9" fmla="*/ 158 h 267"/>
                <a:gd name="T10" fmla="*/ 18 w 211"/>
                <a:gd name="T11" fmla="*/ 213 h 267"/>
                <a:gd name="T12" fmla="*/ 193 w 211"/>
                <a:gd name="T13" fmla="*/ 228 h 267"/>
                <a:gd name="T14" fmla="*/ 206 w 211"/>
                <a:gd name="T15" fmla="*/ 224 h 267"/>
                <a:gd name="T16" fmla="*/ 209 w 211"/>
                <a:gd name="T17" fmla="*/ 220 h 267"/>
                <a:gd name="T18" fmla="*/ 211 w 211"/>
                <a:gd name="T19" fmla="*/ 200 h 267"/>
                <a:gd name="T20" fmla="*/ 155 w 211"/>
                <a:gd name="T21" fmla="*/ 25 h 267"/>
                <a:gd name="T22" fmla="*/ 148 w 211"/>
                <a:gd name="T23" fmla="*/ 9 h 267"/>
                <a:gd name="T24" fmla="*/ 145 w 211"/>
                <a:gd name="T25" fmla="*/ 3 h 267"/>
                <a:gd name="T26" fmla="*/ 145 w 211"/>
                <a:gd name="T27" fmla="*/ 3 h 267"/>
                <a:gd name="T28" fmla="*/ 145 w 211"/>
                <a:gd name="T29" fmla="*/ 3 h 267"/>
                <a:gd name="T30" fmla="*/ 144 w 211"/>
                <a:gd name="T31" fmla="*/ 2 h 267"/>
                <a:gd name="T32" fmla="*/ 140 w 211"/>
                <a:gd name="T33" fmla="*/ 0 h 267"/>
                <a:gd name="T34" fmla="*/ 26 w 211"/>
                <a:gd name="T35" fmla="*/ 207 h 267"/>
                <a:gd name="T36" fmla="*/ 10 w 211"/>
                <a:gd name="T37" fmla="*/ 158 h 267"/>
                <a:gd name="T38" fmla="*/ 24 w 211"/>
                <a:gd name="T39" fmla="*/ 102 h 267"/>
                <a:gd name="T40" fmla="*/ 136 w 211"/>
                <a:gd name="T41" fmla="*/ 11 h 267"/>
                <a:gd name="T42" fmla="*/ 139 w 211"/>
                <a:gd name="T43" fmla="*/ 16 h 267"/>
                <a:gd name="T44" fmla="*/ 140 w 211"/>
                <a:gd name="T45" fmla="*/ 17 h 267"/>
                <a:gd name="T46" fmla="*/ 146 w 211"/>
                <a:gd name="T47" fmla="*/ 30 h 267"/>
                <a:gd name="T48" fmla="*/ 201 w 211"/>
                <a:gd name="T49" fmla="*/ 200 h 267"/>
                <a:gd name="T50" fmla="*/ 200 w 211"/>
                <a:gd name="T51" fmla="*/ 216 h 267"/>
                <a:gd name="T52" fmla="*/ 190 w 211"/>
                <a:gd name="T53" fmla="*/ 218 h 267"/>
                <a:gd name="T54" fmla="*/ 26 w 211"/>
                <a:gd name="T55" fmla="*/ 20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67">
                  <a:moveTo>
                    <a:pt x="140" y="0"/>
                  </a:moveTo>
                  <a:cubicBezTo>
                    <a:pt x="139" y="0"/>
                    <a:pt x="139" y="0"/>
                    <a:pt x="138" y="0"/>
                  </a:cubicBezTo>
                  <a:cubicBezTo>
                    <a:pt x="138" y="1"/>
                    <a:pt x="138" y="1"/>
                    <a:pt x="138" y="1"/>
                  </a:cubicBezTo>
                  <a:cubicBezTo>
                    <a:pt x="92" y="3"/>
                    <a:pt x="40" y="43"/>
                    <a:pt x="15" y="97"/>
                  </a:cubicBezTo>
                  <a:cubicBezTo>
                    <a:pt x="5" y="118"/>
                    <a:pt x="0" y="139"/>
                    <a:pt x="0" y="158"/>
                  </a:cubicBezTo>
                  <a:cubicBezTo>
                    <a:pt x="0" y="179"/>
                    <a:pt x="6" y="197"/>
                    <a:pt x="18" y="213"/>
                  </a:cubicBezTo>
                  <a:cubicBezTo>
                    <a:pt x="59" y="267"/>
                    <a:pt x="139" y="244"/>
                    <a:pt x="193" y="228"/>
                  </a:cubicBezTo>
                  <a:cubicBezTo>
                    <a:pt x="206" y="224"/>
                    <a:pt x="206" y="224"/>
                    <a:pt x="206" y="224"/>
                  </a:cubicBezTo>
                  <a:cubicBezTo>
                    <a:pt x="208" y="224"/>
                    <a:pt x="209" y="222"/>
                    <a:pt x="209" y="220"/>
                  </a:cubicBezTo>
                  <a:cubicBezTo>
                    <a:pt x="210" y="214"/>
                    <a:pt x="211" y="207"/>
                    <a:pt x="211" y="200"/>
                  </a:cubicBezTo>
                  <a:cubicBezTo>
                    <a:pt x="211" y="143"/>
                    <a:pt x="179" y="76"/>
                    <a:pt x="155" y="25"/>
                  </a:cubicBezTo>
                  <a:cubicBezTo>
                    <a:pt x="155" y="25"/>
                    <a:pt x="151" y="16"/>
                    <a:pt x="148" y="9"/>
                  </a:cubicBezTo>
                  <a:cubicBezTo>
                    <a:pt x="147" y="7"/>
                    <a:pt x="147" y="5"/>
                    <a:pt x="145" y="3"/>
                  </a:cubicBezTo>
                  <a:cubicBezTo>
                    <a:pt x="145" y="3"/>
                    <a:pt x="145" y="3"/>
                    <a:pt x="145" y="3"/>
                  </a:cubicBezTo>
                  <a:cubicBezTo>
                    <a:pt x="145" y="3"/>
                    <a:pt x="145" y="3"/>
                    <a:pt x="145" y="3"/>
                  </a:cubicBezTo>
                  <a:cubicBezTo>
                    <a:pt x="144" y="2"/>
                    <a:pt x="144" y="2"/>
                    <a:pt x="144" y="2"/>
                  </a:cubicBezTo>
                  <a:cubicBezTo>
                    <a:pt x="143" y="1"/>
                    <a:pt x="142" y="0"/>
                    <a:pt x="140" y="0"/>
                  </a:cubicBezTo>
                  <a:close/>
                  <a:moveTo>
                    <a:pt x="26" y="207"/>
                  </a:moveTo>
                  <a:cubicBezTo>
                    <a:pt x="15" y="193"/>
                    <a:pt x="10" y="176"/>
                    <a:pt x="10" y="158"/>
                  </a:cubicBezTo>
                  <a:cubicBezTo>
                    <a:pt x="10" y="140"/>
                    <a:pt x="15" y="121"/>
                    <a:pt x="24" y="102"/>
                  </a:cubicBezTo>
                  <a:cubicBezTo>
                    <a:pt x="48" y="52"/>
                    <a:pt x="95" y="14"/>
                    <a:pt x="136" y="11"/>
                  </a:cubicBezTo>
                  <a:cubicBezTo>
                    <a:pt x="137" y="13"/>
                    <a:pt x="139" y="16"/>
                    <a:pt x="139" y="16"/>
                  </a:cubicBezTo>
                  <a:cubicBezTo>
                    <a:pt x="139" y="17"/>
                    <a:pt x="140" y="17"/>
                    <a:pt x="140" y="17"/>
                  </a:cubicBezTo>
                  <a:cubicBezTo>
                    <a:pt x="143" y="23"/>
                    <a:pt x="146" y="30"/>
                    <a:pt x="146" y="30"/>
                  </a:cubicBezTo>
                  <a:cubicBezTo>
                    <a:pt x="169" y="79"/>
                    <a:pt x="201" y="145"/>
                    <a:pt x="201" y="200"/>
                  </a:cubicBezTo>
                  <a:cubicBezTo>
                    <a:pt x="201" y="205"/>
                    <a:pt x="200" y="210"/>
                    <a:pt x="200" y="216"/>
                  </a:cubicBezTo>
                  <a:cubicBezTo>
                    <a:pt x="196" y="217"/>
                    <a:pt x="190" y="218"/>
                    <a:pt x="190" y="218"/>
                  </a:cubicBezTo>
                  <a:cubicBezTo>
                    <a:pt x="136" y="234"/>
                    <a:pt x="63" y="255"/>
                    <a:pt x="26" y="20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0" name="Freeform 2295"/>
            <p:cNvSpPr/>
            <p:nvPr/>
          </p:nvSpPr>
          <p:spPr bwMode="auto">
            <a:xfrm>
              <a:off x="2121" y="2781"/>
              <a:ext cx="105" cy="175"/>
            </a:xfrm>
            <a:custGeom>
              <a:avLst/>
              <a:gdLst>
                <a:gd name="T0" fmla="*/ 61 w 117"/>
                <a:gd name="T1" fmla="*/ 0 h 194"/>
                <a:gd name="T2" fmla="*/ 13 w 117"/>
                <a:gd name="T3" fmla="*/ 51 h 194"/>
                <a:gd name="T4" fmla="*/ 81 w 117"/>
                <a:gd name="T5" fmla="*/ 43 h 194"/>
                <a:gd name="T6" fmla="*/ 42 w 117"/>
                <a:gd name="T7" fmla="*/ 96 h 194"/>
                <a:gd name="T8" fmla="*/ 106 w 117"/>
                <a:gd name="T9" fmla="*/ 103 h 194"/>
                <a:gd name="T10" fmla="*/ 117 w 117"/>
                <a:gd name="T11" fmla="*/ 151 h 194"/>
              </a:gdLst>
              <a:ahLst/>
              <a:cxnLst>
                <a:cxn ang="0">
                  <a:pos x="T0" y="T1"/>
                </a:cxn>
                <a:cxn ang="0">
                  <a:pos x="T2" y="T3"/>
                </a:cxn>
                <a:cxn ang="0">
                  <a:pos x="T4" y="T5"/>
                </a:cxn>
                <a:cxn ang="0">
                  <a:pos x="T6" y="T7"/>
                </a:cxn>
                <a:cxn ang="0">
                  <a:pos x="T8" y="T9"/>
                </a:cxn>
                <a:cxn ang="0">
                  <a:pos x="T10" y="T11"/>
                </a:cxn>
              </a:cxnLst>
              <a:rect l="0" t="0" r="r" b="b"/>
              <a:pathLst>
                <a:path w="117" h="194">
                  <a:moveTo>
                    <a:pt x="61" y="0"/>
                  </a:moveTo>
                  <a:cubicBezTo>
                    <a:pt x="52" y="3"/>
                    <a:pt x="0" y="23"/>
                    <a:pt x="13" y="51"/>
                  </a:cubicBezTo>
                  <a:cubicBezTo>
                    <a:pt x="24" y="73"/>
                    <a:pt x="65" y="49"/>
                    <a:pt x="81" y="43"/>
                  </a:cubicBezTo>
                  <a:cubicBezTo>
                    <a:pt x="61" y="50"/>
                    <a:pt x="31" y="72"/>
                    <a:pt x="42" y="96"/>
                  </a:cubicBezTo>
                  <a:cubicBezTo>
                    <a:pt x="52" y="118"/>
                    <a:pt x="87" y="110"/>
                    <a:pt x="106" y="103"/>
                  </a:cubicBezTo>
                  <a:cubicBezTo>
                    <a:pt x="34" y="117"/>
                    <a:pt x="48" y="194"/>
                    <a:pt x="117" y="151"/>
                  </a:cubicBezTo>
                </a:path>
              </a:pathLst>
            </a:custGeom>
            <a:solidFill>
              <a:srgbClr val="EAAD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1" name="Freeform 2296"/>
            <p:cNvSpPr/>
            <p:nvPr/>
          </p:nvSpPr>
          <p:spPr bwMode="auto">
            <a:xfrm>
              <a:off x="2125" y="2775"/>
              <a:ext cx="107" cy="162"/>
            </a:xfrm>
            <a:custGeom>
              <a:avLst/>
              <a:gdLst>
                <a:gd name="T0" fmla="*/ 55 w 118"/>
                <a:gd name="T1" fmla="*/ 1 h 179"/>
                <a:gd name="T2" fmla="*/ 2 w 118"/>
                <a:gd name="T3" fmla="*/ 38 h 179"/>
                <a:gd name="T4" fmla="*/ 3 w 118"/>
                <a:gd name="T5" fmla="*/ 59 h 179"/>
                <a:gd name="T6" fmla="*/ 39 w 118"/>
                <a:gd name="T7" fmla="*/ 69 h 179"/>
                <a:gd name="T8" fmla="*/ 32 w 118"/>
                <a:gd name="T9" fmla="*/ 80 h 179"/>
                <a:gd name="T10" fmla="*/ 29 w 118"/>
                <a:gd name="T11" fmla="*/ 92 h 179"/>
                <a:gd name="T12" fmla="*/ 32 w 118"/>
                <a:gd name="T13" fmla="*/ 104 h 179"/>
                <a:gd name="T14" fmla="*/ 63 w 118"/>
                <a:gd name="T15" fmla="*/ 122 h 179"/>
                <a:gd name="T16" fmla="*/ 49 w 118"/>
                <a:gd name="T17" fmla="*/ 144 h 179"/>
                <a:gd name="T18" fmla="*/ 48 w 118"/>
                <a:gd name="T19" fmla="*/ 150 h 179"/>
                <a:gd name="T20" fmla="*/ 58 w 118"/>
                <a:gd name="T21" fmla="*/ 170 h 179"/>
                <a:gd name="T22" fmla="*/ 115 w 118"/>
                <a:gd name="T23" fmla="*/ 161 h 179"/>
                <a:gd name="T24" fmla="*/ 116 w 118"/>
                <a:gd name="T25" fmla="*/ 154 h 179"/>
                <a:gd name="T26" fmla="*/ 109 w 118"/>
                <a:gd name="T27" fmla="*/ 153 h 179"/>
                <a:gd name="T28" fmla="*/ 64 w 118"/>
                <a:gd name="T29" fmla="*/ 162 h 179"/>
                <a:gd name="T30" fmla="*/ 58 w 118"/>
                <a:gd name="T31" fmla="*/ 150 h 179"/>
                <a:gd name="T32" fmla="*/ 59 w 118"/>
                <a:gd name="T33" fmla="*/ 146 h 179"/>
                <a:gd name="T34" fmla="*/ 101 w 118"/>
                <a:gd name="T35" fmla="*/ 115 h 179"/>
                <a:gd name="T36" fmla="*/ 103 w 118"/>
                <a:gd name="T37" fmla="*/ 114 h 179"/>
                <a:gd name="T38" fmla="*/ 107 w 118"/>
                <a:gd name="T39" fmla="*/ 109 h 179"/>
                <a:gd name="T40" fmla="*/ 106 w 118"/>
                <a:gd name="T41" fmla="*/ 108 h 179"/>
                <a:gd name="T42" fmla="*/ 100 w 118"/>
                <a:gd name="T43" fmla="*/ 104 h 179"/>
                <a:gd name="T44" fmla="*/ 100 w 118"/>
                <a:gd name="T45" fmla="*/ 104 h 179"/>
                <a:gd name="T46" fmla="*/ 100 w 118"/>
                <a:gd name="T47" fmla="*/ 104 h 179"/>
                <a:gd name="T48" fmla="*/ 98 w 118"/>
                <a:gd name="T49" fmla="*/ 105 h 179"/>
                <a:gd name="T50" fmla="*/ 91 w 118"/>
                <a:gd name="T51" fmla="*/ 107 h 179"/>
                <a:gd name="T52" fmla="*/ 42 w 118"/>
                <a:gd name="T53" fmla="*/ 100 h 179"/>
                <a:gd name="T54" fmla="*/ 40 w 118"/>
                <a:gd name="T55" fmla="*/ 92 h 179"/>
                <a:gd name="T56" fmla="*/ 41 w 118"/>
                <a:gd name="T57" fmla="*/ 84 h 179"/>
                <a:gd name="T58" fmla="*/ 77 w 118"/>
                <a:gd name="T59" fmla="*/ 54 h 179"/>
                <a:gd name="T60" fmla="*/ 78 w 118"/>
                <a:gd name="T61" fmla="*/ 53 h 179"/>
                <a:gd name="T62" fmla="*/ 81 w 118"/>
                <a:gd name="T63" fmla="*/ 49 h 179"/>
                <a:gd name="T64" fmla="*/ 81 w 118"/>
                <a:gd name="T65" fmla="*/ 47 h 179"/>
                <a:gd name="T66" fmla="*/ 74 w 118"/>
                <a:gd name="T67" fmla="*/ 44 h 179"/>
                <a:gd name="T68" fmla="*/ 74 w 118"/>
                <a:gd name="T69" fmla="*/ 44 h 179"/>
                <a:gd name="T70" fmla="*/ 74 w 118"/>
                <a:gd name="T71" fmla="*/ 44 h 179"/>
                <a:gd name="T72" fmla="*/ 66 w 118"/>
                <a:gd name="T73" fmla="*/ 48 h 179"/>
                <a:gd name="T74" fmla="*/ 12 w 118"/>
                <a:gd name="T75" fmla="*/ 54 h 179"/>
                <a:gd name="T76" fmla="*/ 12 w 118"/>
                <a:gd name="T77" fmla="*/ 42 h 179"/>
                <a:gd name="T78" fmla="*/ 58 w 118"/>
                <a:gd name="T79" fmla="*/ 11 h 179"/>
                <a:gd name="T80" fmla="*/ 61 w 118"/>
                <a:gd name="T81" fmla="*/ 4 h 179"/>
                <a:gd name="T82" fmla="*/ 55 w 118"/>
                <a:gd name="T83"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8" h="179">
                  <a:moveTo>
                    <a:pt x="55" y="1"/>
                  </a:moveTo>
                  <a:cubicBezTo>
                    <a:pt x="53" y="2"/>
                    <a:pt x="12" y="15"/>
                    <a:pt x="2" y="38"/>
                  </a:cubicBezTo>
                  <a:cubicBezTo>
                    <a:pt x="0" y="45"/>
                    <a:pt x="0" y="52"/>
                    <a:pt x="3" y="59"/>
                  </a:cubicBezTo>
                  <a:cubicBezTo>
                    <a:pt x="10" y="72"/>
                    <a:pt x="24" y="73"/>
                    <a:pt x="39" y="69"/>
                  </a:cubicBezTo>
                  <a:cubicBezTo>
                    <a:pt x="36" y="73"/>
                    <a:pt x="34" y="76"/>
                    <a:pt x="32" y="80"/>
                  </a:cubicBezTo>
                  <a:cubicBezTo>
                    <a:pt x="30" y="84"/>
                    <a:pt x="29" y="88"/>
                    <a:pt x="29" y="92"/>
                  </a:cubicBezTo>
                  <a:cubicBezTo>
                    <a:pt x="29" y="96"/>
                    <a:pt x="30" y="100"/>
                    <a:pt x="32" y="104"/>
                  </a:cubicBezTo>
                  <a:cubicBezTo>
                    <a:pt x="38" y="117"/>
                    <a:pt x="50" y="121"/>
                    <a:pt x="63" y="122"/>
                  </a:cubicBezTo>
                  <a:cubicBezTo>
                    <a:pt x="55" y="129"/>
                    <a:pt x="50" y="137"/>
                    <a:pt x="49" y="144"/>
                  </a:cubicBezTo>
                  <a:cubicBezTo>
                    <a:pt x="48" y="146"/>
                    <a:pt x="48" y="148"/>
                    <a:pt x="48" y="150"/>
                  </a:cubicBezTo>
                  <a:cubicBezTo>
                    <a:pt x="48" y="159"/>
                    <a:pt x="52" y="166"/>
                    <a:pt x="58" y="170"/>
                  </a:cubicBezTo>
                  <a:cubicBezTo>
                    <a:pt x="71" y="179"/>
                    <a:pt x="92" y="176"/>
                    <a:pt x="115" y="161"/>
                  </a:cubicBezTo>
                  <a:cubicBezTo>
                    <a:pt x="117" y="160"/>
                    <a:pt x="118" y="157"/>
                    <a:pt x="116" y="154"/>
                  </a:cubicBezTo>
                  <a:cubicBezTo>
                    <a:pt x="115" y="152"/>
                    <a:pt x="112" y="151"/>
                    <a:pt x="109" y="153"/>
                  </a:cubicBezTo>
                  <a:cubicBezTo>
                    <a:pt x="90" y="165"/>
                    <a:pt x="73" y="168"/>
                    <a:pt x="64" y="162"/>
                  </a:cubicBezTo>
                  <a:cubicBezTo>
                    <a:pt x="60" y="159"/>
                    <a:pt x="58" y="155"/>
                    <a:pt x="58" y="150"/>
                  </a:cubicBezTo>
                  <a:cubicBezTo>
                    <a:pt x="58" y="149"/>
                    <a:pt x="59" y="148"/>
                    <a:pt x="59" y="146"/>
                  </a:cubicBezTo>
                  <a:cubicBezTo>
                    <a:pt x="61" y="135"/>
                    <a:pt x="74" y="120"/>
                    <a:pt x="101" y="115"/>
                  </a:cubicBezTo>
                  <a:cubicBezTo>
                    <a:pt x="101" y="114"/>
                    <a:pt x="103" y="114"/>
                    <a:pt x="103" y="114"/>
                  </a:cubicBezTo>
                  <a:cubicBezTo>
                    <a:pt x="105" y="113"/>
                    <a:pt x="107" y="111"/>
                    <a:pt x="107" y="109"/>
                  </a:cubicBezTo>
                  <a:cubicBezTo>
                    <a:pt x="107" y="109"/>
                    <a:pt x="106" y="108"/>
                    <a:pt x="106" y="108"/>
                  </a:cubicBezTo>
                  <a:cubicBezTo>
                    <a:pt x="106" y="105"/>
                    <a:pt x="103" y="104"/>
                    <a:pt x="100" y="104"/>
                  </a:cubicBezTo>
                  <a:cubicBezTo>
                    <a:pt x="100" y="104"/>
                    <a:pt x="100" y="104"/>
                    <a:pt x="100" y="104"/>
                  </a:cubicBezTo>
                  <a:cubicBezTo>
                    <a:pt x="100" y="104"/>
                    <a:pt x="100" y="104"/>
                    <a:pt x="100" y="104"/>
                  </a:cubicBezTo>
                  <a:cubicBezTo>
                    <a:pt x="99" y="105"/>
                    <a:pt x="99" y="105"/>
                    <a:pt x="98" y="105"/>
                  </a:cubicBezTo>
                  <a:cubicBezTo>
                    <a:pt x="95" y="105"/>
                    <a:pt x="93" y="106"/>
                    <a:pt x="91" y="107"/>
                  </a:cubicBezTo>
                  <a:cubicBezTo>
                    <a:pt x="75" y="112"/>
                    <a:pt x="49" y="116"/>
                    <a:pt x="42" y="100"/>
                  </a:cubicBezTo>
                  <a:cubicBezTo>
                    <a:pt x="40" y="97"/>
                    <a:pt x="40" y="95"/>
                    <a:pt x="40" y="92"/>
                  </a:cubicBezTo>
                  <a:cubicBezTo>
                    <a:pt x="40" y="89"/>
                    <a:pt x="40" y="87"/>
                    <a:pt x="41" y="84"/>
                  </a:cubicBezTo>
                  <a:cubicBezTo>
                    <a:pt x="47" y="71"/>
                    <a:pt x="63" y="59"/>
                    <a:pt x="77" y="54"/>
                  </a:cubicBezTo>
                  <a:cubicBezTo>
                    <a:pt x="77" y="54"/>
                    <a:pt x="78" y="53"/>
                    <a:pt x="78" y="53"/>
                  </a:cubicBezTo>
                  <a:cubicBezTo>
                    <a:pt x="80" y="53"/>
                    <a:pt x="81" y="51"/>
                    <a:pt x="81" y="49"/>
                  </a:cubicBezTo>
                  <a:cubicBezTo>
                    <a:pt x="81" y="48"/>
                    <a:pt x="81" y="47"/>
                    <a:pt x="81" y="47"/>
                  </a:cubicBezTo>
                  <a:cubicBezTo>
                    <a:pt x="79" y="44"/>
                    <a:pt x="77" y="43"/>
                    <a:pt x="74" y="44"/>
                  </a:cubicBezTo>
                  <a:cubicBezTo>
                    <a:pt x="74" y="44"/>
                    <a:pt x="74" y="44"/>
                    <a:pt x="74" y="44"/>
                  </a:cubicBezTo>
                  <a:cubicBezTo>
                    <a:pt x="74" y="44"/>
                    <a:pt x="74" y="44"/>
                    <a:pt x="74" y="44"/>
                  </a:cubicBezTo>
                  <a:cubicBezTo>
                    <a:pt x="66" y="48"/>
                    <a:pt x="66" y="48"/>
                    <a:pt x="66" y="48"/>
                  </a:cubicBezTo>
                  <a:cubicBezTo>
                    <a:pt x="50" y="55"/>
                    <a:pt x="19" y="69"/>
                    <a:pt x="12" y="54"/>
                  </a:cubicBezTo>
                  <a:cubicBezTo>
                    <a:pt x="10" y="50"/>
                    <a:pt x="10" y="46"/>
                    <a:pt x="12" y="42"/>
                  </a:cubicBezTo>
                  <a:cubicBezTo>
                    <a:pt x="18" y="27"/>
                    <a:pt x="47" y="14"/>
                    <a:pt x="58" y="11"/>
                  </a:cubicBezTo>
                  <a:cubicBezTo>
                    <a:pt x="61" y="10"/>
                    <a:pt x="62" y="7"/>
                    <a:pt x="61" y="4"/>
                  </a:cubicBezTo>
                  <a:cubicBezTo>
                    <a:pt x="60" y="2"/>
                    <a:pt x="57" y="0"/>
                    <a:pt x="55"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2" name="Freeform 2297"/>
            <p:cNvSpPr/>
            <p:nvPr/>
          </p:nvSpPr>
          <p:spPr bwMode="auto">
            <a:xfrm>
              <a:off x="3076" y="2749"/>
              <a:ext cx="194" cy="207"/>
            </a:xfrm>
            <a:custGeom>
              <a:avLst/>
              <a:gdLst>
                <a:gd name="T0" fmla="*/ 75 w 215"/>
                <a:gd name="T1" fmla="*/ 7 h 229"/>
                <a:gd name="T2" fmla="*/ 34 w 215"/>
                <a:gd name="T3" fmla="*/ 93 h 229"/>
                <a:gd name="T4" fmla="*/ 0 w 215"/>
                <a:gd name="T5" fmla="*/ 180 h 229"/>
                <a:gd name="T6" fmla="*/ 112 w 215"/>
                <a:gd name="T7" fmla="*/ 219 h 229"/>
                <a:gd name="T8" fmla="*/ 194 w 215"/>
                <a:gd name="T9" fmla="*/ 137 h 229"/>
                <a:gd name="T10" fmla="*/ 75 w 215"/>
                <a:gd name="T11" fmla="*/ 0 h 229"/>
              </a:gdLst>
              <a:ahLst/>
              <a:cxnLst>
                <a:cxn ang="0">
                  <a:pos x="T0" y="T1"/>
                </a:cxn>
                <a:cxn ang="0">
                  <a:pos x="T2" y="T3"/>
                </a:cxn>
                <a:cxn ang="0">
                  <a:pos x="T4" y="T5"/>
                </a:cxn>
                <a:cxn ang="0">
                  <a:pos x="T6" y="T7"/>
                </a:cxn>
                <a:cxn ang="0">
                  <a:pos x="T8" y="T9"/>
                </a:cxn>
                <a:cxn ang="0">
                  <a:pos x="T10" y="T11"/>
                </a:cxn>
              </a:cxnLst>
              <a:rect l="0" t="0" r="r" b="b"/>
              <a:pathLst>
                <a:path w="215" h="229">
                  <a:moveTo>
                    <a:pt x="75" y="7"/>
                  </a:moveTo>
                  <a:cubicBezTo>
                    <a:pt x="54" y="21"/>
                    <a:pt x="44" y="69"/>
                    <a:pt x="34" y="93"/>
                  </a:cubicBezTo>
                  <a:cubicBezTo>
                    <a:pt x="22" y="122"/>
                    <a:pt x="11" y="152"/>
                    <a:pt x="0" y="180"/>
                  </a:cubicBezTo>
                  <a:cubicBezTo>
                    <a:pt x="34" y="200"/>
                    <a:pt x="69" y="229"/>
                    <a:pt x="112" y="219"/>
                  </a:cubicBezTo>
                  <a:cubicBezTo>
                    <a:pt x="148" y="211"/>
                    <a:pt x="186" y="174"/>
                    <a:pt x="194" y="137"/>
                  </a:cubicBezTo>
                  <a:cubicBezTo>
                    <a:pt x="215" y="46"/>
                    <a:pt x="142" y="20"/>
                    <a:pt x="75" y="0"/>
                  </a:cubicBezTo>
                </a:path>
              </a:pathLst>
            </a:custGeom>
            <a:solidFill>
              <a:srgbClr val="E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3" name="Freeform 2298"/>
            <p:cNvSpPr>
              <a:spLocks noEditPoints="1"/>
            </p:cNvSpPr>
            <p:nvPr/>
          </p:nvSpPr>
          <p:spPr bwMode="auto">
            <a:xfrm>
              <a:off x="3071" y="2744"/>
              <a:ext cx="205" cy="215"/>
            </a:xfrm>
            <a:custGeom>
              <a:avLst/>
              <a:gdLst>
                <a:gd name="T0" fmla="*/ 75 w 227"/>
                <a:gd name="T1" fmla="*/ 5 h 239"/>
                <a:gd name="T2" fmla="*/ 75 w 227"/>
                <a:gd name="T3" fmla="*/ 6 h 239"/>
                <a:gd name="T4" fmla="*/ 77 w 227"/>
                <a:gd name="T5" fmla="*/ 9 h 239"/>
                <a:gd name="T6" fmla="*/ 42 w 227"/>
                <a:gd name="T7" fmla="*/ 76 h 239"/>
                <a:gd name="T8" fmla="*/ 34 w 227"/>
                <a:gd name="T9" fmla="*/ 97 h 239"/>
                <a:gd name="T10" fmla="*/ 13 w 227"/>
                <a:gd name="T11" fmla="*/ 151 h 239"/>
                <a:gd name="T12" fmla="*/ 0 w 227"/>
                <a:gd name="T13" fmla="*/ 185 h 239"/>
                <a:gd name="T14" fmla="*/ 0 w 227"/>
                <a:gd name="T15" fmla="*/ 186 h 239"/>
                <a:gd name="T16" fmla="*/ 3 w 227"/>
                <a:gd name="T17" fmla="*/ 191 h 239"/>
                <a:gd name="T18" fmla="*/ 20 w 227"/>
                <a:gd name="T19" fmla="*/ 201 h 239"/>
                <a:gd name="T20" fmla="*/ 118 w 227"/>
                <a:gd name="T21" fmla="*/ 230 h 239"/>
                <a:gd name="T22" fmla="*/ 204 w 227"/>
                <a:gd name="T23" fmla="*/ 144 h 239"/>
                <a:gd name="T24" fmla="*/ 81 w 227"/>
                <a:gd name="T25" fmla="*/ 1 h 239"/>
                <a:gd name="T26" fmla="*/ 75 w 227"/>
                <a:gd name="T27" fmla="*/ 5 h 239"/>
                <a:gd name="T28" fmla="*/ 23 w 227"/>
                <a:gd name="T29" fmla="*/ 155 h 239"/>
                <a:gd name="T30" fmla="*/ 44 w 227"/>
                <a:gd name="T31" fmla="*/ 101 h 239"/>
                <a:gd name="T32" fmla="*/ 51 w 227"/>
                <a:gd name="T33" fmla="*/ 79 h 239"/>
                <a:gd name="T34" fmla="*/ 83 w 227"/>
                <a:gd name="T35" fmla="*/ 17 h 239"/>
                <a:gd name="T36" fmla="*/ 85 w 227"/>
                <a:gd name="T37" fmla="*/ 13 h 239"/>
                <a:gd name="T38" fmla="*/ 198 w 227"/>
                <a:gd name="T39" fmla="*/ 114 h 239"/>
                <a:gd name="T40" fmla="*/ 194 w 227"/>
                <a:gd name="T41" fmla="*/ 142 h 239"/>
                <a:gd name="T42" fmla="*/ 116 w 227"/>
                <a:gd name="T43" fmla="*/ 220 h 239"/>
                <a:gd name="T44" fmla="*/ 25 w 227"/>
                <a:gd name="T45" fmla="*/ 193 h 239"/>
                <a:gd name="T46" fmla="*/ 11 w 227"/>
                <a:gd name="T47" fmla="*/ 184 h 239"/>
                <a:gd name="T48" fmla="*/ 23 w 227"/>
                <a:gd name="T49" fmla="*/ 15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7" h="239">
                  <a:moveTo>
                    <a:pt x="75" y="5"/>
                  </a:moveTo>
                  <a:cubicBezTo>
                    <a:pt x="75" y="5"/>
                    <a:pt x="75" y="6"/>
                    <a:pt x="75" y="6"/>
                  </a:cubicBezTo>
                  <a:cubicBezTo>
                    <a:pt x="75" y="7"/>
                    <a:pt x="76" y="8"/>
                    <a:pt x="77" y="9"/>
                  </a:cubicBezTo>
                  <a:cubicBezTo>
                    <a:pt x="60" y="20"/>
                    <a:pt x="50" y="51"/>
                    <a:pt x="42" y="76"/>
                  </a:cubicBezTo>
                  <a:cubicBezTo>
                    <a:pt x="34" y="97"/>
                    <a:pt x="34" y="97"/>
                    <a:pt x="34" y="97"/>
                  </a:cubicBezTo>
                  <a:cubicBezTo>
                    <a:pt x="13" y="151"/>
                    <a:pt x="13" y="151"/>
                    <a:pt x="13" y="151"/>
                  </a:cubicBezTo>
                  <a:cubicBezTo>
                    <a:pt x="0" y="185"/>
                    <a:pt x="0" y="185"/>
                    <a:pt x="0" y="185"/>
                  </a:cubicBezTo>
                  <a:cubicBezTo>
                    <a:pt x="0" y="185"/>
                    <a:pt x="0" y="186"/>
                    <a:pt x="0" y="186"/>
                  </a:cubicBezTo>
                  <a:cubicBezTo>
                    <a:pt x="0" y="188"/>
                    <a:pt x="1" y="190"/>
                    <a:pt x="3" y="191"/>
                  </a:cubicBezTo>
                  <a:cubicBezTo>
                    <a:pt x="20" y="201"/>
                    <a:pt x="20" y="201"/>
                    <a:pt x="20" y="201"/>
                  </a:cubicBezTo>
                  <a:cubicBezTo>
                    <a:pt x="48" y="219"/>
                    <a:pt x="81" y="239"/>
                    <a:pt x="118" y="230"/>
                  </a:cubicBezTo>
                  <a:cubicBezTo>
                    <a:pt x="156" y="222"/>
                    <a:pt x="196" y="182"/>
                    <a:pt x="204" y="144"/>
                  </a:cubicBezTo>
                  <a:cubicBezTo>
                    <a:pt x="227" y="44"/>
                    <a:pt x="139" y="18"/>
                    <a:pt x="81" y="1"/>
                  </a:cubicBezTo>
                  <a:cubicBezTo>
                    <a:pt x="79" y="0"/>
                    <a:pt x="76" y="2"/>
                    <a:pt x="75" y="5"/>
                  </a:cubicBezTo>
                  <a:close/>
                  <a:moveTo>
                    <a:pt x="23" y="155"/>
                  </a:moveTo>
                  <a:cubicBezTo>
                    <a:pt x="44" y="101"/>
                    <a:pt x="44" y="101"/>
                    <a:pt x="44" y="101"/>
                  </a:cubicBezTo>
                  <a:cubicBezTo>
                    <a:pt x="51" y="79"/>
                    <a:pt x="51" y="79"/>
                    <a:pt x="51" y="79"/>
                  </a:cubicBezTo>
                  <a:cubicBezTo>
                    <a:pt x="59" y="56"/>
                    <a:pt x="69" y="27"/>
                    <a:pt x="83" y="17"/>
                  </a:cubicBezTo>
                  <a:cubicBezTo>
                    <a:pt x="84" y="16"/>
                    <a:pt x="85" y="15"/>
                    <a:pt x="85" y="13"/>
                  </a:cubicBezTo>
                  <a:cubicBezTo>
                    <a:pt x="145" y="31"/>
                    <a:pt x="198" y="54"/>
                    <a:pt x="198" y="114"/>
                  </a:cubicBezTo>
                  <a:cubicBezTo>
                    <a:pt x="198" y="122"/>
                    <a:pt x="197" y="132"/>
                    <a:pt x="194" y="142"/>
                  </a:cubicBezTo>
                  <a:cubicBezTo>
                    <a:pt x="187" y="176"/>
                    <a:pt x="150" y="213"/>
                    <a:pt x="116" y="220"/>
                  </a:cubicBezTo>
                  <a:cubicBezTo>
                    <a:pt x="82" y="228"/>
                    <a:pt x="53" y="210"/>
                    <a:pt x="25" y="193"/>
                  </a:cubicBezTo>
                  <a:cubicBezTo>
                    <a:pt x="25" y="193"/>
                    <a:pt x="16" y="187"/>
                    <a:pt x="11" y="184"/>
                  </a:cubicBezTo>
                  <a:cubicBezTo>
                    <a:pt x="14" y="178"/>
                    <a:pt x="23" y="155"/>
                    <a:pt x="23" y="15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4" name="Freeform 2299"/>
            <p:cNvSpPr/>
            <p:nvPr/>
          </p:nvSpPr>
          <p:spPr bwMode="auto">
            <a:xfrm>
              <a:off x="3088" y="2772"/>
              <a:ext cx="88" cy="143"/>
            </a:xfrm>
            <a:custGeom>
              <a:avLst/>
              <a:gdLst>
                <a:gd name="T0" fmla="*/ 49 w 98"/>
                <a:gd name="T1" fmla="*/ 0 h 159"/>
                <a:gd name="T2" fmla="*/ 90 w 98"/>
                <a:gd name="T3" fmla="*/ 41 h 159"/>
                <a:gd name="T4" fmla="*/ 36 w 98"/>
                <a:gd name="T5" fmla="*/ 51 h 159"/>
                <a:gd name="T6" fmla="*/ 79 w 98"/>
                <a:gd name="T7" fmla="*/ 93 h 159"/>
                <a:gd name="T8" fmla="*/ 21 w 98"/>
                <a:gd name="T9" fmla="*/ 82 h 159"/>
                <a:gd name="T10" fmla="*/ 4 w 98"/>
                <a:gd name="T11" fmla="*/ 124 h 159"/>
                <a:gd name="T12" fmla="*/ 8 w 98"/>
                <a:gd name="T13" fmla="*/ 119 h 159"/>
              </a:gdLst>
              <a:ahLst/>
              <a:cxnLst>
                <a:cxn ang="0">
                  <a:pos x="T0" y="T1"/>
                </a:cxn>
                <a:cxn ang="0">
                  <a:pos x="T2" y="T3"/>
                </a:cxn>
                <a:cxn ang="0">
                  <a:pos x="T4" y="T5"/>
                </a:cxn>
                <a:cxn ang="0">
                  <a:pos x="T6" y="T7"/>
                </a:cxn>
                <a:cxn ang="0">
                  <a:pos x="T8" y="T9"/>
                </a:cxn>
                <a:cxn ang="0">
                  <a:pos x="T10" y="T11"/>
                </a:cxn>
                <a:cxn ang="0">
                  <a:pos x="T12" y="T13"/>
                </a:cxn>
              </a:cxnLst>
              <a:rect l="0" t="0" r="r" b="b"/>
              <a:pathLst>
                <a:path w="98" h="159">
                  <a:moveTo>
                    <a:pt x="49" y="0"/>
                  </a:moveTo>
                  <a:cubicBezTo>
                    <a:pt x="54" y="11"/>
                    <a:pt x="90" y="13"/>
                    <a:pt x="90" y="41"/>
                  </a:cubicBezTo>
                  <a:cubicBezTo>
                    <a:pt x="91" y="76"/>
                    <a:pt x="60" y="55"/>
                    <a:pt x="36" y="51"/>
                  </a:cubicBezTo>
                  <a:cubicBezTo>
                    <a:pt x="52" y="55"/>
                    <a:pt x="98" y="76"/>
                    <a:pt x="79" y="93"/>
                  </a:cubicBezTo>
                  <a:cubicBezTo>
                    <a:pt x="66" y="105"/>
                    <a:pt x="27" y="84"/>
                    <a:pt x="21" y="82"/>
                  </a:cubicBezTo>
                  <a:cubicBezTo>
                    <a:pt x="74" y="96"/>
                    <a:pt x="62" y="159"/>
                    <a:pt x="4" y="124"/>
                  </a:cubicBezTo>
                  <a:cubicBezTo>
                    <a:pt x="0" y="120"/>
                    <a:pt x="7" y="122"/>
                    <a:pt x="8" y="119"/>
                  </a:cubicBezTo>
                </a:path>
              </a:pathLst>
            </a:custGeom>
            <a:solidFill>
              <a:srgbClr val="EAAD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5" name="Freeform 2300"/>
            <p:cNvSpPr/>
            <p:nvPr/>
          </p:nvSpPr>
          <p:spPr bwMode="auto">
            <a:xfrm>
              <a:off x="3085" y="2766"/>
              <a:ext cx="89" cy="135"/>
            </a:xfrm>
            <a:custGeom>
              <a:avLst/>
              <a:gdLst>
                <a:gd name="T0" fmla="*/ 50 w 99"/>
                <a:gd name="T1" fmla="*/ 1 h 149"/>
                <a:gd name="T2" fmla="*/ 47 w 99"/>
                <a:gd name="T3" fmla="*/ 8 h 149"/>
                <a:gd name="T4" fmla="*/ 64 w 99"/>
                <a:gd name="T5" fmla="*/ 21 h 149"/>
                <a:gd name="T6" fmla="*/ 88 w 99"/>
                <a:gd name="T7" fmla="*/ 47 h 149"/>
                <a:gd name="T8" fmla="*/ 85 w 99"/>
                <a:gd name="T9" fmla="*/ 60 h 149"/>
                <a:gd name="T10" fmla="*/ 58 w 99"/>
                <a:gd name="T11" fmla="*/ 57 h 149"/>
                <a:gd name="T12" fmla="*/ 46 w 99"/>
                <a:gd name="T13" fmla="*/ 54 h 149"/>
                <a:gd name="T14" fmla="*/ 40 w 99"/>
                <a:gd name="T15" fmla="*/ 52 h 149"/>
                <a:gd name="T16" fmla="*/ 40 w 99"/>
                <a:gd name="T17" fmla="*/ 52 h 149"/>
                <a:gd name="T18" fmla="*/ 40 w 99"/>
                <a:gd name="T19" fmla="*/ 52 h 149"/>
                <a:gd name="T20" fmla="*/ 34 w 99"/>
                <a:gd name="T21" fmla="*/ 56 h 149"/>
                <a:gd name="T22" fmla="*/ 34 w 99"/>
                <a:gd name="T23" fmla="*/ 57 h 149"/>
                <a:gd name="T24" fmla="*/ 38 w 99"/>
                <a:gd name="T25" fmla="*/ 62 h 149"/>
                <a:gd name="T26" fmla="*/ 38 w 99"/>
                <a:gd name="T27" fmla="*/ 62 h 149"/>
                <a:gd name="T28" fmla="*/ 81 w 99"/>
                <a:gd name="T29" fmla="*/ 89 h 149"/>
                <a:gd name="T30" fmla="*/ 79 w 99"/>
                <a:gd name="T31" fmla="*/ 95 h 149"/>
                <a:gd name="T32" fmla="*/ 42 w 99"/>
                <a:gd name="T33" fmla="*/ 90 h 149"/>
                <a:gd name="T34" fmla="*/ 27 w 99"/>
                <a:gd name="T35" fmla="*/ 83 h 149"/>
                <a:gd name="T36" fmla="*/ 26 w 99"/>
                <a:gd name="T37" fmla="*/ 83 h 149"/>
                <a:gd name="T38" fmla="*/ 26 w 99"/>
                <a:gd name="T39" fmla="*/ 83 h 149"/>
                <a:gd name="T40" fmla="*/ 25 w 99"/>
                <a:gd name="T41" fmla="*/ 83 h 149"/>
                <a:gd name="T42" fmla="*/ 19 w 99"/>
                <a:gd name="T43" fmla="*/ 86 h 149"/>
                <a:gd name="T44" fmla="*/ 19 w 99"/>
                <a:gd name="T45" fmla="*/ 88 h 149"/>
                <a:gd name="T46" fmla="*/ 22 w 99"/>
                <a:gd name="T47" fmla="*/ 93 h 149"/>
                <a:gd name="T48" fmla="*/ 27 w 99"/>
                <a:gd name="T49" fmla="*/ 95 h 149"/>
                <a:gd name="T50" fmla="*/ 37 w 99"/>
                <a:gd name="T51" fmla="*/ 99 h 149"/>
                <a:gd name="T52" fmla="*/ 53 w 99"/>
                <a:gd name="T53" fmla="*/ 119 h 149"/>
                <a:gd name="T54" fmla="*/ 53 w 99"/>
                <a:gd name="T55" fmla="*/ 122 h 149"/>
                <a:gd name="T56" fmla="*/ 47 w 99"/>
                <a:gd name="T57" fmla="*/ 132 h 149"/>
                <a:gd name="T58" fmla="*/ 15 w 99"/>
                <a:gd name="T59" fmla="*/ 128 h 149"/>
                <a:gd name="T60" fmla="*/ 15 w 99"/>
                <a:gd name="T61" fmla="*/ 127 h 149"/>
                <a:gd name="T62" fmla="*/ 16 w 99"/>
                <a:gd name="T63" fmla="*/ 126 h 149"/>
                <a:gd name="T64" fmla="*/ 13 w 99"/>
                <a:gd name="T65" fmla="*/ 122 h 149"/>
                <a:gd name="T66" fmla="*/ 6 w 99"/>
                <a:gd name="T67" fmla="*/ 123 h 149"/>
                <a:gd name="T68" fmla="*/ 7 w 99"/>
                <a:gd name="T69" fmla="*/ 122 h 149"/>
                <a:gd name="T70" fmla="*/ 6 w 99"/>
                <a:gd name="T71" fmla="*/ 122 h 149"/>
                <a:gd name="T72" fmla="*/ 1 w 99"/>
                <a:gd name="T73" fmla="*/ 127 h 149"/>
                <a:gd name="T74" fmla="*/ 4 w 99"/>
                <a:gd name="T75" fmla="*/ 133 h 149"/>
                <a:gd name="T76" fmla="*/ 53 w 99"/>
                <a:gd name="T77" fmla="*/ 141 h 149"/>
                <a:gd name="T78" fmla="*/ 63 w 99"/>
                <a:gd name="T79" fmla="*/ 122 h 149"/>
                <a:gd name="T80" fmla="*/ 63 w 99"/>
                <a:gd name="T81" fmla="*/ 117 h 149"/>
                <a:gd name="T82" fmla="*/ 58 w 99"/>
                <a:gd name="T83" fmla="*/ 106 h 149"/>
                <a:gd name="T84" fmla="*/ 86 w 99"/>
                <a:gd name="T85" fmla="*/ 103 h 149"/>
                <a:gd name="T86" fmla="*/ 92 w 99"/>
                <a:gd name="T87" fmla="*/ 91 h 149"/>
                <a:gd name="T88" fmla="*/ 91 w 99"/>
                <a:gd name="T89" fmla="*/ 86 h 149"/>
                <a:gd name="T90" fmla="*/ 80 w 99"/>
                <a:gd name="T91" fmla="*/ 72 h 149"/>
                <a:gd name="T92" fmla="*/ 91 w 99"/>
                <a:gd name="T93" fmla="*/ 69 h 149"/>
                <a:gd name="T94" fmla="*/ 99 w 99"/>
                <a:gd name="T95" fmla="*/ 48 h 149"/>
                <a:gd name="T96" fmla="*/ 99 w 99"/>
                <a:gd name="T97" fmla="*/ 47 h 149"/>
                <a:gd name="T98" fmla="*/ 69 w 99"/>
                <a:gd name="T99" fmla="*/ 11 h 149"/>
                <a:gd name="T100" fmla="*/ 56 w 99"/>
                <a:gd name="T101" fmla="*/ 4 h 149"/>
                <a:gd name="T102" fmla="*/ 50 w 99"/>
                <a:gd name="T103" fmla="*/ 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9" h="149">
                  <a:moveTo>
                    <a:pt x="50" y="1"/>
                  </a:moveTo>
                  <a:cubicBezTo>
                    <a:pt x="47" y="2"/>
                    <a:pt x="46" y="5"/>
                    <a:pt x="47" y="8"/>
                  </a:cubicBezTo>
                  <a:cubicBezTo>
                    <a:pt x="50" y="14"/>
                    <a:pt x="56" y="17"/>
                    <a:pt x="64" y="21"/>
                  </a:cubicBezTo>
                  <a:cubicBezTo>
                    <a:pt x="76" y="26"/>
                    <a:pt x="88" y="32"/>
                    <a:pt x="88" y="47"/>
                  </a:cubicBezTo>
                  <a:cubicBezTo>
                    <a:pt x="88" y="52"/>
                    <a:pt x="88" y="58"/>
                    <a:pt x="85" y="60"/>
                  </a:cubicBezTo>
                  <a:cubicBezTo>
                    <a:pt x="80" y="64"/>
                    <a:pt x="68" y="60"/>
                    <a:pt x="58" y="57"/>
                  </a:cubicBezTo>
                  <a:cubicBezTo>
                    <a:pt x="58" y="57"/>
                    <a:pt x="51" y="55"/>
                    <a:pt x="46" y="54"/>
                  </a:cubicBezTo>
                  <a:cubicBezTo>
                    <a:pt x="44" y="53"/>
                    <a:pt x="42" y="52"/>
                    <a:pt x="40" y="52"/>
                  </a:cubicBezTo>
                  <a:cubicBezTo>
                    <a:pt x="40" y="52"/>
                    <a:pt x="40" y="52"/>
                    <a:pt x="40" y="52"/>
                  </a:cubicBezTo>
                  <a:cubicBezTo>
                    <a:pt x="40" y="52"/>
                    <a:pt x="40" y="52"/>
                    <a:pt x="40" y="52"/>
                  </a:cubicBezTo>
                  <a:cubicBezTo>
                    <a:pt x="37" y="51"/>
                    <a:pt x="35" y="53"/>
                    <a:pt x="34" y="56"/>
                  </a:cubicBezTo>
                  <a:cubicBezTo>
                    <a:pt x="34" y="56"/>
                    <a:pt x="34" y="57"/>
                    <a:pt x="34" y="57"/>
                  </a:cubicBezTo>
                  <a:cubicBezTo>
                    <a:pt x="34" y="59"/>
                    <a:pt x="36" y="61"/>
                    <a:pt x="38" y="62"/>
                  </a:cubicBezTo>
                  <a:cubicBezTo>
                    <a:pt x="38" y="62"/>
                    <a:pt x="38" y="62"/>
                    <a:pt x="38" y="62"/>
                  </a:cubicBezTo>
                  <a:cubicBezTo>
                    <a:pt x="51" y="65"/>
                    <a:pt x="78" y="78"/>
                    <a:pt x="81" y="89"/>
                  </a:cubicBezTo>
                  <a:cubicBezTo>
                    <a:pt x="82" y="91"/>
                    <a:pt x="82" y="93"/>
                    <a:pt x="79" y="95"/>
                  </a:cubicBezTo>
                  <a:cubicBezTo>
                    <a:pt x="73" y="101"/>
                    <a:pt x="55" y="95"/>
                    <a:pt x="42" y="90"/>
                  </a:cubicBezTo>
                  <a:cubicBezTo>
                    <a:pt x="38" y="87"/>
                    <a:pt x="33" y="85"/>
                    <a:pt x="27" y="83"/>
                  </a:cubicBezTo>
                  <a:cubicBezTo>
                    <a:pt x="26" y="83"/>
                    <a:pt x="26" y="83"/>
                    <a:pt x="26" y="83"/>
                  </a:cubicBezTo>
                  <a:cubicBezTo>
                    <a:pt x="26" y="83"/>
                    <a:pt x="26" y="83"/>
                    <a:pt x="26" y="83"/>
                  </a:cubicBezTo>
                  <a:cubicBezTo>
                    <a:pt x="26" y="83"/>
                    <a:pt x="25" y="83"/>
                    <a:pt x="25" y="83"/>
                  </a:cubicBezTo>
                  <a:cubicBezTo>
                    <a:pt x="23" y="82"/>
                    <a:pt x="20" y="84"/>
                    <a:pt x="19" y="86"/>
                  </a:cubicBezTo>
                  <a:cubicBezTo>
                    <a:pt x="19" y="87"/>
                    <a:pt x="19" y="87"/>
                    <a:pt x="19" y="88"/>
                  </a:cubicBezTo>
                  <a:cubicBezTo>
                    <a:pt x="19" y="90"/>
                    <a:pt x="20" y="92"/>
                    <a:pt x="22" y="93"/>
                  </a:cubicBezTo>
                  <a:cubicBezTo>
                    <a:pt x="27" y="95"/>
                    <a:pt x="27" y="95"/>
                    <a:pt x="27" y="95"/>
                  </a:cubicBezTo>
                  <a:cubicBezTo>
                    <a:pt x="30" y="96"/>
                    <a:pt x="34" y="98"/>
                    <a:pt x="37" y="99"/>
                  </a:cubicBezTo>
                  <a:cubicBezTo>
                    <a:pt x="47" y="105"/>
                    <a:pt x="51" y="113"/>
                    <a:pt x="53" y="119"/>
                  </a:cubicBezTo>
                  <a:cubicBezTo>
                    <a:pt x="53" y="120"/>
                    <a:pt x="53" y="121"/>
                    <a:pt x="53" y="122"/>
                  </a:cubicBezTo>
                  <a:cubicBezTo>
                    <a:pt x="53" y="126"/>
                    <a:pt x="51" y="130"/>
                    <a:pt x="47" y="132"/>
                  </a:cubicBezTo>
                  <a:cubicBezTo>
                    <a:pt x="41" y="137"/>
                    <a:pt x="29" y="135"/>
                    <a:pt x="15" y="128"/>
                  </a:cubicBezTo>
                  <a:cubicBezTo>
                    <a:pt x="15" y="128"/>
                    <a:pt x="15" y="128"/>
                    <a:pt x="15" y="127"/>
                  </a:cubicBezTo>
                  <a:cubicBezTo>
                    <a:pt x="16" y="127"/>
                    <a:pt x="16" y="126"/>
                    <a:pt x="16" y="126"/>
                  </a:cubicBezTo>
                  <a:cubicBezTo>
                    <a:pt x="16" y="124"/>
                    <a:pt x="15" y="123"/>
                    <a:pt x="13" y="122"/>
                  </a:cubicBezTo>
                  <a:cubicBezTo>
                    <a:pt x="11" y="120"/>
                    <a:pt x="8" y="121"/>
                    <a:pt x="6" y="123"/>
                  </a:cubicBezTo>
                  <a:cubicBezTo>
                    <a:pt x="7" y="122"/>
                    <a:pt x="7" y="122"/>
                    <a:pt x="7" y="122"/>
                  </a:cubicBezTo>
                  <a:cubicBezTo>
                    <a:pt x="6" y="122"/>
                    <a:pt x="6" y="122"/>
                    <a:pt x="6" y="122"/>
                  </a:cubicBezTo>
                  <a:cubicBezTo>
                    <a:pt x="5" y="122"/>
                    <a:pt x="2" y="123"/>
                    <a:pt x="1" y="127"/>
                  </a:cubicBezTo>
                  <a:cubicBezTo>
                    <a:pt x="0" y="130"/>
                    <a:pt x="3" y="133"/>
                    <a:pt x="4" y="133"/>
                  </a:cubicBezTo>
                  <a:cubicBezTo>
                    <a:pt x="24" y="146"/>
                    <a:pt x="42" y="149"/>
                    <a:pt x="53" y="141"/>
                  </a:cubicBezTo>
                  <a:cubicBezTo>
                    <a:pt x="60" y="137"/>
                    <a:pt x="63" y="130"/>
                    <a:pt x="63" y="122"/>
                  </a:cubicBezTo>
                  <a:cubicBezTo>
                    <a:pt x="63" y="120"/>
                    <a:pt x="63" y="119"/>
                    <a:pt x="63" y="117"/>
                  </a:cubicBezTo>
                  <a:cubicBezTo>
                    <a:pt x="62" y="114"/>
                    <a:pt x="61" y="110"/>
                    <a:pt x="58" y="106"/>
                  </a:cubicBezTo>
                  <a:cubicBezTo>
                    <a:pt x="69" y="109"/>
                    <a:pt x="79" y="109"/>
                    <a:pt x="86" y="103"/>
                  </a:cubicBezTo>
                  <a:cubicBezTo>
                    <a:pt x="90" y="99"/>
                    <a:pt x="92" y="94"/>
                    <a:pt x="92" y="91"/>
                  </a:cubicBezTo>
                  <a:cubicBezTo>
                    <a:pt x="92" y="89"/>
                    <a:pt x="92" y="88"/>
                    <a:pt x="91" y="86"/>
                  </a:cubicBezTo>
                  <a:cubicBezTo>
                    <a:pt x="90" y="81"/>
                    <a:pt x="86" y="76"/>
                    <a:pt x="80" y="72"/>
                  </a:cubicBezTo>
                  <a:cubicBezTo>
                    <a:pt x="84" y="72"/>
                    <a:pt x="88" y="71"/>
                    <a:pt x="91" y="69"/>
                  </a:cubicBezTo>
                  <a:cubicBezTo>
                    <a:pt x="96" y="65"/>
                    <a:pt x="99" y="58"/>
                    <a:pt x="99" y="48"/>
                  </a:cubicBezTo>
                  <a:cubicBezTo>
                    <a:pt x="99" y="47"/>
                    <a:pt x="99" y="47"/>
                    <a:pt x="99" y="47"/>
                  </a:cubicBezTo>
                  <a:cubicBezTo>
                    <a:pt x="98" y="26"/>
                    <a:pt x="81" y="17"/>
                    <a:pt x="69" y="11"/>
                  </a:cubicBezTo>
                  <a:cubicBezTo>
                    <a:pt x="63" y="9"/>
                    <a:pt x="57" y="6"/>
                    <a:pt x="56" y="4"/>
                  </a:cubicBezTo>
                  <a:cubicBezTo>
                    <a:pt x="55" y="1"/>
                    <a:pt x="52" y="0"/>
                    <a:pt x="5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6" name="Freeform 2301"/>
            <p:cNvSpPr/>
            <p:nvPr/>
          </p:nvSpPr>
          <p:spPr bwMode="auto">
            <a:xfrm>
              <a:off x="2290" y="2762"/>
              <a:ext cx="98" cy="153"/>
            </a:xfrm>
            <a:custGeom>
              <a:avLst/>
              <a:gdLst>
                <a:gd name="T0" fmla="*/ 98 w 108"/>
                <a:gd name="T1" fmla="*/ 25 h 170"/>
                <a:gd name="T2" fmla="*/ 95 w 108"/>
                <a:gd name="T3" fmla="*/ 25 h 170"/>
                <a:gd name="T4" fmla="*/ 62 w 108"/>
                <a:gd name="T5" fmla="*/ 20 h 170"/>
                <a:gd name="T6" fmla="*/ 44 w 108"/>
                <a:gd name="T7" fmla="*/ 22 h 170"/>
                <a:gd name="T8" fmla="*/ 23 w 108"/>
                <a:gd name="T9" fmla="*/ 26 h 170"/>
                <a:gd name="T10" fmla="*/ 25 w 108"/>
                <a:gd name="T11" fmla="*/ 37 h 170"/>
                <a:gd name="T12" fmla="*/ 23 w 108"/>
                <a:gd name="T13" fmla="*/ 75 h 170"/>
                <a:gd name="T14" fmla="*/ 67 w 108"/>
                <a:gd name="T15" fmla="*/ 71 h 170"/>
                <a:gd name="T16" fmla="*/ 90 w 108"/>
                <a:gd name="T17" fmla="*/ 69 h 170"/>
                <a:gd name="T18" fmla="*/ 98 w 108"/>
                <a:gd name="T19" fmla="*/ 72 h 170"/>
                <a:gd name="T20" fmla="*/ 101 w 108"/>
                <a:gd name="T21" fmla="*/ 79 h 170"/>
                <a:gd name="T22" fmla="*/ 91 w 108"/>
                <a:gd name="T23" fmla="*/ 89 h 170"/>
                <a:gd name="T24" fmla="*/ 68 w 108"/>
                <a:gd name="T25" fmla="*/ 91 h 170"/>
                <a:gd name="T26" fmla="*/ 21 w 108"/>
                <a:gd name="T27" fmla="*/ 96 h 170"/>
                <a:gd name="T28" fmla="*/ 21 w 108"/>
                <a:gd name="T29" fmla="*/ 109 h 170"/>
                <a:gd name="T30" fmla="*/ 21 w 108"/>
                <a:gd name="T31" fmla="*/ 121 h 170"/>
                <a:gd name="T32" fmla="*/ 24 w 108"/>
                <a:gd name="T33" fmla="*/ 147 h 170"/>
                <a:gd name="T34" fmla="*/ 39 w 108"/>
                <a:gd name="T35" fmla="*/ 150 h 170"/>
                <a:gd name="T36" fmla="*/ 58 w 108"/>
                <a:gd name="T37" fmla="*/ 149 h 170"/>
                <a:gd name="T38" fmla="*/ 77 w 108"/>
                <a:gd name="T39" fmla="*/ 149 h 170"/>
                <a:gd name="T40" fmla="*/ 83 w 108"/>
                <a:gd name="T41" fmla="*/ 148 h 170"/>
                <a:gd name="T42" fmla="*/ 89 w 108"/>
                <a:gd name="T43" fmla="*/ 148 h 170"/>
                <a:gd name="T44" fmla="*/ 99 w 108"/>
                <a:gd name="T45" fmla="*/ 158 h 170"/>
                <a:gd name="T46" fmla="*/ 91 w 108"/>
                <a:gd name="T47" fmla="*/ 169 h 170"/>
                <a:gd name="T48" fmla="*/ 50 w 108"/>
                <a:gd name="T49" fmla="*/ 170 h 170"/>
                <a:gd name="T50" fmla="*/ 10 w 108"/>
                <a:gd name="T51" fmla="*/ 162 h 170"/>
                <a:gd name="T52" fmla="*/ 0 w 108"/>
                <a:gd name="T53" fmla="*/ 121 h 170"/>
                <a:gd name="T54" fmla="*/ 1 w 108"/>
                <a:gd name="T55" fmla="*/ 107 h 170"/>
                <a:gd name="T56" fmla="*/ 2 w 108"/>
                <a:gd name="T57" fmla="*/ 91 h 170"/>
                <a:gd name="T58" fmla="*/ 0 w 108"/>
                <a:gd name="T59" fmla="*/ 86 h 170"/>
                <a:gd name="T60" fmla="*/ 2 w 108"/>
                <a:gd name="T61" fmla="*/ 80 h 170"/>
                <a:gd name="T62" fmla="*/ 4 w 108"/>
                <a:gd name="T63" fmla="*/ 37 h 170"/>
                <a:gd name="T64" fmla="*/ 3 w 108"/>
                <a:gd name="T65" fmla="*/ 26 h 170"/>
                <a:gd name="T66" fmla="*/ 2 w 108"/>
                <a:gd name="T67" fmla="*/ 15 h 170"/>
                <a:gd name="T68" fmla="*/ 12 w 108"/>
                <a:gd name="T69" fmla="*/ 3 h 170"/>
                <a:gd name="T70" fmla="*/ 20 w 108"/>
                <a:gd name="T71" fmla="*/ 6 h 170"/>
                <a:gd name="T72" fmla="*/ 42 w 108"/>
                <a:gd name="T73" fmla="*/ 1 h 170"/>
                <a:gd name="T74" fmla="*/ 62 w 108"/>
                <a:gd name="T75" fmla="*/ 0 h 170"/>
                <a:gd name="T76" fmla="*/ 101 w 108"/>
                <a:gd name="T77" fmla="*/ 5 h 170"/>
                <a:gd name="T78" fmla="*/ 108 w 108"/>
                <a:gd name="T79" fmla="*/ 15 h 170"/>
                <a:gd name="T80" fmla="*/ 105 w 108"/>
                <a:gd name="T81" fmla="*/ 22 h 170"/>
                <a:gd name="T82" fmla="*/ 98 w 108"/>
                <a:gd name="T83" fmla="*/ 2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70">
                  <a:moveTo>
                    <a:pt x="98" y="25"/>
                  </a:moveTo>
                  <a:cubicBezTo>
                    <a:pt x="97" y="25"/>
                    <a:pt x="96" y="25"/>
                    <a:pt x="95" y="25"/>
                  </a:cubicBezTo>
                  <a:cubicBezTo>
                    <a:pt x="84" y="22"/>
                    <a:pt x="73" y="20"/>
                    <a:pt x="62" y="20"/>
                  </a:cubicBezTo>
                  <a:cubicBezTo>
                    <a:pt x="57" y="20"/>
                    <a:pt x="51" y="21"/>
                    <a:pt x="44" y="22"/>
                  </a:cubicBezTo>
                  <a:cubicBezTo>
                    <a:pt x="38" y="23"/>
                    <a:pt x="31" y="24"/>
                    <a:pt x="23" y="26"/>
                  </a:cubicBezTo>
                  <a:cubicBezTo>
                    <a:pt x="24" y="30"/>
                    <a:pt x="25" y="34"/>
                    <a:pt x="25" y="37"/>
                  </a:cubicBezTo>
                  <a:cubicBezTo>
                    <a:pt x="25" y="46"/>
                    <a:pt x="24" y="59"/>
                    <a:pt x="23" y="75"/>
                  </a:cubicBezTo>
                  <a:cubicBezTo>
                    <a:pt x="67" y="71"/>
                    <a:pt x="67" y="71"/>
                    <a:pt x="67" y="71"/>
                  </a:cubicBezTo>
                  <a:cubicBezTo>
                    <a:pt x="79" y="69"/>
                    <a:pt x="87" y="69"/>
                    <a:pt x="90" y="69"/>
                  </a:cubicBezTo>
                  <a:cubicBezTo>
                    <a:pt x="93" y="69"/>
                    <a:pt x="96" y="70"/>
                    <a:pt x="98" y="72"/>
                  </a:cubicBezTo>
                  <a:cubicBezTo>
                    <a:pt x="100" y="74"/>
                    <a:pt x="101" y="76"/>
                    <a:pt x="101" y="79"/>
                  </a:cubicBezTo>
                  <a:cubicBezTo>
                    <a:pt x="101" y="85"/>
                    <a:pt x="98" y="89"/>
                    <a:pt x="91" y="89"/>
                  </a:cubicBezTo>
                  <a:cubicBezTo>
                    <a:pt x="68" y="91"/>
                    <a:pt x="68" y="91"/>
                    <a:pt x="68" y="91"/>
                  </a:cubicBezTo>
                  <a:cubicBezTo>
                    <a:pt x="21" y="96"/>
                    <a:pt x="21" y="96"/>
                    <a:pt x="21" y="96"/>
                  </a:cubicBezTo>
                  <a:cubicBezTo>
                    <a:pt x="21" y="100"/>
                    <a:pt x="21" y="105"/>
                    <a:pt x="21" y="109"/>
                  </a:cubicBezTo>
                  <a:cubicBezTo>
                    <a:pt x="21" y="113"/>
                    <a:pt x="21" y="117"/>
                    <a:pt x="21" y="121"/>
                  </a:cubicBezTo>
                  <a:cubicBezTo>
                    <a:pt x="21" y="136"/>
                    <a:pt x="22" y="144"/>
                    <a:pt x="24" y="147"/>
                  </a:cubicBezTo>
                  <a:cubicBezTo>
                    <a:pt x="25" y="149"/>
                    <a:pt x="31" y="150"/>
                    <a:pt x="39" y="150"/>
                  </a:cubicBezTo>
                  <a:cubicBezTo>
                    <a:pt x="44" y="150"/>
                    <a:pt x="50" y="150"/>
                    <a:pt x="58" y="149"/>
                  </a:cubicBezTo>
                  <a:cubicBezTo>
                    <a:pt x="66" y="149"/>
                    <a:pt x="73" y="149"/>
                    <a:pt x="77" y="149"/>
                  </a:cubicBezTo>
                  <a:cubicBezTo>
                    <a:pt x="78" y="149"/>
                    <a:pt x="80" y="149"/>
                    <a:pt x="83" y="148"/>
                  </a:cubicBezTo>
                  <a:cubicBezTo>
                    <a:pt x="85" y="148"/>
                    <a:pt x="87" y="148"/>
                    <a:pt x="89" y="148"/>
                  </a:cubicBezTo>
                  <a:cubicBezTo>
                    <a:pt x="96" y="148"/>
                    <a:pt x="99" y="151"/>
                    <a:pt x="99" y="158"/>
                  </a:cubicBezTo>
                  <a:cubicBezTo>
                    <a:pt x="99" y="164"/>
                    <a:pt x="96" y="167"/>
                    <a:pt x="91" y="169"/>
                  </a:cubicBezTo>
                  <a:cubicBezTo>
                    <a:pt x="84" y="170"/>
                    <a:pt x="71" y="170"/>
                    <a:pt x="50" y="170"/>
                  </a:cubicBezTo>
                  <a:cubicBezTo>
                    <a:pt x="29" y="170"/>
                    <a:pt x="16" y="168"/>
                    <a:pt x="10" y="162"/>
                  </a:cubicBezTo>
                  <a:cubicBezTo>
                    <a:pt x="4" y="156"/>
                    <a:pt x="0" y="143"/>
                    <a:pt x="0" y="121"/>
                  </a:cubicBezTo>
                  <a:cubicBezTo>
                    <a:pt x="0" y="117"/>
                    <a:pt x="1" y="112"/>
                    <a:pt x="1" y="107"/>
                  </a:cubicBezTo>
                  <a:cubicBezTo>
                    <a:pt x="1" y="102"/>
                    <a:pt x="1" y="97"/>
                    <a:pt x="2" y="91"/>
                  </a:cubicBezTo>
                  <a:cubicBezTo>
                    <a:pt x="1" y="89"/>
                    <a:pt x="0" y="87"/>
                    <a:pt x="0" y="86"/>
                  </a:cubicBezTo>
                  <a:cubicBezTo>
                    <a:pt x="0" y="83"/>
                    <a:pt x="1" y="81"/>
                    <a:pt x="2" y="80"/>
                  </a:cubicBezTo>
                  <a:cubicBezTo>
                    <a:pt x="4" y="60"/>
                    <a:pt x="4" y="46"/>
                    <a:pt x="4" y="37"/>
                  </a:cubicBezTo>
                  <a:cubicBezTo>
                    <a:pt x="4" y="34"/>
                    <a:pt x="4" y="31"/>
                    <a:pt x="3" y="26"/>
                  </a:cubicBezTo>
                  <a:cubicBezTo>
                    <a:pt x="3" y="21"/>
                    <a:pt x="2" y="17"/>
                    <a:pt x="2" y="15"/>
                  </a:cubicBezTo>
                  <a:cubicBezTo>
                    <a:pt x="2" y="7"/>
                    <a:pt x="6" y="3"/>
                    <a:pt x="12" y="3"/>
                  </a:cubicBezTo>
                  <a:cubicBezTo>
                    <a:pt x="15" y="3"/>
                    <a:pt x="18" y="4"/>
                    <a:pt x="20" y="6"/>
                  </a:cubicBezTo>
                  <a:cubicBezTo>
                    <a:pt x="28" y="4"/>
                    <a:pt x="35" y="2"/>
                    <a:pt x="42" y="1"/>
                  </a:cubicBezTo>
                  <a:cubicBezTo>
                    <a:pt x="49" y="0"/>
                    <a:pt x="56" y="0"/>
                    <a:pt x="62" y="0"/>
                  </a:cubicBezTo>
                  <a:cubicBezTo>
                    <a:pt x="79" y="0"/>
                    <a:pt x="92" y="1"/>
                    <a:pt x="101" y="5"/>
                  </a:cubicBezTo>
                  <a:cubicBezTo>
                    <a:pt x="106" y="7"/>
                    <a:pt x="108" y="10"/>
                    <a:pt x="108" y="15"/>
                  </a:cubicBezTo>
                  <a:cubicBezTo>
                    <a:pt x="108" y="17"/>
                    <a:pt x="107" y="20"/>
                    <a:pt x="105" y="22"/>
                  </a:cubicBezTo>
                  <a:cubicBezTo>
                    <a:pt x="103" y="24"/>
                    <a:pt x="101" y="25"/>
                    <a:pt x="98" y="25"/>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7" name="Freeform 2302"/>
            <p:cNvSpPr/>
            <p:nvPr/>
          </p:nvSpPr>
          <p:spPr bwMode="auto">
            <a:xfrm>
              <a:off x="2410" y="2761"/>
              <a:ext cx="20" cy="150"/>
            </a:xfrm>
            <a:custGeom>
              <a:avLst/>
              <a:gdLst>
                <a:gd name="T0" fmla="*/ 22 w 23"/>
                <a:gd name="T1" fmla="*/ 83 h 166"/>
                <a:gd name="T2" fmla="*/ 21 w 23"/>
                <a:gd name="T3" fmla="*/ 133 h 166"/>
                <a:gd name="T4" fmla="*/ 20 w 23"/>
                <a:gd name="T5" fmla="*/ 156 h 166"/>
                <a:gd name="T6" fmla="*/ 10 w 23"/>
                <a:gd name="T7" fmla="*/ 166 h 166"/>
                <a:gd name="T8" fmla="*/ 0 w 23"/>
                <a:gd name="T9" fmla="*/ 156 h 166"/>
                <a:gd name="T10" fmla="*/ 1 w 23"/>
                <a:gd name="T11" fmla="*/ 119 h 166"/>
                <a:gd name="T12" fmla="*/ 2 w 23"/>
                <a:gd name="T13" fmla="*/ 83 h 166"/>
                <a:gd name="T14" fmla="*/ 3 w 23"/>
                <a:gd name="T15" fmla="*/ 47 h 166"/>
                <a:gd name="T16" fmla="*/ 3 w 23"/>
                <a:gd name="T17" fmla="*/ 10 h 166"/>
                <a:gd name="T18" fmla="*/ 13 w 23"/>
                <a:gd name="T19" fmla="*/ 0 h 166"/>
                <a:gd name="T20" fmla="*/ 23 w 23"/>
                <a:gd name="T21" fmla="*/ 10 h 166"/>
                <a:gd name="T22" fmla="*/ 22 w 23"/>
                <a:gd name="T23" fmla="*/ 47 h 166"/>
                <a:gd name="T24" fmla="*/ 22 w 23"/>
                <a:gd name="T25"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66">
                  <a:moveTo>
                    <a:pt x="22" y="83"/>
                  </a:moveTo>
                  <a:cubicBezTo>
                    <a:pt x="21" y="133"/>
                    <a:pt x="21" y="133"/>
                    <a:pt x="21" y="133"/>
                  </a:cubicBezTo>
                  <a:cubicBezTo>
                    <a:pt x="21" y="138"/>
                    <a:pt x="20" y="146"/>
                    <a:pt x="20" y="156"/>
                  </a:cubicBezTo>
                  <a:cubicBezTo>
                    <a:pt x="19" y="163"/>
                    <a:pt x="16" y="166"/>
                    <a:pt x="10" y="166"/>
                  </a:cubicBezTo>
                  <a:cubicBezTo>
                    <a:pt x="3" y="166"/>
                    <a:pt x="0" y="162"/>
                    <a:pt x="0" y="156"/>
                  </a:cubicBezTo>
                  <a:cubicBezTo>
                    <a:pt x="0" y="148"/>
                    <a:pt x="0" y="135"/>
                    <a:pt x="1" y="119"/>
                  </a:cubicBezTo>
                  <a:cubicBezTo>
                    <a:pt x="2" y="103"/>
                    <a:pt x="2" y="91"/>
                    <a:pt x="2" y="83"/>
                  </a:cubicBezTo>
                  <a:cubicBezTo>
                    <a:pt x="2" y="72"/>
                    <a:pt x="2" y="60"/>
                    <a:pt x="3" y="47"/>
                  </a:cubicBezTo>
                  <a:cubicBezTo>
                    <a:pt x="3" y="33"/>
                    <a:pt x="3" y="21"/>
                    <a:pt x="3" y="10"/>
                  </a:cubicBezTo>
                  <a:cubicBezTo>
                    <a:pt x="3" y="4"/>
                    <a:pt x="6" y="0"/>
                    <a:pt x="13" y="0"/>
                  </a:cubicBezTo>
                  <a:cubicBezTo>
                    <a:pt x="20" y="0"/>
                    <a:pt x="23" y="4"/>
                    <a:pt x="23" y="10"/>
                  </a:cubicBezTo>
                  <a:cubicBezTo>
                    <a:pt x="23" y="21"/>
                    <a:pt x="23" y="33"/>
                    <a:pt x="22" y="47"/>
                  </a:cubicBezTo>
                  <a:cubicBezTo>
                    <a:pt x="22" y="60"/>
                    <a:pt x="22" y="72"/>
                    <a:pt x="22" y="83"/>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8" name="Freeform 2303"/>
            <p:cNvSpPr>
              <a:spLocks noEditPoints="1"/>
            </p:cNvSpPr>
            <p:nvPr/>
          </p:nvSpPr>
          <p:spPr bwMode="auto">
            <a:xfrm>
              <a:off x="2452" y="2812"/>
              <a:ext cx="90" cy="99"/>
            </a:xfrm>
            <a:custGeom>
              <a:avLst/>
              <a:gdLst>
                <a:gd name="T0" fmla="*/ 53 w 100"/>
                <a:gd name="T1" fmla="*/ 109 h 109"/>
                <a:gd name="T2" fmla="*/ 16 w 100"/>
                <a:gd name="T3" fmla="*/ 98 h 109"/>
                <a:gd name="T4" fmla="*/ 0 w 100"/>
                <a:gd name="T5" fmla="*/ 63 h 109"/>
                <a:gd name="T6" fmla="*/ 13 w 100"/>
                <a:gd name="T7" fmla="*/ 19 h 109"/>
                <a:gd name="T8" fmla="*/ 50 w 100"/>
                <a:gd name="T9" fmla="*/ 0 h 109"/>
                <a:gd name="T10" fmla="*/ 77 w 100"/>
                <a:gd name="T11" fmla="*/ 5 h 109"/>
                <a:gd name="T12" fmla="*/ 90 w 100"/>
                <a:gd name="T13" fmla="*/ 27 h 109"/>
                <a:gd name="T14" fmla="*/ 79 w 100"/>
                <a:gd name="T15" fmla="*/ 45 h 109"/>
                <a:gd name="T16" fmla="*/ 57 w 100"/>
                <a:gd name="T17" fmla="*/ 56 h 109"/>
                <a:gd name="T18" fmla="*/ 19 w 100"/>
                <a:gd name="T19" fmla="*/ 74 h 109"/>
                <a:gd name="T20" fmla="*/ 33 w 100"/>
                <a:gd name="T21" fmla="*/ 87 h 109"/>
                <a:gd name="T22" fmla="*/ 52 w 100"/>
                <a:gd name="T23" fmla="*/ 91 h 109"/>
                <a:gd name="T24" fmla="*/ 69 w 100"/>
                <a:gd name="T25" fmla="*/ 88 h 109"/>
                <a:gd name="T26" fmla="*/ 84 w 100"/>
                <a:gd name="T27" fmla="*/ 80 h 109"/>
                <a:gd name="T28" fmla="*/ 91 w 100"/>
                <a:gd name="T29" fmla="*/ 74 h 109"/>
                <a:gd name="T30" fmla="*/ 98 w 100"/>
                <a:gd name="T31" fmla="*/ 77 h 109"/>
                <a:gd name="T32" fmla="*/ 100 w 100"/>
                <a:gd name="T33" fmla="*/ 83 h 109"/>
                <a:gd name="T34" fmla="*/ 82 w 100"/>
                <a:gd name="T35" fmla="*/ 102 h 109"/>
                <a:gd name="T36" fmla="*/ 53 w 100"/>
                <a:gd name="T37" fmla="*/ 109 h 109"/>
                <a:gd name="T38" fmla="*/ 50 w 100"/>
                <a:gd name="T39" fmla="*/ 18 h 109"/>
                <a:gd name="T40" fmla="*/ 29 w 100"/>
                <a:gd name="T41" fmla="*/ 27 h 109"/>
                <a:gd name="T42" fmla="*/ 17 w 100"/>
                <a:gd name="T43" fmla="*/ 56 h 109"/>
                <a:gd name="T44" fmla="*/ 48 w 100"/>
                <a:gd name="T45" fmla="*/ 41 h 109"/>
                <a:gd name="T46" fmla="*/ 74 w 100"/>
                <a:gd name="T47" fmla="*/ 26 h 109"/>
                <a:gd name="T48" fmla="*/ 50 w 100"/>
                <a:gd name="T49" fmla="*/ 1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09">
                  <a:moveTo>
                    <a:pt x="53" y="109"/>
                  </a:moveTo>
                  <a:cubicBezTo>
                    <a:pt x="37" y="109"/>
                    <a:pt x="25" y="105"/>
                    <a:pt x="16" y="98"/>
                  </a:cubicBezTo>
                  <a:cubicBezTo>
                    <a:pt x="6" y="89"/>
                    <a:pt x="0" y="78"/>
                    <a:pt x="0" y="63"/>
                  </a:cubicBezTo>
                  <a:cubicBezTo>
                    <a:pt x="0" y="45"/>
                    <a:pt x="5" y="31"/>
                    <a:pt x="13" y="19"/>
                  </a:cubicBezTo>
                  <a:cubicBezTo>
                    <a:pt x="22" y="6"/>
                    <a:pt x="34" y="0"/>
                    <a:pt x="50" y="0"/>
                  </a:cubicBezTo>
                  <a:cubicBezTo>
                    <a:pt x="61" y="0"/>
                    <a:pt x="70" y="2"/>
                    <a:pt x="77" y="5"/>
                  </a:cubicBezTo>
                  <a:cubicBezTo>
                    <a:pt x="86" y="10"/>
                    <a:pt x="90" y="17"/>
                    <a:pt x="90" y="27"/>
                  </a:cubicBezTo>
                  <a:cubicBezTo>
                    <a:pt x="90" y="33"/>
                    <a:pt x="86" y="39"/>
                    <a:pt x="79" y="45"/>
                  </a:cubicBezTo>
                  <a:cubicBezTo>
                    <a:pt x="75" y="47"/>
                    <a:pt x="68" y="51"/>
                    <a:pt x="57" y="56"/>
                  </a:cubicBezTo>
                  <a:cubicBezTo>
                    <a:pt x="19" y="74"/>
                    <a:pt x="19" y="74"/>
                    <a:pt x="19" y="74"/>
                  </a:cubicBezTo>
                  <a:cubicBezTo>
                    <a:pt x="23" y="80"/>
                    <a:pt x="27" y="84"/>
                    <a:pt x="33" y="87"/>
                  </a:cubicBezTo>
                  <a:cubicBezTo>
                    <a:pt x="38" y="90"/>
                    <a:pt x="45" y="91"/>
                    <a:pt x="52" y="91"/>
                  </a:cubicBezTo>
                  <a:cubicBezTo>
                    <a:pt x="57" y="91"/>
                    <a:pt x="63" y="90"/>
                    <a:pt x="69" y="88"/>
                  </a:cubicBezTo>
                  <a:cubicBezTo>
                    <a:pt x="77" y="86"/>
                    <a:pt x="82" y="83"/>
                    <a:pt x="84" y="80"/>
                  </a:cubicBezTo>
                  <a:cubicBezTo>
                    <a:pt x="86" y="76"/>
                    <a:pt x="89" y="74"/>
                    <a:pt x="91" y="74"/>
                  </a:cubicBezTo>
                  <a:cubicBezTo>
                    <a:pt x="94" y="74"/>
                    <a:pt x="96" y="75"/>
                    <a:pt x="98" y="77"/>
                  </a:cubicBezTo>
                  <a:cubicBezTo>
                    <a:pt x="100" y="79"/>
                    <a:pt x="100" y="81"/>
                    <a:pt x="100" y="83"/>
                  </a:cubicBezTo>
                  <a:cubicBezTo>
                    <a:pt x="100" y="91"/>
                    <a:pt x="94" y="97"/>
                    <a:pt x="82" y="102"/>
                  </a:cubicBezTo>
                  <a:cubicBezTo>
                    <a:pt x="72" y="107"/>
                    <a:pt x="62" y="109"/>
                    <a:pt x="53" y="109"/>
                  </a:cubicBezTo>
                  <a:close/>
                  <a:moveTo>
                    <a:pt x="50" y="18"/>
                  </a:moveTo>
                  <a:cubicBezTo>
                    <a:pt x="42" y="18"/>
                    <a:pt x="35" y="21"/>
                    <a:pt x="29" y="27"/>
                  </a:cubicBezTo>
                  <a:cubicBezTo>
                    <a:pt x="24" y="34"/>
                    <a:pt x="20" y="43"/>
                    <a:pt x="17" y="56"/>
                  </a:cubicBezTo>
                  <a:cubicBezTo>
                    <a:pt x="48" y="41"/>
                    <a:pt x="48" y="41"/>
                    <a:pt x="48" y="41"/>
                  </a:cubicBezTo>
                  <a:cubicBezTo>
                    <a:pt x="60" y="35"/>
                    <a:pt x="69" y="30"/>
                    <a:pt x="74" y="26"/>
                  </a:cubicBezTo>
                  <a:cubicBezTo>
                    <a:pt x="68" y="21"/>
                    <a:pt x="60" y="18"/>
                    <a:pt x="50" y="18"/>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9" name="Freeform 2304"/>
            <p:cNvSpPr>
              <a:spLocks noEditPoints="1"/>
            </p:cNvSpPr>
            <p:nvPr/>
          </p:nvSpPr>
          <p:spPr bwMode="auto">
            <a:xfrm>
              <a:off x="2557" y="2807"/>
              <a:ext cx="80" cy="152"/>
            </a:xfrm>
            <a:custGeom>
              <a:avLst/>
              <a:gdLst>
                <a:gd name="T0" fmla="*/ 45 w 89"/>
                <a:gd name="T1" fmla="*/ 114 h 169"/>
                <a:gd name="T2" fmla="*/ 23 w 89"/>
                <a:gd name="T3" fmla="*/ 111 h 169"/>
                <a:gd name="T4" fmla="*/ 22 w 89"/>
                <a:gd name="T5" fmla="*/ 159 h 169"/>
                <a:gd name="T6" fmla="*/ 20 w 89"/>
                <a:gd name="T7" fmla="*/ 166 h 169"/>
                <a:gd name="T8" fmla="*/ 13 w 89"/>
                <a:gd name="T9" fmla="*/ 169 h 169"/>
                <a:gd name="T10" fmla="*/ 6 w 89"/>
                <a:gd name="T11" fmla="*/ 166 h 169"/>
                <a:gd name="T12" fmla="*/ 3 w 89"/>
                <a:gd name="T13" fmla="*/ 159 h 169"/>
                <a:gd name="T14" fmla="*/ 3 w 89"/>
                <a:gd name="T15" fmla="*/ 119 h 169"/>
                <a:gd name="T16" fmla="*/ 3 w 89"/>
                <a:gd name="T17" fmla="*/ 79 h 169"/>
                <a:gd name="T18" fmla="*/ 2 w 89"/>
                <a:gd name="T19" fmla="*/ 39 h 169"/>
                <a:gd name="T20" fmla="*/ 0 w 89"/>
                <a:gd name="T21" fmla="*/ 18 h 169"/>
                <a:gd name="T22" fmla="*/ 3 w 89"/>
                <a:gd name="T23" fmla="*/ 6 h 169"/>
                <a:gd name="T24" fmla="*/ 12 w 89"/>
                <a:gd name="T25" fmla="*/ 0 h 169"/>
                <a:gd name="T26" fmla="*/ 18 w 89"/>
                <a:gd name="T27" fmla="*/ 3 h 169"/>
                <a:gd name="T28" fmla="*/ 21 w 89"/>
                <a:gd name="T29" fmla="*/ 10 h 169"/>
                <a:gd name="T30" fmla="*/ 20 w 89"/>
                <a:gd name="T31" fmla="*/ 13 h 169"/>
                <a:gd name="T32" fmla="*/ 20 w 89"/>
                <a:gd name="T33" fmla="*/ 19 h 169"/>
                <a:gd name="T34" fmla="*/ 36 w 89"/>
                <a:gd name="T35" fmla="*/ 10 h 169"/>
                <a:gd name="T36" fmla="*/ 52 w 89"/>
                <a:gd name="T37" fmla="*/ 7 h 169"/>
                <a:gd name="T38" fmla="*/ 82 w 89"/>
                <a:gd name="T39" fmla="*/ 25 h 169"/>
                <a:gd name="T40" fmla="*/ 89 w 89"/>
                <a:gd name="T41" fmla="*/ 64 h 169"/>
                <a:gd name="T42" fmla="*/ 78 w 89"/>
                <a:gd name="T43" fmla="*/ 99 h 169"/>
                <a:gd name="T44" fmla="*/ 45 w 89"/>
                <a:gd name="T45" fmla="*/ 114 h 169"/>
                <a:gd name="T46" fmla="*/ 52 w 89"/>
                <a:gd name="T47" fmla="*/ 27 h 169"/>
                <a:gd name="T48" fmla="*/ 35 w 89"/>
                <a:gd name="T49" fmla="*/ 31 h 169"/>
                <a:gd name="T50" fmla="*/ 22 w 89"/>
                <a:gd name="T51" fmla="*/ 42 h 169"/>
                <a:gd name="T52" fmla="*/ 23 w 89"/>
                <a:gd name="T53" fmla="*/ 90 h 169"/>
                <a:gd name="T54" fmla="*/ 45 w 89"/>
                <a:gd name="T55" fmla="*/ 94 h 169"/>
                <a:gd name="T56" fmla="*/ 64 w 89"/>
                <a:gd name="T57" fmla="*/ 85 h 169"/>
                <a:gd name="T58" fmla="*/ 70 w 89"/>
                <a:gd name="T59" fmla="*/ 64 h 169"/>
                <a:gd name="T60" fmla="*/ 65 w 89"/>
                <a:gd name="T61" fmla="*/ 36 h 169"/>
                <a:gd name="T62" fmla="*/ 52 w 89"/>
                <a:gd name="T63" fmla="*/ 2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 h="169">
                  <a:moveTo>
                    <a:pt x="45" y="114"/>
                  </a:moveTo>
                  <a:cubicBezTo>
                    <a:pt x="38" y="114"/>
                    <a:pt x="31" y="113"/>
                    <a:pt x="23" y="111"/>
                  </a:cubicBezTo>
                  <a:cubicBezTo>
                    <a:pt x="22" y="159"/>
                    <a:pt x="22" y="159"/>
                    <a:pt x="22" y="159"/>
                  </a:cubicBezTo>
                  <a:cubicBezTo>
                    <a:pt x="22" y="162"/>
                    <a:pt x="21" y="164"/>
                    <a:pt x="20" y="166"/>
                  </a:cubicBezTo>
                  <a:cubicBezTo>
                    <a:pt x="18" y="168"/>
                    <a:pt x="15" y="169"/>
                    <a:pt x="13" y="169"/>
                  </a:cubicBezTo>
                  <a:cubicBezTo>
                    <a:pt x="10" y="169"/>
                    <a:pt x="7" y="168"/>
                    <a:pt x="6" y="166"/>
                  </a:cubicBezTo>
                  <a:cubicBezTo>
                    <a:pt x="4" y="164"/>
                    <a:pt x="3" y="162"/>
                    <a:pt x="3" y="159"/>
                  </a:cubicBezTo>
                  <a:cubicBezTo>
                    <a:pt x="3" y="119"/>
                    <a:pt x="3" y="119"/>
                    <a:pt x="3" y="119"/>
                  </a:cubicBezTo>
                  <a:cubicBezTo>
                    <a:pt x="3" y="79"/>
                    <a:pt x="3" y="79"/>
                    <a:pt x="3" y="79"/>
                  </a:cubicBezTo>
                  <a:cubicBezTo>
                    <a:pt x="3" y="64"/>
                    <a:pt x="2" y="51"/>
                    <a:pt x="2" y="39"/>
                  </a:cubicBezTo>
                  <a:cubicBezTo>
                    <a:pt x="0" y="18"/>
                    <a:pt x="0" y="18"/>
                    <a:pt x="0" y="18"/>
                  </a:cubicBezTo>
                  <a:cubicBezTo>
                    <a:pt x="0" y="14"/>
                    <a:pt x="1" y="10"/>
                    <a:pt x="3" y="6"/>
                  </a:cubicBezTo>
                  <a:cubicBezTo>
                    <a:pt x="5" y="2"/>
                    <a:pt x="8" y="0"/>
                    <a:pt x="12" y="0"/>
                  </a:cubicBezTo>
                  <a:cubicBezTo>
                    <a:pt x="14" y="0"/>
                    <a:pt x="16" y="1"/>
                    <a:pt x="18" y="3"/>
                  </a:cubicBezTo>
                  <a:cubicBezTo>
                    <a:pt x="20" y="5"/>
                    <a:pt x="21" y="7"/>
                    <a:pt x="21" y="10"/>
                  </a:cubicBezTo>
                  <a:cubicBezTo>
                    <a:pt x="21" y="10"/>
                    <a:pt x="21" y="12"/>
                    <a:pt x="20" y="13"/>
                  </a:cubicBezTo>
                  <a:cubicBezTo>
                    <a:pt x="20" y="15"/>
                    <a:pt x="20" y="17"/>
                    <a:pt x="20" y="19"/>
                  </a:cubicBezTo>
                  <a:cubicBezTo>
                    <a:pt x="25" y="15"/>
                    <a:pt x="31" y="12"/>
                    <a:pt x="36" y="10"/>
                  </a:cubicBezTo>
                  <a:cubicBezTo>
                    <a:pt x="42" y="8"/>
                    <a:pt x="47" y="7"/>
                    <a:pt x="52" y="7"/>
                  </a:cubicBezTo>
                  <a:cubicBezTo>
                    <a:pt x="66" y="7"/>
                    <a:pt x="76" y="13"/>
                    <a:pt x="82" y="25"/>
                  </a:cubicBezTo>
                  <a:cubicBezTo>
                    <a:pt x="87" y="35"/>
                    <a:pt x="89" y="48"/>
                    <a:pt x="89" y="64"/>
                  </a:cubicBezTo>
                  <a:cubicBezTo>
                    <a:pt x="89" y="78"/>
                    <a:pt x="86" y="90"/>
                    <a:pt x="78" y="99"/>
                  </a:cubicBezTo>
                  <a:cubicBezTo>
                    <a:pt x="70" y="109"/>
                    <a:pt x="59" y="114"/>
                    <a:pt x="45" y="114"/>
                  </a:cubicBezTo>
                  <a:close/>
                  <a:moveTo>
                    <a:pt x="52" y="27"/>
                  </a:moveTo>
                  <a:cubicBezTo>
                    <a:pt x="46" y="27"/>
                    <a:pt x="40" y="28"/>
                    <a:pt x="35" y="31"/>
                  </a:cubicBezTo>
                  <a:cubicBezTo>
                    <a:pt x="31" y="33"/>
                    <a:pt x="27" y="37"/>
                    <a:pt x="22" y="42"/>
                  </a:cubicBezTo>
                  <a:cubicBezTo>
                    <a:pt x="22" y="57"/>
                    <a:pt x="23" y="73"/>
                    <a:pt x="23" y="90"/>
                  </a:cubicBezTo>
                  <a:cubicBezTo>
                    <a:pt x="30" y="93"/>
                    <a:pt x="37" y="94"/>
                    <a:pt x="45" y="94"/>
                  </a:cubicBezTo>
                  <a:cubicBezTo>
                    <a:pt x="53" y="94"/>
                    <a:pt x="60" y="91"/>
                    <a:pt x="64" y="85"/>
                  </a:cubicBezTo>
                  <a:cubicBezTo>
                    <a:pt x="68" y="79"/>
                    <a:pt x="70" y="72"/>
                    <a:pt x="70" y="64"/>
                  </a:cubicBezTo>
                  <a:cubicBezTo>
                    <a:pt x="70" y="51"/>
                    <a:pt x="68" y="42"/>
                    <a:pt x="65" y="36"/>
                  </a:cubicBezTo>
                  <a:cubicBezTo>
                    <a:pt x="62" y="30"/>
                    <a:pt x="58" y="27"/>
                    <a:pt x="52" y="27"/>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0" name="Freeform 2305"/>
            <p:cNvSpPr/>
            <p:nvPr/>
          </p:nvSpPr>
          <p:spPr bwMode="auto">
            <a:xfrm>
              <a:off x="2659" y="2762"/>
              <a:ext cx="84" cy="150"/>
            </a:xfrm>
            <a:custGeom>
              <a:avLst/>
              <a:gdLst>
                <a:gd name="T0" fmla="*/ 83 w 93"/>
                <a:gd name="T1" fmla="*/ 167 h 167"/>
                <a:gd name="T2" fmla="*/ 74 w 93"/>
                <a:gd name="T3" fmla="*/ 159 h 167"/>
                <a:gd name="T4" fmla="*/ 70 w 93"/>
                <a:gd name="T5" fmla="*/ 136 h 167"/>
                <a:gd name="T6" fmla="*/ 68 w 93"/>
                <a:gd name="T7" fmla="*/ 112 h 167"/>
                <a:gd name="T8" fmla="*/ 68 w 93"/>
                <a:gd name="T9" fmla="*/ 104 h 167"/>
                <a:gd name="T10" fmla="*/ 68 w 93"/>
                <a:gd name="T11" fmla="*/ 96 h 167"/>
                <a:gd name="T12" fmla="*/ 59 w 93"/>
                <a:gd name="T13" fmla="*/ 77 h 167"/>
                <a:gd name="T14" fmla="*/ 36 w 93"/>
                <a:gd name="T15" fmla="*/ 89 h 167"/>
                <a:gd name="T16" fmla="*/ 22 w 93"/>
                <a:gd name="T17" fmla="*/ 111 h 167"/>
                <a:gd name="T18" fmla="*/ 19 w 93"/>
                <a:gd name="T19" fmla="*/ 157 h 167"/>
                <a:gd name="T20" fmla="*/ 10 w 93"/>
                <a:gd name="T21" fmla="*/ 163 h 167"/>
                <a:gd name="T22" fmla="*/ 3 w 93"/>
                <a:gd name="T23" fmla="*/ 160 h 167"/>
                <a:gd name="T24" fmla="*/ 0 w 93"/>
                <a:gd name="T25" fmla="*/ 153 h 167"/>
                <a:gd name="T26" fmla="*/ 1 w 93"/>
                <a:gd name="T27" fmla="*/ 149 h 167"/>
                <a:gd name="T28" fmla="*/ 2 w 93"/>
                <a:gd name="T29" fmla="*/ 134 h 167"/>
                <a:gd name="T30" fmla="*/ 2 w 93"/>
                <a:gd name="T31" fmla="*/ 119 h 167"/>
                <a:gd name="T32" fmla="*/ 2 w 93"/>
                <a:gd name="T33" fmla="*/ 45 h 167"/>
                <a:gd name="T34" fmla="*/ 3 w 93"/>
                <a:gd name="T35" fmla="*/ 29 h 167"/>
                <a:gd name="T36" fmla="*/ 2 w 93"/>
                <a:gd name="T37" fmla="*/ 19 h 167"/>
                <a:gd name="T38" fmla="*/ 1 w 93"/>
                <a:gd name="T39" fmla="*/ 10 h 167"/>
                <a:gd name="T40" fmla="*/ 4 w 93"/>
                <a:gd name="T41" fmla="*/ 3 h 167"/>
                <a:gd name="T42" fmla="*/ 11 w 93"/>
                <a:gd name="T43" fmla="*/ 0 h 167"/>
                <a:gd name="T44" fmla="*/ 21 w 93"/>
                <a:gd name="T45" fmla="*/ 9 h 167"/>
                <a:gd name="T46" fmla="*/ 22 w 93"/>
                <a:gd name="T47" fmla="*/ 26 h 167"/>
                <a:gd name="T48" fmla="*/ 22 w 93"/>
                <a:gd name="T49" fmla="*/ 48 h 167"/>
                <a:gd name="T50" fmla="*/ 21 w 93"/>
                <a:gd name="T51" fmla="*/ 70 h 167"/>
                <a:gd name="T52" fmla="*/ 21 w 93"/>
                <a:gd name="T53" fmla="*/ 79 h 167"/>
                <a:gd name="T54" fmla="*/ 39 w 93"/>
                <a:gd name="T55" fmla="*/ 63 h 167"/>
                <a:gd name="T56" fmla="*/ 59 w 93"/>
                <a:gd name="T57" fmla="*/ 57 h 167"/>
                <a:gd name="T58" fmla="*/ 82 w 93"/>
                <a:gd name="T59" fmla="*/ 68 h 167"/>
                <a:gd name="T60" fmla="*/ 87 w 93"/>
                <a:gd name="T61" fmla="*/ 94 h 167"/>
                <a:gd name="T62" fmla="*/ 88 w 93"/>
                <a:gd name="T63" fmla="*/ 113 h 167"/>
                <a:gd name="T64" fmla="*/ 90 w 93"/>
                <a:gd name="T65" fmla="*/ 134 h 167"/>
                <a:gd name="T66" fmla="*/ 93 w 93"/>
                <a:gd name="T67" fmla="*/ 154 h 167"/>
                <a:gd name="T68" fmla="*/ 93 w 93"/>
                <a:gd name="T69" fmla="*/ 157 h 167"/>
                <a:gd name="T70" fmla="*/ 90 w 93"/>
                <a:gd name="T71" fmla="*/ 164 h 167"/>
                <a:gd name="T72" fmla="*/ 83 w 93"/>
                <a:gd name="T73" fmla="*/ 16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 h="167">
                  <a:moveTo>
                    <a:pt x="83" y="167"/>
                  </a:moveTo>
                  <a:cubicBezTo>
                    <a:pt x="78" y="167"/>
                    <a:pt x="75" y="164"/>
                    <a:pt x="74" y="159"/>
                  </a:cubicBezTo>
                  <a:cubicBezTo>
                    <a:pt x="72" y="154"/>
                    <a:pt x="71" y="146"/>
                    <a:pt x="70" y="136"/>
                  </a:cubicBezTo>
                  <a:cubicBezTo>
                    <a:pt x="68" y="126"/>
                    <a:pt x="68" y="118"/>
                    <a:pt x="68" y="112"/>
                  </a:cubicBezTo>
                  <a:cubicBezTo>
                    <a:pt x="68" y="110"/>
                    <a:pt x="68" y="107"/>
                    <a:pt x="68" y="104"/>
                  </a:cubicBezTo>
                  <a:cubicBezTo>
                    <a:pt x="68" y="100"/>
                    <a:pt x="68" y="98"/>
                    <a:pt x="68" y="96"/>
                  </a:cubicBezTo>
                  <a:cubicBezTo>
                    <a:pt x="68" y="83"/>
                    <a:pt x="65" y="77"/>
                    <a:pt x="59" y="77"/>
                  </a:cubicBezTo>
                  <a:cubicBezTo>
                    <a:pt x="50" y="77"/>
                    <a:pt x="43" y="81"/>
                    <a:pt x="36" y="89"/>
                  </a:cubicBezTo>
                  <a:cubicBezTo>
                    <a:pt x="33" y="93"/>
                    <a:pt x="28" y="100"/>
                    <a:pt x="22" y="111"/>
                  </a:cubicBezTo>
                  <a:cubicBezTo>
                    <a:pt x="22" y="137"/>
                    <a:pt x="21" y="152"/>
                    <a:pt x="19" y="157"/>
                  </a:cubicBezTo>
                  <a:cubicBezTo>
                    <a:pt x="17" y="161"/>
                    <a:pt x="14" y="163"/>
                    <a:pt x="10" y="163"/>
                  </a:cubicBezTo>
                  <a:cubicBezTo>
                    <a:pt x="7" y="163"/>
                    <a:pt x="5" y="162"/>
                    <a:pt x="3" y="160"/>
                  </a:cubicBezTo>
                  <a:cubicBezTo>
                    <a:pt x="1" y="158"/>
                    <a:pt x="0" y="156"/>
                    <a:pt x="0" y="153"/>
                  </a:cubicBezTo>
                  <a:cubicBezTo>
                    <a:pt x="0" y="152"/>
                    <a:pt x="0" y="151"/>
                    <a:pt x="1" y="149"/>
                  </a:cubicBezTo>
                  <a:cubicBezTo>
                    <a:pt x="1" y="147"/>
                    <a:pt x="1" y="142"/>
                    <a:pt x="2" y="134"/>
                  </a:cubicBezTo>
                  <a:cubicBezTo>
                    <a:pt x="2" y="119"/>
                    <a:pt x="2" y="119"/>
                    <a:pt x="2" y="119"/>
                  </a:cubicBezTo>
                  <a:cubicBezTo>
                    <a:pt x="2" y="45"/>
                    <a:pt x="2" y="45"/>
                    <a:pt x="2" y="45"/>
                  </a:cubicBezTo>
                  <a:cubicBezTo>
                    <a:pt x="3" y="37"/>
                    <a:pt x="3" y="32"/>
                    <a:pt x="3" y="29"/>
                  </a:cubicBezTo>
                  <a:cubicBezTo>
                    <a:pt x="3" y="25"/>
                    <a:pt x="3" y="22"/>
                    <a:pt x="2" y="19"/>
                  </a:cubicBezTo>
                  <a:cubicBezTo>
                    <a:pt x="1" y="16"/>
                    <a:pt x="1" y="13"/>
                    <a:pt x="1" y="10"/>
                  </a:cubicBezTo>
                  <a:cubicBezTo>
                    <a:pt x="1" y="7"/>
                    <a:pt x="2" y="4"/>
                    <a:pt x="4" y="3"/>
                  </a:cubicBezTo>
                  <a:cubicBezTo>
                    <a:pt x="6" y="1"/>
                    <a:pt x="8" y="0"/>
                    <a:pt x="11" y="0"/>
                  </a:cubicBezTo>
                  <a:cubicBezTo>
                    <a:pt x="17" y="0"/>
                    <a:pt x="20" y="3"/>
                    <a:pt x="21" y="9"/>
                  </a:cubicBezTo>
                  <a:cubicBezTo>
                    <a:pt x="22" y="15"/>
                    <a:pt x="22" y="21"/>
                    <a:pt x="22" y="26"/>
                  </a:cubicBezTo>
                  <a:cubicBezTo>
                    <a:pt x="22" y="33"/>
                    <a:pt x="22" y="41"/>
                    <a:pt x="22" y="48"/>
                  </a:cubicBezTo>
                  <a:cubicBezTo>
                    <a:pt x="21" y="56"/>
                    <a:pt x="21" y="63"/>
                    <a:pt x="21" y="70"/>
                  </a:cubicBezTo>
                  <a:cubicBezTo>
                    <a:pt x="21" y="79"/>
                    <a:pt x="21" y="79"/>
                    <a:pt x="21" y="79"/>
                  </a:cubicBezTo>
                  <a:cubicBezTo>
                    <a:pt x="27" y="72"/>
                    <a:pt x="33" y="66"/>
                    <a:pt x="39" y="63"/>
                  </a:cubicBezTo>
                  <a:cubicBezTo>
                    <a:pt x="45" y="59"/>
                    <a:pt x="52" y="57"/>
                    <a:pt x="59" y="57"/>
                  </a:cubicBezTo>
                  <a:cubicBezTo>
                    <a:pt x="70" y="57"/>
                    <a:pt x="78" y="61"/>
                    <a:pt x="82" y="68"/>
                  </a:cubicBezTo>
                  <a:cubicBezTo>
                    <a:pt x="85" y="73"/>
                    <a:pt x="86" y="82"/>
                    <a:pt x="87" y="94"/>
                  </a:cubicBezTo>
                  <a:cubicBezTo>
                    <a:pt x="88" y="113"/>
                    <a:pt x="88" y="113"/>
                    <a:pt x="88" y="113"/>
                  </a:cubicBezTo>
                  <a:cubicBezTo>
                    <a:pt x="90" y="134"/>
                    <a:pt x="90" y="134"/>
                    <a:pt x="90" y="134"/>
                  </a:cubicBezTo>
                  <a:cubicBezTo>
                    <a:pt x="90" y="141"/>
                    <a:pt x="92" y="148"/>
                    <a:pt x="93" y="154"/>
                  </a:cubicBezTo>
                  <a:cubicBezTo>
                    <a:pt x="93" y="155"/>
                    <a:pt x="93" y="156"/>
                    <a:pt x="93" y="157"/>
                  </a:cubicBezTo>
                  <a:cubicBezTo>
                    <a:pt x="93" y="160"/>
                    <a:pt x="92" y="162"/>
                    <a:pt x="90" y="164"/>
                  </a:cubicBezTo>
                  <a:cubicBezTo>
                    <a:pt x="88" y="166"/>
                    <a:pt x="86" y="167"/>
                    <a:pt x="83" y="167"/>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1" name="Freeform 2306"/>
            <p:cNvSpPr>
              <a:spLocks noEditPoints="1"/>
            </p:cNvSpPr>
            <p:nvPr/>
          </p:nvSpPr>
          <p:spPr bwMode="auto">
            <a:xfrm>
              <a:off x="2757" y="2812"/>
              <a:ext cx="88" cy="100"/>
            </a:xfrm>
            <a:custGeom>
              <a:avLst/>
              <a:gdLst>
                <a:gd name="T0" fmla="*/ 87 w 97"/>
                <a:gd name="T1" fmla="*/ 111 h 111"/>
                <a:gd name="T2" fmla="*/ 80 w 97"/>
                <a:gd name="T3" fmla="*/ 107 h 111"/>
                <a:gd name="T4" fmla="*/ 74 w 97"/>
                <a:gd name="T5" fmla="*/ 99 h 111"/>
                <a:gd name="T6" fmla="*/ 57 w 97"/>
                <a:gd name="T7" fmla="*/ 107 h 111"/>
                <a:gd name="T8" fmla="*/ 44 w 97"/>
                <a:gd name="T9" fmla="*/ 110 h 111"/>
                <a:gd name="T10" fmla="*/ 10 w 97"/>
                <a:gd name="T11" fmla="*/ 97 h 111"/>
                <a:gd name="T12" fmla="*/ 0 w 97"/>
                <a:gd name="T13" fmla="*/ 59 h 111"/>
                <a:gd name="T14" fmla="*/ 17 w 97"/>
                <a:gd name="T15" fmla="*/ 17 h 111"/>
                <a:gd name="T16" fmla="*/ 57 w 97"/>
                <a:gd name="T17" fmla="*/ 0 h 111"/>
                <a:gd name="T18" fmla="*/ 76 w 97"/>
                <a:gd name="T19" fmla="*/ 4 h 111"/>
                <a:gd name="T20" fmla="*/ 90 w 97"/>
                <a:gd name="T21" fmla="*/ 18 h 111"/>
                <a:gd name="T22" fmla="*/ 88 w 97"/>
                <a:gd name="T23" fmla="*/ 23 h 111"/>
                <a:gd name="T24" fmla="*/ 86 w 97"/>
                <a:gd name="T25" fmla="*/ 35 h 111"/>
                <a:gd name="T26" fmla="*/ 86 w 97"/>
                <a:gd name="T27" fmla="*/ 58 h 111"/>
                <a:gd name="T28" fmla="*/ 87 w 97"/>
                <a:gd name="T29" fmla="*/ 77 h 111"/>
                <a:gd name="T30" fmla="*/ 94 w 97"/>
                <a:gd name="T31" fmla="*/ 95 h 111"/>
                <a:gd name="T32" fmla="*/ 96 w 97"/>
                <a:gd name="T33" fmla="*/ 100 h 111"/>
                <a:gd name="T34" fmla="*/ 97 w 97"/>
                <a:gd name="T35" fmla="*/ 102 h 111"/>
                <a:gd name="T36" fmla="*/ 94 w 97"/>
                <a:gd name="T37" fmla="*/ 109 h 111"/>
                <a:gd name="T38" fmla="*/ 87 w 97"/>
                <a:gd name="T39" fmla="*/ 111 h 111"/>
                <a:gd name="T40" fmla="*/ 66 w 97"/>
                <a:gd name="T41" fmla="*/ 41 h 111"/>
                <a:gd name="T42" fmla="*/ 67 w 97"/>
                <a:gd name="T43" fmla="*/ 32 h 111"/>
                <a:gd name="T44" fmla="*/ 68 w 97"/>
                <a:gd name="T45" fmla="*/ 21 h 111"/>
                <a:gd name="T46" fmla="*/ 62 w 97"/>
                <a:gd name="T47" fmla="*/ 18 h 111"/>
                <a:gd name="T48" fmla="*/ 58 w 97"/>
                <a:gd name="T49" fmla="*/ 17 h 111"/>
                <a:gd name="T50" fmla="*/ 31 w 97"/>
                <a:gd name="T51" fmla="*/ 30 h 111"/>
                <a:gd name="T52" fmla="*/ 20 w 97"/>
                <a:gd name="T53" fmla="*/ 59 h 111"/>
                <a:gd name="T54" fmla="*/ 26 w 97"/>
                <a:gd name="T55" fmla="*/ 84 h 111"/>
                <a:gd name="T56" fmla="*/ 43 w 97"/>
                <a:gd name="T57" fmla="*/ 92 h 111"/>
                <a:gd name="T58" fmla="*/ 59 w 97"/>
                <a:gd name="T59" fmla="*/ 89 h 111"/>
                <a:gd name="T60" fmla="*/ 69 w 97"/>
                <a:gd name="T61" fmla="*/ 81 h 111"/>
                <a:gd name="T62" fmla="*/ 66 w 97"/>
                <a:gd name="T63"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111">
                  <a:moveTo>
                    <a:pt x="87" y="111"/>
                  </a:moveTo>
                  <a:cubicBezTo>
                    <a:pt x="86" y="111"/>
                    <a:pt x="84" y="110"/>
                    <a:pt x="80" y="107"/>
                  </a:cubicBezTo>
                  <a:cubicBezTo>
                    <a:pt x="77" y="104"/>
                    <a:pt x="75" y="102"/>
                    <a:pt x="74" y="99"/>
                  </a:cubicBezTo>
                  <a:cubicBezTo>
                    <a:pt x="67" y="103"/>
                    <a:pt x="61" y="106"/>
                    <a:pt x="57" y="107"/>
                  </a:cubicBezTo>
                  <a:cubicBezTo>
                    <a:pt x="52" y="109"/>
                    <a:pt x="48" y="110"/>
                    <a:pt x="44" y="110"/>
                  </a:cubicBezTo>
                  <a:cubicBezTo>
                    <a:pt x="29" y="110"/>
                    <a:pt x="17" y="106"/>
                    <a:pt x="10" y="97"/>
                  </a:cubicBezTo>
                  <a:cubicBezTo>
                    <a:pt x="3" y="88"/>
                    <a:pt x="0" y="76"/>
                    <a:pt x="0" y="59"/>
                  </a:cubicBezTo>
                  <a:cubicBezTo>
                    <a:pt x="0" y="42"/>
                    <a:pt x="6" y="28"/>
                    <a:pt x="17" y="17"/>
                  </a:cubicBezTo>
                  <a:cubicBezTo>
                    <a:pt x="28" y="5"/>
                    <a:pt x="41" y="0"/>
                    <a:pt x="57" y="0"/>
                  </a:cubicBezTo>
                  <a:cubicBezTo>
                    <a:pt x="62" y="0"/>
                    <a:pt x="69" y="1"/>
                    <a:pt x="76" y="4"/>
                  </a:cubicBezTo>
                  <a:cubicBezTo>
                    <a:pt x="85" y="8"/>
                    <a:pt x="90" y="13"/>
                    <a:pt x="90" y="18"/>
                  </a:cubicBezTo>
                  <a:cubicBezTo>
                    <a:pt x="90" y="20"/>
                    <a:pt x="89" y="21"/>
                    <a:pt x="88" y="23"/>
                  </a:cubicBezTo>
                  <a:cubicBezTo>
                    <a:pt x="87" y="25"/>
                    <a:pt x="87" y="29"/>
                    <a:pt x="86" y="35"/>
                  </a:cubicBezTo>
                  <a:cubicBezTo>
                    <a:pt x="86" y="41"/>
                    <a:pt x="86" y="48"/>
                    <a:pt x="86" y="58"/>
                  </a:cubicBezTo>
                  <a:cubicBezTo>
                    <a:pt x="85" y="66"/>
                    <a:pt x="86" y="72"/>
                    <a:pt x="87" y="77"/>
                  </a:cubicBezTo>
                  <a:cubicBezTo>
                    <a:pt x="88" y="80"/>
                    <a:pt x="90" y="86"/>
                    <a:pt x="94" y="95"/>
                  </a:cubicBezTo>
                  <a:cubicBezTo>
                    <a:pt x="94" y="96"/>
                    <a:pt x="95" y="98"/>
                    <a:pt x="96" y="100"/>
                  </a:cubicBezTo>
                  <a:cubicBezTo>
                    <a:pt x="97" y="102"/>
                    <a:pt x="97" y="102"/>
                    <a:pt x="97" y="102"/>
                  </a:cubicBezTo>
                  <a:cubicBezTo>
                    <a:pt x="97" y="105"/>
                    <a:pt x="96" y="107"/>
                    <a:pt x="94" y="109"/>
                  </a:cubicBezTo>
                  <a:cubicBezTo>
                    <a:pt x="92" y="110"/>
                    <a:pt x="90" y="111"/>
                    <a:pt x="87" y="111"/>
                  </a:cubicBezTo>
                  <a:close/>
                  <a:moveTo>
                    <a:pt x="66" y="41"/>
                  </a:moveTo>
                  <a:cubicBezTo>
                    <a:pt x="66" y="38"/>
                    <a:pt x="66" y="35"/>
                    <a:pt x="67" y="32"/>
                  </a:cubicBezTo>
                  <a:cubicBezTo>
                    <a:pt x="67" y="29"/>
                    <a:pt x="68" y="25"/>
                    <a:pt x="68" y="21"/>
                  </a:cubicBezTo>
                  <a:cubicBezTo>
                    <a:pt x="66" y="20"/>
                    <a:pt x="64" y="19"/>
                    <a:pt x="62" y="18"/>
                  </a:cubicBezTo>
                  <a:cubicBezTo>
                    <a:pt x="60" y="18"/>
                    <a:pt x="59" y="17"/>
                    <a:pt x="58" y="17"/>
                  </a:cubicBezTo>
                  <a:cubicBezTo>
                    <a:pt x="47" y="17"/>
                    <a:pt x="39" y="22"/>
                    <a:pt x="31" y="30"/>
                  </a:cubicBezTo>
                  <a:cubicBezTo>
                    <a:pt x="24" y="39"/>
                    <a:pt x="20" y="48"/>
                    <a:pt x="20" y="59"/>
                  </a:cubicBezTo>
                  <a:cubicBezTo>
                    <a:pt x="20" y="70"/>
                    <a:pt x="22" y="79"/>
                    <a:pt x="26" y="84"/>
                  </a:cubicBezTo>
                  <a:cubicBezTo>
                    <a:pt x="29" y="90"/>
                    <a:pt x="35" y="92"/>
                    <a:pt x="43" y="92"/>
                  </a:cubicBezTo>
                  <a:cubicBezTo>
                    <a:pt x="49" y="92"/>
                    <a:pt x="55" y="91"/>
                    <a:pt x="59" y="89"/>
                  </a:cubicBezTo>
                  <a:cubicBezTo>
                    <a:pt x="62" y="87"/>
                    <a:pt x="65" y="85"/>
                    <a:pt x="69" y="81"/>
                  </a:cubicBezTo>
                  <a:cubicBezTo>
                    <a:pt x="67" y="63"/>
                    <a:pt x="66" y="50"/>
                    <a:pt x="66" y="41"/>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2" name="Freeform 2307"/>
            <p:cNvSpPr/>
            <p:nvPr/>
          </p:nvSpPr>
          <p:spPr bwMode="auto">
            <a:xfrm>
              <a:off x="2858" y="2808"/>
              <a:ext cx="81" cy="105"/>
            </a:xfrm>
            <a:custGeom>
              <a:avLst/>
              <a:gdLst>
                <a:gd name="T0" fmla="*/ 78 w 89"/>
                <a:gd name="T1" fmla="*/ 117 h 117"/>
                <a:gd name="T2" fmla="*/ 68 w 89"/>
                <a:gd name="T3" fmla="*/ 107 h 117"/>
                <a:gd name="T4" fmla="*/ 66 w 89"/>
                <a:gd name="T5" fmla="*/ 85 h 117"/>
                <a:gd name="T6" fmla="*/ 64 w 89"/>
                <a:gd name="T7" fmla="*/ 63 h 117"/>
                <a:gd name="T8" fmla="*/ 65 w 89"/>
                <a:gd name="T9" fmla="*/ 54 h 117"/>
                <a:gd name="T10" fmla="*/ 65 w 89"/>
                <a:gd name="T11" fmla="*/ 44 h 117"/>
                <a:gd name="T12" fmla="*/ 57 w 89"/>
                <a:gd name="T13" fmla="*/ 23 h 117"/>
                <a:gd name="T14" fmla="*/ 36 w 89"/>
                <a:gd name="T15" fmla="*/ 36 h 117"/>
                <a:gd name="T16" fmla="*/ 21 w 89"/>
                <a:gd name="T17" fmla="*/ 67 h 117"/>
                <a:gd name="T18" fmla="*/ 20 w 89"/>
                <a:gd name="T19" fmla="*/ 76 h 117"/>
                <a:gd name="T20" fmla="*/ 20 w 89"/>
                <a:gd name="T21" fmla="*/ 86 h 117"/>
                <a:gd name="T22" fmla="*/ 20 w 89"/>
                <a:gd name="T23" fmla="*/ 95 h 117"/>
                <a:gd name="T24" fmla="*/ 21 w 89"/>
                <a:gd name="T25" fmla="*/ 104 h 117"/>
                <a:gd name="T26" fmla="*/ 18 w 89"/>
                <a:gd name="T27" fmla="*/ 112 h 117"/>
                <a:gd name="T28" fmla="*/ 11 w 89"/>
                <a:gd name="T29" fmla="*/ 114 h 117"/>
                <a:gd name="T30" fmla="*/ 4 w 89"/>
                <a:gd name="T31" fmla="*/ 112 h 117"/>
                <a:gd name="T32" fmla="*/ 1 w 89"/>
                <a:gd name="T33" fmla="*/ 104 h 117"/>
                <a:gd name="T34" fmla="*/ 1 w 89"/>
                <a:gd name="T35" fmla="*/ 95 h 117"/>
                <a:gd name="T36" fmla="*/ 0 w 89"/>
                <a:gd name="T37" fmla="*/ 86 h 117"/>
                <a:gd name="T38" fmla="*/ 1 w 89"/>
                <a:gd name="T39" fmla="*/ 58 h 117"/>
                <a:gd name="T40" fmla="*/ 3 w 89"/>
                <a:gd name="T41" fmla="*/ 29 h 117"/>
                <a:gd name="T42" fmla="*/ 2 w 89"/>
                <a:gd name="T43" fmla="*/ 19 h 117"/>
                <a:gd name="T44" fmla="*/ 2 w 89"/>
                <a:gd name="T45" fmla="*/ 10 h 117"/>
                <a:gd name="T46" fmla="*/ 5 w 89"/>
                <a:gd name="T47" fmla="*/ 3 h 117"/>
                <a:gd name="T48" fmla="*/ 12 w 89"/>
                <a:gd name="T49" fmla="*/ 0 h 117"/>
                <a:gd name="T50" fmla="*/ 22 w 89"/>
                <a:gd name="T51" fmla="*/ 13 h 117"/>
                <a:gd name="T52" fmla="*/ 22 w 89"/>
                <a:gd name="T53" fmla="*/ 25 h 117"/>
                <a:gd name="T54" fmla="*/ 57 w 89"/>
                <a:gd name="T55" fmla="*/ 2 h 117"/>
                <a:gd name="T56" fmla="*/ 80 w 89"/>
                <a:gd name="T57" fmla="*/ 16 h 117"/>
                <a:gd name="T58" fmla="*/ 85 w 89"/>
                <a:gd name="T59" fmla="*/ 44 h 117"/>
                <a:gd name="T60" fmla="*/ 85 w 89"/>
                <a:gd name="T61" fmla="*/ 55 h 117"/>
                <a:gd name="T62" fmla="*/ 84 w 89"/>
                <a:gd name="T63" fmla="*/ 64 h 117"/>
                <a:gd name="T64" fmla="*/ 86 w 89"/>
                <a:gd name="T65" fmla="*/ 85 h 117"/>
                <a:gd name="T66" fmla="*/ 89 w 89"/>
                <a:gd name="T67" fmla="*/ 107 h 117"/>
                <a:gd name="T68" fmla="*/ 86 w 89"/>
                <a:gd name="T69" fmla="*/ 114 h 117"/>
                <a:gd name="T70" fmla="*/ 78 w 89"/>
                <a:gd name="T71"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 h="117">
                  <a:moveTo>
                    <a:pt x="78" y="117"/>
                  </a:moveTo>
                  <a:cubicBezTo>
                    <a:pt x="73" y="117"/>
                    <a:pt x="69" y="114"/>
                    <a:pt x="68" y="107"/>
                  </a:cubicBezTo>
                  <a:cubicBezTo>
                    <a:pt x="66" y="85"/>
                    <a:pt x="66" y="85"/>
                    <a:pt x="66" y="85"/>
                  </a:cubicBezTo>
                  <a:cubicBezTo>
                    <a:pt x="65" y="78"/>
                    <a:pt x="64" y="70"/>
                    <a:pt x="64" y="63"/>
                  </a:cubicBezTo>
                  <a:cubicBezTo>
                    <a:pt x="64" y="62"/>
                    <a:pt x="65" y="58"/>
                    <a:pt x="65" y="54"/>
                  </a:cubicBezTo>
                  <a:cubicBezTo>
                    <a:pt x="65" y="49"/>
                    <a:pt x="65" y="46"/>
                    <a:pt x="65" y="44"/>
                  </a:cubicBezTo>
                  <a:cubicBezTo>
                    <a:pt x="65" y="30"/>
                    <a:pt x="62" y="23"/>
                    <a:pt x="57" y="23"/>
                  </a:cubicBezTo>
                  <a:cubicBezTo>
                    <a:pt x="50" y="23"/>
                    <a:pt x="43" y="27"/>
                    <a:pt x="36" y="36"/>
                  </a:cubicBezTo>
                  <a:cubicBezTo>
                    <a:pt x="30" y="44"/>
                    <a:pt x="25" y="54"/>
                    <a:pt x="21" y="67"/>
                  </a:cubicBezTo>
                  <a:cubicBezTo>
                    <a:pt x="21" y="69"/>
                    <a:pt x="21" y="73"/>
                    <a:pt x="20" y="76"/>
                  </a:cubicBezTo>
                  <a:cubicBezTo>
                    <a:pt x="20" y="80"/>
                    <a:pt x="20" y="83"/>
                    <a:pt x="20" y="86"/>
                  </a:cubicBezTo>
                  <a:cubicBezTo>
                    <a:pt x="20" y="88"/>
                    <a:pt x="20" y="91"/>
                    <a:pt x="20" y="95"/>
                  </a:cubicBezTo>
                  <a:cubicBezTo>
                    <a:pt x="21" y="99"/>
                    <a:pt x="21" y="102"/>
                    <a:pt x="21" y="104"/>
                  </a:cubicBezTo>
                  <a:cubicBezTo>
                    <a:pt x="21" y="107"/>
                    <a:pt x="20" y="110"/>
                    <a:pt x="18" y="112"/>
                  </a:cubicBezTo>
                  <a:cubicBezTo>
                    <a:pt x="16" y="113"/>
                    <a:pt x="14" y="114"/>
                    <a:pt x="11" y="114"/>
                  </a:cubicBezTo>
                  <a:cubicBezTo>
                    <a:pt x="8" y="114"/>
                    <a:pt x="6" y="113"/>
                    <a:pt x="4" y="112"/>
                  </a:cubicBezTo>
                  <a:cubicBezTo>
                    <a:pt x="2" y="110"/>
                    <a:pt x="1" y="107"/>
                    <a:pt x="1" y="104"/>
                  </a:cubicBezTo>
                  <a:cubicBezTo>
                    <a:pt x="1" y="102"/>
                    <a:pt x="1" y="99"/>
                    <a:pt x="1" y="95"/>
                  </a:cubicBezTo>
                  <a:cubicBezTo>
                    <a:pt x="0" y="91"/>
                    <a:pt x="0" y="88"/>
                    <a:pt x="0" y="86"/>
                  </a:cubicBezTo>
                  <a:cubicBezTo>
                    <a:pt x="0" y="79"/>
                    <a:pt x="0" y="70"/>
                    <a:pt x="1" y="58"/>
                  </a:cubicBezTo>
                  <a:cubicBezTo>
                    <a:pt x="2" y="45"/>
                    <a:pt x="3" y="36"/>
                    <a:pt x="3" y="29"/>
                  </a:cubicBezTo>
                  <a:cubicBezTo>
                    <a:pt x="3" y="27"/>
                    <a:pt x="3" y="24"/>
                    <a:pt x="2" y="19"/>
                  </a:cubicBezTo>
                  <a:cubicBezTo>
                    <a:pt x="2" y="15"/>
                    <a:pt x="2" y="12"/>
                    <a:pt x="2" y="10"/>
                  </a:cubicBezTo>
                  <a:cubicBezTo>
                    <a:pt x="2" y="7"/>
                    <a:pt x="3" y="5"/>
                    <a:pt x="5" y="3"/>
                  </a:cubicBezTo>
                  <a:cubicBezTo>
                    <a:pt x="7" y="1"/>
                    <a:pt x="9" y="0"/>
                    <a:pt x="12" y="0"/>
                  </a:cubicBezTo>
                  <a:cubicBezTo>
                    <a:pt x="18" y="0"/>
                    <a:pt x="22" y="4"/>
                    <a:pt x="22" y="13"/>
                  </a:cubicBezTo>
                  <a:cubicBezTo>
                    <a:pt x="22" y="25"/>
                    <a:pt x="22" y="25"/>
                    <a:pt x="22" y="25"/>
                  </a:cubicBezTo>
                  <a:cubicBezTo>
                    <a:pt x="34" y="10"/>
                    <a:pt x="45" y="2"/>
                    <a:pt x="57" y="2"/>
                  </a:cubicBezTo>
                  <a:cubicBezTo>
                    <a:pt x="68" y="2"/>
                    <a:pt x="76" y="7"/>
                    <a:pt x="80" y="16"/>
                  </a:cubicBezTo>
                  <a:cubicBezTo>
                    <a:pt x="83" y="23"/>
                    <a:pt x="84" y="32"/>
                    <a:pt x="85" y="44"/>
                  </a:cubicBezTo>
                  <a:cubicBezTo>
                    <a:pt x="85" y="55"/>
                    <a:pt x="85" y="55"/>
                    <a:pt x="85" y="55"/>
                  </a:cubicBezTo>
                  <a:cubicBezTo>
                    <a:pt x="84" y="64"/>
                    <a:pt x="84" y="64"/>
                    <a:pt x="84" y="64"/>
                  </a:cubicBezTo>
                  <a:cubicBezTo>
                    <a:pt x="84" y="69"/>
                    <a:pt x="85" y="77"/>
                    <a:pt x="86" y="85"/>
                  </a:cubicBezTo>
                  <a:cubicBezTo>
                    <a:pt x="88" y="94"/>
                    <a:pt x="89" y="101"/>
                    <a:pt x="89" y="107"/>
                  </a:cubicBezTo>
                  <a:cubicBezTo>
                    <a:pt x="89" y="110"/>
                    <a:pt x="88" y="112"/>
                    <a:pt x="86" y="114"/>
                  </a:cubicBezTo>
                  <a:cubicBezTo>
                    <a:pt x="84" y="116"/>
                    <a:pt x="81" y="117"/>
                    <a:pt x="78" y="117"/>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3" name="Freeform 2308"/>
            <p:cNvSpPr/>
            <p:nvPr/>
          </p:nvSpPr>
          <p:spPr bwMode="auto">
            <a:xfrm>
              <a:off x="2950" y="2780"/>
              <a:ext cx="76" cy="132"/>
            </a:xfrm>
            <a:custGeom>
              <a:avLst/>
              <a:gdLst>
                <a:gd name="T0" fmla="*/ 75 w 84"/>
                <a:gd name="T1" fmla="*/ 55 h 147"/>
                <a:gd name="T2" fmla="*/ 70 w 84"/>
                <a:gd name="T3" fmla="*/ 55 h 147"/>
                <a:gd name="T4" fmla="*/ 65 w 84"/>
                <a:gd name="T5" fmla="*/ 55 h 147"/>
                <a:gd name="T6" fmla="*/ 51 w 84"/>
                <a:gd name="T7" fmla="*/ 56 h 147"/>
                <a:gd name="T8" fmla="*/ 53 w 84"/>
                <a:gd name="T9" fmla="*/ 116 h 147"/>
                <a:gd name="T10" fmla="*/ 53 w 84"/>
                <a:gd name="T11" fmla="*/ 120 h 147"/>
                <a:gd name="T12" fmla="*/ 53 w 84"/>
                <a:gd name="T13" fmla="*/ 125 h 147"/>
                <a:gd name="T14" fmla="*/ 42 w 84"/>
                <a:gd name="T15" fmla="*/ 147 h 147"/>
                <a:gd name="T16" fmla="*/ 35 w 84"/>
                <a:gd name="T17" fmla="*/ 144 h 147"/>
                <a:gd name="T18" fmla="*/ 32 w 84"/>
                <a:gd name="T19" fmla="*/ 138 h 147"/>
                <a:gd name="T20" fmla="*/ 33 w 84"/>
                <a:gd name="T21" fmla="*/ 126 h 147"/>
                <a:gd name="T22" fmla="*/ 33 w 84"/>
                <a:gd name="T23" fmla="*/ 115 h 147"/>
                <a:gd name="T24" fmla="*/ 31 w 84"/>
                <a:gd name="T25" fmla="*/ 56 h 147"/>
                <a:gd name="T26" fmla="*/ 9 w 84"/>
                <a:gd name="T27" fmla="*/ 55 h 147"/>
                <a:gd name="T28" fmla="*/ 0 w 84"/>
                <a:gd name="T29" fmla="*/ 45 h 147"/>
                <a:gd name="T30" fmla="*/ 3 w 84"/>
                <a:gd name="T31" fmla="*/ 37 h 147"/>
                <a:gd name="T32" fmla="*/ 10 w 84"/>
                <a:gd name="T33" fmla="*/ 35 h 147"/>
                <a:gd name="T34" fmla="*/ 31 w 84"/>
                <a:gd name="T35" fmla="*/ 36 h 147"/>
                <a:gd name="T36" fmla="*/ 30 w 84"/>
                <a:gd name="T37" fmla="*/ 23 h 147"/>
                <a:gd name="T38" fmla="*/ 30 w 84"/>
                <a:gd name="T39" fmla="*/ 10 h 147"/>
                <a:gd name="T40" fmla="*/ 33 w 84"/>
                <a:gd name="T41" fmla="*/ 3 h 147"/>
                <a:gd name="T42" fmla="*/ 40 w 84"/>
                <a:gd name="T43" fmla="*/ 0 h 147"/>
                <a:gd name="T44" fmla="*/ 50 w 84"/>
                <a:gd name="T45" fmla="*/ 15 h 147"/>
                <a:gd name="T46" fmla="*/ 51 w 84"/>
                <a:gd name="T47" fmla="*/ 24 h 147"/>
                <a:gd name="T48" fmla="*/ 51 w 84"/>
                <a:gd name="T49" fmla="*/ 30 h 147"/>
                <a:gd name="T50" fmla="*/ 50 w 84"/>
                <a:gd name="T51" fmla="*/ 36 h 147"/>
                <a:gd name="T52" fmla="*/ 65 w 84"/>
                <a:gd name="T53" fmla="*/ 35 h 147"/>
                <a:gd name="T54" fmla="*/ 78 w 84"/>
                <a:gd name="T55" fmla="*/ 36 h 147"/>
                <a:gd name="T56" fmla="*/ 84 w 84"/>
                <a:gd name="T57" fmla="*/ 45 h 147"/>
                <a:gd name="T58" fmla="*/ 82 w 84"/>
                <a:gd name="T59" fmla="*/ 52 h 147"/>
                <a:gd name="T60" fmla="*/ 75 w 84"/>
                <a:gd name="T61" fmla="*/ 5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147">
                  <a:moveTo>
                    <a:pt x="75" y="55"/>
                  </a:moveTo>
                  <a:cubicBezTo>
                    <a:pt x="73" y="55"/>
                    <a:pt x="72" y="55"/>
                    <a:pt x="70" y="55"/>
                  </a:cubicBezTo>
                  <a:cubicBezTo>
                    <a:pt x="68" y="55"/>
                    <a:pt x="66" y="55"/>
                    <a:pt x="65" y="55"/>
                  </a:cubicBezTo>
                  <a:cubicBezTo>
                    <a:pt x="63" y="55"/>
                    <a:pt x="59" y="55"/>
                    <a:pt x="51" y="56"/>
                  </a:cubicBezTo>
                  <a:cubicBezTo>
                    <a:pt x="53" y="116"/>
                    <a:pt x="53" y="116"/>
                    <a:pt x="53" y="116"/>
                  </a:cubicBezTo>
                  <a:cubicBezTo>
                    <a:pt x="53" y="120"/>
                    <a:pt x="53" y="120"/>
                    <a:pt x="53" y="120"/>
                  </a:cubicBezTo>
                  <a:cubicBezTo>
                    <a:pt x="53" y="125"/>
                    <a:pt x="53" y="125"/>
                    <a:pt x="53" y="125"/>
                  </a:cubicBezTo>
                  <a:cubicBezTo>
                    <a:pt x="53" y="140"/>
                    <a:pt x="50" y="147"/>
                    <a:pt x="42" y="147"/>
                  </a:cubicBezTo>
                  <a:cubicBezTo>
                    <a:pt x="40" y="147"/>
                    <a:pt x="37" y="146"/>
                    <a:pt x="35" y="144"/>
                  </a:cubicBezTo>
                  <a:cubicBezTo>
                    <a:pt x="33" y="143"/>
                    <a:pt x="32" y="140"/>
                    <a:pt x="32" y="138"/>
                  </a:cubicBezTo>
                  <a:cubicBezTo>
                    <a:pt x="32" y="135"/>
                    <a:pt x="33" y="131"/>
                    <a:pt x="33" y="126"/>
                  </a:cubicBezTo>
                  <a:cubicBezTo>
                    <a:pt x="33" y="121"/>
                    <a:pt x="33" y="118"/>
                    <a:pt x="33" y="115"/>
                  </a:cubicBezTo>
                  <a:cubicBezTo>
                    <a:pt x="31" y="56"/>
                    <a:pt x="31" y="56"/>
                    <a:pt x="31" y="56"/>
                  </a:cubicBezTo>
                  <a:cubicBezTo>
                    <a:pt x="26" y="56"/>
                    <a:pt x="19" y="56"/>
                    <a:pt x="9" y="55"/>
                  </a:cubicBezTo>
                  <a:cubicBezTo>
                    <a:pt x="3" y="54"/>
                    <a:pt x="0" y="51"/>
                    <a:pt x="0" y="45"/>
                  </a:cubicBezTo>
                  <a:cubicBezTo>
                    <a:pt x="0" y="42"/>
                    <a:pt x="1" y="39"/>
                    <a:pt x="3" y="37"/>
                  </a:cubicBezTo>
                  <a:cubicBezTo>
                    <a:pt x="4" y="36"/>
                    <a:pt x="7" y="35"/>
                    <a:pt x="10" y="35"/>
                  </a:cubicBezTo>
                  <a:cubicBezTo>
                    <a:pt x="31" y="36"/>
                    <a:pt x="31" y="36"/>
                    <a:pt x="31" y="36"/>
                  </a:cubicBezTo>
                  <a:cubicBezTo>
                    <a:pt x="31" y="33"/>
                    <a:pt x="31" y="28"/>
                    <a:pt x="30" y="23"/>
                  </a:cubicBezTo>
                  <a:cubicBezTo>
                    <a:pt x="30" y="17"/>
                    <a:pt x="30" y="13"/>
                    <a:pt x="30" y="10"/>
                  </a:cubicBezTo>
                  <a:cubicBezTo>
                    <a:pt x="30" y="7"/>
                    <a:pt x="31" y="5"/>
                    <a:pt x="33" y="3"/>
                  </a:cubicBezTo>
                  <a:cubicBezTo>
                    <a:pt x="35" y="1"/>
                    <a:pt x="37" y="0"/>
                    <a:pt x="40" y="0"/>
                  </a:cubicBezTo>
                  <a:cubicBezTo>
                    <a:pt x="46" y="0"/>
                    <a:pt x="49" y="5"/>
                    <a:pt x="50" y="15"/>
                  </a:cubicBezTo>
                  <a:cubicBezTo>
                    <a:pt x="51" y="18"/>
                    <a:pt x="51" y="21"/>
                    <a:pt x="51" y="24"/>
                  </a:cubicBezTo>
                  <a:cubicBezTo>
                    <a:pt x="51" y="30"/>
                    <a:pt x="51" y="30"/>
                    <a:pt x="51" y="30"/>
                  </a:cubicBezTo>
                  <a:cubicBezTo>
                    <a:pt x="50" y="36"/>
                    <a:pt x="50" y="36"/>
                    <a:pt x="50" y="36"/>
                  </a:cubicBezTo>
                  <a:cubicBezTo>
                    <a:pt x="59" y="35"/>
                    <a:pt x="63" y="35"/>
                    <a:pt x="65" y="35"/>
                  </a:cubicBezTo>
                  <a:cubicBezTo>
                    <a:pt x="72" y="35"/>
                    <a:pt x="76" y="35"/>
                    <a:pt x="78" y="36"/>
                  </a:cubicBezTo>
                  <a:cubicBezTo>
                    <a:pt x="82" y="37"/>
                    <a:pt x="84" y="40"/>
                    <a:pt x="84" y="45"/>
                  </a:cubicBezTo>
                  <a:cubicBezTo>
                    <a:pt x="84" y="48"/>
                    <a:pt x="84" y="50"/>
                    <a:pt x="82" y="52"/>
                  </a:cubicBezTo>
                  <a:cubicBezTo>
                    <a:pt x="80" y="54"/>
                    <a:pt x="77" y="55"/>
                    <a:pt x="75" y="55"/>
                  </a:cubicBezTo>
                  <a:close/>
                </a:path>
              </a:pathLst>
            </a:custGeom>
            <a:solidFill>
              <a:srgbClr val="6D50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4" name="Freeform 2309"/>
            <p:cNvSpPr/>
            <p:nvPr/>
          </p:nvSpPr>
          <p:spPr bwMode="auto">
            <a:xfrm>
              <a:off x="2709" y="2096"/>
              <a:ext cx="139" cy="78"/>
            </a:xfrm>
            <a:custGeom>
              <a:avLst/>
              <a:gdLst>
                <a:gd name="T0" fmla="*/ 1 w 154"/>
                <a:gd name="T1" fmla="*/ 40 h 87"/>
                <a:gd name="T2" fmla="*/ 3 w 154"/>
                <a:gd name="T3" fmla="*/ 47 h 87"/>
                <a:gd name="T4" fmla="*/ 10 w 154"/>
                <a:gd name="T5" fmla="*/ 45 h 87"/>
                <a:gd name="T6" fmla="*/ 70 w 154"/>
                <a:gd name="T7" fmla="*/ 16 h 87"/>
                <a:gd name="T8" fmla="*/ 144 w 154"/>
                <a:gd name="T9" fmla="*/ 82 h 87"/>
                <a:gd name="T10" fmla="*/ 150 w 154"/>
                <a:gd name="T11" fmla="*/ 87 h 87"/>
                <a:gd name="T12" fmla="*/ 154 w 154"/>
                <a:gd name="T13" fmla="*/ 81 h 87"/>
                <a:gd name="T14" fmla="*/ 71 w 154"/>
                <a:gd name="T15" fmla="*/ 6 h 87"/>
                <a:gd name="T16" fmla="*/ 1 w 154"/>
                <a:gd name="T17" fmla="*/ 4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87">
                  <a:moveTo>
                    <a:pt x="1" y="40"/>
                  </a:moveTo>
                  <a:cubicBezTo>
                    <a:pt x="0" y="43"/>
                    <a:pt x="1" y="46"/>
                    <a:pt x="3" y="47"/>
                  </a:cubicBezTo>
                  <a:cubicBezTo>
                    <a:pt x="6" y="48"/>
                    <a:pt x="9" y="47"/>
                    <a:pt x="10" y="45"/>
                  </a:cubicBezTo>
                  <a:cubicBezTo>
                    <a:pt x="26" y="14"/>
                    <a:pt x="54" y="13"/>
                    <a:pt x="70" y="16"/>
                  </a:cubicBezTo>
                  <a:cubicBezTo>
                    <a:pt x="106" y="22"/>
                    <a:pt x="139" y="52"/>
                    <a:pt x="144" y="82"/>
                  </a:cubicBezTo>
                  <a:cubicBezTo>
                    <a:pt x="144" y="85"/>
                    <a:pt x="147" y="87"/>
                    <a:pt x="150" y="87"/>
                  </a:cubicBezTo>
                  <a:cubicBezTo>
                    <a:pt x="152" y="86"/>
                    <a:pt x="154" y="84"/>
                    <a:pt x="154" y="81"/>
                  </a:cubicBezTo>
                  <a:cubicBezTo>
                    <a:pt x="149" y="46"/>
                    <a:pt x="112" y="12"/>
                    <a:pt x="71" y="6"/>
                  </a:cubicBezTo>
                  <a:cubicBezTo>
                    <a:pt x="40" y="0"/>
                    <a:pt x="15" y="13"/>
                    <a:pt x="1" y="4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5" name="Freeform 2310"/>
            <p:cNvSpPr/>
            <p:nvPr/>
          </p:nvSpPr>
          <p:spPr bwMode="auto">
            <a:xfrm>
              <a:off x="2719" y="2196"/>
              <a:ext cx="59" cy="40"/>
            </a:xfrm>
            <a:custGeom>
              <a:avLst/>
              <a:gdLst>
                <a:gd name="T0" fmla="*/ 24 w 65"/>
                <a:gd name="T1" fmla="*/ 0 h 44"/>
                <a:gd name="T2" fmla="*/ 33 w 65"/>
                <a:gd name="T3" fmla="*/ 42 h 44"/>
                <a:gd name="T4" fmla="*/ 40 w 65"/>
                <a:gd name="T5" fmla="*/ 0 h 44"/>
              </a:gdLst>
              <a:ahLst/>
              <a:cxnLst>
                <a:cxn ang="0">
                  <a:pos x="T0" y="T1"/>
                </a:cxn>
                <a:cxn ang="0">
                  <a:pos x="T2" y="T3"/>
                </a:cxn>
                <a:cxn ang="0">
                  <a:pos x="T4" y="T5"/>
                </a:cxn>
              </a:cxnLst>
              <a:rect l="0" t="0" r="r" b="b"/>
              <a:pathLst>
                <a:path w="65" h="44">
                  <a:moveTo>
                    <a:pt x="24" y="0"/>
                  </a:moveTo>
                  <a:cubicBezTo>
                    <a:pt x="0" y="12"/>
                    <a:pt x="6" y="44"/>
                    <a:pt x="33" y="42"/>
                  </a:cubicBezTo>
                  <a:cubicBezTo>
                    <a:pt x="59" y="41"/>
                    <a:pt x="65" y="9"/>
                    <a:pt x="40" y="0"/>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Tree>
    <p:custDataLst>
      <p:tags r:id="rId6"/>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646295" y="821690"/>
            <a:ext cx="153035" cy="368300"/>
          </a:xfrm>
          <a:prstGeom prst="rect">
            <a:avLst/>
          </a:prstGeom>
          <a:noFill/>
        </p:spPr>
        <p:txBody>
          <a:bodyPr wrap="square" rtlCol="0">
            <a:spAutoFit/>
          </a:bodyPr>
          <a:p>
            <a:endParaRPr lang="zh-CN" altLang="en-US"/>
          </a:p>
        </p:txBody>
      </p:sp>
      <p:sp>
        <p:nvSpPr>
          <p:cNvPr id="13" name="矩形 12"/>
          <p:cNvSpPr/>
          <p:nvPr/>
        </p:nvSpPr>
        <p:spPr>
          <a:xfrm>
            <a:off x="356235" y="198755"/>
            <a:ext cx="2166620" cy="8229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3600" b="1" dirty="0">
                <a:solidFill>
                  <a:schemeClr val="bg1"/>
                </a:solidFill>
                <a:latin typeface="Arial" panose="020B0604020202020204" pitchFamily="34" charset="0"/>
                <a:ea typeface="宋体" panose="02010600030101010101" pitchFamily="2" charset="-122"/>
                <a:sym typeface="+mn-ea"/>
              </a:rPr>
              <a:t>新课导入</a:t>
            </a:r>
            <a:endParaRPr lang="zh-CN" altLang="en-US" sz="3600" b="1" dirty="0">
              <a:solidFill>
                <a:schemeClr val="bg1"/>
              </a:solidFill>
              <a:latin typeface="Arial" panose="020B0604020202020204" pitchFamily="34" charset="0"/>
              <a:ea typeface="宋体" panose="02010600030101010101" pitchFamily="2" charset="-122"/>
              <a:sym typeface="+mn-ea"/>
            </a:endParaRPr>
          </a:p>
        </p:txBody>
      </p:sp>
      <p:pic>
        <p:nvPicPr>
          <p:cNvPr id="3" name="图片 2" descr="timg (12)"/>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flipH="1">
            <a:off x="-8255" y="1363345"/>
            <a:ext cx="4159885" cy="4131310"/>
          </a:xfrm>
          <a:prstGeom prst="rect">
            <a:avLst/>
          </a:prstGeom>
        </p:spPr>
      </p:pic>
      <p:sp>
        <p:nvSpPr>
          <p:cNvPr id="5" name="文本框 4"/>
          <p:cNvSpPr txBox="1"/>
          <p:nvPr/>
        </p:nvSpPr>
        <p:spPr>
          <a:xfrm>
            <a:off x="4034790" y="1998345"/>
            <a:ext cx="4122420" cy="2861310"/>
          </a:xfrm>
          <a:prstGeom prst="rect">
            <a:avLst/>
          </a:prstGeom>
          <a:noFill/>
        </p:spPr>
        <p:txBody>
          <a:bodyPr wrap="square" rtlCol="0" anchor="t">
            <a:spAutoFit/>
          </a:bodyPr>
          <a:p>
            <a:r>
              <a:rPr lang="zh-CN" altLang="en-US" sz="3600"/>
              <a:t>蓝天是白云的家，</a:t>
            </a:r>
            <a:endParaRPr lang="zh-CN" altLang="en-US" sz="3600"/>
          </a:p>
          <a:p>
            <a:r>
              <a:rPr lang="zh-CN" altLang="en-US" sz="3600"/>
              <a:t>小河是鱼儿的家，</a:t>
            </a:r>
            <a:endParaRPr lang="zh-CN" altLang="en-US" sz="3600"/>
          </a:p>
          <a:p>
            <a:r>
              <a:rPr lang="zh-CN" altLang="en-US" sz="3600"/>
              <a:t>草丛是蟋蟀的家，</a:t>
            </a:r>
            <a:endParaRPr lang="zh-CN" altLang="en-US" sz="3600"/>
          </a:p>
          <a:p>
            <a:r>
              <a:rPr lang="zh-CN" altLang="en-US" sz="3600"/>
              <a:t>祖国是我们的家，　　　　       </a:t>
            </a:r>
            <a:endParaRPr lang="zh-CN" altLang="en-US" sz="3600"/>
          </a:p>
          <a:p>
            <a:r>
              <a:rPr lang="zh-CN" altLang="en-US" sz="3600"/>
              <a:t>       是鸟儿的家。</a:t>
            </a:r>
            <a:endParaRPr lang="zh-CN" altLang="en-US" sz="3600"/>
          </a:p>
        </p:txBody>
      </p:sp>
      <p:sp>
        <p:nvSpPr>
          <p:cNvPr id="8" name="文本框 7"/>
          <p:cNvSpPr txBox="1"/>
          <p:nvPr/>
        </p:nvSpPr>
        <p:spPr>
          <a:xfrm>
            <a:off x="4044950" y="4187825"/>
            <a:ext cx="1548765" cy="645160"/>
          </a:xfrm>
          <a:prstGeom prst="rect">
            <a:avLst/>
          </a:prstGeom>
          <a:noFill/>
        </p:spPr>
        <p:txBody>
          <a:bodyPr wrap="square" rtlCol="0">
            <a:spAutoFit/>
          </a:bodyPr>
          <a:p>
            <a:r>
              <a:rPr lang="zh-CN" altLang="en-US" sz="3600">
                <a:solidFill>
                  <a:srgbClr val="FF0000"/>
                </a:solidFill>
              </a:rPr>
              <a:t>树林</a:t>
            </a:r>
            <a:endParaRPr lang="zh-CN" altLang="en-US" sz="3600">
              <a:solidFill>
                <a:srgbClr val="FF0000"/>
              </a:solidFill>
            </a:endParaRPr>
          </a:p>
        </p:txBody>
      </p:sp>
      <p:sp>
        <p:nvSpPr>
          <p:cNvPr id="9" name="文本框 8"/>
          <p:cNvSpPr txBox="1"/>
          <p:nvPr/>
        </p:nvSpPr>
        <p:spPr>
          <a:xfrm>
            <a:off x="5501640" y="1189990"/>
            <a:ext cx="1189355" cy="768350"/>
          </a:xfrm>
          <a:prstGeom prst="rect">
            <a:avLst/>
          </a:prstGeom>
          <a:noFill/>
        </p:spPr>
        <p:txBody>
          <a:bodyPr wrap="square" rtlCol="0">
            <a:spAutoFit/>
          </a:bodyPr>
          <a:p>
            <a:r>
              <a:rPr lang="zh-CN" altLang="en-US" sz="4400"/>
              <a:t>家</a:t>
            </a:r>
            <a:endParaRPr lang="zh-CN" altLang="en-US" sz="4400"/>
          </a:p>
        </p:txBody>
      </p:sp>
      <p:cxnSp>
        <p:nvCxnSpPr>
          <p:cNvPr id="2" name="直接连接符 1"/>
          <p:cNvCxnSpPr/>
          <p:nvPr/>
        </p:nvCxnSpPr>
        <p:spPr>
          <a:xfrm>
            <a:off x="4204335" y="4737100"/>
            <a:ext cx="850265" cy="0"/>
          </a:xfrm>
          <a:prstGeom prst="line">
            <a:avLst/>
          </a:prstGeom>
          <a:ln cmpd="sng"/>
        </p:spPr>
        <p:style>
          <a:lnRef idx="3">
            <a:schemeClr val="accent6"/>
          </a:lnRef>
          <a:fillRef idx="0">
            <a:schemeClr val="accent6"/>
          </a:fillRef>
          <a:effectRef idx="2">
            <a:schemeClr val="accent6"/>
          </a:effectRef>
          <a:fontRef idx="minor">
            <a:schemeClr val="tx1"/>
          </a:fontRef>
        </p:style>
      </p:cxnSp>
      <p:sp>
        <p:nvSpPr>
          <p:cNvPr id="4" name="云形标注 3"/>
          <p:cNvSpPr/>
          <p:nvPr/>
        </p:nvSpPr>
        <p:spPr>
          <a:xfrm rot="360000">
            <a:off x="8054975" y="1363345"/>
            <a:ext cx="3716655" cy="3181350"/>
          </a:xfrm>
          <a:prstGeom prst="cloudCallout">
            <a:avLst>
              <a:gd name="adj1" fmla="val 47420"/>
              <a:gd name="adj2" fmla="val 82335"/>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8538210" y="2077720"/>
            <a:ext cx="2750185" cy="1753235"/>
          </a:xfrm>
          <a:prstGeom prst="rect">
            <a:avLst/>
          </a:prstGeom>
          <a:noFill/>
        </p:spPr>
        <p:txBody>
          <a:bodyPr wrap="square" rtlCol="0">
            <a:spAutoFit/>
          </a:bodyPr>
          <a:p>
            <a:r>
              <a:rPr lang="zh-CN" altLang="en-US" sz="3600"/>
              <a:t>同学们想一想横线上应该填什么呢？</a:t>
            </a:r>
            <a:endParaRPr lang="zh-CN" altLang="en-US" sz="3600"/>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nvSpPr>
        <p:spPr>
          <a:xfrm>
            <a:off x="506730" y="378460"/>
            <a:ext cx="3057525" cy="98679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dirty="0">
                <a:solidFill>
                  <a:schemeClr val="bg1"/>
                </a:solidFill>
                <a:latin typeface="Arial" panose="020B0604020202020204" pitchFamily="34" charset="0"/>
                <a:ea typeface="宋体" panose="02010600030101010101" pitchFamily="2" charset="-122"/>
                <a:sym typeface="+mn-ea"/>
              </a:rPr>
              <a:t>会认的字</a:t>
            </a:r>
            <a:endParaRPr lang="zh-CN" altLang="en-US" sz="4400" b="1" dirty="0">
              <a:solidFill>
                <a:schemeClr val="bg1"/>
              </a:solidFill>
              <a:latin typeface="Arial" panose="020B0604020202020204" pitchFamily="34" charset="0"/>
              <a:ea typeface="宋体" panose="02010600030101010101" pitchFamily="2" charset="-122"/>
              <a:sym typeface="+mn-ea"/>
            </a:endParaRPr>
          </a:p>
        </p:txBody>
      </p:sp>
      <p:pic>
        <p:nvPicPr>
          <p:cNvPr id="17" name="图片 16"/>
          <p:cNvPicPr>
            <a:picLocks noChangeAspect="1"/>
          </p:cNvPicPr>
          <p:nvPr/>
        </p:nvPicPr>
        <p:blipFill>
          <a:blip r:embed="rId1">
            <a:clrChange>
              <a:clrFrom>
                <a:srgbClr val="F6F6F6">
                  <a:alpha val="100000"/>
                </a:srgbClr>
              </a:clrFrom>
              <a:clrTo>
                <a:srgbClr val="F6F6F6">
                  <a:alpha val="100000"/>
                  <a:alpha val="0"/>
                </a:srgbClr>
              </a:clrTo>
            </a:clrChange>
          </a:blip>
          <a:stretch>
            <a:fillRect/>
          </a:stretch>
        </p:blipFill>
        <p:spPr>
          <a:xfrm>
            <a:off x="9645650" y="127000"/>
            <a:ext cx="1968500" cy="1965325"/>
          </a:xfrm>
          <a:prstGeom prst="rect">
            <a:avLst/>
          </a:prstGeom>
        </p:spPr>
      </p:pic>
      <p:sp>
        <p:nvSpPr>
          <p:cNvPr id="2" name="文本框 1"/>
          <p:cNvSpPr txBox="1"/>
          <p:nvPr/>
        </p:nvSpPr>
        <p:spPr>
          <a:xfrm>
            <a:off x="7327900" y="3197860"/>
            <a:ext cx="1305560" cy="1322070"/>
          </a:xfrm>
          <a:prstGeom prst="rect">
            <a:avLst/>
          </a:prstGeom>
          <a:noFill/>
        </p:spPr>
        <p:txBody>
          <a:bodyPr wrap="square" rtlCol="0">
            <a:spAutoFit/>
          </a:bodyPr>
          <a:p>
            <a:r>
              <a:rPr lang="zh-CN" altLang="en-US" sz="8000" b="1"/>
              <a:t>瞬</a:t>
            </a:r>
            <a:endParaRPr lang="zh-CN" altLang="en-US" sz="8000" b="1"/>
          </a:p>
        </p:txBody>
      </p:sp>
      <p:sp>
        <p:nvSpPr>
          <p:cNvPr id="3" name="文本框 2"/>
          <p:cNvSpPr txBox="1"/>
          <p:nvPr/>
        </p:nvSpPr>
        <p:spPr>
          <a:xfrm>
            <a:off x="5384800" y="3197860"/>
            <a:ext cx="1305560" cy="1322070"/>
          </a:xfrm>
          <a:prstGeom prst="rect">
            <a:avLst/>
          </a:prstGeom>
          <a:noFill/>
        </p:spPr>
        <p:txBody>
          <a:bodyPr wrap="square" rtlCol="0">
            <a:spAutoFit/>
          </a:bodyPr>
          <a:p>
            <a:r>
              <a:rPr lang="zh-CN" altLang="en-US" sz="8000" b="1"/>
              <a:t>畅</a:t>
            </a:r>
            <a:endParaRPr lang="zh-CN" altLang="en-US" sz="8000" b="1"/>
          </a:p>
        </p:txBody>
      </p:sp>
      <p:sp>
        <p:nvSpPr>
          <p:cNvPr id="4" name="文本框 3"/>
          <p:cNvSpPr txBox="1"/>
          <p:nvPr/>
        </p:nvSpPr>
        <p:spPr>
          <a:xfrm>
            <a:off x="1654175" y="3197860"/>
            <a:ext cx="1305560" cy="1322070"/>
          </a:xfrm>
          <a:prstGeom prst="rect">
            <a:avLst/>
          </a:prstGeom>
          <a:noFill/>
        </p:spPr>
        <p:txBody>
          <a:bodyPr wrap="square" rtlCol="0">
            <a:spAutoFit/>
          </a:bodyPr>
          <a:p>
            <a:r>
              <a:rPr lang="zh-CN" altLang="zh-CN" sz="8000" b="1"/>
              <a:t>黎</a:t>
            </a:r>
            <a:endParaRPr lang="zh-CN" altLang="zh-CN" sz="8000" b="1"/>
          </a:p>
        </p:txBody>
      </p:sp>
      <p:sp>
        <p:nvSpPr>
          <p:cNvPr id="5" name="文本框 4"/>
          <p:cNvSpPr txBox="1"/>
          <p:nvPr/>
        </p:nvSpPr>
        <p:spPr>
          <a:xfrm>
            <a:off x="9192260" y="3197860"/>
            <a:ext cx="1133475" cy="1322070"/>
          </a:xfrm>
          <a:prstGeom prst="rect">
            <a:avLst/>
          </a:prstGeom>
          <a:noFill/>
        </p:spPr>
        <p:txBody>
          <a:bodyPr wrap="square" rtlCol="0">
            <a:spAutoFit/>
          </a:bodyPr>
          <a:p>
            <a:r>
              <a:rPr lang="zh-CN" altLang="en-US" sz="8000" b="1"/>
              <a:t>猎</a:t>
            </a:r>
            <a:endParaRPr lang="zh-CN" altLang="en-US" sz="8000" b="1"/>
          </a:p>
        </p:txBody>
      </p:sp>
      <p:sp>
        <p:nvSpPr>
          <p:cNvPr id="18" name="文本框 17"/>
          <p:cNvSpPr txBox="1"/>
          <p:nvPr/>
        </p:nvSpPr>
        <p:spPr>
          <a:xfrm>
            <a:off x="5151755" y="2628265"/>
            <a:ext cx="2176145" cy="768350"/>
          </a:xfrm>
          <a:prstGeom prst="rect">
            <a:avLst/>
          </a:prstGeom>
          <a:noFill/>
        </p:spPr>
        <p:txBody>
          <a:bodyPr wrap="square" rtlCol="0">
            <a:spAutoFit/>
          </a:bodyPr>
          <a:p>
            <a:r>
              <a:rPr lang="en-US" altLang="zh-CN" sz="4400" b="1" dirty="0">
                <a:solidFill>
                  <a:srgbClr val="FF0000"/>
                </a:solidFill>
                <a:uFillTx/>
                <a:sym typeface="+mn-ea"/>
              </a:rPr>
              <a:t>chàng</a:t>
            </a:r>
            <a:endParaRPr lang="en-US" altLang="zh-CN" sz="4400" b="1" dirty="0">
              <a:solidFill>
                <a:srgbClr val="FF0000"/>
              </a:solidFill>
              <a:uFillTx/>
              <a:sym typeface="+mn-ea"/>
            </a:endParaRPr>
          </a:p>
        </p:txBody>
      </p:sp>
      <p:sp>
        <p:nvSpPr>
          <p:cNvPr id="19" name="文本框 18"/>
          <p:cNvSpPr txBox="1"/>
          <p:nvPr/>
        </p:nvSpPr>
        <p:spPr>
          <a:xfrm>
            <a:off x="2049145" y="2597150"/>
            <a:ext cx="735330" cy="829945"/>
          </a:xfrm>
          <a:prstGeom prst="rect">
            <a:avLst/>
          </a:prstGeom>
          <a:noFill/>
        </p:spPr>
        <p:txBody>
          <a:bodyPr wrap="square" rtlCol="0">
            <a:spAutoFit/>
          </a:bodyPr>
          <a:p>
            <a:r>
              <a:rPr lang="en-US" altLang="zh-CN" sz="4800" b="1" dirty="0">
                <a:solidFill>
                  <a:srgbClr val="FF0000"/>
                </a:solidFill>
                <a:sym typeface="+mn-ea"/>
              </a:rPr>
              <a:t>lí</a:t>
            </a:r>
            <a:endParaRPr lang="en-US" altLang="zh-CN" sz="4800" b="1" dirty="0">
              <a:solidFill>
                <a:srgbClr val="FF0000"/>
              </a:solidFill>
              <a:sym typeface="+mn-ea"/>
            </a:endParaRPr>
          </a:p>
        </p:txBody>
      </p:sp>
      <p:sp>
        <p:nvSpPr>
          <p:cNvPr id="21" name="文本框 20"/>
          <p:cNvSpPr txBox="1"/>
          <p:nvPr/>
        </p:nvSpPr>
        <p:spPr>
          <a:xfrm>
            <a:off x="7268210" y="2628265"/>
            <a:ext cx="1734820" cy="768350"/>
          </a:xfrm>
          <a:prstGeom prst="rect">
            <a:avLst/>
          </a:prstGeom>
          <a:noFill/>
        </p:spPr>
        <p:txBody>
          <a:bodyPr wrap="square" rtlCol="0" anchor="t">
            <a:spAutoFit/>
          </a:bodyPr>
          <a:p>
            <a:pPr algn="l"/>
            <a:r>
              <a:rPr lang="en-US" altLang="zh-CN" sz="4400" b="1" dirty="0">
                <a:solidFill>
                  <a:srgbClr val="FF0000"/>
                </a:solidFill>
                <a:uFillTx/>
                <a:sym typeface="+mn-ea"/>
              </a:rPr>
              <a:t>shùn</a:t>
            </a:r>
            <a:endParaRPr lang="en-US" altLang="zh-CN" sz="4400" b="1" dirty="0">
              <a:solidFill>
                <a:srgbClr val="FF0000"/>
              </a:solidFill>
              <a:uFillTx/>
              <a:sym typeface="+mn-ea"/>
            </a:endParaRPr>
          </a:p>
        </p:txBody>
      </p:sp>
      <p:sp>
        <p:nvSpPr>
          <p:cNvPr id="22" name="文本框 21"/>
          <p:cNvSpPr txBox="1"/>
          <p:nvPr/>
        </p:nvSpPr>
        <p:spPr>
          <a:xfrm>
            <a:off x="9480550" y="2628265"/>
            <a:ext cx="1016000" cy="768350"/>
          </a:xfrm>
          <a:prstGeom prst="rect">
            <a:avLst/>
          </a:prstGeom>
          <a:noFill/>
        </p:spPr>
        <p:txBody>
          <a:bodyPr wrap="square" rtlCol="0" anchor="t">
            <a:spAutoFit/>
          </a:bodyPr>
          <a:p>
            <a:r>
              <a:rPr lang="en-US" altLang="zh-CN" sz="4400" b="1" dirty="0">
                <a:solidFill>
                  <a:srgbClr val="FF0000"/>
                </a:solidFill>
                <a:sym typeface="+mn-ea"/>
              </a:rPr>
              <a:t>liè</a:t>
            </a:r>
            <a:endParaRPr lang="en-US" altLang="zh-CN" sz="4400" b="1" dirty="0">
              <a:solidFill>
                <a:srgbClr val="FF0000"/>
              </a:solidFill>
              <a:sym typeface="+mn-ea"/>
            </a:endParaRPr>
          </a:p>
        </p:txBody>
      </p:sp>
      <p:sp>
        <p:nvSpPr>
          <p:cNvPr id="23" name="文本框 22"/>
          <p:cNvSpPr txBox="1"/>
          <p:nvPr/>
        </p:nvSpPr>
        <p:spPr>
          <a:xfrm>
            <a:off x="3479165" y="3197860"/>
            <a:ext cx="1235075" cy="1322070"/>
          </a:xfrm>
          <a:prstGeom prst="rect">
            <a:avLst/>
          </a:prstGeom>
          <a:noFill/>
        </p:spPr>
        <p:txBody>
          <a:bodyPr wrap="square" rtlCol="0" anchor="t">
            <a:spAutoFit/>
          </a:bodyPr>
          <a:p>
            <a:r>
              <a:rPr lang="zh-CN" altLang="en-US" sz="8000" b="1">
                <a:sym typeface="+mn-ea"/>
              </a:rPr>
              <a:t>凝</a:t>
            </a:r>
            <a:endParaRPr lang="zh-CN" altLang="en-US" sz="8000" b="1">
              <a:sym typeface="+mn-ea"/>
            </a:endParaRPr>
          </a:p>
        </p:txBody>
      </p:sp>
      <p:sp>
        <p:nvSpPr>
          <p:cNvPr id="25" name="文本框 24"/>
          <p:cNvSpPr txBox="1"/>
          <p:nvPr/>
        </p:nvSpPr>
        <p:spPr>
          <a:xfrm>
            <a:off x="3536950" y="2597150"/>
            <a:ext cx="1449070" cy="768350"/>
          </a:xfrm>
          <a:prstGeom prst="rect">
            <a:avLst/>
          </a:prstGeom>
          <a:noFill/>
        </p:spPr>
        <p:txBody>
          <a:bodyPr wrap="square" rtlCol="0" anchor="t">
            <a:spAutoFit/>
          </a:bodyPr>
          <a:p>
            <a:r>
              <a:rPr lang="en-US" altLang="zh-CN" sz="4400" b="1" dirty="0">
                <a:solidFill>
                  <a:srgbClr val="FF0000"/>
                </a:solidFill>
                <a:sym typeface="+mn-ea"/>
              </a:rPr>
              <a:t>níng</a:t>
            </a:r>
            <a:endParaRPr lang="en-US" altLang="zh-CN" sz="4400" b="1" dirty="0">
              <a:solidFill>
                <a:srgbClr val="FF0000"/>
              </a:solidFill>
              <a:sym typeface="+mn-ea"/>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30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 calcmode="lin" valueType="num">
                                      <p:cBhvr additive="base">
                                        <p:cTn id="19" dur="30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 calcmode="lin" valueType="num">
                                      <p:cBhvr additive="base">
                                        <p:cTn id="25" dur="30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 calcmode="lin" valueType="num">
                                      <p:cBhvr additive="base">
                                        <p:cTn id="31" dur="30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stretch>
            <a:fillRect/>
          </a:stretch>
        </p:blipFill>
        <p:spPr>
          <a:xfrm>
            <a:off x="2804795" y="3138170"/>
            <a:ext cx="1307465" cy="1293495"/>
          </a:xfrm>
          <a:prstGeom prst="rect">
            <a:avLst/>
          </a:prstGeom>
        </p:spPr>
      </p:pic>
      <p:pic>
        <p:nvPicPr>
          <p:cNvPr id="6" name="图片 5"/>
          <p:cNvPicPr>
            <a:picLocks noChangeAspect="1"/>
          </p:cNvPicPr>
          <p:nvPr/>
        </p:nvPicPr>
        <p:blipFill>
          <a:blip r:embed="rId1" cstate="print"/>
          <a:stretch>
            <a:fillRect/>
          </a:stretch>
        </p:blipFill>
        <p:spPr>
          <a:xfrm>
            <a:off x="4486275" y="3137535"/>
            <a:ext cx="1307465" cy="1293495"/>
          </a:xfrm>
          <a:prstGeom prst="rect">
            <a:avLst/>
          </a:prstGeom>
        </p:spPr>
      </p:pic>
      <p:pic>
        <p:nvPicPr>
          <p:cNvPr id="10" name="图片 9"/>
          <p:cNvPicPr>
            <a:picLocks noChangeAspect="1"/>
          </p:cNvPicPr>
          <p:nvPr/>
        </p:nvPicPr>
        <p:blipFill>
          <a:blip r:embed="rId1" cstate="print"/>
          <a:stretch>
            <a:fillRect/>
          </a:stretch>
        </p:blipFill>
        <p:spPr>
          <a:xfrm>
            <a:off x="1059815" y="3138170"/>
            <a:ext cx="1307465" cy="1293495"/>
          </a:xfrm>
          <a:prstGeom prst="rect">
            <a:avLst/>
          </a:prstGeom>
        </p:spPr>
      </p:pic>
      <p:pic>
        <p:nvPicPr>
          <p:cNvPr id="13" name="图片 12"/>
          <p:cNvPicPr>
            <a:picLocks noChangeAspect="1"/>
          </p:cNvPicPr>
          <p:nvPr/>
        </p:nvPicPr>
        <p:blipFill>
          <a:blip r:embed="rId1" cstate="print"/>
          <a:stretch>
            <a:fillRect/>
          </a:stretch>
        </p:blipFill>
        <p:spPr>
          <a:xfrm>
            <a:off x="7788910" y="3124200"/>
            <a:ext cx="1307465" cy="1293495"/>
          </a:xfrm>
          <a:prstGeom prst="rect">
            <a:avLst/>
          </a:prstGeom>
        </p:spPr>
      </p:pic>
      <p:pic>
        <p:nvPicPr>
          <p:cNvPr id="14" name="图片 13"/>
          <p:cNvPicPr>
            <a:picLocks noChangeAspect="1"/>
          </p:cNvPicPr>
          <p:nvPr/>
        </p:nvPicPr>
        <p:blipFill>
          <a:blip r:embed="rId1" cstate="print"/>
          <a:stretch>
            <a:fillRect/>
          </a:stretch>
        </p:blipFill>
        <p:spPr>
          <a:xfrm>
            <a:off x="6204585" y="3137535"/>
            <a:ext cx="1307465" cy="1293495"/>
          </a:xfrm>
          <a:prstGeom prst="rect">
            <a:avLst/>
          </a:prstGeom>
        </p:spPr>
      </p:pic>
      <p:sp>
        <p:nvSpPr>
          <p:cNvPr id="21" name="文本框 20"/>
          <p:cNvSpPr txBox="1"/>
          <p:nvPr/>
        </p:nvSpPr>
        <p:spPr>
          <a:xfrm>
            <a:off x="2924175" y="3263265"/>
            <a:ext cx="1069340" cy="1014730"/>
          </a:xfrm>
          <a:prstGeom prst="rect">
            <a:avLst/>
          </a:prstGeom>
          <a:noFill/>
        </p:spPr>
        <p:txBody>
          <a:bodyPr wrap="square" rtlCol="0" anchor="t">
            <a:spAutoFit/>
          </a:bodyPr>
          <a:p>
            <a:r>
              <a:rPr lang="zh-CN" altLang="en-US" sz="6000" b="1">
                <a:solidFill>
                  <a:srgbClr val="FF0000"/>
                </a:solidFill>
                <a:sym typeface="+mn-ea"/>
              </a:rPr>
              <a:t>吸</a:t>
            </a:r>
            <a:endParaRPr lang="zh-CN" altLang="en-US" sz="6000" b="1">
              <a:solidFill>
                <a:srgbClr val="FF0000"/>
              </a:solidFill>
              <a:sym typeface="+mn-ea"/>
            </a:endParaRPr>
          </a:p>
        </p:txBody>
      </p:sp>
      <p:sp>
        <p:nvSpPr>
          <p:cNvPr id="23" name="文本框 22"/>
          <p:cNvSpPr txBox="1"/>
          <p:nvPr/>
        </p:nvSpPr>
        <p:spPr>
          <a:xfrm>
            <a:off x="4605655" y="3276600"/>
            <a:ext cx="1069340" cy="1014730"/>
          </a:xfrm>
          <a:prstGeom prst="rect">
            <a:avLst/>
          </a:prstGeom>
          <a:noFill/>
        </p:spPr>
        <p:txBody>
          <a:bodyPr wrap="square" rtlCol="0" anchor="t">
            <a:spAutoFit/>
          </a:bodyPr>
          <a:p>
            <a:r>
              <a:rPr lang="zh-CN" altLang="en-US" sz="6000" b="1">
                <a:solidFill>
                  <a:srgbClr val="FF0000"/>
                </a:solidFill>
              </a:rPr>
              <a:t>抖</a:t>
            </a:r>
            <a:endParaRPr lang="zh-CN" altLang="en-US" sz="6000" b="1">
              <a:solidFill>
                <a:srgbClr val="FF0000"/>
              </a:solidFill>
            </a:endParaRPr>
          </a:p>
        </p:txBody>
      </p:sp>
      <p:sp>
        <p:nvSpPr>
          <p:cNvPr id="24" name="文本框 23"/>
          <p:cNvSpPr txBox="1"/>
          <p:nvPr/>
        </p:nvSpPr>
        <p:spPr>
          <a:xfrm>
            <a:off x="7983855" y="3333750"/>
            <a:ext cx="1069340" cy="1014730"/>
          </a:xfrm>
          <a:prstGeom prst="rect">
            <a:avLst/>
          </a:prstGeom>
          <a:noFill/>
        </p:spPr>
        <p:txBody>
          <a:bodyPr wrap="square" rtlCol="0" anchor="t">
            <a:spAutoFit/>
          </a:bodyPr>
          <a:p>
            <a:r>
              <a:rPr lang="zh-CN" altLang="en-US" sz="6000" b="1">
                <a:solidFill>
                  <a:srgbClr val="FF0000"/>
                </a:solidFill>
                <a:latin typeface="宋体" panose="02010600030101010101" pitchFamily="2" charset="-122"/>
              </a:rPr>
              <a:t>猎</a:t>
            </a:r>
            <a:endParaRPr lang="zh-CN" altLang="en-US" sz="6000" b="1">
              <a:solidFill>
                <a:srgbClr val="FF0000"/>
              </a:solidFill>
              <a:latin typeface="宋体" panose="02010600030101010101" pitchFamily="2" charset="-122"/>
            </a:endParaRPr>
          </a:p>
        </p:txBody>
      </p:sp>
      <p:sp>
        <p:nvSpPr>
          <p:cNvPr id="26" name="文本框 25"/>
          <p:cNvSpPr txBox="1"/>
          <p:nvPr/>
        </p:nvSpPr>
        <p:spPr>
          <a:xfrm>
            <a:off x="6323330" y="3291840"/>
            <a:ext cx="1069340" cy="1014730"/>
          </a:xfrm>
          <a:prstGeom prst="rect">
            <a:avLst/>
          </a:prstGeom>
          <a:noFill/>
        </p:spPr>
        <p:txBody>
          <a:bodyPr wrap="square" rtlCol="0" anchor="t">
            <a:spAutoFit/>
          </a:bodyPr>
          <a:p>
            <a:r>
              <a:rPr lang="zh-CN" altLang="en-US" sz="6000" b="1">
                <a:solidFill>
                  <a:srgbClr val="FF0000"/>
                </a:solidFill>
              </a:rPr>
              <a:t>湿</a:t>
            </a:r>
            <a:endParaRPr lang="zh-CN" altLang="en-US" sz="6000" b="1">
              <a:solidFill>
                <a:srgbClr val="FF0000"/>
              </a:solidFill>
            </a:endParaRPr>
          </a:p>
        </p:txBody>
      </p:sp>
      <p:sp>
        <p:nvSpPr>
          <p:cNvPr id="28" name="文本框 27"/>
          <p:cNvSpPr txBox="1"/>
          <p:nvPr/>
        </p:nvSpPr>
        <p:spPr>
          <a:xfrm>
            <a:off x="1179195" y="3277235"/>
            <a:ext cx="1069340" cy="1106805"/>
          </a:xfrm>
          <a:prstGeom prst="rect">
            <a:avLst/>
          </a:prstGeom>
          <a:noFill/>
        </p:spPr>
        <p:txBody>
          <a:bodyPr wrap="square" rtlCol="0" anchor="t">
            <a:spAutoFit/>
          </a:bodyPr>
          <a:p>
            <a:r>
              <a:rPr lang="zh-CN" altLang="en-US" sz="6600" b="1">
                <a:solidFill>
                  <a:srgbClr val="FF0000"/>
                </a:solidFill>
              </a:rPr>
              <a:t>朝</a:t>
            </a:r>
            <a:endParaRPr lang="zh-CN" altLang="en-US" sz="6600" b="1">
              <a:solidFill>
                <a:srgbClr val="FF0000"/>
              </a:solidFill>
            </a:endParaRPr>
          </a:p>
        </p:txBody>
      </p:sp>
      <p:grpSp>
        <p:nvGrpSpPr>
          <p:cNvPr id="1742" name="Group 1707"/>
          <p:cNvGrpSpPr>
            <a:grpSpLocks noChangeAspect="1"/>
          </p:cNvGrpSpPr>
          <p:nvPr/>
        </p:nvGrpSpPr>
        <p:grpSpPr bwMode="auto">
          <a:xfrm rot="10800000">
            <a:off x="9461500" y="-4445"/>
            <a:ext cx="2719070" cy="2196465"/>
            <a:chOff x="127" y="2321"/>
            <a:chExt cx="1200" cy="969"/>
          </a:xfrm>
        </p:grpSpPr>
        <p:grpSp>
          <p:nvGrpSpPr>
            <p:cNvPr id="1744" name="Group 1908"/>
            <p:cNvGrpSpPr/>
            <p:nvPr/>
          </p:nvGrpSpPr>
          <p:grpSpPr bwMode="auto">
            <a:xfrm>
              <a:off x="562" y="2666"/>
              <a:ext cx="765" cy="441"/>
              <a:chOff x="562" y="2666"/>
              <a:chExt cx="765" cy="441"/>
            </a:xfrm>
          </p:grpSpPr>
          <p:sp>
            <p:nvSpPr>
              <p:cNvPr id="2263" name="Freeform 1708"/>
              <p:cNvSpPr/>
              <p:nvPr/>
            </p:nvSpPr>
            <p:spPr bwMode="auto">
              <a:xfrm>
                <a:off x="562" y="2821"/>
                <a:ext cx="200" cy="286"/>
              </a:xfrm>
              <a:custGeom>
                <a:avLst/>
                <a:gdLst>
                  <a:gd name="T0" fmla="*/ 2 w 84"/>
                  <a:gd name="T1" fmla="*/ 28 h 120"/>
                  <a:gd name="T2" fmla="*/ 1 w 84"/>
                  <a:gd name="T3" fmla="*/ 15 h 120"/>
                  <a:gd name="T4" fmla="*/ 1 w 84"/>
                  <a:gd name="T5" fmla="*/ 6 h 120"/>
                  <a:gd name="T6" fmla="*/ 25 w 84"/>
                  <a:gd name="T7" fmla="*/ 1 h 120"/>
                  <a:gd name="T8" fmla="*/ 54 w 84"/>
                  <a:gd name="T9" fmla="*/ 2 h 120"/>
                  <a:gd name="T10" fmla="*/ 77 w 84"/>
                  <a:gd name="T11" fmla="*/ 2 h 120"/>
                  <a:gd name="T12" fmla="*/ 83 w 84"/>
                  <a:gd name="T13" fmla="*/ 6 h 120"/>
                  <a:gd name="T14" fmla="*/ 83 w 84"/>
                  <a:gd name="T15" fmla="*/ 18 h 120"/>
                  <a:gd name="T16" fmla="*/ 80 w 84"/>
                  <a:gd name="T17" fmla="*/ 56 h 120"/>
                  <a:gd name="T18" fmla="*/ 76 w 84"/>
                  <a:gd name="T19" fmla="*/ 91 h 120"/>
                  <a:gd name="T20" fmla="*/ 73 w 84"/>
                  <a:gd name="T21" fmla="*/ 113 h 120"/>
                  <a:gd name="T22" fmla="*/ 46 w 84"/>
                  <a:gd name="T23" fmla="*/ 115 h 120"/>
                  <a:gd name="T24" fmla="*/ 18 w 84"/>
                  <a:gd name="T25" fmla="*/ 120 h 120"/>
                  <a:gd name="T26" fmla="*/ 22 w 84"/>
                  <a:gd name="T27" fmla="*/ 102 h 120"/>
                  <a:gd name="T28" fmla="*/ 9 w 84"/>
                  <a:gd name="T29" fmla="*/ 94 h 120"/>
                  <a:gd name="T30" fmla="*/ 8 w 84"/>
                  <a:gd name="T31" fmla="*/ 84 h 120"/>
                  <a:gd name="T32" fmla="*/ 16 w 84"/>
                  <a:gd name="T33" fmla="*/ 74 h 120"/>
                  <a:gd name="T34" fmla="*/ 27 w 84"/>
                  <a:gd name="T35" fmla="*/ 51 h 120"/>
                  <a:gd name="T36" fmla="*/ 9 w 84"/>
                  <a:gd name="T37" fmla="*/ 24 h 120"/>
                  <a:gd name="T38" fmla="*/ 4 w 84"/>
                  <a:gd name="T39" fmla="*/ 2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20">
                    <a:moveTo>
                      <a:pt x="2" y="28"/>
                    </a:moveTo>
                    <a:cubicBezTo>
                      <a:pt x="1" y="25"/>
                      <a:pt x="1" y="19"/>
                      <a:pt x="1" y="15"/>
                    </a:cubicBezTo>
                    <a:cubicBezTo>
                      <a:pt x="1" y="12"/>
                      <a:pt x="0" y="8"/>
                      <a:pt x="1" y="6"/>
                    </a:cubicBezTo>
                    <a:cubicBezTo>
                      <a:pt x="4" y="0"/>
                      <a:pt x="18" y="1"/>
                      <a:pt x="25" y="1"/>
                    </a:cubicBezTo>
                    <a:cubicBezTo>
                      <a:pt x="35" y="1"/>
                      <a:pt x="44" y="1"/>
                      <a:pt x="54" y="2"/>
                    </a:cubicBezTo>
                    <a:cubicBezTo>
                      <a:pt x="61" y="2"/>
                      <a:pt x="69" y="1"/>
                      <a:pt x="77" y="2"/>
                    </a:cubicBezTo>
                    <a:cubicBezTo>
                      <a:pt x="81" y="2"/>
                      <a:pt x="83" y="2"/>
                      <a:pt x="83" y="6"/>
                    </a:cubicBezTo>
                    <a:cubicBezTo>
                      <a:pt x="84" y="10"/>
                      <a:pt x="83" y="14"/>
                      <a:pt x="83" y="18"/>
                    </a:cubicBezTo>
                    <a:cubicBezTo>
                      <a:pt x="83" y="31"/>
                      <a:pt x="81" y="43"/>
                      <a:pt x="80" y="56"/>
                    </a:cubicBezTo>
                    <a:cubicBezTo>
                      <a:pt x="79" y="68"/>
                      <a:pt x="78" y="79"/>
                      <a:pt x="76" y="91"/>
                    </a:cubicBezTo>
                    <a:cubicBezTo>
                      <a:pt x="75" y="98"/>
                      <a:pt x="74" y="105"/>
                      <a:pt x="73" y="113"/>
                    </a:cubicBezTo>
                    <a:cubicBezTo>
                      <a:pt x="64" y="114"/>
                      <a:pt x="55" y="115"/>
                      <a:pt x="46" y="115"/>
                    </a:cubicBezTo>
                    <a:cubicBezTo>
                      <a:pt x="36" y="115"/>
                      <a:pt x="27" y="119"/>
                      <a:pt x="18" y="120"/>
                    </a:cubicBezTo>
                    <a:cubicBezTo>
                      <a:pt x="18" y="114"/>
                      <a:pt x="22" y="108"/>
                      <a:pt x="22" y="102"/>
                    </a:cubicBezTo>
                    <a:cubicBezTo>
                      <a:pt x="22" y="95"/>
                      <a:pt x="15" y="91"/>
                      <a:pt x="9" y="94"/>
                    </a:cubicBezTo>
                    <a:cubicBezTo>
                      <a:pt x="10" y="90"/>
                      <a:pt x="8" y="87"/>
                      <a:pt x="8" y="84"/>
                    </a:cubicBezTo>
                    <a:cubicBezTo>
                      <a:pt x="9" y="81"/>
                      <a:pt x="14" y="77"/>
                      <a:pt x="16" y="74"/>
                    </a:cubicBezTo>
                    <a:cubicBezTo>
                      <a:pt x="20" y="67"/>
                      <a:pt x="25" y="59"/>
                      <a:pt x="27" y="51"/>
                    </a:cubicBezTo>
                    <a:cubicBezTo>
                      <a:pt x="30" y="40"/>
                      <a:pt x="25" y="16"/>
                      <a:pt x="9" y="24"/>
                    </a:cubicBezTo>
                    <a:cubicBezTo>
                      <a:pt x="7" y="25"/>
                      <a:pt x="6" y="27"/>
                      <a:pt x="4" y="28"/>
                    </a:cubicBezTo>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4" name="Freeform 1709"/>
              <p:cNvSpPr/>
              <p:nvPr/>
            </p:nvSpPr>
            <p:spPr bwMode="auto">
              <a:xfrm>
                <a:off x="1173" y="2747"/>
                <a:ext cx="7" cy="3"/>
              </a:xfrm>
              <a:custGeom>
                <a:avLst/>
                <a:gdLst>
                  <a:gd name="T0" fmla="*/ 0 w 7"/>
                  <a:gd name="T1" fmla="*/ 3 h 3"/>
                  <a:gd name="T2" fmla="*/ 5 w 7"/>
                  <a:gd name="T3" fmla="*/ 3 h 3"/>
                  <a:gd name="T4" fmla="*/ 7 w 7"/>
                  <a:gd name="T5" fmla="*/ 0 h 3"/>
                  <a:gd name="T6" fmla="*/ 0 w 7"/>
                  <a:gd name="T7" fmla="*/ 3 h 3"/>
                </a:gdLst>
                <a:ahLst/>
                <a:cxnLst>
                  <a:cxn ang="0">
                    <a:pos x="T0" y="T1"/>
                  </a:cxn>
                  <a:cxn ang="0">
                    <a:pos x="T2" y="T3"/>
                  </a:cxn>
                  <a:cxn ang="0">
                    <a:pos x="T4" y="T5"/>
                  </a:cxn>
                  <a:cxn ang="0">
                    <a:pos x="T6" y="T7"/>
                  </a:cxn>
                </a:cxnLst>
                <a:rect l="0" t="0" r="r" b="b"/>
                <a:pathLst>
                  <a:path w="7" h="3">
                    <a:moveTo>
                      <a:pt x="0" y="3"/>
                    </a:moveTo>
                    <a:lnTo>
                      <a:pt x="5" y="3"/>
                    </a:lnTo>
                    <a:lnTo>
                      <a:pt x="7" y="0"/>
                    </a:ln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5" name="Freeform 1710"/>
              <p:cNvSpPr/>
              <p:nvPr/>
            </p:nvSpPr>
            <p:spPr bwMode="auto">
              <a:xfrm>
                <a:off x="1175" y="2735"/>
                <a:ext cx="22" cy="24"/>
              </a:xfrm>
              <a:custGeom>
                <a:avLst/>
                <a:gdLst>
                  <a:gd name="T0" fmla="*/ 5 w 9"/>
                  <a:gd name="T1" fmla="*/ 3 h 10"/>
                  <a:gd name="T2" fmla="*/ 1 w 9"/>
                  <a:gd name="T3" fmla="*/ 3 h 10"/>
                  <a:gd name="T4" fmla="*/ 6 w 9"/>
                  <a:gd name="T5" fmla="*/ 9 h 10"/>
                  <a:gd name="T6" fmla="*/ 2 w 9"/>
                  <a:gd name="T7" fmla="*/ 8 h 10"/>
                  <a:gd name="T8" fmla="*/ 6 w 9"/>
                  <a:gd name="T9" fmla="*/ 7 h 10"/>
                  <a:gd name="T10" fmla="*/ 3 w 9"/>
                  <a:gd name="T11" fmla="*/ 9 h 10"/>
                  <a:gd name="T12" fmla="*/ 6 w 9"/>
                  <a:gd name="T13" fmla="*/ 10 h 10"/>
                  <a:gd name="T14" fmla="*/ 6 w 9"/>
                  <a:gd name="T15" fmla="*/ 9 h 10"/>
                  <a:gd name="T16" fmla="*/ 6 w 9"/>
                  <a:gd name="T17" fmla="*/ 9 h 10"/>
                  <a:gd name="T18" fmla="*/ 7 w 9"/>
                  <a:gd name="T19" fmla="*/ 5 h 10"/>
                  <a:gd name="T20" fmla="*/ 7 w 9"/>
                  <a:gd name="T21" fmla="*/ 5 h 10"/>
                  <a:gd name="T22" fmla="*/ 6 w 9"/>
                  <a:gd name="T23" fmla="*/ 5 h 10"/>
                  <a:gd name="T24" fmla="*/ 4 w 9"/>
                  <a:gd name="T25" fmla="*/ 5 h 10"/>
                  <a:gd name="T26" fmla="*/ 5 w 9"/>
                  <a:gd name="T2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0">
                    <a:moveTo>
                      <a:pt x="5" y="3"/>
                    </a:moveTo>
                    <a:cubicBezTo>
                      <a:pt x="1" y="3"/>
                      <a:pt x="1" y="3"/>
                      <a:pt x="1" y="3"/>
                    </a:cubicBezTo>
                    <a:cubicBezTo>
                      <a:pt x="3" y="7"/>
                      <a:pt x="0" y="6"/>
                      <a:pt x="6" y="9"/>
                    </a:cubicBezTo>
                    <a:cubicBezTo>
                      <a:pt x="9" y="3"/>
                      <a:pt x="0" y="8"/>
                      <a:pt x="2" y="8"/>
                    </a:cubicBezTo>
                    <a:cubicBezTo>
                      <a:pt x="2" y="7"/>
                      <a:pt x="7" y="8"/>
                      <a:pt x="6" y="7"/>
                    </a:cubicBezTo>
                    <a:cubicBezTo>
                      <a:pt x="8" y="9"/>
                      <a:pt x="4" y="7"/>
                      <a:pt x="3" y="9"/>
                    </a:cubicBezTo>
                    <a:cubicBezTo>
                      <a:pt x="5" y="10"/>
                      <a:pt x="5" y="10"/>
                      <a:pt x="6" y="10"/>
                    </a:cubicBezTo>
                    <a:cubicBezTo>
                      <a:pt x="6" y="9"/>
                      <a:pt x="6" y="9"/>
                      <a:pt x="6" y="9"/>
                    </a:cubicBezTo>
                    <a:cubicBezTo>
                      <a:pt x="6" y="9"/>
                      <a:pt x="6" y="9"/>
                      <a:pt x="6" y="9"/>
                    </a:cubicBezTo>
                    <a:cubicBezTo>
                      <a:pt x="7" y="0"/>
                      <a:pt x="7" y="7"/>
                      <a:pt x="7" y="5"/>
                    </a:cubicBezTo>
                    <a:cubicBezTo>
                      <a:pt x="7" y="5"/>
                      <a:pt x="7" y="5"/>
                      <a:pt x="7" y="5"/>
                    </a:cubicBezTo>
                    <a:cubicBezTo>
                      <a:pt x="6" y="5"/>
                      <a:pt x="6" y="5"/>
                      <a:pt x="6" y="5"/>
                    </a:cubicBezTo>
                    <a:cubicBezTo>
                      <a:pt x="6" y="5"/>
                      <a:pt x="5" y="5"/>
                      <a:pt x="4" y="5"/>
                    </a:cubicBezTo>
                    <a:lnTo>
                      <a:pt x="5"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6" name="Freeform 1711"/>
              <p:cNvSpPr/>
              <p:nvPr/>
            </p:nvSpPr>
            <p:spPr bwMode="auto">
              <a:xfrm>
                <a:off x="1175" y="2743"/>
                <a:ext cx="3" cy="9"/>
              </a:xfrm>
              <a:custGeom>
                <a:avLst/>
                <a:gdLst>
                  <a:gd name="T0" fmla="*/ 0 w 1"/>
                  <a:gd name="T1" fmla="*/ 3 h 4"/>
                  <a:gd name="T2" fmla="*/ 1 w 1"/>
                  <a:gd name="T3" fmla="*/ 2 h 4"/>
                  <a:gd name="T4" fmla="*/ 0 w 1"/>
                  <a:gd name="T5" fmla="*/ 4 h 4"/>
                  <a:gd name="T6" fmla="*/ 0 w 1"/>
                  <a:gd name="T7" fmla="*/ 3 h 4"/>
                </a:gdLst>
                <a:ahLst/>
                <a:cxnLst>
                  <a:cxn ang="0">
                    <a:pos x="T0" y="T1"/>
                  </a:cxn>
                  <a:cxn ang="0">
                    <a:pos x="T2" y="T3"/>
                  </a:cxn>
                  <a:cxn ang="0">
                    <a:pos x="T4" y="T5"/>
                  </a:cxn>
                  <a:cxn ang="0">
                    <a:pos x="T6" y="T7"/>
                  </a:cxn>
                </a:cxnLst>
                <a:rect l="0" t="0" r="r" b="b"/>
                <a:pathLst>
                  <a:path w="1" h="4">
                    <a:moveTo>
                      <a:pt x="0" y="3"/>
                    </a:moveTo>
                    <a:cubicBezTo>
                      <a:pt x="0" y="3"/>
                      <a:pt x="1" y="2"/>
                      <a:pt x="1" y="2"/>
                    </a:cubicBezTo>
                    <a:cubicBezTo>
                      <a:pt x="1" y="3"/>
                      <a:pt x="0" y="0"/>
                      <a:pt x="0" y="4"/>
                    </a:cubicBezTo>
                    <a:cubicBezTo>
                      <a:pt x="0" y="4"/>
                      <a:pt x="0" y="4"/>
                      <a:pt x="0"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7" name="Freeform 1712"/>
              <p:cNvSpPr/>
              <p:nvPr/>
            </p:nvSpPr>
            <p:spPr bwMode="auto">
              <a:xfrm>
                <a:off x="1180" y="2750"/>
                <a:ext cx="7" cy="4"/>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cubicBezTo>
                      <a:pt x="2" y="1"/>
                      <a:pt x="0" y="2"/>
                      <a:pt x="0" y="2"/>
                    </a:cubicBezTo>
                    <a:cubicBezTo>
                      <a:pt x="3" y="0"/>
                      <a:pt x="3" y="0"/>
                      <a:pt x="3" y="0"/>
                    </a:cubicBez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8" name="Freeform 1713"/>
              <p:cNvSpPr/>
              <p:nvPr/>
            </p:nvSpPr>
            <p:spPr bwMode="auto">
              <a:xfrm>
                <a:off x="1180" y="2750"/>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9" name="Freeform 1714"/>
              <p:cNvSpPr/>
              <p:nvPr/>
            </p:nvSpPr>
            <p:spPr bwMode="auto">
              <a:xfrm>
                <a:off x="1173" y="2735"/>
                <a:ext cx="24" cy="22"/>
              </a:xfrm>
              <a:custGeom>
                <a:avLst/>
                <a:gdLst>
                  <a:gd name="T0" fmla="*/ 0 w 10"/>
                  <a:gd name="T1" fmla="*/ 5 h 9"/>
                  <a:gd name="T2" fmla="*/ 3 w 10"/>
                  <a:gd name="T3" fmla="*/ 6 h 9"/>
                  <a:gd name="T4" fmla="*/ 3 w 10"/>
                  <a:gd name="T5" fmla="*/ 6 h 9"/>
                  <a:gd name="T6" fmla="*/ 6 w 10"/>
                  <a:gd name="T7" fmla="*/ 4 h 9"/>
                  <a:gd name="T8" fmla="*/ 8 w 10"/>
                  <a:gd name="T9" fmla="*/ 8 h 9"/>
                  <a:gd name="T10" fmla="*/ 9 w 10"/>
                  <a:gd name="T11" fmla="*/ 9 h 9"/>
                  <a:gd name="T12" fmla="*/ 9 w 10"/>
                  <a:gd name="T13" fmla="*/ 9 h 9"/>
                  <a:gd name="T14" fmla="*/ 9 w 10"/>
                  <a:gd name="T15" fmla="*/ 4 h 9"/>
                  <a:gd name="T16" fmla="*/ 9 w 10"/>
                  <a:gd name="T17" fmla="*/ 4 h 9"/>
                  <a:gd name="T18" fmla="*/ 7 w 10"/>
                  <a:gd name="T19" fmla="*/ 3 h 9"/>
                  <a:gd name="T20" fmla="*/ 0 w 10"/>
                  <a:gd name="T2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9">
                    <a:moveTo>
                      <a:pt x="0" y="5"/>
                    </a:moveTo>
                    <a:cubicBezTo>
                      <a:pt x="0" y="6"/>
                      <a:pt x="2" y="6"/>
                      <a:pt x="3" y="6"/>
                    </a:cubicBezTo>
                    <a:cubicBezTo>
                      <a:pt x="3" y="6"/>
                      <a:pt x="3" y="6"/>
                      <a:pt x="3" y="6"/>
                    </a:cubicBezTo>
                    <a:cubicBezTo>
                      <a:pt x="2" y="5"/>
                      <a:pt x="4" y="4"/>
                      <a:pt x="6" y="4"/>
                    </a:cubicBezTo>
                    <a:cubicBezTo>
                      <a:pt x="7" y="6"/>
                      <a:pt x="10" y="3"/>
                      <a:pt x="8" y="8"/>
                    </a:cubicBezTo>
                    <a:cubicBezTo>
                      <a:pt x="9" y="9"/>
                      <a:pt x="9" y="9"/>
                      <a:pt x="9" y="9"/>
                    </a:cubicBezTo>
                    <a:cubicBezTo>
                      <a:pt x="9" y="9"/>
                      <a:pt x="9" y="9"/>
                      <a:pt x="9" y="9"/>
                    </a:cubicBezTo>
                    <a:cubicBezTo>
                      <a:pt x="9" y="0"/>
                      <a:pt x="9" y="6"/>
                      <a:pt x="9" y="4"/>
                    </a:cubicBezTo>
                    <a:cubicBezTo>
                      <a:pt x="9" y="4"/>
                      <a:pt x="9" y="4"/>
                      <a:pt x="9" y="4"/>
                    </a:cubicBezTo>
                    <a:cubicBezTo>
                      <a:pt x="7" y="3"/>
                      <a:pt x="7" y="3"/>
                      <a:pt x="7" y="3"/>
                    </a:cubicBezTo>
                    <a:cubicBezTo>
                      <a:pt x="4" y="3"/>
                      <a:pt x="1" y="5"/>
                      <a:pt x="0"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0" name="Freeform 1715"/>
              <p:cNvSpPr/>
              <p:nvPr/>
            </p:nvSpPr>
            <p:spPr bwMode="auto">
              <a:xfrm>
                <a:off x="1185" y="275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1" name="Rectangle 1716"/>
              <p:cNvSpPr>
                <a:spLocks noChangeArrowheads="1"/>
              </p:cNvSpPr>
              <p:nvPr/>
            </p:nvSpPr>
            <p:spPr bwMode="auto">
              <a:xfrm>
                <a:off x="1189" y="2752"/>
                <a:ext cx="3"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72" name="Freeform 1717"/>
              <p:cNvSpPr/>
              <p:nvPr/>
            </p:nvSpPr>
            <p:spPr bwMode="auto">
              <a:xfrm>
                <a:off x="1144" y="2735"/>
                <a:ext cx="24" cy="12"/>
              </a:xfrm>
              <a:custGeom>
                <a:avLst/>
                <a:gdLst>
                  <a:gd name="T0" fmla="*/ 3 w 10"/>
                  <a:gd name="T1" fmla="*/ 4 h 5"/>
                  <a:gd name="T2" fmla="*/ 10 w 10"/>
                  <a:gd name="T3" fmla="*/ 4 h 5"/>
                  <a:gd name="T4" fmla="*/ 5 w 10"/>
                  <a:gd name="T5" fmla="*/ 0 h 5"/>
                  <a:gd name="T6" fmla="*/ 2 w 10"/>
                  <a:gd name="T7" fmla="*/ 0 h 5"/>
                  <a:gd name="T8" fmla="*/ 3 w 10"/>
                  <a:gd name="T9" fmla="*/ 4 h 5"/>
                </a:gdLst>
                <a:ahLst/>
                <a:cxnLst>
                  <a:cxn ang="0">
                    <a:pos x="T0" y="T1"/>
                  </a:cxn>
                  <a:cxn ang="0">
                    <a:pos x="T2" y="T3"/>
                  </a:cxn>
                  <a:cxn ang="0">
                    <a:pos x="T4" y="T5"/>
                  </a:cxn>
                  <a:cxn ang="0">
                    <a:pos x="T6" y="T7"/>
                  </a:cxn>
                  <a:cxn ang="0">
                    <a:pos x="T8" y="T9"/>
                  </a:cxn>
                </a:cxnLst>
                <a:rect l="0" t="0" r="r" b="b"/>
                <a:pathLst>
                  <a:path w="10" h="5">
                    <a:moveTo>
                      <a:pt x="3" y="4"/>
                    </a:moveTo>
                    <a:cubicBezTo>
                      <a:pt x="4" y="2"/>
                      <a:pt x="9" y="5"/>
                      <a:pt x="10" y="4"/>
                    </a:cubicBezTo>
                    <a:cubicBezTo>
                      <a:pt x="7" y="3"/>
                      <a:pt x="4" y="1"/>
                      <a:pt x="5" y="0"/>
                    </a:cubicBezTo>
                    <a:cubicBezTo>
                      <a:pt x="2" y="0"/>
                      <a:pt x="2" y="0"/>
                      <a:pt x="2" y="0"/>
                    </a:cubicBezTo>
                    <a:cubicBezTo>
                      <a:pt x="0" y="1"/>
                      <a:pt x="2" y="3"/>
                      <a:pt x="3"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3" name="Freeform 1718"/>
              <p:cNvSpPr/>
              <p:nvPr/>
            </p:nvSpPr>
            <p:spPr bwMode="auto">
              <a:xfrm>
                <a:off x="1135"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4" name="Freeform 1719"/>
              <p:cNvSpPr/>
              <p:nvPr/>
            </p:nvSpPr>
            <p:spPr bwMode="auto">
              <a:xfrm>
                <a:off x="1092" y="2723"/>
                <a:ext cx="50" cy="17"/>
              </a:xfrm>
              <a:custGeom>
                <a:avLst/>
                <a:gdLst>
                  <a:gd name="T0" fmla="*/ 0 w 21"/>
                  <a:gd name="T1" fmla="*/ 5 h 7"/>
                  <a:gd name="T2" fmla="*/ 9 w 21"/>
                  <a:gd name="T3" fmla="*/ 3 h 7"/>
                  <a:gd name="T4" fmla="*/ 6 w 21"/>
                  <a:gd name="T5" fmla="*/ 5 h 7"/>
                  <a:gd name="T6" fmla="*/ 14 w 21"/>
                  <a:gd name="T7" fmla="*/ 5 h 7"/>
                  <a:gd name="T8" fmla="*/ 10 w 21"/>
                  <a:gd name="T9" fmla="*/ 6 h 7"/>
                  <a:gd name="T10" fmla="*/ 17 w 21"/>
                  <a:gd name="T11" fmla="*/ 5 h 7"/>
                  <a:gd name="T12" fmla="*/ 21 w 21"/>
                  <a:gd name="T13" fmla="*/ 7 h 7"/>
                  <a:gd name="T14" fmla="*/ 20 w 21"/>
                  <a:gd name="T15" fmla="*/ 4 h 7"/>
                  <a:gd name="T16" fmla="*/ 16 w 21"/>
                  <a:gd name="T17" fmla="*/ 4 h 7"/>
                  <a:gd name="T18" fmla="*/ 18 w 21"/>
                  <a:gd name="T19" fmla="*/ 3 h 7"/>
                  <a:gd name="T20" fmla="*/ 7 w 21"/>
                  <a:gd name="T21" fmla="*/ 1 h 7"/>
                  <a:gd name="T22" fmla="*/ 0 w 21"/>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7">
                    <a:moveTo>
                      <a:pt x="0" y="5"/>
                    </a:moveTo>
                    <a:cubicBezTo>
                      <a:pt x="9" y="3"/>
                      <a:pt x="9" y="3"/>
                      <a:pt x="9" y="3"/>
                    </a:cubicBezTo>
                    <a:cubicBezTo>
                      <a:pt x="8" y="4"/>
                      <a:pt x="8" y="5"/>
                      <a:pt x="6" y="5"/>
                    </a:cubicBezTo>
                    <a:cubicBezTo>
                      <a:pt x="10" y="5"/>
                      <a:pt x="11" y="4"/>
                      <a:pt x="14" y="5"/>
                    </a:cubicBezTo>
                    <a:cubicBezTo>
                      <a:pt x="14" y="7"/>
                      <a:pt x="8" y="4"/>
                      <a:pt x="10" y="6"/>
                    </a:cubicBezTo>
                    <a:cubicBezTo>
                      <a:pt x="12" y="6"/>
                      <a:pt x="15" y="7"/>
                      <a:pt x="17" y="5"/>
                    </a:cubicBezTo>
                    <a:cubicBezTo>
                      <a:pt x="21" y="7"/>
                      <a:pt x="21" y="7"/>
                      <a:pt x="21" y="7"/>
                    </a:cubicBezTo>
                    <a:cubicBezTo>
                      <a:pt x="20" y="4"/>
                      <a:pt x="20" y="4"/>
                      <a:pt x="20" y="4"/>
                    </a:cubicBezTo>
                    <a:cubicBezTo>
                      <a:pt x="18" y="4"/>
                      <a:pt x="17" y="6"/>
                      <a:pt x="16" y="4"/>
                    </a:cubicBezTo>
                    <a:cubicBezTo>
                      <a:pt x="16" y="3"/>
                      <a:pt x="17" y="3"/>
                      <a:pt x="18" y="3"/>
                    </a:cubicBezTo>
                    <a:cubicBezTo>
                      <a:pt x="16" y="3"/>
                      <a:pt x="12" y="1"/>
                      <a:pt x="7" y="1"/>
                    </a:cubicBezTo>
                    <a:cubicBezTo>
                      <a:pt x="3" y="0"/>
                      <a:pt x="3" y="4"/>
                      <a:pt x="0"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5" name="Freeform 1720"/>
              <p:cNvSpPr/>
              <p:nvPr/>
            </p:nvSpPr>
            <p:spPr bwMode="auto">
              <a:xfrm>
                <a:off x="1092" y="2726"/>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6" name="Freeform 1721"/>
              <p:cNvSpPr/>
              <p:nvPr/>
            </p:nvSpPr>
            <p:spPr bwMode="auto">
              <a:xfrm>
                <a:off x="1044" y="2719"/>
                <a:ext cx="41" cy="14"/>
              </a:xfrm>
              <a:custGeom>
                <a:avLst/>
                <a:gdLst>
                  <a:gd name="T0" fmla="*/ 10 w 17"/>
                  <a:gd name="T1" fmla="*/ 6 h 6"/>
                  <a:gd name="T2" fmla="*/ 15 w 17"/>
                  <a:gd name="T3" fmla="*/ 5 h 6"/>
                  <a:gd name="T4" fmla="*/ 16 w 17"/>
                  <a:gd name="T5" fmla="*/ 6 h 6"/>
                  <a:gd name="T6" fmla="*/ 17 w 17"/>
                  <a:gd name="T7" fmla="*/ 5 h 6"/>
                  <a:gd name="T8" fmla="*/ 9 w 17"/>
                  <a:gd name="T9" fmla="*/ 5 h 6"/>
                  <a:gd name="T10" fmla="*/ 7 w 17"/>
                  <a:gd name="T11" fmla="*/ 2 h 6"/>
                  <a:gd name="T12" fmla="*/ 11 w 17"/>
                  <a:gd name="T13" fmla="*/ 3 h 6"/>
                  <a:gd name="T14" fmla="*/ 0 w 17"/>
                  <a:gd name="T15" fmla="*/ 2 h 6"/>
                  <a:gd name="T16" fmla="*/ 2 w 17"/>
                  <a:gd name="T17" fmla="*/ 3 h 6"/>
                  <a:gd name="T18" fmla="*/ 0 w 17"/>
                  <a:gd name="T19" fmla="*/ 3 h 6"/>
                  <a:gd name="T20" fmla="*/ 10 w 17"/>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
                    <a:moveTo>
                      <a:pt x="10" y="6"/>
                    </a:moveTo>
                    <a:cubicBezTo>
                      <a:pt x="15" y="5"/>
                      <a:pt x="15" y="5"/>
                      <a:pt x="15" y="5"/>
                    </a:cubicBezTo>
                    <a:cubicBezTo>
                      <a:pt x="16" y="5"/>
                      <a:pt x="16" y="6"/>
                      <a:pt x="16" y="6"/>
                    </a:cubicBezTo>
                    <a:cubicBezTo>
                      <a:pt x="16" y="6"/>
                      <a:pt x="17" y="5"/>
                      <a:pt x="17" y="5"/>
                    </a:cubicBezTo>
                    <a:cubicBezTo>
                      <a:pt x="15" y="2"/>
                      <a:pt x="12" y="5"/>
                      <a:pt x="9" y="5"/>
                    </a:cubicBezTo>
                    <a:cubicBezTo>
                      <a:pt x="3" y="3"/>
                      <a:pt x="10" y="4"/>
                      <a:pt x="7" y="2"/>
                    </a:cubicBezTo>
                    <a:cubicBezTo>
                      <a:pt x="9" y="2"/>
                      <a:pt x="9" y="2"/>
                      <a:pt x="11" y="3"/>
                    </a:cubicBezTo>
                    <a:cubicBezTo>
                      <a:pt x="8" y="0"/>
                      <a:pt x="3" y="2"/>
                      <a:pt x="0" y="2"/>
                    </a:cubicBezTo>
                    <a:cubicBezTo>
                      <a:pt x="1" y="2"/>
                      <a:pt x="1" y="3"/>
                      <a:pt x="2" y="3"/>
                    </a:cubicBezTo>
                    <a:cubicBezTo>
                      <a:pt x="0" y="3"/>
                      <a:pt x="0" y="3"/>
                      <a:pt x="0" y="3"/>
                    </a:cubicBezTo>
                    <a:cubicBezTo>
                      <a:pt x="2" y="5"/>
                      <a:pt x="5" y="6"/>
                      <a:pt x="10"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7" name="Freeform 1722"/>
              <p:cNvSpPr/>
              <p:nvPr/>
            </p:nvSpPr>
            <p:spPr bwMode="auto">
              <a:xfrm>
                <a:off x="1082" y="2733"/>
                <a:ext cx="5" cy="2"/>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0" y="1"/>
                      <a:pt x="1"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8" name="Freeform 1723"/>
              <p:cNvSpPr/>
              <p:nvPr/>
            </p:nvSpPr>
            <p:spPr bwMode="auto">
              <a:xfrm>
                <a:off x="1042" y="2723"/>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9" name="Freeform 1724"/>
              <p:cNvSpPr/>
              <p:nvPr/>
            </p:nvSpPr>
            <p:spPr bwMode="auto">
              <a:xfrm>
                <a:off x="1040" y="2728"/>
                <a:ext cx="7" cy="3"/>
              </a:xfrm>
              <a:custGeom>
                <a:avLst/>
                <a:gdLst>
                  <a:gd name="T0" fmla="*/ 3 w 3"/>
                  <a:gd name="T1" fmla="*/ 1 h 1"/>
                  <a:gd name="T2" fmla="*/ 0 w 3"/>
                  <a:gd name="T3" fmla="*/ 0 h 1"/>
                  <a:gd name="T4" fmla="*/ 1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0" y="0"/>
                      <a:pt x="0" y="0"/>
                      <a:pt x="0" y="0"/>
                    </a:cubicBezTo>
                    <a:cubicBezTo>
                      <a:pt x="1" y="1"/>
                      <a:pt x="1" y="1"/>
                      <a:pt x="1" y="1"/>
                    </a:cubicBezTo>
                    <a:cubicBezTo>
                      <a:pt x="2" y="1"/>
                      <a:pt x="3"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0" name="Freeform 1725"/>
              <p:cNvSpPr/>
              <p:nvPr/>
            </p:nvSpPr>
            <p:spPr bwMode="auto">
              <a:xfrm>
                <a:off x="821" y="2688"/>
                <a:ext cx="216" cy="45"/>
              </a:xfrm>
              <a:custGeom>
                <a:avLst/>
                <a:gdLst>
                  <a:gd name="T0" fmla="*/ 24 w 91"/>
                  <a:gd name="T1" fmla="*/ 16 h 19"/>
                  <a:gd name="T2" fmla="*/ 20 w 91"/>
                  <a:gd name="T3" fmla="*/ 14 h 19"/>
                  <a:gd name="T4" fmla="*/ 25 w 91"/>
                  <a:gd name="T5" fmla="*/ 14 h 19"/>
                  <a:gd name="T6" fmla="*/ 25 w 91"/>
                  <a:gd name="T7" fmla="*/ 11 h 19"/>
                  <a:gd name="T8" fmla="*/ 16 w 91"/>
                  <a:gd name="T9" fmla="*/ 11 h 19"/>
                  <a:gd name="T10" fmla="*/ 16 w 91"/>
                  <a:gd name="T11" fmla="*/ 10 h 19"/>
                  <a:gd name="T12" fmla="*/ 3 w 91"/>
                  <a:gd name="T13" fmla="*/ 8 h 19"/>
                  <a:gd name="T14" fmla="*/ 15 w 91"/>
                  <a:gd name="T15" fmla="*/ 10 h 19"/>
                  <a:gd name="T16" fmla="*/ 63 w 91"/>
                  <a:gd name="T17" fmla="*/ 16 h 19"/>
                  <a:gd name="T18" fmla="*/ 65 w 91"/>
                  <a:gd name="T19" fmla="*/ 14 h 19"/>
                  <a:gd name="T20" fmla="*/ 69 w 91"/>
                  <a:gd name="T21" fmla="*/ 15 h 19"/>
                  <a:gd name="T22" fmla="*/ 66 w 91"/>
                  <a:gd name="T23" fmla="*/ 15 h 19"/>
                  <a:gd name="T24" fmla="*/ 79 w 91"/>
                  <a:gd name="T25" fmla="*/ 17 h 19"/>
                  <a:gd name="T26" fmla="*/ 80 w 91"/>
                  <a:gd name="T27" fmla="*/ 14 h 19"/>
                  <a:gd name="T28" fmla="*/ 86 w 91"/>
                  <a:gd name="T29" fmla="*/ 18 h 19"/>
                  <a:gd name="T30" fmla="*/ 90 w 91"/>
                  <a:gd name="T31" fmla="*/ 16 h 19"/>
                  <a:gd name="T32" fmla="*/ 86 w 91"/>
                  <a:gd name="T33" fmla="*/ 14 h 19"/>
                  <a:gd name="T34" fmla="*/ 89 w 91"/>
                  <a:gd name="T35" fmla="*/ 14 h 19"/>
                  <a:gd name="T36" fmla="*/ 58 w 91"/>
                  <a:gd name="T37" fmla="*/ 14 h 19"/>
                  <a:gd name="T38" fmla="*/ 59 w 91"/>
                  <a:gd name="T39" fmla="*/ 12 h 19"/>
                  <a:gd name="T40" fmla="*/ 40 w 91"/>
                  <a:gd name="T41" fmla="*/ 9 h 19"/>
                  <a:gd name="T42" fmla="*/ 33 w 91"/>
                  <a:gd name="T43" fmla="*/ 11 h 19"/>
                  <a:gd name="T44" fmla="*/ 29 w 91"/>
                  <a:gd name="T45" fmla="*/ 9 h 19"/>
                  <a:gd name="T46" fmla="*/ 29 w 91"/>
                  <a:gd name="T47" fmla="*/ 10 h 19"/>
                  <a:gd name="T48" fmla="*/ 23 w 91"/>
                  <a:gd name="T49" fmla="*/ 8 h 19"/>
                  <a:gd name="T50" fmla="*/ 22 w 91"/>
                  <a:gd name="T51" fmla="*/ 11 h 19"/>
                  <a:gd name="T52" fmla="*/ 11 w 91"/>
                  <a:gd name="T53" fmla="*/ 5 h 19"/>
                  <a:gd name="T54" fmla="*/ 12 w 91"/>
                  <a:gd name="T55" fmla="*/ 7 h 19"/>
                  <a:gd name="T56" fmla="*/ 10 w 91"/>
                  <a:gd name="T57" fmla="*/ 7 h 19"/>
                  <a:gd name="T58" fmla="*/ 8 w 91"/>
                  <a:gd name="T59" fmla="*/ 5 h 19"/>
                  <a:gd name="T60" fmla="*/ 3 w 91"/>
                  <a:gd name="T61" fmla="*/ 5 h 19"/>
                  <a:gd name="T62" fmla="*/ 2 w 91"/>
                  <a:gd name="T63" fmla="*/ 5 h 19"/>
                  <a:gd name="T64" fmla="*/ 1 w 91"/>
                  <a:gd name="T65" fmla="*/ 5 h 19"/>
                  <a:gd name="T66" fmla="*/ 1 w 91"/>
                  <a:gd name="T67" fmla="*/ 5 h 19"/>
                  <a:gd name="T68" fmla="*/ 1 w 91"/>
                  <a:gd name="T69" fmla="*/ 5 h 19"/>
                  <a:gd name="T70" fmla="*/ 1 w 91"/>
                  <a:gd name="T71" fmla="*/ 5 h 19"/>
                  <a:gd name="T72" fmla="*/ 1 w 91"/>
                  <a:gd name="T73" fmla="*/ 5 h 19"/>
                  <a:gd name="T74" fmla="*/ 1 w 91"/>
                  <a:gd name="T75" fmla="*/ 5 h 19"/>
                  <a:gd name="T76" fmla="*/ 0 w 91"/>
                  <a:gd name="T77" fmla="*/ 11 h 19"/>
                  <a:gd name="T78" fmla="*/ 0 w 91"/>
                  <a:gd name="T79" fmla="*/ 11 h 19"/>
                  <a:gd name="T80" fmla="*/ 1 w 91"/>
                  <a:gd name="T81" fmla="*/ 11 h 19"/>
                  <a:gd name="T82" fmla="*/ 1 w 91"/>
                  <a:gd name="T83" fmla="*/ 11 h 19"/>
                  <a:gd name="T84" fmla="*/ 3 w 91"/>
                  <a:gd name="T85" fmla="*/ 11 h 19"/>
                  <a:gd name="T86" fmla="*/ 2 w 91"/>
                  <a:gd name="T87" fmla="*/ 10 h 19"/>
                  <a:gd name="T88" fmla="*/ 14 w 91"/>
                  <a:gd name="T89" fmla="*/ 12 h 19"/>
                  <a:gd name="T90" fmla="*/ 8 w 91"/>
                  <a:gd name="T91" fmla="*/ 14 h 19"/>
                  <a:gd name="T92" fmla="*/ 11 w 91"/>
                  <a:gd name="T93" fmla="*/ 15 h 19"/>
                  <a:gd name="T94" fmla="*/ 19 w 91"/>
                  <a:gd name="T95" fmla="*/ 13 h 19"/>
                  <a:gd name="T96" fmla="*/ 24 w 91"/>
                  <a:gd name="T9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19">
                    <a:moveTo>
                      <a:pt x="24" y="16"/>
                    </a:moveTo>
                    <a:cubicBezTo>
                      <a:pt x="24" y="15"/>
                      <a:pt x="23" y="15"/>
                      <a:pt x="20" y="14"/>
                    </a:cubicBezTo>
                    <a:cubicBezTo>
                      <a:pt x="21" y="13"/>
                      <a:pt x="24" y="14"/>
                      <a:pt x="25" y="14"/>
                    </a:cubicBezTo>
                    <a:cubicBezTo>
                      <a:pt x="22" y="13"/>
                      <a:pt x="26" y="12"/>
                      <a:pt x="25" y="11"/>
                    </a:cubicBezTo>
                    <a:cubicBezTo>
                      <a:pt x="21" y="11"/>
                      <a:pt x="20" y="12"/>
                      <a:pt x="16" y="11"/>
                    </a:cubicBezTo>
                    <a:cubicBezTo>
                      <a:pt x="16" y="11"/>
                      <a:pt x="16" y="10"/>
                      <a:pt x="16" y="10"/>
                    </a:cubicBezTo>
                    <a:cubicBezTo>
                      <a:pt x="13" y="10"/>
                      <a:pt x="0" y="11"/>
                      <a:pt x="3" y="8"/>
                    </a:cubicBezTo>
                    <a:cubicBezTo>
                      <a:pt x="7" y="9"/>
                      <a:pt x="10" y="9"/>
                      <a:pt x="15" y="10"/>
                    </a:cubicBezTo>
                    <a:cubicBezTo>
                      <a:pt x="30" y="12"/>
                      <a:pt x="46" y="13"/>
                      <a:pt x="63" y="16"/>
                    </a:cubicBezTo>
                    <a:cubicBezTo>
                      <a:pt x="65" y="14"/>
                      <a:pt x="65" y="14"/>
                      <a:pt x="65" y="14"/>
                    </a:cubicBezTo>
                    <a:cubicBezTo>
                      <a:pt x="66" y="15"/>
                      <a:pt x="69" y="14"/>
                      <a:pt x="69" y="15"/>
                    </a:cubicBezTo>
                    <a:cubicBezTo>
                      <a:pt x="68" y="15"/>
                      <a:pt x="67" y="15"/>
                      <a:pt x="66" y="15"/>
                    </a:cubicBezTo>
                    <a:cubicBezTo>
                      <a:pt x="69" y="17"/>
                      <a:pt x="75" y="16"/>
                      <a:pt x="79" y="17"/>
                    </a:cubicBezTo>
                    <a:cubicBezTo>
                      <a:pt x="79" y="17"/>
                      <a:pt x="78" y="15"/>
                      <a:pt x="80" y="14"/>
                    </a:cubicBezTo>
                    <a:cubicBezTo>
                      <a:pt x="79" y="17"/>
                      <a:pt x="85" y="15"/>
                      <a:pt x="86" y="18"/>
                    </a:cubicBezTo>
                    <a:cubicBezTo>
                      <a:pt x="90" y="19"/>
                      <a:pt x="86" y="16"/>
                      <a:pt x="90" y="16"/>
                    </a:cubicBezTo>
                    <a:cubicBezTo>
                      <a:pt x="91" y="15"/>
                      <a:pt x="86" y="15"/>
                      <a:pt x="86" y="14"/>
                    </a:cubicBezTo>
                    <a:cubicBezTo>
                      <a:pt x="87" y="13"/>
                      <a:pt x="89" y="15"/>
                      <a:pt x="89" y="14"/>
                    </a:cubicBezTo>
                    <a:cubicBezTo>
                      <a:pt x="82" y="12"/>
                      <a:pt x="69" y="14"/>
                      <a:pt x="58" y="14"/>
                    </a:cubicBezTo>
                    <a:cubicBezTo>
                      <a:pt x="59" y="12"/>
                      <a:pt x="59" y="12"/>
                      <a:pt x="59" y="12"/>
                    </a:cubicBezTo>
                    <a:cubicBezTo>
                      <a:pt x="54" y="13"/>
                      <a:pt x="45" y="12"/>
                      <a:pt x="40" y="9"/>
                    </a:cubicBezTo>
                    <a:cubicBezTo>
                      <a:pt x="41" y="11"/>
                      <a:pt x="32" y="8"/>
                      <a:pt x="33" y="11"/>
                    </a:cubicBezTo>
                    <a:cubicBezTo>
                      <a:pt x="32" y="10"/>
                      <a:pt x="31" y="10"/>
                      <a:pt x="29" y="9"/>
                    </a:cubicBezTo>
                    <a:cubicBezTo>
                      <a:pt x="29" y="10"/>
                      <a:pt x="29" y="10"/>
                      <a:pt x="29" y="10"/>
                    </a:cubicBezTo>
                    <a:cubicBezTo>
                      <a:pt x="26" y="10"/>
                      <a:pt x="26" y="9"/>
                      <a:pt x="23" y="8"/>
                    </a:cubicBezTo>
                    <a:cubicBezTo>
                      <a:pt x="25" y="10"/>
                      <a:pt x="23" y="10"/>
                      <a:pt x="22" y="11"/>
                    </a:cubicBezTo>
                    <a:cubicBezTo>
                      <a:pt x="18" y="9"/>
                      <a:pt x="14" y="7"/>
                      <a:pt x="11" y="5"/>
                    </a:cubicBezTo>
                    <a:cubicBezTo>
                      <a:pt x="11" y="5"/>
                      <a:pt x="11" y="6"/>
                      <a:pt x="12" y="7"/>
                    </a:cubicBezTo>
                    <a:cubicBezTo>
                      <a:pt x="10" y="6"/>
                      <a:pt x="10" y="7"/>
                      <a:pt x="10" y="7"/>
                    </a:cubicBezTo>
                    <a:cubicBezTo>
                      <a:pt x="8" y="7"/>
                      <a:pt x="8" y="5"/>
                      <a:pt x="8" y="5"/>
                    </a:cubicBezTo>
                    <a:cubicBezTo>
                      <a:pt x="6" y="4"/>
                      <a:pt x="4" y="4"/>
                      <a:pt x="3" y="5"/>
                    </a:cubicBezTo>
                    <a:cubicBezTo>
                      <a:pt x="2" y="5"/>
                      <a:pt x="2" y="5"/>
                      <a:pt x="2"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8"/>
                      <a:pt x="1" y="0"/>
                      <a:pt x="0" y="11"/>
                    </a:cubicBezTo>
                    <a:cubicBezTo>
                      <a:pt x="0" y="11"/>
                      <a:pt x="0" y="11"/>
                      <a:pt x="0" y="11"/>
                    </a:cubicBezTo>
                    <a:cubicBezTo>
                      <a:pt x="1" y="11"/>
                      <a:pt x="1" y="11"/>
                      <a:pt x="1" y="11"/>
                    </a:cubicBezTo>
                    <a:cubicBezTo>
                      <a:pt x="1" y="11"/>
                      <a:pt x="1" y="11"/>
                      <a:pt x="1" y="11"/>
                    </a:cubicBezTo>
                    <a:cubicBezTo>
                      <a:pt x="1" y="11"/>
                      <a:pt x="2" y="11"/>
                      <a:pt x="3" y="11"/>
                    </a:cubicBezTo>
                    <a:cubicBezTo>
                      <a:pt x="2" y="10"/>
                      <a:pt x="2" y="10"/>
                      <a:pt x="2" y="10"/>
                    </a:cubicBezTo>
                    <a:cubicBezTo>
                      <a:pt x="6" y="10"/>
                      <a:pt x="9" y="12"/>
                      <a:pt x="14" y="12"/>
                    </a:cubicBezTo>
                    <a:cubicBezTo>
                      <a:pt x="16" y="14"/>
                      <a:pt x="10" y="13"/>
                      <a:pt x="8" y="14"/>
                    </a:cubicBezTo>
                    <a:cubicBezTo>
                      <a:pt x="9" y="14"/>
                      <a:pt x="11" y="15"/>
                      <a:pt x="11" y="15"/>
                    </a:cubicBezTo>
                    <a:cubicBezTo>
                      <a:pt x="13" y="15"/>
                      <a:pt x="17" y="14"/>
                      <a:pt x="19" y="13"/>
                    </a:cubicBezTo>
                    <a:cubicBezTo>
                      <a:pt x="17" y="15"/>
                      <a:pt x="22" y="16"/>
                      <a:pt x="24" y="1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1" name="Freeform 1726"/>
              <p:cNvSpPr/>
              <p:nvPr/>
            </p:nvSpPr>
            <p:spPr bwMode="auto">
              <a:xfrm>
                <a:off x="845" y="2723"/>
                <a:ext cx="2" cy="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1" y="1"/>
                      <a:pt x="1" y="1"/>
                    </a:cubicBezTo>
                    <a:cubicBezTo>
                      <a:pt x="1" y="1"/>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2" name="Freeform 1727"/>
              <p:cNvSpPr/>
              <p:nvPr/>
            </p:nvSpPr>
            <p:spPr bwMode="auto">
              <a:xfrm>
                <a:off x="878" y="2726"/>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3" name="Freeform 1728"/>
              <p:cNvSpPr/>
              <p:nvPr/>
            </p:nvSpPr>
            <p:spPr bwMode="auto">
              <a:xfrm>
                <a:off x="826" y="2707"/>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4" name="Freeform 1729"/>
              <p:cNvSpPr/>
              <p:nvPr/>
            </p:nvSpPr>
            <p:spPr bwMode="auto">
              <a:xfrm>
                <a:off x="840" y="2695"/>
                <a:ext cx="7"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1" y="1"/>
                      <a:pt x="2" y="1"/>
                      <a:pt x="3" y="2"/>
                    </a:cubicBezTo>
                    <a:cubicBezTo>
                      <a:pt x="3" y="1"/>
                      <a:pt x="3"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5" name="Freeform 1730"/>
              <p:cNvSpPr/>
              <p:nvPr/>
            </p:nvSpPr>
            <p:spPr bwMode="auto">
              <a:xfrm>
                <a:off x="899" y="2707"/>
                <a:ext cx="8" cy="2"/>
              </a:xfrm>
              <a:custGeom>
                <a:avLst/>
                <a:gdLst>
                  <a:gd name="T0" fmla="*/ 2 w 3"/>
                  <a:gd name="T1" fmla="*/ 1 h 1"/>
                  <a:gd name="T2" fmla="*/ 3 w 3"/>
                  <a:gd name="T3" fmla="*/ 0 h 1"/>
                  <a:gd name="T4" fmla="*/ 2 w 3"/>
                  <a:gd name="T5" fmla="*/ 1 h 1"/>
                </a:gdLst>
                <a:ahLst/>
                <a:cxnLst>
                  <a:cxn ang="0">
                    <a:pos x="T0" y="T1"/>
                  </a:cxn>
                  <a:cxn ang="0">
                    <a:pos x="T2" y="T3"/>
                  </a:cxn>
                  <a:cxn ang="0">
                    <a:pos x="T4" y="T5"/>
                  </a:cxn>
                </a:cxnLst>
                <a:rect l="0" t="0" r="r" b="b"/>
                <a:pathLst>
                  <a:path w="3" h="1">
                    <a:moveTo>
                      <a:pt x="2" y="1"/>
                    </a:moveTo>
                    <a:cubicBezTo>
                      <a:pt x="3" y="1"/>
                      <a:pt x="2" y="0"/>
                      <a:pt x="3" y="0"/>
                    </a:cubicBezTo>
                    <a:cubicBezTo>
                      <a:pt x="1" y="0"/>
                      <a:pt x="0" y="0"/>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6" name="Freeform 1731"/>
              <p:cNvSpPr/>
              <p:nvPr/>
            </p:nvSpPr>
            <p:spPr bwMode="auto">
              <a:xfrm>
                <a:off x="859" y="2726"/>
                <a:ext cx="12" cy="0"/>
              </a:xfrm>
              <a:custGeom>
                <a:avLst/>
                <a:gdLst>
                  <a:gd name="T0" fmla="*/ 0 w 12"/>
                  <a:gd name="T1" fmla="*/ 10 w 12"/>
                  <a:gd name="T2" fmla="*/ 12 w 12"/>
                  <a:gd name="T3" fmla="*/ 0 w 12"/>
                </a:gdLst>
                <a:ahLst/>
                <a:cxnLst>
                  <a:cxn ang="0">
                    <a:pos x="T0" y="0"/>
                  </a:cxn>
                  <a:cxn ang="0">
                    <a:pos x="T1" y="0"/>
                  </a:cxn>
                  <a:cxn ang="0">
                    <a:pos x="T2" y="0"/>
                  </a:cxn>
                  <a:cxn ang="0">
                    <a:pos x="T3" y="0"/>
                  </a:cxn>
                </a:cxnLst>
                <a:rect l="0" t="0" r="r" b="b"/>
                <a:pathLst>
                  <a:path w="12">
                    <a:moveTo>
                      <a:pt x="0" y="0"/>
                    </a:moveTo>
                    <a:lnTo>
                      <a:pt x="10" y="0"/>
                    </a:lnTo>
                    <a:lnTo>
                      <a:pt x="1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7" name="Freeform 1732"/>
              <p:cNvSpPr/>
              <p:nvPr/>
            </p:nvSpPr>
            <p:spPr bwMode="auto">
              <a:xfrm>
                <a:off x="888" y="2716"/>
                <a:ext cx="149" cy="27"/>
              </a:xfrm>
              <a:custGeom>
                <a:avLst/>
                <a:gdLst>
                  <a:gd name="T0" fmla="*/ 59 w 63"/>
                  <a:gd name="T1" fmla="*/ 6 h 11"/>
                  <a:gd name="T2" fmla="*/ 48 w 63"/>
                  <a:gd name="T3" fmla="*/ 4 h 11"/>
                  <a:gd name="T4" fmla="*/ 40 w 63"/>
                  <a:gd name="T5" fmla="*/ 7 h 11"/>
                  <a:gd name="T6" fmla="*/ 41 w 63"/>
                  <a:gd name="T7" fmla="*/ 4 h 11"/>
                  <a:gd name="T8" fmla="*/ 20 w 63"/>
                  <a:gd name="T9" fmla="*/ 4 h 11"/>
                  <a:gd name="T10" fmla="*/ 20 w 63"/>
                  <a:gd name="T11" fmla="*/ 2 h 11"/>
                  <a:gd name="T12" fmla="*/ 12 w 63"/>
                  <a:gd name="T13" fmla="*/ 5 h 11"/>
                  <a:gd name="T14" fmla="*/ 12 w 63"/>
                  <a:gd name="T15" fmla="*/ 1 h 11"/>
                  <a:gd name="T16" fmla="*/ 13 w 63"/>
                  <a:gd name="T17" fmla="*/ 1 h 11"/>
                  <a:gd name="T18" fmla="*/ 1 w 63"/>
                  <a:gd name="T19" fmla="*/ 0 h 11"/>
                  <a:gd name="T20" fmla="*/ 0 w 63"/>
                  <a:gd name="T21" fmla="*/ 2 h 11"/>
                  <a:gd name="T22" fmla="*/ 0 w 63"/>
                  <a:gd name="T23" fmla="*/ 4 h 11"/>
                  <a:gd name="T24" fmla="*/ 8 w 63"/>
                  <a:gd name="T25" fmla="*/ 4 h 11"/>
                  <a:gd name="T26" fmla="*/ 8 w 63"/>
                  <a:gd name="T27" fmla="*/ 5 h 11"/>
                  <a:gd name="T28" fmla="*/ 11 w 63"/>
                  <a:gd name="T29" fmla="*/ 5 h 11"/>
                  <a:gd name="T30" fmla="*/ 12 w 63"/>
                  <a:gd name="T31" fmla="*/ 6 h 11"/>
                  <a:gd name="T32" fmla="*/ 17 w 63"/>
                  <a:gd name="T33" fmla="*/ 6 h 11"/>
                  <a:gd name="T34" fmla="*/ 17 w 63"/>
                  <a:gd name="T35" fmla="*/ 6 h 11"/>
                  <a:gd name="T36" fmla="*/ 21 w 63"/>
                  <a:gd name="T37" fmla="*/ 5 h 11"/>
                  <a:gd name="T38" fmla="*/ 23 w 63"/>
                  <a:gd name="T39" fmla="*/ 7 h 11"/>
                  <a:gd name="T40" fmla="*/ 22 w 63"/>
                  <a:gd name="T41" fmla="*/ 5 h 11"/>
                  <a:gd name="T42" fmla="*/ 36 w 63"/>
                  <a:gd name="T43" fmla="*/ 9 h 11"/>
                  <a:gd name="T44" fmla="*/ 37 w 63"/>
                  <a:gd name="T45" fmla="*/ 8 h 11"/>
                  <a:gd name="T46" fmla="*/ 30 w 63"/>
                  <a:gd name="T47" fmla="*/ 8 h 11"/>
                  <a:gd name="T48" fmla="*/ 32 w 63"/>
                  <a:gd name="T49" fmla="*/ 5 h 11"/>
                  <a:gd name="T50" fmla="*/ 39 w 63"/>
                  <a:gd name="T51" fmla="*/ 8 h 11"/>
                  <a:gd name="T52" fmla="*/ 49 w 63"/>
                  <a:gd name="T53" fmla="*/ 9 h 11"/>
                  <a:gd name="T54" fmla="*/ 49 w 63"/>
                  <a:gd name="T55" fmla="*/ 9 h 11"/>
                  <a:gd name="T56" fmla="*/ 56 w 63"/>
                  <a:gd name="T57" fmla="*/ 9 h 11"/>
                  <a:gd name="T58" fmla="*/ 54 w 63"/>
                  <a:gd name="T59" fmla="*/ 9 h 11"/>
                  <a:gd name="T60" fmla="*/ 57 w 63"/>
                  <a:gd name="T61" fmla="*/ 8 h 11"/>
                  <a:gd name="T62" fmla="*/ 57 w 63"/>
                  <a:gd name="T63" fmla="*/ 9 h 11"/>
                  <a:gd name="T64" fmla="*/ 63 w 63"/>
                  <a:gd name="T65" fmla="*/ 7 h 11"/>
                  <a:gd name="T66" fmla="*/ 56 w 63"/>
                  <a:gd name="T67" fmla="*/ 8 h 11"/>
                  <a:gd name="T68" fmla="*/ 59 w 63"/>
                  <a:gd name="T6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11">
                    <a:moveTo>
                      <a:pt x="59" y="6"/>
                    </a:moveTo>
                    <a:cubicBezTo>
                      <a:pt x="56" y="5"/>
                      <a:pt x="52" y="5"/>
                      <a:pt x="48" y="4"/>
                    </a:cubicBezTo>
                    <a:cubicBezTo>
                      <a:pt x="41" y="4"/>
                      <a:pt x="47" y="7"/>
                      <a:pt x="40" y="7"/>
                    </a:cubicBezTo>
                    <a:cubicBezTo>
                      <a:pt x="41" y="4"/>
                      <a:pt x="41" y="4"/>
                      <a:pt x="41" y="4"/>
                    </a:cubicBezTo>
                    <a:cubicBezTo>
                      <a:pt x="35" y="3"/>
                      <a:pt x="26" y="2"/>
                      <a:pt x="20" y="4"/>
                    </a:cubicBezTo>
                    <a:cubicBezTo>
                      <a:pt x="19" y="3"/>
                      <a:pt x="18" y="3"/>
                      <a:pt x="20" y="2"/>
                    </a:cubicBezTo>
                    <a:cubicBezTo>
                      <a:pt x="16" y="2"/>
                      <a:pt x="17" y="6"/>
                      <a:pt x="12" y="5"/>
                    </a:cubicBezTo>
                    <a:cubicBezTo>
                      <a:pt x="17" y="3"/>
                      <a:pt x="10" y="3"/>
                      <a:pt x="12" y="1"/>
                    </a:cubicBezTo>
                    <a:cubicBezTo>
                      <a:pt x="13" y="1"/>
                      <a:pt x="13" y="1"/>
                      <a:pt x="13" y="1"/>
                    </a:cubicBezTo>
                    <a:cubicBezTo>
                      <a:pt x="9" y="1"/>
                      <a:pt x="4" y="1"/>
                      <a:pt x="1" y="0"/>
                    </a:cubicBezTo>
                    <a:cubicBezTo>
                      <a:pt x="1" y="1"/>
                      <a:pt x="3" y="3"/>
                      <a:pt x="0" y="2"/>
                    </a:cubicBezTo>
                    <a:cubicBezTo>
                      <a:pt x="1" y="3"/>
                      <a:pt x="1" y="3"/>
                      <a:pt x="0" y="4"/>
                    </a:cubicBezTo>
                    <a:cubicBezTo>
                      <a:pt x="4" y="4"/>
                      <a:pt x="6" y="5"/>
                      <a:pt x="8" y="4"/>
                    </a:cubicBezTo>
                    <a:cubicBezTo>
                      <a:pt x="10" y="5"/>
                      <a:pt x="7" y="4"/>
                      <a:pt x="8" y="5"/>
                    </a:cubicBezTo>
                    <a:cubicBezTo>
                      <a:pt x="11" y="5"/>
                      <a:pt x="11" y="5"/>
                      <a:pt x="11" y="5"/>
                    </a:cubicBezTo>
                    <a:cubicBezTo>
                      <a:pt x="13" y="5"/>
                      <a:pt x="9" y="5"/>
                      <a:pt x="12" y="6"/>
                    </a:cubicBezTo>
                    <a:cubicBezTo>
                      <a:pt x="12" y="6"/>
                      <a:pt x="15" y="5"/>
                      <a:pt x="17" y="6"/>
                    </a:cubicBezTo>
                    <a:cubicBezTo>
                      <a:pt x="17" y="6"/>
                      <a:pt x="17" y="6"/>
                      <a:pt x="17" y="6"/>
                    </a:cubicBezTo>
                    <a:cubicBezTo>
                      <a:pt x="19" y="6"/>
                      <a:pt x="21" y="6"/>
                      <a:pt x="21" y="5"/>
                    </a:cubicBezTo>
                    <a:cubicBezTo>
                      <a:pt x="23" y="7"/>
                      <a:pt x="23" y="7"/>
                      <a:pt x="23" y="7"/>
                    </a:cubicBezTo>
                    <a:cubicBezTo>
                      <a:pt x="22" y="5"/>
                      <a:pt x="22" y="5"/>
                      <a:pt x="22" y="5"/>
                    </a:cubicBezTo>
                    <a:cubicBezTo>
                      <a:pt x="27" y="6"/>
                      <a:pt x="29" y="9"/>
                      <a:pt x="36" y="9"/>
                    </a:cubicBezTo>
                    <a:cubicBezTo>
                      <a:pt x="34" y="8"/>
                      <a:pt x="36" y="8"/>
                      <a:pt x="37" y="8"/>
                    </a:cubicBezTo>
                    <a:cubicBezTo>
                      <a:pt x="34" y="7"/>
                      <a:pt x="33" y="8"/>
                      <a:pt x="30" y="8"/>
                    </a:cubicBezTo>
                    <a:cubicBezTo>
                      <a:pt x="30" y="7"/>
                      <a:pt x="35" y="6"/>
                      <a:pt x="32" y="5"/>
                    </a:cubicBezTo>
                    <a:cubicBezTo>
                      <a:pt x="35" y="7"/>
                      <a:pt x="38" y="5"/>
                      <a:pt x="39" y="8"/>
                    </a:cubicBezTo>
                    <a:cubicBezTo>
                      <a:pt x="44" y="9"/>
                      <a:pt x="45" y="8"/>
                      <a:pt x="49" y="9"/>
                    </a:cubicBezTo>
                    <a:cubicBezTo>
                      <a:pt x="49" y="9"/>
                      <a:pt x="49" y="9"/>
                      <a:pt x="49" y="9"/>
                    </a:cubicBezTo>
                    <a:cubicBezTo>
                      <a:pt x="50" y="8"/>
                      <a:pt x="53" y="11"/>
                      <a:pt x="56" y="9"/>
                    </a:cubicBezTo>
                    <a:cubicBezTo>
                      <a:pt x="54" y="9"/>
                      <a:pt x="54" y="9"/>
                      <a:pt x="54" y="9"/>
                    </a:cubicBezTo>
                    <a:cubicBezTo>
                      <a:pt x="54" y="8"/>
                      <a:pt x="55" y="8"/>
                      <a:pt x="57" y="8"/>
                    </a:cubicBezTo>
                    <a:cubicBezTo>
                      <a:pt x="56" y="8"/>
                      <a:pt x="56" y="8"/>
                      <a:pt x="57" y="9"/>
                    </a:cubicBezTo>
                    <a:cubicBezTo>
                      <a:pt x="57" y="7"/>
                      <a:pt x="62" y="8"/>
                      <a:pt x="63" y="7"/>
                    </a:cubicBezTo>
                    <a:cubicBezTo>
                      <a:pt x="61" y="7"/>
                      <a:pt x="58" y="8"/>
                      <a:pt x="56" y="8"/>
                    </a:cubicBezTo>
                    <a:cubicBezTo>
                      <a:pt x="57" y="7"/>
                      <a:pt x="57" y="6"/>
                      <a:pt x="59"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8" name="Freeform 1733"/>
              <p:cNvSpPr/>
              <p:nvPr/>
            </p:nvSpPr>
            <p:spPr bwMode="auto">
              <a:xfrm>
                <a:off x="923" y="2731"/>
                <a:ext cx="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9" name="Freeform 1734"/>
              <p:cNvSpPr/>
              <p:nvPr/>
            </p:nvSpPr>
            <p:spPr bwMode="auto">
              <a:xfrm>
                <a:off x="1040" y="2733"/>
                <a:ext cx="116" cy="19"/>
              </a:xfrm>
              <a:custGeom>
                <a:avLst/>
                <a:gdLst>
                  <a:gd name="T0" fmla="*/ 14 w 49"/>
                  <a:gd name="T1" fmla="*/ 4 h 8"/>
                  <a:gd name="T2" fmla="*/ 15 w 49"/>
                  <a:gd name="T3" fmla="*/ 6 h 8"/>
                  <a:gd name="T4" fmla="*/ 15 w 49"/>
                  <a:gd name="T5" fmla="*/ 2 h 8"/>
                  <a:gd name="T6" fmla="*/ 21 w 49"/>
                  <a:gd name="T7" fmla="*/ 2 h 8"/>
                  <a:gd name="T8" fmla="*/ 20 w 49"/>
                  <a:gd name="T9" fmla="*/ 5 h 8"/>
                  <a:gd name="T10" fmla="*/ 25 w 49"/>
                  <a:gd name="T11" fmla="*/ 6 h 8"/>
                  <a:gd name="T12" fmla="*/ 25 w 49"/>
                  <a:gd name="T13" fmla="*/ 4 h 8"/>
                  <a:gd name="T14" fmla="*/ 31 w 49"/>
                  <a:gd name="T15" fmla="*/ 4 h 8"/>
                  <a:gd name="T16" fmla="*/ 29 w 49"/>
                  <a:gd name="T17" fmla="*/ 4 h 8"/>
                  <a:gd name="T18" fmla="*/ 32 w 49"/>
                  <a:gd name="T19" fmla="*/ 7 h 8"/>
                  <a:gd name="T20" fmla="*/ 46 w 49"/>
                  <a:gd name="T21" fmla="*/ 3 h 8"/>
                  <a:gd name="T22" fmla="*/ 42 w 49"/>
                  <a:gd name="T23" fmla="*/ 3 h 8"/>
                  <a:gd name="T24" fmla="*/ 41 w 49"/>
                  <a:gd name="T25" fmla="*/ 5 h 8"/>
                  <a:gd name="T26" fmla="*/ 37 w 49"/>
                  <a:gd name="T27" fmla="*/ 4 h 8"/>
                  <a:gd name="T28" fmla="*/ 40 w 49"/>
                  <a:gd name="T29" fmla="*/ 3 h 8"/>
                  <a:gd name="T30" fmla="*/ 7 w 49"/>
                  <a:gd name="T31" fmla="*/ 0 h 8"/>
                  <a:gd name="T32" fmla="*/ 12 w 49"/>
                  <a:gd name="T33" fmla="*/ 0 h 8"/>
                  <a:gd name="T34" fmla="*/ 7 w 49"/>
                  <a:gd name="T35" fmla="*/ 1 h 8"/>
                  <a:gd name="T36" fmla="*/ 10 w 49"/>
                  <a:gd name="T37" fmla="*/ 4 h 8"/>
                  <a:gd name="T38" fmla="*/ 7 w 49"/>
                  <a:gd name="T39" fmla="*/ 3 h 8"/>
                  <a:gd name="T40" fmla="*/ 7 w 49"/>
                  <a:gd name="T41" fmla="*/ 5 h 8"/>
                  <a:gd name="T42" fmla="*/ 0 w 49"/>
                  <a:gd name="T43" fmla="*/ 5 h 8"/>
                  <a:gd name="T44" fmla="*/ 12 w 49"/>
                  <a:gd name="T45" fmla="*/ 6 h 8"/>
                  <a:gd name="T46" fmla="*/ 14 w 49"/>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8">
                    <a:moveTo>
                      <a:pt x="14" y="4"/>
                    </a:moveTo>
                    <a:cubicBezTo>
                      <a:pt x="16" y="4"/>
                      <a:pt x="13" y="5"/>
                      <a:pt x="15" y="6"/>
                    </a:cubicBezTo>
                    <a:cubicBezTo>
                      <a:pt x="18" y="5"/>
                      <a:pt x="12" y="3"/>
                      <a:pt x="15" y="2"/>
                    </a:cubicBezTo>
                    <a:cubicBezTo>
                      <a:pt x="17" y="3"/>
                      <a:pt x="20" y="2"/>
                      <a:pt x="21" y="2"/>
                    </a:cubicBezTo>
                    <a:cubicBezTo>
                      <a:pt x="19" y="3"/>
                      <a:pt x="20" y="5"/>
                      <a:pt x="20" y="5"/>
                    </a:cubicBezTo>
                    <a:cubicBezTo>
                      <a:pt x="21" y="5"/>
                      <a:pt x="24" y="6"/>
                      <a:pt x="25" y="6"/>
                    </a:cubicBezTo>
                    <a:cubicBezTo>
                      <a:pt x="21" y="5"/>
                      <a:pt x="29" y="6"/>
                      <a:pt x="25" y="4"/>
                    </a:cubicBezTo>
                    <a:cubicBezTo>
                      <a:pt x="26" y="3"/>
                      <a:pt x="30" y="3"/>
                      <a:pt x="31" y="4"/>
                    </a:cubicBezTo>
                    <a:cubicBezTo>
                      <a:pt x="31" y="5"/>
                      <a:pt x="30" y="4"/>
                      <a:pt x="29" y="4"/>
                    </a:cubicBezTo>
                    <a:cubicBezTo>
                      <a:pt x="28" y="6"/>
                      <a:pt x="31" y="5"/>
                      <a:pt x="32" y="7"/>
                    </a:cubicBezTo>
                    <a:cubicBezTo>
                      <a:pt x="36" y="5"/>
                      <a:pt x="49" y="7"/>
                      <a:pt x="46" y="3"/>
                    </a:cubicBezTo>
                    <a:cubicBezTo>
                      <a:pt x="45" y="2"/>
                      <a:pt x="43" y="3"/>
                      <a:pt x="42" y="3"/>
                    </a:cubicBezTo>
                    <a:cubicBezTo>
                      <a:pt x="46" y="4"/>
                      <a:pt x="42" y="5"/>
                      <a:pt x="41" y="5"/>
                    </a:cubicBezTo>
                    <a:cubicBezTo>
                      <a:pt x="39" y="5"/>
                      <a:pt x="36" y="5"/>
                      <a:pt x="37" y="4"/>
                    </a:cubicBezTo>
                    <a:cubicBezTo>
                      <a:pt x="40" y="3"/>
                      <a:pt x="40" y="3"/>
                      <a:pt x="40" y="3"/>
                    </a:cubicBezTo>
                    <a:cubicBezTo>
                      <a:pt x="31" y="2"/>
                      <a:pt x="18" y="0"/>
                      <a:pt x="7" y="0"/>
                    </a:cubicBezTo>
                    <a:cubicBezTo>
                      <a:pt x="12" y="0"/>
                      <a:pt x="12" y="0"/>
                      <a:pt x="12" y="0"/>
                    </a:cubicBezTo>
                    <a:cubicBezTo>
                      <a:pt x="11" y="1"/>
                      <a:pt x="9" y="1"/>
                      <a:pt x="7" y="1"/>
                    </a:cubicBezTo>
                    <a:cubicBezTo>
                      <a:pt x="10" y="4"/>
                      <a:pt x="10" y="4"/>
                      <a:pt x="10" y="4"/>
                    </a:cubicBezTo>
                    <a:cubicBezTo>
                      <a:pt x="8" y="3"/>
                      <a:pt x="7" y="3"/>
                      <a:pt x="7" y="3"/>
                    </a:cubicBezTo>
                    <a:cubicBezTo>
                      <a:pt x="5" y="3"/>
                      <a:pt x="6" y="4"/>
                      <a:pt x="7" y="5"/>
                    </a:cubicBezTo>
                    <a:cubicBezTo>
                      <a:pt x="3" y="5"/>
                      <a:pt x="3" y="4"/>
                      <a:pt x="0" y="5"/>
                    </a:cubicBezTo>
                    <a:cubicBezTo>
                      <a:pt x="6" y="8"/>
                      <a:pt x="5" y="4"/>
                      <a:pt x="12" y="6"/>
                    </a:cubicBezTo>
                    <a:lnTo>
                      <a:pt x="14" y="4"/>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0" name="Freeform 1735"/>
              <p:cNvSpPr/>
              <p:nvPr/>
            </p:nvSpPr>
            <p:spPr bwMode="auto">
              <a:xfrm>
                <a:off x="1040" y="2740"/>
                <a:ext cx="4" cy="3"/>
              </a:xfrm>
              <a:custGeom>
                <a:avLst/>
                <a:gdLst>
                  <a:gd name="T0" fmla="*/ 2 w 4"/>
                  <a:gd name="T1" fmla="*/ 3 h 3"/>
                  <a:gd name="T2" fmla="*/ 4 w 4"/>
                  <a:gd name="T3" fmla="*/ 0 h 3"/>
                  <a:gd name="T4" fmla="*/ 0 w 4"/>
                  <a:gd name="T5" fmla="*/ 0 h 3"/>
                  <a:gd name="T6" fmla="*/ 2 w 4"/>
                  <a:gd name="T7" fmla="*/ 3 h 3"/>
                </a:gdLst>
                <a:ahLst/>
                <a:cxnLst>
                  <a:cxn ang="0">
                    <a:pos x="T0" y="T1"/>
                  </a:cxn>
                  <a:cxn ang="0">
                    <a:pos x="T2" y="T3"/>
                  </a:cxn>
                  <a:cxn ang="0">
                    <a:pos x="T4" y="T5"/>
                  </a:cxn>
                  <a:cxn ang="0">
                    <a:pos x="T6" y="T7"/>
                  </a:cxn>
                </a:cxnLst>
                <a:rect l="0" t="0" r="r" b="b"/>
                <a:pathLst>
                  <a:path w="4" h="3">
                    <a:moveTo>
                      <a:pt x="2" y="3"/>
                    </a:moveTo>
                    <a:lnTo>
                      <a:pt x="4" y="0"/>
                    </a:lnTo>
                    <a:lnTo>
                      <a:pt x="0" y="0"/>
                    </a:lnTo>
                    <a:lnTo>
                      <a:pt x="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1" name="Freeform 1736"/>
              <p:cNvSpPr/>
              <p:nvPr/>
            </p:nvSpPr>
            <p:spPr bwMode="auto">
              <a:xfrm>
                <a:off x="1047" y="2731"/>
                <a:ext cx="7" cy="4"/>
              </a:xfrm>
              <a:custGeom>
                <a:avLst/>
                <a:gdLst>
                  <a:gd name="T0" fmla="*/ 1 w 3"/>
                  <a:gd name="T1" fmla="*/ 0 h 2"/>
                  <a:gd name="T2" fmla="*/ 0 w 3"/>
                  <a:gd name="T3" fmla="*/ 1 h 2"/>
                  <a:gd name="T4" fmla="*/ 1 w 3"/>
                  <a:gd name="T5" fmla="*/ 0 h 2"/>
                </a:gdLst>
                <a:ahLst/>
                <a:cxnLst>
                  <a:cxn ang="0">
                    <a:pos x="T0" y="T1"/>
                  </a:cxn>
                  <a:cxn ang="0">
                    <a:pos x="T2" y="T3"/>
                  </a:cxn>
                  <a:cxn ang="0">
                    <a:pos x="T4" y="T5"/>
                  </a:cxn>
                </a:cxnLst>
                <a:rect l="0" t="0" r="r" b="b"/>
                <a:pathLst>
                  <a:path w="3" h="2">
                    <a:moveTo>
                      <a:pt x="1" y="0"/>
                    </a:moveTo>
                    <a:cubicBezTo>
                      <a:pt x="1" y="1"/>
                      <a:pt x="0" y="1"/>
                      <a:pt x="0" y="1"/>
                    </a:cubicBezTo>
                    <a:cubicBezTo>
                      <a:pt x="3" y="2"/>
                      <a:pt x="2"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2" name="Freeform 1737"/>
              <p:cNvSpPr/>
              <p:nvPr/>
            </p:nvSpPr>
            <p:spPr bwMode="auto">
              <a:xfrm>
                <a:off x="1123" y="2750"/>
                <a:ext cx="9" cy="0"/>
              </a:xfrm>
              <a:custGeom>
                <a:avLst/>
                <a:gdLst>
                  <a:gd name="T0" fmla="*/ 0 w 4"/>
                  <a:gd name="T1" fmla="*/ 4 w 4"/>
                  <a:gd name="T2" fmla="*/ 2 w 4"/>
                  <a:gd name="T3" fmla="*/ 0 w 4"/>
                </a:gdLst>
                <a:ahLst/>
                <a:cxnLst>
                  <a:cxn ang="0">
                    <a:pos x="T0" y="0"/>
                  </a:cxn>
                  <a:cxn ang="0">
                    <a:pos x="T1" y="0"/>
                  </a:cxn>
                  <a:cxn ang="0">
                    <a:pos x="T2" y="0"/>
                  </a:cxn>
                  <a:cxn ang="0">
                    <a:pos x="T3" y="0"/>
                  </a:cxn>
                </a:cxnLst>
                <a:rect l="0" t="0" r="r" b="b"/>
                <a:pathLst>
                  <a:path w="4">
                    <a:moveTo>
                      <a:pt x="0" y="0"/>
                    </a:moveTo>
                    <a:cubicBezTo>
                      <a:pt x="4" y="0"/>
                      <a:pt x="4" y="0"/>
                      <a:pt x="4" y="0"/>
                    </a:cubicBezTo>
                    <a:cubicBezTo>
                      <a:pt x="2" y="0"/>
                      <a:pt x="2" y="0"/>
                      <a:pt x="2" y="0"/>
                    </a:cubicBezTo>
                    <a:cubicBezTo>
                      <a:pt x="2"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3" name="Freeform 1738"/>
              <p:cNvSpPr/>
              <p:nvPr/>
            </p:nvSpPr>
            <p:spPr bwMode="auto">
              <a:xfrm>
                <a:off x="1147" y="2740"/>
                <a:ext cx="35" cy="12"/>
              </a:xfrm>
              <a:custGeom>
                <a:avLst/>
                <a:gdLst>
                  <a:gd name="T0" fmla="*/ 15 w 15"/>
                  <a:gd name="T1" fmla="*/ 1 h 5"/>
                  <a:gd name="T2" fmla="*/ 3 w 15"/>
                  <a:gd name="T3" fmla="*/ 0 h 5"/>
                  <a:gd name="T4" fmla="*/ 3 w 15"/>
                  <a:gd name="T5" fmla="*/ 4 h 5"/>
                  <a:gd name="T6" fmla="*/ 8 w 15"/>
                  <a:gd name="T7" fmla="*/ 2 h 5"/>
                  <a:gd name="T8" fmla="*/ 15 w 15"/>
                  <a:gd name="T9" fmla="*/ 3 h 5"/>
                  <a:gd name="T10" fmla="*/ 15 w 15"/>
                  <a:gd name="T11" fmla="*/ 1 h 5"/>
                </a:gdLst>
                <a:ahLst/>
                <a:cxnLst>
                  <a:cxn ang="0">
                    <a:pos x="T0" y="T1"/>
                  </a:cxn>
                  <a:cxn ang="0">
                    <a:pos x="T2" y="T3"/>
                  </a:cxn>
                  <a:cxn ang="0">
                    <a:pos x="T4" y="T5"/>
                  </a:cxn>
                  <a:cxn ang="0">
                    <a:pos x="T6" y="T7"/>
                  </a:cxn>
                  <a:cxn ang="0">
                    <a:pos x="T8" y="T9"/>
                  </a:cxn>
                  <a:cxn ang="0">
                    <a:pos x="T10" y="T11"/>
                  </a:cxn>
                </a:cxnLst>
                <a:rect l="0" t="0" r="r" b="b"/>
                <a:pathLst>
                  <a:path w="15" h="5">
                    <a:moveTo>
                      <a:pt x="15" y="1"/>
                    </a:moveTo>
                    <a:cubicBezTo>
                      <a:pt x="10" y="1"/>
                      <a:pt x="8" y="2"/>
                      <a:pt x="3" y="0"/>
                    </a:cubicBezTo>
                    <a:cubicBezTo>
                      <a:pt x="0" y="1"/>
                      <a:pt x="4" y="3"/>
                      <a:pt x="3" y="4"/>
                    </a:cubicBezTo>
                    <a:cubicBezTo>
                      <a:pt x="5" y="5"/>
                      <a:pt x="5" y="2"/>
                      <a:pt x="8" y="2"/>
                    </a:cubicBezTo>
                    <a:cubicBezTo>
                      <a:pt x="9" y="3"/>
                      <a:pt x="12" y="2"/>
                      <a:pt x="15" y="3"/>
                    </a:cubicBezTo>
                    <a:cubicBezTo>
                      <a:pt x="14" y="2"/>
                      <a:pt x="14" y="2"/>
                      <a:pt x="15"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4" name="Freeform 1739"/>
              <p:cNvSpPr/>
              <p:nvPr/>
            </p:nvSpPr>
            <p:spPr bwMode="auto">
              <a:xfrm>
                <a:off x="959" y="2719"/>
                <a:ext cx="252" cy="43"/>
              </a:xfrm>
              <a:custGeom>
                <a:avLst/>
                <a:gdLst>
                  <a:gd name="T0" fmla="*/ 99 w 106"/>
                  <a:gd name="T1" fmla="*/ 11 h 18"/>
                  <a:gd name="T2" fmla="*/ 93 w 106"/>
                  <a:gd name="T3" fmla="*/ 10 h 18"/>
                  <a:gd name="T4" fmla="*/ 96 w 106"/>
                  <a:gd name="T5" fmla="*/ 10 h 18"/>
                  <a:gd name="T6" fmla="*/ 91 w 106"/>
                  <a:gd name="T7" fmla="*/ 8 h 18"/>
                  <a:gd name="T8" fmla="*/ 91 w 106"/>
                  <a:gd name="T9" fmla="*/ 9 h 18"/>
                  <a:gd name="T10" fmla="*/ 80 w 106"/>
                  <a:gd name="T11" fmla="*/ 7 h 18"/>
                  <a:gd name="T12" fmla="*/ 78 w 106"/>
                  <a:gd name="T13" fmla="*/ 9 h 18"/>
                  <a:gd name="T14" fmla="*/ 71 w 106"/>
                  <a:gd name="T15" fmla="*/ 5 h 18"/>
                  <a:gd name="T16" fmla="*/ 72 w 106"/>
                  <a:gd name="T17" fmla="*/ 9 h 18"/>
                  <a:gd name="T18" fmla="*/ 60 w 106"/>
                  <a:gd name="T19" fmla="*/ 6 h 18"/>
                  <a:gd name="T20" fmla="*/ 63 w 106"/>
                  <a:gd name="T21" fmla="*/ 6 h 18"/>
                  <a:gd name="T22" fmla="*/ 56 w 106"/>
                  <a:gd name="T23" fmla="*/ 6 h 18"/>
                  <a:gd name="T24" fmla="*/ 57 w 106"/>
                  <a:gd name="T25" fmla="*/ 4 h 18"/>
                  <a:gd name="T26" fmla="*/ 47 w 106"/>
                  <a:gd name="T27" fmla="*/ 3 h 18"/>
                  <a:gd name="T28" fmla="*/ 48 w 106"/>
                  <a:gd name="T29" fmla="*/ 3 h 18"/>
                  <a:gd name="T30" fmla="*/ 29 w 106"/>
                  <a:gd name="T31" fmla="*/ 3 h 18"/>
                  <a:gd name="T32" fmla="*/ 26 w 106"/>
                  <a:gd name="T33" fmla="*/ 1 h 18"/>
                  <a:gd name="T34" fmla="*/ 28 w 106"/>
                  <a:gd name="T35" fmla="*/ 5 h 18"/>
                  <a:gd name="T36" fmla="*/ 20 w 106"/>
                  <a:gd name="T37" fmla="*/ 4 h 18"/>
                  <a:gd name="T38" fmla="*/ 22 w 106"/>
                  <a:gd name="T39" fmla="*/ 2 h 18"/>
                  <a:gd name="T40" fmla="*/ 18 w 106"/>
                  <a:gd name="T41" fmla="*/ 2 h 18"/>
                  <a:gd name="T42" fmla="*/ 15 w 106"/>
                  <a:gd name="T43" fmla="*/ 0 h 18"/>
                  <a:gd name="T44" fmla="*/ 7 w 106"/>
                  <a:gd name="T45" fmla="*/ 2 h 18"/>
                  <a:gd name="T46" fmla="*/ 2 w 106"/>
                  <a:gd name="T47" fmla="*/ 1 h 18"/>
                  <a:gd name="T48" fmla="*/ 5 w 106"/>
                  <a:gd name="T49" fmla="*/ 4 h 18"/>
                  <a:gd name="T50" fmla="*/ 32 w 106"/>
                  <a:gd name="T51" fmla="*/ 6 h 18"/>
                  <a:gd name="T52" fmla="*/ 39 w 106"/>
                  <a:gd name="T53" fmla="*/ 5 h 18"/>
                  <a:gd name="T54" fmla="*/ 39 w 106"/>
                  <a:gd name="T55" fmla="*/ 7 h 18"/>
                  <a:gd name="T56" fmla="*/ 40 w 106"/>
                  <a:gd name="T57" fmla="*/ 5 h 18"/>
                  <a:gd name="T58" fmla="*/ 44 w 106"/>
                  <a:gd name="T59" fmla="*/ 7 h 18"/>
                  <a:gd name="T60" fmla="*/ 46 w 106"/>
                  <a:gd name="T61" fmla="*/ 6 h 18"/>
                  <a:gd name="T62" fmla="*/ 49 w 106"/>
                  <a:gd name="T63" fmla="*/ 8 h 18"/>
                  <a:gd name="T64" fmla="*/ 91 w 106"/>
                  <a:gd name="T65" fmla="*/ 13 h 18"/>
                  <a:gd name="T66" fmla="*/ 90 w 106"/>
                  <a:gd name="T67" fmla="*/ 11 h 18"/>
                  <a:gd name="T68" fmla="*/ 102 w 106"/>
                  <a:gd name="T69" fmla="*/ 14 h 18"/>
                  <a:gd name="T70" fmla="*/ 100 w 106"/>
                  <a:gd name="T71" fmla="*/ 15 h 18"/>
                  <a:gd name="T72" fmla="*/ 101 w 106"/>
                  <a:gd name="T73" fmla="*/ 12 h 18"/>
                  <a:gd name="T74" fmla="*/ 96 w 106"/>
                  <a:gd name="T75" fmla="*/ 12 h 18"/>
                  <a:gd name="T76" fmla="*/ 99 w 106"/>
                  <a:gd name="T77" fmla="*/ 13 h 18"/>
                  <a:gd name="T78" fmla="*/ 94 w 106"/>
                  <a:gd name="T79" fmla="*/ 12 h 18"/>
                  <a:gd name="T80" fmla="*/ 97 w 106"/>
                  <a:gd name="T81" fmla="*/ 16 h 18"/>
                  <a:gd name="T82" fmla="*/ 104 w 106"/>
                  <a:gd name="T83" fmla="*/ 17 h 18"/>
                  <a:gd name="T84" fmla="*/ 104 w 106"/>
                  <a:gd name="T85" fmla="*/ 17 h 18"/>
                  <a:gd name="T86" fmla="*/ 104 w 106"/>
                  <a:gd name="T87" fmla="*/ 17 h 18"/>
                  <a:gd name="T88" fmla="*/ 104 w 106"/>
                  <a:gd name="T89" fmla="*/ 17 h 18"/>
                  <a:gd name="T90" fmla="*/ 104 w 106"/>
                  <a:gd name="T91" fmla="*/ 17 h 18"/>
                  <a:gd name="T92" fmla="*/ 104 w 106"/>
                  <a:gd name="T93" fmla="*/ 17 h 18"/>
                  <a:gd name="T94" fmla="*/ 105 w 106"/>
                  <a:gd name="T95" fmla="*/ 11 h 18"/>
                  <a:gd name="T96" fmla="*/ 105 w 106"/>
                  <a:gd name="T97" fmla="*/ 11 h 18"/>
                  <a:gd name="T98" fmla="*/ 105 w 106"/>
                  <a:gd name="T99" fmla="*/ 11 h 18"/>
                  <a:gd name="T100" fmla="*/ 105 w 106"/>
                  <a:gd name="T101" fmla="*/ 11 h 18"/>
                  <a:gd name="T102" fmla="*/ 104 w 106"/>
                  <a:gd name="T103" fmla="*/ 11 h 18"/>
                  <a:gd name="T104" fmla="*/ 103 w 106"/>
                  <a:gd name="T105" fmla="*/ 10 h 18"/>
                  <a:gd name="T106" fmla="*/ 99 w 106"/>
                  <a:gd name="T107" fmla="*/ 9 h 18"/>
                  <a:gd name="T108" fmla="*/ 99 w 106"/>
                  <a:gd name="T10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18">
                    <a:moveTo>
                      <a:pt x="99" y="11"/>
                    </a:moveTo>
                    <a:cubicBezTo>
                      <a:pt x="97" y="10"/>
                      <a:pt x="94" y="11"/>
                      <a:pt x="93" y="10"/>
                    </a:cubicBezTo>
                    <a:cubicBezTo>
                      <a:pt x="93" y="9"/>
                      <a:pt x="94" y="9"/>
                      <a:pt x="96" y="10"/>
                    </a:cubicBezTo>
                    <a:cubicBezTo>
                      <a:pt x="95" y="8"/>
                      <a:pt x="93" y="9"/>
                      <a:pt x="91" y="8"/>
                    </a:cubicBezTo>
                    <a:cubicBezTo>
                      <a:pt x="91" y="8"/>
                      <a:pt x="92" y="9"/>
                      <a:pt x="91" y="9"/>
                    </a:cubicBezTo>
                    <a:cubicBezTo>
                      <a:pt x="85" y="7"/>
                      <a:pt x="88" y="10"/>
                      <a:pt x="80" y="7"/>
                    </a:cubicBezTo>
                    <a:cubicBezTo>
                      <a:pt x="79" y="8"/>
                      <a:pt x="78" y="8"/>
                      <a:pt x="78" y="9"/>
                    </a:cubicBezTo>
                    <a:cubicBezTo>
                      <a:pt x="74" y="7"/>
                      <a:pt x="76" y="7"/>
                      <a:pt x="71" y="5"/>
                    </a:cubicBezTo>
                    <a:cubicBezTo>
                      <a:pt x="71" y="6"/>
                      <a:pt x="73" y="8"/>
                      <a:pt x="72" y="9"/>
                    </a:cubicBezTo>
                    <a:cubicBezTo>
                      <a:pt x="65" y="6"/>
                      <a:pt x="65" y="8"/>
                      <a:pt x="60" y="6"/>
                    </a:cubicBezTo>
                    <a:cubicBezTo>
                      <a:pt x="61" y="6"/>
                      <a:pt x="62" y="6"/>
                      <a:pt x="63" y="6"/>
                    </a:cubicBezTo>
                    <a:cubicBezTo>
                      <a:pt x="62" y="4"/>
                      <a:pt x="59" y="6"/>
                      <a:pt x="56" y="6"/>
                    </a:cubicBezTo>
                    <a:cubicBezTo>
                      <a:pt x="57" y="4"/>
                      <a:pt x="57" y="4"/>
                      <a:pt x="57" y="4"/>
                    </a:cubicBezTo>
                    <a:cubicBezTo>
                      <a:pt x="54" y="4"/>
                      <a:pt x="50" y="5"/>
                      <a:pt x="47" y="3"/>
                    </a:cubicBezTo>
                    <a:cubicBezTo>
                      <a:pt x="48" y="3"/>
                      <a:pt x="48" y="3"/>
                      <a:pt x="48" y="3"/>
                    </a:cubicBezTo>
                    <a:cubicBezTo>
                      <a:pt x="41" y="3"/>
                      <a:pt x="34" y="2"/>
                      <a:pt x="29" y="3"/>
                    </a:cubicBezTo>
                    <a:cubicBezTo>
                      <a:pt x="26" y="1"/>
                      <a:pt x="26" y="1"/>
                      <a:pt x="26" y="1"/>
                    </a:cubicBezTo>
                    <a:cubicBezTo>
                      <a:pt x="19" y="2"/>
                      <a:pt x="33" y="2"/>
                      <a:pt x="28" y="5"/>
                    </a:cubicBezTo>
                    <a:cubicBezTo>
                      <a:pt x="27" y="1"/>
                      <a:pt x="24" y="5"/>
                      <a:pt x="20" y="4"/>
                    </a:cubicBezTo>
                    <a:cubicBezTo>
                      <a:pt x="18" y="2"/>
                      <a:pt x="24" y="3"/>
                      <a:pt x="22" y="2"/>
                    </a:cubicBezTo>
                    <a:cubicBezTo>
                      <a:pt x="21" y="3"/>
                      <a:pt x="20" y="2"/>
                      <a:pt x="18" y="2"/>
                    </a:cubicBezTo>
                    <a:cubicBezTo>
                      <a:pt x="18" y="1"/>
                      <a:pt x="13" y="1"/>
                      <a:pt x="15" y="0"/>
                    </a:cubicBezTo>
                    <a:cubicBezTo>
                      <a:pt x="7" y="2"/>
                      <a:pt x="7" y="2"/>
                      <a:pt x="7" y="2"/>
                    </a:cubicBezTo>
                    <a:cubicBezTo>
                      <a:pt x="6" y="1"/>
                      <a:pt x="3" y="1"/>
                      <a:pt x="2" y="1"/>
                    </a:cubicBezTo>
                    <a:cubicBezTo>
                      <a:pt x="6" y="1"/>
                      <a:pt x="0" y="3"/>
                      <a:pt x="5" y="4"/>
                    </a:cubicBezTo>
                    <a:cubicBezTo>
                      <a:pt x="12" y="4"/>
                      <a:pt x="23" y="5"/>
                      <a:pt x="32" y="6"/>
                    </a:cubicBezTo>
                    <a:cubicBezTo>
                      <a:pt x="33" y="4"/>
                      <a:pt x="37" y="7"/>
                      <a:pt x="39" y="5"/>
                    </a:cubicBezTo>
                    <a:cubicBezTo>
                      <a:pt x="39" y="6"/>
                      <a:pt x="39" y="7"/>
                      <a:pt x="39" y="7"/>
                    </a:cubicBezTo>
                    <a:cubicBezTo>
                      <a:pt x="45" y="7"/>
                      <a:pt x="38" y="6"/>
                      <a:pt x="40" y="5"/>
                    </a:cubicBezTo>
                    <a:cubicBezTo>
                      <a:pt x="42" y="5"/>
                      <a:pt x="44" y="7"/>
                      <a:pt x="44" y="7"/>
                    </a:cubicBezTo>
                    <a:cubicBezTo>
                      <a:pt x="48" y="8"/>
                      <a:pt x="44" y="7"/>
                      <a:pt x="46" y="6"/>
                    </a:cubicBezTo>
                    <a:cubicBezTo>
                      <a:pt x="49" y="8"/>
                      <a:pt x="49" y="8"/>
                      <a:pt x="49" y="8"/>
                    </a:cubicBezTo>
                    <a:cubicBezTo>
                      <a:pt x="61" y="9"/>
                      <a:pt x="77" y="9"/>
                      <a:pt x="91" y="13"/>
                    </a:cubicBezTo>
                    <a:cubicBezTo>
                      <a:pt x="90" y="11"/>
                      <a:pt x="90" y="11"/>
                      <a:pt x="90" y="11"/>
                    </a:cubicBezTo>
                    <a:cubicBezTo>
                      <a:pt x="95" y="13"/>
                      <a:pt x="105" y="10"/>
                      <a:pt x="102" y="14"/>
                    </a:cubicBezTo>
                    <a:cubicBezTo>
                      <a:pt x="100" y="15"/>
                      <a:pt x="100" y="15"/>
                      <a:pt x="100" y="15"/>
                    </a:cubicBezTo>
                    <a:cubicBezTo>
                      <a:pt x="102" y="15"/>
                      <a:pt x="100" y="13"/>
                      <a:pt x="101" y="12"/>
                    </a:cubicBezTo>
                    <a:cubicBezTo>
                      <a:pt x="100" y="13"/>
                      <a:pt x="98" y="12"/>
                      <a:pt x="96" y="12"/>
                    </a:cubicBezTo>
                    <a:cubicBezTo>
                      <a:pt x="99" y="13"/>
                      <a:pt x="99" y="13"/>
                      <a:pt x="99" y="13"/>
                    </a:cubicBezTo>
                    <a:cubicBezTo>
                      <a:pt x="97" y="14"/>
                      <a:pt x="94" y="13"/>
                      <a:pt x="94" y="12"/>
                    </a:cubicBezTo>
                    <a:cubicBezTo>
                      <a:pt x="89" y="13"/>
                      <a:pt x="96" y="15"/>
                      <a:pt x="97" y="16"/>
                    </a:cubicBezTo>
                    <a:cubicBezTo>
                      <a:pt x="101" y="15"/>
                      <a:pt x="102" y="16"/>
                      <a:pt x="104" y="17"/>
                    </a:cubicBezTo>
                    <a:cubicBezTo>
                      <a:pt x="104" y="17"/>
                      <a:pt x="104" y="17"/>
                      <a:pt x="104" y="17"/>
                    </a:cubicBezTo>
                    <a:cubicBezTo>
                      <a:pt x="104" y="17"/>
                      <a:pt x="104" y="17"/>
                      <a:pt x="104" y="17"/>
                    </a:cubicBezTo>
                    <a:cubicBezTo>
                      <a:pt x="104" y="17"/>
                      <a:pt x="104" y="17"/>
                      <a:pt x="104" y="17"/>
                    </a:cubicBezTo>
                    <a:cubicBezTo>
                      <a:pt x="104" y="17"/>
                      <a:pt x="104" y="17"/>
                      <a:pt x="104" y="17"/>
                    </a:cubicBezTo>
                    <a:cubicBezTo>
                      <a:pt x="104" y="17"/>
                      <a:pt x="104" y="17"/>
                      <a:pt x="104" y="17"/>
                    </a:cubicBezTo>
                    <a:cubicBezTo>
                      <a:pt x="104" y="18"/>
                      <a:pt x="106" y="6"/>
                      <a:pt x="105" y="11"/>
                    </a:cubicBezTo>
                    <a:cubicBezTo>
                      <a:pt x="105" y="11"/>
                      <a:pt x="105" y="11"/>
                      <a:pt x="105" y="11"/>
                    </a:cubicBezTo>
                    <a:cubicBezTo>
                      <a:pt x="105" y="11"/>
                      <a:pt x="105" y="11"/>
                      <a:pt x="105" y="11"/>
                    </a:cubicBezTo>
                    <a:cubicBezTo>
                      <a:pt x="105" y="11"/>
                      <a:pt x="105" y="11"/>
                      <a:pt x="105" y="11"/>
                    </a:cubicBezTo>
                    <a:cubicBezTo>
                      <a:pt x="104" y="11"/>
                      <a:pt x="104" y="11"/>
                      <a:pt x="104" y="11"/>
                    </a:cubicBezTo>
                    <a:cubicBezTo>
                      <a:pt x="103" y="10"/>
                      <a:pt x="103" y="10"/>
                      <a:pt x="103" y="10"/>
                    </a:cubicBezTo>
                    <a:cubicBezTo>
                      <a:pt x="102" y="9"/>
                      <a:pt x="101" y="9"/>
                      <a:pt x="99" y="9"/>
                    </a:cubicBezTo>
                    <a:cubicBezTo>
                      <a:pt x="95" y="9"/>
                      <a:pt x="99" y="10"/>
                      <a:pt x="99"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5" name="Freeform 1740"/>
              <p:cNvSpPr/>
              <p:nvPr/>
            </p:nvSpPr>
            <p:spPr bwMode="auto">
              <a:xfrm>
                <a:off x="1199" y="2747"/>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6" name="Freeform 1741"/>
              <p:cNvSpPr/>
              <p:nvPr/>
            </p:nvSpPr>
            <p:spPr bwMode="auto">
              <a:xfrm>
                <a:off x="957" y="2719"/>
                <a:ext cx="7" cy="2"/>
              </a:xfrm>
              <a:custGeom>
                <a:avLst/>
                <a:gdLst>
                  <a:gd name="T0" fmla="*/ 3 w 3"/>
                  <a:gd name="T1" fmla="*/ 1 h 1"/>
                  <a:gd name="T2" fmla="*/ 1 w 3"/>
                  <a:gd name="T3" fmla="*/ 0 h 1"/>
                  <a:gd name="T4" fmla="*/ 3 w 3"/>
                  <a:gd name="T5" fmla="*/ 1 h 1"/>
                </a:gdLst>
                <a:ahLst/>
                <a:cxnLst>
                  <a:cxn ang="0">
                    <a:pos x="T0" y="T1"/>
                  </a:cxn>
                  <a:cxn ang="0">
                    <a:pos x="T2" y="T3"/>
                  </a:cxn>
                  <a:cxn ang="0">
                    <a:pos x="T4" y="T5"/>
                  </a:cxn>
                </a:cxnLst>
                <a:rect l="0" t="0" r="r" b="b"/>
                <a:pathLst>
                  <a:path w="3" h="1">
                    <a:moveTo>
                      <a:pt x="3" y="1"/>
                    </a:moveTo>
                    <a:cubicBezTo>
                      <a:pt x="2" y="1"/>
                      <a:pt x="2" y="0"/>
                      <a:pt x="1" y="0"/>
                    </a:cubicBezTo>
                    <a:cubicBezTo>
                      <a:pt x="0" y="1"/>
                      <a:pt x="1"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7" name="Rectangle 1742"/>
              <p:cNvSpPr>
                <a:spLocks noChangeArrowheads="1"/>
              </p:cNvSpPr>
              <p:nvPr/>
            </p:nvSpPr>
            <p:spPr bwMode="auto">
              <a:xfrm>
                <a:off x="1182" y="2747"/>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8" name="Rectangle 1743"/>
              <p:cNvSpPr>
                <a:spLocks noChangeArrowheads="1"/>
              </p:cNvSpPr>
              <p:nvPr/>
            </p:nvSpPr>
            <p:spPr bwMode="auto">
              <a:xfrm>
                <a:off x="1173" y="2754"/>
                <a:ext cx="5"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9" name="Freeform 1744"/>
              <p:cNvSpPr/>
              <p:nvPr/>
            </p:nvSpPr>
            <p:spPr bwMode="auto">
              <a:xfrm>
                <a:off x="921" y="27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0" name="Freeform 1745"/>
              <p:cNvSpPr/>
              <p:nvPr/>
            </p:nvSpPr>
            <p:spPr bwMode="auto">
              <a:xfrm>
                <a:off x="823" y="270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1" name="Freeform 1746"/>
              <p:cNvSpPr/>
              <p:nvPr/>
            </p:nvSpPr>
            <p:spPr bwMode="auto">
              <a:xfrm>
                <a:off x="812" y="2678"/>
                <a:ext cx="342" cy="69"/>
              </a:xfrm>
              <a:custGeom>
                <a:avLst/>
                <a:gdLst>
                  <a:gd name="T0" fmla="*/ 137 w 144"/>
                  <a:gd name="T1" fmla="*/ 26 h 29"/>
                  <a:gd name="T2" fmla="*/ 141 w 144"/>
                  <a:gd name="T3" fmla="*/ 24 h 29"/>
                  <a:gd name="T4" fmla="*/ 134 w 144"/>
                  <a:gd name="T5" fmla="*/ 23 h 29"/>
                  <a:gd name="T6" fmla="*/ 123 w 144"/>
                  <a:gd name="T7" fmla="*/ 23 h 29"/>
                  <a:gd name="T8" fmla="*/ 100 w 144"/>
                  <a:gd name="T9" fmla="*/ 21 h 29"/>
                  <a:gd name="T10" fmla="*/ 85 w 144"/>
                  <a:gd name="T11" fmla="*/ 19 h 29"/>
                  <a:gd name="T12" fmla="*/ 66 w 144"/>
                  <a:gd name="T13" fmla="*/ 18 h 29"/>
                  <a:gd name="T14" fmla="*/ 61 w 144"/>
                  <a:gd name="T15" fmla="*/ 17 h 29"/>
                  <a:gd name="T16" fmla="*/ 51 w 144"/>
                  <a:gd name="T17" fmla="*/ 14 h 29"/>
                  <a:gd name="T18" fmla="*/ 45 w 144"/>
                  <a:gd name="T19" fmla="*/ 16 h 29"/>
                  <a:gd name="T20" fmla="*/ 35 w 144"/>
                  <a:gd name="T21" fmla="*/ 14 h 29"/>
                  <a:gd name="T22" fmla="*/ 28 w 144"/>
                  <a:gd name="T23" fmla="*/ 12 h 29"/>
                  <a:gd name="T24" fmla="*/ 14 w 144"/>
                  <a:gd name="T25" fmla="*/ 10 h 29"/>
                  <a:gd name="T26" fmla="*/ 1 w 144"/>
                  <a:gd name="T27" fmla="*/ 9 h 29"/>
                  <a:gd name="T28" fmla="*/ 13 w 144"/>
                  <a:gd name="T29" fmla="*/ 9 h 29"/>
                  <a:gd name="T30" fmla="*/ 21 w 144"/>
                  <a:gd name="T31" fmla="*/ 9 h 29"/>
                  <a:gd name="T32" fmla="*/ 24 w 144"/>
                  <a:gd name="T33" fmla="*/ 11 h 29"/>
                  <a:gd name="T34" fmla="*/ 31 w 144"/>
                  <a:gd name="T35" fmla="*/ 12 h 29"/>
                  <a:gd name="T36" fmla="*/ 59 w 144"/>
                  <a:gd name="T37" fmla="*/ 18 h 29"/>
                  <a:gd name="T38" fmla="*/ 45 w 144"/>
                  <a:gd name="T39" fmla="*/ 15 h 29"/>
                  <a:gd name="T40" fmla="*/ 42 w 144"/>
                  <a:gd name="T41" fmla="*/ 15 h 29"/>
                  <a:gd name="T42" fmla="*/ 40 w 144"/>
                  <a:gd name="T43" fmla="*/ 11 h 29"/>
                  <a:gd name="T44" fmla="*/ 36 w 144"/>
                  <a:gd name="T45" fmla="*/ 9 h 29"/>
                  <a:gd name="T46" fmla="*/ 27 w 144"/>
                  <a:gd name="T47" fmla="*/ 8 h 29"/>
                  <a:gd name="T48" fmla="*/ 18 w 144"/>
                  <a:gd name="T49" fmla="*/ 6 h 29"/>
                  <a:gd name="T50" fmla="*/ 5 w 144"/>
                  <a:gd name="T51" fmla="*/ 4 h 29"/>
                  <a:gd name="T52" fmla="*/ 1 w 144"/>
                  <a:gd name="T53" fmla="*/ 5 h 29"/>
                  <a:gd name="T54" fmla="*/ 1 w 144"/>
                  <a:gd name="T55" fmla="*/ 5 h 29"/>
                  <a:gd name="T56" fmla="*/ 1 w 144"/>
                  <a:gd name="T57" fmla="*/ 5 h 29"/>
                  <a:gd name="T58" fmla="*/ 1 w 144"/>
                  <a:gd name="T59" fmla="*/ 11 h 29"/>
                  <a:gd name="T60" fmla="*/ 1 w 144"/>
                  <a:gd name="T61" fmla="*/ 11 h 29"/>
                  <a:gd name="T62" fmla="*/ 2 w 144"/>
                  <a:gd name="T63" fmla="*/ 11 h 29"/>
                  <a:gd name="T64" fmla="*/ 8 w 144"/>
                  <a:gd name="T65" fmla="*/ 12 h 29"/>
                  <a:gd name="T66" fmla="*/ 8 w 144"/>
                  <a:gd name="T67" fmla="*/ 12 h 29"/>
                  <a:gd name="T68" fmla="*/ 11 w 144"/>
                  <a:gd name="T69" fmla="*/ 13 h 29"/>
                  <a:gd name="T70" fmla="*/ 20 w 144"/>
                  <a:gd name="T71" fmla="*/ 13 h 29"/>
                  <a:gd name="T72" fmla="*/ 29 w 144"/>
                  <a:gd name="T73" fmla="*/ 14 h 29"/>
                  <a:gd name="T74" fmla="*/ 32 w 144"/>
                  <a:gd name="T75" fmla="*/ 16 h 29"/>
                  <a:gd name="T76" fmla="*/ 42 w 144"/>
                  <a:gd name="T77" fmla="*/ 18 h 29"/>
                  <a:gd name="T78" fmla="*/ 47 w 144"/>
                  <a:gd name="T79" fmla="*/ 18 h 29"/>
                  <a:gd name="T80" fmla="*/ 61 w 144"/>
                  <a:gd name="T81" fmla="*/ 20 h 29"/>
                  <a:gd name="T82" fmla="*/ 80 w 144"/>
                  <a:gd name="T83" fmla="*/ 22 h 29"/>
                  <a:gd name="T84" fmla="*/ 85 w 144"/>
                  <a:gd name="T85" fmla="*/ 23 h 29"/>
                  <a:gd name="T86" fmla="*/ 106 w 144"/>
                  <a:gd name="T87" fmla="*/ 25 h 29"/>
                  <a:gd name="T88" fmla="*/ 98 w 144"/>
                  <a:gd name="T89" fmla="*/ 22 h 29"/>
                  <a:gd name="T90" fmla="*/ 108 w 144"/>
                  <a:gd name="T91"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29">
                    <a:moveTo>
                      <a:pt x="127" y="27"/>
                    </a:moveTo>
                    <a:cubicBezTo>
                      <a:pt x="130" y="27"/>
                      <a:pt x="135" y="27"/>
                      <a:pt x="137" y="26"/>
                    </a:cubicBezTo>
                    <a:cubicBezTo>
                      <a:pt x="137" y="27"/>
                      <a:pt x="137" y="27"/>
                      <a:pt x="137" y="27"/>
                    </a:cubicBezTo>
                    <a:cubicBezTo>
                      <a:pt x="139" y="27"/>
                      <a:pt x="144" y="26"/>
                      <a:pt x="141" y="24"/>
                    </a:cubicBezTo>
                    <a:cubicBezTo>
                      <a:pt x="140" y="25"/>
                      <a:pt x="140" y="25"/>
                      <a:pt x="140" y="25"/>
                    </a:cubicBezTo>
                    <a:cubicBezTo>
                      <a:pt x="136" y="26"/>
                      <a:pt x="137" y="23"/>
                      <a:pt x="134" y="23"/>
                    </a:cubicBezTo>
                    <a:cubicBezTo>
                      <a:pt x="130" y="23"/>
                      <a:pt x="127" y="25"/>
                      <a:pt x="124" y="24"/>
                    </a:cubicBezTo>
                    <a:cubicBezTo>
                      <a:pt x="122" y="24"/>
                      <a:pt x="123" y="24"/>
                      <a:pt x="123" y="23"/>
                    </a:cubicBezTo>
                    <a:cubicBezTo>
                      <a:pt x="120" y="23"/>
                      <a:pt x="118" y="25"/>
                      <a:pt x="116" y="25"/>
                    </a:cubicBezTo>
                    <a:cubicBezTo>
                      <a:pt x="115" y="19"/>
                      <a:pt x="105" y="26"/>
                      <a:pt x="100" y="21"/>
                    </a:cubicBezTo>
                    <a:cubicBezTo>
                      <a:pt x="97" y="21"/>
                      <a:pt x="92" y="21"/>
                      <a:pt x="88" y="21"/>
                    </a:cubicBezTo>
                    <a:cubicBezTo>
                      <a:pt x="90" y="20"/>
                      <a:pt x="84" y="21"/>
                      <a:pt x="85" y="19"/>
                    </a:cubicBezTo>
                    <a:cubicBezTo>
                      <a:pt x="83" y="23"/>
                      <a:pt x="73" y="16"/>
                      <a:pt x="72" y="20"/>
                    </a:cubicBezTo>
                    <a:cubicBezTo>
                      <a:pt x="67" y="18"/>
                      <a:pt x="72" y="20"/>
                      <a:pt x="66" y="18"/>
                    </a:cubicBezTo>
                    <a:cubicBezTo>
                      <a:pt x="66" y="18"/>
                      <a:pt x="67" y="18"/>
                      <a:pt x="67" y="18"/>
                    </a:cubicBezTo>
                    <a:cubicBezTo>
                      <a:pt x="65" y="17"/>
                      <a:pt x="63" y="19"/>
                      <a:pt x="61" y="17"/>
                    </a:cubicBezTo>
                    <a:cubicBezTo>
                      <a:pt x="56" y="16"/>
                      <a:pt x="60" y="18"/>
                      <a:pt x="57" y="18"/>
                    </a:cubicBezTo>
                    <a:cubicBezTo>
                      <a:pt x="52" y="17"/>
                      <a:pt x="53" y="16"/>
                      <a:pt x="51" y="14"/>
                    </a:cubicBezTo>
                    <a:cubicBezTo>
                      <a:pt x="50" y="16"/>
                      <a:pt x="47" y="14"/>
                      <a:pt x="44" y="15"/>
                    </a:cubicBezTo>
                    <a:cubicBezTo>
                      <a:pt x="44" y="15"/>
                      <a:pt x="48" y="16"/>
                      <a:pt x="45" y="16"/>
                    </a:cubicBezTo>
                    <a:cubicBezTo>
                      <a:pt x="39" y="15"/>
                      <a:pt x="40" y="17"/>
                      <a:pt x="34" y="16"/>
                    </a:cubicBezTo>
                    <a:cubicBezTo>
                      <a:pt x="32" y="13"/>
                      <a:pt x="40" y="17"/>
                      <a:pt x="35" y="14"/>
                    </a:cubicBezTo>
                    <a:cubicBezTo>
                      <a:pt x="39" y="14"/>
                      <a:pt x="42" y="15"/>
                      <a:pt x="44" y="14"/>
                    </a:cubicBezTo>
                    <a:cubicBezTo>
                      <a:pt x="39" y="12"/>
                      <a:pt x="33" y="12"/>
                      <a:pt x="28" y="12"/>
                    </a:cubicBezTo>
                    <a:cubicBezTo>
                      <a:pt x="25" y="11"/>
                      <a:pt x="29" y="11"/>
                      <a:pt x="27" y="10"/>
                    </a:cubicBezTo>
                    <a:cubicBezTo>
                      <a:pt x="22" y="8"/>
                      <a:pt x="18" y="11"/>
                      <a:pt x="14" y="10"/>
                    </a:cubicBezTo>
                    <a:cubicBezTo>
                      <a:pt x="15" y="8"/>
                      <a:pt x="15" y="8"/>
                      <a:pt x="15" y="8"/>
                    </a:cubicBezTo>
                    <a:cubicBezTo>
                      <a:pt x="13" y="10"/>
                      <a:pt x="5" y="6"/>
                      <a:pt x="1" y="9"/>
                    </a:cubicBezTo>
                    <a:cubicBezTo>
                      <a:pt x="1" y="7"/>
                      <a:pt x="2" y="9"/>
                      <a:pt x="1" y="9"/>
                    </a:cubicBezTo>
                    <a:cubicBezTo>
                      <a:pt x="0" y="9"/>
                      <a:pt x="8" y="7"/>
                      <a:pt x="13" y="9"/>
                    </a:cubicBezTo>
                    <a:cubicBezTo>
                      <a:pt x="12" y="7"/>
                      <a:pt x="18" y="6"/>
                      <a:pt x="21" y="7"/>
                    </a:cubicBezTo>
                    <a:cubicBezTo>
                      <a:pt x="22" y="7"/>
                      <a:pt x="21" y="8"/>
                      <a:pt x="21" y="9"/>
                    </a:cubicBezTo>
                    <a:cubicBezTo>
                      <a:pt x="16" y="7"/>
                      <a:pt x="16" y="10"/>
                      <a:pt x="12" y="10"/>
                    </a:cubicBezTo>
                    <a:cubicBezTo>
                      <a:pt x="15" y="10"/>
                      <a:pt x="21" y="11"/>
                      <a:pt x="24" y="11"/>
                    </a:cubicBezTo>
                    <a:cubicBezTo>
                      <a:pt x="22" y="12"/>
                      <a:pt x="22" y="12"/>
                      <a:pt x="22" y="12"/>
                    </a:cubicBezTo>
                    <a:cubicBezTo>
                      <a:pt x="27" y="13"/>
                      <a:pt x="27" y="9"/>
                      <a:pt x="31" y="12"/>
                    </a:cubicBezTo>
                    <a:cubicBezTo>
                      <a:pt x="31" y="13"/>
                      <a:pt x="31" y="13"/>
                      <a:pt x="31" y="13"/>
                    </a:cubicBezTo>
                    <a:cubicBezTo>
                      <a:pt x="40" y="14"/>
                      <a:pt x="51" y="19"/>
                      <a:pt x="59" y="18"/>
                    </a:cubicBezTo>
                    <a:cubicBezTo>
                      <a:pt x="60" y="17"/>
                      <a:pt x="56" y="15"/>
                      <a:pt x="56" y="14"/>
                    </a:cubicBezTo>
                    <a:cubicBezTo>
                      <a:pt x="52" y="14"/>
                      <a:pt x="49" y="15"/>
                      <a:pt x="45" y="15"/>
                    </a:cubicBezTo>
                    <a:cubicBezTo>
                      <a:pt x="46" y="13"/>
                      <a:pt x="46" y="13"/>
                      <a:pt x="46" y="13"/>
                    </a:cubicBezTo>
                    <a:cubicBezTo>
                      <a:pt x="45" y="14"/>
                      <a:pt x="40" y="14"/>
                      <a:pt x="42" y="15"/>
                    </a:cubicBezTo>
                    <a:cubicBezTo>
                      <a:pt x="39" y="15"/>
                      <a:pt x="41" y="13"/>
                      <a:pt x="37" y="13"/>
                    </a:cubicBezTo>
                    <a:cubicBezTo>
                      <a:pt x="38" y="12"/>
                      <a:pt x="40" y="12"/>
                      <a:pt x="40" y="11"/>
                    </a:cubicBezTo>
                    <a:cubicBezTo>
                      <a:pt x="37" y="11"/>
                      <a:pt x="37" y="11"/>
                      <a:pt x="37" y="11"/>
                    </a:cubicBezTo>
                    <a:cubicBezTo>
                      <a:pt x="38" y="10"/>
                      <a:pt x="35" y="10"/>
                      <a:pt x="36" y="9"/>
                    </a:cubicBezTo>
                    <a:cubicBezTo>
                      <a:pt x="31" y="10"/>
                      <a:pt x="29" y="7"/>
                      <a:pt x="24" y="7"/>
                    </a:cubicBezTo>
                    <a:cubicBezTo>
                      <a:pt x="27" y="8"/>
                      <a:pt x="27" y="8"/>
                      <a:pt x="27" y="8"/>
                    </a:cubicBezTo>
                    <a:cubicBezTo>
                      <a:pt x="26" y="9"/>
                      <a:pt x="25" y="8"/>
                      <a:pt x="23" y="8"/>
                    </a:cubicBezTo>
                    <a:cubicBezTo>
                      <a:pt x="22" y="7"/>
                      <a:pt x="21" y="7"/>
                      <a:pt x="18" y="6"/>
                    </a:cubicBezTo>
                    <a:cubicBezTo>
                      <a:pt x="16" y="6"/>
                      <a:pt x="14" y="8"/>
                      <a:pt x="11" y="7"/>
                    </a:cubicBezTo>
                    <a:cubicBezTo>
                      <a:pt x="12" y="5"/>
                      <a:pt x="5" y="6"/>
                      <a:pt x="5" y="4"/>
                    </a:cubicBezTo>
                    <a:cubicBezTo>
                      <a:pt x="4" y="5"/>
                      <a:pt x="3"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0"/>
                      <a:pt x="1" y="12"/>
                      <a:pt x="1" y="11"/>
                    </a:cubicBezTo>
                    <a:cubicBezTo>
                      <a:pt x="1" y="11"/>
                      <a:pt x="1" y="11"/>
                      <a:pt x="1" y="11"/>
                    </a:cubicBezTo>
                    <a:cubicBezTo>
                      <a:pt x="1" y="11"/>
                      <a:pt x="1" y="11"/>
                      <a:pt x="1" y="11"/>
                    </a:cubicBezTo>
                    <a:cubicBezTo>
                      <a:pt x="1" y="11"/>
                      <a:pt x="1" y="11"/>
                      <a:pt x="1" y="11"/>
                    </a:cubicBezTo>
                    <a:cubicBezTo>
                      <a:pt x="1" y="11"/>
                      <a:pt x="1" y="11"/>
                      <a:pt x="1" y="11"/>
                    </a:cubicBezTo>
                    <a:cubicBezTo>
                      <a:pt x="2" y="11"/>
                      <a:pt x="2" y="11"/>
                      <a:pt x="2" y="11"/>
                    </a:cubicBezTo>
                    <a:cubicBezTo>
                      <a:pt x="3" y="11"/>
                      <a:pt x="3" y="11"/>
                      <a:pt x="3" y="11"/>
                    </a:cubicBezTo>
                    <a:cubicBezTo>
                      <a:pt x="5" y="10"/>
                      <a:pt x="8" y="11"/>
                      <a:pt x="8" y="12"/>
                    </a:cubicBezTo>
                    <a:cubicBezTo>
                      <a:pt x="7" y="12"/>
                      <a:pt x="7" y="12"/>
                      <a:pt x="6" y="12"/>
                    </a:cubicBezTo>
                    <a:cubicBezTo>
                      <a:pt x="8" y="12"/>
                      <a:pt x="8" y="12"/>
                      <a:pt x="8" y="12"/>
                    </a:cubicBezTo>
                    <a:cubicBezTo>
                      <a:pt x="8" y="13"/>
                      <a:pt x="8" y="13"/>
                      <a:pt x="8" y="13"/>
                    </a:cubicBezTo>
                    <a:cubicBezTo>
                      <a:pt x="9" y="13"/>
                      <a:pt x="9" y="12"/>
                      <a:pt x="11" y="13"/>
                    </a:cubicBezTo>
                    <a:cubicBezTo>
                      <a:pt x="11" y="13"/>
                      <a:pt x="10" y="13"/>
                      <a:pt x="9" y="13"/>
                    </a:cubicBezTo>
                    <a:cubicBezTo>
                      <a:pt x="13" y="14"/>
                      <a:pt x="17" y="11"/>
                      <a:pt x="20" y="13"/>
                    </a:cubicBezTo>
                    <a:cubicBezTo>
                      <a:pt x="21" y="12"/>
                      <a:pt x="25" y="13"/>
                      <a:pt x="25" y="11"/>
                    </a:cubicBezTo>
                    <a:cubicBezTo>
                      <a:pt x="26" y="12"/>
                      <a:pt x="25" y="13"/>
                      <a:pt x="29" y="14"/>
                    </a:cubicBezTo>
                    <a:cubicBezTo>
                      <a:pt x="31" y="13"/>
                      <a:pt x="32" y="15"/>
                      <a:pt x="35" y="15"/>
                    </a:cubicBezTo>
                    <a:cubicBezTo>
                      <a:pt x="31" y="16"/>
                      <a:pt x="35" y="15"/>
                      <a:pt x="32" y="16"/>
                    </a:cubicBezTo>
                    <a:cubicBezTo>
                      <a:pt x="34" y="17"/>
                      <a:pt x="38" y="16"/>
                      <a:pt x="42" y="17"/>
                    </a:cubicBezTo>
                    <a:cubicBezTo>
                      <a:pt x="42" y="17"/>
                      <a:pt x="42" y="18"/>
                      <a:pt x="42" y="18"/>
                    </a:cubicBezTo>
                    <a:cubicBezTo>
                      <a:pt x="44" y="18"/>
                      <a:pt x="46" y="17"/>
                      <a:pt x="47" y="19"/>
                    </a:cubicBezTo>
                    <a:cubicBezTo>
                      <a:pt x="47" y="18"/>
                      <a:pt x="47" y="18"/>
                      <a:pt x="47" y="18"/>
                    </a:cubicBezTo>
                    <a:cubicBezTo>
                      <a:pt x="50" y="19"/>
                      <a:pt x="54" y="19"/>
                      <a:pt x="57" y="21"/>
                    </a:cubicBezTo>
                    <a:cubicBezTo>
                      <a:pt x="61" y="20"/>
                      <a:pt x="61" y="20"/>
                      <a:pt x="61" y="20"/>
                    </a:cubicBezTo>
                    <a:cubicBezTo>
                      <a:pt x="65" y="23"/>
                      <a:pt x="72" y="22"/>
                      <a:pt x="76" y="21"/>
                    </a:cubicBezTo>
                    <a:cubicBezTo>
                      <a:pt x="77" y="21"/>
                      <a:pt x="80" y="22"/>
                      <a:pt x="80" y="22"/>
                    </a:cubicBezTo>
                    <a:cubicBezTo>
                      <a:pt x="79" y="22"/>
                      <a:pt x="79" y="23"/>
                      <a:pt x="78" y="23"/>
                    </a:cubicBezTo>
                    <a:cubicBezTo>
                      <a:pt x="80" y="23"/>
                      <a:pt x="83" y="25"/>
                      <a:pt x="85" y="23"/>
                    </a:cubicBezTo>
                    <a:cubicBezTo>
                      <a:pt x="88" y="23"/>
                      <a:pt x="87" y="24"/>
                      <a:pt x="89" y="25"/>
                    </a:cubicBezTo>
                    <a:cubicBezTo>
                      <a:pt x="94" y="23"/>
                      <a:pt x="104" y="28"/>
                      <a:pt x="106" y="25"/>
                    </a:cubicBezTo>
                    <a:cubicBezTo>
                      <a:pt x="104" y="24"/>
                      <a:pt x="100" y="23"/>
                      <a:pt x="96" y="23"/>
                    </a:cubicBezTo>
                    <a:cubicBezTo>
                      <a:pt x="97" y="23"/>
                      <a:pt x="96" y="22"/>
                      <a:pt x="98" y="22"/>
                    </a:cubicBezTo>
                    <a:cubicBezTo>
                      <a:pt x="102" y="22"/>
                      <a:pt x="104" y="24"/>
                      <a:pt x="108" y="23"/>
                    </a:cubicBezTo>
                    <a:cubicBezTo>
                      <a:pt x="108" y="26"/>
                      <a:pt x="108" y="26"/>
                      <a:pt x="108" y="26"/>
                    </a:cubicBezTo>
                    <a:cubicBezTo>
                      <a:pt x="114" y="29"/>
                      <a:pt x="121" y="24"/>
                      <a:pt x="127" y="2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2" name="Freeform 1747"/>
              <p:cNvSpPr/>
              <p:nvPr/>
            </p:nvSpPr>
            <p:spPr bwMode="auto">
              <a:xfrm>
                <a:off x="985" y="2731"/>
                <a:ext cx="7" cy="4"/>
              </a:xfrm>
              <a:custGeom>
                <a:avLst/>
                <a:gdLst>
                  <a:gd name="T0" fmla="*/ 0 w 3"/>
                  <a:gd name="T1" fmla="*/ 0 h 2"/>
                  <a:gd name="T2" fmla="*/ 3 w 3"/>
                  <a:gd name="T3" fmla="*/ 2 h 2"/>
                  <a:gd name="T4" fmla="*/ 3 w 3"/>
                  <a:gd name="T5" fmla="*/ 1 h 2"/>
                  <a:gd name="T6" fmla="*/ 0 w 3"/>
                  <a:gd name="T7" fmla="*/ 0 h 2"/>
                </a:gdLst>
                <a:ahLst/>
                <a:cxnLst>
                  <a:cxn ang="0">
                    <a:pos x="T0" y="T1"/>
                  </a:cxn>
                  <a:cxn ang="0">
                    <a:pos x="T2" y="T3"/>
                  </a:cxn>
                  <a:cxn ang="0">
                    <a:pos x="T4" y="T5"/>
                  </a:cxn>
                  <a:cxn ang="0">
                    <a:pos x="T6" y="T7"/>
                  </a:cxn>
                </a:cxnLst>
                <a:rect l="0" t="0" r="r" b="b"/>
                <a:pathLst>
                  <a:path w="3" h="2">
                    <a:moveTo>
                      <a:pt x="0" y="0"/>
                    </a:moveTo>
                    <a:cubicBezTo>
                      <a:pt x="3" y="2"/>
                      <a:pt x="3" y="2"/>
                      <a:pt x="3" y="2"/>
                    </a:cubicBezTo>
                    <a:cubicBezTo>
                      <a:pt x="3" y="1"/>
                      <a:pt x="3" y="1"/>
                      <a:pt x="3" y="1"/>
                    </a:cubicBezTo>
                    <a:cubicBezTo>
                      <a:pt x="2" y="1"/>
                      <a:pt x="1"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3" name="Freeform 1748"/>
              <p:cNvSpPr/>
              <p:nvPr/>
            </p:nvSpPr>
            <p:spPr bwMode="auto">
              <a:xfrm>
                <a:off x="992" y="2733"/>
                <a:ext cx="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4" name="Freeform 1749"/>
              <p:cNvSpPr/>
              <p:nvPr/>
            </p:nvSpPr>
            <p:spPr bwMode="auto">
              <a:xfrm>
                <a:off x="1142" y="2745"/>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2"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5" name="Rectangle 1750"/>
              <p:cNvSpPr>
                <a:spLocks noChangeArrowheads="1"/>
              </p:cNvSpPr>
              <p:nvPr/>
            </p:nvSpPr>
            <p:spPr bwMode="auto">
              <a:xfrm>
                <a:off x="1147" y="2743"/>
                <a:ext cx="2"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06" name="Freeform 1751"/>
              <p:cNvSpPr/>
              <p:nvPr/>
            </p:nvSpPr>
            <p:spPr bwMode="auto">
              <a:xfrm>
                <a:off x="966" y="2719"/>
                <a:ext cx="221" cy="50"/>
              </a:xfrm>
              <a:custGeom>
                <a:avLst/>
                <a:gdLst>
                  <a:gd name="T0" fmla="*/ 13 w 93"/>
                  <a:gd name="T1" fmla="*/ 4 h 21"/>
                  <a:gd name="T2" fmla="*/ 2 w 93"/>
                  <a:gd name="T3" fmla="*/ 3 h 21"/>
                  <a:gd name="T4" fmla="*/ 49 w 93"/>
                  <a:gd name="T5" fmla="*/ 12 h 21"/>
                  <a:gd name="T6" fmla="*/ 67 w 93"/>
                  <a:gd name="T7" fmla="*/ 15 h 21"/>
                  <a:gd name="T8" fmla="*/ 78 w 93"/>
                  <a:gd name="T9" fmla="*/ 14 h 21"/>
                  <a:gd name="T10" fmla="*/ 81 w 93"/>
                  <a:gd name="T11" fmla="*/ 14 h 21"/>
                  <a:gd name="T12" fmla="*/ 86 w 93"/>
                  <a:gd name="T13" fmla="*/ 15 h 21"/>
                  <a:gd name="T14" fmla="*/ 93 w 93"/>
                  <a:gd name="T15" fmla="*/ 9 h 21"/>
                  <a:gd name="T16" fmla="*/ 93 w 93"/>
                  <a:gd name="T17" fmla="*/ 9 h 21"/>
                  <a:gd name="T18" fmla="*/ 93 w 93"/>
                  <a:gd name="T19" fmla="*/ 9 h 21"/>
                  <a:gd name="T20" fmla="*/ 93 w 93"/>
                  <a:gd name="T21" fmla="*/ 9 h 21"/>
                  <a:gd name="T22" fmla="*/ 92 w 93"/>
                  <a:gd name="T23" fmla="*/ 15 h 21"/>
                  <a:gd name="T24" fmla="*/ 92 w 93"/>
                  <a:gd name="T25" fmla="*/ 15 h 21"/>
                  <a:gd name="T26" fmla="*/ 92 w 93"/>
                  <a:gd name="T27" fmla="*/ 15 h 21"/>
                  <a:gd name="T28" fmla="*/ 92 w 93"/>
                  <a:gd name="T29" fmla="*/ 15 h 21"/>
                  <a:gd name="T30" fmla="*/ 92 w 93"/>
                  <a:gd name="T31" fmla="*/ 15 h 21"/>
                  <a:gd name="T32" fmla="*/ 93 w 93"/>
                  <a:gd name="T33" fmla="*/ 9 h 21"/>
                  <a:gd name="T34" fmla="*/ 93 w 93"/>
                  <a:gd name="T35" fmla="*/ 9 h 21"/>
                  <a:gd name="T36" fmla="*/ 91 w 93"/>
                  <a:gd name="T37" fmla="*/ 9 h 21"/>
                  <a:gd name="T38" fmla="*/ 85 w 93"/>
                  <a:gd name="T39" fmla="*/ 7 h 21"/>
                  <a:gd name="T40" fmla="*/ 78 w 93"/>
                  <a:gd name="T41" fmla="*/ 10 h 21"/>
                  <a:gd name="T42" fmla="*/ 89 w 93"/>
                  <a:gd name="T43" fmla="*/ 10 h 21"/>
                  <a:gd name="T44" fmla="*/ 92 w 93"/>
                  <a:gd name="T45" fmla="*/ 14 h 21"/>
                  <a:gd name="T46" fmla="*/ 88 w 93"/>
                  <a:gd name="T47" fmla="*/ 14 h 21"/>
                  <a:gd name="T48" fmla="*/ 81 w 93"/>
                  <a:gd name="T49" fmla="*/ 11 h 21"/>
                  <a:gd name="T50" fmla="*/ 77 w 93"/>
                  <a:gd name="T51" fmla="*/ 11 h 21"/>
                  <a:gd name="T52" fmla="*/ 77 w 93"/>
                  <a:gd name="T53" fmla="*/ 14 h 21"/>
                  <a:gd name="T54" fmla="*/ 76 w 93"/>
                  <a:gd name="T55" fmla="*/ 12 h 21"/>
                  <a:gd name="T56" fmla="*/ 69 w 93"/>
                  <a:gd name="T57" fmla="*/ 10 h 21"/>
                  <a:gd name="T58" fmla="*/ 48 w 93"/>
                  <a:gd name="T59" fmla="*/ 9 h 21"/>
                  <a:gd name="T60" fmla="*/ 47 w 93"/>
                  <a:gd name="T61" fmla="*/ 9 h 21"/>
                  <a:gd name="T62" fmla="*/ 35 w 93"/>
                  <a:gd name="T63" fmla="*/ 7 h 21"/>
                  <a:gd name="T64" fmla="*/ 23 w 93"/>
                  <a:gd name="T65" fmla="*/ 4 h 21"/>
                  <a:gd name="T66" fmla="*/ 19 w 93"/>
                  <a:gd name="T6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21">
                    <a:moveTo>
                      <a:pt x="19" y="3"/>
                    </a:moveTo>
                    <a:cubicBezTo>
                      <a:pt x="13" y="4"/>
                      <a:pt x="13" y="4"/>
                      <a:pt x="13" y="4"/>
                    </a:cubicBezTo>
                    <a:cubicBezTo>
                      <a:pt x="13" y="3"/>
                      <a:pt x="7" y="3"/>
                      <a:pt x="9" y="2"/>
                    </a:cubicBezTo>
                    <a:cubicBezTo>
                      <a:pt x="6" y="3"/>
                      <a:pt x="0" y="0"/>
                      <a:pt x="2" y="3"/>
                    </a:cubicBezTo>
                    <a:cubicBezTo>
                      <a:pt x="16" y="5"/>
                      <a:pt x="35" y="10"/>
                      <a:pt x="52" y="11"/>
                    </a:cubicBezTo>
                    <a:cubicBezTo>
                      <a:pt x="49" y="12"/>
                      <a:pt x="49" y="12"/>
                      <a:pt x="49" y="12"/>
                    </a:cubicBezTo>
                    <a:cubicBezTo>
                      <a:pt x="58" y="11"/>
                      <a:pt x="61" y="16"/>
                      <a:pt x="68" y="13"/>
                    </a:cubicBezTo>
                    <a:cubicBezTo>
                      <a:pt x="67" y="15"/>
                      <a:pt x="67" y="15"/>
                      <a:pt x="67" y="15"/>
                    </a:cubicBezTo>
                    <a:cubicBezTo>
                      <a:pt x="71" y="16"/>
                      <a:pt x="75" y="12"/>
                      <a:pt x="79" y="15"/>
                    </a:cubicBezTo>
                    <a:cubicBezTo>
                      <a:pt x="78" y="14"/>
                      <a:pt x="78" y="14"/>
                      <a:pt x="78" y="14"/>
                    </a:cubicBezTo>
                    <a:cubicBezTo>
                      <a:pt x="80" y="14"/>
                      <a:pt x="80" y="15"/>
                      <a:pt x="81" y="15"/>
                    </a:cubicBezTo>
                    <a:cubicBezTo>
                      <a:pt x="81" y="14"/>
                      <a:pt x="81" y="14"/>
                      <a:pt x="81" y="14"/>
                    </a:cubicBezTo>
                    <a:cubicBezTo>
                      <a:pt x="84" y="14"/>
                      <a:pt x="85" y="14"/>
                      <a:pt x="88" y="14"/>
                    </a:cubicBezTo>
                    <a:cubicBezTo>
                      <a:pt x="89" y="15"/>
                      <a:pt x="87" y="15"/>
                      <a:pt x="86" y="15"/>
                    </a:cubicBezTo>
                    <a:cubicBezTo>
                      <a:pt x="87" y="15"/>
                      <a:pt x="90" y="14"/>
                      <a:pt x="92" y="14"/>
                    </a:cubicBezTo>
                    <a:cubicBezTo>
                      <a:pt x="93" y="5"/>
                      <a:pt x="92" y="11"/>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8"/>
                      <a:pt x="91" y="20"/>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1" y="21"/>
                      <a:pt x="93" y="7"/>
                      <a:pt x="93" y="9"/>
                    </a:cubicBezTo>
                    <a:cubicBezTo>
                      <a:pt x="93" y="9"/>
                      <a:pt x="93" y="9"/>
                      <a:pt x="93" y="9"/>
                    </a:cubicBezTo>
                    <a:cubicBezTo>
                      <a:pt x="93" y="9"/>
                      <a:pt x="93" y="9"/>
                      <a:pt x="93" y="9"/>
                    </a:cubicBezTo>
                    <a:cubicBezTo>
                      <a:pt x="92" y="9"/>
                      <a:pt x="92" y="9"/>
                      <a:pt x="92" y="9"/>
                    </a:cubicBezTo>
                    <a:cubicBezTo>
                      <a:pt x="91" y="9"/>
                      <a:pt x="91" y="9"/>
                      <a:pt x="91" y="9"/>
                    </a:cubicBezTo>
                    <a:cubicBezTo>
                      <a:pt x="89" y="8"/>
                      <a:pt x="89" y="8"/>
                      <a:pt x="89" y="8"/>
                    </a:cubicBezTo>
                    <a:cubicBezTo>
                      <a:pt x="85" y="7"/>
                      <a:pt x="85" y="7"/>
                      <a:pt x="85" y="7"/>
                    </a:cubicBezTo>
                    <a:cubicBezTo>
                      <a:pt x="83" y="7"/>
                      <a:pt x="81" y="7"/>
                      <a:pt x="79" y="8"/>
                    </a:cubicBezTo>
                    <a:cubicBezTo>
                      <a:pt x="78" y="9"/>
                      <a:pt x="80" y="10"/>
                      <a:pt x="78" y="10"/>
                    </a:cubicBezTo>
                    <a:cubicBezTo>
                      <a:pt x="82" y="11"/>
                      <a:pt x="86" y="10"/>
                      <a:pt x="90" y="10"/>
                    </a:cubicBezTo>
                    <a:cubicBezTo>
                      <a:pt x="89" y="10"/>
                      <a:pt x="89" y="10"/>
                      <a:pt x="89" y="10"/>
                    </a:cubicBezTo>
                    <a:cubicBezTo>
                      <a:pt x="91" y="9"/>
                      <a:pt x="91" y="9"/>
                      <a:pt x="92" y="10"/>
                    </a:cubicBezTo>
                    <a:cubicBezTo>
                      <a:pt x="92" y="11"/>
                      <a:pt x="93" y="6"/>
                      <a:pt x="92" y="14"/>
                    </a:cubicBezTo>
                    <a:cubicBezTo>
                      <a:pt x="91" y="14"/>
                      <a:pt x="91" y="14"/>
                      <a:pt x="91" y="14"/>
                    </a:cubicBezTo>
                    <a:cubicBezTo>
                      <a:pt x="91" y="13"/>
                      <a:pt x="90" y="13"/>
                      <a:pt x="88" y="14"/>
                    </a:cubicBezTo>
                    <a:cubicBezTo>
                      <a:pt x="89" y="12"/>
                      <a:pt x="93" y="13"/>
                      <a:pt x="91" y="12"/>
                    </a:cubicBezTo>
                    <a:cubicBezTo>
                      <a:pt x="88" y="10"/>
                      <a:pt x="84" y="14"/>
                      <a:pt x="81" y="11"/>
                    </a:cubicBezTo>
                    <a:cubicBezTo>
                      <a:pt x="81" y="10"/>
                      <a:pt x="81" y="10"/>
                      <a:pt x="81" y="10"/>
                    </a:cubicBezTo>
                    <a:cubicBezTo>
                      <a:pt x="80" y="10"/>
                      <a:pt x="79" y="11"/>
                      <a:pt x="77" y="11"/>
                    </a:cubicBezTo>
                    <a:cubicBezTo>
                      <a:pt x="78" y="11"/>
                      <a:pt x="79" y="11"/>
                      <a:pt x="80" y="12"/>
                    </a:cubicBezTo>
                    <a:cubicBezTo>
                      <a:pt x="78" y="12"/>
                      <a:pt x="78" y="13"/>
                      <a:pt x="77" y="14"/>
                    </a:cubicBezTo>
                    <a:cubicBezTo>
                      <a:pt x="76" y="12"/>
                      <a:pt x="75" y="14"/>
                      <a:pt x="73" y="13"/>
                    </a:cubicBezTo>
                    <a:cubicBezTo>
                      <a:pt x="72" y="12"/>
                      <a:pt x="75" y="12"/>
                      <a:pt x="76" y="12"/>
                    </a:cubicBezTo>
                    <a:cubicBezTo>
                      <a:pt x="73" y="12"/>
                      <a:pt x="73" y="12"/>
                      <a:pt x="73" y="12"/>
                    </a:cubicBezTo>
                    <a:cubicBezTo>
                      <a:pt x="70" y="12"/>
                      <a:pt x="70" y="11"/>
                      <a:pt x="69" y="10"/>
                    </a:cubicBezTo>
                    <a:cubicBezTo>
                      <a:pt x="67" y="11"/>
                      <a:pt x="70" y="11"/>
                      <a:pt x="68" y="12"/>
                    </a:cubicBezTo>
                    <a:cubicBezTo>
                      <a:pt x="66" y="10"/>
                      <a:pt x="54" y="9"/>
                      <a:pt x="48" y="9"/>
                    </a:cubicBezTo>
                    <a:cubicBezTo>
                      <a:pt x="50" y="9"/>
                      <a:pt x="49" y="8"/>
                      <a:pt x="51" y="8"/>
                    </a:cubicBezTo>
                    <a:cubicBezTo>
                      <a:pt x="50" y="8"/>
                      <a:pt x="47" y="8"/>
                      <a:pt x="47" y="9"/>
                    </a:cubicBezTo>
                    <a:cubicBezTo>
                      <a:pt x="43" y="9"/>
                      <a:pt x="38" y="7"/>
                      <a:pt x="35" y="6"/>
                    </a:cubicBezTo>
                    <a:cubicBezTo>
                      <a:pt x="35" y="7"/>
                      <a:pt x="35" y="7"/>
                      <a:pt x="35" y="7"/>
                    </a:cubicBezTo>
                    <a:cubicBezTo>
                      <a:pt x="32" y="8"/>
                      <a:pt x="28" y="4"/>
                      <a:pt x="22" y="4"/>
                    </a:cubicBezTo>
                    <a:cubicBezTo>
                      <a:pt x="23" y="4"/>
                      <a:pt x="23" y="4"/>
                      <a:pt x="23" y="4"/>
                    </a:cubicBezTo>
                    <a:cubicBezTo>
                      <a:pt x="21" y="4"/>
                      <a:pt x="19" y="6"/>
                      <a:pt x="16" y="5"/>
                    </a:cubicBezTo>
                    <a:cubicBezTo>
                      <a:pt x="17" y="4"/>
                      <a:pt x="19" y="4"/>
                      <a:pt x="19"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7" name="Freeform 1752"/>
              <p:cNvSpPr/>
              <p:nvPr/>
            </p:nvSpPr>
            <p:spPr bwMode="auto">
              <a:xfrm>
                <a:off x="959" y="2721"/>
                <a:ext cx="9" cy="7"/>
              </a:xfrm>
              <a:custGeom>
                <a:avLst/>
                <a:gdLst>
                  <a:gd name="T0" fmla="*/ 2 w 4"/>
                  <a:gd name="T1" fmla="*/ 1 h 3"/>
                  <a:gd name="T2" fmla="*/ 4 w 4"/>
                  <a:gd name="T3" fmla="*/ 0 h 3"/>
                  <a:gd name="T4" fmla="*/ 0 w 4"/>
                  <a:gd name="T5" fmla="*/ 2 h 3"/>
                  <a:gd name="T6" fmla="*/ 3 w 4"/>
                  <a:gd name="T7" fmla="*/ 2 h 3"/>
                  <a:gd name="T8" fmla="*/ 2 w 4"/>
                  <a:gd name="T9" fmla="*/ 1 h 3"/>
                </a:gdLst>
                <a:ahLst/>
                <a:cxnLst>
                  <a:cxn ang="0">
                    <a:pos x="T0" y="T1"/>
                  </a:cxn>
                  <a:cxn ang="0">
                    <a:pos x="T2" y="T3"/>
                  </a:cxn>
                  <a:cxn ang="0">
                    <a:pos x="T4" y="T5"/>
                  </a:cxn>
                  <a:cxn ang="0">
                    <a:pos x="T6" y="T7"/>
                  </a:cxn>
                  <a:cxn ang="0">
                    <a:pos x="T8" y="T9"/>
                  </a:cxn>
                </a:cxnLst>
                <a:rect l="0" t="0" r="r" b="b"/>
                <a:pathLst>
                  <a:path w="4" h="3">
                    <a:moveTo>
                      <a:pt x="2" y="1"/>
                    </a:moveTo>
                    <a:cubicBezTo>
                      <a:pt x="4" y="0"/>
                      <a:pt x="4" y="0"/>
                      <a:pt x="4" y="0"/>
                    </a:cubicBezTo>
                    <a:cubicBezTo>
                      <a:pt x="2" y="0"/>
                      <a:pt x="0" y="1"/>
                      <a:pt x="0" y="2"/>
                    </a:cubicBezTo>
                    <a:cubicBezTo>
                      <a:pt x="1" y="2"/>
                      <a:pt x="3" y="3"/>
                      <a:pt x="3" y="2"/>
                    </a:cubicBezTo>
                    <a:cubicBezTo>
                      <a:pt x="3" y="2"/>
                      <a:pt x="3"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8" name="Freeform 1753"/>
              <p:cNvSpPr/>
              <p:nvPr/>
            </p:nvSpPr>
            <p:spPr bwMode="auto">
              <a:xfrm>
                <a:off x="826" y="2697"/>
                <a:ext cx="133" cy="31"/>
              </a:xfrm>
              <a:custGeom>
                <a:avLst/>
                <a:gdLst>
                  <a:gd name="T0" fmla="*/ 21 w 56"/>
                  <a:gd name="T1" fmla="*/ 7 h 13"/>
                  <a:gd name="T2" fmla="*/ 20 w 56"/>
                  <a:gd name="T3" fmla="*/ 8 h 13"/>
                  <a:gd name="T4" fmla="*/ 41 w 56"/>
                  <a:gd name="T5" fmla="*/ 11 h 13"/>
                  <a:gd name="T6" fmla="*/ 48 w 56"/>
                  <a:gd name="T7" fmla="*/ 10 h 13"/>
                  <a:gd name="T8" fmla="*/ 49 w 56"/>
                  <a:gd name="T9" fmla="*/ 11 h 13"/>
                  <a:gd name="T10" fmla="*/ 54 w 56"/>
                  <a:gd name="T11" fmla="*/ 10 h 13"/>
                  <a:gd name="T12" fmla="*/ 51 w 56"/>
                  <a:gd name="T13" fmla="*/ 10 h 13"/>
                  <a:gd name="T14" fmla="*/ 52 w 56"/>
                  <a:gd name="T15" fmla="*/ 10 h 13"/>
                  <a:gd name="T16" fmla="*/ 48 w 56"/>
                  <a:gd name="T17" fmla="*/ 9 h 13"/>
                  <a:gd name="T18" fmla="*/ 49 w 56"/>
                  <a:gd name="T19" fmla="*/ 9 h 13"/>
                  <a:gd name="T20" fmla="*/ 40 w 56"/>
                  <a:gd name="T21" fmla="*/ 10 h 13"/>
                  <a:gd name="T22" fmla="*/ 40 w 56"/>
                  <a:gd name="T23" fmla="*/ 8 h 13"/>
                  <a:gd name="T24" fmla="*/ 31 w 56"/>
                  <a:gd name="T25" fmla="*/ 6 h 13"/>
                  <a:gd name="T26" fmla="*/ 31 w 56"/>
                  <a:gd name="T27" fmla="*/ 7 h 13"/>
                  <a:gd name="T28" fmla="*/ 32 w 56"/>
                  <a:gd name="T29" fmla="*/ 8 h 13"/>
                  <a:gd name="T30" fmla="*/ 29 w 56"/>
                  <a:gd name="T31" fmla="*/ 6 h 13"/>
                  <a:gd name="T32" fmla="*/ 11 w 56"/>
                  <a:gd name="T33" fmla="*/ 3 h 13"/>
                  <a:gd name="T34" fmla="*/ 6 w 56"/>
                  <a:gd name="T35" fmla="*/ 4 h 13"/>
                  <a:gd name="T36" fmla="*/ 9 w 56"/>
                  <a:gd name="T37" fmla="*/ 3 h 13"/>
                  <a:gd name="T38" fmla="*/ 5 w 56"/>
                  <a:gd name="T39" fmla="*/ 0 h 13"/>
                  <a:gd name="T40" fmla="*/ 0 w 56"/>
                  <a:gd name="T41" fmla="*/ 1 h 13"/>
                  <a:gd name="T42" fmla="*/ 21 w 56"/>
                  <a:gd name="T43"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13">
                    <a:moveTo>
                      <a:pt x="21" y="7"/>
                    </a:moveTo>
                    <a:cubicBezTo>
                      <a:pt x="21" y="7"/>
                      <a:pt x="21" y="7"/>
                      <a:pt x="20" y="8"/>
                    </a:cubicBezTo>
                    <a:cubicBezTo>
                      <a:pt x="28" y="9"/>
                      <a:pt x="38" y="9"/>
                      <a:pt x="41" y="11"/>
                    </a:cubicBezTo>
                    <a:cubicBezTo>
                      <a:pt x="44" y="12"/>
                      <a:pt x="44" y="10"/>
                      <a:pt x="48" y="10"/>
                    </a:cubicBezTo>
                    <a:cubicBezTo>
                      <a:pt x="49" y="11"/>
                      <a:pt x="49" y="11"/>
                      <a:pt x="49" y="11"/>
                    </a:cubicBezTo>
                    <a:cubicBezTo>
                      <a:pt x="51" y="10"/>
                      <a:pt x="56" y="13"/>
                      <a:pt x="54" y="10"/>
                    </a:cubicBezTo>
                    <a:cubicBezTo>
                      <a:pt x="54" y="10"/>
                      <a:pt x="53" y="11"/>
                      <a:pt x="51" y="10"/>
                    </a:cubicBezTo>
                    <a:cubicBezTo>
                      <a:pt x="52" y="10"/>
                      <a:pt x="52" y="10"/>
                      <a:pt x="52" y="10"/>
                    </a:cubicBezTo>
                    <a:cubicBezTo>
                      <a:pt x="48" y="9"/>
                      <a:pt x="48" y="9"/>
                      <a:pt x="48" y="9"/>
                    </a:cubicBezTo>
                    <a:cubicBezTo>
                      <a:pt x="49" y="9"/>
                      <a:pt x="49" y="9"/>
                      <a:pt x="49" y="9"/>
                    </a:cubicBezTo>
                    <a:cubicBezTo>
                      <a:pt x="45" y="7"/>
                      <a:pt x="46" y="11"/>
                      <a:pt x="40" y="10"/>
                    </a:cubicBezTo>
                    <a:cubicBezTo>
                      <a:pt x="40" y="8"/>
                      <a:pt x="40" y="8"/>
                      <a:pt x="40" y="8"/>
                    </a:cubicBezTo>
                    <a:cubicBezTo>
                      <a:pt x="36" y="7"/>
                      <a:pt x="34" y="7"/>
                      <a:pt x="31" y="6"/>
                    </a:cubicBezTo>
                    <a:cubicBezTo>
                      <a:pt x="31" y="6"/>
                      <a:pt x="31" y="7"/>
                      <a:pt x="31" y="7"/>
                    </a:cubicBezTo>
                    <a:cubicBezTo>
                      <a:pt x="32" y="7"/>
                      <a:pt x="33" y="8"/>
                      <a:pt x="32" y="8"/>
                    </a:cubicBezTo>
                    <a:cubicBezTo>
                      <a:pt x="26" y="9"/>
                      <a:pt x="33" y="7"/>
                      <a:pt x="29" y="6"/>
                    </a:cubicBezTo>
                    <a:cubicBezTo>
                      <a:pt x="24" y="7"/>
                      <a:pt x="14" y="5"/>
                      <a:pt x="11" y="3"/>
                    </a:cubicBezTo>
                    <a:cubicBezTo>
                      <a:pt x="14" y="5"/>
                      <a:pt x="10" y="5"/>
                      <a:pt x="6" y="4"/>
                    </a:cubicBezTo>
                    <a:cubicBezTo>
                      <a:pt x="5" y="2"/>
                      <a:pt x="8" y="3"/>
                      <a:pt x="9" y="3"/>
                    </a:cubicBezTo>
                    <a:cubicBezTo>
                      <a:pt x="7" y="2"/>
                      <a:pt x="6" y="1"/>
                      <a:pt x="5" y="0"/>
                    </a:cubicBezTo>
                    <a:cubicBezTo>
                      <a:pt x="6" y="2"/>
                      <a:pt x="4" y="3"/>
                      <a:pt x="0" y="1"/>
                    </a:cubicBezTo>
                    <a:cubicBezTo>
                      <a:pt x="9" y="9"/>
                      <a:pt x="15" y="4"/>
                      <a:pt x="21"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9" name="Freeform 1754"/>
              <p:cNvSpPr/>
              <p:nvPr/>
            </p:nvSpPr>
            <p:spPr bwMode="auto">
              <a:xfrm>
                <a:off x="866" y="2714"/>
                <a:ext cx="7" cy="2"/>
              </a:xfrm>
              <a:custGeom>
                <a:avLst/>
                <a:gdLst>
                  <a:gd name="T0" fmla="*/ 2 w 3"/>
                  <a:gd name="T1" fmla="*/ 1 h 1"/>
                  <a:gd name="T2" fmla="*/ 3 w 3"/>
                  <a:gd name="T3" fmla="*/ 1 h 1"/>
                  <a:gd name="T4" fmla="*/ 0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3" y="1"/>
                      <a:pt x="3" y="1"/>
                    </a:cubicBezTo>
                    <a:cubicBezTo>
                      <a:pt x="0" y="0"/>
                      <a:pt x="0" y="0"/>
                      <a:pt x="0" y="0"/>
                    </a:cubicBezTo>
                    <a:lnTo>
                      <a:pt x="2"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0" name="Freeform 1755"/>
              <p:cNvSpPr/>
              <p:nvPr/>
            </p:nvSpPr>
            <p:spPr bwMode="auto">
              <a:xfrm>
                <a:off x="1187" y="2738"/>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1" name="Freeform 1756"/>
              <p:cNvSpPr/>
              <p:nvPr/>
            </p:nvSpPr>
            <p:spPr bwMode="auto">
              <a:xfrm>
                <a:off x="1178" y="2738"/>
                <a:ext cx="14" cy="2"/>
              </a:xfrm>
              <a:custGeom>
                <a:avLst/>
                <a:gdLst>
                  <a:gd name="T0" fmla="*/ 0 w 6"/>
                  <a:gd name="T1" fmla="*/ 1 h 1"/>
                  <a:gd name="T2" fmla="*/ 1 w 6"/>
                  <a:gd name="T3" fmla="*/ 1 h 1"/>
                  <a:gd name="T4" fmla="*/ 6 w 6"/>
                  <a:gd name="T5" fmla="*/ 1 h 1"/>
                  <a:gd name="T6" fmla="*/ 3 w 6"/>
                  <a:gd name="T7" fmla="*/ 0 h 1"/>
                  <a:gd name="T8" fmla="*/ 4 w 6"/>
                  <a:gd name="T9" fmla="*/ 1 h 1"/>
                  <a:gd name="T10" fmla="*/ 1 w 6"/>
                  <a:gd name="T11" fmla="*/ 0 h 1"/>
                  <a:gd name="T12" fmla="*/ 2 w 6"/>
                  <a:gd name="T13" fmla="*/ 1 h 1"/>
                  <a:gd name="T14" fmla="*/ 0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1"/>
                    </a:moveTo>
                    <a:cubicBezTo>
                      <a:pt x="1" y="1"/>
                      <a:pt x="1" y="1"/>
                      <a:pt x="1" y="1"/>
                    </a:cubicBezTo>
                    <a:cubicBezTo>
                      <a:pt x="4" y="1"/>
                      <a:pt x="3" y="1"/>
                      <a:pt x="6" y="1"/>
                    </a:cubicBezTo>
                    <a:cubicBezTo>
                      <a:pt x="5" y="0"/>
                      <a:pt x="4" y="0"/>
                      <a:pt x="3" y="0"/>
                    </a:cubicBezTo>
                    <a:cubicBezTo>
                      <a:pt x="3" y="0"/>
                      <a:pt x="4" y="0"/>
                      <a:pt x="4" y="1"/>
                    </a:cubicBezTo>
                    <a:cubicBezTo>
                      <a:pt x="3" y="1"/>
                      <a:pt x="3" y="0"/>
                      <a:pt x="1" y="0"/>
                    </a:cubicBezTo>
                    <a:cubicBezTo>
                      <a:pt x="0" y="1"/>
                      <a:pt x="2" y="1"/>
                      <a:pt x="2" y="1"/>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2" name="Freeform 1757"/>
              <p:cNvSpPr/>
              <p:nvPr/>
            </p:nvSpPr>
            <p:spPr bwMode="auto">
              <a:xfrm>
                <a:off x="1182" y="2740"/>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3" name="Freeform 1758"/>
              <p:cNvSpPr/>
              <p:nvPr/>
            </p:nvSpPr>
            <p:spPr bwMode="auto">
              <a:xfrm>
                <a:off x="1185" y="2740"/>
                <a:ext cx="4" cy="3"/>
              </a:xfrm>
              <a:custGeom>
                <a:avLst/>
                <a:gdLst>
                  <a:gd name="T0" fmla="*/ 1 w 2"/>
                  <a:gd name="T1" fmla="*/ 0 h 1"/>
                  <a:gd name="T2" fmla="*/ 0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1"/>
                      <a:pt x="0" y="0"/>
                      <a:pt x="0" y="0"/>
                    </a:cubicBezTo>
                    <a:cubicBezTo>
                      <a:pt x="2" y="1"/>
                      <a:pt x="2" y="1"/>
                      <a:pt x="2" y="1"/>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4" name="Freeform 1759"/>
              <p:cNvSpPr/>
              <p:nvPr/>
            </p:nvSpPr>
            <p:spPr bwMode="auto">
              <a:xfrm>
                <a:off x="1187" y="2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5" name="Freeform 1760"/>
              <p:cNvSpPr/>
              <p:nvPr/>
            </p:nvSpPr>
            <p:spPr bwMode="auto">
              <a:xfrm>
                <a:off x="1180" y="2743"/>
                <a:ext cx="9" cy="2"/>
              </a:xfrm>
              <a:custGeom>
                <a:avLst/>
                <a:gdLst>
                  <a:gd name="T0" fmla="*/ 3 w 4"/>
                  <a:gd name="T1" fmla="*/ 1 h 1"/>
                  <a:gd name="T2" fmla="*/ 3 w 4"/>
                  <a:gd name="T3" fmla="*/ 0 h 1"/>
                  <a:gd name="T4" fmla="*/ 3 w 4"/>
                  <a:gd name="T5" fmla="*/ 1 h 1"/>
                  <a:gd name="T6" fmla="*/ 1 w 4"/>
                  <a:gd name="T7" fmla="*/ 0 h 1"/>
                  <a:gd name="T8" fmla="*/ 1 w 4"/>
                  <a:gd name="T9" fmla="*/ 0 h 1"/>
                  <a:gd name="T10" fmla="*/ 0 w 4"/>
                  <a:gd name="T11" fmla="*/ 0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4" y="1"/>
                      <a:pt x="3" y="1"/>
                      <a:pt x="3" y="0"/>
                    </a:cubicBezTo>
                    <a:cubicBezTo>
                      <a:pt x="3" y="1"/>
                      <a:pt x="3" y="1"/>
                      <a:pt x="3" y="1"/>
                    </a:cubicBezTo>
                    <a:cubicBezTo>
                      <a:pt x="2" y="1"/>
                      <a:pt x="1" y="0"/>
                      <a:pt x="1" y="0"/>
                    </a:cubicBezTo>
                    <a:cubicBezTo>
                      <a:pt x="1" y="0"/>
                      <a:pt x="2" y="0"/>
                      <a:pt x="1" y="0"/>
                    </a:cubicBezTo>
                    <a:cubicBezTo>
                      <a:pt x="0" y="0"/>
                      <a:pt x="0" y="0"/>
                      <a:pt x="0" y="0"/>
                    </a:cubicBezTo>
                    <a:cubicBezTo>
                      <a:pt x="0" y="0"/>
                      <a:pt x="2"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6" name="Freeform 1761"/>
              <p:cNvSpPr/>
              <p:nvPr/>
            </p:nvSpPr>
            <p:spPr bwMode="auto">
              <a:xfrm>
                <a:off x="1185" y="274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7" name="Freeform 1762"/>
              <p:cNvSpPr/>
              <p:nvPr/>
            </p:nvSpPr>
            <p:spPr bwMode="auto">
              <a:xfrm>
                <a:off x="1185" y="2743"/>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8" name="Freeform 1763"/>
              <p:cNvSpPr/>
              <p:nvPr/>
            </p:nvSpPr>
            <p:spPr bwMode="auto">
              <a:xfrm>
                <a:off x="1178" y="2745"/>
                <a:ext cx="9" cy="2"/>
              </a:xfrm>
              <a:custGeom>
                <a:avLst/>
                <a:gdLst>
                  <a:gd name="T0" fmla="*/ 4 w 4"/>
                  <a:gd name="T1" fmla="*/ 1 h 1"/>
                  <a:gd name="T2" fmla="*/ 3 w 4"/>
                  <a:gd name="T3" fmla="*/ 0 h 1"/>
                  <a:gd name="T4" fmla="*/ 0 w 4"/>
                  <a:gd name="T5" fmla="*/ 0 h 1"/>
                  <a:gd name="T6" fmla="*/ 1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2" y="0"/>
                      <a:pt x="4" y="0"/>
                      <a:pt x="3" y="0"/>
                    </a:cubicBezTo>
                    <a:cubicBezTo>
                      <a:pt x="3" y="0"/>
                      <a:pt x="1" y="0"/>
                      <a:pt x="0" y="0"/>
                    </a:cubicBezTo>
                    <a:cubicBezTo>
                      <a:pt x="1" y="1"/>
                      <a:pt x="1" y="1"/>
                      <a:pt x="1" y="1"/>
                    </a:cubicBezTo>
                    <a:cubicBezTo>
                      <a:pt x="1" y="1"/>
                      <a:pt x="3" y="1"/>
                      <a:pt x="4"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9" name="Freeform 1764"/>
              <p:cNvSpPr/>
              <p:nvPr/>
            </p:nvSpPr>
            <p:spPr bwMode="auto">
              <a:xfrm>
                <a:off x="1175"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0" name="Freeform 1765"/>
              <p:cNvSpPr/>
              <p:nvPr/>
            </p:nvSpPr>
            <p:spPr bwMode="auto">
              <a:xfrm>
                <a:off x="1170" y="2747"/>
                <a:ext cx="15" cy="5"/>
              </a:xfrm>
              <a:custGeom>
                <a:avLst/>
                <a:gdLst>
                  <a:gd name="T0" fmla="*/ 5 w 6"/>
                  <a:gd name="T1" fmla="*/ 2 h 2"/>
                  <a:gd name="T2" fmla="*/ 3 w 6"/>
                  <a:gd name="T3" fmla="*/ 1 h 2"/>
                  <a:gd name="T4" fmla="*/ 5 w 6"/>
                  <a:gd name="T5" fmla="*/ 1 h 2"/>
                  <a:gd name="T6" fmla="*/ 4 w 6"/>
                  <a:gd name="T7" fmla="*/ 0 h 2"/>
                  <a:gd name="T8" fmla="*/ 6 w 6"/>
                  <a:gd name="T9" fmla="*/ 1 h 2"/>
                  <a:gd name="T10" fmla="*/ 4 w 6"/>
                  <a:gd name="T11" fmla="*/ 0 h 2"/>
                  <a:gd name="T12" fmla="*/ 5 w 6"/>
                  <a:gd name="T13" fmla="*/ 0 h 2"/>
                  <a:gd name="T14" fmla="*/ 3 w 6"/>
                  <a:gd name="T15" fmla="*/ 0 h 2"/>
                  <a:gd name="T16" fmla="*/ 3 w 6"/>
                  <a:gd name="T17" fmla="*/ 0 h 2"/>
                  <a:gd name="T18" fmla="*/ 2 w 6"/>
                  <a:gd name="T19" fmla="*/ 0 h 2"/>
                  <a:gd name="T20" fmla="*/ 1 w 6"/>
                  <a:gd name="T21" fmla="*/ 1 h 2"/>
                  <a:gd name="T22" fmla="*/ 5 w 6"/>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
                    <a:moveTo>
                      <a:pt x="5" y="2"/>
                    </a:moveTo>
                    <a:cubicBezTo>
                      <a:pt x="3" y="1"/>
                      <a:pt x="3" y="1"/>
                      <a:pt x="3" y="1"/>
                    </a:cubicBezTo>
                    <a:cubicBezTo>
                      <a:pt x="4" y="1"/>
                      <a:pt x="4" y="1"/>
                      <a:pt x="5" y="1"/>
                    </a:cubicBezTo>
                    <a:cubicBezTo>
                      <a:pt x="5" y="1"/>
                      <a:pt x="4" y="1"/>
                      <a:pt x="4" y="0"/>
                    </a:cubicBezTo>
                    <a:cubicBezTo>
                      <a:pt x="6" y="1"/>
                      <a:pt x="4" y="1"/>
                      <a:pt x="6" y="1"/>
                    </a:cubicBezTo>
                    <a:cubicBezTo>
                      <a:pt x="6" y="1"/>
                      <a:pt x="6" y="0"/>
                      <a:pt x="4" y="0"/>
                    </a:cubicBezTo>
                    <a:cubicBezTo>
                      <a:pt x="5" y="0"/>
                      <a:pt x="5" y="0"/>
                      <a:pt x="5" y="0"/>
                    </a:cubicBezTo>
                    <a:cubicBezTo>
                      <a:pt x="3" y="0"/>
                      <a:pt x="3" y="0"/>
                      <a:pt x="3" y="0"/>
                    </a:cubicBezTo>
                    <a:cubicBezTo>
                      <a:pt x="3" y="0"/>
                      <a:pt x="5" y="0"/>
                      <a:pt x="3" y="0"/>
                    </a:cubicBezTo>
                    <a:cubicBezTo>
                      <a:pt x="2" y="0"/>
                      <a:pt x="2" y="0"/>
                      <a:pt x="2" y="0"/>
                    </a:cubicBezTo>
                    <a:cubicBezTo>
                      <a:pt x="2" y="0"/>
                      <a:pt x="0" y="0"/>
                      <a:pt x="1" y="1"/>
                    </a:cubicBezTo>
                    <a:cubicBezTo>
                      <a:pt x="1" y="1"/>
                      <a:pt x="4" y="1"/>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1" name="Freeform 1766"/>
              <p:cNvSpPr/>
              <p:nvPr/>
            </p:nvSpPr>
            <p:spPr bwMode="auto">
              <a:xfrm>
                <a:off x="1175" y="2750"/>
                <a:ext cx="3" cy="2"/>
              </a:xfrm>
              <a:custGeom>
                <a:avLst/>
                <a:gdLst>
                  <a:gd name="T0" fmla="*/ 3 w 3"/>
                  <a:gd name="T1" fmla="*/ 2 h 2"/>
                  <a:gd name="T2" fmla="*/ 0 w 3"/>
                  <a:gd name="T3" fmla="*/ 0 h 2"/>
                  <a:gd name="T4" fmla="*/ 3 w 3"/>
                  <a:gd name="T5" fmla="*/ 2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3" y="2"/>
                    </a:lnTo>
                    <a:lnTo>
                      <a:pt x="3"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2" name="Freeform 1767"/>
              <p:cNvSpPr/>
              <p:nvPr/>
            </p:nvSpPr>
            <p:spPr bwMode="auto">
              <a:xfrm>
                <a:off x="1170" y="2752"/>
                <a:ext cx="15" cy="2"/>
              </a:xfrm>
              <a:custGeom>
                <a:avLst/>
                <a:gdLst>
                  <a:gd name="T0" fmla="*/ 6 w 6"/>
                  <a:gd name="T1" fmla="*/ 1 h 1"/>
                  <a:gd name="T2" fmla="*/ 4 w 6"/>
                  <a:gd name="T3" fmla="*/ 0 h 1"/>
                  <a:gd name="T4" fmla="*/ 5 w 6"/>
                  <a:gd name="T5" fmla="*/ 0 h 1"/>
                  <a:gd name="T6" fmla="*/ 4 w 6"/>
                  <a:gd name="T7" fmla="*/ 0 h 1"/>
                  <a:gd name="T8" fmla="*/ 4 w 6"/>
                  <a:gd name="T9" fmla="*/ 1 h 1"/>
                  <a:gd name="T10" fmla="*/ 2 w 6"/>
                  <a:gd name="T11" fmla="*/ 0 h 1"/>
                  <a:gd name="T12" fmla="*/ 2 w 6"/>
                  <a:gd name="T13" fmla="*/ 0 h 1"/>
                  <a:gd name="T14" fmla="*/ 3 w 6"/>
                  <a:gd name="T15" fmla="*/ 1 h 1"/>
                  <a:gd name="T16" fmla="*/ 3 w 6"/>
                  <a:gd name="T17" fmla="*/ 1 h 1"/>
                  <a:gd name="T18" fmla="*/ 4 w 6"/>
                  <a:gd name="T19" fmla="*/ 1 h 1"/>
                  <a:gd name="T20" fmla="*/ 6 w 6"/>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
                    <a:moveTo>
                      <a:pt x="6" y="1"/>
                    </a:moveTo>
                    <a:cubicBezTo>
                      <a:pt x="4" y="0"/>
                      <a:pt x="4" y="0"/>
                      <a:pt x="4" y="0"/>
                    </a:cubicBezTo>
                    <a:cubicBezTo>
                      <a:pt x="4" y="0"/>
                      <a:pt x="5" y="0"/>
                      <a:pt x="5" y="0"/>
                    </a:cubicBezTo>
                    <a:cubicBezTo>
                      <a:pt x="5" y="0"/>
                      <a:pt x="4" y="0"/>
                      <a:pt x="4" y="0"/>
                    </a:cubicBezTo>
                    <a:cubicBezTo>
                      <a:pt x="2" y="0"/>
                      <a:pt x="4" y="0"/>
                      <a:pt x="4" y="1"/>
                    </a:cubicBezTo>
                    <a:cubicBezTo>
                      <a:pt x="4" y="1"/>
                      <a:pt x="3" y="0"/>
                      <a:pt x="2" y="0"/>
                    </a:cubicBezTo>
                    <a:cubicBezTo>
                      <a:pt x="2" y="0"/>
                      <a:pt x="2" y="0"/>
                      <a:pt x="2" y="0"/>
                    </a:cubicBezTo>
                    <a:cubicBezTo>
                      <a:pt x="0" y="0"/>
                      <a:pt x="2" y="1"/>
                      <a:pt x="3" y="1"/>
                    </a:cubicBezTo>
                    <a:cubicBezTo>
                      <a:pt x="3" y="1"/>
                      <a:pt x="3" y="1"/>
                      <a:pt x="3" y="1"/>
                    </a:cubicBezTo>
                    <a:cubicBezTo>
                      <a:pt x="4" y="1"/>
                      <a:pt x="4" y="1"/>
                      <a:pt x="4" y="1"/>
                    </a:cubicBezTo>
                    <a:cubicBezTo>
                      <a:pt x="5" y="1"/>
                      <a:pt x="6" y="1"/>
                      <a:pt x="6"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3" name="Freeform 1768"/>
              <p:cNvSpPr/>
              <p:nvPr/>
            </p:nvSpPr>
            <p:spPr bwMode="auto">
              <a:xfrm>
                <a:off x="1182" y="2752"/>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4" name="Freeform 1769"/>
              <p:cNvSpPr/>
              <p:nvPr/>
            </p:nvSpPr>
            <p:spPr bwMode="auto">
              <a:xfrm>
                <a:off x="1175" y="2754"/>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5" name="Freeform 1770"/>
              <p:cNvSpPr/>
              <p:nvPr/>
            </p:nvSpPr>
            <p:spPr bwMode="auto">
              <a:xfrm>
                <a:off x="1182" y="2754"/>
                <a:ext cx="3" cy="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1"/>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6" name="Freeform 1771"/>
              <p:cNvSpPr/>
              <p:nvPr/>
            </p:nvSpPr>
            <p:spPr bwMode="auto">
              <a:xfrm>
                <a:off x="1156" y="2754"/>
                <a:ext cx="38" cy="24"/>
              </a:xfrm>
              <a:custGeom>
                <a:avLst/>
                <a:gdLst>
                  <a:gd name="T0" fmla="*/ 15 w 16"/>
                  <a:gd name="T1" fmla="*/ 7 h 10"/>
                  <a:gd name="T2" fmla="*/ 14 w 16"/>
                  <a:gd name="T3" fmla="*/ 7 h 10"/>
                  <a:gd name="T4" fmla="*/ 13 w 16"/>
                  <a:gd name="T5" fmla="*/ 7 h 10"/>
                  <a:gd name="T6" fmla="*/ 11 w 16"/>
                  <a:gd name="T7" fmla="*/ 6 h 10"/>
                  <a:gd name="T8" fmla="*/ 11 w 16"/>
                  <a:gd name="T9" fmla="*/ 7 h 10"/>
                  <a:gd name="T10" fmla="*/ 10 w 16"/>
                  <a:gd name="T11" fmla="*/ 7 h 10"/>
                  <a:gd name="T12" fmla="*/ 11 w 16"/>
                  <a:gd name="T13" fmla="*/ 9 h 10"/>
                  <a:gd name="T14" fmla="*/ 10 w 16"/>
                  <a:gd name="T15" fmla="*/ 7 h 10"/>
                  <a:gd name="T16" fmla="*/ 11 w 16"/>
                  <a:gd name="T17" fmla="*/ 3 h 10"/>
                  <a:gd name="T18" fmla="*/ 9 w 16"/>
                  <a:gd name="T19" fmla="*/ 3 h 10"/>
                  <a:gd name="T20" fmla="*/ 11 w 16"/>
                  <a:gd name="T21" fmla="*/ 3 h 10"/>
                  <a:gd name="T22" fmla="*/ 11 w 16"/>
                  <a:gd name="T23" fmla="*/ 3 h 10"/>
                  <a:gd name="T24" fmla="*/ 11 w 16"/>
                  <a:gd name="T25" fmla="*/ 2 h 10"/>
                  <a:gd name="T26" fmla="*/ 9 w 16"/>
                  <a:gd name="T27" fmla="*/ 1 h 10"/>
                  <a:gd name="T28" fmla="*/ 12 w 16"/>
                  <a:gd name="T29" fmla="*/ 1 h 10"/>
                  <a:gd name="T30" fmla="*/ 10 w 16"/>
                  <a:gd name="T31" fmla="*/ 1 h 10"/>
                  <a:gd name="T32" fmla="*/ 8 w 16"/>
                  <a:gd name="T33" fmla="*/ 1 h 10"/>
                  <a:gd name="T34" fmla="*/ 7 w 16"/>
                  <a:gd name="T35" fmla="*/ 0 h 10"/>
                  <a:gd name="T36" fmla="*/ 10 w 16"/>
                  <a:gd name="T37" fmla="*/ 3 h 10"/>
                  <a:gd name="T38" fmla="*/ 8 w 16"/>
                  <a:gd name="T39" fmla="*/ 3 h 10"/>
                  <a:gd name="T40" fmla="*/ 7 w 16"/>
                  <a:gd name="T41" fmla="*/ 4 h 10"/>
                  <a:gd name="T42" fmla="*/ 9 w 16"/>
                  <a:gd name="T43" fmla="*/ 5 h 10"/>
                  <a:gd name="T44" fmla="*/ 8 w 16"/>
                  <a:gd name="T45" fmla="*/ 5 h 10"/>
                  <a:gd name="T46" fmla="*/ 9 w 16"/>
                  <a:gd name="T47" fmla="*/ 6 h 10"/>
                  <a:gd name="T48" fmla="*/ 7 w 16"/>
                  <a:gd name="T49" fmla="*/ 6 h 10"/>
                  <a:gd name="T50" fmla="*/ 10 w 16"/>
                  <a:gd name="T51" fmla="*/ 7 h 10"/>
                  <a:gd name="T52" fmla="*/ 6 w 16"/>
                  <a:gd name="T53" fmla="*/ 6 h 10"/>
                  <a:gd name="T54" fmla="*/ 7 w 16"/>
                  <a:gd name="T55" fmla="*/ 7 h 10"/>
                  <a:gd name="T56" fmla="*/ 8 w 16"/>
                  <a:gd name="T57" fmla="*/ 7 h 10"/>
                  <a:gd name="T58" fmla="*/ 6 w 16"/>
                  <a:gd name="T59" fmla="*/ 7 h 10"/>
                  <a:gd name="T60" fmla="*/ 6 w 16"/>
                  <a:gd name="T61" fmla="*/ 7 h 10"/>
                  <a:gd name="T62" fmla="*/ 7 w 16"/>
                  <a:gd name="T63" fmla="*/ 7 h 10"/>
                  <a:gd name="T64" fmla="*/ 7 w 16"/>
                  <a:gd name="T65" fmla="*/ 7 h 10"/>
                  <a:gd name="T66" fmla="*/ 7 w 16"/>
                  <a:gd name="T67" fmla="*/ 7 h 10"/>
                  <a:gd name="T68" fmla="*/ 7 w 16"/>
                  <a:gd name="T69" fmla="*/ 7 h 10"/>
                  <a:gd name="T70" fmla="*/ 7 w 16"/>
                  <a:gd name="T71" fmla="*/ 7 h 10"/>
                  <a:gd name="T72" fmla="*/ 7 w 16"/>
                  <a:gd name="T73" fmla="*/ 7 h 10"/>
                  <a:gd name="T74" fmla="*/ 7 w 16"/>
                  <a:gd name="T75" fmla="*/ 7 h 10"/>
                  <a:gd name="T76" fmla="*/ 14 w 16"/>
                  <a:gd name="T77" fmla="*/ 10 h 10"/>
                  <a:gd name="T78" fmla="*/ 14 w 16"/>
                  <a:gd name="T79" fmla="*/ 10 h 10"/>
                  <a:gd name="T80" fmla="*/ 14 w 16"/>
                  <a:gd name="T81" fmla="*/ 10 h 10"/>
                  <a:gd name="T82" fmla="*/ 14 w 16"/>
                  <a:gd name="T83" fmla="*/ 10 h 10"/>
                  <a:gd name="T84" fmla="*/ 13 w 16"/>
                  <a:gd name="T85" fmla="*/ 9 h 10"/>
                  <a:gd name="T86" fmla="*/ 12 w 16"/>
                  <a:gd name="T87" fmla="*/ 9 h 10"/>
                  <a:gd name="T88" fmla="*/ 13 w 16"/>
                  <a:gd name="T89" fmla="*/ 8 h 10"/>
                  <a:gd name="T90" fmla="*/ 15 w 16"/>
                  <a:gd name="T91" fmla="*/ 9 h 10"/>
                  <a:gd name="T92" fmla="*/ 16 w 16"/>
                  <a:gd name="T93" fmla="*/ 9 h 10"/>
                  <a:gd name="T94" fmla="*/ 13 w 16"/>
                  <a:gd name="T95" fmla="*/ 7 h 10"/>
                  <a:gd name="T96" fmla="*/ 15 w 16"/>
                  <a:gd name="T9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0">
                    <a:moveTo>
                      <a:pt x="15" y="7"/>
                    </a:moveTo>
                    <a:cubicBezTo>
                      <a:pt x="14" y="7"/>
                      <a:pt x="14" y="7"/>
                      <a:pt x="14" y="7"/>
                    </a:cubicBezTo>
                    <a:cubicBezTo>
                      <a:pt x="13" y="7"/>
                      <a:pt x="13" y="7"/>
                      <a:pt x="13" y="7"/>
                    </a:cubicBezTo>
                    <a:cubicBezTo>
                      <a:pt x="12" y="7"/>
                      <a:pt x="12" y="6"/>
                      <a:pt x="11" y="6"/>
                    </a:cubicBezTo>
                    <a:cubicBezTo>
                      <a:pt x="10" y="7"/>
                      <a:pt x="12" y="7"/>
                      <a:pt x="11" y="7"/>
                    </a:cubicBezTo>
                    <a:cubicBezTo>
                      <a:pt x="10" y="7"/>
                      <a:pt x="10" y="7"/>
                      <a:pt x="10" y="7"/>
                    </a:cubicBezTo>
                    <a:cubicBezTo>
                      <a:pt x="11" y="8"/>
                      <a:pt x="12" y="9"/>
                      <a:pt x="11" y="9"/>
                    </a:cubicBezTo>
                    <a:cubicBezTo>
                      <a:pt x="10" y="8"/>
                      <a:pt x="10" y="8"/>
                      <a:pt x="10" y="7"/>
                    </a:cubicBezTo>
                    <a:cubicBezTo>
                      <a:pt x="11" y="6"/>
                      <a:pt x="10" y="5"/>
                      <a:pt x="11" y="3"/>
                    </a:cubicBezTo>
                    <a:cubicBezTo>
                      <a:pt x="9" y="3"/>
                      <a:pt x="9" y="3"/>
                      <a:pt x="9" y="3"/>
                    </a:cubicBezTo>
                    <a:cubicBezTo>
                      <a:pt x="10" y="3"/>
                      <a:pt x="9" y="2"/>
                      <a:pt x="11" y="3"/>
                    </a:cubicBezTo>
                    <a:cubicBezTo>
                      <a:pt x="10" y="3"/>
                      <a:pt x="11" y="3"/>
                      <a:pt x="11" y="3"/>
                    </a:cubicBezTo>
                    <a:cubicBezTo>
                      <a:pt x="12" y="3"/>
                      <a:pt x="11" y="2"/>
                      <a:pt x="11" y="2"/>
                    </a:cubicBezTo>
                    <a:cubicBezTo>
                      <a:pt x="11" y="2"/>
                      <a:pt x="9" y="2"/>
                      <a:pt x="9" y="1"/>
                    </a:cubicBezTo>
                    <a:cubicBezTo>
                      <a:pt x="11" y="2"/>
                      <a:pt x="9" y="1"/>
                      <a:pt x="12" y="1"/>
                    </a:cubicBezTo>
                    <a:cubicBezTo>
                      <a:pt x="12" y="1"/>
                      <a:pt x="10" y="1"/>
                      <a:pt x="10" y="1"/>
                    </a:cubicBezTo>
                    <a:cubicBezTo>
                      <a:pt x="9" y="0"/>
                      <a:pt x="9" y="1"/>
                      <a:pt x="8" y="1"/>
                    </a:cubicBezTo>
                    <a:cubicBezTo>
                      <a:pt x="7" y="0"/>
                      <a:pt x="9" y="1"/>
                      <a:pt x="7" y="0"/>
                    </a:cubicBezTo>
                    <a:cubicBezTo>
                      <a:pt x="7" y="1"/>
                      <a:pt x="9" y="2"/>
                      <a:pt x="10" y="3"/>
                    </a:cubicBezTo>
                    <a:cubicBezTo>
                      <a:pt x="8" y="3"/>
                      <a:pt x="8" y="3"/>
                      <a:pt x="8" y="3"/>
                    </a:cubicBezTo>
                    <a:cubicBezTo>
                      <a:pt x="9" y="4"/>
                      <a:pt x="9" y="4"/>
                      <a:pt x="7" y="4"/>
                    </a:cubicBezTo>
                    <a:cubicBezTo>
                      <a:pt x="8" y="4"/>
                      <a:pt x="6" y="5"/>
                      <a:pt x="9" y="5"/>
                    </a:cubicBezTo>
                    <a:cubicBezTo>
                      <a:pt x="8" y="5"/>
                      <a:pt x="8" y="5"/>
                      <a:pt x="8" y="5"/>
                    </a:cubicBezTo>
                    <a:cubicBezTo>
                      <a:pt x="9" y="6"/>
                      <a:pt x="9" y="6"/>
                      <a:pt x="9" y="6"/>
                    </a:cubicBezTo>
                    <a:cubicBezTo>
                      <a:pt x="9" y="6"/>
                      <a:pt x="7" y="6"/>
                      <a:pt x="7" y="6"/>
                    </a:cubicBezTo>
                    <a:cubicBezTo>
                      <a:pt x="9" y="6"/>
                      <a:pt x="9" y="6"/>
                      <a:pt x="10" y="7"/>
                    </a:cubicBezTo>
                    <a:cubicBezTo>
                      <a:pt x="8" y="7"/>
                      <a:pt x="7" y="7"/>
                      <a:pt x="6" y="6"/>
                    </a:cubicBezTo>
                    <a:cubicBezTo>
                      <a:pt x="7" y="7"/>
                      <a:pt x="7" y="7"/>
                      <a:pt x="7" y="7"/>
                    </a:cubicBezTo>
                    <a:cubicBezTo>
                      <a:pt x="7" y="7"/>
                      <a:pt x="8" y="7"/>
                      <a:pt x="8" y="7"/>
                    </a:cubicBezTo>
                    <a:cubicBezTo>
                      <a:pt x="8" y="8"/>
                      <a:pt x="7" y="7"/>
                      <a:pt x="6" y="7"/>
                    </a:cubicBezTo>
                    <a:cubicBezTo>
                      <a:pt x="6" y="7"/>
                      <a:pt x="6" y="7"/>
                      <a:pt x="6"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10" y="8"/>
                      <a:pt x="0" y="5"/>
                      <a:pt x="14" y="10"/>
                    </a:cubicBezTo>
                    <a:cubicBezTo>
                      <a:pt x="14" y="10"/>
                      <a:pt x="14" y="10"/>
                      <a:pt x="14" y="10"/>
                    </a:cubicBezTo>
                    <a:cubicBezTo>
                      <a:pt x="14" y="10"/>
                      <a:pt x="14" y="10"/>
                      <a:pt x="14" y="10"/>
                    </a:cubicBezTo>
                    <a:cubicBezTo>
                      <a:pt x="14" y="10"/>
                      <a:pt x="14" y="10"/>
                      <a:pt x="14" y="10"/>
                    </a:cubicBezTo>
                    <a:cubicBezTo>
                      <a:pt x="13" y="9"/>
                      <a:pt x="13" y="9"/>
                      <a:pt x="13" y="9"/>
                    </a:cubicBezTo>
                    <a:cubicBezTo>
                      <a:pt x="12" y="9"/>
                      <a:pt x="12" y="9"/>
                      <a:pt x="12" y="9"/>
                    </a:cubicBezTo>
                    <a:cubicBezTo>
                      <a:pt x="12" y="8"/>
                      <a:pt x="13" y="8"/>
                      <a:pt x="13" y="8"/>
                    </a:cubicBezTo>
                    <a:cubicBezTo>
                      <a:pt x="15" y="8"/>
                      <a:pt x="14" y="8"/>
                      <a:pt x="15" y="9"/>
                    </a:cubicBezTo>
                    <a:cubicBezTo>
                      <a:pt x="15" y="9"/>
                      <a:pt x="15" y="9"/>
                      <a:pt x="16" y="9"/>
                    </a:cubicBezTo>
                    <a:cubicBezTo>
                      <a:pt x="15" y="8"/>
                      <a:pt x="14" y="8"/>
                      <a:pt x="13" y="7"/>
                    </a:cubicBezTo>
                    <a:cubicBezTo>
                      <a:pt x="15" y="8"/>
                      <a:pt x="15" y="7"/>
                      <a:pt x="15"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7" name="Freeform 1772"/>
              <p:cNvSpPr/>
              <p:nvPr/>
            </p:nvSpPr>
            <p:spPr bwMode="auto">
              <a:xfrm>
                <a:off x="1194" y="2776"/>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8" name="Freeform 1773"/>
              <p:cNvSpPr/>
              <p:nvPr/>
            </p:nvSpPr>
            <p:spPr bwMode="auto">
              <a:xfrm>
                <a:off x="1192" y="27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9" name="Freeform 1774"/>
              <p:cNvSpPr/>
              <p:nvPr/>
            </p:nvSpPr>
            <p:spPr bwMode="auto">
              <a:xfrm>
                <a:off x="1178" y="2773"/>
                <a:ext cx="4" cy="3"/>
              </a:xfrm>
              <a:custGeom>
                <a:avLst/>
                <a:gdLst>
                  <a:gd name="T0" fmla="*/ 1 w 2"/>
                  <a:gd name="T1" fmla="*/ 1 h 1"/>
                  <a:gd name="T2" fmla="*/ 2 w 2"/>
                  <a:gd name="T3" fmla="*/ 1 h 1"/>
                  <a:gd name="T4" fmla="*/ 2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0" y="0"/>
                      <a:pt x="2" y="1"/>
                      <a:pt x="2" y="1"/>
                    </a:cubicBezTo>
                    <a:cubicBezTo>
                      <a:pt x="2" y="1"/>
                      <a:pt x="2" y="1"/>
                      <a:pt x="2" y="1"/>
                    </a:cubicBezTo>
                    <a:cubicBezTo>
                      <a:pt x="1" y="1"/>
                      <a:pt x="2"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0" name="Freeform 1775"/>
              <p:cNvSpPr/>
              <p:nvPr/>
            </p:nvSpPr>
            <p:spPr bwMode="auto">
              <a:xfrm>
                <a:off x="1168" y="276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1" name="Freeform 1776"/>
              <p:cNvSpPr/>
              <p:nvPr/>
            </p:nvSpPr>
            <p:spPr bwMode="auto">
              <a:xfrm>
                <a:off x="1170" y="2764"/>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2" name="Rectangle 1777"/>
              <p:cNvSpPr>
                <a:spLocks noChangeArrowheads="1"/>
              </p:cNvSpPr>
              <p:nvPr/>
            </p:nvSpPr>
            <p:spPr bwMode="auto">
              <a:xfrm>
                <a:off x="1194" y="277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33" name="Freeform 1778"/>
              <p:cNvSpPr/>
              <p:nvPr/>
            </p:nvSpPr>
            <p:spPr bwMode="auto">
              <a:xfrm>
                <a:off x="1178" y="2754"/>
                <a:ext cx="19" cy="17"/>
              </a:xfrm>
              <a:custGeom>
                <a:avLst/>
                <a:gdLst>
                  <a:gd name="T0" fmla="*/ 2 w 8"/>
                  <a:gd name="T1" fmla="*/ 1 h 7"/>
                  <a:gd name="T2" fmla="*/ 1 w 8"/>
                  <a:gd name="T3" fmla="*/ 2 h 7"/>
                  <a:gd name="T4" fmla="*/ 4 w 8"/>
                  <a:gd name="T5" fmla="*/ 3 h 7"/>
                  <a:gd name="T6" fmla="*/ 1 w 8"/>
                  <a:gd name="T7" fmla="*/ 2 h 7"/>
                  <a:gd name="T8" fmla="*/ 3 w 8"/>
                  <a:gd name="T9" fmla="*/ 4 h 7"/>
                  <a:gd name="T10" fmla="*/ 2 w 8"/>
                  <a:gd name="T11" fmla="*/ 4 h 7"/>
                  <a:gd name="T12" fmla="*/ 5 w 8"/>
                  <a:gd name="T13" fmla="*/ 5 h 7"/>
                  <a:gd name="T14" fmla="*/ 1 w 8"/>
                  <a:gd name="T15" fmla="*/ 5 h 7"/>
                  <a:gd name="T16" fmla="*/ 1 w 8"/>
                  <a:gd name="T17" fmla="*/ 5 h 7"/>
                  <a:gd name="T18" fmla="*/ 2 w 8"/>
                  <a:gd name="T19" fmla="*/ 6 h 7"/>
                  <a:gd name="T20" fmla="*/ 4 w 8"/>
                  <a:gd name="T21" fmla="*/ 6 h 7"/>
                  <a:gd name="T22" fmla="*/ 6 w 8"/>
                  <a:gd name="T23" fmla="*/ 7 h 7"/>
                  <a:gd name="T24" fmla="*/ 5 w 8"/>
                  <a:gd name="T25" fmla="*/ 6 h 7"/>
                  <a:gd name="T26" fmla="*/ 6 w 8"/>
                  <a:gd name="T27" fmla="*/ 6 h 7"/>
                  <a:gd name="T28" fmla="*/ 5 w 8"/>
                  <a:gd name="T29" fmla="*/ 6 h 7"/>
                  <a:gd name="T30" fmla="*/ 6 w 8"/>
                  <a:gd name="T31" fmla="*/ 6 h 7"/>
                  <a:gd name="T32" fmla="*/ 5 w 8"/>
                  <a:gd name="T33" fmla="*/ 5 h 7"/>
                  <a:gd name="T34" fmla="*/ 6 w 8"/>
                  <a:gd name="T35" fmla="*/ 5 h 7"/>
                  <a:gd name="T36" fmla="*/ 4 w 8"/>
                  <a:gd name="T37" fmla="*/ 4 h 7"/>
                  <a:gd name="T38" fmla="*/ 6 w 8"/>
                  <a:gd name="T39" fmla="*/ 4 h 7"/>
                  <a:gd name="T40" fmla="*/ 5 w 8"/>
                  <a:gd name="T41" fmla="*/ 4 h 7"/>
                  <a:gd name="T42" fmla="*/ 7 w 8"/>
                  <a:gd name="T43" fmla="*/ 3 h 7"/>
                  <a:gd name="T44" fmla="*/ 5 w 8"/>
                  <a:gd name="T45" fmla="*/ 3 h 7"/>
                  <a:gd name="T46" fmla="*/ 6 w 8"/>
                  <a:gd name="T47" fmla="*/ 4 h 7"/>
                  <a:gd name="T48" fmla="*/ 3 w 8"/>
                  <a:gd name="T49" fmla="*/ 3 h 7"/>
                  <a:gd name="T50" fmla="*/ 6 w 8"/>
                  <a:gd name="T51" fmla="*/ 3 h 7"/>
                  <a:gd name="T52" fmla="*/ 6 w 8"/>
                  <a:gd name="T53" fmla="*/ 2 h 7"/>
                  <a:gd name="T54" fmla="*/ 6 w 8"/>
                  <a:gd name="T55" fmla="*/ 2 h 7"/>
                  <a:gd name="T56" fmla="*/ 5 w 8"/>
                  <a:gd name="T57" fmla="*/ 1 h 7"/>
                  <a:gd name="T58" fmla="*/ 4 w 8"/>
                  <a:gd name="T59" fmla="*/ 1 h 7"/>
                  <a:gd name="T60" fmla="*/ 4 w 8"/>
                  <a:gd name="T61" fmla="*/ 1 h 7"/>
                  <a:gd name="T62" fmla="*/ 4 w 8"/>
                  <a:gd name="T63" fmla="*/ 1 h 7"/>
                  <a:gd name="T64" fmla="*/ 2 w 8"/>
                  <a:gd name="T65" fmla="*/ 0 h 7"/>
                  <a:gd name="T66" fmla="*/ 3 w 8"/>
                  <a:gd name="T67" fmla="*/ 1 h 7"/>
                  <a:gd name="T68" fmla="*/ 2 w 8"/>
                  <a:gd name="T6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2" y="1"/>
                    </a:moveTo>
                    <a:cubicBezTo>
                      <a:pt x="0" y="1"/>
                      <a:pt x="1" y="1"/>
                      <a:pt x="1" y="2"/>
                    </a:cubicBezTo>
                    <a:cubicBezTo>
                      <a:pt x="2" y="2"/>
                      <a:pt x="4" y="2"/>
                      <a:pt x="4" y="3"/>
                    </a:cubicBezTo>
                    <a:cubicBezTo>
                      <a:pt x="1" y="2"/>
                      <a:pt x="1" y="2"/>
                      <a:pt x="1" y="2"/>
                    </a:cubicBezTo>
                    <a:cubicBezTo>
                      <a:pt x="1" y="3"/>
                      <a:pt x="1" y="4"/>
                      <a:pt x="3" y="4"/>
                    </a:cubicBezTo>
                    <a:cubicBezTo>
                      <a:pt x="3" y="4"/>
                      <a:pt x="2" y="5"/>
                      <a:pt x="2" y="4"/>
                    </a:cubicBezTo>
                    <a:cubicBezTo>
                      <a:pt x="2" y="5"/>
                      <a:pt x="6" y="5"/>
                      <a:pt x="5" y="5"/>
                    </a:cubicBezTo>
                    <a:cubicBezTo>
                      <a:pt x="3" y="5"/>
                      <a:pt x="3" y="5"/>
                      <a:pt x="1" y="5"/>
                    </a:cubicBezTo>
                    <a:cubicBezTo>
                      <a:pt x="1" y="5"/>
                      <a:pt x="1" y="5"/>
                      <a:pt x="1" y="5"/>
                    </a:cubicBezTo>
                    <a:cubicBezTo>
                      <a:pt x="1" y="5"/>
                      <a:pt x="2" y="6"/>
                      <a:pt x="2" y="6"/>
                    </a:cubicBezTo>
                    <a:cubicBezTo>
                      <a:pt x="3" y="6"/>
                      <a:pt x="4" y="6"/>
                      <a:pt x="4" y="6"/>
                    </a:cubicBezTo>
                    <a:cubicBezTo>
                      <a:pt x="4" y="6"/>
                      <a:pt x="5" y="7"/>
                      <a:pt x="6" y="7"/>
                    </a:cubicBezTo>
                    <a:cubicBezTo>
                      <a:pt x="5" y="6"/>
                      <a:pt x="6" y="6"/>
                      <a:pt x="5" y="6"/>
                    </a:cubicBezTo>
                    <a:cubicBezTo>
                      <a:pt x="6" y="6"/>
                      <a:pt x="5" y="6"/>
                      <a:pt x="6" y="6"/>
                    </a:cubicBezTo>
                    <a:cubicBezTo>
                      <a:pt x="5" y="6"/>
                      <a:pt x="5" y="6"/>
                      <a:pt x="5" y="6"/>
                    </a:cubicBezTo>
                    <a:cubicBezTo>
                      <a:pt x="5" y="5"/>
                      <a:pt x="6" y="6"/>
                      <a:pt x="6" y="6"/>
                    </a:cubicBezTo>
                    <a:cubicBezTo>
                      <a:pt x="6" y="5"/>
                      <a:pt x="5" y="5"/>
                      <a:pt x="5" y="5"/>
                    </a:cubicBezTo>
                    <a:cubicBezTo>
                      <a:pt x="6" y="5"/>
                      <a:pt x="6" y="5"/>
                      <a:pt x="6" y="5"/>
                    </a:cubicBezTo>
                    <a:cubicBezTo>
                      <a:pt x="5" y="5"/>
                      <a:pt x="6" y="5"/>
                      <a:pt x="4" y="4"/>
                    </a:cubicBezTo>
                    <a:cubicBezTo>
                      <a:pt x="6" y="4"/>
                      <a:pt x="6" y="4"/>
                      <a:pt x="6" y="4"/>
                    </a:cubicBezTo>
                    <a:cubicBezTo>
                      <a:pt x="5" y="4"/>
                      <a:pt x="5" y="4"/>
                      <a:pt x="5" y="4"/>
                    </a:cubicBezTo>
                    <a:cubicBezTo>
                      <a:pt x="5" y="4"/>
                      <a:pt x="8" y="4"/>
                      <a:pt x="7" y="3"/>
                    </a:cubicBezTo>
                    <a:cubicBezTo>
                      <a:pt x="6" y="3"/>
                      <a:pt x="6" y="3"/>
                      <a:pt x="5" y="3"/>
                    </a:cubicBezTo>
                    <a:cubicBezTo>
                      <a:pt x="5" y="3"/>
                      <a:pt x="6" y="3"/>
                      <a:pt x="6" y="4"/>
                    </a:cubicBezTo>
                    <a:cubicBezTo>
                      <a:pt x="5" y="4"/>
                      <a:pt x="4" y="3"/>
                      <a:pt x="3" y="3"/>
                    </a:cubicBezTo>
                    <a:cubicBezTo>
                      <a:pt x="5" y="3"/>
                      <a:pt x="3" y="3"/>
                      <a:pt x="6" y="3"/>
                    </a:cubicBezTo>
                    <a:cubicBezTo>
                      <a:pt x="6" y="2"/>
                      <a:pt x="5" y="2"/>
                      <a:pt x="6" y="2"/>
                    </a:cubicBezTo>
                    <a:cubicBezTo>
                      <a:pt x="6" y="2"/>
                      <a:pt x="6" y="2"/>
                      <a:pt x="6" y="2"/>
                    </a:cubicBezTo>
                    <a:cubicBezTo>
                      <a:pt x="4" y="2"/>
                      <a:pt x="7" y="2"/>
                      <a:pt x="5" y="1"/>
                    </a:cubicBezTo>
                    <a:cubicBezTo>
                      <a:pt x="4" y="1"/>
                      <a:pt x="4" y="1"/>
                      <a:pt x="4" y="1"/>
                    </a:cubicBezTo>
                    <a:cubicBezTo>
                      <a:pt x="4" y="1"/>
                      <a:pt x="4" y="1"/>
                      <a:pt x="4" y="1"/>
                    </a:cubicBezTo>
                    <a:cubicBezTo>
                      <a:pt x="4" y="1"/>
                      <a:pt x="4" y="1"/>
                      <a:pt x="4" y="1"/>
                    </a:cubicBezTo>
                    <a:cubicBezTo>
                      <a:pt x="3" y="1"/>
                      <a:pt x="3" y="0"/>
                      <a:pt x="2" y="0"/>
                    </a:cubicBezTo>
                    <a:cubicBezTo>
                      <a:pt x="2" y="1"/>
                      <a:pt x="3" y="1"/>
                      <a:pt x="3" y="1"/>
                    </a:cubicBezTo>
                    <a:cubicBezTo>
                      <a:pt x="3" y="1"/>
                      <a:pt x="2"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4" name="Freeform 1779"/>
              <p:cNvSpPr/>
              <p:nvPr/>
            </p:nvSpPr>
            <p:spPr bwMode="auto">
              <a:xfrm>
                <a:off x="1192"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5" name="Freeform 1780"/>
              <p:cNvSpPr/>
              <p:nvPr/>
            </p:nvSpPr>
            <p:spPr bwMode="auto">
              <a:xfrm>
                <a:off x="1178" y="2745"/>
                <a:ext cx="21" cy="12"/>
              </a:xfrm>
              <a:custGeom>
                <a:avLst/>
                <a:gdLst>
                  <a:gd name="T0" fmla="*/ 4 w 9"/>
                  <a:gd name="T1" fmla="*/ 3 h 5"/>
                  <a:gd name="T2" fmla="*/ 6 w 9"/>
                  <a:gd name="T3" fmla="*/ 3 h 5"/>
                  <a:gd name="T4" fmla="*/ 3 w 9"/>
                  <a:gd name="T5" fmla="*/ 3 h 5"/>
                  <a:gd name="T6" fmla="*/ 2 w 9"/>
                  <a:gd name="T7" fmla="*/ 2 h 5"/>
                  <a:gd name="T8" fmla="*/ 5 w 9"/>
                  <a:gd name="T9" fmla="*/ 3 h 5"/>
                  <a:gd name="T10" fmla="*/ 6 w 9"/>
                  <a:gd name="T11" fmla="*/ 2 h 5"/>
                  <a:gd name="T12" fmla="*/ 4 w 9"/>
                  <a:gd name="T13" fmla="*/ 2 h 5"/>
                  <a:gd name="T14" fmla="*/ 3 w 9"/>
                  <a:gd name="T15" fmla="*/ 1 h 5"/>
                  <a:gd name="T16" fmla="*/ 3 w 9"/>
                  <a:gd name="T17" fmla="*/ 2 h 5"/>
                  <a:gd name="T18" fmla="*/ 6 w 9"/>
                  <a:gd name="T19" fmla="*/ 2 h 5"/>
                  <a:gd name="T20" fmla="*/ 0 w 9"/>
                  <a:gd name="T21" fmla="*/ 0 h 5"/>
                  <a:gd name="T22" fmla="*/ 1 w 9"/>
                  <a:gd name="T23" fmla="*/ 0 h 5"/>
                  <a:gd name="T24" fmla="*/ 3 w 9"/>
                  <a:gd name="T25" fmla="*/ 1 h 5"/>
                  <a:gd name="T26" fmla="*/ 2 w 9"/>
                  <a:gd name="T27" fmla="*/ 1 h 5"/>
                  <a:gd name="T28" fmla="*/ 1 w 9"/>
                  <a:gd name="T29" fmla="*/ 1 h 5"/>
                  <a:gd name="T30" fmla="*/ 1 w 9"/>
                  <a:gd name="T31" fmla="*/ 4 h 5"/>
                  <a:gd name="T32" fmla="*/ 1 w 9"/>
                  <a:gd name="T33" fmla="*/ 3 h 5"/>
                  <a:gd name="T34" fmla="*/ 2 w 9"/>
                  <a:gd name="T35" fmla="*/ 4 h 5"/>
                  <a:gd name="T36" fmla="*/ 5 w 9"/>
                  <a:gd name="T37" fmla="*/ 4 h 5"/>
                  <a:gd name="T38" fmla="*/ 4 w 9"/>
                  <a:gd name="T39" fmla="*/ 4 h 5"/>
                  <a:gd name="T40" fmla="*/ 6 w 9"/>
                  <a:gd name="T41" fmla="*/ 4 h 5"/>
                  <a:gd name="T42" fmla="*/ 7 w 9"/>
                  <a:gd name="T43" fmla="*/ 5 h 5"/>
                  <a:gd name="T44" fmla="*/ 7 w 9"/>
                  <a:gd name="T45" fmla="*/ 4 h 5"/>
                  <a:gd name="T46" fmla="*/ 4 w 9"/>
                  <a:gd name="T4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5">
                    <a:moveTo>
                      <a:pt x="4" y="3"/>
                    </a:moveTo>
                    <a:cubicBezTo>
                      <a:pt x="5" y="3"/>
                      <a:pt x="5" y="3"/>
                      <a:pt x="6" y="3"/>
                    </a:cubicBezTo>
                    <a:cubicBezTo>
                      <a:pt x="5" y="3"/>
                      <a:pt x="4" y="3"/>
                      <a:pt x="3" y="3"/>
                    </a:cubicBezTo>
                    <a:cubicBezTo>
                      <a:pt x="4" y="3"/>
                      <a:pt x="2" y="3"/>
                      <a:pt x="2" y="2"/>
                    </a:cubicBezTo>
                    <a:cubicBezTo>
                      <a:pt x="3" y="3"/>
                      <a:pt x="5" y="3"/>
                      <a:pt x="5" y="3"/>
                    </a:cubicBezTo>
                    <a:cubicBezTo>
                      <a:pt x="5" y="3"/>
                      <a:pt x="6" y="2"/>
                      <a:pt x="6" y="2"/>
                    </a:cubicBezTo>
                    <a:cubicBezTo>
                      <a:pt x="4" y="3"/>
                      <a:pt x="5" y="2"/>
                      <a:pt x="4" y="2"/>
                    </a:cubicBezTo>
                    <a:cubicBezTo>
                      <a:pt x="3" y="2"/>
                      <a:pt x="2" y="2"/>
                      <a:pt x="3" y="1"/>
                    </a:cubicBezTo>
                    <a:cubicBezTo>
                      <a:pt x="4" y="2"/>
                      <a:pt x="3" y="2"/>
                      <a:pt x="3" y="2"/>
                    </a:cubicBezTo>
                    <a:cubicBezTo>
                      <a:pt x="5" y="2"/>
                      <a:pt x="4" y="2"/>
                      <a:pt x="6" y="2"/>
                    </a:cubicBezTo>
                    <a:cubicBezTo>
                      <a:pt x="4" y="1"/>
                      <a:pt x="4" y="0"/>
                      <a:pt x="0" y="0"/>
                    </a:cubicBezTo>
                    <a:cubicBezTo>
                      <a:pt x="0" y="0"/>
                      <a:pt x="1" y="0"/>
                      <a:pt x="1" y="0"/>
                    </a:cubicBezTo>
                    <a:cubicBezTo>
                      <a:pt x="1" y="0"/>
                      <a:pt x="2" y="1"/>
                      <a:pt x="3" y="1"/>
                    </a:cubicBezTo>
                    <a:cubicBezTo>
                      <a:pt x="3" y="1"/>
                      <a:pt x="4" y="1"/>
                      <a:pt x="2" y="1"/>
                    </a:cubicBezTo>
                    <a:cubicBezTo>
                      <a:pt x="1" y="1"/>
                      <a:pt x="1" y="1"/>
                      <a:pt x="1" y="1"/>
                    </a:cubicBezTo>
                    <a:cubicBezTo>
                      <a:pt x="0" y="1"/>
                      <a:pt x="1" y="3"/>
                      <a:pt x="1" y="4"/>
                    </a:cubicBezTo>
                    <a:cubicBezTo>
                      <a:pt x="1" y="3"/>
                      <a:pt x="1" y="3"/>
                      <a:pt x="1" y="3"/>
                    </a:cubicBezTo>
                    <a:cubicBezTo>
                      <a:pt x="2" y="3"/>
                      <a:pt x="2" y="3"/>
                      <a:pt x="2" y="4"/>
                    </a:cubicBezTo>
                    <a:cubicBezTo>
                      <a:pt x="5" y="4"/>
                      <a:pt x="5" y="4"/>
                      <a:pt x="5" y="4"/>
                    </a:cubicBezTo>
                    <a:cubicBezTo>
                      <a:pt x="4" y="4"/>
                      <a:pt x="5" y="4"/>
                      <a:pt x="4" y="4"/>
                    </a:cubicBezTo>
                    <a:cubicBezTo>
                      <a:pt x="5" y="4"/>
                      <a:pt x="5" y="4"/>
                      <a:pt x="6" y="4"/>
                    </a:cubicBezTo>
                    <a:cubicBezTo>
                      <a:pt x="6" y="4"/>
                      <a:pt x="6" y="4"/>
                      <a:pt x="7" y="5"/>
                    </a:cubicBezTo>
                    <a:cubicBezTo>
                      <a:pt x="9" y="4"/>
                      <a:pt x="6" y="4"/>
                      <a:pt x="7" y="4"/>
                    </a:cubicBezTo>
                    <a:lnTo>
                      <a:pt x="4"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6" name="Freeform 1781"/>
              <p:cNvSpPr/>
              <p:nvPr/>
            </p:nvSpPr>
            <p:spPr bwMode="auto">
              <a:xfrm>
                <a:off x="1187" y="2754"/>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7" name="Freeform 1782"/>
              <p:cNvSpPr/>
              <p:nvPr/>
            </p:nvSpPr>
            <p:spPr bwMode="auto">
              <a:xfrm>
                <a:off x="1180" y="275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8" name="Freeform 1783"/>
              <p:cNvSpPr/>
              <p:nvPr/>
            </p:nvSpPr>
            <p:spPr bwMode="auto">
              <a:xfrm>
                <a:off x="1189" y="2747"/>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9" name="Freeform 1784"/>
              <p:cNvSpPr/>
              <p:nvPr/>
            </p:nvSpPr>
            <p:spPr bwMode="auto">
              <a:xfrm>
                <a:off x="1178" y="2743"/>
                <a:ext cx="11" cy="2"/>
              </a:xfrm>
              <a:custGeom>
                <a:avLst/>
                <a:gdLst>
                  <a:gd name="T0" fmla="*/ 0 w 5"/>
                  <a:gd name="T1" fmla="*/ 0 h 1"/>
                  <a:gd name="T2" fmla="*/ 0 w 5"/>
                  <a:gd name="T3" fmla="*/ 1 h 1"/>
                  <a:gd name="T4" fmla="*/ 4 w 5"/>
                  <a:gd name="T5" fmla="*/ 1 h 1"/>
                  <a:gd name="T6" fmla="*/ 2 w 5"/>
                  <a:gd name="T7" fmla="*/ 0 h 1"/>
                  <a:gd name="T8" fmla="*/ 2 w 5"/>
                  <a:gd name="T9" fmla="*/ 0 h 1"/>
                  <a:gd name="T10" fmla="*/ 0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0" y="0"/>
                    </a:moveTo>
                    <a:cubicBezTo>
                      <a:pt x="0" y="0"/>
                      <a:pt x="1" y="0"/>
                      <a:pt x="0" y="1"/>
                    </a:cubicBezTo>
                    <a:cubicBezTo>
                      <a:pt x="2" y="1"/>
                      <a:pt x="3" y="1"/>
                      <a:pt x="4" y="1"/>
                    </a:cubicBezTo>
                    <a:cubicBezTo>
                      <a:pt x="5" y="1"/>
                      <a:pt x="2" y="1"/>
                      <a:pt x="2" y="0"/>
                    </a:cubicBezTo>
                    <a:cubicBezTo>
                      <a:pt x="3" y="0"/>
                      <a:pt x="1" y="0"/>
                      <a:pt x="2" y="0"/>
                    </a:cubicBez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0" name="Freeform 1785"/>
              <p:cNvSpPr/>
              <p:nvPr/>
            </p:nvSpPr>
            <p:spPr bwMode="auto">
              <a:xfrm>
                <a:off x="1168" y="2726"/>
                <a:ext cx="29" cy="17"/>
              </a:xfrm>
              <a:custGeom>
                <a:avLst/>
                <a:gdLst>
                  <a:gd name="T0" fmla="*/ 9 w 12"/>
                  <a:gd name="T1" fmla="*/ 6 h 7"/>
                  <a:gd name="T2" fmla="*/ 9 w 12"/>
                  <a:gd name="T3" fmla="*/ 5 h 7"/>
                  <a:gd name="T4" fmla="*/ 10 w 12"/>
                  <a:gd name="T5" fmla="*/ 6 h 7"/>
                  <a:gd name="T6" fmla="*/ 11 w 12"/>
                  <a:gd name="T7" fmla="*/ 5 h 7"/>
                  <a:gd name="T8" fmla="*/ 10 w 12"/>
                  <a:gd name="T9" fmla="*/ 5 h 7"/>
                  <a:gd name="T10" fmla="*/ 10 w 12"/>
                  <a:gd name="T11" fmla="*/ 4 h 7"/>
                  <a:gd name="T12" fmla="*/ 8 w 12"/>
                  <a:gd name="T13" fmla="*/ 4 h 7"/>
                  <a:gd name="T14" fmla="*/ 11 w 12"/>
                  <a:gd name="T15" fmla="*/ 4 h 7"/>
                  <a:gd name="T16" fmla="*/ 7 w 12"/>
                  <a:gd name="T17" fmla="*/ 3 h 7"/>
                  <a:gd name="T18" fmla="*/ 9 w 12"/>
                  <a:gd name="T19" fmla="*/ 2 h 7"/>
                  <a:gd name="T20" fmla="*/ 9 w 12"/>
                  <a:gd name="T21" fmla="*/ 3 h 7"/>
                  <a:gd name="T22" fmla="*/ 9 w 12"/>
                  <a:gd name="T23" fmla="*/ 2 h 7"/>
                  <a:gd name="T24" fmla="*/ 11 w 12"/>
                  <a:gd name="T25" fmla="*/ 3 h 7"/>
                  <a:gd name="T26" fmla="*/ 11 w 12"/>
                  <a:gd name="T27" fmla="*/ 2 h 7"/>
                  <a:gd name="T28" fmla="*/ 11 w 12"/>
                  <a:gd name="T29" fmla="*/ 2 h 7"/>
                  <a:gd name="T30" fmla="*/ 11 w 12"/>
                  <a:gd name="T31" fmla="*/ 2 h 7"/>
                  <a:gd name="T32" fmla="*/ 11 w 12"/>
                  <a:gd name="T33" fmla="*/ 2 h 7"/>
                  <a:gd name="T34" fmla="*/ 11 w 12"/>
                  <a:gd name="T35" fmla="*/ 2 h 7"/>
                  <a:gd name="T36" fmla="*/ 11 w 12"/>
                  <a:gd name="T37" fmla="*/ 2 h 7"/>
                  <a:gd name="T38" fmla="*/ 11 w 12"/>
                  <a:gd name="T39" fmla="*/ 2 h 7"/>
                  <a:gd name="T40" fmla="*/ 5 w 12"/>
                  <a:gd name="T41" fmla="*/ 1 h 7"/>
                  <a:gd name="T42" fmla="*/ 5 w 12"/>
                  <a:gd name="T43" fmla="*/ 1 h 7"/>
                  <a:gd name="T44" fmla="*/ 5 w 12"/>
                  <a:gd name="T45" fmla="*/ 1 h 7"/>
                  <a:gd name="T46" fmla="*/ 6 w 12"/>
                  <a:gd name="T47" fmla="*/ 1 h 7"/>
                  <a:gd name="T48" fmla="*/ 6 w 12"/>
                  <a:gd name="T49" fmla="*/ 2 h 7"/>
                  <a:gd name="T50" fmla="*/ 5 w 12"/>
                  <a:gd name="T51" fmla="*/ 2 h 7"/>
                  <a:gd name="T52" fmla="*/ 4 w 12"/>
                  <a:gd name="T53" fmla="*/ 2 h 7"/>
                  <a:gd name="T54" fmla="*/ 6 w 12"/>
                  <a:gd name="T55" fmla="*/ 4 h 7"/>
                  <a:gd name="T56" fmla="*/ 5 w 12"/>
                  <a:gd name="T57" fmla="*/ 4 h 7"/>
                  <a:gd name="T58" fmla="*/ 8 w 12"/>
                  <a:gd name="T59" fmla="*/ 4 h 7"/>
                  <a:gd name="T60" fmla="*/ 8 w 12"/>
                  <a:gd name="T61" fmla="*/ 5 h 7"/>
                  <a:gd name="T62" fmla="*/ 5 w 12"/>
                  <a:gd name="T63" fmla="*/ 4 h 7"/>
                  <a:gd name="T64" fmla="*/ 6 w 12"/>
                  <a:gd name="T65" fmla="*/ 5 h 7"/>
                  <a:gd name="T66" fmla="*/ 4 w 12"/>
                  <a:gd name="T67" fmla="*/ 5 h 7"/>
                  <a:gd name="T68" fmla="*/ 7 w 12"/>
                  <a:gd name="T69" fmla="*/ 6 h 7"/>
                  <a:gd name="T70" fmla="*/ 7 w 12"/>
                  <a:gd name="T71" fmla="*/ 6 h 7"/>
                  <a:gd name="T72" fmla="*/ 10 w 12"/>
                  <a:gd name="T73" fmla="*/ 6 h 7"/>
                  <a:gd name="T74" fmla="*/ 9 w 12"/>
                  <a:gd name="T75" fmla="*/ 4 h 7"/>
                  <a:gd name="T76" fmla="*/ 8 w 12"/>
                  <a:gd name="T77" fmla="*/ 3 h 7"/>
                  <a:gd name="T78" fmla="*/ 10 w 12"/>
                  <a:gd name="T79" fmla="*/ 3 h 7"/>
                  <a:gd name="T80" fmla="*/ 8 w 12"/>
                  <a:gd name="T81" fmla="*/ 3 h 7"/>
                  <a:gd name="T82" fmla="*/ 10 w 12"/>
                  <a:gd name="T83" fmla="*/ 3 h 7"/>
                  <a:gd name="T84" fmla="*/ 8 w 12"/>
                  <a:gd name="T85" fmla="*/ 2 h 7"/>
                  <a:gd name="T86" fmla="*/ 10 w 12"/>
                  <a:gd name="T87" fmla="*/ 2 h 7"/>
                  <a:gd name="T88" fmla="*/ 6 w 12"/>
                  <a:gd name="T89" fmla="*/ 5 h 7"/>
                  <a:gd name="T90" fmla="*/ 8 w 12"/>
                  <a:gd name="T91" fmla="*/ 5 h 7"/>
                  <a:gd name="T92" fmla="*/ 7 w 12"/>
                  <a:gd name="T93" fmla="*/ 6 h 7"/>
                  <a:gd name="T94" fmla="*/ 9 w 12"/>
                  <a:gd name="T95" fmla="*/ 6 h 7"/>
                  <a:gd name="T96" fmla="*/ 5 w 12"/>
                  <a:gd name="T97" fmla="*/ 6 h 7"/>
                  <a:gd name="T98" fmla="*/ 6 w 12"/>
                  <a:gd name="T99" fmla="*/ 7 h 7"/>
                  <a:gd name="T100" fmla="*/ 6 w 12"/>
                  <a:gd name="T101" fmla="*/ 6 h 7"/>
                  <a:gd name="T102" fmla="*/ 6 w 12"/>
                  <a:gd name="T103" fmla="*/ 7 h 7"/>
                  <a:gd name="T104" fmla="*/ 10 w 12"/>
                  <a:gd name="T105" fmla="*/ 7 h 7"/>
                  <a:gd name="T106" fmla="*/ 11 w 12"/>
                  <a:gd name="T107" fmla="*/ 6 h 7"/>
                  <a:gd name="T108" fmla="*/ 9 w 12"/>
                  <a:gd name="T10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 h="7">
                    <a:moveTo>
                      <a:pt x="9" y="6"/>
                    </a:moveTo>
                    <a:cubicBezTo>
                      <a:pt x="9" y="6"/>
                      <a:pt x="8" y="5"/>
                      <a:pt x="9" y="5"/>
                    </a:cubicBezTo>
                    <a:cubicBezTo>
                      <a:pt x="10" y="5"/>
                      <a:pt x="10" y="6"/>
                      <a:pt x="10" y="6"/>
                    </a:cubicBezTo>
                    <a:cubicBezTo>
                      <a:pt x="11" y="6"/>
                      <a:pt x="9" y="5"/>
                      <a:pt x="11" y="5"/>
                    </a:cubicBezTo>
                    <a:cubicBezTo>
                      <a:pt x="10" y="5"/>
                      <a:pt x="10" y="5"/>
                      <a:pt x="10" y="5"/>
                    </a:cubicBezTo>
                    <a:cubicBezTo>
                      <a:pt x="10" y="5"/>
                      <a:pt x="8" y="5"/>
                      <a:pt x="10" y="4"/>
                    </a:cubicBezTo>
                    <a:cubicBezTo>
                      <a:pt x="9" y="4"/>
                      <a:pt x="9" y="4"/>
                      <a:pt x="8" y="4"/>
                    </a:cubicBezTo>
                    <a:cubicBezTo>
                      <a:pt x="10" y="4"/>
                      <a:pt x="9" y="4"/>
                      <a:pt x="11" y="4"/>
                    </a:cubicBezTo>
                    <a:cubicBezTo>
                      <a:pt x="10" y="4"/>
                      <a:pt x="9" y="3"/>
                      <a:pt x="7" y="3"/>
                    </a:cubicBezTo>
                    <a:cubicBezTo>
                      <a:pt x="9" y="3"/>
                      <a:pt x="7" y="2"/>
                      <a:pt x="9" y="2"/>
                    </a:cubicBezTo>
                    <a:cubicBezTo>
                      <a:pt x="9" y="2"/>
                      <a:pt x="9" y="2"/>
                      <a:pt x="9" y="3"/>
                    </a:cubicBezTo>
                    <a:cubicBezTo>
                      <a:pt x="11" y="3"/>
                      <a:pt x="9" y="2"/>
                      <a:pt x="9" y="2"/>
                    </a:cubicBezTo>
                    <a:cubicBezTo>
                      <a:pt x="11" y="3"/>
                      <a:pt x="11" y="3"/>
                      <a:pt x="11" y="3"/>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0" y="0"/>
                      <a:pt x="8" y="2"/>
                      <a:pt x="5" y="1"/>
                    </a:cubicBezTo>
                    <a:cubicBezTo>
                      <a:pt x="5" y="1"/>
                      <a:pt x="5" y="1"/>
                      <a:pt x="5" y="1"/>
                    </a:cubicBezTo>
                    <a:cubicBezTo>
                      <a:pt x="5" y="1"/>
                      <a:pt x="5" y="1"/>
                      <a:pt x="5" y="1"/>
                    </a:cubicBezTo>
                    <a:cubicBezTo>
                      <a:pt x="6" y="1"/>
                      <a:pt x="6" y="1"/>
                      <a:pt x="6" y="1"/>
                    </a:cubicBezTo>
                    <a:cubicBezTo>
                      <a:pt x="6" y="2"/>
                      <a:pt x="6" y="2"/>
                      <a:pt x="6" y="2"/>
                    </a:cubicBezTo>
                    <a:cubicBezTo>
                      <a:pt x="6" y="2"/>
                      <a:pt x="6" y="2"/>
                      <a:pt x="5" y="2"/>
                    </a:cubicBezTo>
                    <a:cubicBezTo>
                      <a:pt x="4" y="2"/>
                      <a:pt x="4" y="2"/>
                      <a:pt x="4" y="2"/>
                    </a:cubicBezTo>
                    <a:cubicBezTo>
                      <a:pt x="6" y="3"/>
                      <a:pt x="5" y="3"/>
                      <a:pt x="6" y="4"/>
                    </a:cubicBezTo>
                    <a:cubicBezTo>
                      <a:pt x="5" y="4"/>
                      <a:pt x="5" y="4"/>
                      <a:pt x="5" y="4"/>
                    </a:cubicBezTo>
                    <a:cubicBezTo>
                      <a:pt x="6" y="5"/>
                      <a:pt x="5" y="3"/>
                      <a:pt x="8" y="4"/>
                    </a:cubicBezTo>
                    <a:cubicBezTo>
                      <a:pt x="5" y="4"/>
                      <a:pt x="9" y="4"/>
                      <a:pt x="8" y="5"/>
                    </a:cubicBezTo>
                    <a:cubicBezTo>
                      <a:pt x="6" y="5"/>
                      <a:pt x="7" y="4"/>
                      <a:pt x="5" y="4"/>
                    </a:cubicBezTo>
                    <a:cubicBezTo>
                      <a:pt x="7" y="5"/>
                      <a:pt x="6" y="5"/>
                      <a:pt x="6" y="5"/>
                    </a:cubicBezTo>
                    <a:cubicBezTo>
                      <a:pt x="5" y="5"/>
                      <a:pt x="6" y="5"/>
                      <a:pt x="4" y="5"/>
                    </a:cubicBezTo>
                    <a:cubicBezTo>
                      <a:pt x="7" y="6"/>
                      <a:pt x="7" y="6"/>
                      <a:pt x="7" y="6"/>
                    </a:cubicBezTo>
                    <a:cubicBezTo>
                      <a:pt x="6" y="6"/>
                      <a:pt x="6" y="6"/>
                      <a:pt x="7" y="6"/>
                    </a:cubicBezTo>
                    <a:cubicBezTo>
                      <a:pt x="7" y="6"/>
                      <a:pt x="9" y="7"/>
                      <a:pt x="10" y="6"/>
                    </a:cubicBezTo>
                    <a:cubicBezTo>
                      <a:pt x="9" y="6"/>
                      <a:pt x="9" y="4"/>
                      <a:pt x="9" y="4"/>
                    </a:cubicBezTo>
                    <a:cubicBezTo>
                      <a:pt x="7" y="4"/>
                      <a:pt x="9" y="3"/>
                      <a:pt x="8" y="3"/>
                    </a:cubicBezTo>
                    <a:cubicBezTo>
                      <a:pt x="10" y="3"/>
                      <a:pt x="10" y="3"/>
                      <a:pt x="10" y="3"/>
                    </a:cubicBezTo>
                    <a:cubicBezTo>
                      <a:pt x="9" y="3"/>
                      <a:pt x="9" y="3"/>
                      <a:pt x="8" y="3"/>
                    </a:cubicBezTo>
                    <a:cubicBezTo>
                      <a:pt x="7" y="3"/>
                      <a:pt x="9" y="3"/>
                      <a:pt x="10" y="3"/>
                    </a:cubicBezTo>
                    <a:cubicBezTo>
                      <a:pt x="10" y="2"/>
                      <a:pt x="9" y="3"/>
                      <a:pt x="8" y="2"/>
                    </a:cubicBezTo>
                    <a:cubicBezTo>
                      <a:pt x="10" y="2"/>
                      <a:pt x="10" y="2"/>
                      <a:pt x="10" y="2"/>
                    </a:cubicBezTo>
                    <a:cubicBezTo>
                      <a:pt x="2" y="0"/>
                      <a:pt x="9" y="4"/>
                      <a:pt x="6" y="5"/>
                    </a:cubicBezTo>
                    <a:cubicBezTo>
                      <a:pt x="8" y="5"/>
                      <a:pt x="8" y="5"/>
                      <a:pt x="8" y="5"/>
                    </a:cubicBezTo>
                    <a:cubicBezTo>
                      <a:pt x="7" y="5"/>
                      <a:pt x="11" y="6"/>
                      <a:pt x="7" y="6"/>
                    </a:cubicBezTo>
                    <a:cubicBezTo>
                      <a:pt x="9" y="6"/>
                      <a:pt x="9" y="6"/>
                      <a:pt x="9" y="6"/>
                    </a:cubicBezTo>
                    <a:cubicBezTo>
                      <a:pt x="8" y="6"/>
                      <a:pt x="6" y="6"/>
                      <a:pt x="5" y="6"/>
                    </a:cubicBezTo>
                    <a:cubicBezTo>
                      <a:pt x="6" y="6"/>
                      <a:pt x="5" y="6"/>
                      <a:pt x="6" y="7"/>
                    </a:cubicBezTo>
                    <a:cubicBezTo>
                      <a:pt x="6" y="6"/>
                      <a:pt x="6" y="6"/>
                      <a:pt x="6" y="6"/>
                    </a:cubicBezTo>
                    <a:cubicBezTo>
                      <a:pt x="8" y="7"/>
                      <a:pt x="7" y="7"/>
                      <a:pt x="6" y="7"/>
                    </a:cubicBezTo>
                    <a:cubicBezTo>
                      <a:pt x="7" y="7"/>
                      <a:pt x="8" y="7"/>
                      <a:pt x="10" y="7"/>
                    </a:cubicBezTo>
                    <a:cubicBezTo>
                      <a:pt x="7" y="6"/>
                      <a:pt x="12" y="7"/>
                      <a:pt x="11" y="6"/>
                    </a:cubicBezTo>
                    <a:cubicBezTo>
                      <a:pt x="10" y="6"/>
                      <a:pt x="10" y="6"/>
                      <a:pt x="9"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1" name="Freeform 1786"/>
              <p:cNvSpPr/>
              <p:nvPr/>
            </p:nvSpPr>
            <p:spPr bwMode="auto">
              <a:xfrm>
                <a:off x="1180" y="2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2" name="Freeform 1787"/>
              <p:cNvSpPr/>
              <p:nvPr/>
            </p:nvSpPr>
            <p:spPr bwMode="auto">
              <a:xfrm>
                <a:off x="1185" y="2740"/>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3" name="Rectangle 1788"/>
              <p:cNvSpPr>
                <a:spLocks noChangeArrowheads="1"/>
              </p:cNvSpPr>
              <p:nvPr/>
            </p:nvSpPr>
            <p:spPr bwMode="auto">
              <a:xfrm>
                <a:off x="1182" y="274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44" name="Rectangle 1789"/>
              <p:cNvSpPr>
                <a:spLocks noChangeArrowheads="1"/>
              </p:cNvSpPr>
              <p:nvPr/>
            </p:nvSpPr>
            <p:spPr bwMode="auto">
              <a:xfrm>
                <a:off x="1189" y="2743"/>
                <a:ext cx="1" cy="2"/>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45" name="Freeform 1790"/>
              <p:cNvSpPr/>
              <p:nvPr/>
            </p:nvSpPr>
            <p:spPr bwMode="auto">
              <a:xfrm>
                <a:off x="1180" y="27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6" name="Freeform 1791"/>
              <p:cNvSpPr/>
              <p:nvPr/>
            </p:nvSpPr>
            <p:spPr bwMode="auto">
              <a:xfrm>
                <a:off x="1178" y="27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7" name="Freeform 1792"/>
              <p:cNvSpPr/>
              <p:nvPr/>
            </p:nvSpPr>
            <p:spPr bwMode="auto">
              <a:xfrm>
                <a:off x="1168" y="2743"/>
                <a:ext cx="24" cy="33"/>
              </a:xfrm>
              <a:custGeom>
                <a:avLst/>
                <a:gdLst>
                  <a:gd name="T0" fmla="*/ 5 w 10"/>
                  <a:gd name="T1" fmla="*/ 7 h 14"/>
                  <a:gd name="T2" fmla="*/ 3 w 10"/>
                  <a:gd name="T3" fmla="*/ 7 h 14"/>
                  <a:gd name="T4" fmla="*/ 2 w 10"/>
                  <a:gd name="T5" fmla="*/ 7 h 14"/>
                  <a:gd name="T6" fmla="*/ 3 w 10"/>
                  <a:gd name="T7" fmla="*/ 8 h 14"/>
                  <a:gd name="T8" fmla="*/ 3 w 10"/>
                  <a:gd name="T9" fmla="*/ 10 h 14"/>
                  <a:gd name="T10" fmla="*/ 3 w 10"/>
                  <a:gd name="T11" fmla="*/ 12 h 14"/>
                  <a:gd name="T12" fmla="*/ 4 w 10"/>
                  <a:gd name="T13" fmla="*/ 12 h 14"/>
                  <a:gd name="T14" fmla="*/ 7 w 10"/>
                  <a:gd name="T15" fmla="*/ 13 h 14"/>
                  <a:gd name="T16" fmla="*/ 7 w 10"/>
                  <a:gd name="T17" fmla="*/ 11 h 14"/>
                  <a:gd name="T18" fmla="*/ 7 w 10"/>
                  <a:gd name="T19" fmla="*/ 11 h 14"/>
                  <a:gd name="T20" fmla="*/ 8 w 10"/>
                  <a:gd name="T21" fmla="*/ 10 h 14"/>
                  <a:gd name="T22" fmla="*/ 5 w 10"/>
                  <a:gd name="T23" fmla="*/ 9 h 14"/>
                  <a:gd name="T24" fmla="*/ 5 w 10"/>
                  <a:gd name="T25" fmla="*/ 8 h 14"/>
                  <a:gd name="T26" fmla="*/ 7 w 10"/>
                  <a:gd name="T27" fmla="*/ 8 h 14"/>
                  <a:gd name="T28" fmla="*/ 7 w 10"/>
                  <a:gd name="T29" fmla="*/ 6 h 14"/>
                  <a:gd name="T30" fmla="*/ 8 w 10"/>
                  <a:gd name="T31" fmla="*/ 5 h 14"/>
                  <a:gd name="T32" fmla="*/ 7 w 10"/>
                  <a:gd name="T33" fmla="*/ 4 h 14"/>
                  <a:gd name="T34" fmla="*/ 6 w 10"/>
                  <a:gd name="T35" fmla="*/ 3 h 14"/>
                  <a:gd name="T36" fmla="*/ 7 w 10"/>
                  <a:gd name="T37" fmla="*/ 3 h 14"/>
                  <a:gd name="T38" fmla="*/ 7 w 10"/>
                  <a:gd name="T39" fmla="*/ 2 h 14"/>
                  <a:gd name="T40" fmla="*/ 8 w 10"/>
                  <a:gd name="T41" fmla="*/ 0 h 14"/>
                  <a:gd name="T42" fmla="*/ 7 w 10"/>
                  <a:gd name="T43" fmla="*/ 1 h 14"/>
                  <a:gd name="T44" fmla="*/ 8 w 10"/>
                  <a:gd name="T45" fmla="*/ 1 h 14"/>
                  <a:gd name="T46" fmla="*/ 4 w 10"/>
                  <a:gd name="T47" fmla="*/ 1 h 14"/>
                  <a:gd name="T48" fmla="*/ 4 w 10"/>
                  <a:gd name="T49" fmla="*/ 2 h 14"/>
                  <a:gd name="T50" fmla="*/ 4 w 10"/>
                  <a:gd name="T51" fmla="*/ 3 h 14"/>
                  <a:gd name="T52" fmla="*/ 4 w 10"/>
                  <a:gd name="T53" fmla="*/ 3 h 14"/>
                  <a:gd name="T54" fmla="*/ 3 w 10"/>
                  <a:gd name="T55" fmla="*/ 4 h 14"/>
                  <a:gd name="T56" fmla="*/ 4 w 10"/>
                  <a:gd name="T57" fmla="*/ 5 h 14"/>
                  <a:gd name="T58" fmla="*/ 4 w 10"/>
                  <a:gd name="T59" fmla="*/ 5 h 14"/>
                  <a:gd name="T60" fmla="*/ 4 w 10"/>
                  <a:gd name="T61" fmla="*/ 6 h 14"/>
                  <a:gd name="T62" fmla="*/ 4 w 10"/>
                  <a:gd name="T63" fmla="*/ 6 h 14"/>
                  <a:gd name="T64" fmla="*/ 5 w 10"/>
                  <a:gd name="T65" fmla="*/ 7 h 14"/>
                  <a:gd name="T66" fmla="*/ 3 w 10"/>
                  <a:gd name="T67" fmla="*/ 7 h 14"/>
                  <a:gd name="T68" fmla="*/ 3 w 10"/>
                  <a:gd name="T69" fmla="*/ 8 h 14"/>
                  <a:gd name="T70" fmla="*/ 4 w 10"/>
                  <a:gd name="T71" fmla="*/ 9 h 14"/>
                  <a:gd name="T72" fmla="*/ 5 w 10"/>
                  <a:gd name="T73" fmla="*/ 10 h 14"/>
                  <a:gd name="T74" fmla="*/ 5 w 10"/>
                  <a:gd name="T75" fmla="*/ 12 h 14"/>
                  <a:gd name="T76" fmla="*/ 7 w 10"/>
                  <a:gd name="T77" fmla="*/ 13 h 14"/>
                  <a:gd name="T78" fmla="*/ 8 w 10"/>
                  <a:gd name="T79" fmla="*/ 12 h 14"/>
                  <a:gd name="T80" fmla="*/ 5 w 10"/>
                  <a:gd name="T81" fmla="*/ 11 h 14"/>
                  <a:gd name="T82" fmla="*/ 5 w 10"/>
                  <a:gd name="T83" fmla="*/ 10 h 14"/>
                  <a:gd name="T84" fmla="*/ 8 w 10"/>
                  <a:gd name="T85"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14">
                    <a:moveTo>
                      <a:pt x="8" y="8"/>
                    </a:moveTo>
                    <a:cubicBezTo>
                      <a:pt x="7" y="8"/>
                      <a:pt x="7" y="8"/>
                      <a:pt x="5" y="7"/>
                    </a:cubicBezTo>
                    <a:cubicBezTo>
                      <a:pt x="6" y="7"/>
                      <a:pt x="6" y="7"/>
                      <a:pt x="6" y="7"/>
                    </a:cubicBezTo>
                    <a:cubicBezTo>
                      <a:pt x="6" y="7"/>
                      <a:pt x="5" y="7"/>
                      <a:pt x="3" y="7"/>
                    </a:cubicBezTo>
                    <a:cubicBezTo>
                      <a:pt x="4" y="7"/>
                      <a:pt x="4" y="7"/>
                      <a:pt x="4" y="7"/>
                    </a:cubicBezTo>
                    <a:cubicBezTo>
                      <a:pt x="5" y="7"/>
                      <a:pt x="3" y="7"/>
                      <a:pt x="2" y="7"/>
                    </a:cubicBezTo>
                    <a:cubicBezTo>
                      <a:pt x="2" y="8"/>
                      <a:pt x="5" y="8"/>
                      <a:pt x="5" y="8"/>
                    </a:cubicBezTo>
                    <a:cubicBezTo>
                      <a:pt x="5" y="9"/>
                      <a:pt x="4" y="8"/>
                      <a:pt x="3" y="8"/>
                    </a:cubicBezTo>
                    <a:cubicBezTo>
                      <a:pt x="3" y="9"/>
                      <a:pt x="5" y="9"/>
                      <a:pt x="6" y="9"/>
                    </a:cubicBezTo>
                    <a:cubicBezTo>
                      <a:pt x="0" y="9"/>
                      <a:pt x="7" y="10"/>
                      <a:pt x="3" y="10"/>
                    </a:cubicBezTo>
                    <a:cubicBezTo>
                      <a:pt x="4" y="11"/>
                      <a:pt x="3" y="11"/>
                      <a:pt x="4" y="12"/>
                    </a:cubicBezTo>
                    <a:cubicBezTo>
                      <a:pt x="3" y="11"/>
                      <a:pt x="4" y="12"/>
                      <a:pt x="3" y="12"/>
                    </a:cubicBezTo>
                    <a:cubicBezTo>
                      <a:pt x="3" y="12"/>
                      <a:pt x="4" y="12"/>
                      <a:pt x="4" y="12"/>
                    </a:cubicBezTo>
                    <a:cubicBezTo>
                      <a:pt x="4" y="12"/>
                      <a:pt x="4" y="12"/>
                      <a:pt x="4" y="12"/>
                    </a:cubicBezTo>
                    <a:cubicBezTo>
                      <a:pt x="10" y="14"/>
                      <a:pt x="5" y="12"/>
                      <a:pt x="7" y="13"/>
                    </a:cubicBezTo>
                    <a:cubicBezTo>
                      <a:pt x="7" y="13"/>
                      <a:pt x="7" y="13"/>
                      <a:pt x="7" y="13"/>
                    </a:cubicBezTo>
                    <a:cubicBezTo>
                      <a:pt x="7" y="13"/>
                      <a:pt x="8" y="12"/>
                      <a:pt x="6" y="12"/>
                    </a:cubicBezTo>
                    <a:cubicBezTo>
                      <a:pt x="7" y="12"/>
                      <a:pt x="5" y="11"/>
                      <a:pt x="7" y="11"/>
                    </a:cubicBezTo>
                    <a:cubicBezTo>
                      <a:pt x="7" y="11"/>
                      <a:pt x="7" y="11"/>
                      <a:pt x="7" y="12"/>
                    </a:cubicBezTo>
                    <a:cubicBezTo>
                      <a:pt x="8" y="12"/>
                      <a:pt x="5" y="11"/>
                      <a:pt x="7" y="11"/>
                    </a:cubicBezTo>
                    <a:cubicBezTo>
                      <a:pt x="8" y="11"/>
                      <a:pt x="6" y="11"/>
                      <a:pt x="5" y="10"/>
                    </a:cubicBezTo>
                    <a:cubicBezTo>
                      <a:pt x="6" y="10"/>
                      <a:pt x="6" y="10"/>
                      <a:pt x="8" y="10"/>
                    </a:cubicBezTo>
                    <a:cubicBezTo>
                      <a:pt x="6" y="10"/>
                      <a:pt x="7" y="10"/>
                      <a:pt x="6" y="9"/>
                    </a:cubicBezTo>
                    <a:cubicBezTo>
                      <a:pt x="6" y="9"/>
                      <a:pt x="6" y="9"/>
                      <a:pt x="5" y="9"/>
                    </a:cubicBezTo>
                    <a:cubicBezTo>
                      <a:pt x="6" y="8"/>
                      <a:pt x="4" y="8"/>
                      <a:pt x="4" y="8"/>
                    </a:cubicBezTo>
                    <a:cubicBezTo>
                      <a:pt x="6" y="8"/>
                      <a:pt x="3" y="8"/>
                      <a:pt x="5" y="8"/>
                    </a:cubicBezTo>
                    <a:cubicBezTo>
                      <a:pt x="6" y="9"/>
                      <a:pt x="6" y="9"/>
                      <a:pt x="8" y="9"/>
                    </a:cubicBezTo>
                    <a:cubicBezTo>
                      <a:pt x="8" y="9"/>
                      <a:pt x="8" y="8"/>
                      <a:pt x="7" y="8"/>
                    </a:cubicBezTo>
                    <a:cubicBezTo>
                      <a:pt x="7" y="7"/>
                      <a:pt x="8" y="8"/>
                      <a:pt x="8" y="8"/>
                    </a:cubicBezTo>
                    <a:cubicBezTo>
                      <a:pt x="9" y="7"/>
                      <a:pt x="6" y="7"/>
                      <a:pt x="7" y="6"/>
                    </a:cubicBezTo>
                    <a:cubicBezTo>
                      <a:pt x="8" y="7"/>
                      <a:pt x="8" y="7"/>
                      <a:pt x="8" y="7"/>
                    </a:cubicBezTo>
                    <a:cubicBezTo>
                      <a:pt x="7" y="6"/>
                      <a:pt x="9" y="6"/>
                      <a:pt x="8" y="5"/>
                    </a:cubicBezTo>
                    <a:cubicBezTo>
                      <a:pt x="7" y="5"/>
                      <a:pt x="7" y="5"/>
                      <a:pt x="6" y="5"/>
                    </a:cubicBezTo>
                    <a:cubicBezTo>
                      <a:pt x="9" y="6"/>
                      <a:pt x="5" y="4"/>
                      <a:pt x="7" y="4"/>
                    </a:cubicBezTo>
                    <a:cubicBezTo>
                      <a:pt x="5" y="4"/>
                      <a:pt x="4" y="3"/>
                      <a:pt x="4" y="3"/>
                    </a:cubicBezTo>
                    <a:cubicBezTo>
                      <a:pt x="6" y="3"/>
                      <a:pt x="6" y="3"/>
                      <a:pt x="6" y="3"/>
                    </a:cubicBezTo>
                    <a:cubicBezTo>
                      <a:pt x="5" y="4"/>
                      <a:pt x="8" y="4"/>
                      <a:pt x="9" y="4"/>
                    </a:cubicBezTo>
                    <a:cubicBezTo>
                      <a:pt x="8" y="4"/>
                      <a:pt x="9" y="4"/>
                      <a:pt x="7" y="3"/>
                    </a:cubicBezTo>
                    <a:cubicBezTo>
                      <a:pt x="9" y="3"/>
                      <a:pt x="9" y="3"/>
                      <a:pt x="9" y="3"/>
                    </a:cubicBezTo>
                    <a:cubicBezTo>
                      <a:pt x="9" y="3"/>
                      <a:pt x="6" y="3"/>
                      <a:pt x="7" y="2"/>
                    </a:cubicBezTo>
                    <a:cubicBezTo>
                      <a:pt x="8" y="3"/>
                      <a:pt x="8" y="3"/>
                      <a:pt x="8" y="3"/>
                    </a:cubicBezTo>
                    <a:cubicBezTo>
                      <a:pt x="8" y="2"/>
                      <a:pt x="10" y="1"/>
                      <a:pt x="8" y="0"/>
                    </a:cubicBezTo>
                    <a:cubicBezTo>
                      <a:pt x="7" y="0"/>
                      <a:pt x="5" y="0"/>
                      <a:pt x="4" y="0"/>
                    </a:cubicBezTo>
                    <a:cubicBezTo>
                      <a:pt x="5" y="0"/>
                      <a:pt x="6" y="1"/>
                      <a:pt x="7" y="1"/>
                    </a:cubicBezTo>
                    <a:cubicBezTo>
                      <a:pt x="5" y="1"/>
                      <a:pt x="5" y="1"/>
                      <a:pt x="5" y="1"/>
                    </a:cubicBezTo>
                    <a:cubicBezTo>
                      <a:pt x="7" y="1"/>
                      <a:pt x="7" y="2"/>
                      <a:pt x="8" y="1"/>
                    </a:cubicBezTo>
                    <a:cubicBezTo>
                      <a:pt x="9" y="2"/>
                      <a:pt x="7" y="1"/>
                      <a:pt x="8" y="2"/>
                    </a:cubicBezTo>
                    <a:cubicBezTo>
                      <a:pt x="6" y="2"/>
                      <a:pt x="6" y="1"/>
                      <a:pt x="4" y="1"/>
                    </a:cubicBezTo>
                    <a:cubicBezTo>
                      <a:pt x="5" y="2"/>
                      <a:pt x="5" y="2"/>
                      <a:pt x="5" y="2"/>
                    </a:cubicBezTo>
                    <a:cubicBezTo>
                      <a:pt x="4" y="2"/>
                      <a:pt x="4" y="2"/>
                      <a:pt x="4" y="2"/>
                    </a:cubicBezTo>
                    <a:cubicBezTo>
                      <a:pt x="6" y="2"/>
                      <a:pt x="3" y="2"/>
                      <a:pt x="4" y="3"/>
                    </a:cubicBezTo>
                    <a:cubicBezTo>
                      <a:pt x="4" y="3"/>
                      <a:pt x="4" y="3"/>
                      <a:pt x="4" y="3"/>
                    </a:cubicBezTo>
                    <a:cubicBezTo>
                      <a:pt x="5" y="3"/>
                      <a:pt x="5" y="3"/>
                      <a:pt x="5" y="3"/>
                    </a:cubicBezTo>
                    <a:cubicBezTo>
                      <a:pt x="4" y="3"/>
                      <a:pt x="4" y="3"/>
                      <a:pt x="4" y="3"/>
                    </a:cubicBezTo>
                    <a:cubicBezTo>
                      <a:pt x="4" y="3"/>
                      <a:pt x="6" y="4"/>
                      <a:pt x="6" y="4"/>
                    </a:cubicBezTo>
                    <a:cubicBezTo>
                      <a:pt x="4" y="4"/>
                      <a:pt x="5" y="4"/>
                      <a:pt x="3" y="4"/>
                    </a:cubicBezTo>
                    <a:cubicBezTo>
                      <a:pt x="5" y="5"/>
                      <a:pt x="4" y="5"/>
                      <a:pt x="5" y="5"/>
                    </a:cubicBezTo>
                    <a:cubicBezTo>
                      <a:pt x="5" y="5"/>
                      <a:pt x="5" y="5"/>
                      <a:pt x="4" y="5"/>
                    </a:cubicBezTo>
                    <a:cubicBezTo>
                      <a:pt x="4" y="5"/>
                      <a:pt x="4" y="5"/>
                      <a:pt x="4" y="5"/>
                    </a:cubicBezTo>
                    <a:cubicBezTo>
                      <a:pt x="4" y="5"/>
                      <a:pt x="4" y="5"/>
                      <a:pt x="4" y="5"/>
                    </a:cubicBezTo>
                    <a:cubicBezTo>
                      <a:pt x="3" y="5"/>
                      <a:pt x="3" y="5"/>
                      <a:pt x="3" y="5"/>
                    </a:cubicBezTo>
                    <a:cubicBezTo>
                      <a:pt x="3" y="5"/>
                      <a:pt x="4" y="6"/>
                      <a:pt x="4" y="6"/>
                    </a:cubicBezTo>
                    <a:cubicBezTo>
                      <a:pt x="3" y="5"/>
                      <a:pt x="3" y="5"/>
                      <a:pt x="3" y="5"/>
                    </a:cubicBezTo>
                    <a:cubicBezTo>
                      <a:pt x="3" y="6"/>
                      <a:pt x="6" y="6"/>
                      <a:pt x="4" y="6"/>
                    </a:cubicBezTo>
                    <a:cubicBezTo>
                      <a:pt x="5" y="7"/>
                      <a:pt x="5" y="7"/>
                      <a:pt x="7" y="7"/>
                    </a:cubicBezTo>
                    <a:cubicBezTo>
                      <a:pt x="6" y="7"/>
                      <a:pt x="4" y="7"/>
                      <a:pt x="5" y="7"/>
                    </a:cubicBezTo>
                    <a:cubicBezTo>
                      <a:pt x="6" y="8"/>
                      <a:pt x="4" y="8"/>
                      <a:pt x="5" y="8"/>
                    </a:cubicBezTo>
                    <a:cubicBezTo>
                      <a:pt x="3" y="7"/>
                      <a:pt x="5" y="8"/>
                      <a:pt x="3" y="7"/>
                    </a:cubicBezTo>
                    <a:cubicBezTo>
                      <a:pt x="2" y="7"/>
                      <a:pt x="4" y="8"/>
                      <a:pt x="4" y="8"/>
                    </a:cubicBezTo>
                    <a:cubicBezTo>
                      <a:pt x="3" y="8"/>
                      <a:pt x="3" y="8"/>
                      <a:pt x="3" y="8"/>
                    </a:cubicBezTo>
                    <a:cubicBezTo>
                      <a:pt x="3" y="8"/>
                      <a:pt x="4" y="9"/>
                      <a:pt x="3" y="9"/>
                    </a:cubicBezTo>
                    <a:cubicBezTo>
                      <a:pt x="4" y="9"/>
                      <a:pt x="4" y="9"/>
                      <a:pt x="4" y="9"/>
                    </a:cubicBezTo>
                    <a:cubicBezTo>
                      <a:pt x="4" y="9"/>
                      <a:pt x="4" y="9"/>
                      <a:pt x="3" y="9"/>
                    </a:cubicBezTo>
                    <a:cubicBezTo>
                      <a:pt x="5" y="10"/>
                      <a:pt x="5" y="10"/>
                      <a:pt x="5" y="10"/>
                    </a:cubicBezTo>
                    <a:cubicBezTo>
                      <a:pt x="2" y="10"/>
                      <a:pt x="4" y="11"/>
                      <a:pt x="6" y="12"/>
                    </a:cubicBezTo>
                    <a:cubicBezTo>
                      <a:pt x="6" y="12"/>
                      <a:pt x="5" y="12"/>
                      <a:pt x="5" y="12"/>
                    </a:cubicBezTo>
                    <a:cubicBezTo>
                      <a:pt x="4" y="12"/>
                      <a:pt x="4" y="12"/>
                      <a:pt x="4" y="12"/>
                    </a:cubicBezTo>
                    <a:cubicBezTo>
                      <a:pt x="6" y="12"/>
                      <a:pt x="0" y="11"/>
                      <a:pt x="7" y="13"/>
                    </a:cubicBezTo>
                    <a:cubicBezTo>
                      <a:pt x="7" y="13"/>
                      <a:pt x="7" y="12"/>
                      <a:pt x="6" y="12"/>
                    </a:cubicBezTo>
                    <a:cubicBezTo>
                      <a:pt x="6" y="12"/>
                      <a:pt x="7" y="12"/>
                      <a:pt x="8" y="12"/>
                    </a:cubicBezTo>
                    <a:cubicBezTo>
                      <a:pt x="5" y="11"/>
                      <a:pt x="10" y="11"/>
                      <a:pt x="6" y="10"/>
                    </a:cubicBezTo>
                    <a:cubicBezTo>
                      <a:pt x="6" y="10"/>
                      <a:pt x="5" y="11"/>
                      <a:pt x="5" y="11"/>
                    </a:cubicBezTo>
                    <a:cubicBezTo>
                      <a:pt x="5" y="11"/>
                      <a:pt x="4" y="11"/>
                      <a:pt x="4" y="11"/>
                    </a:cubicBezTo>
                    <a:cubicBezTo>
                      <a:pt x="4" y="10"/>
                      <a:pt x="5" y="10"/>
                      <a:pt x="5" y="10"/>
                    </a:cubicBezTo>
                    <a:cubicBezTo>
                      <a:pt x="7" y="10"/>
                      <a:pt x="7" y="10"/>
                      <a:pt x="7" y="10"/>
                    </a:cubicBezTo>
                    <a:cubicBezTo>
                      <a:pt x="10" y="10"/>
                      <a:pt x="4" y="9"/>
                      <a:pt x="8" y="8"/>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8" name="Freeform 1793"/>
              <p:cNvSpPr/>
              <p:nvPr/>
            </p:nvSpPr>
            <p:spPr bwMode="auto">
              <a:xfrm>
                <a:off x="1175" y="2769"/>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9" name="Freeform 1794"/>
              <p:cNvSpPr/>
              <p:nvPr/>
            </p:nvSpPr>
            <p:spPr bwMode="auto">
              <a:xfrm>
                <a:off x="1178" y="2769"/>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0" name="Freeform 1795"/>
              <p:cNvSpPr/>
              <p:nvPr/>
            </p:nvSpPr>
            <p:spPr bwMode="auto">
              <a:xfrm>
                <a:off x="1185" y="27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1" name="Rectangle 1796"/>
              <p:cNvSpPr>
                <a:spLocks noChangeArrowheads="1"/>
              </p:cNvSpPr>
              <p:nvPr/>
            </p:nvSpPr>
            <p:spPr bwMode="auto">
              <a:xfrm>
                <a:off x="1182" y="2759"/>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52" name="Freeform 1797"/>
              <p:cNvSpPr/>
              <p:nvPr/>
            </p:nvSpPr>
            <p:spPr bwMode="auto">
              <a:xfrm>
                <a:off x="1168" y="2735"/>
                <a:ext cx="19" cy="24"/>
              </a:xfrm>
              <a:custGeom>
                <a:avLst/>
                <a:gdLst>
                  <a:gd name="T0" fmla="*/ 5 w 8"/>
                  <a:gd name="T1" fmla="*/ 2 h 10"/>
                  <a:gd name="T2" fmla="*/ 3 w 8"/>
                  <a:gd name="T3" fmla="*/ 1 h 10"/>
                  <a:gd name="T4" fmla="*/ 4 w 8"/>
                  <a:gd name="T5" fmla="*/ 1 h 10"/>
                  <a:gd name="T6" fmla="*/ 2 w 8"/>
                  <a:gd name="T7" fmla="*/ 0 h 10"/>
                  <a:gd name="T8" fmla="*/ 3 w 8"/>
                  <a:gd name="T9" fmla="*/ 5 h 10"/>
                  <a:gd name="T10" fmla="*/ 2 w 8"/>
                  <a:gd name="T11" fmla="*/ 4 h 10"/>
                  <a:gd name="T12" fmla="*/ 4 w 8"/>
                  <a:gd name="T13" fmla="*/ 6 h 10"/>
                  <a:gd name="T14" fmla="*/ 2 w 8"/>
                  <a:gd name="T15" fmla="*/ 6 h 10"/>
                  <a:gd name="T16" fmla="*/ 3 w 8"/>
                  <a:gd name="T17" fmla="*/ 7 h 10"/>
                  <a:gd name="T18" fmla="*/ 3 w 8"/>
                  <a:gd name="T19" fmla="*/ 7 h 10"/>
                  <a:gd name="T20" fmla="*/ 3 w 8"/>
                  <a:gd name="T21" fmla="*/ 7 h 10"/>
                  <a:gd name="T22" fmla="*/ 3 w 8"/>
                  <a:gd name="T23" fmla="*/ 7 h 10"/>
                  <a:gd name="T24" fmla="*/ 4 w 8"/>
                  <a:gd name="T25" fmla="*/ 8 h 10"/>
                  <a:gd name="T26" fmla="*/ 3 w 8"/>
                  <a:gd name="T27" fmla="*/ 8 h 10"/>
                  <a:gd name="T28" fmla="*/ 4 w 8"/>
                  <a:gd name="T29" fmla="*/ 8 h 10"/>
                  <a:gd name="T30" fmla="*/ 3 w 8"/>
                  <a:gd name="T31" fmla="*/ 8 h 10"/>
                  <a:gd name="T32" fmla="*/ 4 w 8"/>
                  <a:gd name="T33" fmla="*/ 10 h 10"/>
                  <a:gd name="T34" fmla="*/ 6 w 8"/>
                  <a:gd name="T35" fmla="*/ 10 h 10"/>
                  <a:gd name="T36" fmla="*/ 5 w 8"/>
                  <a:gd name="T37" fmla="*/ 9 h 10"/>
                  <a:gd name="T38" fmla="*/ 5 w 8"/>
                  <a:gd name="T39" fmla="*/ 9 h 10"/>
                  <a:gd name="T40" fmla="*/ 4 w 8"/>
                  <a:gd name="T41" fmla="*/ 8 h 10"/>
                  <a:gd name="T42" fmla="*/ 6 w 8"/>
                  <a:gd name="T43" fmla="*/ 9 h 10"/>
                  <a:gd name="T44" fmla="*/ 7 w 8"/>
                  <a:gd name="T45" fmla="*/ 7 h 10"/>
                  <a:gd name="T46" fmla="*/ 7 w 8"/>
                  <a:gd name="T47" fmla="*/ 8 h 10"/>
                  <a:gd name="T48" fmla="*/ 7 w 8"/>
                  <a:gd name="T49" fmla="*/ 7 h 10"/>
                  <a:gd name="T50" fmla="*/ 6 w 8"/>
                  <a:gd name="T51" fmla="*/ 7 h 10"/>
                  <a:gd name="T52" fmla="*/ 4 w 8"/>
                  <a:gd name="T53" fmla="*/ 7 h 10"/>
                  <a:gd name="T54" fmla="*/ 4 w 8"/>
                  <a:gd name="T55" fmla="*/ 7 h 10"/>
                  <a:gd name="T56" fmla="*/ 5 w 8"/>
                  <a:gd name="T57" fmla="*/ 7 h 10"/>
                  <a:gd name="T58" fmla="*/ 5 w 8"/>
                  <a:gd name="T59" fmla="*/ 7 h 10"/>
                  <a:gd name="T60" fmla="*/ 7 w 8"/>
                  <a:gd name="T61" fmla="*/ 6 h 10"/>
                  <a:gd name="T62" fmla="*/ 5 w 8"/>
                  <a:gd name="T63" fmla="*/ 6 h 10"/>
                  <a:gd name="T64" fmla="*/ 5 w 8"/>
                  <a:gd name="T65" fmla="*/ 4 h 10"/>
                  <a:gd name="T66" fmla="*/ 6 w 8"/>
                  <a:gd name="T67" fmla="*/ 5 h 10"/>
                  <a:gd name="T68" fmla="*/ 4 w 8"/>
                  <a:gd name="T69" fmla="*/ 4 h 10"/>
                  <a:gd name="T70" fmla="*/ 5 w 8"/>
                  <a:gd name="T71" fmla="*/ 3 h 10"/>
                  <a:gd name="T72" fmla="*/ 4 w 8"/>
                  <a:gd name="T73" fmla="*/ 3 h 10"/>
                  <a:gd name="T74" fmla="*/ 5 w 8"/>
                  <a:gd name="T75" fmla="*/ 2 h 10"/>
                  <a:gd name="T76" fmla="*/ 5 w 8"/>
                  <a:gd name="T77" fmla="*/ 2 h 10"/>
                  <a:gd name="T78" fmla="*/ 3 w 8"/>
                  <a:gd name="T79" fmla="*/ 1 h 10"/>
                  <a:gd name="T80" fmla="*/ 5 w 8"/>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0">
                    <a:moveTo>
                      <a:pt x="5" y="2"/>
                    </a:moveTo>
                    <a:cubicBezTo>
                      <a:pt x="3" y="1"/>
                      <a:pt x="3" y="1"/>
                      <a:pt x="3" y="1"/>
                    </a:cubicBezTo>
                    <a:cubicBezTo>
                      <a:pt x="4" y="1"/>
                      <a:pt x="3" y="0"/>
                      <a:pt x="4" y="1"/>
                    </a:cubicBezTo>
                    <a:cubicBezTo>
                      <a:pt x="3" y="0"/>
                      <a:pt x="5" y="0"/>
                      <a:pt x="2" y="0"/>
                    </a:cubicBezTo>
                    <a:cubicBezTo>
                      <a:pt x="2" y="1"/>
                      <a:pt x="1" y="3"/>
                      <a:pt x="3" y="5"/>
                    </a:cubicBezTo>
                    <a:cubicBezTo>
                      <a:pt x="2" y="4"/>
                      <a:pt x="2" y="4"/>
                      <a:pt x="2" y="4"/>
                    </a:cubicBezTo>
                    <a:cubicBezTo>
                      <a:pt x="4" y="5"/>
                      <a:pt x="0" y="5"/>
                      <a:pt x="4" y="6"/>
                    </a:cubicBezTo>
                    <a:cubicBezTo>
                      <a:pt x="2" y="6"/>
                      <a:pt x="2" y="6"/>
                      <a:pt x="2" y="6"/>
                    </a:cubicBezTo>
                    <a:cubicBezTo>
                      <a:pt x="1" y="6"/>
                      <a:pt x="5" y="7"/>
                      <a:pt x="3" y="7"/>
                    </a:cubicBezTo>
                    <a:cubicBezTo>
                      <a:pt x="3" y="7"/>
                      <a:pt x="3" y="7"/>
                      <a:pt x="3" y="7"/>
                    </a:cubicBezTo>
                    <a:cubicBezTo>
                      <a:pt x="3" y="7"/>
                      <a:pt x="3" y="7"/>
                      <a:pt x="3" y="7"/>
                    </a:cubicBezTo>
                    <a:cubicBezTo>
                      <a:pt x="3" y="7"/>
                      <a:pt x="3" y="7"/>
                      <a:pt x="3" y="7"/>
                    </a:cubicBezTo>
                    <a:cubicBezTo>
                      <a:pt x="4" y="8"/>
                      <a:pt x="4" y="8"/>
                      <a:pt x="4" y="8"/>
                    </a:cubicBezTo>
                    <a:cubicBezTo>
                      <a:pt x="3" y="8"/>
                      <a:pt x="3" y="8"/>
                      <a:pt x="3" y="8"/>
                    </a:cubicBezTo>
                    <a:cubicBezTo>
                      <a:pt x="2" y="8"/>
                      <a:pt x="4" y="8"/>
                      <a:pt x="4" y="8"/>
                    </a:cubicBezTo>
                    <a:cubicBezTo>
                      <a:pt x="3" y="8"/>
                      <a:pt x="3" y="8"/>
                      <a:pt x="3" y="8"/>
                    </a:cubicBezTo>
                    <a:cubicBezTo>
                      <a:pt x="3" y="9"/>
                      <a:pt x="1" y="9"/>
                      <a:pt x="4" y="10"/>
                    </a:cubicBezTo>
                    <a:cubicBezTo>
                      <a:pt x="5" y="10"/>
                      <a:pt x="5" y="10"/>
                      <a:pt x="6" y="10"/>
                    </a:cubicBezTo>
                    <a:cubicBezTo>
                      <a:pt x="7" y="9"/>
                      <a:pt x="5" y="9"/>
                      <a:pt x="5" y="9"/>
                    </a:cubicBezTo>
                    <a:cubicBezTo>
                      <a:pt x="5" y="9"/>
                      <a:pt x="5" y="9"/>
                      <a:pt x="5" y="9"/>
                    </a:cubicBezTo>
                    <a:cubicBezTo>
                      <a:pt x="2" y="8"/>
                      <a:pt x="5" y="9"/>
                      <a:pt x="4" y="8"/>
                    </a:cubicBezTo>
                    <a:cubicBezTo>
                      <a:pt x="5" y="8"/>
                      <a:pt x="5" y="8"/>
                      <a:pt x="6" y="9"/>
                    </a:cubicBezTo>
                    <a:cubicBezTo>
                      <a:pt x="8" y="8"/>
                      <a:pt x="4" y="8"/>
                      <a:pt x="7" y="7"/>
                    </a:cubicBezTo>
                    <a:cubicBezTo>
                      <a:pt x="7" y="8"/>
                      <a:pt x="7" y="8"/>
                      <a:pt x="7" y="8"/>
                    </a:cubicBezTo>
                    <a:cubicBezTo>
                      <a:pt x="8" y="7"/>
                      <a:pt x="7" y="7"/>
                      <a:pt x="7" y="7"/>
                    </a:cubicBezTo>
                    <a:cubicBezTo>
                      <a:pt x="6" y="7"/>
                      <a:pt x="6" y="7"/>
                      <a:pt x="6" y="7"/>
                    </a:cubicBezTo>
                    <a:cubicBezTo>
                      <a:pt x="6" y="7"/>
                      <a:pt x="4" y="7"/>
                      <a:pt x="4" y="7"/>
                    </a:cubicBezTo>
                    <a:cubicBezTo>
                      <a:pt x="5" y="7"/>
                      <a:pt x="3" y="7"/>
                      <a:pt x="4" y="7"/>
                    </a:cubicBezTo>
                    <a:cubicBezTo>
                      <a:pt x="5" y="7"/>
                      <a:pt x="5" y="7"/>
                      <a:pt x="5" y="7"/>
                    </a:cubicBezTo>
                    <a:cubicBezTo>
                      <a:pt x="5" y="7"/>
                      <a:pt x="5" y="7"/>
                      <a:pt x="5" y="7"/>
                    </a:cubicBezTo>
                    <a:cubicBezTo>
                      <a:pt x="5" y="6"/>
                      <a:pt x="6" y="6"/>
                      <a:pt x="7" y="6"/>
                    </a:cubicBezTo>
                    <a:cubicBezTo>
                      <a:pt x="6" y="6"/>
                      <a:pt x="6" y="6"/>
                      <a:pt x="5" y="6"/>
                    </a:cubicBezTo>
                    <a:cubicBezTo>
                      <a:pt x="6" y="6"/>
                      <a:pt x="6" y="5"/>
                      <a:pt x="5" y="4"/>
                    </a:cubicBezTo>
                    <a:cubicBezTo>
                      <a:pt x="5" y="5"/>
                      <a:pt x="6" y="5"/>
                      <a:pt x="6" y="5"/>
                    </a:cubicBezTo>
                    <a:cubicBezTo>
                      <a:pt x="6" y="5"/>
                      <a:pt x="5" y="4"/>
                      <a:pt x="4" y="4"/>
                    </a:cubicBezTo>
                    <a:cubicBezTo>
                      <a:pt x="4" y="4"/>
                      <a:pt x="4" y="3"/>
                      <a:pt x="5" y="3"/>
                    </a:cubicBezTo>
                    <a:cubicBezTo>
                      <a:pt x="4" y="3"/>
                      <a:pt x="4" y="3"/>
                      <a:pt x="4" y="3"/>
                    </a:cubicBezTo>
                    <a:cubicBezTo>
                      <a:pt x="3" y="3"/>
                      <a:pt x="5" y="3"/>
                      <a:pt x="5" y="2"/>
                    </a:cubicBezTo>
                    <a:cubicBezTo>
                      <a:pt x="5" y="2"/>
                      <a:pt x="5" y="2"/>
                      <a:pt x="5" y="2"/>
                    </a:cubicBezTo>
                    <a:cubicBezTo>
                      <a:pt x="4" y="2"/>
                      <a:pt x="2" y="1"/>
                      <a:pt x="3" y="1"/>
                    </a:cubicBezTo>
                    <a:cubicBezTo>
                      <a:pt x="4" y="1"/>
                      <a:pt x="4" y="1"/>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3" name="Freeform 1798"/>
              <p:cNvSpPr/>
              <p:nvPr/>
            </p:nvSpPr>
            <p:spPr bwMode="auto">
              <a:xfrm>
                <a:off x="1173" y="2733"/>
                <a:ext cx="5" cy="2"/>
              </a:xfrm>
              <a:custGeom>
                <a:avLst/>
                <a:gdLst>
                  <a:gd name="T0" fmla="*/ 1 w 2"/>
                  <a:gd name="T1" fmla="*/ 0 h 1"/>
                  <a:gd name="T2" fmla="*/ 2 w 2"/>
                  <a:gd name="T3" fmla="*/ 1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4" name="Freeform 1799"/>
              <p:cNvSpPr/>
              <p:nvPr/>
            </p:nvSpPr>
            <p:spPr bwMode="auto">
              <a:xfrm>
                <a:off x="1168" y="2707"/>
                <a:ext cx="36" cy="28"/>
              </a:xfrm>
              <a:custGeom>
                <a:avLst/>
                <a:gdLst>
                  <a:gd name="T0" fmla="*/ 3 w 15"/>
                  <a:gd name="T1" fmla="*/ 7 h 12"/>
                  <a:gd name="T2" fmla="*/ 2 w 15"/>
                  <a:gd name="T3" fmla="*/ 7 h 12"/>
                  <a:gd name="T4" fmla="*/ 1 w 15"/>
                  <a:gd name="T5" fmla="*/ 9 h 12"/>
                  <a:gd name="T6" fmla="*/ 3 w 15"/>
                  <a:gd name="T7" fmla="*/ 10 h 12"/>
                  <a:gd name="T8" fmla="*/ 2 w 15"/>
                  <a:gd name="T9" fmla="*/ 10 h 12"/>
                  <a:gd name="T10" fmla="*/ 3 w 15"/>
                  <a:gd name="T11" fmla="*/ 11 h 12"/>
                  <a:gd name="T12" fmla="*/ 3 w 15"/>
                  <a:gd name="T13" fmla="*/ 11 h 12"/>
                  <a:gd name="T14" fmla="*/ 4 w 15"/>
                  <a:gd name="T15" fmla="*/ 11 h 12"/>
                  <a:gd name="T16" fmla="*/ 3 w 15"/>
                  <a:gd name="T17" fmla="*/ 10 h 12"/>
                  <a:gd name="T18" fmla="*/ 4 w 15"/>
                  <a:gd name="T19" fmla="*/ 11 h 12"/>
                  <a:gd name="T20" fmla="*/ 3 w 15"/>
                  <a:gd name="T21" fmla="*/ 9 h 12"/>
                  <a:gd name="T22" fmla="*/ 5 w 15"/>
                  <a:gd name="T23" fmla="*/ 10 h 12"/>
                  <a:gd name="T24" fmla="*/ 5 w 15"/>
                  <a:gd name="T25" fmla="*/ 9 h 12"/>
                  <a:gd name="T26" fmla="*/ 5 w 15"/>
                  <a:gd name="T27" fmla="*/ 9 h 12"/>
                  <a:gd name="T28" fmla="*/ 3 w 15"/>
                  <a:gd name="T29" fmla="*/ 9 h 12"/>
                  <a:gd name="T30" fmla="*/ 5 w 15"/>
                  <a:gd name="T31" fmla="*/ 9 h 12"/>
                  <a:gd name="T32" fmla="*/ 8 w 15"/>
                  <a:gd name="T33" fmla="*/ 5 h 12"/>
                  <a:gd name="T34" fmla="*/ 10 w 15"/>
                  <a:gd name="T35" fmla="*/ 8 h 12"/>
                  <a:gd name="T36" fmla="*/ 13 w 15"/>
                  <a:gd name="T37" fmla="*/ 9 h 12"/>
                  <a:gd name="T38" fmla="*/ 11 w 15"/>
                  <a:gd name="T39" fmla="*/ 9 h 12"/>
                  <a:gd name="T40" fmla="*/ 11 w 15"/>
                  <a:gd name="T41" fmla="*/ 10 h 12"/>
                  <a:gd name="T42" fmla="*/ 14 w 15"/>
                  <a:gd name="T43" fmla="*/ 12 h 12"/>
                  <a:gd name="T44" fmla="*/ 3 w 15"/>
                  <a:gd name="T45"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2">
                    <a:moveTo>
                      <a:pt x="3" y="7"/>
                    </a:moveTo>
                    <a:cubicBezTo>
                      <a:pt x="2" y="7"/>
                      <a:pt x="2" y="7"/>
                      <a:pt x="2" y="7"/>
                    </a:cubicBezTo>
                    <a:cubicBezTo>
                      <a:pt x="2" y="8"/>
                      <a:pt x="3" y="9"/>
                      <a:pt x="1" y="9"/>
                    </a:cubicBezTo>
                    <a:cubicBezTo>
                      <a:pt x="1" y="9"/>
                      <a:pt x="3" y="10"/>
                      <a:pt x="3" y="10"/>
                    </a:cubicBezTo>
                    <a:cubicBezTo>
                      <a:pt x="2" y="10"/>
                      <a:pt x="2" y="10"/>
                      <a:pt x="2" y="10"/>
                    </a:cubicBezTo>
                    <a:cubicBezTo>
                      <a:pt x="3" y="11"/>
                      <a:pt x="1" y="11"/>
                      <a:pt x="3" y="11"/>
                    </a:cubicBezTo>
                    <a:cubicBezTo>
                      <a:pt x="4" y="11"/>
                      <a:pt x="2" y="11"/>
                      <a:pt x="3" y="11"/>
                    </a:cubicBezTo>
                    <a:cubicBezTo>
                      <a:pt x="4" y="11"/>
                      <a:pt x="4" y="11"/>
                      <a:pt x="4" y="11"/>
                    </a:cubicBezTo>
                    <a:cubicBezTo>
                      <a:pt x="3" y="10"/>
                      <a:pt x="3" y="10"/>
                      <a:pt x="3" y="10"/>
                    </a:cubicBezTo>
                    <a:cubicBezTo>
                      <a:pt x="4" y="11"/>
                      <a:pt x="4" y="11"/>
                      <a:pt x="4" y="11"/>
                    </a:cubicBezTo>
                    <a:cubicBezTo>
                      <a:pt x="6" y="11"/>
                      <a:pt x="2" y="10"/>
                      <a:pt x="3" y="9"/>
                    </a:cubicBezTo>
                    <a:cubicBezTo>
                      <a:pt x="5" y="10"/>
                      <a:pt x="5" y="10"/>
                      <a:pt x="5" y="10"/>
                    </a:cubicBezTo>
                    <a:cubicBezTo>
                      <a:pt x="5" y="9"/>
                      <a:pt x="4" y="9"/>
                      <a:pt x="5" y="9"/>
                    </a:cubicBezTo>
                    <a:cubicBezTo>
                      <a:pt x="5" y="9"/>
                      <a:pt x="4" y="9"/>
                      <a:pt x="5" y="9"/>
                    </a:cubicBezTo>
                    <a:cubicBezTo>
                      <a:pt x="5" y="9"/>
                      <a:pt x="4" y="9"/>
                      <a:pt x="3" y="9"/>
                    </a:cubicBezTo>
                    <a:cubicBezTo>
                      <a:pt x="2" y="8"/>
                      <a:pt x="4" y="9"/>
                      <a:pt x="5" y="9"/>
                    </a:cubicBezTo>
                    <a:cubicBezTo>
                      <a:pt x="6" y="7"/>
                      <a:pt x="0" y="10"/>
                      <a:pt x="8" y="5"/>
                    </a:cubicBezTo>
                    <a:cubicBezTo>
                      <a:pt x="9" y="5"/>
                      <a:pt x="10" y="7"/>
                      <a:pt x="10" y="8"/>
                    </a:cubicBezTo>
                    <a:cubicBezTo>
                      <a:pt x="10" y="6"/>
                      <a:pt x="13" y="7"/>
                      <a:pt x="13" y="9"/>
                    </a:cubicBezTo>
                    <a:cubicBezTo>
                      <a:pt x="12" y="10"/>
                      <a:pt x="12" y="9"/>
                      <a:pt x="11" y="9"/>
                    </a:cubicBezTo>
                    <a:cubicBezTo>
                      <a:pt x="11" y="10"/>
                      <a:pt x="11" y="10"/>
                      <a:pt x="11" y="10"/>
                    </a:cubicBezTo>
                    <a:cubicBezTo>
                      <a:pt x="12" y="10"/>
                      <a:pt x="13" y="10"/>
                      <a:pt x="14" y="12"/>
                    </a:cubicBezTo>
                    <a:cubicBezTo>
                      <a:pt x="15" y="9"/>
                      <a:pt x="13" y="0"/>
                      <a:pt x="3"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5" name="Freeform 1800"/>
              <p:cNvSpPr/>
              <p:nvPr/>
            </p:nvSpPr>
            <p:spPr bwMode="auto">
              <a:xfrm>
                <a:off x="1159" y="2707"/>
                <a:ext cx="42" cy="26"/>
              </a:xfrm>
              <a:custGeom>
                <a:avLst/>
                <a:gdLst>
                  <a:gd name="T0" fmla="*/ 12 w 18"/>
                  <a:gd name="T1" fmla="*/ 3 h 11"/>
                  <a:gd name="T2" fmla="*/ 12 w 18"/>
                  <a:gd name="T3" fmla="*/ 3 h 11"/>
                  <a:gd name="T4" fmla="*/ 12 w 18"/>
                  <a:gd name="T5" fmla="*/ 3 h 11"/>
                  <a:gd name="T6" fmla="*/ 12 w 18"/>
                  <a:gd name="T7" fmla="*/ 3 h 11"/>
                  <a:gd name="T8" fmla="*/ 12 w 18"/>
                  <a:gd name="T9" fmla="*/ 3 h 11"/>
                  <a:gd name="T10" fmla="*/ 12 w 18"/>
                  <a:gd name="T11" fmla="*/ 3 h 11"/>
                  <a:gd name="T12" fmla="*/ 6 w 18"/>
                  <a:gd name="T13" fmla="*/ 7 h 11"/>
                  <a:gd name="T14" fmla="*/ 6 w 18"/>
                  <a:gd name="T15" fmla="*/ 7 h 11"/>
                  <a:gd name="T16" fmla="*/ 6 w 18"/>
                  <a:gd name="T17" fmla="*/ 7 h 11"/>
                  <a:gd name="T18" fmla="*/ 6 w 18"/>
                  <a:gd name="T19" fmla="*/ 7 h 11"/>
                  <a:gd name="T20" fmla="*/ 6 w 18"/>
                  <a:gd name="T21" fmla="*/ 7 h 11"/>
                  <a:gd name="T22" fmla="*/ 6 w 18"/>
                  <a:gd name="T23" fmla="*/ 7 h 11"/>
                  <a:gd name="T24" fmla="*/ 6 w 18"/>
                  <a:gd name="T25" fmla="*/ 7 h 11"/>
                  <a:gd name="T26" fmla="*/ 6 w 18"/>
                  <a:gd name="T27" fmla="*/ 7 h 11"/>
                  <a:gd name="T28" fmla="*/ 6 w 18"/>
                  <a:gd name="T29" fmla="*/ 7 h 11"/>
                  <a:gd name="T30" fmla="*/ 6 w 18"/>
                  <a:gd name="T31" fmla="*/ 7 h 11"/>
                  <a:gd name="T32" fmla="*/ 6 w 18"/>
                  <a:gd name="T33" fmla="*/ 7 h 11"/>
                  <a:gd name="T34" fmla="*/ 6 w 18"/>
                  <a:gd name="T35" fmla="*/ 7 h 11"/>
                  <a:gd name="T36" fmla="*/ 6 w 18"/>
                  <a:gd name="T37" fmla="*/ 7 h 11"/>
                  <a:gd name="T38" fmla="*/ 6 w 18"/>
                  <a:gd name="T39" fmla="*/ 7 h 11"/>
                  <a:gd name="T40" fmla="*/ 6 w 18"/>
                  <a:gd name="T41" fmla="*/ 7 h 11"/>
                  <a:gd name="T42" fmla="*/ 12 w 18"/>
                  <a:gd name="T43" fmla="*/ 3 h 11"/>
                  <a:gd name="T44" fmla="*/ 12 w 18"/>
                  <a:gd name="T45" fmla="*/ 3 h 11"/>
                  <a:gd name="T46" fmla="*/ 12 w 18"/>
                  <a:gd name="T47" fmla="*/ 3 h 11"/>
                  <a:gd name="T48" fmla="*/ 12 w 18"/>
                  <a:gd name="T49" fmla="*/ 3 h 11"/>
                  <a:gd name="T50" fmla="*/ 12 w 18"/>
                  <a:gd name="T51" fmla="*/ 4 h 11"/>
                  <a:gd name="T52" fmla="*/ 13 w 18"/>
                  <a:gd name="T53" fmla="*/ 4 h 11"/>
                  <a:gd name="T54" fmla="*/ 12 w 18"/>
                  <a:gd name="T5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11">
                    <a:moveTo>
                      <a:pt x="12" y="3"/>
                    </a:move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0" y="11"/>
                      <a:pt x="9"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18" y="0"/>
                      <a:pt x="10" y="5"/>
                      <a:pt x="12" y="3"/>
                    </a:cubicBezTo>
                    <a:cubicBezTo>
                      <a:pt x="12" y="3"/>
                      <a:pt x="12" y="3"/>
                      <a:pt x="12" y="3"/>
                    </a:cubicBezTo>
                    <a:cubicBezTo>
                      <a:pt x="12" y="3"/>
                      <a:pt x="12" y="3"/>
                      <a:pt x="12" y="3"/>
                    </a:cubicBezTo>
                    <a:cubicBezTo>
                      <a:pt x="12" y="3"/>
                      <a:pt x="12" y="3"/>
                      <a:pt x="12" y="3"/>
                    </a:cubicBezTo>
                    <a:cubicBezTo>
                      <a:pt x="12" y="4"/>
                      <a:pt x="12" y="4"/>
                      <a:pt x="12" y="4"/>
                    </a:cubicBezTo>
                    <a:cubicBezTo>
                      <a:pt x="13" y="4"/>
                      <a:pt x="13" y="4"/>
                      <a:pt x="13" y="4"/>
                    </a:cubicBezTo>
                    <a:lnTo>
                      <a:pt x="1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6" name="Freeform 1801"/>
              <p:cNvSpPr/>
              <p:nvPr/>
            </p:nvSpPr>
            <p:spPr bwMode="auto">
              <a:xfrm>
                <a:off x="1199" y="2714"/>
                <a:ext cx="78" cy="86"/>
              </a:xfrm>
              <a:custGeom>
                <a:avLst/>
                <a:gdLst>
                  <a:gd name="T0" fmla="*/ 29 w 33"/>
                  <a:gd name="T1" fmla="*/ 2 h 36"/>
                  <a:gd name="T2" fmla="*/ 3 w 33"/>
                  <a:gd name="T3" fmla="*/ 4 h 36"/>
                  <a:gd name="T4" fmla="*/ 1 w 33"/>
                  <a:gd name="T5" fmla="*/ 29 h 36"/>
                  <a:gd name="T6" fmla="*/ 28 w 33"/>
                  <a:gd name="T7" fmla="*/ 36 h 36"/>
                  <a:gd name="T8" fmla="*/ 33 w 33"/>
                  <a:gd name="T9" fmla="*/ 0 h 36"/>
                </a:gdLst>
                <a:ahLst/>
                <a:cxnLst>
                  <a:cxn ang="0">
                    <a:pos x="T0" y="T1"/>
                  </a:cxn>
                  <a:cxn ang="0">
                    <a:pos x="T2" y="T3"/>
                  </a:cxn>
                  <a:cxn ang="0">
                    <a:pos x="T4" y="T5"/>
                  </a:cxn>
                  <a:cxn ang="0">
                    <a:pos x="T6" y="T7"/>
                  </a:cxn>
                  <a:cxn ang="0">
                    <a:pos x="T8" y="T9"/>
                  </a:cxn>
                </a:cxnLst>
                <a:rect l="0" t="0" r="r" b="b"/>
                <a:pathLst>
                  <a:path w="33" h="36">
                    <a:moveTo>
                      <a:pt x="29" y="2"/>
                    </a:moveTo>
                    <a:cubicBezTo>
                      <a:pt x="24" y="7"/>
                      <a:pt x="10" y="3"/>
                      <a:pt x="3" y="4"/>
                    </a:cubicBezTo>
                    <a:cubicBezTo>
                      <a:pt x="1" y="10"/>
                      <a:pt x="0" y="22"/>
                      <a:pt x="1" y="29"/>
                    </a:cubicBezTo>
                    <a:cubicBezTo>
                      <a:pt x="10" y="29"/>
                      <a:pt x="20" y="34"/>
                      <a:pt x="28" y="36"/>
                    </a:cubicBezTo>
                    <a:cubicBezTo>
                      <a:pt x="29" y="25"/>
                      <a:pt x="30" y="10"/>
                      <a:pt x="33" y="0"/>
                    </a:cubicBezTo>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7" name="Freeform 1802"/>
              <p:cNvSpPr/>
              <p:nvPr/>
            </p:nvSpPr>
            <p:spPr bwMode="auto">
              <a:xfrm>
                <a:off x="1277" y="2714"/>
                <a:ext cx="3" cy="2"/>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0"/>
                    </a:lnTo>
                    <a:lnTo>
                      <a:pt x="3"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8" name="Freeform 1803"/>
              <p:cNvSpPr/>
              <p:nvPr/>
            </p:nvSpPr>
            <p:spPr bwMode="auto">
              <a:xfrm>
                <a:off x="1268" y="2714"/>
                <a:ext cx="12" cy="5"/>
              </a:xfrm>
              <a:custGeom>
                <a:avLst/>
                <a:gdLst>
                  <a:gd name="T0" fmla="*/ 0 w 5"/>
                  <a:gd name="T1" fmla="*/ 1 h 2"/>
                  <a:gd name="T2" fmla="*/ 0 w 5"/>
                  <a:gd name="T3" fmla="*/ 1 h 2"/>
                  <a:gd name="T4" fmla="*/ 5 w 5"/>
                  <a:gd name="T5" fmla="*/ 2 h 2"/>
                  <a:gd name="T6" fmla="*/ 2 w 5"/>
                  <a:gd name="T7" fmla="*/ 0 h 2"/>
                  <a:gd name="T8" fmla="*/ 3 w 5"/>
                  <a:gd name="T9" fmla="*/ 1 h 2"/>
                  <a:gd name="T10" fmla="*/ 1 w 5"/>
                  <a:gd name="T11" fmla="*/ 0 h 2"/>
                  <a:gd name="T12" fmla="*/ 1 w 5"/>
                  <a:gd name="T13" fmla="*/ 1 h 2"/>
                  <a:gd name="T14" fmla="*/ 0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0" y="1"/>
                    </a:moveTo>
                    <a:cubicBezTo>
                      <a:pt x="0" y="1"/>
                      <a:pt x="0" y="1"/>
                      <a:pt x="0" y="1"/>
                    </a:cubicBezTo>
                    <a:cubicBezTo>
                      <a:pt x="3" y="2"/>
                      <a:pt x="2" y="2"/>
                      <a:pt x="5" y="2"/>
                    </a:cubicBezTo>
                    <a:cubicBezTo>
                      <a:pt x="4" y="1"/>
                      <a:pt x="3" y="0"/>
                      <a:pt x="2" y="0"/>
                    </a:cubicBezTo>
                    <a:cubicBezTo>
                      <a:pt x="2" y="0"/>
                      <a:pt x="3" y="1"/>
                      <a:pt x="3" y="1"/>
                    </a:cubicBezTo>
                    <a:cubicBezTo>
                      <a:pt x="2" y="1"/>
                      <a:pt x="2" y="1"/>
                      <a:pt x="1" y="0"/>
                    </a:cubicBezTo>
                    <a:cubicBezTo>
                      <a:pt x="0" y="0"/>
                      <a:pt x="2" y="1"/>
                      <a:pt x="1" y="1"/>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9" name="Freeform 1804"/>
              <p:cNvSpPr/>
              <p:nvPr/>
            </p:nvSpPr>
            <p:spPr bwMode="auto">
              <a:xfrm>
                <a:off x="1270" y="2719"/>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0" name="Freeform 1805"/>
              <p:cNvSpPr/>
              <p:nvPr/>
            </p:nvSpPr>
            <p:spPr bwMode="auto">
              <a:xfrm>
                <a:off x="1273" y="2719"/>
                <a:ext cx="4" cy="2"/>
              </a:xfrm>
              <a:custGeom>
                <a:avLst/>
                <a:gdLst>
                  <a:gd name="T0" fmla="*/ 1 w 2"/>
                  <a:gd name="T1" fmla="*/ 1 h 1"/>
                  <a:gd name="T2" fmla="*/ 0 w 2"/>
                  <a:gd name="T3" fmla="*/ 0 h 1"/>
                  <a:gd name="T4" fmla="*/ 2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0" y="0"/>
                      <a:pt x="0" y="0"/>
                    </a:cubicBezTo>
                    <a:cubicBezTo>
                      <a:pt x="2" y="1"/>
                      <a:pt x="2" y="1"/>
                      <a:pt x="2" y="1"/>
                    </a:cubicBezTo>
                    <a:lnTo>
                      <a:pt x="1"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1" name="Freeform 1806"/>
              <p:cNvSpPr/>
              <p:nvPr/>
            </p:nvSpPr>
            <p:spPr bwMode="auto">
              <a:xfrm>
                <a:off x="1275" y="27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2" name="Freeform 1807"/>
              <p:cNvSpPr/>
              <p:nvPr/>
            </p:nvSpPr>
            <p:spPr bwMode="auto">
              <a:xfrm>
                <a:off x="1268" y="2721"/>
                <a:ext cx="7" cy="5"/>
              </a:xfrm>
              <a:custGeom>
                <a:avLst/>
                <a:gdLst>
                  <a:gd name="T0" fmla="*/ 3 w 3"/>
                  <a:gd name="T1" fmla="*/ 2 h 2"/>
                  <a:gd name="T2" fmla="*/ 3 w 3"/>
                  <a:gd name="T3" fmla="*/ 1 h 2"/>
                  <a:gd name="T4" fmla="*/ 3 w 3"/>
                  <a:gd name="T5" fmla="*/ 1 h 2"/>
                  <a:gd name="T6" fmla="*/ 1 w 3"/>
                  <a:gd name="T7" fmla="*/ 0 h 2"/>
                  <a:gd name="T8" fmla="*/ 1 w 3"/>
                  <a:gd name="T9" fmla="*/ 0 h 2"/>
                  <a:gd name="T10" fmla="*/ 0 w 3"/>
                  <a:gd name="T11" fmla="*/ 0 h 2"/>
                  <a:gd name="T12" fmla="*/ 3 w 3"/>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2"/>
                    </a:moveTo>
                    <a:cubicBezTo>
                      <a:pt x="3" y="2"/>
                      <a:pt x="3" y="1"/>
                      <a:pt x="3" y="1"/>
                    </a:cubicBezTo>
                    <a:cubicBezTo>
                      <a:pt x="3" y="1"/>
                      <a:pt x="3" y="1"/>
                      <a:pt x="3" y="1"/>
                    </a:cubicBezTo>
                    <a:cubicBezTo>
                      <a:pt x="2" y="1"/>
                      <a:pt x="0" y="1"/>
                      <a:pt x="1" y="0"/>
                    </a:cubicBezTo>
                    <a:cubicBezTo>
                      <a:pt x="1" y="0"/>
                      <a:pt x="2" y="0"/>
                      <a:pt x="1" y="0"/>
                    </a:cubicBezTo>
                    <a:cubicBezTo>
                      <a:pt x="0" y="0"/>
                      <a:pt x="0" y="0"/>
                      <a:pt x="0" y="0"/>
                    </a:cubicBezTo>
                    <a:cubicBezTo>
                      <a:pt x="0" y="1"/>
                      <a:pt x="2" y="1"/>
                      <a:pt x="3"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3" name="Freeform 1808"/>
              <p:cNvSpPr/>
              <p:nvPr/>
            </p:nvSpPr>
            <p:spPr bwMode="auto">
              <a:xfrm>
                <a:off x="1273" y="27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4" name="Freeform 1809"/>
              <p:cNvSpPr/>
              <p:nvPr/>
            </p:nvSpPr>
            <p:spPr bwMode="auto">
              <a:xfrm>
                <a:off x="1273" y="2721"/>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5" name="Freeform 1810"/>
              <p:cNvSpPr/>
              <p:nvPr/>
            </p:nvSpPr>
            <p:spPr bwMode="auto">
              <a:xfrm>
                <a:off x="1266" y="2726"/>
                <a:ext cx="9" cy="2"/>
              </a:xfrm>
              <a:custGeom>
                <a:avLst/>
                <a:gdLst>
                  <a:gd name="T0" fmla="*/ 4 w 4"/>
                  <a:gd name="T1" fmla="*/ 1 h 1"/>
                  <a:gd name="T2" fmla="*/ 2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1" y="0"/>
                      <a:pt x="4" y="0"/>
                      <a:pt x="2" y="0"/>
                    </a:cubicBezTo>
                    <a:cubicBezTo>
                      <a:pt x="2" y="0"/>
                      <a:pt x="1" y="0"/>
                      <a:pt x="0" y="0"/>
                    </a:cubicBezTo>
                    <a:cubicBezTo>
                      <a:pt x="0" y="1"/>
                      <a:pt x="0" y="1"/>
                      <a:pt x="0" y="1"/>
                    </a:cubicBezTo>
                    <a:cubicBezTo>
                      <a:pt x="1" y="1"/>
                      <a:pt x="3" y="1"/>
                      <a:pt x="4"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6" name="Freeform 1811"/>
              <p:cNvSpPr/>
              <p:nvPr/>
            </p:nvSpPr>
            <p:spPr bwMode="auto">
              <a:xfrm>
                <a:off x="1261" y="27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7" name="Freeform 1812"/>
              <p:cNvSpPr/>
              <p:nvPr/>
            </p:nvSpPr>
            <p:spPr bwMode="auto">
              <a:xfrm>
                <a:off x="1256" y="2728"/>
                <a:ext cx="14" cy="7"/>
              </a:xfrm>
              <a:custGeom>
                <a:avLst/>
                <a:gdLst>
                  <a:gd name="T0" fmla="*/ 5 w 6"/>
                  <a:gd name="T1" fmla="*/ 3 h 3"/>
                  <a:gd name="T2" fmla="*/ 3 w 6"/>
                  <a:gd name="T3" fmla="*/ 2 h 3"/>
                  <a:gd name="T4" fmla="*/ 5 w 6"/>
                  <a:gd name="T5" fmla="*/ 2 h 3"/>
                  <a:gd name="T6" fmla="*/ 4 w 6"/>
                  <a:gd name="T7" fmla="*/ 1 h 3"/>
                  <a:gd name="T8" fmla="*/ 6 w 6"/>
                  <a:gd name="T9" fmla="*/ 2 h 3"/>
                  <a:gd name="T10" fmla="*/ 4 w 6"/>
                  <a:gd name="T11" fmla="*/ 1 h 3"/>
                  <a:gd name="T12" fmla="*/ 6 w 6"/>
                  <a:gd name="T13" fmla="*/ 0 h 3"/>
                  <a:gd name="T14" fmla="*/ 4 w 6"/>
                  <a:gd name="T15" fmla="*/ 0 h 3"/>
                  <a:gd name="T16" fmla="*/ 4 w 6"/>
                  <a:gd name="T17" fmla="*/ 1 h 3"/>
                  <a:gd name="T18" fmla="*/ 2 w 6"/>
                  <a:gd name="T19" fmla="*/ 0 h 3"/>
                  <a:gd name="T20" fmla="*/ 1 w 6"/>
                  <a:gd name="T21" fmla="*/ 1 h 3"/>
                  <a:gd name="T22" fmla="*/ 5 w 6"/>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5" y="3"/>
                    </a:moveTo>
                    <a:cubicBezTo>
                      <a:pt x="3" y="2"/>
                      <a:pt x="3" y="2"/>
                      <a:pt x="3" y="2"/>
                    </a:cubicBezTo>
                    <a:cubicBezTo>
                      <a:pt x="4" y="2"/>
                      <a:pt x="5" y="2"/>
                      <a:pt x="5" y="2"/>
                    </a:cubicBezTo>
                    <a:cubicBezTo>
                      <a:pt x="5" y="2"/>
                      <a:pt x="4" y="1"/>
                      <a:pt x="4" y="1"/>
                    </a:cubicBezTo>
                    <a:cubicBezTo>
                      <a:pt x="6" y="1"/>
                      <a:pt x="4" y="2"/>
                      <a:pt x="6" y="2"/>
                    </a:cubicBezTo>
                    <a:cubicBezTo>
                      <a:pt x="6" y="2"/>
                      <a:pt x="6" y="1"/>
                      <a:pt x="4" y="1"/>
                    </a:cubicBezTo>
                    <a:cubicBezTo>
                      <a:pt x="6" y="0"/>
                      <a:pt x="6" y="0"/>
                      <a:pt x="6" y="0"/>
                    </a:cubicBezTo>
                    <a:cubicBezTo>
                      <a:pt x="4" y="0"/>
                      <a:pt x="4" y="0"/>
                      <a:pt x="4" y="0"/>
                    </a:cubicBezTo>
                    <a:cubicBezTo>
                      <a:pt x="3" y="0"/>
                      <a:pt x="5" y="1"/>
                      <a:pt x="4" y="1"/>
                    </a:cubicBezTo>
                    <a:cubicBezTo>
                      <a:pt x="3" y="1"/>
                      <a:pt x="3" y="0"/>
                      <a:pt x="2" y="0"/>
                    </a:cubicBezTo>
                    <a:cubicBezTo>
                      <a:pt x="3" y="1"/>
                      <a:pt x="0" y="1"/>
                      <a:pt x="1" y="1"/>
                    </a:cubicBezTo>
                    <a:cubicBezTo>
                      <a:pt x="1" y="2"/>
                      <a:pt x="4" y="3"/>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8" name="Freeform 1813"/>
              <p:cNvSpPr/>
              <p:nvPr/>
            </p:nvSpPr>
            <p:spPr bwMode="auto">
              <a:xfrm>
                <a:off x="1261" y="2735"/>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9" name="Freeform 1814"/>
              <p:cNvSpPr/>
              <p:nvPr/>
            </p:nvSpPr>
            <p:spPr bwMode="auto">
              <a:xfrm>
                <a:off x="1256" y="2735"/>
                <a:ext cx="14" cy="8"/>
              </a:xfrm>
              <a:custGeom>
                <a:avLst/>
                <a:gdLst>
                  <a:gd name="T0" fmla="*/ 5 w 6"/>
                  <a:gd name="T1" fmla="*/ 2 h 3"/>
                  <a:gd name="T2" fmla="*/ 4 w 6"/>
                  <a:gd name="T3" fmla="*/ 1 h 3"/>
                  <a:gd name="T4" fmla="*/ 5 w 6"/>
                  <a:gd name="T5" fmla="*/ 1 h 3"/>
                  <a:gd name="T6" fmla="*/ 3 w 6"/>
                  <a:gd name="T7" fmla="*/ 0 h 3"/>
                  <a:gd name="T8" fmla="*/ 4 w 6"/>
                  <a:gd name="T9" fmla="*/ 2 h 3"/>
                  <a:gd name="T10" fmla="*/ 1 w 6"/>
                  <a:gd name="T11" fmla="*/ 2 h 3"/>
                  <a:gd name="T12" fmla="*/ 2 w 6"/>
                  <a:gd name="T13" fmla="*/ 1 h 3"/>
                  <a:gd name="T14" fmla="*/ 2 w 6"/>
                  <a:gd name="T15" fmla="*/ 3 h 3"/>
                  <a:gd name="T16" fmla="*/ 3 w 6"/>
                  <a:gd name="T17" fmla="*/ 3 h 3"/>
                  <a:gd name="T18" fmla="*/ 4 w 6"/>
                  <a:gd name="T19" fmla="*/ 3 h 3"/>
                  <a:gd name="T20" fmla="*/ 5 w 6"/>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
                    <a:moveTo>
                      <a:pt x="5" y="2"/>
                    </a:moveTo>
                    <a:cubicBezTo>
                      <a:pt x="4" y="1"/>
                      <a:pt x="4" y="1"/>
                      <a:pt x="4" y="1"/>
                    </a:cubicBezTo>
                    <a:cubicBezTo>
                      <a:pt x="4" y="1"/>
                      <a:pt x="5" y="1"/>
                      <a:pt x="5" y="1"/>
                    </a:cubicBezTo>
                    <a:cubicBezTo>
                      <a:pt x="5" y="1"/>
                      <a:pt x="4" y="1"/>
                      <a:pt x="3" y="0"/>
                    </a:cubicBezTo>
                    <a:cubicBezTo>
                      <a:pt x="1" y="0"/>
                      <a:pt x="4" y="1"/>
                      <a:pt x="4" y="2"/>
                    </a:cubicBezTo>
                    <a:cubicBezTo>
                      <a:pt x="3" y="3"/>
                      <a:pt x="3" y="2"/>
                      <a:pt x="1" y="2"/>
                    </a:cubicBezTo>
                    <a:cubicBezTo>
                      <a:pt x="1" y="1"/>
                      <a:pt x="2" y="1"/>
                      <a:pt x="2" y="1"/>
                    </a:cubicBezTo>
                    <a:cubicBezTo>
                      <a:pt x="0" y="1"/>
                      <a:pt x="2" y="2"/>
                      <a:pt x="2" y="3"/>
                    </a:cubicBezTo>
                    <a:cubicBezTo>
                      <a:pt x="2" y="3"/>
                      <a:pt x="3" y="3"/>
                      <a:pt x="3" y="3"/>
                    </a:cubicBezTo>
                    <a:cubicBezTo>
                      <a:pt x="4" y="3"/>
                      <a:pt x="4" y="3"/>
                      <a:pt x="4" y="3"/>
                    </a:cubicBezTo>
                    <a:cubicBezTo>
                      <a:pt x="5" y="3"/>
                      <a:pt x="6" y="3"/>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0" name="Freeform 1815"/>
              <p:cNvSpPr/>
              <p:nvPr/>
            </p:nvSpPr>
            <p:spPr bwMode="auto">
              <a:xfrm>
                <a:off x="1268" y="273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1" name="Freeform 1816"/>
              <p:cNvSpPr/>
              <p:nvPr/>
            </p:nvSpPr>
            <p:spPr bwMode="auto">
              <a:xfrm>
                <a:off x="1261" y="2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2" name="Freeform 1817"/>
              <p:cNvSpPr/>
              <p:nvPr/>
            </p:nvSpPr>
            <p:spPr bwMode="auto">
              <a:xfrm>
                <a:off x="1266" y="2743"/>
                <a:ext cx="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3" name="Freeform 1818"/>
              <p:cNvSpPr/>
              <p:nvPr/>
            </p:nvSpPr>
            <p:spPr bwMode="auto">
              <a:xfrm>
                <a:off x="1254" y="2743"/>
                <a:ext cx="16" cy="40"/>
              </a:xfrm>
              <a:custGeom>
                <a:avLst/>
                <a:gdLst>
                  <a:gd name="T0" fmla="*/ 1 w 7"/>
                  <a:gd name="T1" fmla="*/ 17 h 17"/>
                  <a:gd name="T2" fmla="*/ 2 w 7"/>
                  <a:gd name="T3" fmla="*/ 16 h 17"/>
                  <a:gd name="T4" fmla="*/ 4 w 7"/>
                  <a:gd name="T5" fmla="*/ 17 h 17"/>
                  <a:gd name="T6" fmla="*/ 6 w 7"/>
                  <a:gd name="T7" fmla="*/ 17 h 17"/>
                  <a:gd name="T8" fmla="*/ 5 w 7"/>
                  <a:gd name="T9" fmla="*/ 16 h 17"/>
                  <a:gd name="T10" fmla="*/ 6 w 7"/>
                  <a:gd name="T11" fmla="*/ 16 h 17"/>
                  <a:gd name="T12" fmla="*/ 6 w 7"/>
                  <a:gd name="T13" fmla="*/ 13 h 17"/>
                  <a:gd name="T14" fmla="*/ 5 w 7"/>
                  <a:gd name="T15" fmla="*/ 12 h 17"/>
                  <a:gd name="T16" fmla="*/ 6 w 7"/>
                  <a:gd name="T17" fmla="*/ 5 h 17"/>
                  <a:gd name="T18" fmla="*/ 4 w 7"/>
                  <a:gd name="T19" fmla="*/ 4 h 17"/>
                  <a:gd name="T20" fmla="*/ 5 w 7"/>
                  <a:gd name="T21" fmla="*/ 4 h 17"/>
                  <a:gd name="T22" fmla="*/ 5 w 7"/>
                  <a:gd name="T23" fmla="*/ 4 h 17"/>
                  <a:gd name="T24" fmla="*/ 6 w 7"/>
                  <a:gd name="T25" fmla="*/ 2 h 17"/>
                  <a:gd name="T26" fmla="*/ 4 w 7"/>
                  <a:gd name="T27" fmla="*/ 2 h 17"/>
                  <a:gd name="T28" fmla="*/ 6 w 7"/>
                  <a:gd name="T29" fmla="*/ 1 h 17"/>
                  <a:gd name="T30" fmla="*/ 5 w 7"/>
                  <a:gd name="T31" fmla="*/ 1 h 17"/>
                  <a:gd name="T32" fmla="*/ 3 w 7"/>
                  <a:gd name="T33" fmla="*/ 1 h 17"/>
                  <a:gd name="T34" fmla="*/ 2 w 7"/>
                  <a:gd name="T35" fmla="*/ 0 h 17"/>
                  <a:gd name="T36" fmla="*/ 5 w 7"/>
                  <a:gd name="T37" fmla="*/ 5 h 17"/>
                  <a:gd name="T38" fmla="*/ 3 w 7"/>
                  <a:gd name="T39" fmla="*/ 5 h 17"/>
                  <a:gd name="T40" fmla="*/ 2 w 7"/>
                  <a:gd name="T41" fmla="*/ 8 h 17"/>
                  <a:gd name="T42" fmla="*/ 4 w 7"/>
                  <a:gd name="T43" fmla="*/ 9 h 17"/>
                  <a:gd name="T44" fmla="*/ 3 w 7"/>
                  <a:gd name="T45" fmla="*/ 9 h 17"/>
                  <a:gd name="T46" fmla="*/ 4 w 7"/>
                  <a:gd name="T47" fmla="*/ 10 h 17"/>
                  <a:gd name="T48" fmla="*/ 3 w 7"/>
                  <a:gd name="T49" fmla="*/ 10 h 17"/>
                  <a:gd name="T50" fmla="*/ 5 w 7"/>
                  <a:gd name="T51" fmla="*/ 11 h 17"/>
                  <a:gd name="T52" fmla="*/ 1 w 7"/>
                  <a:gd name="T53" fmla="*/ 12 h 17"/>
                  <a:gd name="T54" fmla="*/ 3 w 7"/>
                  <a:gd name="T55" fmla="*/ 12 h 17"/>
                  <a:gd name="T56" fmla="*/ 4 w 7"/>
                  <a:gd name="T57" fmla="*/ 12 h 17"/>
                  <a:gd name="T58" fmla="*/ 2 w 7"/>
                  <a:gd name="T59" fmla="*/ 12 h 17"/>
                  <a:gd name="T60" fmla="*/ 3 w 7"/>
                  <a:gd name="T61" fmla="*/ 14 h 17"/>
                  <a:gd name="T62" fmla="*/ 4 w 7"/>
                  <a:gd name="T63" fmla="*/ 14 h 17"/>
                  <a:gd name="T64" fmla="*/ 4 w 7"/>
                  <a:gd name="T65" fmla="*/ 15 h 17"/>
                  <a:gd name="T66" fmla="*/ 1 w 7"/>
                  <a:gd name="T67" fmla="*/ 15 h 17"/>
                  <a:gd name="T68" fmla="*/ 0 w 7"/>
                  <a:gd name="T69" fmla="*/ 15 h 17"/>
                  <a:gd name="T70" fmla="*/ 3 w 7"/>
                  <a:gd name="T71" fmla="*/ 16 h 17"/>
                  <a:gd name="T72" fmla="*/ 1 w 7"/>
                  <a:gd name="T7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17">
                    <a:moveTo>
                      <a:pt x="1" y="17"/>
                    </a:moveTo>
                    <a:cubicBezTo>
                      <a:pt x="2" y="17"/>
                      <a:pt x="2" y="17"/>
                      <a:pt x="2" y="16"/>
                    </a:cubicBezTo>
                    <a:cubicBezTo>
                      <a:pt x="3" y="16"/>
                      <a:pt x="3" y="17"/>
                      <a:pt x="4" y="17"/>
                    </a:cubicBezTo>
                    <a:cubicBezTo>
                      <a:pt x="4" y="17"/>
                      <a:pt x="5" y="17"/>
                      <a:pt x="6" y="17"/>
                    </a:cubicBezTo>
                    <a:cubicBezTo>
                      <a:pt x="6" y="17"/>
                      <a:pt x="5" y="16"/>
                      <a:pt x="5" y="16"/>
                    </a:cubicBezTo>
                    <a:cubicBezTo>
                      <a:pt x="6" y="16"/>
                      <a:pt x="6" y="16"/>
                      <a:pt x="6" y="16"/>
                    </a:cubicBezTo>
                    <a:cubicBezTo>
                      <a:pt x="5" y="15"/>
                      <a:pt x="5" y="14"/>
                      <a:pt x="6" y="13"/>
                    </a:cubicBezTo>
                    <a:cubicBezTo>
                      <a:pt x="6" y="13"/>
                      <a:pt x="6" y="12"/>
                      <a:pt x="5" y="12"/>
                    </a:cubicBezTo>
                    <a:cubicBezTo>
                      <a:pt x="6" y="9"/>
                      <a:pt x="5" y="7"/>
                      <a:pt x="6" y="5"/>
                    </a:cubicBezTo>
                    <a:cubicBezTo>
                      <a:pt x="4" y="4"/>
                      <a:pt x="4" y="4"/>
                      <a:pt x="4" y="4"/>
                    </a:cubicBezTo>
                    <a:cubicBezTo>
                      <a:pt x="5" y="4"/>
                      <a:pt x="4" y="4"/>
                      <a:pt x="5" y="4"/>
                    </a:cubicBezTo>
                    <a:cubicBezTo>
                      <a:pt x="5" y="4"/>
                      <a:pt x="5" y="4"/>
                      <a:pt x="5" y="4"/>
                    </a:cubicBezTo>
                    <a:cubicBezTo>
                      <a:pt x="7" y="4"/>
                      <a:pt x="5" y="3"/>
                      <a:pt x="6" y="2"/>
                    </a:cubicBezTo>
                    <a:cubicBezTo>
                      <a:pt x="6" y="2"/>
                      <a:pt x="4" y="2"/>
                      <a:pt x="4" y="2"/>
                    </a:cubicBezTo>
                    <a:cubicBezTo>
                      <a:pt x="6" y="2"/>
                      <a:pt x="4" y="1"/>
                      <a:pt x="6" y="1"/>
                    </a:cubicBezTo>
                    <a:cubicBezTo>
                      <a:pt x="7" y="1"/>
                      <a:pt x="4" y="1"/>
                      <a:pt x="5" y="1"/>
                    </a:cubicBezTo>
                    <a:cubicBezTo>
                      <a:pt x="3" y="0"/>
                      <a:pt x="4" y="1"/>
                      <a:pt x="3" y="1"/>
                    </a:cubicBezTo>
                    <a:cubicBezTo>
                      <a:pt x="2" y="1"/>
                      <a:pt x="4" y="1"/>
                      <a:pt x="2" y="0"/>
                    </a:cubicBezTo>
                    <a:cubicBezTo>
                      <a:pt x="1" y="1"/>
                      <a:pt x="4" y="4"/>
                      <a:pt x="5" y="5"/>
                    </a:cubicBezTo>
                    <a:cubicBezTo>
                      <a:pt x="3" y="5"/>
                      <a:pt x="3" y="5"/>
                      <a:pt x="3" y="5"/>
                    </a:cubicBezTo>
                    <a:cubicBezTo>
                      <a:pt x="4" y="6"/>
                      <a:pt x="4" y="7"/>
                      <a:pt x="2" y="8"/>
                    </a:cubicBezTo>
                    <a:cubicBezTo>
                      <a:pt x="3" y="8"/>
                      <a:pt x="1" y="9"/>
                      <a:pt x="4" y="9"/>
                    </a:cubicBezTo>
                    <a:cubicBezTo>
                      <a:pt x="3" y="9"/>
                      <a:pt x="3" y="9"/>
                      <a:pt x="3" y="9"/>
                    </a:cubicBezTo>
                    <a:cubicBezTo>
                      <a:pt x="4" y="10"/>
                      <a:pt x="4" y="10"/>
                      <a:pt x="4" y="10"/>
                    </a:cubicBezTo>
                    <a:cubicBezTo>
                      <a:pt x="4" y="10"/>
                      <a:pt x="3" y="10"/>
                      <a:pt x="3" y="10"/>
                    </a:cubicBezTo>
                    <a:cubicBezTo>
                      <a:pt x="4" y="10"/>
                      <a:pt x="4" y="10"/>
                      <a:pt x="5" y="11"/>
                    </a:cubicBezTo>
                    <a:cubicBezTo>
                      <a:pt x="4" y="11"/>
                      <a:pt x="3" y="12"/>
                      <a:pt x="1" y="12"/>
                    </a:cubicBezTo>
                    <a:cubicBezTo>
                      <a:pt x="3" y="12"/>
                      <a:pt x="3" y="12"/>
                      <a:pt x="3" y="12"/>
                    </a:cubicBezTo>
                    <a:cubicBezTo>
                      <a:pt x="2" y="12"/>
                      <a:pt x="4" y="12"/>
                      <a:pt x="4" y="12"/>
                    </a:cubicBezTo>
                    <a:cubicBezTo>
                      <a:pt x="4" y="13"/>
                      <a:pt x="2" y="13"/>
                      <a:pt x="2" y="12"/>
                    </a:cubicBezTo>
                    <a:cubicBezTo>
                      <a:pt x="1" y="13"/>
                      <a:pt x="4" y="13"/>
                      <a:pt x="3" y="14"/>
                    </a:cubicBezTo>
                    <a:cubicBezTo>
                      <a:pt x="4" y="14"/>
                      <a:pt x="4" y="14"/>
                      <a:pt x="4" y="14"/>
                    </a:cubicBezTo>
                    <a:cubicBezTo>
                      <a:pt x="5" y="14"/>
                      <a:pt x="3" y="15"/>
                      <a:pt x="4" y="15"/>
                    </a:cubicBezTo>
                    <a:cubicBezTo>
                      <a:pt x="2" y="16"/>
                      <a:pt x="2" y="15"/>
                      <a:pt x="1" y="15"/>
                    </a:cubicBezTo>
                    <a:cubicBezTo>
                      <a:pt x="1" y="15"/>
                      <a:pt x="1" y="15"/>
                      <a:pt x="0" y="15"/>
                    </a:cubicBezTo>
                    <a:cubicBezTo>
                      <a:pt x="1" y="15"/>
                      <a:pt x="2" y="16"/>
                      <a:pt x="3" y="16"/>
                    </a:cubicBezTo>
                    <a:cubicBezTo>
                      <a:pt x="1" y="16"/>
                      <a:pt x="1" y="17"/>
                      <a:pt x="1" y="1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4" name="Rectangle 1819"/>
              <p:cNvSpPr>
                <a:spLocks noChangeArrowheads="1"/>
              </p:cNvSpPr>
              <p:nvPr/>
            </p:nvSpPr>
            <p:spPr bwMode="auto">
              <a:xfrm>
                <a:off x="1254" y="2778"/>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75" name="Freeform 1820"/>
              <p:cNvSpPr/>
              <p:nvPr/>
            </p:nvSpPr>
            <p:spPr bwMode="auto">
              <a:xfrm>
                <a:off x="1256" y="27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6" name="Freeform 1821"/>
              <p:cNvSpPr/>
              <p:nvPr/>
            </p:nvSpPr>
            <p:spPr bwMode="auto">
              <a:xfrm>
                <a:off x="1266" y="2773"/>
                <a:ext cx="2" cy="3"/>
              </a:xfrm>
              <a:custGeom>
                <a:avLst/>
                <a:gdLst>
                  <a:gd name="T0" fmla="*/ 2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2" y="0"/>
                    </a:lnTo>
                    <a:lnTo>
                      <a:pt x="0" y="3"/>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7" name="Freeform 1822"/>
              <p:cNvSpPr/>
              <p:nvPr/>
            </p:nvSpPr>
            <p:spPr bwMode="auto">
              <a:xfrm>
                <a:off x="1254" y="277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8" name="Freeform 1823"/>
              <p:cNvSpPr/>
              <p:nvPr/>
            </p:nvSpPr>
            <p:spPr bwMode="auto">
              <a:xfrm>
                <a:off x="1256" y="276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9" name="Freeform 1824"/>
              <p:cNvSpPr/>
              <p:nvPr/>
            </p:nvSpPr>
            <p:spPr bwMode="auto">
              <a:xfrm>
                <a:off x="1254" y="2781"/>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0" name="Freeform 1825"/>
              <p:cNvSpPr/>
              <p:nvPr/>
            </p:nvSpPr>
            <p:spPr bwMode="auto">
              <a:xfrm>
                <a:off x="1254" y="2785"/>
                <a:ext cx="23" cy="19"/>
              </a:xfrm>
              <a:custGeom>
                <a:avLst/>
                <a:gdLst>
                  <a:gd name="T0" fmla="*/ 3 w 10"/>
                  <a:gd name="T1" fmla="*/ 6 h 8"/>
                  <a:gd name="T2" fmla="*/ 5 w 10"/>
                  <a:gd name="T3" fmla="*/ 8 h 8"/>
                  <a:gd name="T4" fmla="*/ 3 w 10"/>
                  <a:gd name="T5" fmla="*/ 5 h 8"/>
                  <a:gd name="T6" fmla="*/ 6 w 10"/>
                  <a:gd name="T7" fmla="*/ 6 h 8"/>
                  <a:gd name="T8" fmla="*/ 4 w 10"/>
                  <a:gd name="T9" fmla="*/ 2 h 8"/>
                  <a:gd name="T10" fmla="*/ 6 w 10"/>
                  <a:gd name="T11" fmla="*/ 3 h 8"/>
                  <a:gd name="T12" fmla="*/ 2 w 10"/>
                  <a:gd name="T13" fmla="*/ 1 h 8"/>
                  <a:gd name="T14" fmla="*/ 6 w 10"/>
                  <a:gd name="T15" fmla="*/ 1 h 8"/>
                  <a:gd name="T16" fmla="*/ 6 w 10"/>
                  <a:gd name="T17" fmla="*/ 1 h 8"/>
                  <a:gd name="T18" fmla="*/ 5 w 10"/>
                  <a:gd name="T19" fmla="*/ 0 h 8"/>
                  <a:gd name="T20" fmla="*/ 3 w 10"/>
                  <a:gd name="T21" fmla="*/ 0 h 8"/>
                  <a:gd name="T22" fmla="*/ 1 w 10"/>
                  <a:gd name="T23" fmla="*/ 0 h 8"/>
                  <a:gd name="T24" fmla="*/ 3 w 10"/>
                  <a:gd name="T25" fmla="*/ 1 h 8"/>
                  <a:gd name="T26" fmla="*/ 1 w 10"/>
                  <a:gd name="T27" fmla="*/ 1 h 8"/>
                  <a:gd name="T28" fmla="*/ 2 w 10"/>
                  <a:gd name="T29" fmla="*/ 1 h 8"/>
                  <a:gd name="T30" fmla="*/ 1 w 10"/>
                  <a:gd name="T31" fmla="*/ 1 h 8"/>
                  <a:gd name="T32" fmla="*/ 2 w 10"/>
                  <a:gd name="T33" fmla="*/ 2 h 8"/>
                  <a:gd name="T34" fmla="*/ 2 w 10"/>
                  <a:gd name="T35" fmla="*/ 2 h 8"/>
                  <a:gd name="T36" fmla="*/ 3 w 10"/>
                  <a:gd name="T37" fmla="*/ 2 h 8"/>
                  <a:gd name="T38" fmla="*/ 2 w 10"/>
                  <a:gd name="T39" fmla="*/ 3 h 8"/>
                  <a:gd name="T40" fmla="*/ 3 w 10"/>
                  <a:gd name="T41" fmla="*/ 3 h 8"/>
                  <a:gd name="T42" fmla="*/ 1 w 10"/>
                  <a:gd name="T43" fmla="*/ 5 h 8"/>
                  <a:gd name="T44" fmla="*/ 2 w 10"/>
                  <a:gd name="T45" fmla="*/ 5 h 8"/>
                  <a:gd name="T46" fmla="*/ 1 w 10"/>
                  <a:gd name="T47" fmla="*/ 4 h 8"/>
                  <a:gd name="T48" fmla="*/ 4 w 10"/>
                  <a:gd name="T49" fmla="*/ 4 h 8"/>
                  <a:gd name="T50" fmla="*/ 2 w 10"/>
                  <a:gd name="T51" fmla="*/ 5 h 8"/>
                  <a:gd name="T52" fmla="*/ 2 w 10"/>
                  <a:gd name="T53" fmla="*/ 6 h 8"/>
                  <a:gd name="T54" fmla="*/ 2 w 10"/>
                  <a:gd name="T55" fmla="*/ 6 h 8"/>
                  <a:gd name="T56" fmla="*/ 2 w 10"/>
                  <a:gd name="T57" fmla="*/ 6 h 8"/>
                  <a:gd name="T58" fmla="*/ 2 w 10"/>
                  <a:gd name="T59" fmla="*/ 6 h 8"/>
                  <a:gd name="T60" fmla="*/ 2 w 10"/>
                  <a:gd name="T61" fmla="*/ 6 h 8"/>
                  <a:gd name="T62" fmla="*/ 2 w 10"/>
                  <a:gd name="T63" fmla="*/ 6 h 8"/>
                  <a:gd name="T64" fmla="*/ 6 w 10"/>
                  <a:gd name="T65" fmla="*/ 3 h 8"/>
                  <a:gd name="T66" fmla="*/ 6 w 10"/>
                  <a:gd name="T67" fmla="*/ 3 h 8"/>
                  <a:gd name="T68" fmla="*/ 6 w 10"/>
                  <a:gd name="T69" fmla="*/ 3 h 8"/>
                  <a:gd name="T70" fmla="*/ 6 w 10"/>
                  <a:gd name="T71" fmla="*/ 3 h 8"/>
                  <a:gd name="T72" fmla="*/ 6 w 10"/>
                  <a:gd name="T73" fmla="*/ 3 h 8"/>
                  <a:gd name="T74" fmla="*/ 6 w 10"/>
                  <a:gd name="T75" fmla="*/ 3 h 8"/>
                  <a:gd name="T76" fmla="*/ 6 w 10"/>
                  <a:gd name="T77" fmla="*/ 3 h 8"/>
                  <a:gd name="T78" fmla="*/ 6 w 10"/>
                  <a:gd name="T79" fmla="*/ 3 h 8"/>
                  <a:gd name="T80" fmla="*/ 5 w 10"/>
                  <a:gd name="T81" fmla="*/ 3 h 8"/>
                  <a:gd name="T82" fmla="*/ 5 w 10"/>
                  <a:gd name="T83" fmla="*/ 4 h 8"/>
                  <a:gd name="T84" fmla="*/ 4 w 10"/>
                  <a:gd name="T85" fmla="*/ 5 h 8"/>
                  <a:gd name="T86" fmla="*/ 4 w 10"/>
                  <a:gd name="T87" fmla="*/ 4 h 8"/>
                  <a:gd name="T88" fmla="*/ 3 w 10"/>
                  <a:gd name="T89" fmla="*/ 6 h 8"/>
                  <a:gd name="T90" fmla="*/ 4 w 10"/>
                  <a:gd name="T91" fmla="*/ 5 h 8"/>
                  <a:gd name="T92" fmla="*/ 3 w 10"/>
                  <a:gd name="T9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 h="8">
                    <a:moveTo>
                      <a:pt x="3" y="6"/>
                    </a:moveTo>
                    <a:cubicBezTo>
                      <a:pt x="3" y="8"/>
                      <a:pt x="4" y="7"/>
                      <a:pt x="5" y="8"/>
                    </a:cubicBezTo>
                    <a:cubicBezTo>
                      <a:pt x="8" y="5"/>
                      <a:pt x="3" y="7"/>
                      <a:pt x="3" y="5"/>
                    </a:cubicBezTo>
                    <a:cubicBezTo>
                      <a:pt x="6" y="6"/>
                      <a:pt x="6" y="6"/>
                      <a:pt x="6" y="6"/>
                    </a:cubicBezTo>
                    <a:cubicBezTo>
                      <a:pt x="6" y="5"/>
                      <a:pt x="7" y="3"/>
                      <a:pt x="4" y="2"/>
                    </a:cubicBezTo>
                    <a:cubicBezTo>
                      <a:pt x="5" y="2"/>
                      <a:pt x="5" y="2"/>
                      <a:pt x="6" y="3"/>
                    </a:cubicBezTo>
                    <a:cubicBezTo>
                      <a:pt x="6" y="2"/>
                      <a:pt x="1" y="2"/>
                      <a:pt x="2" y="1"/>
                    </a:cubicBezTo>
                    <a:cubicBezTo>
                      <a:pt x="4" y="2"/>
                      <a:pt x="4" y="1"/>
                      <a:pt x="6" y="1"/>
                    </a:cubicBezTo>
                    <a:cubicBezTo>
                      <a:pt x="6" y="1"/>
                      <a:pt x="6" y="1"/>
                      <a:pt x="6" y="1"/>
                    </a:cubicBezTo>
                    <a:cubicBezTo>
                      <a:pt x="6" y="1"/>
                      <a:pt x="5" y="0"/>
                      <a:pt x="5" y="0"/>
                    </a:cubicBezTo>
                    <a:cubicBezTo>
                      <a:pt x="5" y="0"/>
                      <a:pt x="3" y="0"/>
                      <a:pt x="3" y="0"/>
                    </a:cubicBezTo>
                    <a:cubicBezTo>
                      <a:pt x="3" y="0"/>
                      <a:pt x="2" y="0"/>
                      <a:pt x="1" y="0"/>
                    </a:cubicBezTo>
                    <a:cubicBezTo>
                      <a:pt x="2" y="0"/>
                      <a:pt x="2" y="0"/>
                      <a:pt x="3" y="1"/>
                    </a:cubicBezTo>
                    <a:cubicBezTo>
                      <a:pt x="2" y="1"/>
                      <a:pt x="2" y="0"/>
                      <a:pt x="1" y="1"/>
                    </a:cubicBezTo>
                    <a:cubicBezTo>
                      <a:pt x="2" y="1"/>
                      <a:pt x="2" y="1"/>
                      <a:pt x="2" y="1"/>
                    </a:cubicBezTo>
                    <a:cubicBezTo>
                      <a:pt x="2" y="1"/>
                      <a:pt x="1" y="1"/>
                      <a:pt x="1" y="1"/>
                    </a:cubicBezTo>
                    <a:cubicBezTo>
                      <a:pt x="2" y="1"/>
                      <a:pt x="2" y="2"/>
                      <a:pt x="2" y="2"/>
                    </a:cubicBezTo>
                    <a:cubicBezTo>
                      <a:pt x="2" y="2"/>
                      <a:pt x="2" y="2"/>
                      <a:pt x="2" y="2"/>
                    </a:cubicBezTo>
                    <a:cubicBezTo>
                      <a:pt x="2" y="2"/>
                      <a:pt x="2" y="3"/>
                      <a:pt x="3" y="2"/>
                    </a:cubicBezTo>
                    <a:cubicBezTo>
                      <a:pt x="2" y="3"/>
                      <a:pt x="2" y="3"/>
                      <a:pt x="2" y="3"/>
                    </a:cubicBezTo>
                    <a:cubicBezTo>
                      <a:pt x="3" y="3"/>
                      <a:pt x="3" y="3"/>
                      <a:pt x="3" y="3"/>
                    </a:cubicBezTo>
                    <a:cubicBezTo>
                      <a:pt x="2" y="3"/>
                      <a:pt x="0" y="4"/>
                      <a:pt x="1" y="5"/>
                    </a:cubicBezTo>
                    <a:cubicBezTo>
                      <a:pt x="1" y="4"/>
                      <a:pt x="2" y="5"/>
                      <a:pt x="2" y="5"/>
                    </a:cubicBezTo>
                    <a:cubicBezTo>
                      <a:pt x="3" y="4"/>
                      <a:pt x="1" y="4"/>
                      <a:pt x="1" y="4"/>
                    </a:cubicBezTo>
                    <a:cubicBezTo>
                      <a:pt x="2" y="4"/>
                      <a:pt x="4" y="5"/>
                      <a:pt x="4" y="4"/>
                    </a:cubicBezTo>
                    <a:cubicBezTo>
                      <a:pt x="3" y="5"/>
                      <a:pt x="4" y="5"/>
                      <a:pt x="2" y="5"/>
                    </a:cubicBezTo>
                    <a:cubicBezTo>
                      <a:pt x="1" y="5"/>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1" y="7"/>
                      <a:pt x="10" y="1"/>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5" y="4"/>
                      <a:pt x="6" y="2"/>
                      <a:pt x="5" y="3"/>
                    </a:cubicBezTo>
                    <a:cubicBezTo>
                      <a:pt x="5" y="4"/>
                      <a:pt x="5" y="4"/>
                      <a:pt x="5" y="4"/>
                    </a:cubicBezTo>
                    <a:cubicBezTo>
                      <a:pt x="5" y="5"/>
                      <a:pt x="4" y="5"/>
                      <a:pt x="4" y="5"/>
                    </a:cubicBezTo>
                    <a:cubicBezTo>
                      <a:pt x="4" y="4"/>
                      <a:pt x="4" y="4"/>
                      <a:pt x="4" y="4"/>
                    </a:cubicBezTo>
                    <a:cubicBezTo>
                      <a:pt x="4" y="5"/>
                      <a:pt x="3" y="5"/>
                      <a:pt x="3" y="6"/>
                    </a:cubicBezTo>
                    <a:cubicBezTo>
                      <a:pt x="3" y="6"/>
                      <a:pt x="4" y="5"/>
                      <a:pt x="4" y="5"/>
                    </a:cubicBezTo>
                    <a:cubicBezTo>
                      <a:pt x="4" y="5"/>
                      <a:pt x="4" y="7"/>
                      <a:pt x="3"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1" name="Freeform 1826"/>
              <p:cNvSpPr/>
              <p:nvPr/>
            </p:nvSpPr>
            <p:spPr bwMode="auto">
              <a:xfrm>
                <a:off x="1256" y="279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2" name="Freeform 1827"/>
              <p:cNvSpPr/>
              <p:nvPr/>
            </p:nvSpPr>
            <p:spPr bwMode="auto">
              <a:xfrm>
                <a:off x="1244" y="2783"/>
                <a:ext cx="19" cy="17"/>
              </a:xfrm>
              <a:custGeom>
                <a:avLst/>
                <a:gdLst>
                  <a:gd name="T0" fmla="*/ 6 w 8"/>
                  <a:gd name="T1" fmla="*/ 4 h 7"/>
                  <a:gd name="T2" fmla="*/ 6 w 8"/>
                  <a:gd name="T3" fmla="*/ 2 h 7"/>
                  <a:gd name="T4" fmla="*/ 5 w 8"/>
                  <a:gd name="T5" fmla="*/ 5 h 7"/>
                  <a:gd name="T6" fmla="*/ 4 w 8"/>
                  <a:gd name="T7" fmla="*/ 6 h 7"/>
                  <a:gd name="T8" fmla="*/ 5 w 8"/>
                  <a:gd name="T9" fmla="*/ 3 h 7"/>
                  <a:gd name="T10" fmla="*/ 4 w 8"/>
                  <a:gd name="T11" fmla="*/ 2 h 7"/>
                  <a:gd name="T12" fmla="*/ 4 w 8"/>
                  <a:gd name="T13" fmla="*/ 4 h 7"/>
                  <a:gd name="T14" fmla="*/ 3 w 8"/>
                  <a:gd name="T15" fmla="*/ 5 h 7"/>
                  <a:gd name="T16" fmla="*/ 3 w 8"/>
                  <a:gd name="T17" fmla="*/ 4 h 7"/>
                  <a:gd name="T18" fmla="*/ 3 w 8"/>
                  <a:gd name="T19" fmla="*/ 2 h 7"/>
                  <a:gd name="T20" fmla="*/ 0 w 8"/>
                  <a:gd name="T21" fmla="*/ 7 h 7"/>
                  <a:gd name="T22" fmla="*/ 1 w 8"/>
                  <a:gd name="T23" fmla="*/ 6 h 7"/>
                  <a:gd name="T24" fmla="*/ 1 w 8"/>
                  <a:gd name="T25" fmla="*/ 4 h 7"/>
                  <a:gd name="T26" fmla="*/ 2 w 8"/>
                  <a:gd name="T27" fmla="*/ 5 h 7"/>
                  <a:gd name="T28" fmla="*/ 1 w 8"/>
                  <a:gd name="T29" fmla="*/ 6 h 7"/>
                  <a:gd name="T30" fmla="*/ 5 w 8"/>
                  <a:gd name="T31" fmla="*/ 7 h 7"/>
                  <a:gd name="T32" fmla="*/ 5 w 8"/>
                  <a:gd name="T33" fmla="*/ 7 h 7"/>
                  <a:gd name="T34" fmla="*/ 6 w 8"/>
                  <a:gd name="T35" fmla="*/ 6 h 7"/>
                  <a:gd name="T36" fmla="*/ 6 w 8"/>
                  <a:gd name="T37" fmla="*/ 4 h 7"/>
                  <a:gd name="T38" fmla="*/ 6 w 8"/>
                  <a:gd name="T39" fmla="*/ 5 h 7"/>
                  <a:gd name="T40" fmla="*/ 7 w 8"/>
                  <a:gd name="T41" fmla="*/ 3 h 7"/>
                  <a:gd name="T42" fmla="*/ 8 w 8"/>
                  <a:gd name="T43" fmla="*/ 2 h 7"/>
                  <a:gd name="T44" fmla="*/ 7 w 8"/>
                  <a:gd name="T45" fmla="*/ 1 h 7"/>
                  <a:gd name="T46" fmla="*/ 6 w 8"/>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7">
                    <a:moveTo>
                      <a:pt x="6" y="4"/>
                    </a:moveTo>
                    <a:cubicBezTo>
                      <a:pt x="5" y="4"/>
                      <a:pt x="6" y="3"/>
                      <a:pt x="6" y="2"/>
                    </a:cubicBezTo>
                    <a:cubicBezTo>
                      <a:pt x="5" y="3"/>
                      <a:pt x="6" y="4"/>
                      <a:pt x="5" y="5"/>
                    </a:cubicBezTo>
                    <a:cubicBezTo>
                      <a:pt x="5" y="5"/>
                      <a:pt x="4" y="6"/>
                      <a:pt x="4" y="6"/>
                    </a:cubicBezTo>
                    <a:cubicBezTo>
                      <a:pt x="4" y="5"/>
                      <a:pt x="5" y="3"/>
                      <a:pt x="5" y="3"/>
                    </a:cubicBezTo>
                    <a:cubicBezTo>
                      <a:pt x="5" y="3"/>
                      <a:pt x="5" y="2"/>
                      <a:pt x="4" y="2"/>
                    </a:cubicBezTo>
                    <a:cubicBezTo>
                      <a:pt x="5" y="4"/>
                      <a:pt x="4" y="3"/>
                      <a:pt x="4" y="4"/>
                    </a:cubicBezTo>
                    <a:cubicBezTo>
                      <a:pt x="3" y="5"/>
                      <a:pt x="3" y="6"/>
                      <a:pt x="3" y="5"/>
                    </a:cubicBezTo>
                    <a:cubicBezTo>
                      <a:pt x="3" y="4"/>
                      <a:pt x="3" y="4"/>
                      <a:pt x="3" y="4"/>
                    </a:cubicBezTo>
                    <a:cubicBezTo>
                      <a:pt x="4" y="3"/>
                      <a:pt x="3" y="4"/>
                      <a:pt x="3" y="2"/>
                    </a:cubicBezTo>
                    <a:cubicBezTo>
                      <a:pt x="2" y="4"/>
                      <a:pt x="0" y="3"/>
                      <a:pt x="0" y="7"/>
                    </a:cubicBezTo>
                    <a:cubicBezTo>
                      <a:pt x="0" y="7"/>
                      <a:pt x="0" y="6"/>
                      <a:pt x="1" y="6"/>
                    </a:cubicBezTo>
                    <a:cubicBezTo>
                      <a:pt x="0" y="6"/>
                      <a:pt x="1" y="5"/>
                      <a:pt x="1" y="4"/>
                    </a:cubicBezTo>
                    <a:cubicBezTo>
                      <a:pt x="1" y="5"/>
                      <a:pt x="2" y="4"/>
                      <a:pt x="2" y="5"/>
                    </a:cubicBezTo>
                    <a:cubicBezTo>
                      <a:pt x="1" y="6"/>
                      <a:pt x="1" y="6"/>
                      <a:pt x="1" y="6"/>
                    </a:cubicBezTo>
                    <a:cubicBezTo>
                      <a:pt x="2" y="7"/>
                      <a:pt x="4" y="7"/>
                      <a:pt x="5" y="7"/>
                    </a:cubicBezTo>
                    <a:cubicBezTo>
                      <a:pt x="5" y="7"/>
                      <a:pt x="5" y="7"/>
                      <a:pt x="5" y="7"/>
                    </a:cubicBezTo>
                    <a:cubicBezTo>
                      <a:pt x="5" y="6"/>
                      <a:pt x="5" y="6"/>
                      <a:pt x="6" y="6"/>
                    </a:cubicBezTo>
                    <a:cubicBezTo>
                      <a:pt x="6" y="4"/>
                      <a:pt x="6" y="4"/>
                      <a:pt x="6" y="4"/>
                    </a:cubicBezTo>
                    <a:cubicBezTo>
                      <a:pt x="6" y="4"/>
                      <a:pt x="7" y="4"/>
                      <a:pt x="6" y="5"/>
                    </a:cubicBezTo>
                    <a:cubicBezTo>
                      <a:pt x="7" y="4"/>
                      <a:pt x="7" y="3"/>
                      <a:pt x="7" y="3"/>
                    </a:cubicBezTo>
                    <a:cubicBezTo>
                      <a:pt x="8" y="2"/>
                      <a:pt x="7" y="3"/>
                      <a:pt x="8" y="2"/>
                    </a:cubicBezTo>
                    <a:cubicBezTo>
                      <a:pt x="8" y="0"/>
                      <a:pt x="7" y="3"/>
                      <a:pt x="7" y="1"/>
                    </a:cubicBezTo>
                    <a:lnTo>
                      <a:pt x="6" y="4"/>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3" name="Freeform 1828"/>
              <p:cNvSpPr/>
              <p:nvPr/>
            </p:nvSpPr>
            <p:spPr bwMode="auto">
              <a:xfrm>
                <a:off x="1261" y="2790"/>
                <a:ext cx="2" cy="3"/>
              </a:xfrm>
              <a:custGeom>
                <a:avLst/>
                <a:gdLst>
                  <a:gd name="T0" fmla="*/ 2 w 2"/>
                  <a:gd name="T1" fmla="*/ 0 h 3"/>
                  <a:gd name="T2" fmla="*/ 0 w 2"/>
                  <a:gd name="T3" fmla="*/ 3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3"/>
                    </a:lnTo>
                    <a:lnTo>
                      <a:pt x="2" y="3"/>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4" name="Freeform 1829"/>
              <p:cNvSpPr/>
              <p:nvPr/>
            </p:nvSpPr>
            <p:spPr bwMode="auto">
              <a:xfrm>
                <a:off x="1258" y="2797"/>
                <a:ext cx="0" cy="5"/>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5" name="Freeform 1830"/>
              <p:cNvSpPr/>
              <p:nvPr/>
            </p:nvSpPr>
            <p:spPr bwMode="auto">
              <a:xfrm>
                <a:off x="1249" y="2788"/>
                <a:ext cx="2" cy="2"/>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0" y="1"/>
                      <a:pt x="0" y="1"/>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6" name="Freeform 1831"/>
              <p:cNvSpPr/>
              <p:nvPr/>
            </p:nvSpPr>
            <p:spPr bwMode="auto">
              <a:xfrm>
                <a:off x="1239" y="2790"/>
                <a:ext cx="8" cy="10"/>
              </a:xfrm>
              <a:custGeom>
                <a:avLst/>
                <a:gdLst>
                  <a:gd name="T0" fmla="*/ 0 w 3"/>
                  <a:gd name="T1" fmla="*/ 3 h 4"/>
                  <a:gd name="T2" fmla="*/ 2 w 3"/>
                  <a:gd name="T3" fmla="*/ 4 h 4"/>
                  <a:gd name="T4" fmla="*/ 3 w 3"/>
                  <a:gd name="T5" fmla="*/ 0 h 4"/>
                  <a:gd name="T6" fmla="*/ 1 w 3"/>
                  <a:gd name="T7" fmla="*/ 2 h 4"/>
                  <a:gd name="T8" fmla="*/ 0 w 3"/>
                  <a:gd name="T9" fmla="*/ 2 h 4"/>
                  <a:gd name="T10" fmla="*/ 0 w 3"/>
                  <a:gd name="T11" fmla="*/ 3 h 4"/>
                </a:gdLst>
                <a:ahLst/>
                <a:cxnLst>
                  <a:cxn ang="0">
                    <a:pos x="T0" y="T1"/>
                  </a:cxn>
                  <a:cxn ang="0">
                    <a:pos x="T2" y="T3"/>
                  </a:cxn>
                  <a:cxn ang="0">
                    <a:pos x="T4" y="T5"/>
                  </a:cxn>
                  <a:cxn ang="0">
                    <a:pos x="T6" y="T7"/>
                  </a:cxn>
                  <a:cxn ang="0">
                    <a:pos x="T8" y="T9"/>
                  </a:cxn>
                  <a:cxn ang="0">
                    <a:pos x="T10" y="T11"/>
                  </a:cxn>
                </a:cxnLst>
                <a:rect l="0" t="0" r="r" b="b"/>
                <a:pathLst>
                  <a:path w="3" h="4">
                    <a:moveTo>
                      <a:pt x="0" y="3"/>
                    </a:moveTo>
                    <a:cubicBezTo>
                      <a:pt x="1" y="3"/>
                      <a:pt x="1" y="2"/>
                      <a:pt x="2" y="4"/>
                    </a:cubicBezTo>
                    <a:cubicBezTo>
                      <a:pt x="2" y="2"/>
                      <a:pt x="2" y="1"/>
                      <a:pt x="3" y="0"/>
                    </a:cubicBezTo>
                    <a:cubicBezTo>
                      <a:pt x="2" y="0"/>
                      <a:pt x="2" y="2"/>
                      <a:pt x="1" y="2"/>
                    </a:cubicBezTo>
                    <a:cubicBezTo>
                      <a:pt x="1" y="1"/>
                      <a:pt x="1" y="2"/>
                      <a:pt x="0" y="2"/>
                    </a:cubicBez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7" name="Freeform 1832"/>
              <p:cNvSpPr/>
              <p:nvPr/>
            </p:nvSpPr>
            <p:spPr bwMode="auto">
              <a:xfrm>
                <a:off x="1201" y="2776"/>
                <a:ext cx="41" cy="19"/>
              </a:xfrm>
              <a:custGeom>
                <a:avLst/>
                <a:gdLst>
                  <a:gd name="T0" fmla="*/ 15 w 17"/>
                  <a:gd name="T1" fmla="*/ 4 h 8"/>
                  <a:gd name="T2" fmla="*/ 14 w 17"/>
                  <a:gd name="T3" fmla="*/ 4 h 8"/>
                  <a:gd name="T4" fmla="*/ 15 w 17"/>
                  <a:gd name="T5" fmla="*/ 3 h 8"/>
                  <a:gd name="T6" fmla="*/ 14 w 17"/>
                  <a:gd name="T7" fmla="*/ 2 h 8"/>
                  <a:gd name="T8" fmla="*/ 14 w 17"/>
                  <a:gd name="T9" fmla="*/ 3 h 8"/>
                  <a:gd name="T10" fmla="*/ 12 w 17"/>
                  <a:gd name="T11" fmla="*/ 3 h 8"/>
                  <a:gd name="T12" fmla="*/ 12 w 17"/>
                  <a:gd name="T13" fmla="*/ 5 h 8"/>
                  <a:gd name="T14" fmla="*/ 11 w 17"/>
                  <a:gd name="T15" fmla="*/ 2 h 8"/>
                  <a:gd name="T16" fmla="*/ 11 w 17"/>
                  <a:gd name="T17" fmla="*/ 6 h 8"/>
                  <a:gd name="T18" fmla="*/ 9 w 17"/>
                  <a:gd name="T19" fmla="*/ 4 h 8"/>
                  <a:gd name="T20" fmla="*/ 10 w 17"/>
                  <a:gd name="T21" fmla="*/ 4 h 8"/>
                  <a:gd name="T22" fmla="*/ 9 w 17"/>
                  <a:gd name="T23" fmla="*/ 3 h 8"/>
                  <a:gd name="T24" fmla="*/ 9 w 17"/>
                  <a:gd name="T25" fmla="*/ 2 h 8"/>
                  <a:gd name="T26" fmla="*/ 8 w 17"/>
                  <a:gd name="T27" fmla="*/ 2 h 8"/>
                  <a:gd name="T28" fmla="*/ 8 w 17"/>
                  <a:gd name="T29" fmla="*/ 1 h 8"/>
                  <a:gd name="T30" fmla="*/ 5 w 17"/>
                  <a:gd name="T31" fmla="*/ 2 h 8"/>
                  <a:gd name="T32" fmla="*/ 5 w 17"/>
                  <a:gd name="T33" fmla="*/ 1 h 8"/>
                  <a:gd name="T34" fmla="*/ 4 w 17"/>
                  <a:gd name="T35" fmla="*/ 4 h 8"/>
                  <a:gd name="T36" fmla="*/ 3 w 17"/>
                  <a:gd name="T37" fmla="*/ 3 h 8"/>
                  <a:gd name="T38" fmla="*/ 4 w 17"/>
                  <a:gd name="T39" fmla="*/ 1 h 8"/>
                  <a:gd name="T40" fmla="*/ 3 w 17"/>
                  <a:gd name="T41" fmla="*/ 2 h 8"/>
                  <a:gd name="T42" fmla="*/ 3 w 17"/>
                  <a:gd name="T43" fmla="*/ 0 h 8"/>
                  <a:gd name="T44" fmla="*/ 1 w 17"/>
                  <a:gd name="T45" fmla="*/ 3 h 8"/>
                  <a:gd name="T46" fmla="*/ 1 w 17"/>
                  <a:gd name="T47" fmla="*/ 2 h 8"/>
                  <a:gd name="T48" fmla="*/ 1 w 17"/>
                  <a:gd name="T49" fmla="*/ 5 h 8"/>
                  <a:gd name="T50" fmla="*/ 5 w 17"/>
                  <a:gd name="T51" fmla="*/ 5 h 8"/>
                  <a:gd name="T52" fmla="*/ 6 w 17"/>
                  <a:gd name="T53" fmla="*/ 4 h 8"/>
                  <a:gd name="T54" fmla="*/ 6 w 17"/>
                  <a:gd name="T55" fmla="*/ 6 h 8"/>
                  <a:gd name="T56" fmla="*/ 6 w 17"/>
                  <a:gd name="T57" fmla="*/ 4 h 8"/>
                  <a:gd name="T58" fmla="*/ 6 w 17"/>
                  <a:gd name="T59" fmla="*/ 6 h 8"/>
                  <a:gd name="T60" fmla="*/ 7 w 17"/>
                  <a:gd name="T61" fmla="*/ 4 h 8"/>
                  <a:gd name="T62" fmla="*/ 7 w 17"/>
                  <a:gd name="T63" fmla="*/ 6 h 8"/>
                  <a:gd name="T64" fmla="*/ 13 w 17"/>
                  <a:gd name="T65" fmla="*/ 7 h 8"/>
                  <a:gd name="T66" fmla="*/ 13 w 17"/>
                  <a:gd name="T67" fmla="*/ 5 h 8"/>
                  <a:gd name="T68" fmla="*/ 16 w 17"/>
                  <a:gd name="T69" fmla="*/ 6 h 8"/>
                  <a:gd name="T70" fmla="*/ 16 w 17"/>
                  <a:gd name="T71" fmla="*/ 5 h 8"/>
                  <a:gd name="T72" fmla="*/ 15 w 17"/>
                  <a:gd name="T73" fmla="*/ 8 h 8"/>
                  <a:gd name="T74" fmla="*/ 16 w 17"/>
                  <a:gd name="T75" fmla="*/ 8 h 8"/>
                  <a:gd name="T76" fmla="*/ 16 w 17"/>
                  <a:gd name="T77" fmla="*/ 7 h 8"/>
                  <a:gd name="T78" fmla="*/ 16 w 17"/>
                  <a:gd name="T79" fmla="*/ 8 h 8"/>
                  <a:gd name="T80" fmla="*/ 17 w 17"/>
                  <a:gd name="T81" fmla="*/ 4 h 8"/>
                  <a:gd name="T82" fmla="*/ 16 w 17"/>
                  <a:gd name="T83" fmla="*/ 2 h 8"/>
                  <a:gd name="T84" fmla="*/ 15 w 17"/>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8">
                    <a:moveTo>
                      <a:pt x="15" y="4"/>
                    </a:moveTo>
                    <a:cubicBezTo>
                      <a:pt x="15" y="4"/>
                      <a:pt x="14" y="5"/>
                      <a:pt x="14" y="4"/>
                    </a:cubicBezTo>
                    <a:cubicBezTo>
                      <a:pt x="14" y="3"/>
                      <a:pt x="15" y="3"/>
                      <a:pt x="15" y="3"/>
                    </a:cubicBezTo>
                    <a:cubicBezTo>
                      <a:pt x="15" y="2"/>
                      <a:pt x="14" y="4"/>
                      <a:pt x="14" y="2"/>
                    </a:cubicBezTo>
                    <a:cubicBezTo>
                      <a:pt x="14" y="3"/>
                      <a:pt x="14" y="3"/>
                      <a:pt x="14" y="3"/>
                    </a:cubicBezTo>
                    <a:cubicBezTo>
                      <a:pt x="13" y="3"/>
                      <a:pt x="13" y="5"/>
                      <a:pt x="12" y="3"/>
                    </a:cubicBezTo>
                    <a:cubicBezTo>
                      <a:pt x="12" y="4"/>
                      <a:pt x="12" y="4"/>
                      <a:pt x="12" y="5"/>
                    </a:cubicBezTo>
                    <a:cubicBezTo>
                      <a:pt x="11" y="3"/>
                      <a:pt x="12" y="3"/>
                      <a:pt x="11" y="2"/>
                    </a:cubicBezTo>
                    <a:cubicBezTo>
                      <a:pt x="11" y="3"/>
                      <a:pt x="11" y="4"/>
                      <a:pt x="11" y="6"/>
                    </a:cubicBezTo>
                    <a:cubicBezTo>
                      <a:pt x="10" y="3"/>
                      <a:pt x="10" y="6"/>
                      <a:pt x="9" y="4"/>
                    </a:cubicBezTo>
                    <a:cubicBezTo>
                      <a:pt x="9" y="4"/>
                      <a:pt x="9" y="3"/>
                      <a:pt x="10" y="4"/>
                    </a:cubicBezTo>
                    <a:cubicBezTo>
                      <a:pt x="10" y="2"/>
                      <a:pt x="9" y="4"/>
                      <a:pt x="9" y="3"/>
                    </a:cubicBezTo>
                    <a:cubicBezTo>
                      <a:pt x="9" y="2"/>
                      <a:pt x="9" y="2"/>
                      <a:pt x="9" y="2"/>
                    </a:cubicBezTo>
                    <a:cubicBezTo>
                      <a:pt x="9" y="2"/>
                      <a:pt x="8" y="3"/>
                      <a:pt x="8" y="2"/>
                    </a:cubicBezTo>
                    <a:cubicBezTo>
                      <a:pt x="8" y="1"/>
                      <a:pt x="8" y="1"/>
                      <a:pt x="8" y="1"/>
                    </a:cubicBezTo>
                    <a:cubicBezTo>
                      <a:pt x="7" y="2"/>
                      <a:pt x="6" y="1"/>
                      <a:pt x="5" y="2"/>
                    </a:cubicBezTo>
                    <a:cubicBezTo>
                      <a:pt x="5" y="1"/>
                      <a:pt x="5" y="1"/>
                      <a:pt x="5" y="1"/>
                    </a:cubicBezTo>
                    <a:cubicBezTo>
                      <a:pt x="3" y="2"/>
                      <a:pt x="6" y="1"/>
                      <a:pt x="4" y="4"/>
                    </a:cubicBezTo>
                    <a:cubicBezTo>
                      <a:pt x="5" y="1"/>
                      <a:pt x="4" y="5"/>
                      <a:pt x="3" y="3"/>
                    </a:cubicBezTo>
                    <a:cubicBezTo>
                      <a:pt x="3" y="2"/>
                      <a:pt x="4" y="3"/>
                      <a:pt x="4" y="1"/>
                    </a:cubicBezTo>
                    <a:cubicBezTo>
                      <a:pt x="4" y="3"/>
                      <a:pt x="4" y="2"/>
                      <a:pt x="3" y="2"/>
                    </a:cubicBezTo>
                    <a:cubicBezTo>
                      <a:pt x="3" y="1"/>
                      <a:pt x="2" y="2"/>
                      <a:pt x="3" y="0"/>
                    </a:cubicBezTo>
                    <a:cubicBezTo>
                      <a:pt x="1" y="3"/>
                      <a:pt x="1" y="3"/>
                      <a:pt x="1" y="3"/>
                    </a:cubicBezTo>
                    <a:cubicBezTo>
                      <a:pt x="1" y="2"/>
                      <a:pt x="1" y="2"/>
                      <a:pt x="1" y="2"/>
                    </a:cubicBezTo>
                    <a:cubicBezTo>
                      <a:pt x="1" y="2"/>
                      <a:pt x="0" y="5"/>
                      <a:pt x="1" y="5"/>
                    </a:cubicBezTo>
                    <a:cubicBezTo>
                      <a:pt x="2" y="5"/>
                      <a:pt x="4" y="4"/>
                      <a:pt x="5" y="5"/>
                    </a:cubicBezTo>
                    <a:cubicBezTo>
                      <a:pt x="5" y="3"/>
                      <a:pt x="6" y="5"/>
                      <a:pt x="6" y="4"/>
                    </a:cubicBezTo>
                    <a:cubicBezTo>
                      <a:pt x="6" y="6"/>
                      <a:pt x="6" y="6"/>
                      <a:pt x="6" y="6"/>
                    </a:cubicBezTo>
                    <a:cubicBezTo>
                      <a:pt x="7" y="5"/>
                      <a:pt x="6" y="5"/>
                      <a:pt x="6" y="4"/>
                    </a:cubicBezTo>
                    <a:cubicBezTo>
                      <a:pt x="7" y="4"/>
                      <a:pt x="7" y="5"/>
                      <a:pt x="6" y="6"/>
                    </a:cubicBezTo>
                    <a:cubicBezTo>
                      <a:pt x="7" y="6"/>
                      <a:pt x="7" y="5"/>
                      <a:pt x="7" y="4"/>
                    </a:cubicBezTo>
                    <a:cubicBezTo>
                      <a:pt x="7" y="6"/>
                      <a:pt x="7" y="6"/>
                      <a:pt x="7" y="6"/>
                    </a:cubicBezTo>
                    <a:cubicBezTo>
                      <a:pt x="9" y="6"/>
                      <a:pt x="11" y="5"/>
                      <a:pt x="13" y="7"/>
                    </a:cubicBezTo>
                    <a:cubicBezTo>
                      <a:pt x="13" y="5"/>
                      <a:pt x="13" y="5"/>
                      <a:pt x="13" y="5"/>
                    </a:cubicBezTo>
                    <a:cubicBezTo>
                      <a:pt x="14" y="6"/>
                      <a:pt x="16" y="3"/>
                      <a:pt x="16" y="6"/>
                    </a:cubicBezTo>
                    <a:cubicBezTo>
                      <a:pt x="16" y="5"/>
                      <a:pt x="16" y="5"/>
                      <a:pt x="16" y="5"/>
                    </a:cubicBezTo>
                    <a:cubicBezTo>
                      <a:pt x="16" y="6"/>
                      <a:pt x="16" y="7"/>
                      <a:pt x="15" y="8"/>
                    </a:cubicBezTo>
                    <a:cubicBezTo>
                      <a:pt x="16" y="8"/>
                      <a:pt x="16" y="8"/>
                      <a:pt x="16" y="8"/>
                    </a:cubicBezTo>
                    <a:cubicBezTo>
                      <a:pt x="16" y="7"/>
                      <a:pt x="16" y="7"/>
                      <a:pt x="16" y="7"/>
                    </a:cubicBezTo>
                    <a:cubicBezTo>
                      <a:pt x="16" y="6"/>
                      <a:pt x="17" y="7"/>
                      <a:pt x="16" y="8"/>
                    </a:cubicBezTo>
                    <a:cubicBezTo>
                      <a:pt x="17" y="7"/>
                      <a:pt x="17" y="5"/>
                      <a:pt x="17" y="4"/>
                    </a:cubicBezTo>
                    <a:cubicBezTo>
                      <a:pt x="15" y="6"/>
                      <a:pt x="17" y="1"/>
                      <a:pt x="16" y="2"/>
                    </a:cubicBezTo>
                    <a:cubicBezTo>
                      <a:pt x="15" y="3"/>
                      <a:pt x="15" y="3"/>
                      <a:pt x="15"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8" name="Freeform 1833"/>
              <p:cNvSpPr/>
              <p:nvPr/>
            </p:nvSpPr>
            <p:spPr bwMode="auto">
              <a:xfrm>
                <a:off x="1237" y="279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9" name="Freeform 1834"/>
              <p:cNvSpPr/>
              <p:nvPr/>
            </p:nvSpPr>
            <p:spPr bwMode="auto">
              <a:xfrm>
                <a:off x="1201" y="278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0" name="Rectangle 1835"/>
              <p:cNvSpPr>
                <a:spLocks noChangeArrowheads="1"/>
              </p:cNvSpPr>
              <p:nvPr/>
            </p:nvSpPr>
            <p:spPr bwMode="auto">
              <a:xfrm>
                <a:off x="1239" y="2795"/>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91" name="Freeform 1836"/>
              <p:cNvSpPr/>
              <p:nvPr/>
            </p:nvSpPr>
            <p:spPr bwMode="auto">
              <a:xfrm>
                <a:off x="1242" y="2785"/>
                <a:ext cx="2" cy="3"/>
              </a:xfrm>
              <a:custGeom>
                <a:avLst/>
                <a:gdLst>
                  <a:gd name="T0" fmla="*/ 2 w 2"/>
                  <a:gd name="T1" fmla="*/ 3 h 3"/>
                  <a:gd name="T2" fmla="*/ 2 w 2"/>
                  <a:gd name="T3" fmla="*/ 0 h 3"/>
                  <a:gd name="T4" fmla="*/ 0 w 2"/>
                  <a:gd name="T5" fmla="*/ 3 h 3"/>
                  <a:gd name="T6" fmla="*/ 2 w 2"/>
                  <a:gd name="T7" fmla="*/ 3 h 3"/>
                </a:gdLst>
                <a:ahLst/>
                <a:cxnLst>
                  <a:cxn ang="0">
                    <a:pos x="T0" y="T1"/>
                  </a:cxn>
                  <a:cxn ang="0">
                    <a:pos x="T2" y="T3"/>
                  </a:cxn>
                  <a:cxn ang="0">
                    <a:pos x="T4" y="T5"/>
                  </a:cxn>
                  <a:cxn ang="0">
                    <a:pos x="T6" y="T7"/>
                  </a:cxn>
                </a:cxnLst>
                <a:rect l="0" t="0" r="r" b="b"/>
                <a:pathLst>
                  <a:path w="2" h="3">
                    <a:moveTo>
                      <a:pt x="2" y="3"/>
                    </a:moveTo>
                    <a:lnTo>
                      <a:pt x="2" y="0"/>
                    </a:lnTo>
                    <a:lnTo>
                      <a:pt x="0" y="3"/>
                    </a:lnTo>
                    <a:lnTo>
                      <a:pt x="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2" name="Freeform 1837"/>
              <p:cNvSpPr/>
              <p:nvPr/>
            </p:nvSpPr>
            <p:spPr bwMode="auto">
              <a:xfrm>
                <a:off x="1206" y="27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3" name="Freeform 1838"/>
              <p:cNvSpPr/>
              <p:nvPr/>
            </p:nvSpPr>
            <p:spPr bwMode="auto">
              <a:xfrm>
                <a:off x="1208" y="276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4" name="Freeform 1839"/>
              <p:cNvSpPr/>
              <p:nvPr/>
            </p:nvSpPr>
            <p:spPr bwMode="auto">
              <a:xfrm>
                <a:off x="1192" y="2714"/>
                <a:ext cx="24" cy="69"/>
              </a:xfrm>
              <a:custGeom>
                <a:avLst/>
                <a:gdLst>
                  <a:gd name="T0" fmla="*/ 8 w 10"/>
                  <a:gd name="T1" fmla="*/ 3 h 29"/>
                  <a:gd name="T2" fmla="*/ 9 w 10"/>
                  <a:gd name="T3" fmla="*/ 1 h 29"/>
                  <a:gd name="T4" fmla="*/ 8 w 10"/>
                  <a:gd name="T5" fmla="*/ 0 h 29"/>
                  <a:gd name="T6" fmla="*/ 4 w 10"/>
                  <a:gd name="T7" fmla="*/ 3 h 29"/>
                  <a:gd name="T8" fmla="*/ 3 w 10"/>
                  <a:gd name="T9" fmla="*/ 6 h 29"/>
                  <a:gd name="T10" fmla="*/ 2 w 10"/>
                  <a:gd name="T11" fmla="*/ 8 h 29"/>
                  <a:gd name="T12" fmla="*/ 4 w 10"/>
                  <a:gd name="T13" fmla="*/ 12 h 29"/>
                  <a:gd name="T14" fmla="*/ 3 w 10"/>
                  <a:gd name="T15" fmla="*/ 12 h 29"/>
                  <a:gd name="T16" fmla="*/ 2 w 10"/>
                  <a:gd name="T17" fmla="*/ 14 h 29"/>
                  <a:gd name="T18" fmla="*/ 5 w 10"/>
                  <a:gd name="T19" fmla="*/ 15 h 29"/>
                  <a:gd name="T20" fmla="*/ 5 w 10"/>
                  <a:gd name="T21" fmla="*/ 16 h 29"/>
                  <a:gd name="T22" fmla="*/ 4 w 10"/>
                  <a:gd name="T23" fmla="*/ 17 h 29"/>
                  <a:gd name="T24" fmla="*/ 4 w 10"/>
                  <a:gd name="T25" fmla="*/ 19 h 29"/>
                  <a:gd name="T26" fmla="*/ 3 w 10"/>
                  <a:gd name="T27" fmla="*/ 21 h 29"/>
                  <a:gd name="T28" fmla="*/ 4 w 10"/>
                  <a:gd name="T29" fmla="*/ 23 h 29"/>
                  <a:gd name="T30" fmla="*/ 5 w 10"/>
                  <a:gd name="T31" fmla="*/ 24 h 29"/>
                  <a:gd name="T32" fmla="*/ 3 w 10"/>
                  <a:gd name="T33" fmla="*/ 24 h 29"/>
                  <a:gd name="T34" fmla="*/ 4 w 10"/>
                  <a:gd name="T35" fmla="*/ 26 h 29"/>
                  <a:gd name="T36" fmla="*/ 4 w 10"/>
                  <a:gd name="T37" fmla="*/ 29 h 29"/>
                  <a:gd name="T38" fmla="*/ 6 w 10"/>
                  <a:gd name="T39" fmla="*/ 29 h 29"/>
                  <a:gd name="T40" fmla="*/ 4 w 10"/>
                  <a:gd name="T41" fmla="*/ 28 h 29"/>
                  <a:gd name="T42" fmla="*/ 3 w 10"/>
                  <a:gd name="T43" fmla="*/ 27 h 29"/>
                  <a:gd name="T44" fmla="*/ 7 w 10"/>
                  <a:gd name="T45" fmla="*/ 27 h 29"/>
                  <a:gd name="T46" fmla="*/ 7 w 10"/>
                  <a:gd name="T47" fmla="*/ 26 h 29"/>
                  <a:gd name="T48" fmla="*/ 7 w 10"/>
                  <a:gd name="T49" fmla="*/ 25 h 29"/>
                  <a:gd name="T50" fmla="*/ 7 w 10"/>
                  <a:gd name="T51" fmla="*/ 24 h 29"/>
                  <a:gd name="T52" fmla="*/ 7 w 10"/>
                  <a:gd name="T53" fmla="*/ 22 h 29"/>
                  <a:gd name="T54" fmla="*/ 7 w 10"/>
                  <a:gd name="T55" fmla="*/ 20 h 29"/>
                  <a:gd name="T56" fmla="*/ 7 w 10"/>
                  <a:gd name="T57" fmla="*/ 20 h 29"/>
                  <a:gd name="T58" fmla="*/ 7 w 10"/>
                  <a:gd name="T59" fmla="*/ 20 h 29"/>
                  <a:gd name="T60" fmla="*/ 7 w 10"/>
                  <a:gd name="T61" fmla="*/ 19 h 29"/>
                  <a:gd name="T62" fmla="*/ 6 w 10"/>
                  <a:gd name="T63" fmla="*/ 17 h 29"/>
                  <a:gd name="T64" fmla="*/ 7 w 10"/>
                  <a:gd name="T65" fmla="*/ 17 h 29"/>
                  <a:gd name="T66" fmla="*/ 8 w 10"/>
                  <a:gd name="T67" fmla="*/ 15 h 29"/>
                  <a:gd name="T68" fmla="*/ 6 w 10"/>
                  <a:gd name="T69" fmla="*/ 15 h 29"/>
                  <a:gd name="T70" fmla="*/ 6 w 10"/>
                  <a:gd name="T71" fmla="*/ 13 h 29"/>
                  <a:gd name="T72" fmla="*/ 5 w 10"/>
                  <a:gd name="T73" fmla="*/ 10 h 29"/>
                  <a:gd name="T74" fmla="*/ 6 w 10"/>
                  <a:gd name="T75" fmla="*/ 9 h 29"/>
                  <a:gd name="T76" fmla="*/ 6 w 10"/>
                  <a:gd name="T77" fmla="*/ 6 h 29"/>
                  <a:gd name="T78" fmla="*/ 4 w 10"/>
                  <a:gd name="T79" fmla="*/ 7 h 29"/>
                  <a:gd name="T80" fmla="*/ 7 w 10"/>
                  <a:gd name="T81"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29">
                    <a:moveTo>
                      <a:pt x="7" y="5"/>
                    </a:moveTo>
                    <a:cubicBezTo>
                      <a:pt x="7" y="5"/>
                      <a:pt x="8" y="4"/>
                      <a:pt x="8" y="3"/>
                    </a:cubicBezTo>
                    <a:cubicBezTo>
                      <a:pt x="8" y="4"/>
                      <a:pt x="8" y="4"/>
                      <a:pt x="8" y="4"/>
                    </a:cubicBezTo>
                    <a:cubicBezTo>
                      <a:pt x="9" y="4"/>
                      <a:pt x="10" y="2"/>
                      <a:pt x="9" y="1"/>
                    </a:cubicBezTo>
                    <a:cubicBezTo>
                      <a:pt x="9" y="2"/>
                      <a:pt x="9" y="2"/>
                      <a:pt x="9" y="2"/>
                    </a:cubicBezTo>
                    <a:cubicBezTo>
                      <a:pt x="8" y="3"/>
                      <a:pt x="8" y="0"/>
                      <a:pt x="8" y="0"/>
                    </a:cubicBezTo>
                    <a:cubicBezTo>
                      <a:pt x="7" y="0"/>
                      <a:pt x="7" y="3"/>
                      <a:pt x="6" y="2"/>
                    </a:cubicBezTo>
                    <a:cubicBezTo>
                      <a:pt x="4" y="4"/>
                      <a:pt x="5" y="3"/>
                      <a:pt x="4" y="3"/>
                    </a:cubicBezTo>
                    <a:cubicBezTo>
                      <a:pt x="4" y="3"/>
                      <a:pt x="6" y="4"/>
                      <a:pt x="6" y="5"/>
                    </a:cubicBezTo>
                    <a:cubicBezTo>
                      <a:pt x="1" y="3"/>
                      <a:pt x="7" y="7"/>
                      <a:pt x="3" y="6"/>
                    </a:cubicBezTo>
                    <a:cubicBezTo>
                      <a:pt x="4" y="7"/>
                      <a:pt x="3" y="7"/>
                      <a:pt x="4" y="8"/>
                    </a:cubicBezTo>
                    <a:cubicBezTo>
                      <a:pt x="3" y="8"/>
                      <a:pt x="4" y="9"/>
                      <a:pt x="2" y="8"/>
                    </a:cubicBezTo>
                    <a:cubicBezTo>
                      <a:pt x="5" y="9"/>
                      <a:pt x="0" y="10"/>
                      <a:pt x="4" y="11"/>
                    </a:cubicBezTo>
                    <a:cubicBezTo>
                      <a:pt x="3" y="11"/>
                      <a:pt x="5" y="11"/>
                      <a:pt x="4" y="12"/>
                    </a:cubicBezTo>
                    <a:cubicBezTo>
                      <a:pt x="3" y="12"/>
                      <a:pt x="3" y="11"/>
                      <a:pt x="3" y="11"/>
                    </a:cubicBezTo>
                    <a:cubicBezTo>
                      <a:pt x="2" y="12"/>
                      <a:pt x="5" y="12"/>
                      <a:pt x="3" y="12"/>
                    </a:cubicBezTo>
                    <a:cubicBezTo>
                      <a:pt x="2" y="13"/>
                      <a:pt x="4" y="13"/>
                      <a:pt x="5" y="13"/>
                    </a:cubicBezTo>
                    <a:cubicBezTo>
                      <a:pt x="4" y="14"/>
                      <a:pt x="4" y="14"/>
                      <a:pt x="2" y="14"/>
                    </a:cubicBezTo>
                    <a:cubicBezTo>
                      <a:pt x="4" y="14"/>
                      <a:pt x="3" y="14"/>
                      <a:pt x="4" y="15"/>
                    </a:cubicBezTo>
                    <a:cubicBezTo>
                      <a:pt x="4" y="15"/>
                      <a:pt x="5" y="14"/>
                      <a:pt x="5" y="15"/>
                    </a:cubicBezTo>
                    <a:cubicBezTo>
                      <a:pt x="5" y="16"/>
                      <a:pt x="7" y="16"/>
                      <a:pt x="7" y="17"/>
                    </a:cubicBezTo>
                    <a:cubicBezTo>
                      <a:pt x="5" y="17"/>
                      <a:pt x="7" y="16"/>
                      <a:pt x="5" y="16"/>
                    </a:cubicBezTo>
                    <a:cubicBezTo>
                      <a:pt x="4" y="16"/>
                      <a:pt x="4" y="15"/>
                      <a:pt x="3" y="15"/>
                    </a:cubicBezTo>
                    <a:cubicBezTo>
                      <a:pt x="3" y="15"/>
                      <a:pt x="3" y="16"/>
                      <a:pt x="4" y="17"/>
                    </a:cubicBezTo>
                    <a:cubicBezTo>
                      <a:pt x="3" y="18"/>
                      <a:pt x="3" y="17"/>
                      <a:pt x="2" y="17"/>
                    </a:cubicBezTo>
                    <a:cubicBezTo>
                      <a:pt x="1" y="18"/>
                      <a:pt x="5" y="19"/>
                      <a:pt x="4" y="19"/>
                    </a:cubicBezTo>
                    <a:cubicBezTo>
                      <a:pt x="2" y="19"/>
                      <a:pt x="2" y="19"/>
                      <a:pt x="2" y="19"/>
                    </a:cubicBezTo>
                    <a:cubicBezTo>
                      <a:pt x="4" y="19"/>
                      <a:pt x="2" y="20"/>
                      <a:pt x="3" y="21"/>
                    </a:cubicBezTo>
                    <a:cubicBezTo>
                      <a:pt x="3" y="21"/>
                      <a:pt x="4" y="21"/>
                      <a:pt x="4" y="21"/>
                    </a:cubicBezTo>
                    <a:cubicBezTo>
                      <a:pt x="1" y="21"/>
                      <a:pt x="6" y="22"/>
                      <a:pt x="4" y="23"/>
                    </a:cubicBezTo>
                    <a:cubicBezTo>
                      <a:pt x="5" y="23"/>
                      <a:pt x="6" y="24"/>
                      <a:pt x="7" y="24"/>
                    </a:cubicBezTo>
                    <a:cubicBezTo>
                      <a:pt x="5" y="24"/>
                      <a:pt x="5" y="24"/>
                      <a:pt x="5" y="24"/>
                    </a:cubicBezTo>
                    <a:cubicBezTo>
                      <a:pt x="6" y="23"/>
                      <a:pt x="3" y="23"/>
                      <a:pt x="2" y="23"/>
                    </a:cubicBezTo>
                    <a:cubicBezTo>
                      <a:pt x="3" y="23"/>
                      <a:pt x="2" y="24"/>
                      <a:pt x="3" y="24"/>
                    </a:cubicBezTo>
                    <a:cubicBezTo>
                      <a:pt x="2" y="24"/>
                      <a:pt x="2" y="24"/>
                      <a:pt x="2" y="24"/>
                    </a:cubicBezTo>
                    <a:cubicBezTo>
                      <a:pt x="2" y="25"/>
                      <a:pt x="5" y="25"/>
                      <a:pt x="4" y="26"/>
                    </a:cubicBezTo>
                    <a:cubicBezTo>
                      <a:pt x="3" y="26"/>
                      <a:pt x="3" y="26"/>
                      <a:pt x="3" y="26"/>
                    </a:cubicBezTo>
                    <a:cubicBezTo>
                      <a:pt x="3" y="27"/>
                      <a:pt x="1" y="29"/>
                      <a:pt x="4" y="29"/>
                    </a:cubicBezTo>
                    <a:cubicBezTo>
                      <a:pt x="4" y="29"/>
                      <a:pt x="4" y="28"/>
                      <a:pt x="4" y="28"/>
                    </a:cubicBezTo>
                    <a:cubicBezTo>
                      <a:pt x="5" y="28"/>
                      <a:pt x="1" y="24"/>
                      <a:pt x="6" y="29"/>
                    </a:cubicBezTo>
                    <a:cubicBezTo>
                      <a:pt x="7" y="29"/>
                      <a:pt x="7" y="29"/>
                      <a:pt x="7" y="29"/>
                    </a:cubicBezTo>
                    <a:cubicBezTo>
                      <a:pt x="6" y="28"/>
                      <a:pt x="5" y="28"/>
                      <a:pt x="4" y="28"/>
                    </a:cubicBezTo>
                    <a:cubicBezTo>
                      <a:pt x="6" y="27"/>
                      <a:pt x="6" y="27"/>
                      <a:pt x="6" y="27"/>
                    </a:cubicBezTo>
                    <a:cubicBezTo>
                      <a:pt x="5" y="27"/>
                      <a:pt x="4" y="27"/>
                      <a:pt x="3" y="27"/>
                    </a:cubicBezTo>
                    <a:cubicBezTo>
                      <a:pt x="2" y="27"/>
                      <a:pt x="4" y="27"/>
                      <a:pt x="3" y="26"/>
                    </a:cubicBezTo>
                    <a:cubicBezTo>
                      <a:pt x="5" y="26"/>
                      <a:pt x="5" y="27"/>
                      <a:pt x="7" y="27"/>
                    </a:cubicBezTo>
                    <a:cubicBezTo>
                      <a:pt x="6" y="26"/>
                      <a:pt x="6" y="26"/>
                      <a:pt x="6" y="26"/>
                    </a:cubicBezTo>
                    <a:cubicBezTo>
                      <a:pt x="7" y="26"/>
                      <a:pt x="7" y="26"/>
                      <a:pt x="7" y="26"/>
                    </a:cubicBezTo>
                    <a:cubicBezTo>
                      <a:pt x="5" y="25"/>
                      <a:pt x="8" y="25"/>
                      <a:pt x="7" y="24"/>
                    </a:cubicBezTo>
                    <a:cubicBezTo>
                      <a:pt x="7" y="25"/>
                      <a:pt x="7" y="25"/>
                      <a:pt x="7" y="25"/>
                    </a:cubicBezTo>
                    <a:cubicBezTo>
                      <a:pt x="6" y="25"/>
                      <a:pt x="6" y="25"/>
                      <a:pt x="6" y="24"/>
                    </a:cubicBezTo>
                    <a:cubicBezTo>
                      <a:pt x="7" y="24"/>
                      <a:pt x="7" y="24"/>
                      <a:pt x="7" y="24"/>
                    </a:cubicBezTo>
                    <a:cubicBezTo>
                      <a:pt x="6" y="23"/>
                      <a:pt x="5" y="23"/>
                      <a:pt x="5" y="23"/>
                    </a:cubicBezTo>
                    <a:cubicBezTo>
                      <a:pt x="7" y="23"/>
                      <a:pt x="6" y="22"/>
                      <a:pt x="7" y="22"/>
                    </a:cubicBezTo>
                    <a:cubicBezTo>
                      <a:pt x="6" y="22"/>
                      <a:pt x="7" y="21"/>
                      <a:pt x="6" y="21"/>
                    </a:cubicBezTo>
                    <a:cubicBezTo>
                      <a:pt x="5" y="21"/>
                      <a:pt x="6" y="20"/>
                      <a:pt x="7" y="20"/>
                    </a:cubicBezTo>
                    <a:cubicBezTo>
                      <a:pt x="7" y="20"/>
                      <a:pt x="7" y="20"/>
                      <a:pt x="7" y="20"/>
                    </a:cubicBezTo>
                    <a:cubicBezTo>
                      <a:pt x="7" y="20"/>
                      <a:pt x="7" y="20"/>
                      <a:pt x="7" y="20"/>
                    </a:cubicBezTo>
                    <a:cubicBezTo>
                      <a:pt x="7" y="20"/>
                      <a:pt x="7" y="20"/>
                      <a:pt x="7" y="20"/>
                    </a:cubicBezTo>
                    <a:cubicBezTo>
                      <a:pt x="7" y="20"/>
                      <a:pt x="6" y="20"/>
                      <a:pt x="7" y="20"/>
                    </a:cubicBezTo>
                    <a:cubicBezTo>
                      <a:pt x="7" y="20"/>
                      <a:pt x="7" y="20"/>
                      <a:pt x="8" y="20"/>
                    </a:cubicBezTo>
                    <a:cubicBezTo>
                      <a:pt x="8" y="20"/>
                      <a:pt x="5" y="19"/>
                      <a:pt x="7" y="19"/>
                    </a:cubicBezTo>
                    <a:cubicBezTo>
                      <a:pt x="6" y="18"/>
                      <a:pt x="6" y="18"/>
                      <a:pt x="4" y="18"/>
                    </a:cubicBezTo>
                    <a:cubicBezTo>
                      <a:pt x="5" y="18"/>
                      <a:pt x="6" y="18"/>
                      <a:pt x="6" y="17"/>
                    </a:cubicBezTo>
                    <a:cubicBezTo>
                      <a:pt x="4" y="17"/>
                      <a:pt x="6" y="17"/>
                      <a:pt x="5" y="16"/>
                    </a:cubicBezTo>
                    <a:cubicBezTo>
                      <a:pt x="7" y="17"/>
                      <a:pt x="6" y="16"/>
                      <a:pt x="7" y="17"/>
                    </a:cubicBezTo>
                    <a:cubicBezTo>
                      <a:pt x="8" y="17"/>
                      <a:pt x="6" y="16"/>
                      <a:pt x="6" y="15"/>
                    </a:cubicBezTo>
                    <a:cubicBezTo>
                      <a:pt x="8" y="15"/>
                      <a:pt x="8" y="15"/>
                      <a:pt x="8" y="15"/>
                    </a:cubicBezTo>
                    <a:cubicBezTo>
                      <a:pt x="7" y="15"/>
                      <a:pt x="6" y="15"/>
                      <a:pt x="7" y="15"/>
                    </a:cubicBezTo>
                    <a:cubicBezTo>
                      <a:pt x="6" y="15"/>
                      <a:pt x="6" y="15"/>
                      <a:pt x="6" y="15"/>
                    </a:cubicBezTo>
                    <a:cubicBezTo>
                      <a:pt x="7" y="14"/>
                      <a:pt x="6" y="14"/>
                      <a:pt x="8" y="13"/>
                    </a:cubicBezTo>
                    <a:cubicBezTo>
                      <a:pt x="6" y="13"/>
                      <a:pt x="6" y="13"/>
                      <a:pt x="6" y="13"/>
                    </a:cubicBezTo>
                    <a:cubicBezTo>
                      <a:pt x="8" y="12"/>
                      <a:pt x="6" y="11"/>
                      <a:pt x="4" y="10"/>
                    </a:cubicBezTo>
                    <a:cubicBezTo>
                      <a:pt x="4" y="10"/>
                      <a:pt x="5" y="10"/>
                      <a:pt x="5" y="10"/>
                    </a:cubicBezTo>
                    <a:cubicBezTo>
                      <a:pt x="6" y="10"/>
                      <a:pt x="6" y="10"/>
                      <a:pt x="6" y="10"/>
                    </a:cubicBezTo>
                    <a:cubicBezTo>
                      <a:pt x="6" y="10"/>
                      <a:pt x="8" y="10"/>
                      <a:pt x="6" y="9"/>
                    </a:cubicBezTo>
                    <a:cubicBezTo>
                      <a:pt x="5" y="9"/>
                      <a:pt x="7" y="9"/>
                      <a:pt x="7" y="9"/>
                    </a:cubicBezTo>
                    <a:cubicBezTo>
                      <a:pt x="5" y="8"/>
                      <a:pt x="10" y="7"/>
                      <a:pt x="6" y="6"/>
                    </a:cubicBezTo>
                    <a:cubicBezTo>
                      <a:pt x="6" y="6"/>
                      <a:pt x="5" y="7"/>
                      <a:pt x="5" y="7"/>
                    </a:cubicBezTo>
                    <a:cubicBezTo>
                      <a:pt x="5" y="7"/>
                      <a:pt x="4" y="7"/>
                      <a:pt x="4" y="7"/>
                    </a:cubicBezTo>
                    <a:cubicBezTo>
                      <a:pt x="4" y="6"/>
                      <a:pt x="5" y="6"/>
                      <a:pt x="5" y="5"/>
                    </a:cubicBezTo>
                    <a:cubicBezTo>
                      <a:pt x="7" y="6"/>
                      <a:pt x="7" y="6"/>
                      <a:pt x="7" y="6"/>
                    </a:cubicBezTo>
                    <a:cubicBezTo>
                      <a:pt x="9" y="7"/>
                      <a:pt x="6" y="2"/>
                      <a:pt x="7"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5" name="Freeform 1840"/>
              <p:cNvSpPr/>
              <p:nvPr/>
            </p:nvSpPr>
            <p:spPr bwMode="auto">
              <a:xfrm>
                <a:off x="1206" y="2740"/>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1"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6" name="Freeform 1841"/>
              <p:cNvSpPr/>
              <p:nvPr/>
            </p:nvSpPr>
            <p:spPr bwMode="auto">
              <a:xfrm>
                <a:off x="1206" y="273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0"/>
                      <a:pt x="0" y="1"/>
                    </a:cubicBezTo>
                    <a:lnTo>
                      <a:pt x="1"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7" name="Freeform 1842"/>
              <p:cNvSpPr/>
              <p:nvPr/>
            </p:nvSpPr>
            <p:spPr bwMode="auto">
              <a:xfrm>
                <a:off x="1213" y="27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8" name="Rectangle 1843"/>
              <p:cNvSpPr>
                <a:spLocks noChangeArrowheads="1"/>
              </p:cNvSpPr>
              <p:nvPr/>
            </p:nvSpPr>
            <p:spPr bwMode="auto">
              <a:xfrm>
                <a:off x="1213" y="272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99" name="Freeform 1844"/>
              <p:cNvSpPr/>
              <p:nvPr/>
            </p:nvSpPr>
            <p:spPr bwMode="auto">
              <a:xfrm>
                <a:off x="1213" y="2709"/>
                <a:ext cx="36" cy="19"/>
              </a:xfrm>
              <a:custGeom>
                <a:avLst/>
                <a:gdLst>
                  <a:gd name="T0" fmla="*/ 13 w 15"/>
                  <a:gd name="T1" fmla="*/ 5 h 8"/>
                  <a:gd name="T2" fmla="*/ 14 w 15"/>
                  <a:gd name="T3" fmla="*/ 3 h 8"/>
                  <a:gd name="T4" fmla="*/ 14 w 15"/>
                  <a:gd name="T5" fmla="*/ 4 h 8"/>
                  <a:gd name="T6" fmla="*/ 15 w 15"/>
                  <a:gd name="T7" fmla="*/ 2 h 8"/>
                  <a:gd name="T8" fmla="*/ 8 w 15"/>
                  <a:gd name="T9" fmla="*/ 3 h 8"/>
                  <a:gd name="T10" fmla="*/ 9 w 15"/>
                  <a:gd name="T11" fmla="*/ 2 h 8"/>
                  <a:gd name="T12" fmla="*/ 6 w 15"/>
                  <a:gd name="T13" fmla="*/ 4 h 8"/>
                  <a:gd name="T14" fmla="*/ 6 w 15"/>
                  <a:gd name="T15" fmla="*/ 2 h 8"/>
                  <a:gd name="T16" fmla="*/ 4 w 15"/>
                  <a:gd name="T17" fmla="*/ 3 h 8"/>
                  <a:gd name="T18" fmla="*/ 4 w 15"/>
                  <a:gd name="T19" fmla="*/ 3 h 8"/>
                  <a:gd name="T20" fmla="*/ 4 w 15"/>
                  <a:gd name="T21" fmla="*/ 3 h 8"/>
                  <a:gd name="T22" fmla="*/ 4 w 15"/>
                  <a:gd name="T23" fmla="*/ 3 h 8"/>
                  <a:gd name="T24" fmla="*/ 3 w 15"/>
                  <a:gd name="T25" fmla="*/ 3 h 8"/>
                  <a:gd name="T26" fmla="*/ 3 w 15"/>
                  <a:gd name="T27" fmla="*/ 3 h 8"/>
                  <a:gd name="T28" fmla="*/ 3 w 15"/>
                  <a:gd name="T29" fmla="*/ 4 h 8"/>
                  <a:gd name="T30" fmla="*/ 3 w 15"/>
                  <a:gd name="T31" fmla="*/ 2 h 8"/>
                  <a:gd name="T32" fmla="*/ 0 w 15"/>
                  <a:gd name="T33" fmla="*/ 4 h 8"/>
                  <a:gd name="T34" fmla="*/ 0 w 15"/>
                  <a:gd name="T35" fmla="*/ 5 h 8"/>
                  <a:gd name="T36" fmla="*/ 2 w 15"/>
                  <a:gd name="T37" fmla="*/ 5 h 8"/>
                  <a:gd name="T38" fmla="*/ 2 w 15"/>
                  <a:gd name="T39" fmla="*/ 4 h 8"/>
                  <a:gd name="T40" fmla="*/ 3 w 15"/>
                  <a:gd name="T41" fmla="*/ 4 h 8"/>
                  <a:gd name="T42" fmla="*/ 2 w 15"/>
                  <a:gd name="T43" fmla="*/ 6 h 8"/>
                  <a:gd name="T44" fmla="*/ 4 w 15"/>
                  <a:gd name="T45" fmla="*/ 7 h 8"/>
                  <a:gd name="T46" fmla="*/ 4 w 15"/>
                  <a:gd name="T47" fmla="*/ 7 h 8"/>
                  <a:gd name="T48" fmla="*/ 4 w 15"/>
                  <a:gd name="T49" fmla="*/ 7 h 8"/>
                  <a:gd name="T50" fmla="*/ 4 w 15"/>
                  <a:gd name="T51" fmla="*/ 6 h 8"/>
                  <a:gd name="T52" fmla="*/ 5 w 15"/>
                  <a:gd name="T53" fmla="*/ 4 h 8"/>
                  <a:gd name="T54" fmla="*/ 5 w 15"/>
                  <a:gd name="T55" fmla="*/ 4 h 8"/>
                  <a:gd name="T56" fmla="*/ 5 w 15"/>
                  <a:gd name="T57" fmla="*/ 5 h 8"/>
                  <a:gd name="T58" fmla="*/ 5 w 15"/>
                  <a:gd name="T59" fmla="*/ 5 h 8"/>
                  <a:gd name="T60" fmla="*/ 6 w 15"/>
                  <a:gd name="T61" fmla="*/ 7 h 8"/>
                  <a:gd name="T62" fmla="*/ 6 w 15"/>
                  <a:gd name="T63" fmla="*/ 5 h 8"/>
                  <a:gd name="T64" fmla="*/ 9 w 15"/>
                  <a:gd name="T65" fmla="*/ 5 h 8"/>
                  <a:gd name="T66" fmla="*/ 8 w 15"/>
                  <a:gd name="T67" fmla="*/ 6 h 8"/>
                  <a:gd name="T68" fmla="*/ 9 w 15"/>
                  <a:gd name="T69" fmla="*/ 5 h 8"/>
                  <a:gd name="T70" fmla="*/ 11 w 15"/>
                  <a:gd name="T71" fmla="*/ 5 h 8"/>
                  <a:gd name="T72" fmla="*/ 11 w 15"/>
                  <a:gd name="T73" fmla="*/ 4 h 8"/>
                  <a:gd name="T74" fmla="*/ 12 w 15"/>
                  <a:gd name="T75" fmla="*/ 5 h 8"/>
                  <a:gd name="T76" fmla="*/ 12 w 15"/>
                  <a:gd name="T77" fmla="*/ 5 h 8"/>
                  <a:gd name="T78" fmla="*/ 13 w 15"/>
                  <a:gd name="T79" fmla="*/ 3 h 8"/>
                  <a:gd name="T80" fmla="*/ 13 w 15"/>
                  <a:gd name="T8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8">
                    <a:moveTo>
                      <a:pt x="13" y="5"/>
                    </a:moveTo>
                    <a:cubicBezTo>
                      <a:pt x="14" y="3"/>
                      <a:pt x="14" y="3"/>
                      <a:pt x="14" y="3"/>
                    </a:cubicBezTo>
                    <a:cubicBezTo>
                      <a:pt x="14" y="4"/>
                      <a:pt x="14" y="3"/>
                      <a:pt x="14" y="4"/>
                    </a:cubicBezTo>
                    <a:cubicBezTo>
                      <a:pt x="14" y="3"/>
                      <a:pt x="15" y="4"/>
                      <a:pt x="15" y="2"/>
                    </a:cubicBezTo>
                    <a:cubicBezTo>
                      <a:pt x="13" y="3"/>
                      <a:pt x="11" y="1"/>
                      <a:pt x="8" y="3"/>
                    </a:cubicBezTo>
                    <a:cubicBezTo>
                      <a:pt x="9" y="2"/>
                      <a:pt x="9" y="2"/>
                      <a:pt x="9" y="2"/>
                    </a:cubicBezTo>
                    <a:cubicBezTo>
                      <a:pt x="7" y="4"/>
                      <a:pt x="7" y="0"/>
                      <a:pt x="6" y="4"/>
                    </a:cubicBezTo>
                    <a:cubicBezTo>
                      <a:pt x="6" y="2"/>
                      <a:pt x="6" y="2"/>
                      <a:pt x="6" y="2"/>
                    </a:cubicBezTo>
                    <a:cubicBezTo>
                      <a:pt x="6" y="1"/>
                      <a:pt x="5" y="5"/>
                      <a:pt x="4" y="3"/>
                    </a:cubicBezTo>
                    <a:cubicBezTo>
                      <a:pt x="4" y="3"/>
                      <a:pt x="4" y="3"/>
                      <a:pt x="4" y="3"/>
                    </a:cubicBezTo>
                    <a:cubicBezTo>
                      <a:pt x="4" y="3"/>
                      <a:pt x="4" y="3"/>
                      <a:pt x="4" y="3"/>
                    </a:cubicBezTo>
                    <a:cubicBezTo>
                      <a:pt x="4" y="3"/>
                      <a:pt x="4" y="3"/>
                      <a:pt x="4" y="3"/>
                    </a:cubicBezTo>
                    <a:cubicBezTo>
                      <a:pt x="4" y="4"/>
                      <a:pt x="3" y="4"/>
                      <a:pt x="3" y="3"/>
                    </a:cubicBezTo>
                    <a:cubicBezTo>
                      <a:pt x="3" y="3"/>
                      <a:pt x="3" y="3"/>
                      <a:pt x="3" y="3"/>
                    </a:cubicBezTo>
                    <a:cubicBezTo>
                      <a:pt x="3" y="2"/>
                      <a:pt x="3" y="4"/>
                      <a:pt x="3" y="4"/>
                    </a:cubicBezTo>
                    <a:cubicBezTo>
                      <a:pt x="2" y="3"/>
                      <a:pt x="3" y="3"/>
                      <a:pt x="3" y="2"/>
                    </a:cubicBezTo>
                    <a:cubicBezTo>
                      <a:pt x="2" y="3"/>
                      <a:pt x="1" y="1"/>
                      <a:pt x="0" y="4"/>
                    </a:cubicBezTo>
                    <a:cubicBezTo>
                      <a:pt x="0" y="5"/>
                      <a:pt x="1" y="5"/>
                      <a:pt x="0" y="5"/>
                    </a:cubicBezTo>
                    <a:cubicBezTo>
                      <a:pt x="1" y="7"/>
                      <a:pt x="1" y="5"/>
                      <a:pt x="2" y="5"/>
                    </a:cubicBezTo>
                    <a:cubicBezTo>
                      <a:pt x="2" y="4"/>
                      <a:pt x="2" y="4"/>
                      <a:pt x="2" y="4"/>
                    </a:cubicBezTo>
                    <a:cubicBezTo>
                      <a:pt x="3" y="1"/>
                      <a:pt x="2" y="5"/>
                      <a:pt x="3" y="4"/>
                    </a:cubicBezTo>
                    <a:cubicBezTo>
                      <a:pt x="3" y="5"/>
                      <a:pt x="2" y="5"/>
                      <a:pt x="2" y="6"/>
                    </a:cubicBezTo>
                    <a:cubicBezTo>
                      <a:pt x="3" y="8"/>
                      <a:pt x="4" y="4"/>
                      <a:pt x="4" y="7"/>
                    </a:cubicBezTo>
                    <a:cubicBezTo>
                      <a:pt x="4" y="7"/>
                      <a:pt x="4" y="7"/>
                      <a:pt x="4" y="7"/>
                    </a:cubicBezTo>
                    <a:cubicBezTo>
                      <a:pt x="4" y="8"/>
                      <a:pt x="4" y="7"/>
                      <a:pt x="4" y="7"/>
                    </a:cubicBezTo>
                    <a:cubicBezTo>
                      <a:pt x="4" y="6"/>
                      <a:pt x="4" y="6"/>
                      <a:pt x="4" y="6"/>
                    </a:cubicBezTo>
                    <a:cubicBezTo>
                      <a:pt x="4" y="6"/>
                      <a:pt x="5" y="4"/>
                      <a:pt x="5" y="4"/>
                    </a:cubicBezTo>
                    <a:cubicBezTo>
                      <a:pt x="5" y="5"/>
                      <a:pt x="5" y="3"/>
                      <a:pt x="5" y="4"/>
                    </a:cubicBezTo>
                    <a:cubicBezTo>
                      <a:pt x="5" y="5"/>
                      <a:pt x="5" y="5"/>
                      <a:pt x="5" y="5"/>
                    </a:cubicBezTo>
                    <a:cubicBezTo>
                      <a:pt x="5" y="5"/>
                      <a:pt x="5" y="5"/>
                      <a:pt x="5" y="5"/>
                    </a:cubicBezTo>
                    <a:cubicBezTo>
                      <a:pt x="6" y="5"/>
                      <a:pt x="5" y="6"/>
                      <a:pt x="6" y="7"/>
                    </a:cubicBezTo>
                    <a:cubicBezTo>
                      <a:pt x="6" y="6"/>
                      <a:pt x="5" y="6"/>
                      <a:pt x="6" y="5"/>
                    </a:cubicBezTo>
                    <a:cubicBezTo>
                      <a:pt x="6" y="6"/>
                      <a:pt x="8" y="6"/>
                      <a:pt x="9" y="5"/>
                    </a:cubicBezTo>
                    <a:cubicBezTo>
                      <a:pt x="8" y="5"/>
                      <a:pt x="9" y="6"/>
                      <a:pt x="8" y="6"/>
                    </a:cubicBezTo>
                    <a:cubicBezTo>
                      <a:pt x="8" y="6"/>
                      <a:pt x="9" y="6"/>
                      <a:pt x="9" y="5"/>
                    </a:cubicBezTo>
                    <a:cubicBezTo>
                      <a:pt x="9" y="4"/>
                      <a:pt x="10" y="4"/>
                      <a:pt x="11" y="5"/>
                    </a:cubicBezTo>
                    <a:cubicBezTo>
                      <a:pt x="11" y="4"/>
                      <a:pt x="11" y="4"/>
                      <a:pt x="11" y="4"/>
                    </a:cubicBezTo>
                    <a:cubicBezTo>
                      <a:pt x="11" y="3"/>
                      <a:pt x="12" y="6"/>
                      <a:pt x="12" y="5"/>
                    </a:cubicBezTo>
                    <a:cubicBezTo>
                      <a:pt x="12" y="5"/>
                      <a:pt x="12" y="5"/>
                      <a:pt x="12" y="5"/>
                    </a:cubicBezTo>
                    <a:cubicBezTo>
                      <a:pt x="13" y="4"/>
                      <a:pt x="13" y="2"/>
                      <a:pt x="13" y="3"/>
                    </a:cubicBezTo>
                    <a:cubicBezTo>
                      <a:pt x="13" y="4"/>
                      <a:pt x="13" y="4"/>
                      <a:pt x="13"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0" name="Freeform 1845"/>
              <p:cNvSpPr/>
              <p:nvPr/>
            </p:nvSpPr>
            <p:spPr bwMode="auto">
              <a:xfrm>
                <a:off x="1249" y="2712"/>
                <a:ext cx="2" cy="7"/>
              </a:xfrm>
              <a:custGeom>
                <a:avLst/>
                <a:gdLst>
                  <a:gd name="T0" fmla="*/ 0 w 1"/>
                  <a:gd name="T1" fmla="*/ 1 h 3"/>
                  <a:gd name="T2" fmla="*/ 0 w 1"/>
                  <a:gd name="T3" fmla="*/ 3 h 3"/>
                  <a:gd name="T4" fmla="*/ 0 w 1"/>
                  <a:gd name="T5" fmla="*/ 0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0" y="3"/>
                      <a:pt x="0" y="3"/>
                      <a:pt x="0" y="3"/>
                    </a:cubicBezTo>
                    <a:cubicBezTo>
                      <a:pt x="1" y="3"/>
                      <a:pt x="1" y="1"/>
                      <a:pt x="0" y="0"/>
                    </a:cubicBezTo>
                    <a:cubicBezTo>
                      <a:pt x="0" y="1"/>
                      <a:pt x="0" y="0"/>
                      <a:pt x="0" y="1"/>
                    </a:cubicBezTo>
                    <a:cubicBezTo>
                      <a:pt x="0" y="1"/>
                      <a:pt x="0" y="2"/>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1" name="Freeform 1846"/>
              <p:cNvSpPr/>
              <p:nvPr/>
            </p:nvSpPr>
            <p:spPr bwMode="auto">
              <a:xfrm>
                <a:off x="1249" y="2704"/>
                <a:ext cx="14" cy="17"/>
              </a:xfrm>
              <a:custGeom>
                <a:avLst/>
                <a:gdLst>
                  <a:gd name="T0" fmla="*/ 4 w 6"/>
                  <a:gd name="T1" fmla="*/ 3 h 7"/>
                  <a:gd name="T2" fmla="*/ 4 w 6"/>
                  <a:gd name="T3" fmla="*/ 2 h 7"/>
                  <a:gd name="T4" fmla="*/ 2 w 6"/>
                  <a:gd name="T5" fmla="*/ 2 h 7"/>
                  <a:gd name="T6" fmla="*/ 2 w 6"/>
                  <a:gd name="T7" fmla="*/ 5 h 7"/>
                  <a:gd name="T8" fmla="*/ 1 w 6"/>
                  <a:gd name="T9" fmla="*/ 3 h 7"/>
                  <a:gd name="T10" fmla="*/ 1 w 6"/>
                  <a:gd name="T11" fmla="*/ 5 h 7"/>
                  <a:gd name="T12" fmla="*/ 1 w 6"/>
                  <a:gd name="T13" fmla="*/ 4 h 7"/>
                  <a:gd name="T14" fmla="*/ 1 w 6"/>
                  <a:gd name="T15" fmla="*/ 5 h 7"/>
                  <a:gd name="T16" fmla="*/ 2 w 6"/>
                  <a:gd name="T17" fmla="*/ 5 h 7"/>
                  <a:gd name="T18" fmla="*/ 2 w 6"/>
                  <a:gd name="T19" fmla="*/ 6 h 7"/>
                  <a:gd name="T20" fmla="*/ 2 w 6"/>
                  <a:gd name="T21" fmla="*/ 3 h 7"/>
                  <a:gd name="T22" fmla="*/ 3 w 6"/>
                  <a:gd name="T23" fmla="*/ 5 h 7"/>
                  <a:gd name="T24" fmla="*/ 4 w 6"/>
                  <a:gd name="T25" fmla="*/ 6 h 7"/>
                  <a:gd name="T26" fmla="*/ 4 w 6"/>
                  <a:gd name="T27" fmla="*/ 5 h 7"/>
                  <a:gd name="T28" fmla="*/ 3 w 6"/>
                  <a:gd name="T29" fmla="*/ 4 h 7"/>
                  <a:gd name="T30" fmla="*/ 4 w 6"/>
                  <a:gd name="T31" fmla="*/ 5 h 7"/>
                  <a:gd name="T32" fmla="*/ 5 w 6"/>
                  <a:gd name="T33" fmla="*/ 4 h 7"/>
                  <a:gd name="T34" fmla="*/ 4 w 6"/>
                  <a:gd name="T35" fmla="*/ 2 h 7"/>
                  <a:gd name="T36" fmla="*/ 5 w 6"/>
                  <a:gd name="T37" fmla="*/ 3 h 7"/>
                  <a:gd name="T38" fmla="*/ 6 w 6"/>
                  <a:gd name="T39" fmla="*/ 3 h 7"/>
                  <a:gd name="T40" fmla="*/ 4 w 6"/>
                  <a:gd name="T41" fmla="*/ 1 h 7"/>
                  <a:gd name="T42" fmla="*/ 4 w 6"/>
                  <a:gd name="T4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7">
                    <a:moveTo>
                      <a:pt x="4" y="3"/>
                    </a:moveTo>
                    <a:cubicBezTo>
                      <a:pt x="4" y="2"/>
                      <a:pt x="4" y="2"/>
                      <a:pt x="4" y="2"/>
                    </a:cubicBezTo>
                    <a:cubicBezTo>
                      <a:pt x="3" y="3"/>
                      <a:pt x="2" y="3"/>
                      <a:pt x="2" y="2"/>
                    </a:cubicBezTo>
                    <a:cubicBezTo>
                      <a:pt x="2" y="2"/>
                      <a:pt x="2" y="4"/>
                      <a:pt x="2" y="5"/>
                    </a:cubicBezTo>
                    <a:cubicBezTo>
                      <a:pt x="1" y="3"/>
                      <a:pt x="1" y="3"/>
                      <a:pt x="1" y="3"/>
                    </a:cubicBezTo>
                    <a:cubicBezTo>
                      <a:pt x="1" y="4"/>
                      <a:pt x="0" y="3"/>
                      <a:pt x="1" y="5"/>
                    </a:cubicBezTo>
                    <a:cubicBezTo>
                      <a:pt x="1" y="5"/>
                      <a:pt x="1" y="4"/>
                      <a:pt x="1" y="4"/>
                    </a:cubicBezTo>
                    <a:cubicBezTo>
                      <a:pt x="1" y="5"/>
                      <a:pt x="1" y="5"/>
                      <a:pt x="1" y="5"/>
                    </a:cubicBezTo>
                    <a:cubicBezTo>
                      <a:pt x="2" y="5"/>
                      <a:pt x="2" y="5"/>
                      <a:pt x="2" y="5"/>
                    </a:cubicBezTo>
                    <a:cubicBezTo>
                      <a:pt x="2" y="6"/>
                      <a:pt x="2" y="6"/>
                      <a:pt x="2" y="6"/>
                    </a:cubicBezTo>
                    <a:cubicBezTo>
                      <a:pt x="2" y="7"/>
                      <a:pt x="2" y="3"/>
                      <a:pt x="2" y="3"/>
                    </a:cubicBezTo>
                    <a:cubicBezTo>
                      <a:pt x="3" y="5"/>
                      <a:pt x="3" y="5"/>
                      <a:pt x="3" y="5"/>
                    </a:cubicBezTo>
                    <a:cubicBezTo>
                      <a:pt x="3" y="5"/>
                      <a:pt x="3" y="5"/>
                      <a:pt x="4" y="6"/>
                    </a:cubicBezTo>
                    <a:cubicBezTo>
                      <a:pt x="4" y="6"/>
                      <a:pt x="4" y="5"/>
                      <a:pt x="4" y="5"/>
                    </a:cubicBezTo>
                    <a:cubicBezTo>
                      <a:pt x="4" y="5"/>
                      <a:pt x="3" y="4"/>
                      <a:pt x="3" y="4"/>
                    </a:cubicBezTo>
                    <a:cubicBezTo>
                      <a:pt x="3" y="2"/>
                      <a:pt x="3" y="5"/>
                      <a:pt x="4" y="5"/>
                    </a:cubicBezTo>
                    <a:cubicBezTo>
                      <a:pt x="5" y="4"/>
                      <a:pt x="4" y="3"/>
                      <a:pt x="5" y="4"/>
                    </a:cubicBezTo>
                    <a:cubicBezTo>
                      <a:pt x="5" y="3"/>
                      <a:pt x="4" y="2"/>
                      <a:pt x="4" y="2"/>
                    </a:cubicBezTo>
                    <a:cubicBezTo>
                      <a:pt x="5" y="2"/>
                      <a:pt x="5" y="3"/>
                      <a:pt x="5" y="3"/>
                    </a:cubicBezTo>
                    <a:cubicBezTo>
                      <a:pt x="6" y="3"/>
                      <a:pt x="6" y="4"/>
                      <a:pt x="6" y="3"/>
                    </a:cubicBezTo>
                    <a:cubicBezTo>
                      <a:pt x="5" y="3"/>
                      <a:pt x="4" y="1"/>
                      <a:pt x="4" y="1"/>
                    </a:cubicBezTo>
                    <a:cubicBezTo>
                      <a:pt x="3" y="0"/>
                      <a:pt x="5" y="3"/>
                      <a:pt x="4"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2" name="Rectangle 1847"/>
              <p:cNvSpPr>
                <a:spLocks noChangeArrowheads="1"/>
              </p:cNvSpPr>
              <p:nvPr/>
            </p:nvSpPr>
            <p:spPr bwMode="auto">
              <a:xfrm>
                <a:off x="1258" y="2709"/>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03" name="Freeform 1848"/>
              <p:cNvSpPr/>
              <p:nvPr/>
            </p:nvSpPr>
            <p:spPr bwMode="auto">
              <a:xfrm>
                <a:off x="1263" y="2685"/>
                <a:ext cx="57" cy="141"/>
              </a:xfrm>
              <a:custGeom>
                <a:avLst/>
                <a:gdLst>
                  <a:gd name="T0" fmla="*/ 13 w 24"/>
                  <a:gd name="T1" fmla="*/ 1 h 59"/>
                  <a:gd name="T2" fmla="*/ 1 w 24"/>
                  <a:gd name="T3" fmla="*/ 59 h 59"/>
                  <a:gd name="T4" fmla="*/ 10 w 24"/>
                  <a:gd name="T5" fmla="*/ 59 h 59"/>
                  <a:gd name="T6" fmla="*/ 17 w 24"/>
                  <a:gd name="T7" fmla="*/ 23 h 59"/>
                  <a:gd name="T8" fmla="*/ 24 w 24"/>
                  <a:gd name="T9" fmla="*/ 2 h 59"/>
                  <a:gd name="T10" fmla="*/ 15 w 24"/>
                  <a:gd name="T11" fmla="*/ 0 h 59"/>
                </a:gdLst>
                <a:ahLst/>
                <a:cxnLst>
                  <a:cxn ang="0">
                    <a:pos x="T0" y="T1"/>
                  </a:cxn>
                  <a:cxn ang="0">
                    <a:pos x="T2" y="T3"/>
                  </a:cxn>
                  <a:cxn ang="0">
                    <a:pos x="T4" y="T5"/>
                  </a:cxn>
                  <a:cxn ang="0">
                    <a:pos x="T6" y="T7"/>
                  </a:cxn>
                  <a:cxn ang="0">
                    <a:pos x="T8" y="T9"/>
                  </a:cxn>
                  <a:cxn ang="0">
                    <a:pos x="T10" y="T11"/>
                  </a:cxn>
                </a:cxnLst>
                <a:rect l="0" t="0" r="r" b="b"/>
                <a:pathLst>
                  <a:path w="24" h="59">
                    <a:moveTo>
                      <a:pt x="13" y="1"/>
                    </a:moveTo>
                    <a:cubicBezTo>
                      <a:pt x="4" y="17"/>
                      <a:pt x="0" y="40"/>
                      <a:pt x="1" y="59"/>
                    </a:cubicBezTo>
                    <a:cubicBezTo>
                      <a:pt x="4" y="59"/>
                      <a:pt x="7" y="59"/>
                      <a:pt x="10" y="59"/>
                    </a:cubicBezTo>
                    <a:cubicBezTo>
                      <a:pt x="10" y="47"/>
                      <a:pt x="14" y="35"/>
                      <a:pt x="17" y="23"/>
                    </a:cubicBezTo>
                    <a:cubicBezTo>
                      <a:pt x="19" y="16"/>
                      <a:pt x="21" y="8"/>
                      <a:pt x="24" y="2"/>
                    </a:cubicBezTo>
                    <a:cubicBezTo>
                      <a:pt x="21" y="2"/>
                      <a:pt x="17" y="1"/>
                      <a:pt x="15" y="0"/>
                    </a:cubicBezTo>
                  </a:path>
                </a:pathLst>
              </a:custGeom>
              <a:solidFill>
                <a:srgbClr val="2F9B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4" name="Freeform 1849"/>
              <p:cNvSpPr/>
              <p:nvPr/>
            </p:nvSpPr>
            <p:spPr bwMode="auto">
              <a:xfrm>
                <a:off x="1301" y="2683"/>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5" name="Freeform 1850"/>
              <p:cNvSpPr/>
              <p:nvPr/>
            </p:nvSpPr>
            <p:spPr bwMode="auto">
              <a:xfrm>
                <a:off x="1299" y="2683"/>
                <a:ext cx="7" cy="12"/>
              </a:xfrm>
              <a:custGeom>
                <a:avLst/>
                <a:gdLst>
                  <a:gd name="T0" fmla="*/ 1 w 3"/>
                  <a:gd name="T1" fmla="*/ 5 h 5"/>
                  <a:gd name="T2" fmla="*/ 2 w 3"/>
                  <a:gd name="T3" fmla="*/ 5 h 5"/>
                  <a:gd name="T4" fmla="*/ 2 w 3"/>
                  <a:gd name="T5" fmla="*/ 0 h 5"/>
                  <a:gd name="T6" fmla="*/ 0 w 3"/>
                  <a:gd name="T7" fmla="*/ 3 h 5"/>
                  <a:gd name="T8" fmla="*/ 2 w 3"/>
                  <a:gd name="T9" fmla="*/ 2 h 5"/>
                  <a:gd name="T10" fmla="*/ 0 w 3"/>
                  <a:gd name="T11" fmla="*/ 4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2" y="5"/>
                      <a:pt x="2" y="5"/>
                      <a:pt x="2" y="5"/>
                    </a:cubicBezTo>
                    <a:cubicBezTo>
                      <a:pt x="2" y="2"/>
                      <a:pt x="3" y="3"/>
                      <a:pt x="2" y="0"/>
                    </a:cubicBezTo>
                    <a:cubicBezTo>
                      <a:pt x="2" y="1"/>
                      <a:pt x="1" y="1"/>
                      <a:pt x="0" y="3"/>
                    </a:cubicBezTo>
                    <a:cubicBezTo>
                      <a:pt x="1" y="3"/>
                      <a:pt x="2" y="2"/>
                      <a:pt x="2" y="2"/>
                    </a:cubicBezTo>
                    <a:cubicBezTo>
                      <a:pt x="1" y="3"/>
                      <a:pt x="1" y="3"/>
                      <a:pt x="0" y="4"/>
                    </a:cubicBezTo>
                    <a:cubicBezTo>
                      <a:pt x="0" y="5"/>
                      <a:pt x="1" y="3"/>
                      <a:pt x="1" y="4"/>
                    </a:cubicBezTo>
                    <a:lnTo>
                      <a:pt x="1" y="5"/>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6" name="Freeform 1851"/>
              <p:cNvSpPr/>
              <p:nvPr/>
            </p:nvSpPr>
            <p:spPr bwMode="auto">
              <a:xfrm>
                <a:off x="1304" y="2688"/>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2"/>
                      <a:pt x="0" y="2"/>
                      <a:pt x="0" y="2"/>
                    </a:cubicBezTo>
                    <a:cubicBezTo>
                      <a:pt x="0" y="1"/>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7" name="Freeform 1852"/>
              <p:cNvSpPr/>
              <p:nvPr/>
            </p:nvSpPr>
            <p:spPr bwMode="auto">
              <a:xfrm>
                <a:off x="1306" y="2685"/>
                <a:ext cx="2" cy="5"/>
              </a:xfrm>
              <a:custGeom>
                <a:avLst/>
                <a:gdLst>
                  <a:gd name="T0" fmla="*/ 0 w 1"/>
                  <a:gd name="T1" fmla="*/ 1 h 2"/>
                  <a:gd name="T2" fmla="*/ 0 w 1"/>
                  <a:gd name="T3" fmla="*/ 2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0" y="2"/>
                      <a:pt x="0" y="2"/>
                    </a:cubicBezTo>
                    <a:cubicBezTo>
                      <a:pt x="1" y="0"/>
                      <a:pt x="1" y="0"/>
                      <a:pt x="1" y="0"/>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8" name="Freeform 1853"/>
              <p:cNvSpPr/>
              <p:nvPr/>
            </p:nvSpPr>
            <p:spPr bwMode="auto">
              <a:xfrm>
                <a:off x="1311" y="268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9" name="Freeform 1854"/>
              <p:cNvSpPr/>
              <p:nvPr/>
            </p:nvSpPr>
            <p:spPr bwMode="auto">
              <a:xfrm>
                <a:off x="1308" y="2688"/>
                <a:ext cx="5" cy="7"/>
              </a:xfrm>
              <a:custGeom>
                <a:avLst/>
                <a:gdLst>
                  <a:gd name="T0" fmla="*/ 2 w 2"/>
                  <a:gd name="T1" fmla="*/ 0 h 3"/>
                  <a:gd name="T2" fmla="*/ 1 w 2"/>
                  <a:gd name="T3" fmla="*/ 0 h 3"/>
                  <a:gd name="T4" fmla="*/ 1 w 2"/>
                  <a:gd name="T5" fmla="*/ 1 h 3"/>
                  <a:gd name="T6" fmla="*/ 1 w 2"/>
                  <a:gd name="T7" fmla="*/ 2 h 3"/>
                  <a:gd name="T8" fmla="*/ 0 w 2"/>
                  <a:gd name="T9" fmla="*/ 2 h 3"/>
                  <a:gd name="T10" fmla="*/ 0 w 2"/>
                  <a:gd name="T11" fmla="*/ 3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0"/>
                    </a:moveTo>
                    <a:cubicBezTo>
                      <a:pt x="2" y="0"/>
                      <a:pt x="1" y="0"/>
                      <a:pt x="1" y="0"/>
                    </a:cubicBezTo>
                    <a:cubicBezTo>
                      <a:pt x="1" y="1"/>
                      <a:pt x="1" y="1"/>
                      <a:pt x="1" y="1"/>
                    </a:cubicBezTo>
                    <a:cubicBezTo>
                      <a:pt x="1" y="1"/>
                      <a:pt x="1" y="3"/>
                      <a:pt x="1" y="2"/>
                    </a:cubicBezTo>
                    <a:cubicBezTo>
                      <a:pt x="0" y="3"/>
                      <a:pt x="0" y="1"/>
                      <a:pt x="0" y="2"/>
                    </a:cubicBezTo>
                    <a:cubicBezTo>
                      <a:pt x="0" y="3"/>
                      <a:pt x="0" y="3"/>
                      <a:pt x="0" y="3"/>
                    </a:cubicBezTo>
                    <a:cubicBezTo>
                      <a:pt x="1" y="3"/>
                      <a:pt x="1" y="1"/>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0" name="Freeform 1855"/>
              <p:cNvSpPr/>
              <p:nvPr/>
            </p:nvSpPr>
            <p:spPr bwMode="auto">
              <a:xfrm>
                <a:off x="1311" y="26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1" name="Freeform 1856"/>
              <p:cNvSpPr/>
              <p:nvPr/>
            </p:nvSpPr>
            <p:spPr bwMode="auto">
              <a:xfrm>
                <a:off x="1308" y="2688"/>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2" name="Freeform 1857"/>
              <p:cNvSpPr/>
              <p:nvPr/>
            </p:nvSpPr>
            <p:spPr bwMode="auto">
              <a:xfrm>
                <a:off x="1313" y="2688"/>
                <a:ext cx="5" cy="9"/>
              </a:xfrm>
              <a:custGeom>
                <a:avLst/>
                <a:gdLst>
                  <a:gd name="T0" fmla="*/ 1 w 2"/>
                  <a:gd name="T1" fmla="*/ 0 h 4"/>
                  <a:gd name="T2" fmla="*/ 0 w 2"/>
                  <a:gd name="T3" fmla="*/ 2 h 4"/>
                  <a:gd name="T4" fmla="*/ 1 w 2"/>
                  <a:gd name="T5" fmla="*/ 4 h 4"/>
                  <a:gd name="T6" fmla="*/ 1 w 2"/>
                  <a:gd name="T7" fmla="*/ 4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2"/>
                      <a:pt x="0" y="0"/>
                      <a:pt x="0" y="2"/>
                    </a:cubicBezTo>
                    <a:cubicBezTo>
                      <a:pt x="1" y="2"/>
                      <a:pt x="1" y="3"/>
                      <a:pt x="1" y="4"/>
                    </a:cubicBezTo>
                    <a:cubicBezTo>
                      <a:pt x="1" y="4"/>
                      <a:pt x="1" y="4"/>
                      <a:pt x="1" y="4"/>
                    </a:cubicBezTo>
                    <a:cubicBezTo>
                      <a:pt x="2" y="3"/>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3" name="Freeform 1858"/>
              <p:cNvSpPr/>
              <p:nvPr/>
            </p:nvSpPr>
            <p:spPr bwMode="auto">
              <a:xfrm>
                <a:off x="1318" y="2700"/>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4" name="Freeform 1859"/>
              <p:cNvSpPr/>
              <p:nvPr/>
            </p:nvSpPr>
            <p:spPr bwMode="auto">
              <a:xfrm>
                <a:off x="1299" y="2666"/>
                <a:ext cx="28" cy="41"/>
              </a:xfrm>
              <a:custGeom>
                <a:avLst/>
                <a:gdLst>
                  <a:gd name="T0" fmla="*/ 7 w 12"/>
                  <a:gd name="T1" fmla="*/ 11 h 17"/>
                  <a:gd name="T2" fmla="*/ 6 w 12"/>
                  <a:gd name="T3" fmla="*/ 9 h 17"/>
                  <a:gd name="T4" fmla="*/ 7 w 12"/>
                  <a:gd name="T5" fmla="*/ 10 h 17"/>
                  <a:gd name="T6" fmla="*/ 7 w 12"/>
                  <a:gd name="T7" fmla="*/ 9 h 17"/>
                  <a:gd name="T8" fmla="*/ 7 w 12"/>
                  <a:gd name="T9" fmla="*/ 9 h 17"/>
                  <a:gd name="T10" fmla="*/ 7 w 12"/>
                  <a:gd name="T11" fmla="*/ 8 h 17"/>
                  <a:gd name="T12" fmla="*/ 7 w 12"/>
                  <a:gd name="T13" fmla="*/ 8 h 17"/>
                  <a:gd name="T14" fmla="*/ 7 w 12"/>
                  <a:gd name="T15" fmla="*/ 8 h 17"/>
                  <a:gd name="T16" fmla="*/ 7 w 12"/>
                  <a:gd name="T17" fmla="*/ 8 h 17"/>
                  <a:gd name="T18" fmla="*/ 7 w 12"/>
                  <a:gd name="T19" fmla="*/ 8 h 17"/>
                  <a:gd name="T20" fmla="*/ 9 w 12"/>
                  <a:gd name="T21" fmla="*/ 13 h 17"/>
                  <a:gd name="T22" fmla="*/ 9 w 12"/>
                  <a:gd name="T23" fmla="*/ 13 h 17"/>
                  <a:gd name="T24" fmla="*/ 9 w 12"/>
                  <a:gd name="T25" fmla="*/ 13 h 17"/>
                  <a:gd name="T26" fmla="*/ 9 w 12"/>
                  <a:gd name="T27" fmla="*/ 13 h 17"/>
                  <a:gd name="T28" fmla="*/ 9 w 12"/>
                  <a:gd name="T29" fmla="*/ 13 h 17"/>
                  <a:gd name="T30" fmla="*/ 9 w 12"/>
                  <a:gd name="T31" fmla="*/ 13 h 17"/>
                  <a:gd name="T32" fmla="*/ 9 w 12"/>
                  <a:gd name="T33" fmla="*/ 12 h 17"/>
                  <a:gd name="T34" fmla="*/ 8 w 12"/>
                  <a:gd name="T35" fmla="*/ 9 h 17"/>
                  <a:gd name="T36" fmla="*/ 8 w 12"/>
                  <a:gd name="T37" fmla="*/ 9 h 17"/>
                  <a:gd name="T38" fmla="*/ 8 w 12"/>
                  <a:gd name="T39" fmla="*/ 10 h 17"/>
                  <a:gd name="T40" fmla="*/ 8 w 12"/>
                  <a:gd name="T41" fmla="*/ 9 h 17"/>
                  <a:gd name="T42" fmla="*/ 9 w 12"/>
                  <a:gd name="T43" fmla="*/ 11 h 17"/>
                  <a:gd name="T44" fmla="*/ 9 w 12"/>
                  <a:gd name="T45" fmla="*/ 11 h 17"/>
                  <a:gd name="T46" fmla="*/ 9 w 12"/>
                  <a:gd name="T47" fmla="*/ 13 h 17"/>
                  <a:gd name="T48" fmla="*/ 8 w 12"/>
                  <a:gd name="T49" fmla="*/ 11 h 17"/>
                  <a:gd name="T50" fmla="*/ 8 w 12"/>
                  <a:gd name="T51" fmla="*/ 13 h 17"/>
                  <a:gd name="T52" fmla="*/ 9 w 12"/>
                  <a:gd name="T53" fmla="*/ 13 h 17"/>
                  <a:gd name="T54" fmla="*/ 8 w 12"/>
                  <a:gd name="T55" fmla="*/ 14 h 17"/>
                  <a:gd name="T56" fmla="*/ 9 w 12"/>
                  <a:gd name="T57" fmla="*/ 15 h 17"/>
                  <a:gd name="T58" fmla="*/ 9 w 12"/>
                  <a:gd name="T59" fmla="*/ 15 h 17"/>
                  <a:gd name="T60" fmla="*/ 9 w 12"/>
                  <a:gd name="T61" fmla="*/ 15 h 17"/>
                  <a:gd name="T62" fmla="*/ 9 w 12"/>
                  <a:gd name="T63" fmla="*/ 15 h 17"/>
                  <a:gd name="T64" fmla="*/ 5 w 12"/>
                  <a:gd name="T65" fmla="*/ 7 h 17"/>
                  <a:gd name="T66" fmla="*/ 5 w 12"/>
                  <a:gd name="T67" fmla="*/ 7 h 17"/>
                  <a:gd name="T68" fmla="*/ 5 w 12"/>
                  <a:gd name="T69" fmla="*/ 7 h 17"/>
                  <a:gd name="T70" fmla="*/ 5 w 12"/>
                  <a:gd name="T71" fmla="*/ 7 h 17"/>
                  <a:gd name="T72" fmla="*/ 5 w 12"/>
                  <a:gd name="T73" fmla="*/ 7 h 17"/>
                  <a:gd name="T74" fmla="*/ 4 w 12"/>
                  <a:gd name="T75" fmla="*/ 7 h 17"/>
                  <a:gd name="T76" fmla="*/ 4 w 12"/>
                  <a:gd name="T77" fmla="*/ 7 h 17"/>
                  <a:gd name="T78" fmla="*/ 4 w 12"/>
                  <a:gd name="T79" fmla="*/ 7 h 17"/>
                  <a:gd name="T80" fmla="*/ 4 w 12"/>
                  <a:gd name="T81" fmla="*/ 8 h 17"/>
                  <a:gd name="T82" fmla="*/ 7 w 12"/>
                  <a:gd name="T8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 h="17">
                    <a:moveTo>
                      <a:pt x="7" y="11"/>
                    </a:moveTo>
                    <a:cubicBezTo>
                      <a:pt x="6" y="9"/>
                      <a:pt x="6" y="9"/>
                      <a:pt x="6" y="9"/>
                    </a:cubicBezTo>
                    <a:cubicBezTo>
                      <a:pt x="7" y="9"/>
                      <a:pt x="7" y="9"/>
                      <a:pt x="7" y="10"/>
                    </a:cubicBezTo>
                    <a:cubicBezTo>
                      <a:pt x="7" y="10"/>
                      <a:pt x="7" y="9"/>
                      <a:pt x="7" y="9"/>
                    </a:cubicBezTo>
                    <a:cubicBezTo>
                      <a:pt x="7" y="9"/>
                      <a:pt x="7" y="9"/>
                      <a:pt x="7" y="9"/>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12" y="17"/>
                      <a:pt x="8" y="11"/>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2"/>
                      <a:pt x="9" y="12"/>
                      <a:pt x="9" y="12"/>
                    </a:cubicBezTo>
                    <a:cubicBezTo>
                      <a:pt x="9" y="10"/>
                      <a:pt x="11" y="14"/>
                      <a:pt x="8" y="9"/>
                    </a:cubicBezTo>
                    <a:cubicBezTo>
                      <a:pt x="8" y="9"/>
                      <a:pt x="8" y="9"/>
                      <a:pt x="8" y="9"/>
                    </a:cubicBezTo>
                    <a:cubicBezTo>
                      <a:pt x="8" y="9"/>
                      <a:pt x="8" y="9"/>
                      <a:pt x="8" y="10"/>
                    </a:cubicBezTo>
                    <a:cubicBezTo>
                      <a:pt x="8" y="9"/>
                      <a:pt x="8" y="9"/>
                      <a:pt x="8" y="9"/>
                    </a:cubicBezTo>
                    <a:cubicBezTo>
                      <a:pt x="9" y="10"/>
                      <a:pt x="8" y="8"/>
                      <a:pt x="9" y="11"/>
                    </a:cubicBezTo>
                    <a:cubicBezTo>
                      <a:pt x="9" y="11"/>
                      <a:pt x="9" y="11"/>
                      <a:pt x="9" y="11"/>
                    </a:cubicBezTo>
                    <a:cubicBezTo>
                      <a:pt x="9" y="11"/>
                      <a:pt x="9" y="12"/>
                      <a:pt x="9" y="13"/>
                    </a:cubicBezTo>
                    <a:cubicBezTo>
                      <a:pt x="8" y="11"/>
                      <a:pt x="8" y="11"/>
                      <a:pt x="8" y="11"/>
                    </a:cubicBezTo>
                    <a:cubicBezTo>
                      <a:pt x="8" y="13"/>
                      <a:pt x="8" y="13"/>
                      <a:pt x="8" y="13"/>
                    </a:cubicBezTo>
                    <a:cubicBezTo>
                      <a:pt x="8" y="14"/>
                      <a:pt x="9" y="12"/>
                      <a:pt x="9" y="13"/>
                    </a:cubicBezTo>
                    <a:cubicBezTo>
                      <a:pt x="9" y="14"/>
                      <a:pt x="9" y="14"/>
                      <a:pt x="8" y="14"/>
                    </a:cubicBezTo>
                    <a:cubicBezTo>
                      <a:pt x="9" y="14"/>
                      <a:pt x="9" y="15"/>
                      <a:pt x="9" y="15"/>
                    </a:cubicBezTo>
                    <a:cubicBezTo>
                      <a:pt x="9" y="15"/>
                      <a:pt x="9" y="15"/>
                      <a:pt x="9" y="15"/>
                    </a:cubicBezTo>
                    <a:cubicBezTo>
                      <a:pt x="9" y="15"/>
                      <a:pt x="9" y="15"/>
                      <a:pt x="9" y="15"/>
                    </a:cubicBezTo>
                    <a:cubicBezTo>
                      <a:pt x="9" y="15"/>
                      <a:pt x="9" y="15"/>
                      <a:pt x="9" y="15"/>
                    </a:cubicBezTo>
                    <a:cubicBezTo>
                      <a:pt x="10" y="17"/>
                      <a:pt x="0" y="0"/>
                      <a:pt x="5" y="7"/>
                    </a:cubicBezTo>
                    <a:cubicBezTo>
                      <a:pt x="5" y="7"/>
                      <a:pt x="5" y="7"/>
                      <a:pt x="5" y="7"/>
                    </a:cubicBezTo>
                    <a:cubicBezTo>
                      <a:pt x="5" y="7"/>
                      <a:pt x="5" y="7"/>
                      <a:pt x="5" y="7"/>
                    </a:cubicBezTo>
                    <a:cubicBezTo>
                      <a:pt x="5" y="7"/>
                      <a:pt x="5" y="7"/>
                      <a:pt x="5" y="7"/>
                    </a:cubicBezTo>
                    <a:cubicBezTo>
                      <a:pt x="5" y="7"/>
                      <a:pt x="5" y="7"/>
                      <a:pt x="5" y="7"/>
                    </a:cubicBezTo>
                    <a:cubicBezTo>
                      <a:pt x="4" y="7"/>
                      <a:pt x="4" y="7"/>
                      <a:pt x="4" y="7"/>
                    </a:cubicBezTo>
                    <a:cubicBezTo>
                      <a:pt x="4" y="7"/>
                      <a:pt x="4" y="7"/>
                      <a:pt x="4" y="7"/>
                    </a:cubicBezTo>
                    <a:cubicBezTo>
                      <a:pt x="4" y="7"/>
                      <a:pt x="4" y="7"/>
                      <a:pt x="4" y="7"/>
                    </a:cubicBezTo>
                    <a:cubicBezTo>
                      <a:pt x="4" y="8"/>
                      <a:pt x="4" y="8"/>
                      <a:pt x="4" y="8"/>
                    </a:cubicBezTo>
                    <a:cubicBezTo>
                      <a:pt x="3" y="9"/>
                      <a:pt x="7" y="10"/>
                      <a:pt x="7"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5" name="Freeform 1860"/>
              <p:cNvSpPr/>
              <p:nvPr/>
            </p:nvSpPr>
            <p:spPr bwMode="auto">
              <a:xfrm>
                <a:off x="1308" y="2690"/>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6" name="Freeform 1861"/>
              <p:cNvSpPr/>
              <p:nvPr/>
            </p:nvSpPr>
            <p:spPr bwMode="auto">
              <a:xfrm>
                <a:off x="1304" y="2690"/>
                <a:ext cx="11" cy="10"/>
              </a:xfrm>
              <a:custGeom>
                <a:avLst/>
                <a:gdLst>
                  <a:gd name="T0" fmla="*/ 5 w 5"/>
                  <a:gd name="T1" fmla="*/ 3 h 4"/>
                  <a:gd name="T2" fmla="*/ 4 w 5"/>
                  <a:gd name="T3" fmla="*/ 1 h 4"/>
                  <a:gd name="T4" fmla="*/ 5 w 5"/>
                  <a:gd name="T5" fmla="*/ 2 h 4"/>
                  <a:gd name="T6" fmla="*/ 3 w 5"/>
                  <a:gd name="T7" fmla="*/ 1 h 4"/>
                  <a:gd name="T8" fmla="*/ 4 w 5"/>
                  <a:gd name="T9" fmla="*/ 3 h 4"/>
                  <a:gd name="T10" fmla="*/ 1 w 5"/>
                  <a:gd name="T11" fmla="*/ 2 h 4"/>
                  <a:gd name="T12" fmla="*/ 2 w 5"/>
                  <a:gd name="T13" fmla="*/ 1 h 4"/>
                  <a:gd name="T14" fmla="*/ 1 w 5"/>
                  <a:gd name="T15" fmla="*/ 3 h 4"/>
                  <a:gd name="T16" fmla="*/ 2 w 5"/>
                  <a:gd name="T17" fmla="*/ 3 h 4"/>
                  <a:gd name="T18" fmla="*/ 3 w 5"/>
                  <a:gd name="T19" fmla="*/ 4 h 4"/>
                  <a:gd name="T20" fmla="*/ 5 w 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5" y="3"/>
                    </a:moveTo>
                    <a:cubicBezTo>
                      <a:pt x="4" y="1"/>
                      <a:pt x="4" y="1"/>
                      <a:pt x="4" y="1"/>
                    </a:cubicBezTo>
                    <a:cubicBezTo>
                      <a:pt x="4" y="1"/>
                      <a:pt x="5" y="2"/>
                      <a:pt x="5" y="2"/>
                    </a:cubicBezTo>
                    <a:cubicBezTo>
                      <a:pt x="5" y="2"/>
                      <a:pt x="4" y="1"/>
                      <a:pt x="3" y="1"/>
                    </a:cubicBezTo>
                    <a:cubicBezTo>
                      <a:pt x="2" y="0"/>
                      <a:pt x="4" y="2"/>
                      <a:pt x="4" y="3"/>
                    </a:cubicBezTo>
                    <a:cubicBezTo>
                      <a:pt x="2" y="3"/>
                      <a:pt x="3" y="2"/>
                      <a:pt x="1" y="2"/>
                    </a:cubicBezTo>
                    <a:cubicBezTo>
                      <a:pt x="1" y="2"/>
                      <a:pt x="2" y="2"/>
                      <a:pt x="2" y="1"/>
                    </a:cubicBezTo>
                    <a:cubicBezTo>
                      <a:pt x="0" y="1"/>
                      <a:pt x="1" y="3"/>
                      <a:pt x="1" y="3"/>
                    </a:cubicBezTo>
                    <a:cubicBezTo>
                      <a:pt x="2" y="3"/>
                      <a:pt x="2" y="4"/>
                      <a:pt x="2" y="3"/>
                    </a:cubicBezTo>
                    <a:cubicBezTo>
                      <a:pt x="3" y="4"/>
                      <a:pt x="3" y="4"/>
                      <a:pt x="3" y="4"/>
                    </a:cubicBezTo>
                    <a:cubicBezTo>
                      <a:pt x="4" y="4"/>
                      <a:pt x="5" y="4"/>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7" name="Freeform 1862"/>
              <p:cNvSpPr/>
              <p:nvPr/>
            </p:nvSpPr>
            <p:spPr bwMode="auto">
              <a:xfrm>
                <a:off x="1315" y="2695"/>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8" name="Freeform 1863"/>
              <p:cNvSpPr/>
              <p:nvPr/>
            </p:nvSpPr>
            <p:spPr bwMode="auto">
              <a:xfrm>
                <a:off x="1306" y="269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9" name="Freeform 1864"/>
              <p:cNvSpPr/>
              <p:nvPr/>
            </p:nvSpPr>
            <p:spPr bwMode="auto">
              <a:xfrm>
                <a:off x="1311" y="2700"/>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1" y="1"/>
                      <a:pt x="1" y="1"/>
                      <a:pt x="1" y="1"/>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0" name="Freeform 1865"/>
              <p:cNvSpPr/>
              <p:nvPr/>
            </p:nvSpPr>
            <p:spPr bwMode="auto">
              <a:xfrm>
                <a:off x="1292" y="2700"/>
                <a:ext cx="23" cy="47"/>
              </a:xfrm>
              <a:custGeom>
                <a:avLst/>
                <a:gdLst>
                  <a:gd name="T0" fmla="*/ 0 w 10"/>
                  <a:gd name="T1" fmla="*/ 19 h 20"/>
                  <a:gd name="T2" fmla="*/ 1 w 10"/>
                  <a:gd name="T3" fmla="*/ 18 h 20"/>
                  <a:gd name="T4" fmla="*/ 3 w 10"/>
                  <a:gd name="T5" fmla="*/ 19 h 20"/>
                  <a:gd name="T6" fmla="*/ 5 w 10"/>
                  <a:gd name="T7" fmla="*/ 20 h 20"/>
                  <a:gd name="T8" fmla="*/ 4 w 10"/>
                  <a:gd name="T9" fmla="*/ 18 h 20"/>
                  <a:gd name="T10" fmla="*/ 5 w 10"/>
                  <a:gd name="T11" fmla="*/ 18 h 20"/>
                  <a:gd name="T12" fmla="*/ 5 w 10"/>
                  <a:gd name="T13" fmla="*/ 16 h 20"/>
                  <a:gd name="T14" fmla="*/ 5 w 10"/>
                  <a:gd name="T15" fmla="*/ 13 h 20"/>
                  <a:gd name="T16" fmla="*/ 8 w 10"/>
                  <a:gd name="T17" fmla="*/ 6 h 20"/>
                  <a:gd name="T18" fmla="*/ 6 w 10"/>
                  <a:gd name="T19" fmla="*/ 5 h 20"/>
                  <a:gd name="T20" fmla="*/ 8 w 10"/>
                  <a:gd name="T21" fmla="*/ 5 h 20"/>
                  <a:gd name="T22" fmla="*/ 7 w 10"/>
                  <a:gd name="T23" fmla="*/ 5 h 20"/>
                  <a:gd name="T24" fmla="*/ 9 w 10"/>
                  <a:gd name="T25" fmla="*/ 3 h 20"/>
                  <a:gd name="T26" fmla="*/ 6 w 10"/>
                  <a:gd name="T27" fmla="*/ 2 h 20"/>
                  <a:gd name="T28" fmla="*/ 9 w 10"/>
                  <a:gd name="T29" fmla="*/ 2 h 20"/>
                  <a:gd name="T30" fmla="*/ 8 w 10"/>
                  <a:gd name="T31" fmla="*/ 1 h 20"/>
                  <a:gd name="T32" fmla="*/ 6 w 10"/>
                  <a:gd name="T33" fmla="*/ 1 h 20"/>
                  <a:gd name="T34" fmla="*/ 5 w 10"/>
                  <a:gd name="T35" fmla="*/ 0 h 20"/>
                  <a:gd name="T36" fmla="*/ 6 w 10"/>
                  <a:gd name="T37" fmla="*/ 6 h 20"/>
                  <a:gd name="T38" fmla="*/ 5 w 10"/>
                  <a:gd name="T39" fmla="*/ 6 h 20"/>
                  <a:gd name="T40" fmla="*/ 3 w 10"/>
                  <a:gd name="T41" fmla="*/ 8 h 20"/>
                  <a:gd name="T42" fmla="*/ 5 w 10"/>
                  <a:gd name="T43" fmla="*/ 10 h 20"/>
                  <a:gd name="T44" fmla="*/ 4 w 10"/>
                  <a:gd name="T45" fmla="*/ 11 h 20"/>
                  <a:gd name="T46" fmla="*/ 5 w 10"/>
                  <a:gd name="T47" fmla="*/ 11 h 20"/>
                  <a:gd name="T48" fmla="*/ 3 w 10"/>
                  <a:gd name="T49" fmla="*/ 12 h 20"/>
                  <a:gd name="T50" fmla="*/ 6 w 10"/>
                  <a:gd name="T51" fmla="*/ 12 h 20"/>
                  <a:gd name="T52" fmla="*/ 2 w 10"/>
                  <a:gd name="T53" fmla="*/ 13 h 20"/>
                  <a:gd name="T54" fmla="*/ 3 w 10"/>
                  <a:gd name="T55" fmla="*/ 13 h 20"/>
                  <a:gd name="T56" fmla="*/ 4 w 10"/>
                  <a:gd name="T57" fmla="*/ 14 h 20"/>
                  <a:gd name="T58" fmla="*/ 2 w 10"/>
                  <a:gd name="T59" fmla="*/ 14 h 20"/>
                  <a:gd name="T60" fmla="*/ 3 w 10"/>
                  <a:gd name="T61" fmla="*/ 16 h 20"/>
                  <a:gd name="T62" fmla="*/ 4 w 10"/>
                  <a:gd name="T63" fmla="*/ 16 h 20"/>
                  <a:gd name="T64" fmla="*/ 3 w 10"/>
                  <a:gd name="T65" fmla="*/ 18 h 20"/>
                  <a:gd name="T66" fmla="*/ 1 w 10"/>
                  <a:gd name="T67" fmla="*/ 16 h 20"/>
                  <a:gd name="T68" fmla="*/ 0 w 10"/>
                  <a:gd name="T69" fmla="*/ 16 h 20"/>
                  <a:gd name="T70" fmla="*/ 2 w 10"/>
                  <a:gd name="T71" fmla="*/ 18 h 20"/>
                  <a:gd name="T72" fmla="*/ 0 w 10"/>
                  <a:gd name="T7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20">
                    <a:moveTo>
                      <a:pt x="0" y="19"/>
                    </a:moveTo>
                    <a:cubicBezTo>
                      <a:pt x="1" y="19"/>
                      <a:pt x="1" y="19"/>
                      <a:pt x="1" y="18"/>
                    </a:cubicBezTo>
                    <a:cubicBezTo>
                      <a:pt x="2" y="19"/>
                      <a:pt x="2" y="19"/>
                      <a:pt x="3" y="19"/>
                    </a:cubicBezTo>
                    <a:cubicBezTo>
                      <a:pt x="3" y="19"/>
                      <a:pt x="4" y="20"/>
                      <a:pt x="5" y="20"/>
                    </a:cubicBezTo>
                    <a:cubicBezTo>
                      <a:pt x="5" y="19"/>
                      <a:pt x="4" y="19"/>
                      <a:pt x="4" y="18"/>
                    </a:cubicBezTo>
                    <a:cubicBezTo>
                      <a:pt x="5" y="18"/>
                      <a:pt x="5" y="18"/>
                      <a:pt x="5" y="18"/>
                    </a:cubicBezTo>
                    <a:cubicBezTo>
                      <a:pt x="5" y="18"/>
                      <a:pt x="4" y="16"/>
                      <a:pt x="5" y="16"/>
                    </a:cubicBezTo>
                    <a:cubicBezTo>
                      <a:pt x="6" y="15"/>
                      <a:pt x="6" y="14"/>
                      <a:pt x="5" y="13"/>
                    </a:cubicBezTo>
                    <a:cubicBezTo>
                      <a:pt x="7" y="11"/>
                      <a:pt x="6" y="8"/>
                      <a:pt x="8" y="6"/>
                    </a:cubicBezTo>
                    <a:cubicBezTo>
                      <a:pt x="6" y="5"/>
                      <a:pt x="6" y="5"/>
                      <a:pt x="6" y="5"/>
                    </a:cubicBezTo>
                    <a:cubicBezTo>
                      <a:pt x="7" y="5"/>
                      <a:pt x="6" y="4"/>
                      <a:pt x="8" y="5"/>
                    </a:cubicBezTo>
                    <a:cubicBezTo>
                      <a:pt x="7" y="5"/>
                      <a:pt x="7" y="5"/>
                      <a:pt x="7" y="5"/>
                    </a:cubicBezTo>
                    <a:cubicBezTo>
                      <a:pt x="9" y="5"/>
                      <a:pt x="8" y="3"/>
                      <a:pt x="9" y="3"/>
                    </a:cubicBezTo>
                    <a:cubicBezTo>
                      <a:pt x="8" y="3"/>
                      <a:pt x="6" y="2"/>
                      <a:pt x="6" y="2"/>
                    </a:cubicBezTo>
                    <a:cubicBezTo>
                      <a:pt x="8" y="3"/>
                      <a:pt x="6" y="1"/>
                      <a:pt x="9" y="2"/>
                    </a:cubicBezTo>
                    <a:cubicBezTo>
                      <a:pt x="10" y="1"/>
                      <a:pt x="7" y="1"/>
                      <a:pt x="8" y="1"/>
                    </a:cubicBezTo>
                    <a:cubicBezTo>
                      <a:pt x="6" y="0"/>
                      <a:pt x="7" y="1"/>
                      <a:pt x="6" y="1"/>
                    </a:cubicBezTo>
                    <a:cubicBezTo>
                      <a:pt x="5" y="0"/>
                      <a:pt x="6" y="0"/>
                      <a:pt x="5" y="0"/>
                    </a:cubicBezTo>
                    <a:cubicBezTo>
                      <a:pt x="4" y="1"/>
                      <a:pt x="6" y="4"/>
                      <a:pt x="6" y="6"/>
                    </a:cubicBezTo>
                    <a:cubicBezTo>
                      <a:pt x="5" y="6"/>
                      <a:pt x="5" y="6"/>
                      <a:pt x="5" y="6"/>
                    </a:cubicBezTo>
                    <a:cubicBezTo>
                      <a:pt x="6" y="7"/>
                      <a:pt x="5" y="8"/>
                      <a:pt x="3" y="8"/>
                    </a:cubicBezTo>
                    <a:cubicBezTo>
                      <a:pt x="4" y="9"/>
                      <a:pt x="2" y="10"/>
                      <a:pt x="5" y="10"/>
                    </a:cubicBezTo>
                    <a:cubicBezTo>
                      <a:pt x="4" y="10"/>
                      <a:pt x="4" y="10"/>
                      <a:pt x="4" y="11"/>
                    </a:cubicBezTo>
                    <a:cubicBezTo>
                      <a:pt x="5" y="11"/>
                      <a:pt x="5" y="11"/>
                      <a:pt x="5" y="11"/>
                    </a:cubicBezTo>
                    <a:cubicBezTo>
                      <a:pt x="5" y="11"/>
                      <a:pt x="3" y="11"/>
                      <a:pt x="3" y="12"/>
                    </a:cubicBezTo>
                    <a:cubicBezTo>
                      <a:pt x="5" y="11"/>
                      <a:pt x="5" y="12"/>
                      <a:pt x="6" y="12"/>
                    </a:cubicBezTo>
                    <a:cubicBezTo>
                      <a:pt x="4" y="13"/>
                      <a:pt x="3" y="13"/>
                      <a:pt x="2" y="13"/>
                    </a:cubicBezTo>
                    <a:cubicBezTo>
                      <a:pt x="3" y="13"/>
                      <a:pt x="3" y="13"/>
                      <a:pt x="3" y="13"/>
                    </a:cubicBezTo>
                    <a:cubicBezTo>
                      <a:pt x="3" y="14"/>
                      <a:pt x="4" y="14"/>
                      <a:pt x="4" y="14"/>
                    </a:cubicBezTo>
                    <a:cubicBezTo>
                      <a:pt x="4" y="14"/>
                      <a:pt x="3" y="14"/>
                      <a:pt x="2" y="14"/>
                    </a:cubicBezTo>
                    <a:cubicBezTo>
                      <a:pt x="1" y="14"/>
                      <a:pt x="4" y="15"/>
                      <a:pt x="3" y="16"/>
                    </a:cubicBezTo>
                    <a:cubicBezTo>
                      <a:pt x="4" y="16"/>
                      <a:pt x="4" y="16"/>
                      <a:pt x="4" y="16"/>
                    </a:cubicBezTo>
                    <a:cubicBezTo>
                      <a:pt x="4" y="16"/>
                      <a:pt x="3" y="17"/>
                      <a:pt x="3" y="18"/>
                    </a:cubicBezTo>
                    <a:cubicBezTo>
                      <a:pt x="1" y="17"/>
                      <a:pt x="2" y="16"/>
                      <a:pt x="1" y="16"/>
                    </a:cubicBezTo>
                    <a:cubicBezTo>
                      <a:pt x="1" y="16"/>
                      <a:pt x="1" y="16"/>
                      <a:pt x="0" y="16"/>
                    </a:cubicBezTo>
                    <a:cubicBezTo>
                      <a:pt x="1" y="17"/>
                      <a:pt x="2" y="18"/>
                      <a:pt x="2" y="18"/>
                    </a:cubicBezTo>
                    <a:cubicBezTo>
                      <a:pt x="1" y="17"/>
                      <a:pt x="0" y="18"/>
                      <a:pt x="0" y="19"/>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1" name="Freeform 1866"/>
              <p:cNvSpPr/>
              <p:nvPr/>
            </p:nvSpPr>
            <p:spPr bwMode="auto">
              <a:xfrm>
                <a:off x="1289" y="2738"/>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0" y="0"/>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2" name="Freeform 1867"/>
              <p:cNvSpPr/>
              <p:nvPr/>
            </p:nvSpPr>
            <p:spPr bwMode="auto">
              <a:xfrm>
                <a:off x="1292" y="27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3" name="Rectangle 1868"/>
              <p:cNvSpPr>
                <a:spLocks noChangeArrowheads="1"/>
              </p:cNvSpPr>
              <p:nvPr/>
            </p:nvSpPr>
            <p:spPr bwMode="auto">
              <a:xfrm>
                <a:off x="1304" y="2738"/>
                <a:ext cx="2"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24" name="Freeform 1869"/>
              <p:cNvSpPr/>
              <p:nvPr/>
            </p:nvSpPr>
            <p:spPr bwMode="auto">
              <a:xfrm>
                <a:off x="1292" y="273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5" name="Freeform 1870"/>
              <p:cNvSpPr/>
              <p:nvPr/>
            </p:nvSpPr>
            <p:spPr bwMode="auto">
              <a:xfrm>
                <a:off x="1296" y="2721"/>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6" name="Freeform 1871"/>
              <p:cNvSpPr/>
              <p:nvPr/>
            </p:nvSpPr>
            <p:spPr bwMode="auto">
              <a:xfrm>
                <a:off x="1289" y="2740"/>
                <a:ext cx="3" cy="3"/>
              </a:xfrm>
              <a:custGeom>
                <a:avLst/>
                <a:gdLst>
                  <a:gd name="T0" fmla="*/ 0 w 3"/>
                  <a:gd name="T1" fmla="*/ 0 h 3"/>
                  <a:gd name="T2" fmla="*/ 3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3" y="3"/>
                    </a:lnTo>
                    <a:lnTo>
                      <a:pt x="3" y="3"/>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7" name="Freeform 1872"/>
              <p:cNvSpPr/>
              <p:nvPr/>
            </p:nvSpPr>
            <p:spPr bwMode="auto">
              <a:xfrm>
                <a:off x="1285" y="2745"/>
                <a:ext cx="19" cy="28"/>
              </a:xfrm>
              <a:custGeom>
                <a:avLst/>
                <a:gdLst>
                  <a:gd name="T0" fmla="*/ 5 w 8"/>
                  <a:gd name="T1" fmla="*/ 11 h 12"/>
                  <a:gd name="T2" fmla="*/ 7 w 8"/>
                  <a:gd name="T3" fmla="*/ 10 h 12"/>
                  <a:gd name="T4" fmla="*/ 4 w 8"/>
                  <a:gd name="T5" fmla="*/ 7 h 12"/>
                  <a:gd name="T6" fmla="*/ 7 w 8"/>
                  <a:gd name="T7" fmla="*/ 8 h 12"/>
                  <a:gd name="T8" fmla="*/ 6 w 8"/>
                  <a:gd name="T9" fmla="*/ 4 h 12"/>
                  <a:gd name="T10" fmla="*/ 7 w 8"/>
                  <a:gd name="T11" fmla="*/ 5 h 12"/>
                  <a:gd name="T12" fmla="*/ 4 w 8"/>
                  <a:gd name="T13" fmla="*/ 3 h 12"/>
                  <a:gd name="T14" fmla="*/ 7 w 8"/>
                  <a:gd name="T15" fmla="*/ 3 h 12"/>
                  <a:gd name="T16" fmla="*/ 8 w 8"/>
                  <a:gd name="T17" fmla="*/ 4 h 12"/>
                  <a:gd name="T18" fmla="*/ 7 w 8"/>
                  <a:gd name="T19" fmla="*/ 2 h 12"/>
                  <a:gd name="T20" fmla="*/ 5 w 8"/>
                  <a:gd name="T21" fmla="*/ 1 h 12"/>
                  <a:gd name="T22" fmla="*/ 3 w 8"/>
                  <a:gd name="T23" fmla="*/ 0 h 12"/>
                  <a:gd name="T24" fmla="*/ 4 w 8"/>
                  <a:gd name="T25" fmla="*/ 2 h 12"/>
                  <a:gd name="T26" fmla="*/ 3 w 8"/>
                  <a:gd name="T27" fmla="*/ 2 h 12"/>
                  <a:gd name="T28" fmla="*/ 4 w 8"/>
                  <a:gd name="T29" fmla="*/ 2 h 12"/>
                  <a:gd name="T30" fmla="*/ 3 w 8"/>
                  <a:gd name="T31" fmla="*/ 2 h 12"/>
                  <a:gd name="T32" fmla="*/ 3 w 8"/>
                  <a:gd name="T33" fmla="*/ 3 h 12"/>
                  <a:gd name="T34" fmla="*/ 3 w 8"/>
                  <a:gd name="T35" fmla="*/ 3 h 12"/>
                  <a:gd name="T36" fmla="*/ 4 w 8"/>
                  <a:gd name="T37" fmla="*/ 4 h 12"/>
                  <a:gd name="T38" fmla="*/ 3 w 8"/>
                  <a:gd name="T39" fmla="*/ 4 h 12"/>
                  <a:gd name="T40" fmla="*/ 4 w 8"/>
                  <a:gd name="T41" fmla="*/ 4 h 12"/>
                  <a:gd name="T42" fmla="*/ 2 w 8"/>
                  <a:gd name="T43" fmla="*/ 6 h 12"/>
                  <a:gd name="T44" fmla="*/ 3 w 8"/>
                  <a:gd name="T45" fmla="*/ 7 h 12"/>
                  <a:gd name="T46" fmla="*/ 2 w 8"/>
                  <a:gd name="T47" fmla="*/ 5 h 12"/>
                  <a:gd name="T48" fmla="*/ 5 w 8"/>
                  <a:gd name="T49" fmla="*/ 6 h 12"/>
                  <a:gd name="T50" fmla="*/ 2 w 8"/>
                  <a:gd name="T51" fmla="*/ 7 h 12"/>
                  <a:gd name="T52" fmla="*/ 2 w 8"/>
                  <a:gd name="T53" fmla="*/ 9 h 12"/>
                  <a:gd name="T54" fmla="*/ 2 w 8"/>
                  <a:gd name="T55" fmla="*/ 9 h 12"/>
                  <a:gd name="T56" fmla="*/ 3 w 8"/>
                  <a:gd name="T57" fmla="*/ 10 h 12"/>
                  <a:gd name="T58" fmla="*/ 3 w 8"/>
                  <a:gd name="T59" fmla="*/ 10 h 12"/>
                  <a:gd name="T60" fmla="*/ 4 w 8"/>
                  <a:gd name="T61" fmla="*/ 10 h 12"/>
                  <a:gd name="T62" fmla="*/ 3 w 8"/>
                  <a:gd name="T63" fmla="*/ 10 h 12"/>
                  <a:gd name="T64" fmla="*/ 5 w 8"/>
                  <a:gd name="T65" fmla="*/ 12 h 12"/>
                  <a:gd name="T66" fmla="*/ 4 w 8"/>
                  <a:gd name="T67" fmla="*/ 10 h 12"/>
                  <a:gd name="T68" fmla="*/ 5 w 8"/>
                  <a:gd name="T6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12">
                    <a:moveTo>
                      <a:pt x="5" y="11"/>
                    </a:moveTo>
                    <a:cubicBezTo>
                      <a:pt x="7" y="11"/>
                      <a:pt x="6" y="10"/>
                      <a:pt x="7" y="10"/>
                    </a:cubicBezTo>
                    <a:cubicBezTo>
                      <a:pt x="6" y="8"/>
                      <a:pt x="4" y="9"/>
                      <a:pt x="4" y="7"/>
                    </a:cubicBezTo>
                    <a:cubicBezTo>
                      <a:pt x="7" y="8"/>
                      <a:pt x="7" y="8"/>
                      <a:pt x="7" y="8"/>
                    </a:cubicBezTo>
                    <a:cubicBezTo>
                      <a:pt x="7" y="7"/>
                      <a:pt x="8" y="6"/>
                      <a:pt x="6" y="4"/>
                    </a:cubicBezTo>
                    <a:cubicBezTo>
                      <a:pt x="6" y="4"/>
                      <a:pt x="6" y="4"/>
                      <a:pt x="7" y="5"/>
                    </a:cubicBezTo>
                    <a:cubicBezTo>
                      <a:pt x="7" y="4"/>
                      <a:pt x="3" y="3"/>
                      <a:pt x="4" y="3"/>
                    </a:cubicBezTo>
                    <a:cubicBezTo>
                      <a:pt x="5" y="4"/>
                      <a:pt x="6" y="3"/>
                      <a:pt x="7" y="3"/>
                    </a:cubicBezTo>
                    <a:cubicBezTo>
                      <a:pt x="8" y="4"/>
                      <a:pt x="8" y="4"/>
                      <a:pt x="8" y="4"/>
                    </a:cubicBezTo>
                    <a:cubicBezTo>
                      <a:pt x="8" y="3"/>
                      <a:pt x="7" y="2"/>
                      <a:pt x="7" y="2"/>
                    </a:cubicBezTo>
                    <a:cubicBezTo>
                      <a:pt x="6" y="1"/>
                      <a:pt x="5" y="1"/>
                      <a:pt x="5" y="1"/>
                    </a:cubicBezTo>
                    <a:cubicBezTo>
                      <a:pt x="5" y="1"/>
                      <a:pt x="4" y="1"/>
                      <a:pt x="3" y="0"/>
                    </a:cubicBezTo>
                    <a:cubicBezTo>
                      <a:pt x="4" y="1"/>
                      <a:pt x="4" y="1"/>
                      <a:pt x="4" y="2"/>
                    </a:cubicBezTo>
                    <a:cubicBezTo>
                      <a:pt x="3" y="2"/>
                      <a:pt x="4" y="2"/>
                      <a:pt x="3" y="2"/>
                    </a:cubicBezTo>
                    <a:cubicBezTo>
                      <a:pt x="4" y="2"/>
                      <a:pt x="4" y="2"/>
                      <a:pt x="4" y="2"/>
                    </a:cubicBezTo>
                    <a:cubicBezTo>
                      <a:pt x="4" y="3"/>
                      <a:pt x="3" y="2"/>
                      <a:pt x="3" y="2"/>
                    </a:cubicBezTo>
                    <a:cubicBezTo>
                      <a:pt x="3" y="2"/>
                      <a:pt x="4" y="3"/>
                      <a:pt x="3" y="3"/>
                    </a:cubicBezTo>
                    <a:cubicBezTo>
                      <a:pt x="3" y="3"/>
                      <a:pt x="3" y="3"/>
                      <a:pt x="3" y="3"/>
                    </a:cubicBezTo>
                    <a:cubicBezTo>
                      <a:pt x="3" y="4"/>
                      <a:pt x="3" y="4"/>
                      <a:pt x="4" y="4"/>
                    </a:cubicBezTo>
                    <a:cubicBezTo>
                      <a:pt x="3" y="4"/>
                      <a:pt x="3" y="4"/>
                      <a:pt x="3" y="4"/>
                    </a:cubicBezTo>
                    <a:cubicBezTo>
                      <a:pt x="4" y="4"/>
                      <a:pt x="4" y="4"/>
                      <a:pt x="4" y="4"/>
                    </a:cubicBezTo>
                    <a:cubicBezTo>
                      <a:pt x="3" y="5"/>
                      <a:pt x="0" y="5"/>
                      <a:pt x="2" y="6"/>
                    </a:cubicBezTo>
                    <a:cubicBezTo>
                      <a:pt x="2" y="6"/>
                      <a:pt x="2" y="6"/>
                      <a:pt x="3" y="7"/>
                    </a:cubicBezTo>
                    <a:cubicBezTo>
                      <a:pt x="4" y="6"/>
                      <a:pt x="2" y="6"/>
                      <a:pt x="2" y="5"/>
                    </a:cubicBezTo>
                    <a:cubicBezTo>
                      <a:pt x="3" y="6"/>
                      <a:pt x="4" y="7"/>
                      <a:pt x="5" y="6"/>
                    </a:cubicBezTo>
                    <a:cubicBezTo>
                      <a:pt x="4" y="7"/>
                      <a:pt x="5" y="7"/>
                      <a:pt x="2" y="7"/>
                    </a:cubicBezTo>
                    <a:cubicBezTo>
                      <a:pt x="2" y="8"/>
                      <a:pt x="3" y="8"/>
                      <a:pt x="2" y="9"/>
                    </a:cubicBezTo>
                    <a:cubicBezTo>
                      <a:pt x="2" y="9"/>
                      <a:pt x="2" y="9"/>
                      <a:pt x="2" y="9"/>
                    </a:cubicBezTo>
                    <a:cubicBezTo>
                      <a:pt x="4" y="9"/>
                      <a:pt x="1" y="9"/>
                      <a:pt x="3" y="10"/>
                    </a:cubicBezTo>
                    <a:cubicBezTo>
                      <a:pt x="3" y="10"/>
                      <a:pt x="3" y="10"/>
                      <a:pt x="3" y="10"/>
                    </a:cubicBezTo>
                    <a:cubicBezTo>
                      <a:pt x="4" y="10"/>
                      <a:pt x="4" y="10"/>
                      <a:pt x="4" y="10"/>
                    </a:cubicBezTo>
                    <a:cubicBezTo>
                      <a:pt x="4" y="10"/>
                      <a:pt x="4" y="10"/>
                      <a:pt x="3" y="10"/>
                    </a:cubicBezTo>
                    <a:cubicBezTo>
                      <a:pt x="4" y="11"/>
                      <a:pt x="4" y="12"/>
                      <a:pt x="5" y="12"/>
                    </a:cubicBezTo>
                    <a:cubicBezTo>
                      <a:pt x="5" y="11"/>
                      <a:pt x="4" y="11"/>
                      <a:pt x="4" y="10"/>
                    </a:cubicBezTo>
                    <a:cubicBezTo>
                      <a:pt x="5" y="11"/>
                      <a:pt x="6" y="11"/>
                      <a:pt x="5"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8" name="Freeform 1873"/>
              <p:cNvSpPr/>
              <p:nvPr/>
            </p:nvSpPr>
            <p:spPr bwMode="auto">
              <a:xfrm>
                <a:off x="1292" y="2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9" name="Freeform 1874"/>
              <p:cNvSpPr/>
              <p:nvPr/>
            </p:nvSpPr>
            <p:spPr bwMode="auto">
              <a:xfrm>
                <a:off x="1280" y="2771"/>
                <a:ext cx="19" cy="22"/>
              </a:xfrm>
              <a:custGeom>
                <a:avLst/>
                <a:gdLst>
                  <a:gd name="T0" fmla="*/ 4 w 8"/>
                  <a:gd name="T1" fmla="*/ 3 h 9"/>
                  <a:gd name="T2" fmla="*/ 3 w 8"/>
                  <a:gd name="T3" fmla="*/ 3 h 9"/>
                  <a:gd name="T4" fmla="*/ 6 w 8"/>
                  <a:gd name="T5" fmla="*/ 3 h 9"/>
                  <a:gd name="T6" fmla="*/ 6 w 8"/>
                  <a:gd name="T7" fmla="*/ 4 h 9"/>
                  <a:gd name="T8" fmla="*/ 3 w 8"/>
                  <a:gd name="T9" fmla="*/ 4 h 9"/>
                  <a:gd name="T10" fmla="*/ 3 w 8"/>
                  <a:gd name="T11" fmla="*/ 4 h 9"/>
                  <a:gd name="T12" fmla="*/ 5 w 8"/>
                  <a:gd name="T13" fmla="*/ 5 h 9"/>
                  <a:gd name="T14" fmla="*/ 5 w 8"/>
                  <a:gd name="T15" fmla="*/ 6 h 9"/>
                  <a:gd name="T16" fmla="*/ 5 w 8"/>
                  <a:gd name="T17" fmla="*/ 5 h 9"/>
                  <a:gd name="T18" fmla="*/ 3 w 8"/>
                  <a:gd name="T19" fmla="*/ 6 h 9"/>
                  <a:gd name="T20" fmla="*/ 7 w 8"/>
                  <a:gd name="T21" fmla="*/ 9 h 9"/>
                  <a:gd name="T22" fmla="*/ 7 w 8"/>
                  <a:gd name="T23" fmla="*/ 8 h 9"/>
                  <a:gd name="T24" fmla="*/ 5 w 8"/>
                  <a:gd name="T25" fmla="*/ 8 h 9"/>
                  <a:gd name="T26" fmla="*/ 6 w 8"/>
                  <a:gd name="T27" fmla="*/ 7 h 9"/>
                  <a:gd name="T28" fmla="*/ 7 w 8"/>
                  <a:gd name="T29" fmla="*/ 8 h 9"/>
                  <a:gd name="T30" fmla="*/ 8 w 8"/>
                  <a:gd name="T31" fmla="*/ 2 h 9"/>
                  <a:gd name="T32" fmla="*/ 8 w 8"/>
                  <a:gd name="T33" fmla="*/ 3 h 9"/>
                  <a:gd name="T34" fmla="*/ 6 w 8"/>
                  <a:gd name="T35" fmla="*/ 2 h 9"/>
                  <a:gd name="T36" fmla="*/ 4 w 8"/>
                  <a:gd name="T37" fmla="*/ 2 h 9"/>
                  <a:gd name="T38" fmla="*/ 5 w 8"/>
                  <a:gd name="T39" fmla="*/ 2 h 9"/>
                  <a:gd name="T40" fmla="*/ 3 w 8"/>
                  <a:gd name="T41" fmla="*/ 1 h 9"/>
                  <a:gd name="T42" fmla="*/ 2 w 8"/>
                  <a:gd name="T43" fmla="*/ 0 h 9"/>
                  <a:gd name="T44" fmla="*/ 2 w 8"/>
                  <a:gd name="T45" fmla="*/ 2 h 9"/>
                  <a:gd name="T46" fmla="*/ 4 w 8"/>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9">
                    <a:moveTo>
                      <a:pt x="4" y="3"/>
                    </a:moveTo>
                    <a:cubicBezTo>
                      <a:pt x="4" y="3"/>
                      <a:pt x="3" y="2"/>
                      <a:pt x="3" y="3"/>
                    </a:cubicBezTo>
                    <a:cubicBezTo>
                      <a:pt x="3" y="3"/>
                      <a:pt x="5" y="3"/>
                      <a:pt x="6" y="3"/>
                    </a:cubicBezTo>
                    <a:cubicBezTo>
                      <a:pt x="5" y="3"/>
                      <a:pt x="6" y="4"/>
                      <a:pt x="6" y="4"/>
                    </a:cubicBezTo>
                    <a:cubicBezTo>
                      <a:pt x="5" y="4"/>
                      <a:pt x="4" y="4"/>
                      <a:pt x="3" y="4"/>
                    </a:cubicBezTo>
                    <a:cubicBezTo>
                      <a:pt x="4" y="4"/>
                      <a:pt x="3" y="4"/>
                      <a:pt x="3" y="4"/>
                    </a:cubicBezTo>
                    <a:cubicBezTo>
                      <a:pt x="4" y="4"/>
                      <a:pt x="3" y="5"/>
                      <a:pt x="5" y="5"/>
                    </a:cubicBezTo>
                    <a:cubicBezTo>
                      <a:pt x="6" y="5"/>
                      <a:pt x="6" y="6"/>
                      <a:pt x="5" y="6"/>
                    </a:cubicBezTo>
                    <a:cubicBezTo>
                      <a:pt x="5" y="6"/>
                      <a:pt x="5" y="6"/>
                      <a:pt x="5" y="5"/>
                    </a:cubicBezTo>
                    <a:cubicBezTo>
                      <a:pt x="3" y="5"/>
                      <a:pt x="4" y="6"/>
                      <a:pt x="3" y="6"/>
                    </a:cubicBezTo>
                    <a:cubicBezTo>
                      <a:pt x="4" y="7"/>
                      <a:pt x="4" y="9"/>
                      <a:pt x="7" y="9"/>
                    </a:cubicBezTo>
                    <a:cubicBezTo>
                      <a:pt x="8" y="9"/>
                      <a:pt x="7" y="8"/>
                      <a:pt x="7" y="8"/>
                    </a:cubicBezTo>
                    <a:cubicBezTo>
                      <a:pt x="6" y="9"/>
                      <a:pt x="5" y="8"/>
                      <a:pt x="5" y="8"/>
                    </a:cubicBezTo>
                    <a:cubicBezTo>
                      <a:pt x="5" y="7"/>
                      <a:pt x="4" y="7"/>
                      <a:pt x="6" y="7"/>
                    </a:cubicBezTo>
                    <a:cubicBezTo>
                      <a:pt x="7" y="8"/>
                      <a:pt x="7" y="8"/>
                      <a:pt x="7" y="8"/>
                    </a:cubicBezTo>
                    <a:cubicBezTo>
                      <a:pt x="8" y="6"/>
                      <a:pt x="8" y="4"/>
                      <a:pt x="8" y="2"/>
                    </a:cubicBezTo>
                    <a:cubicBezTo>
                      <a:pt x="8" y="3"/>
                      <a:pt x="8" y="3"/>
                      <a:pt x="8" y="3"/>
                    </a:cubicBezTo>
                    <a:cubicBezTo>
                      <a:pt x="7" y="3"/>
                      <a:pt x="7" y="3"/>
                      <a:pt x="6" y="2"/>
                    </a:cubicBezTo>
                    <a:cubicBezTo>
                      <a:pt x="4" y="2"/>
                      <a:pt x="4" y="2"/>
                      <a:pt x="4" y="2"/>
                    </a:cubicBezTo>
                    <a:cubicBezTo>
                      <a:pt x="4" y="2"/>
                      <a:pt x="4" y="2"/>
                      <a:pt x="5" y="2"/>
                    </a:cubicBezTo>
                    <a:cubicBezTo>
                      <a:pt x="4" y="1"/>
                      <a:pt x="4" y="1"/>
                      <a:pt x="3" y="1"/>
                    </a:cubicBezTo>
                    <a:cubicBezTo>
                      <a:pt x="3" y="1"/>
                      <a:pt x="3" y="1"/>
                      <a:pt x="2" y="0"/>
                    </a:cubicBezTo>
                    <a:cubicBezTo>
                      <a:pt x="0" y="0"/>
                      <a:pt x="3" y="1"/>
                      <a:pt x="2" y="2"/>
                    </a:cubicBezTo>
                    <a:lnTo>
                      <a:pt x="4"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0" name="Freeform 1875"/>
              <p:cNvSpPr/>
              <p:nvPr/>
            </p:nvSpPr>
            <p:spPr bwMode="auto">
              <a:xfrm>
                <a:off x="1289" y="2771"/>
                <a:ext cx="3" cy="2"/>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1" name="Freeform 1876"/>
              <p:cNvSpPr/>
              <p:nvPr/>
            </p:nvSpPr>
            <p:spPr bwMode="auto">
              <a:xfrm>
                <a:off x="1296" y="2773"/>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2" name="Freeform 1877"/>
              <p:cNvSpPr/>
              <p:nvPr/>
            </p:nvSpPr>
            <p:spPr bwMode="auto">
              <a:xfrm>
                <a:off x="1285" y="2785"/>
                <a:ext cx="2" cy="3"/>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3" name="Freeform 1878"/>
              <p:cNvSpPr/>
              <p:nvPr/>
            </p:nvSpPr>
            <p:spPr bwMode="auto">
              <a:xfrm>
                <a:off x="1287" y="2793"/>
                <a:ext cx="9" cy="4"/>
              </a:xfrm>
              <a:custGeom>
                <a:avLst/>
                <a:gdLst>
                  <a:gd name="T0" fmla="*/ 4 w 4"/>
                  <a:gd name="T1" fmla="*/ 2 h 2"/>
                  <a:gd name="T2" fmla="*/ 4 w 4"/>
                  <a:gd name="T3" fmla="*/ 0 h 2"/>
                  <a:gd name="T4" fmla="*/ 1 w 4"/>
                  <a:gd name="T5" fmla="*/ 0 h 2"/>
                  <a:gd name="T6" fmla="*/ 3 w 4"/>
                  <a:gd name="T7" fmla="*/ 1 h 2"/>
                  <a:gd name="T8" fmla="*/ 3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cubicBezTo>
                      <a:pt x="4" y="1"/>
                      <a:pt x="3" y="1"/>
                      <a:pt x="4" y="0"/>
                    </a:cubicBezTo>
                    <a:cubicBezTo>
                      <a:pt x="3" y="0"/>
                      <a:pt x="2" y="0"/>
                      <a:pt x="1" y="0"/>
                    </a:cubicBezTo>
                    <a:cubicBezTo>
                      <a:pt x="0" y="0"/>
                      <a:pt x="3" y="0"/>
                      <a:pt x="3" y="1"/>
                    </a:cubicBezTo>
                    <a:cubicBezTo>
                      <a:pt x="2" y="1"/>
                      <a:pt x="3" y="2"/>
                      <a:pt x="3" y="2"/>
                    </a:cubicBezTo>
                    <a:lnTo>
                      <a:pt x="4"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4" name="Freeform 1879"/>
              <p:cNvSpPr/>
              <p:nvPr/>
            </p:nvSpPr>
            <p:spPr bwMode="auto">
              <a:xfrm>
                <a:off x="1273" y="2795"/>
                <a:ext cx="26" cy="38"/>
              </a:xfrm>
              <a:custGeom>
                <a:avLst/>
                <a:gdLst>
                  <a:gd name="T0" fmla="*/ 5 w 11"/>
                  <a:gd name="T1" fmla="*/ 3 h 16"/>
                  <a:gd name="T2" fmla="*/ 5 w 11"/>
                  <a:gd name="T3" fmla="*/ 4 h 16"/>
                  <a:gd name="T4" fmla="*/ 4 w 11"/>
                  <a:gd name="T5" fmla="*/ 4 h 16"/>
                  <a:gd name="T6" fmla="*/ 4 w 11"/>
                  <a:gd name="T7" fmla="*/ 5 h 16"/>
                  <a:gd name="T8" fmla="*/ 4 w 11"/>
                  <a:gd name="T9" fmla="*/ 5 h 16"/>
                  <a:gd name="T10" fmla="*/ 5 w 11"/>
                  <a:gd name="T11" fmla="*/ 7 h 16"/>
                  <a:gd name="T12" fmla="*/ 6 w 11"/>
                  <a:gd name="T13" fmla="*/ 7 h 16"/>
                  <a:gd name="T14" fmla="*/ 4 w 11"/>
                  <a:gd name="T15" fmla="*/ 8 h 16"/>
                  <a:gd name="T16" fmla="*/ 7 w 11"/>
                  <a:gd name="T17" fmla="*/ 8 h 16"/>
                  <a:gd name="T18" fmla="*/ 6 w 11"/>
                  <a:gd name="T19" fmla="*/ 10 h 16"/>
                  <a:gd name="T20" fmla="*/ 6 w 11"/>
                  <a:gd name="T21" fmla="*/ 10 h 16"/>
                  <a:gd name="T22" fmla="*/ 6 w 11"/>
                  <a:gd name="T23" fmla="*/ 11 h 16"/>
                  <a:gd name="T24" fmla="*/ 4 w 11"/>
                  <a:gd name="T25" fmla="*/ 11 h 16"/>
                  <a:gd name="T26" fmla="*/ 4 w 11"/>
                  <a:gd name="T27" fmla="*/ 12 h 16"/>
                  <a:gd name="T28" fmla="*/ 3 w 11"/>
                  <a:gd name="T29" fmla="*/ 12 h 16"/>
                  <a:gd name="T30" fmla="*/ 4 w 11"/>
                  <a:gd name="T31" fmla="*/ 13 h 16"/>
                  <a:gd name="T32" fmla="*/ 7 w 11"/>
                  <a:gd name="T33" fmla="*/ 11 h 16"/>
                  <a:gd name="T34" fmla="*/ 7 w 11"/>
                  <a:gd name="T35" fmla="*/ 11 h 16"/>
                  <a:gd name="T36" fmla="*/ 5 w 11"/>
                  <a:gd name="T37" fmla="*/ 11 h 16"/>
                  <a:gd name="T38" fmla="*/ 4 w 11"/>
                  <a:gd name="T39" fmla="*/ 10 h 16"/>
                  <a:gd name="T40" fmla="*/ 4 w 11"/>
                  <a:gd name="T41" fmla="*/ 13 h 16"/>
                  <a:gd name="T42" fmla="*/ 3 w 11"/>
                  <a:gd name="T43" fmla="*/ 13 h 16"/>
                  <a:gd name="T44" fmla="*/ 4 w 11"/>
                  <a:gd name="T45" fmla="*/ 11 h 16"/>
                  <a:gd name="T46" fmla="*/ 3 w 11"/>
                  <a:gd name="T47" fmla="*/ 11 h 16"/>
                  <a:gd name="T48" fmla="*/ 2 w 11"/>
                  <a:gd name="T49" fmla="*/ 9 h 16"/>
                  <a:gd name="T50" fmla="*/ 1 w 11"/>
                  <a:gd name="T51" fmla="*/ 12 h 16"/>
                  <a:gd name="T52" fmla="*/ 0 w 11"/>
                  <a:gd name="T53" fmla="*/ 12 h 16"/>
                  <a:gd name="T54" fmla="*/ 0 w 11"/>
                  <a:gd name="T55" fmla="*/ 15 h 16"/>
                  <a:gd name="T56" fmla="*/ 5 w 11"/>
                  <a:gd name="T57" fmla="*/ 15 h 16"/>
                  <a:gd name="T58" fmla="*/ 6 w 11"/>
                  <a:gd name="T59" fmla="*/ 13 h 16"/>
                  <a:gd name="T60" fmla="*/ 6 w 11"/>
                  <a:gd name="T61" fmla="*/ 15 h 16"/>
                  <a:gd name="T62" fmla="*/ 6 w 11"/>
                  <a:gd name="T63" fmla="*/ 13 h 16"/>
                  <a:gd name="T64" fmla="*/ 8 w 11"/>
                  <a:gd name="T65" fmla="*/ 13 h 16"/>
                  <a:gd name="T66" fmla="*/ 6 w 11"/>
                  <a:gd name="T67" fmla="*/ 12 h 16"/>
                  <a:gd name="T68" fmla="*/ 9 w 11"/>
                  <a:gd name="T69" fmla="*/ 12 h 16"/>
                  <a:gd name="T70" fmla="*/ 8 w 11"/>
                  <a:gd name="T71" fmla="*/ 5 h 16"/>
                  <a:gd name="T72" fmla="*/ 7 w 11"/>
                  <a:gd name="T73" fmla="*/ 5 h 16"/>
                  <a:gd name="T74" fmla="*/ 7 w 11"/>
                  <a:gd name="T75" fmla="*/ 2 h 16"/>
                  <a:gd name="T76" fmla="*/ 6 w 11"/>
                  <a:gd name="T77" fmla="*/ 2 h 16"/>
                  <a:gd name="T78" fmla="*/ 9 w 11"/>
                  <a:gd name="T79" fmla="*/ 2 h 16"/>
                  <a:gd name="T80" fmla="*/ 9 w 11"/>
                  <a:gd name="T81" fmla="*/ 1 h 16"/>
                  <a:gd name="T82" fmla="*/ 8 w 11"/>
                  <a:gd name="T83" fmla="*/ 2 h 16"/>
                  <a:gd name="T84" fmla="*/ 9 w 11"/>
                  <a:gd name="T85" fmla="*/ 1 h 16"/>
                  <a:gd name="T86" fmla="*/ 5 w 11"/>
                  <a:gd name="T87" fmla="*/ 1 h 16"/>
                  <a:gd name="T88" fmla="*/ 3 w 11"/>
                  <a:gd name="T89" fmla="*/ 3 h 16"/>
                  <a:gd name="T90" fmla="*/ 5 w 11"/>
                  <a:gd name="T9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16">
                    <a:moveTo>
                      <a:pt x="5" y="3"/>
                    </a:moveTo>
                    <a:cubicBezTo>
                      <a:pt x="5" y="4"/>
                      <a:pt x="6" y="4"/>
                      <a:pt x="5" y="4"/>
                    </a:cubicBezTo>
                    <a:cubicBezTo>
                      <a:pt x="5" y="4"/>
                      <a:pt x="4" y="4"/>
                      <a:pt x="4" y="4"/>
                    </a:cubicBezTo>
                    <a:cubicBezTo>
                      <a:pt x="3" y="4"/>
                      <a:pt x="5" y="4"/>
                      <a:pt x="4" y="5"/>
                    </a:cubicBezTo>
                    <a:cubicBezTo>
                      <a:pt x="4" y="5"/>
                      <a:pt x="4" y="4"/>
                      <a:pt x="4" y="5"/>
                    </a:cubicBezTo>
                    <a:cubicBezTo>
                      <a:pt x="4" y="6"/>
                      <a:pt x="6" y="5"/>
                      <a:pt x="5" y="7"/>
                    </a:cubicBezTo>
                    <a:cubicBezTo>
                      <a:pt x="5" y="7"/>
                      <a:pt x="5" y="7"/>
                      <a:pt x="6" y="7"/>
                    </a:cubicBezTo>
                    <a:cubicBezTo>
                      <a:pt x="5" y="8"/>
                      <a:pt x="5" y="7"/>
                      <a:pt x="4" y="8"/>
                    </a:cubicBezTo>
                    <a:cubicBezTo>
                      <a:pt x="4" y="8"/>
                      <a:pt x="6" y="8"/>
                      <a:pt x="7" y="8"/>
                    </a:cubicBezTo>
                    <a:cubicBezTo>
                      <a:pt x="5" y="9"/>
                      <a:pt x="7" y="9"/>
                      <a:pt x="6" y="10"/>
                    </a:cubicBezTo>
                    <a:cubicBezTo>
                      <a:pt x="6" y="10"/>
                      <a:pt x="5" y="10"/>
                      <a:pt x="6" y="10"/>
                    </a:cubicBezTo>
                    <a:cubicBezTo>
                      <a:pt x="4" y="10"/>
                      <a:pt x="6" y="10"/>
                      <a:pt x="6" y="11"/>
                    </a:cubicBezTo>
                    <a:cubicBezTo>
                      <a:pt x="4" y="11"/>
                      <a:pt x="4" y="11"/>
                      <a:pt x="4" y="11"/>
                    </a:cubicBezTo>
                    <a:cubicBezTo>
                      <a:pt x="4" y="11"/>
                      <a:pt x="5" y="12"/>
                      <a:pt x="4" y="12"/>
                    </a:cubicBezTo>
                    <a:cubicBezTo>
                      <a:pt x="3" y="12"/>
                      <a:pt x="3" y="12"/>
                      <a:pt x="3" y="12"/>
                    </a:cubicBezTo>
                    <a:cubicBezTo>
                      <a:pt x="4" y="13"/>
                      <a:pt x="4" y="13"/>
                      <a:pt x="4" y="13"/>
                    </a:cubicBezTo>
                    <a:cubicBezTo>
                      <a:pt x="5" y="12"/>
                      <a:pt x="0" y="16"/>
                      <a:pt x="7" y="11"/>
                    </a:cubicBezTo>
                    <a:cubicBezTo>
                      <a:pt x="7" y="11"/>
                      <a:pt x="7" y="11"/>
                      <a:pt x="7" y="11"/>
                    </a:cubicBezTo>
                    <a:cubicBezTo>
                      <a:pt x="6" y="11"/>
                      <a:pt x="5" y="11"/>
                      <a:pt x="5" y="11"/>
                    </a:cubicBezTo>
                    <a:cubicBezTo>
                      <a:pt x="4" y="10"/>
                      <a:pt x="4" y="10"/>
                      <a:pt x="4" y="10"/>
                    </a:cubicBezTo>
                    <a:cubicBezTo>
                      <a:pt x="3" y="11"/>
                      <a:pt x="6" y="11"/>
                      <a:pt x="4" y="13"/>
                    </a:cubicBezTo>
                    <a:cubicBezTo>
                      <a:pt x="5" y="10"/>
                      <a:pt x="4" y="14"/>
                      <a:pt x="3" y="13"/>
                    </a:cubicBezTo>
                    <a:cubicBezTo>
                      <a:pt x="3" y="11"/>
                      <a:pt x="4" y="12"/>
                      <a:pt x="4" y="11"/>
                    </a:cubicBezTo>
                    <a:cubicBezTo>
                      <a:pt x="3" y="12"/>
                      <a:pt x="3" y="11"/>
                      <a:pt x="3" y="11"/>
                    </a:cubicBezTo>
                    <a:cubicBezTo>
                      <a:pt x="3" y="10"/>
                      <a:pt x="2" y="11"/>
                      <a:pt x="2" y="9"/>
                    </a:cubicBezTo>
                    <a:cubicBezTo>
                      <a:pt x="1" y="12"/>
                      <a:pt x="1" y="12"/>
                      <a:pt x="1" y="12"/>
                    </a:cubicBezTo>
                    <a:cubicBezTo>
                      <a:pt x="1" y="11"/>
                      <a:pt x="0" y="12"/>
                      <a:pt x="0" y="12"/>
                    </a:cubicBezTo>
                    <a:cubicBezTo>
                      <a:pt x="1" y="12"/>
                      <a:pt x="0" y="14"/>
                      <a:pt x="0" y="15"/>
                    </a:cubicBezTo>
                    <a:cubicBezTo>
                      <a:pt x="2" y="14"/>
                      <a:pt x="3" y="14"/>
                      <a:pt x="5" y="15"/>
                    </a:cubicBezTo>
                    <a:cubicBezTo>
                      <a:pt x="5" y="13"/>
                      <a:pt x="6" y="15"/>
                      <a:pt x="6" y="13"/>
                    </a:cubicBezTo>
                    <a:cubicBezTo>
                      <a:pt x="6" y="15"/>
                      <a:pt x="6" y="15"/>
                      <a:pt x="6" y="15"/>
                    </a:cubicBezTo>
                    <a:cubicBezTo>
                      <a:pt x="11" y="10"/>
                      <a:pt x="5" y="15"/>
                      <a:pt x="6" y="13"/>
                    </a:cubicBezTo>
                    <a:cubicBezTo>
                      <a:pt x="6" y="13"/>
                      <a:pt x="7" y="13"/>
                      <a:pt x="8" y="13"/>
                    </a:cubicBezTo>
                    <a:cubicBezTo>
                      <a:pt x="8" y="12"/>
                      <a:pt x="7" y="13"/>
                      <a:pt x="6" y="12"/>
                    </a:cubicBezTo>
                    <a:cubicBezTo>
                      <a:pt x="9" y="12"/>
                      <a:pt x="9" y="12"/>
                      <a:pt x="9" y="12"/>
                    </a:cubicBezTo>
                    <a:cubicBezTo>
                      <a:pt x="8" y="10"/>
                      <a:pt x="7" y="7"/>
                      <a:pt x="8" y="5"/>
                    </a:cubicBezTo>
                    <a:cubicBezTo>
                      <a:pt x="7" y="5"/>
                      <a:pt x="7" y="5"/>
                      <a:pt x="7" y="5"/>
                    </a:cubicBezTo>
                    <a:cubicBezTo>
                      <a:pt x="8" y="4"/>
                      <a:pt x="4" y="3"/>
                      <a:pt x="7" y="2"/>
                    </a:cubicBezTo>
                    <a:cubicBezTo>
                      <a:pt x="6" y="2"/>
                      <a:pt x="6" y="2"/>
                      <a:pt x="6" y="2"/>
                    </a:cubicBezTo>
                    <a:cubicBezTo>
                      <a:pt x="6" y="2"/>
                      <a:pt x="8" y="2"/>
                      <a:pt x="9" y="2"/>
                    </a:cubicBezTo>
                    <a:cubicBezTo>
                      <a:pt x="8" y="2"/>
                      <a:pt x="9" y="2"/>
                      <a:pt x="9" y="1"/>
                    </a:cubicBezTo>
                    <a:cubicBezTo>
                      <a:pt x="8" y="2"/>
                      <a:pt x="8" y="2"/>
                      <a:pt x="8" y="2"/>
                    </a:cubicBezTo>
                    <a:cubicBezTo>
                      <a:pt x="7" y="1"/>
                      <a:pt x="8" y="1"/>
                      <a:pt x="9" y="1"/>
                    </a:cubicBezTo>
                    <a:cubicBezTo>
                      <a:pt x="7" y="0"/>
                      <a:pt x="6" y="1"/>
                      <a:pt x="5" y="1"/>
                    </a:cubicBezTo>
                    <a:cubicBezTo>
                      <a:pt x="7" y="3"/>
                      <a:pt x="2" y="2"/>
                      <a:pt x="3" y="3"/>
                    </a:cubicBezTo>
                    <a:cubicBezTo>
                      <a:pt x="4" y="4"/>
                      <a:pt x="4" y="3"/>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5" name="Freeform 1880"/>
              <p:cNvSpPr/>
              <p:nvPr/>
            </p:nvSpPr>
            <p:spPr bwMode="auto">
              <a:xfrm>
                <a:off x="1294" y="28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6" name="Freeform 1881"/>
              <p:cNvSpPr/>
              <p:nvPr/>
            </p:nvSpPr>
            <p:spPr bwMode="auto">
              <a:xfrm>
                <a:off x="1270" y="2823"/>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7" name="Rectangle 1882"/>
              <p:cNvSpPr>
                <a:spLocks noChangeArrowheads="1"/>
              </p:cNvSpPr>
              <p:nvPr/>
            </p:nvSpPr>
            <p:spPr bwMode="auto">
              <a:xfrm>
                <a:off x="1294" y="2797"/>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38" name="Freeform 1883"/>
              <p:cNvSpPr/>
              <p:nvPr/>
            </p:nvSpPr>
            <p:spPr bwMode="auto">
              <a:xfrm>
                <a:off x="1285" y="2795"/>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9" name="Freeform 1884"/>
              <p:cNvSpPr/>
              <p:nvPr/>
            </p:nvSpPr>
            <p:spPr bwMode="auto">
              <a:xfrm>
                <a:off x="1270" y="2823"/>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0" name="Freeform 1885"/>
              <p:cNvSpPr/>
              <p:nvPr/>
            </p:nvSpPr>
            <p:spPr bwMode="auto">
              <a:xfrm>
                <a:off x="1273" y="28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1" name="Freeform 1886"/>
              <p:cNvSpPr/>
              <p:nvPr/>
            </p:nvSpPr>
            <p:spPr bwMode="auto">
              <a:xfrm>
                <a:off x="1256" y="2747"/>
                <a:ext cx="24" cy="84"/>
              </a:xfrm>
              <a:custGeom>
                <a:avLst/>
                <a:gdLst>
                  <a:gd name="T0" fmla="*/ 6 w 10"/>
                  <a:gd name="T1" fmla="*/ 2 h 35"/>
                  <a:gd name="T2" fmla="*/ 4 w 10"/>
                  <a:gd name="T3" fmla="*/ 1 h 35"/>
                  <a:gd name="T4" fmla="*/ 2 w 10"/>
                  <a:gd name="T5" fmla="*/ 2 h 35"/>
                  <a:gd name="T6" fmla="*/ 3 w 10"/>
                  <a:gd name="T7" fmla="*/ 4 h 35"/>
                  <a:gd name="T8" fmla="*/ 3 w 10"/>
                  <a:gd name="T9" fmla="*/ 8 h 35"/>
                  <a:gd name="T10" fmla="*/ 2 w 10"/>
                  <a:gd name="T11" fmla="*/ 10 h 35"/>
                  <a:gd name="T12" fmla="*/ 4 w 10"/>
                  <a:gd name="T13" fmla="*/ 14 h 35"/>
                  <a:gd name="T14" fmla="*/ 3 w 10"/>
                  <a:gd name="T15" fmla="*/ 15 h 35"/>
                  <a:gd name="T16" fmla="*/ 2 w 10"/>
                  <a:gd name="T17" fmla="*/ 16 h 35"/>
                  <a:gd name="T18" fmla="*/ 5 w 10"/>
                  <a:gd name="T19" fmla="*/ 17 h 35"/>
                  <a:gd name="T20" fmla="*/ 5 w 10"/>
                  <a:gd name="T21" fmla="*/ 19 h 35"/>
                  <a:gd name="T22" fmla="*/ 4 w 10"/>
                  <a:gd name="T23" fmla="*/ 20 h 35"/>
                  <a:gd name="T24" fmla="*/ 4 w 10"/>
                  <a:gd name="T25" fmla="*/ 23 h 35"/>
                  <a:gd name="T26" fmla="*/ 3 w 10"/>
                  <a:gd name="T27" fmla="*/ 25 h 35"/>
                  <a:gd name="T28" fmla="*/ 4 w 10"/>
                  <a:gd name="T29" fmla="*/ 27 h 35"/>
                  <a:gd name="T30" fmla="*/ 5 w 10"/>
                  <a:gd name="T31" fmla="*/ 28 h 35"/>
                  <a:gd name="T32" fmla="*/ 4 w 10"/>
                  <a:gd name="T33" fmla="*/ 29 h 35"/>
                  <a:gd name="T34" fmla="*/ 4 w 10"/>
                  <a:gd name="T35" fmla="*/ 30 h 35"/>
                  <a:gd name="T36" fmla="*/ 3 w 10"/>
                  <a:gd name="T37" fmla="*/ 33 h 35"/>
                  <a:gd name="T38" fmla="*/ 6 w 10"/>
                  <a:gd name="T39" fmla="*/ 29 h 35"/>
                  <a:gd name="T40" fmla="*/ 6 w 10"/>
                  <a:gd name="T41" fmla="*/ 32 h 35"/>
                  <a:gd name="T42" fmla="*/ 4 w 10"/>
                  <a:gd name="T43" fmla="*/ 31 h 35"/>
                  <a:gd name="T44" fmla="*/ 6 w 10"/>
                  <a:gd name="T45" fmla="*/ 31 h 35"/>
                  <a:gd name="T46" fmla="*/ 7 w 10"/>
                  <a:gd name="T47" fmla="*/ 29 h 35"/>
                  <a:gd name="T48" fmla="*/ 6 w 10"/>
                  <a:gd name="T49" fmla="*/ 29 h 35"/>
                  <a:gd name="T50" fmla="*/ 5 w 10"/>
                  <a:gd name="T51" fmla="*/ 27 h 35"/>
                  <a:gd name="T52" fmla="*/ 6 w 10"/>
                  <a:gd name="T53" fmla="*/ 24 h 35"/>
                  <a:gd name="T54" fmla="*/ 7 w 10"/>
                  <a:gd name="T55" fmla="*/ 24 h 35"/>
                  <a:gd name="T56" fmla="*/ 8 w 10"/>
                  <a:gd name="T57" fmla="*/ 24 h 35"/>
                  <a:gd name="T58" fmla="*/ 8 w 10"/>
                  <a:gd name="T59" fmla="*/ 24 h 35"/>
                  <a:gd name="T60" fmla="*/ 4 w 10"/>
                  <a:gd name="T61" fmla="*/ 21 h 35"/>
                  <a:gd name="T62" fmla="*/ 6 w 10"/>
                  <a:gd name="T63" fmla="*/ 19 h 35"/>
                  <a:gd name="T64" fmla="*/ 6 w 10"/>
                  <a:gd name="T65" fmla="*/ 18 h 35"/>
                  <a:gd name="T66" fmla="*/ 7 w 10"/>
                  <a:gd name="T67" fmla="*/ 17 h 35"/>
                  <a:gd name="T68" fmla="*/ 8 w 10"/>
                  <a:gd name="T69" fmla="*/ 16 h 35"/>
                  <a:gd name="T70" fmla="*/ 4 w 10"/>
                  <a:gd name="T71" fmla="*/ 12 h 35"/>
                  <a:gd name="T72" fmla="*/ 6 w 10"/>
                  <a:gd name="T73" fmla="*/ 12 h 35"/>
                  <a:gd name="T74" fmla="*/ 7 w 10"/>
                  <a:gd name="T75" fmla="*/ 10 h 35"/>
                  <a:gd name="T76" fmla="*/ 5 w 10"/>
                  <a:gd name="T77" fmla="*/ 9 h 35"/>
                  <a:gd name="T78" fmla="*/ 5 w 10"/>
                  <a:gd name="T79" fmla="*/ 7 h 35"/>
                  <a:gd name="T80" fmla="*/ 8 w 10"/>
                  <a:gd name="T81"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35">
                    <a:moveTo>
                      <a:pt x="8" y="4"/>
                    </a:moveTo>
                    <a:cubicBezTo>
                      <a:pt x="7" y="3"/>
                      <a:pt x="7" y="2"/>
                      <a:pt x="6" y="2"/>
                    </a:cubicBezTo>
                    <a:cubicBezTo>
                      <a:pt x="7" y="2"/>
                      <a:pt x="7" y="2"/>
                      <a:pt x="7" y="2"/>
                    </a:cubicBezTo>
                    <a:cubicBezTo>
                      <a:pt x="6" y="2"/>
                      <a:pt x="5" y="0"/>
                      <a:pt x="4" y="1"/>
                    </a:cubicBezTo>
                    <a:cubicBezTo>
                      <a:pt x="4" y="1"/>
                      <a:pt x="4" y="1"/>
                      <a:pt x="4" y="1"/>
                    </a:cubicBezTo>
                    <a:cubicBezTo>
                      <a:pt x="5" y="2"/>
                      <a:pt x="3" y="1"/>
                      <a:pt x="2" y="2"/>
                    </a:cubicBezTo>
                    <a:cubicBezTo>
                      <a:pt x="3" y="3"/>
                      <a:pt x="5" y="3"/>
                      <a:pt x="5" y="4"/>
                    </a:cubicBezTo>
                    <a:cubicBezTo>
                      <a:pt x="5" y="4"/>
                      <a:pt x="4" y="4"/>
                      <a:pt x="3" y="4"/>
                    </a:cubicBezTo>
                    <a:cubicBezTo>
                      <a:pt x="3" y="4"/>
                      <a:pt x="5" y="5"/>
                      <a:pt x="5" y="5"/>
                    </a:cubicBezTo>
                    <a:cubicBezTo>
                      <a:pt x="0" y="5"/>
                      <a:pt x="7" y="8"/>
                      <a:pt x="3" y="8"/>
                    </a:cubicBezTo>
                    <a:cubicBezTo>
                      <a:pt x="3" y="8"/>
                      <a:pt x="3" y="9"/>
                      <a:pt x="4" y="10"/>
                    </a:cubicBezTo>
                    <a:cubicBezTo>
                      <a:pt x="3" y="9"/>
                      <a:pt x="4" y="11"/>
                      <a:pt x="2" y="10"/>
                    </a:cubicBezTo>
                    <a:cubicBezTo>
                      <a:pt x="5" y="11"/>
                      <a:pt x="0" y="12"/>
                      <a:pt x="5" y="13"/>
                    </a:cubicBezTo>
                    <a:cubicBezTo>
                      <a:pt x="3" y="14"/>
                      <a:pt x="5" y="13"/>
                      <a:pt x="4" y="14"/>
                    </a:cubicBezTo>
                    <a:cubicBezTo>
                      <a:pt x="3" y="14"/>
                      <a:pt x="3" y="14"/>
                      <a:pt x="3" y="14"/>
                    </a:cubicBezTo>
                    <a:cubicBezTo>
                      <a:pt x="2" y="14"/>
                      <a:pt x="5" y="14"/>
                      <a:pt x="3" y="15"/>
                    </a:cubicBezTo>
                    <a:cubicBezTo>
                      <a:pt x="2" y="15"/>
                      <a:pt x="4" y="15"/>
                      <a:pt x="5" y="15"/>
                    </a:cubicBezTo>
                    <a:cubicBezTo>
                      <a:pt x="4" y="16"/>
                      <a:pt x="4" y="16"/>
                      <a:pt x="2" y="16"/>
                    </a:cubicBezTo>
                    <a:cubicBezTo>
                      <a:pt x="4" y="17"/>
                      <a:pt x="3" y="17"/>
                      <a:pt x="4" y="18"/>
                    </a:cubicBezTo>
                    <a:cubicBezTo>
                      <a:pt x="4" y="17"/>
                      <a:pt x="5" y="17"/>
                      <a:pt x="5" y="17"/>
                    </a:cubicBezTo>
                    <a:cubicBezTo>
                      <a:pt x="5" y="18"/>
                      <a:pt x="7" y="18"/>
                      <a:pt x="7" y="19"/>
                    </a:cubicBezTo>
                    <a:cubicBezTo>
                      <a:pt x="5" y="20"/>
                      <a:pt x="7" y="18"/>
                      <a:pt x="5" y="19"/>
                    </a:cubicBezTo>
                    <a:cubicBezTo>
                      <a:pt x="4" y="18"/>
                      <a:pt x="4" y="18"/>
                      <a:pt x="3" y="17"/>
                    </a:cubicBezTo>
                    <a:cubicBezTo>
                      <a:pt x="3" y="18"/>
                      <a:pt x="3" y="19"/>
                      <a:pt x="4" y="20"/>
                    </a:cubicBezTo>
                    <a:cubicBezTo>
                      <a:pt x="4" y="21"/>
                      <a:pt x="3" y="20"/>
                      <a:pt x="3" y="20"/>
                    </a:cubicBezTo>
                    <a:cubicBezTo>
                      <a:pt x="2" y="21"/>
                      <a:pt x="5" y="22"/>
                      <a:pt x="4" y="23"/>
                    </a:cubicBezTo>
                    <a:cubicBezTo>
                      <a:pt x="3" y="22"/>
                      <a:pt x="3" y="22"/>
                      <a:pt x="3" y="22"/>
                    </a:cubicBezTo>
                    <a:cubicBezTo>
                      <a:pt x="4" y="23"/>
                      <a:pt x="2" y="24"/>
                      <a:pt x="3" y="25"/>
                    </a:cubicBezTo>
                    <a:cubicBezTo>
                      <a:pt x="4" y="25"/>
                      <a:pt x="4" y="25"/>
                      <a:pt x="5" y="25"/>
                    </a:cubicBezTo>
                    <a:cubicBezTo>
                      <a:pt x="2" y="25"/>
                      <a:pt x="6" y="26"/>
                      <a:pt x="4" y="27"/>
                    </a:cubicBezTo>
                    <a:cubicBezTo>
                      <a:pt x="6" y="27"/>
                      <a:pt x="7" y="28"/>
                      <a:pt x="7" y="28"/>
                    </a:cubicBezTo>
                    <a:cubicBezTo>
                      <a:pt x="7" y="28"/>
                      <a:pt x="6" y="28"/>
                      <a:pt x="5" y="28"/>
                    </a:cubicBezTo>
                    <a:cubicBezTo>
                      <a:pt x="6" y="28"/>
                      <a:pt x="3" y="28"/>
                      <a:pt x="2" y="27"/>
                    </a:cubicBezTo>
                    <a:cubicBezTo>
                      <a:pt x="3" y="27"/>
                      <a:pt x="2" y="28"/>
                      <a:pt x="4" y="29"/>
                    </a:cubicBezTo>
                    <a:cubicBezTo>
                      <a:pt x="2" y="29"/>
                      <a:pt x="2" y="29"/>
                      <a:pt x="2" y="29"/>
                    </a:cubicBezTo>
                    <a:cubicBezTo>
                      <a:pt x="2" y="30"/>
                      <a:pt x="6" y="29"/>
                      <a:pt x="4" y="30"/>
                    </a:cubicBezTo>
                    <a:cubicBezTo>
                      <a:pt x="3" y="30"/>
                      <a:pt x="3" y="30"/>
                      <a:pt x="3" y="30"/>
                    </a:cubicBezTo>
                    <a:cubicBezTo>
                      <a:pt x="3" y="31"/>
                      <a:pt x="3" y="32"/>
                      <a:pt x="3" y="33"/>
                    </a:cubicBezTo>
                    <a:cubicBezTo>
                      <a:pt x="6" y="35"/>
                      <a:pt x="5" y="33"/>
                      <a:pt x="6" y="33"/>
                    </a:cubicBezTo>
                    <a:cubicBezTo>
                      <a:pt x="6" y="32"/>
                      <a:pt x="6" y="30"/>
                      <a:pt x="6" y="29"/>
                    </a:cubicBezTo>
                    <a:cubicBezTo>
                      <a:pt x="5" y="30"/>
                      <a:pt x="4" y="31"/>
                      <a:pt x="4" y="33"/>
                    </a:cubicBezTo>
                    <a:cubicBezTo>
                      <a:pt x="6" y="32"/>
                      <a:pt x="6" y="32"/>
                      <a:pt x="6" y="32"/>
                    </a:cubicBezTo>
                    <a:cubicBezTo>
                      <a:pt x="5" y="32"/>
                      <a:pt x="4" y="32"/>
                      <a:pt x="3" y="32"/>
                    </a:cubicBezTo>
                    <a:cubicBezTo>
                      <a:pt x="2" y="32"/>
                      <a:pt x="5" y="32"/>
                      <a:pt x="4" y="31"/>
                    </a:cubicBezTo>
                    <a:cubicBezTo>
                      <a:pt x="5" y="31"/>
                      <a:pt x="6" y="31"/>
                      <a:pt x="7" y="31"/>
                    </a:cubicBezTo>
                    <a:cubicBezTo>
                      <a:pt x="6" y="31"/>
                      <a:pt x="6" y="31"/>
                      <a:pt x="6" y="31"/>
                    </a:cubicBezTo>
                    <a:cubicBezTo>
                      <a:pt x="7" y="31"/>
                      <a:pt x="7" y="31"/>
                      <a:pt x="8" y="31"/>
                    </a:cubicBezTo>
                    <a:cubicBezTo>
                      <a:pt x="5" y="30"/>
                      <a:pt x="8" y="30"/>
                      <a:pt x="7" y="29"/>
                    </a:cubicBezTo>
                    <a:cubicBezTo>
                      <a:pt x="7" y="29"/>
                      <a:pt x="7" y="29"/>
                      <a:pt x="7" y="29"/>
                    </a:cubicBezTo>
                    <a:cubicBezTo>
                      <a:pt x="6" y="29"/>
                      <a:pt x="6" y="29"/>
                      <a:pt x="6" y="29"/>
                    </a:cubicBezTo>
                    <a:cubicBezTo>
                      <a:pt x="7" y="28"/>
                      <a:pt x="7" y="28"/>
                      <a:pt x="8" y="28"/>
                    </a:cubicBezTo>
                    <a:cubicBezTo>
                      <a:pt x="7" y="27"/>
                      <a:pt x="5" y="27"/>
                      <a:pt x="5" y="27"/>
                    </a:cubicBezTo>
                    <a:cubicBezTo>
                      <a:pt x="7" y="27"/>
                      <a:pt x="6" y="26"/>
                      <a:pt x="8" y="26"/>
                    </a:cubicBezTo>
                    <a:cubicBezTo>
                      <a:pt x="6" y="26"/>
                      <a:pt x="7" y="25"/>
                      <a:pt x="6" y="24"/>
                    </a:cubicBezTo>
                    <a:cubicBezTo>
                      <a:pt x="6" y="24"/>
                      <a:pt x="6" y="24"/>
                      <a:pt x="7" y="24"/>
                    </a:cubicBezTo>
                    <a:cubicBezTo>
                      <a:pt x="7" y="24"/>
                      <a:pt x="7" y="24"/>
                      <a:pt x="7" y="24"/>
                    </a:cubicBezTo>
                    <a:cubicBezTo>
                      <a:pt x="7" y="24"/>
                      <a:pt x="7" y="24"/>
                      <a:pt x="7" y="24"/>
                    </a:cubicBezTo>
                    <a:cubicBezTo>
                      <a:pt x="8" y="24"/>
                      <a:pt x="8" y="24"/>
                      <a:pt x="8" y="24"/>
                    </a:cubicBezTo>
                    <a:cubicBezTo>
                      <a:pt x="8" y="24"/>
                      <a:pt x="6" y="24"/>
                      <a:pt x="7" y="23"/>
                    </a:cubicBezTo>
                    <a:cubicBezTo>
                      <a:pt x="8" y="23"/>
                      <a:pt x="8" y="23"/>
                      <a:pt x="8" y="24"/>
                    </a:cubicBezTo>
                    <a:cubicBezTo>
                      <a:pt x="8" y="23"/>
                      <a:pt x="5" y="22"/>
                      <a:pt x="7" y="22"/>
                    </a:cubicBezTo>
                    <a:cubicBezTo>
                      <a:pt x="6" y="22"/>
                      <a:pt x="6" y="21"/>
                      <a:pt x="4" y="21"/>
                    </a:cubicBezTo>
                    <a:cubicBezTo>
                      <a:pt x="5" y="21"/>
                      <a:pt x="6" y="21"/>
                      <a:pt x="6" y="20"/>
                    </a:cubicBezTo>
                    <a:cubicBezTo>
                      <a:pt x="4" y="20"/>
                      <a:pt x="7" y="20"/>
                      <a:pt x="6" y="19"/>
                    </a:cubicBezTo>
                    <a:cubicBezTo>
                      <a:pt x="7" y="20"/>
                      <a:pt x="6" y="19"/>
                      <a:pt x="8" y="20"/>
                    </a:cubicBezTo>
                    <a:cubicBezTo>
                      <a:pt x="8" y="19"/>
                      <a:pt x="6" y="19"/>
                      <a:pt x="6" y="18"/>
                    </a:cubicBezTo>
                    <a:cubicBezTo>
                      <a:pt x="8" y="18"/>
                      <a:pt x="8" y="18"/>
                      <a:pt x="8" y="18"/>
                    </a:cubicBezTo>
                    <a:cubicBezTo>
                      <a:pt x="7" y="18"/>
                      <a:pt x="6" y="17"/>
                      <a:pt x="7" y="17"/>
                    </a:cubicBezTo>
                    <a:cubicBezTo>
                      <a:pt x="6" y="17"/>
                      <a:pt x="6" y="17"/>
                      <a:pt x="6" y="17"/>
                    </a:cubicBezTo>
                    <a:cubicBezTo>
                      <a:pt x="7" y="17"/>
                      <a:pt x="7" y="16"/>
                      <a:pt x="8" y="16"/>
                    </a:cubicBezTo>
                    <a:cubicBezTo>
                      <a:pt x="6" y="15"/>
                      <a:pt x="6" y="15"/>
                      <a:pt x="6" y="15"/>
                    </a:cubicBezTo>
                    <a:cubicBezTo>
                      <a:pt x="8" y="14"/>
                      <a:pt x="6" y="13"/>
                      <a:pt x="4" y="12"/>
                    </a:cubicBezTo>
                    <a:cubicBezTo>
                      <a:pt x="4" y="12"/>
                      <a:pt x="5" y="11"/>
                      <a:pt x="5" y="12"/>
                    </a:cubicBezTo>
                    <a:cubicBezTo>
                      <a:pt x="6" y="12"/>
                      <a:pt x="6" y="12"/>
                      <a:pt x="6" y="12"/>
                    </a:cubicBezTo>
                    <a:cubicBezTo>
                      <a:pt x="6" y="12"/>
                      <a:pt x="8" y="11"/>
                      <a:pt x="6" y="11"/>
                    </a:cubicBezTo>
                    <a:cubicBezTo>
                      <a:pt x="5" y="10"/>
                      <a:pt x="7" y="11"/>
                      <a:pt x="7" y="10"/>
                    </a:cubicBezTo>
                    <a:cubicBezTo>
                      <a:pt x="5" y="9"/>
                      <a:pt x="10" y="8"/>
                      <a:pt x="6" y="7"/>
                    </a:cubicBezTo>
                    <a:cubicBezTo>
                      <a:pt x="6" y="7"/>
                      <a:pt x="5" y="8"/>
                      <a:pt x="5" y="9"/>
                    </a:cubicBezTo>
                    <a:cubicBezTo>
                      <a:pt x="5" y="8"/>
                      <a:pt x="4" y="9"/>
                      <a:pt x="4" y="8"/>
                    </a:cubicBezTo>
                    <a:cubicBezTo>
                      <a:pt x="4" y="8"/>
                      <a:pt x="5" y="7"/>
                      <a:pt x="5" y="7"/>
                    </a:cubicBezTo>
                    <a:cubicBezTo>
                      <a:pt x="7" y="7"/>
                      <a:pt x="7" y="7"/>
                      <a:pt x="7" y="7"/>
                    </a:cubicBezTo>
                    <a:cubicBezTo>
                      <a:pt x="10" y="6"/>
                      <a:pt x="4" y="4"/>
                      <a:pt x="8"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2" name="Freeform 1887"/>
              <p:cNvSpPr/>
              <p:nvPr/>
            </p:nvSpPr>
            <p:spPr bwMode="auto">
              <a:xfrm>
                <a:off x="1270" y="2776"/>
                <a:ext cx="5" cy="2"/>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0"/>
                      <a:pt x="2" y="0"/>
                      <a:pt x="2" y="0"/>
                    </a:cubicBezTo>
                    <a:cubicBezTo>
                      <a:pt x="1" y="0"/>
                      <a:pt x="1" y="0"/>
                      <a:pt x="1" y="0"/>
                    </a:cubicBezTo>
                    <a:cubicBezTo>
                      <a:pt x="1" y="0"/>
                      <a:pt x="1" y="1"/>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3" name="Freeform 1888"/>
              <p:cNvSpPr/>
              <p:nvPr/>
            </p:nvSpPr>
            <p:spPr bwMode="auto">
              <a:xfrm>
                <a:off x="1270" y="2776"/>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4" name="Freeform 1889"/>
              <p:cNvSpPr/>
              <p:nvPr/>
            </p:nvSpPr>
            <p:spPr bwMode="auto">
              <a:xfrm>
                <a:off x="1273" y="275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5" name="Rectangle 1890"/>
              <p:cNvSpPr>
                <a:spLocks noChangeArrowheads="1"/>
              </p:cNvSpPr>
              <p:nvPr/>
            </p:nvSpPr>
            <p:spPr bwMode="auto">
              <a:xfrm>
                <a:off x="1273" y="2750"/>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46" name="Freeform 1891"/>
              <p:cNvSpPr/>
              <p:nvPr/>
            </p:nvSpPr>
            <p:spPr bwMode="auto">
              <a:xfrm>
                <a:off x="1261" y="2704"/>
                <a:ext cx="19" cy="46"/>
              </a:xfrm>
              <a:custGeom>
                <a:avLst/>
                <a:gdLst>
                  <a:gd name="T0" fmla="*/ 7 w 8"/>
                  <a:gd name="T1" fmla="*/ 4 h 19"/>
                  <a:gd name="T2" fmla="*/ 6 w 8"/>
                  <a:gd name="T3" fmla="*/ 3 h 19"/>
                  <a:gd name="T4" fmla="*/ 7 w 8"/>
                  <a:gd name="T5" fmla="*/ 2 h 19"/>
                  <a:gd name="T6" fmla="*/ 5 w 8"/>
                  <a:gd name="T7" fmla="*/ 0 h 19"/>
                  <a:gd name="T8" fmla="*/ 4 w 8"/>
                  <a:gd name="T9" fmla="*/ 9 h 19"/>
                  <a:gd name="T10" fmla="*/ 3 w 8"/>
                  <a:gd name="T11" fmla="*/ 9 h 19"/>
                  <a:gd name="T12" fmla="*/ 4 w 8"/>
                  <a:gd name="T13" fmla="*/ 12 h 19"/>
                  <a:gd name="T14" fmla="*/ 2 w 8"/>
                  <a:gd name="T15" fmla="*/ 11 h 19"/>
                  <a:gd name="T16" fmla="*/ 2 w 8"/>
                  <a:gd name="T17" fmla="*/ 14 h 19"/>
                  <a:gd name="T18" fmla="*/ 3 w 8"/>
                  <a:gd name="T19" fmla="*/ 14 h 19"/>
                  <a:gd name="T20" fmla="*/ 3 w 8"/>
                  <a:gd name="T21" fmla="*/ 14 h 19"/>
                  <a:gd name="T22" fmla="*/ 3 w 8"/>
                  <a:gd name="T23" fmla="*/ 14 h 19"/>
                  <a:gd name="T24" fmla="*/ 3 w 8"/>
                  <a:gd name="T25" fmla="*/ 15 h 19"/>
                  <a:gd name="T26" fmla="*/ 3 w 8"/>
                  <a:gd name="T27" fmla="*/ 15 h 19"/>
                  <a:gd name="T28" fmla="*/ 3 w 8"/>
                  <a:gd name="T29" fmla="*/ 16 h 19"/>
                  <a:gd name="T30" fmla="*/ 2 w 8"/>
                  <a:gd name="T31" fmla="*/ 16 h 19"/>
                  <a:gd name="T32" fmla="*/ 3 w 8"/>
                  <a:gd name="T33" fmla="*/ 19 h 19"/>
                  <a:gd name="T34" fmla="*/ 4 w 8"/>
                  <a:gd name="T35" fmla="*/ 19 h 19"/>
                  <a:gd name="T36" fmla="*/ 4 w 8"/>
                  <a:gd name="T37" fmla="*/ 17 h 19"/>
                  <a:gd name="T38" fmla="*/ 4 w 8"/>
                  <a:gd name="T39" fmla="*/ 17 h 19"/>
                  <a:gd name="T40" fmla="*/ 3 w 8"/>
                  <a:gd name="T41" fmla="*/ 16 h 19"/>
                  <a:gd name="T42" fmla="*/ 5 w 8"/>
                  <a:gd name="T43" fmla="*/ 17 h 19"/>
                  <a:gd name="T44" fmla="*/ 7 w 8"/>
                  <a:gd name="T45" fmla="*/ 15 h 19"/>
                  <a:gd name="T46" fmla="*/ 7 w 8"/>
                  <a:gd name="T47" fmla="*/ 15 h 19"/>
                  <a:gd name="T48" fmla="*/ 6 w 8"/>
                  <a:gd name="T49" fmla="*/ 14 h 19"/>
                  <a:gd name="T50" fmla="*/ 5 w 8"/>
                  <a:gd name="T51" fmla="*/ 15 h 19"/>
                  <a:gd name="T52" fmla="*/ 3 w 8"/>
                  <a:gd name="T53" fmla="*/ 14 h 19"/>
                  <a:gd name="T54" fmla="*/ 4 w 8"/>
                  <a:gd name="T55" fmla="*/ 13 h 19"/>
                  <a:gd name="T56" fmla="*/ 5 w 8"/>
                  <a:gd name="T57" fmla="*/ 14 h 19"/>
                  <a:gd name="T58" fmla="*/ 5 w 8"/>
                  <a:gd name="T59" fmla="*/ 13 h 19"/>
                  <a:gd name="T60" fmla="*/ 7 w 8"/>
                  <a:gd name="T61" fmla="*/ 13 h 19"/>
                  <a:gd name="T62" fmla="*/ 5 w 8"/>
                  <a:gd name="T63" fmla="*/ 12 h 19"/>
                  <a:gd name="T64" fmla="*/ 6 w 8"/>
                  <a:gd name="T65" fmla="*/ 9 h 19"/>
                  <a:gd name="T66" fmla="*/ 7 w 8"/>
                  <a:gd name="T67" fmla="*/ 10 h 19"/>
                  <a:gd name="T68" fmla="*/ 5 w 8"/>
                  <a:gd name="T69" fmla="*/ 9 h 19"/>
                  <a:gd name="T70" fmla="*/ 7 w 8"/>
                  <a:gd name="T71" fmla="*/ 7 h 19"/>
                  <a:gd name="T72" fmla="*/ 6 w 8"/>
                  <a:gd name="T73" fmla="*/ 7 h 19"/>
                  <a:gd name="T74" fmla="*/ 7 w 8"/>
                  <a:gd name="T75" fmla="*/ 5 h 19"/>
                  <a:gd name="T76" fmla="*/ 7 w 8"/>
                  <a:gd name="T77" fmla="*/ 5 h 19"/>
                  <a:gd name="T78" fmla="*/ 5 w 8"/>
                  <a:gd name="T79" fmla="*/ 3 h 19"/>
                  <a:gd name="T80" fmla="*/ 7 w 8"/>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9">
                    <a:moveTo>
                      <a:pt x="7" y="4"/>
                    </a:moveTo>
                    <a:cubicBezTo>
                      <a:pt x="6" y="3"/>
                      <a:pt x="6" y="3"/>
                      <a:pt x="6" y="3"/>
                    </a:cubicBezTo>
                    <a:cubicBezTo>
                      <a:pt x="7" y="3"/>
                      <a:pt x="6" y="2"/>
                      <a:pt x="7" y="2"/>
                    </a:cubicBezTo>
                    <a:cubicBezTo>
                      <a:pt x="6" y="1"/>
                      <a:pt x="8" y="1"/>
                      <a:pt x="5" y="0"/>
                    </a:cubicBezTo>
                    <a:cubicBezTo>
                      <a:pt x="5" y="3"/>
                      <a:pt x="2" y="6"/>
                      <a:pt x="4" y="9"/>
                    </a:cubicBezTo>
                    <a:cubicBezTo>
                      <a:pt x="3" y="9"/>
                      <a:pt x="3" y="9"/>
                      <a:pt x="3" y="9"/>
                    </a:cubicBezTo>
                    <a:cubicBezTo>
                      <a:pt x="5" y="11"/>
                      <a:pt x="0" y="10"/>
                      <a:pt x="4" y="12"/>
                    </a:cubicBezTo>
                    <a:cubicBezTo>
                      <a:pt x="2" y="11"/>
                      <a:pt x="2" y="11"/>
                      <a:pt x="2" y="11"/>
                    </a:cubicBezTo>
                    <a:cubicBezTo>
                      <a:pt x="1" y="12"/>
                      <a:pt x="5" y="13"/>
                      <a:pt x="2" y="14"/>
                    </a:cubicBezTo>
                    <a:cubicBezTo>
                      <a:pt x="3" y="14"/>
                      <a:pt x="3" y="14"/>
                      <a:pt x="3" y="14"/>
                    </a:cubicBezTo>
                    <a:cubicBezTo>
                      <a:pt x="3" y="14"/>
                      <a:pt x="3" y="14"/>
                      <a:pt x="3" y="14"/>
                    </a:cubicBezTo>
                    <a:cubicBezTo>
                      <a:pt x="3" y="14"/>
                      <a:pt x="3" y="14"/>
                      <a:pt x="3" y="14"/>
                    </a:cubicBezTo>
                    <a:cubicBezTo>
                      <a:pt x="4" y="15"/>
                      <a:pt x="4" y="15"/>
                      <a:pt x="3" y="15"/>
                    </a:cubicBezTo>
                    <a:cubicBezTo>
                      <a:pt x="2" y="15"/>
                      <a:pt x="3" y="15"/>
                      <a:pt x="3" y="15"/>
                    </a:cubicBezTo>
                    <a:cubicBezTo>
                      <a:pt x="2" y="15"/>
                      <a:pt x="3" y="16"/>
                      <a:pt x="3" y="16"/>
                    </a:cubicBezTo>
                    <a:cubicBezTo>
                      <a:pt x="2" y="16"/>
                      <a:pt x="2" y="16"/>
                      <a:pt x="2" y="16"/>
                    </a:cubicBezTo>
                    <a:cubicBezTo>
                      <a:pt x="2" y="17"/>
                      <a:pt x="0" y="17"/>
                      <a:pt x="3" y="19"/>
                    </a:cubicBezTo>
                    <a:cubicBezTo>
                      <a:pt x="4" y="19"/>
                      <a:pt x="4" y="18"/>
                      <a:pt x="4" y="19"/>
                    </a:cubicBezTo>
                    <a:cubicBezTo>
                      <a:pt x="5" y="18"/>
                      <a:pt x="4" y="18"/>
                      <a:pt x="4" y="17"/>
                    </a:cubicBezTo>
                    <a:cubicBezTo>
                      <a:pt x="4" y="17"/>
                      <a:pt x="4" y="17"/>
                      <a:pt x="4" y="17"/>
                    </a:cubicBezTo>
                    <a:cubicBezTo>
                      <a:pt x="1" y="16"/>
                      <a:pt x="4" y="17"/>
                      <a:pt x="3" y="16"/>
                    </a:cubicBezTo>
                    <a:cubicBezTo>
                      <a:pt x="5" y="16"/>
                      <a:pt x="4" y="16"/>
                      <a:pt x="5" y="17"/>
                    </a:cubicBezTo>
                    <a:cubicBezTo>
                      <a:pt x="8" y="16"/>
                      <a:pt x="4" y="15"/>
                      <a:pt x="7" y="15"/>
                    </a:cubicBezTo>
                    <a:cubicBezTo>
                      <a:pt x="7" y="15"/>
                      <a:pt x="7" y="15"/>
                      <a:pt x="7" y="15"/>
                    </a:cubicBezTo>
                    <a:cubicBezTo>
                      <a:pt x="7" y="15"/>
                      <a:pt x="7" y="15"/>
                      <a:pt x="6" y="14"/>
                    </a:cubicBezTo>
                    <a:cubicBezTo>
                      <a:pt x="5" y="15"/>
                      <a:pt x="5" y="15"/>
                      <a:pt x="5" y="15"/>
                    </a:cubicBezTo>
                    <a:cubicBezTo>
                      <a:pt x="5" y="14"/>
                      <a:pt x="4" y="14"/>
                      <a:pt x="3" y="14"/>
                    </a:cubicBezTo>
                    <a:cubicBezTo>
                      <a:pt x="5" y="14"/>
                      <a:pt x="3" y="13"/>
                      <a:pt x="4" y="13"/>
                    </a:cubicBezTo>
                    <a:cubicBezTo>
                      <a:pt x="5" y="13"/>
                      <a:pt x="5" y="13"/>
                      <a:pt x="5" y="14"/>
                    </a:cubicBezTo>
                    <a:cubicBezTo>
                      <a:pt x="5" y="13"/>
                      <a:pt x="5" y="13"/>
                      <a:pt x="5" y="13"/>
                    </a:cubicBezTo>
                    <a:cubicBezTo>
                      <a:pt x="5" y="13"/>
                      <a:pt x="6" y="13"/>
                      <a:pt x="7" y="13"/>
                    </a:cubicBezTo>
                    <a:cubicBezTo>
                      <a:pt x="6" y="12"/>
                      <a:pt x="6" y="13"/>
                      <a:pt x="5" y="12"/>
                    </a:cubicBezTo>
                    <a:cubicBezTo>
                      <a:pt x="6" y="12"/>
                      <a:pt x="6" y="10"/>
                      <a:pt x="6" y="9"/>
                    </a:cubicBezTo>
                    <a:cubicBezTo>
                      <a:pt x="6" y="9"/>
                      <a:pt x="7" y="9"/>
                      <a:pt x="7" y="10"/>
                    </a:cubicBezTo>
                    <a:cubicBezTo>
                      <a:pt x="7" y="10"/>
                      <a:pt x="6" y="9"/>
                      <a:pt x="5" y="9"/>
                    </a:cubicBezTo>
                    <a:cubicBezTo>
                      <a:pt x="5" y="8"/>
                      <a:pt x="6" y="7"/>
                      <a:pt x="7" y="7"/>
                    </a:cubicBezTo>
                    <a:cubicBezTo>
                      <a:pt x="6" y="7"/>
                      <a:pt x="6" y="7"/>
                      <a:pt x="6" y="7"/>
                    </a:cubicBezTo>
                    <a:cubicBezTo>
                      <a:pt x="4" y="6"/>
                      <a:pt x="7" y="6"/>
                      <a:pt x="7" y="5"/>
                    </a:cubicBezTo>
                    <a:cubicBezTo>
                      <a:pt x="7" y="5"/>
                      <a:pt x="7" y="5"/>
                      <a:pt x="7" y="5"/>
                    </a:cubicBezTo>
                    <a:cubicBezTo>
                      <a:pt x="6" y="4"/>
                      <a:pt x="4" y="3"/>
                      <a:pt x="5" y="3"/>
                    </a:cubicBezTo>
                    <a:cubicBezTo>
                      <a:pt x="6" y="3"/>
                      <a:pt x="6" y="4"/>
                      <a:pt x="7"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7" name="Freeform 1892"/>
              <p:cNvSpPr/>
              <p:nvPr/>
            </p:nvSpPr>
            <p:spPr bwMode="auto">
              <a:xfrm>
                <a:off x="1273" y="2702"/>
                <a:ext cx="7" cy="5"/>
              </a:xfrm>
              <a:custGeom>
                <a:avLst/>
                <a:gdLst>
                  <a:gd name="T0" fmla="*/ 1 w 3"/>
                  <a:gd name="T1" fmla="*/ 1 h 2"/>
                  <a:gd name="T2" fmla="*/ 2 w 3"/>
                  <a:gd name="T3" fmla="*/ 2 h 2"/>
                  <a:gd name="T4" fmla="*/ 1 w 3"/>
                  <a:gd name="T5" fmla="*/ 0 h 2"/>
                  <a:gd name="T6" fmla="*/ 1 w 3"/>
                  <a:gd name="T7" fmla="*/ 1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2" y="2"/>
                      <a:pt x="2" y="2"/>
                      <a:pt x="2" y="2"/>
                    </a:cubicBezTo>
                    <a:cubicBezTo>
                      <a:pt x="3" y="2"/>
                      <a:pt x="1" y="1"/>
                      <a:pt x="1" y="0"/>
                    </a:cubicBezTo>
                    <a:cubicBezTo>
                      <a:pt x="1" y="1"/>
                      <a:pt x="0" y="1"/>
                      <a:pt x="1" y="1"/>
                    </a:cubicBezTo>
                    <a:cubicBezTo>
                      <a:pt x="1" y="1"/>
                      <a:pt x="1"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8" name="Freeform 1893"/>
              <p:cNvSpPr/>
              <p:nvPr/>
            </p:nvSpPr>
            <p:spPr bwMode="auto">
              <a:xfrm>
                <a:off x="1273" y="2681"/>
                <a:ext cx="14" cy="23"/>
              </a:xfrm>
              <a:custGeom>
                <a:avLst/>
                <a:gdLst>
                  <a:gd name="T0" fmla="*/ 4 w 6"/>
                  <a:gd name="T1" fmla="*/ 4 h 10"/>
                  <a:gd name="T2" fmla="*/ 3 w 6"/>
                  <a:gd name="T3" fmla="*/ 3 h 10"/>
                  <a:gd name="T4" fmla="*/ 1 w 6"/>
                  <a:gd name="T5" fmla="*/ 7 h 10"/>
                  <a:gd name="T6" fmla="*/ 2 w 6"/>
                  <a:gd name="T7" fmla="*/ 9 h 10"/>
                  <a:gd name="T8" fmla="*/ 1 w 6"/>
                  <a:gd name="T9" fmla="*/ 8 h 10"/>
                  <a:gd name="T10" fmla="*/ 2 w 6"/>
                  <a:gd name="T11" fmla="*/ 10 h 10"/>
                  <a:gd name="T12" fmla="*/ 2 w 6"/>
                  <a:gd name="T13" fmla="*/ 9 h 10"/>
                  <a:gd name="T14" fmla="*/ 2 w 6"/>
                  <a:gd name="T15" fmla="*/ 9 h 10"/>
                  <a:gd name="T16" fmla="*/ 2 w 6"/>
                  <a:gd name="T17" fmla="*/ 9 h 10"/>
                  <a:gd name="T18" fmla="*/ 3 w 6"/>
                  <a:gd name="T19" fmla="*/ 9 h 10"/>
                  <a:gd name="T20" fmla="*/ 2 w 6"/>
                  <a:gd name="T21" fmla="*/ 7 h 10"/>
                  <a:gd name="T22" fmla="*/ 4 w 6"/>
                  <a:gd name="T23" fmla="*/ 8 h 10"/>
                  <a:gd name="T24" fmla="*/ 5 w 6"/>
                  <a:gd name="T25" fmla="*/ 6 h 10"/>
                  <a:gd name="T26" fmla="*/ 4 w 6"/>
                  <a:gd name="T27" fmla="*/ 6 h 10"/>
                  <a:gd name="T28" fmla="*/ 3 w 6"/>
                  <a:gd name="T29" fmla="*/ 6 h 10"/>
                  <a:gd name="T30" fmla="*/ 5 w 6"/>
                  <a:gd name="T31" fmla="*/ 6 h 10"/>
                  <a:gd name="T32" fmla="*/ 5 w 6"/>
                  <a:gd name="T33" fmla="*/ 3 h 10"/>
                  <a:gd name="T34" fmla="*/ 4 w 6"/>
                  <a:gd name="T35" fmla="*/ 1 h 10"/>
                  <a:gd name="T36" fmla="*/ 5 w 6"/>
                  <a:gd name="T37" fmla="*/ 2 h 10"/>
                  <a:gd name="T38" fmla="*/ 6 w 6"/>
                  <a:gd name="T39" fmla="*/ 2 h 10"/>
                  <a:gd name="T40" fmla="*/ 3 w 6"/>
                  <a:gd name="T41" fmla="*/ 0 h 10"/>
                  <a:gd name="T42" fmla="*/ 4 w 6"/>
                  <a:gd name="T4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10">
                    <a:moveTo>
                      <a:pt x="4" y="4"/>
                    </a:moveTo>
                    <a:cubicBezTo>
                      <a:pt x="3" y="3"/>
                      <a:pt x="3" y="3"/>
                      <a:pt x="3" y="3"/>
                    </a:cubicBezTo>
                    <a:cubicBezTo>
                      <a:pt x="2" y="5"/>
                      <a:pt x="2" y="7"/>
                      <a:pt x="1" y="7"/>
                    </a:cubicBezTo>
                    <a:cubicBezTo>
                      <a:pt x="0" y="7"/>
                      <a:pt x="2" y="8"/>
                      <a:pt x="2" y="9"/>
                    </a:cubicBezTo>
                    <a:cubicBezTo>
                      <a:pt x="1" y="8"/>
                      <a:pt x="1" y="8"/>
                      <a:pt x="1" y="8"/>
                    </a:cubicBezTo>
                    <a:cubicBezTo>
                      <a:pt x="2" y="9"/>
                      <a:pt x="0" y="9"/>
                      <a:pt x="2" y="10"/>
                    </a:cubicBezTo>
                    <a:cubicBezTo>
                      <a:pt x="2" y="10"/>
                      <a:pt x="1" y="9"/>
                      <a:pt x="2" y="9"/>
                    </a:cubicBezTo>
                    <a:cubicBezTo>
                      <a:pt x="2" y="9"/>
                      <a:pt x="2" y="9"/>
                      <a:pt x="2" y="9"/>
                    </a:cubicBezTo>
                    <a:cubicBezTo>
                      <a:pt x="2" y="9"/>
                      <a:pt x="2" y="9"/>
                      <a:pt x="2" y="9"/>
                    </a:cubicBezTo>
                    <a:cubicBezTo>
                      <a:pt x="3" y="9"/>
                      <a:pt x="3" y="9"/>
                      <a:pt x="3" y="9"/>
                    </a:cubicBezTo>
                    <a:cubicBezTo>
                      <a:pt x="5" y="9"/>
                      <a:pt x="1" y="7"/>
                      <a:pt x="2" y="7"/>
                    </a:cubicBezTo>
                    <a:cubicBezTo>
                      <a:pt x="4" y="8"/>
                      <a:pt x="4" y="8"/>
                      <a:pt x="4" y="8"/>
                    </a:cubicBezTo>
                    <a:cubicBezTo>
                      <a:pt x="4" y="7"/>
                      <a:pt x="4" y="7"/>
                      <a:pt x="5" y="6"/>
                    </a:cubicBezTo>
                    <a:cubicBezTo>
                      <a:pt x="5" y="6"/>
                      <a:pt x="4" y="6"/>
                      <a:pt x="4" y="6"/>
                    </a:cubicBezTo>
                    <a:cubicBezTo>
                      <a:pt x="4" y="6"/>
                      <a:pt x="4" y="6"/>
                      <a:pt x="3" y="6"/>
                    </a:cubicBezTo>
                    <a:cubicBezTo>
                      <a:pt x="2" y="4"/>
                      <a:pt x="4" y="7"/>
                      <a:pt x="5" y="6"/>
                    </a:cubicBezTo>
                    <a:cubicBezTo>
                      <a:pt x="4" y="5"/>
                      <a:pt x="4" y="3"/>
                      <a:pt x="5" y="3"/>
                    </a:cubicBezTo>
                    <a:cubicBezTo>
                      <a:pt x="4" y="3"/>
                      <a:pt x="3" y="2"/>
                      <a:pt x="4" y="1"/>
                    </a:cubicBezTo>
                    <a:cubicBezTo>
                      <a:pt x="4" y="1"/>
                      <a:pt x="5" y="2"/>
                      <a:pt x="5" y="2"/>
                    </a:cubicBezTo>
                    <a:cubicBezTo>
                      <a:pt x="5" y="2"/>
                      <a:pt x="6" y="2"/>
                      <a:pt x="6" y="2"/>
                    </a:cubicBezTo>
                    <a:cubicBezTo>
                      <a:pt x="5" y="2"/>
                      <a:pt x="4" y="1"/>
                      <a:pt x="3" y="0"/>
                    </a:cubicBezTo>
                    <a:cubicBezTo>
                      <a:pt x="2" y="0"/>
                      <a:pt x="4" y="3"/>
                      <a:pt x="4"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9" name="Rectangle 1894"/>
              <p:cNvSpPr>
                <a:spLocks noChangeArrowheads="1"/>
              </p:cNvSpPr>
              <p:nvPr/>
            </p:nvSpPr>
            <p:spPr bwMode="auto">
              <a:xfrm>
                <a:off x="1277" y="2688"/>
                <a:ext cx="3"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50" name="Freeform 1895"/>
              <p:cNvSpPr/>
              <p:nvPr/>
            </p:nvSpPr>
            <p:spPr bwMode="auto">
              <a:xfrm>
                <a:off x="1299" y="2797"/>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1" name="Freeform 1896"/>
              <p:cNvSpPr/>
              <p:nvPr/>
            </p:nvSpPr>
            <p:spPr bwMode="auto">
              <a:xfrm>
                <a:off x="1299" y="2793"/>
                <a:ext cx="0" cy="7"/>
              </a:xfrm>
              <a:custGeom>
                <a:avLst/>
                <a:gdLst>
                  <a:gd name="T0" fmla="*/ 0 h 3"/>
                  <a:gd name="T1" fmla="*/ 0 h 3"/>
                  <a:gd name="T2" fmla="*/ 3 h 3"/>
                  <a:gd name="T3" fmla="*/ 1 h 3"/>
                  <a:gd name="T4" fmla="*/ 2 h 3"/>
                  <a:gd name="T5" fmla="*/ 1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0"/>
                      <a:pt x="0" y="0"/>
                      <a:pt x="0" y="0"/>
                    </a:cubicBezTo>
                    <a:cubicBezTo>
                      <a:pt x="0" y="2"/>
                      <a:pt x="0" y="2"/>
                      <a:pt x="0" y="3"/>
                    </a:cubicBezTo>
                    <a:cubicBezTo>
                      <a:pt x="0" y="2"/>
                      <a:pt x="0" y="2"/>
                      <a:pt x="0" y="1"/>
                    </a:cubicBezTo>
                    <a:cubicBezTo>
                      <a:pt x="0" y="1"/>
                      <a:pt x="0" y="2"/>
                      <a:pt x="0" y="2"/>
                    </a:cubicBezTo>
                    <a:cubicBezTo>
                      <a:pt x="0" y="1"/>
                      <a:pt x="0" y="1"/>
                      <a:pt x="0" y="1"/>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2" name="Freeform 1897"/>
              <p:cNvSpPr/>
              <p:nvPr/>
            </p:nvSpPr>
            <p:spPr bwMode="auto">
              <a:xfrm>
                <a:off x="1299" y="2795"/>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3" name="Freeform 1898"/>
              <p:cNvSpPr/>
              <p:nvPr/>
            </p:nvSpPr>
            <p:spPr bwMode="auto">
              <a:xfrm>
                <a:off x="1299" y="279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4" name="Freeform 1899"/>
              <p:cNvSpPr/>
              <p:nvPr/>
            </p:nvSpPr>
            <p:spPr bwMode="auto">
              <a:xfrm>
                <a:off x="1299"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5" name="Freeform 1900"/>
              <p:cNvSpPr/>
              <p:nvPr/>
            </p:nvSpPr>
            <p:spPr bwMode="auto">
              <a:xfrm>
                <a:off x="1296" y="2793"/>
                <a:ext cx="3" cy="4"/>
              </a:xfrm>
              <a:custGeom>
                <a:avLst/>
                <a:gdLst>
                  <a:gd name="T0" fmla="*/ 0 w 1"/>
                  <a:gd name="T1" fmla="*/ 2 h 2"/>
                  <a:gd name="T2" fmla="*/ 1 w 1"/>
                  <a:gd name="T3" fmla="*/ 2 h 2"/>
                  <a:gd name="T4" fmla="*/ 1 w 1"/>
                  <a:gd name="T5" fmla="*/ 2 h 2"/>
                  <a:gd name="T6" fmla="*/ 1 w 1"/>
                  <a:gd name="T7" fmla="*/ 1 h 2"/>
                  <a:gd name="T8" fmla="*/ 1 w 1"/>
                  <a:gd name="T9" fmla="*/ 1 h 2"/>
                  <a:gd name="T10" fmla="*/ 1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1" y="2"/>
                    </a:cubicBezTo>
                    <a:cubicBezTo>
                      <a:pt x="1" y="2"/>
                      <a:pt x="1" y="2"/>
                      <a:pt x="1" y="2"/>
                    </a:cubicBezTo>
                    <a:cubicBezTo>
                      <a:pt x="0" y="2"/>
                      <a:pt x="0" y="1"/>
                      <a:pt x="1" y="1"/>
                    </a:cubicBezTo>
                    <a:cubicBezTo>
                      <a:pt x="1" y="1"/>
                      <a:pt x="1" y="2"/>
                      <a:pt x="1" y="1"/>
                    </a:cubicBezTo>
                    <a:cubicBezTo>
                      <a:pt x="1" y="0"/>
                      <a:pt x="1" y="0"/>
                      <a:pt x="1"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6" name="Freeform 1901"/>
              <p:cNvSpPr/>
              <p:nvPr/>
            </p:nvSpPr>
            <p:spPr bwMode="auto">
              <a:xfrm>
                <a:off x="1299"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7" name="Freeform 1902"/>
              <p:cNvSpPr/>
              <p:nvPr/>
            </p:nvSpPr>
            <p:spPr bwMode="auto">
              <a:xfrm>
                <a:off x="1299" y="27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8" name="Freeform 1903"/>
              <p:cNvSpPr/>
              <p:nvPr/>
            </p:nvSpPr>
            <p:spPr bwMode="auto">
              <a:xfrm>
                <a:off x="1296" y="2793"/>
                <a:ext cx="0" cy="4"/>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9" name="Freeform 1904"/>
              <p:cNvSpPr/>
              <p:nvPr/>
            </p:nvSpPr>
            <p:spPr bwMode="auto">
              <a:xfrm>
                <a:off x="1296" y="279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0" name="Freeform 1905"/>
              <p:cNvSpPr/>
              <p:nvPr/>
            </p:nvSpPr>
            <p:spPr bwMode="auto">
              <a:xfrm>
                <a:off x="1294" y="2790"/>
                <a:ext cx="2" cy="5"/>
              </a:xfrm>
              <a:custGeom>
                <a:avLst/>
                <a:gdLst>
                  <a:gd name="T0" fmla="*/ 0 w 1"/>
                  <a:gd name="T1" fmla="*/ 2 h 2"/>
                  <a:gd name="T2" fmla="*/ 1 w 1"/>
                  <a:gd name="T3" fmla="*/ 1 h 2"/>
                  <a:gd name="T4" fmla="*/ 1 w 1"/>
                  <a:gd name="T5" fmla="*/ 2 h 2"/>
                  <a:gd name="T6" fmla="*/ 1 w 1"/>
                  <a:gd name="T7" fmla="*/ 1 h 2"/>
                  <a:gd name="T8" fmla="*/ 1 w 1"/>
                  <a:gd name="T9" fmla="*/ 2 h 2"/>
                  <a:gd name="T10" fmla="*/ 1 w 1"/>
                  <a:gd name="T11" fmla="*/ 2 h 2"/>
                  <a:gd name="T12" fmla="*/ 1 w 1"/>
                  <a:gd name="T13" fmla="*/ 2 h 2"/>
                  <a:gd name="T14" fmla="*/ 1 w 1"/>
                  <a:gd name="T15" fmla="*/ 1 h 2"/>
                  <a:gd name="T16" fmla="*/ 1 w 1"/>
                  <a:gd name="T17" fmla="*/ 1 h 2"/>
                  <a:gd name="T18" fmla="*/ 1 w 1"/>
                  <a:gd name="T19" fmla="*/ 1 h 2"/>
                  <a:gd name="T20" fmla="*/ 1 w 1"/>
                  <a:gd name="T21" fmla="*/ 0 h 2"/>
                  <a:gd name="T22" fmla="*/ 0 w 1"/>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
                    <a:moveTo>
                      <a:pt x="0" y="2"/>
                    </a:moveTo>
                    <a:cubicBezTo>
                      <a:pt x="1" y="1"/>
                      <a:pt x="1" y="1"/>
                      <a:pt x="1" y="1"/>
                    </a:cubicBezTo>
                    <a:cubicBezTo>
                      <a:pt x="1" y="1"/>
                      <a:pt x="1" y="2"/>
                      <a:pt x="1" y="2"/>
                    </a:cubicBezTo>
                    <a:cubicBezTo>
                      <a:pt x="1" y="2"/>
                      <a:pt x="1" y="1"/>
                      <a:pt x="1" y="1"/>
                    </a:cubicBezTo>
                    <a:cubicBezTo>
                      <a:pt x="1" y="2"/>
                      <a:pt x="1" y="2"/>
                      <a:pt x="1" y="2"/>
                    </a:cubicBezTo>
                    <a:cubicBezTo>
                      <a:pt x="1" y="2"/>
                      <a:pt x="1" y="2"/>
                      <a:pt x="1" y="2"/>
                    </a:cubicBezTo>
                    <a:cubicBezTo>
                      <a:pt x="1" y="2"/>
                      <a:pt x="1" y="2"/>
                      <a:pt x="1" y="2"/>
                    </a:cubicBezTo>
                    <a:cubicBezTo>
                      <a:pt x="1" y="1"/>
                      <a:pt x="1" y="1"/>
                      <a:pt x="1" y="1"/>
                    </a:cubicBezTo>
                    <a:cubicBezTo>
                      <a:pt x="1" y="1"/>
                      <a:pt x="1" y="2"/>
                      <a:pt x="1" y="1"/>
                    </a:cubicBezTo>
                    <a:cubicBezTo>
                      <a:pt x="1" y="1"/>
                      <a:pt x="1" y="1"/>
                      <a:pt x="1" y="1"/>
                    </a:cubicBezTo>
                    <a:cubicBezTo>
                      <a:pt x="1" y="1"/>
                      <a:pt x="1" y="0"/>
                      <a:pt x="1" y="0"/>
                    </a:cubicBezTo>
                    <a:cubicBezTo>
                      <a:pt x="0" y="0"/>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1" name="Rectangle 1906"/>
              <p:cNvSpPr>
                <a:spLocks noChangeArrowheads="1"/>
              </p:cNvSpPr>
              <p:nvPr/>
            </p:nvSpPr>
            <p:spPr bwMode="auto">
              <a:xfrm>
                <a:off x="1294" y="279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62" name="Freeform 1907"/>
              <p:cNvSpPr/>
              <p:nvPr/>
            </p:nvSpPr>
            <p:spPr bwMode="auto">
              <a:xfrm>
                <a:off x="1294" y="2790"/>
                <a:ext cx="0" cy="5"/>
              </a:xfrm>
              <a:custGeom>
                <a:avLst/>
                <a:gdLst>
                  <a:gd name="T0" fmla="*/ 2 h 2"/>
                  <a:gd name="T1" fmla="*/ 2 h 2"/>
                  <a:gd name="T2" fmla="*/ 2 h 2"/>
                  <a:gd name="T3" fmla="*/ 1 h 2"/>
                  <a:gd name="T4" fmla="*/ 2 h 2"/>
                  <a:gd name="T5" fmla="*/ 0 h 2"/>
                  <a:gd name="T6" fmla="*/ 1 h 2"/>
                  <a:gd name="T7" fmla="*/ 1 h 2"/>
                  <a:gd name="T8" fmla="*/ 1 h 2"/>
                  <a:gd name="T9" fmla="*/ 1 h 2"/>
                  <a:gd name="T10" fmla="*/ 2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2">
                    <a:moveTo>
                      <a:pt x="0" y="2"/>
                    </a:moveTo>
                    <a:cubicBezTo>
                      <a:pt x="0" y="2"/>
                      <a:pt x="0" y="2"/>
                      <a:pt x="0" y="2"/>
                    </a:cubicBezTo>
                    <a:cubicBezTo>
                      <a:pt x="0" y="2"/>
                      <a:pt x="0" y="2"/>
                      <a:pt x="0" y="2"/>
                    </a:cubicBezTo>
                    <a:cubicBezTo>
                      <a:pt x="0" y="1"/>
                      <a:pt x="0" y="1"/>
                      <a:pt x="0" y="1"/>
                    </a:cubicBezTo>
                    <a:cubicBezTo>
                      <a:pt x="0" y="0"/>
                      <a:pt x="0" y="2"/>
                      <a:pt x="0" y="2"/>
                    </a:cubicBezTo>
                    <a:cubicBezTo>
                      <a:pt x="0" y="1"/>
                      <a:pt x="0" y="1"/>
                      <a:pt x="0" y="0"/>
                    </a:cubicBezTo>
                    <a:cubicBezTo>
                      <a:pt x="0" y="1"/>
                      <a:pt x="0" y="1"/>
                      <a:pt x="0" y="1"/>
                    </a:cubicBezTo>
                    <a:cubicBezTo>
                      <a:pt x="0" y="0"/>
                      <a:pt x="0" y="1"/>
                      <a:pt x="0" y="1"/>
                    </a:cubicBezTo>
                    <a:cubicBezTo>
                      <a:pt x="0"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745" name="Group 2109"/>
            <p:cNvGrpSpPr/>
            <p:nvPr/>
          </p:nvGrpSpPr>
          <p:grpSpPr bwMode="auto">
            <a:xfrm>
              <a:off x="1247" y="2702"/>
              <a:ext cx="57" cy="105"/>
              <a:chOff x="1247" y="2702"/>
              <a:chExt cx="57" cy="105"/>
            </a:xfrm>
          </p:grpSpPr>
          <p:sp>
            <p:nvSpPr>
              <p:cNvPr id="2063" name="Freeform 1909"/>
              <p:cNvSpPr/>
              <p:nvPr/>
            </p:nvSpPr>
            <p:spPr bwMode="auto">
              <a:xfrm>
                <a:off x="1294" y="2795"/>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4" name="Freeform 1910"/>
              <p:cNvSpPr/>
              <p:nvPr/>
            </p:nvSpPr>
            <p:spPr bwMode="auto">
              <a:xfrm>
                <a:off x="1294" y="27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5" name="Rectangle 1911"/>
              <p:cNvSpPr>
                <a:spLocks noChangeArrowheads="1"/>
              </p:cNvSpPr>
              <p:nvPr/>
            </p:nvSpPr>
            <p:spPr bwMode="auto">
              <a:xfrm>
                <a:off x="1294" y="279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6" name="Freeform 1912"/>
              <p:cNvSpPr/>
              <p:nvPr/>
            </p:nvSpPr>
            <p:spPr bwMode="auto">
              <a:xfrm>
                <a:off x="1285" y="2790"/>
                <a:ext cx="9" cy="7"/>
              </a:xfrm>
              <a:custGeom>
                <a:avLst/>
                <a:gdLst>
                  <a:gd name="T0" fmla="*/ 0 w 4"/>
                  <a:gd name="T1" fmla="*/ 0 h 3"/>
                  <a:gd name="T2" fmla="*/ 1 w 4"/>
                  <a:gd name="T3" fmla="*/ 1 h 3"/>
                  <a:gd name="T4" fmla="*/ 0 w 4"/>
                  <a:gd name="T5" fmla="*/ 2 h 3"/>
                  <a:gd name="T6" fmla="*/ 0 w 4"/>
                  <a:gd name="T7" fmla="*/ 3 h 3"/>
                  <a:gd name="T8" fmla="*/ 1 w 4"/>
                  <a:gd name="T9" fmla="*/ 2 h 3"/>
                  <a:gd name="T10" fmla="*/ 0 w 4"/>
                  <a:gd name="T11" fmla="*/ 3 h 3"/>
                  <a:gd name="T12" fmla="*/ 1 w 4"/>
                  <a:gd name="T13" fmla="*/ 3 h 3"/>
                  <a:gd name="T14" fmla="*/ 1 w 4"/>
                  <a:gd name="T15" fmla="*/ 2 h 3"/>
                  <a:gd name="T16" fmla="*/ 3 w 4"/>
                  <a:gd name="T17" fmla="*/ 3 h 3"/>
                  <a:gd name="T18" fmla="*/ 3 w 4"/>
                  <a:gd name="T19" fmla="*/ 1 h 3"/>
                  <a:gd name="T20" fmla="*/ 3 w 4"/>
                  <a:gd name="T21" fmla="*/ 2 h 3"/>
                  <a:gd name="T22" fmla="*/ 3 w 4"/>
                  <a:gd name="T23" fmla="*/ 2 h 3"/>
                  <a:gd name="T24" fmla="*/ 3 w 4"/>
                  <a:gd name="T25" fmla="*/ 2 h 3"/>
                  <a:gd name="T26" fmla="*/ 3 w 4"/>
                  <a:gd name="T27" fmla="*/ 1 h 3"/>
                  <a:gd name="T28" fmla="*/ 4 w 4"/>
                  <a:gd name="T29" fmla="*/ 2 h 3"/>
                  <a:gd name="T30" fmla="*/ 4 w 4"/>
                  <a:gd name="T31" fmla="*/ 2 h 3"/>
                  <a:gd name="T32" fmla="*/ 4 w 4"/>
                  <a:gd name="T33" fmla="*/ 1 h 3"/>
                  <a:gd name="T34" fmla="*/ 4 w 4"/>
                  <a:gd name="T35" fmla="*/ 0 h 3"/>
                  <a:gd name="T36" fmla="*/ 3 w 4"/>
                  <a:gd name="T37" fmla="*/ 2 h 3"/>
                  <a:gd name="T38" fmla="*/ 3 w 4"/>
                  <a:gd name="T39" fmla="*/ 1 h 3"/>
                  <a:gd name="T40" fmla="*/ 2 w 4"/>
                  <a:gd name="T41" fmla="*/ 1 h 3"/>
                  <a:gd name="T42" fmla="*/ 2 w 4"/>
                  <a:gd name="T43" fmla="*/ 2 h 3"/>
                  <a:gd name="T44" fmla="*/ 2 w 4"/>
                  <a:gd name="T45" fmla="*/ 1 h 3"/>
                  <a:gd name="T46" fmla="*/ 2 w 4"/>
                  <a:gd name="T47" fmla="*/ 2 h 3"/>
                  <a:gd name="T48" fmla="*/ 2 w 4"/>
                  <a:gd name="T49" fmla="*/ 1 h 3"/>
                  <a:gd name="T50" fmla="*/ 2 w 4"/>
                  <a:gd name="T51" fmla="*/ 2 h 3"/>
                  <a:gd name="T52" fmla="*/ 1 w 4"/>
                  <a:gd name="T53" fmla="*/ 0 h 3"/>
                  <a:gd name="T54" fmla="*/ 1 w 4"/>
                  <a:gd name="T55" fmla="*/ 1 h 3"/>
                  <a:gd name="T56" fmla="*/ 1 w 4"/>
                  <a:gd name="T57" fmla="*/ 2 h 3"/>
                  <a:gd name="T58" fmla="*/ 1 w 4"/>
                  <a:gd name="T59" fmla="*/ 1 h 3"/>
                  <a:gd name="T60" fmla="*/ 1 w 4"/>
                  <a:gd name="T61" fmla="*/ 1 h 3"/>
                  <a:gd name="T62" fmla="*/ 1 w 4"/>
                  <a:gd name="T63" fmla="*/ 2 h 3"/>
                  <a:gd name="T64" fmla="*/ 1 w 4"/>
                  <a:gd name="T65" fmla="*/ 2 h 3"/>
                  <a:gd name="T66" fmla="*/ 1 w 4"/>
                  <a:gd name="T67" fmla="*/ 0 h 3"/>
                  <a:gd name="T68" fmla="*/ 1 w 4"/>
                  <a:gd name="T69" fmla="*/ 0 h 3"/>
                  <a:gd name="T70" fmla="*/ 1 w 4"/>
                  <a:gd name="T71" fmla="*/ 1 h 3"/>
                  <a:gd name="T72" fmla="*/ 0 w 4"/>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3">
                    <a:moveTo>
                      <a:pt x="0" y="0"/>
                    </a:moveTo>
                    <a:cubicBezTo>
                      <a:pt x="0" y="1"/>
                      <a:pt x="0" y="1"/>
                      <a:pt x="1" y="1"/>
                    </a:cubicBezTo>
                    <a:cubicBezTo>
                      <a:pt x="0" y="1"/>
                      <a:pt x="0" y="1"/>
                      <a:pt x="0" y="2"/>
                    </a:cubicBezTo>
                    <a:cubicBezTo>
                      <a:pt x="0" y="2"/>
                      <a:pt x="0" y="2"/>
                      <a:pt x="0" y="3"/>
                    </a:cubicBezTo>
                    <a:cubicBezTo>
                      <a:pt x="0" y="3"/>
                      <a:pt x="0" y="2"/>
                      <a:pt x="1" y="2"/>
                    </a:cubicBezTo>
                    <a:cubicBezTo>
                      <a:pt x="0" y="3"/>
                      <a:pt x="0" y="3"/>
                      <a:pt x="0" y="3"/>
                    </a:cubicBezTo>
                    <a:cubicBezTo>
                      <a:pt x="1" y="3"/>
                      <a:pt x="1" y="2"/>
                      <a:pt x="1" y="3"/>
                    </a:cubicBezTo>
                    <a:cubicBezTo>
                      <a:pt x="1" y="3"/>
                      <a:pt x="1" y="2"/>
                      <a:pt x="1" y="2"/>
                    </a:cubicBezTo>
                    <a:cubicBezTo>
                      <a:pt x="2" y="3"/>
                      <a:pt x="2" y="2"/>
                      <a:pt x="3" y="3"/>
                    </a:cubicBezTo>
                    <a:cubicBezTo>
                      <a:pt x="3" y="1"/>
                      <a:pt x="3" y="1"/>
                      <a:pt x="3" y="1"/>
                    </a:cubicBezTo>
                    <a:cubicBezTo>
                      <a:pt x="3" y="2"/>
                      <a:pt x="3" y="1"/>
                      <a:pt x="3" y="2"/>
                    </a:cubicBezTo>
                    <a:cubicBezTo>
                      <a:pt x="3" y="2"/>
                      <a:pt x="3" y="2"/>
                      <a:pt x="3" y="2"/>
                    </a:cubicBezTo>
                    <a:cubicBezTo>
                      <a:pt x="3" y="3"/>
                      <a:pt x="3" y="2"/>
                      <a:pt x="3" y="2"/>
                    </a:cubicBezTo>
                    <a:cubicBezTo>
                      <a:pt x="3" y="2"/>
                      <a:pt x="3" y="1"/>
                      <a:pt x="3" y="1"/>
                    </a:cubicBezTo>
                    <a:cubicBezTo>
                      <a:pt x="3" y="2"/>
                      <a:pt x="3" y="1"/>
                      <a:pt x="4" y="2"/>
                    </a:cubicBezTo>
                    <a:cubicBezTo>
                      <a:pt x="4" y="3"/>
                      <a:pt x="4" y="1"/>
                      <a:pt x="4" y="2"/>
                    </a:cubicBezTo>
                    <a:cubicBezTo>
                      <a:pt x="4" y="1"/>
                      <a:pt x="4" y="1"/>
                      <a:pt x="4" y="1"/>
                    </a:cubicBezTo>
                    <a:cubicBezTo>
                      <a:pt x="4" y="0"/>
                      <a:pt x="4" y="1"/>
                      <a:pt x="4" y="0"/>
                    </a:cubicBezTo>
                    <a:cubicBezTo>
                      <a:pt x="3" y="0"/>
                      <a:pt x="3" y="1"/>
                      <a:pt x="3" y="2"/>
                    </a:cubicBezTo>
                    <a:cubicBezTo>
                      <a:pt x="3" y="1"/>
                      <a:pt x="3" y="1"/>
                      <a:pt x="3" y="1"/>
                    </a:cubicBezTo>
                    <a:cubicBezTo>
                      <a:pt x="3" y="2"/>
                      <a:pt x="2" y="2"/>
                      <a:pt x="2" y="1"/>
                    </a:cubicBezTo>
                    <a:cubicBezTo>
                      <a:pt x="2" y="1"/>
                      <a:pt x="2" y="0"/>
                      <a:pt x="2" y="2"/>
                    </a:cubicBezTo>
                    <a:cubicBezTo>
                      <a:pt x="2" y="1"/>
                      <a:pt x="2" y="1"/>
                      <a:pt x="2" y="1"/>
                    </a:cubicBezTo>
                    <a:cubicBezTo>
                      <a:pt x="2" y="2"/>
                      <a:pt x="2" y="2"/>
                      <a:pt x="2" y="2"/>
                    </a:cubicBezTo>
                    <a:cubicBezTo>
                      <a:pt x="2" y="2"/>
                      <a:pt x="2" y="1"/>
                      <a:pt x="2" y="1"/>
                    </a:cubicBezTo>
                    <a:cubicBezTo>
                      <a:pt x="2" y="2"/>
                      <a:pt x="2" y="2"/>
                      <a:pt x="2" y="2"/>
                    </a:cubicBezTo>
                    <a:cubicBezTo>
                      <a:pt x="1" y="0"/>
                      <a:pt x="1" y="0"/>
                      <a:pt x="1" y="0"/>
                    </a:cubicBezTo>
                    <a:cubicBezTo>
                      <a:pt x="1" y="1"/>
                      <a:pt x="1" y="1"/>
                      <a:pt x="1" y="1"/>
                    </a:cubicBezTo>
                    <a:cubicBezTo>
                      <a:pt x="1" y="1"/>
                      <a:pt x="1" y="1"/>
                      <a:pt x="1" y="2"/>
                    </a:cubicBezTo>
                    <a:cubicBezTo>
                      <a:pt x="1" y="2"/>
                      <a:pt x="1" y="1"/>
                      <a:pt x="1" y="1"/>
                    </a:cubicBezTo>
                    <a:cubicBezTo>
                      <a:pt x="1" y="0"/>
                      <a:pt x="1" y="2"/>
                      <a:pt x="1" y="1"/>
                    </a:cubicBezTo>
                    <a:cubicBezTo>
                      <a:pt x="1" y="2"/>
                      <a:pt x="1" y="2"/>
                      <a:pt x="1" y="2"/>
                    </a:cubicBezTo>
                    <a:cubicBezTo>
                      <a:pt x="1" y="2"/>
                      <a:pt x="1" y="1"/>
                      <a:pt x="1" y="2"/>
                    </a:cubicBezTo>
                    <a:cubicBezTo>
                      <a:pt x="1" y="1"/>
                      <a:pt x="1" y="1"/>
                      <a:pt x="1" y="0"/>
                    </a:cubicBezTo>
                    <a:cubicBezTo>
                      <a:pt x="1" y="0"/>
                      <a:pt x="1" y="0"/>
                      <a:pt x="1" y="0"/>
                    </a:cubicBezTo>
                    <a:cubicBezTo>
                      <a:pt x="1" y="1"/>
                      <a:pt x="1" y="1"/>
                      <a:pt x="1" y="1"/>
                    </a:cubicBezTo>
                    <a:cubicBezTo>
                      <a:pt x="1"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7" name="Rectangle 1913"/>
              <p:cNvSpPr>
                <a:spLocks noChangeArrowheads="1"/>
              </p:cNvSpPr>
              <p:nvPr/>
            </p:nvSpPr>
            <p:spPr bwMode="auto">
              <a:xfrm>
                <a:off x="1287" y="279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8" name="Freeform 1914"/>
              <p:cNvSpPr/>
              <p:nvPr/>
            </p:nvSpPr>
            <p:spPr bwMode="auto">
              <a:xfrm>
                <a:off x="1285" y="27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9" name="Freeform 1915"/>
              <p:cNvSpPr/>
              <p:nvPr/>
            </p:nvSpPr>
            <p:spPr bwMode="auto">
              <a:xfrm>
                <a:off x="1287" y="27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0" name="Freeform 1916"/>
              <p:cNvSpPr/>
              <p:nvPr/>
            </p:nvSpPr>
            <p:spPr bwMode="auto">
              <a:xfrm>
                <a:off x="1287" y="27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1" name="Freeform 1917"/>
              <p:cNvSpPr/>
              <p:nvPr/>
            </p:nvSpPr>
            <p:spPr bwMode="auto">
              <a:xfrm>
                <a:off x="1289" y="27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2" name="Rectangle 1918"/>
              <p:cNvSpPr>
                <a:spLocks noChangeArrowheads="1"/>
              </p:cNvSpPr>
              <p:nvPr/>
            </p:nvSpPr>
            <p:spPr bwMode="auto">
              <a:xfrm>
                <a:off x="1287" y="279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3" name="Freeform 1919"/>
              <p:cNvSpPr/>
              <p:nvPr/>
            </p:nvSpPr>
            <p:spPr bwMode="auto">
              <a:xfrm>
                <a:off x="1280" y="2790"/>
                <a:ext cx="5" cy="10"/>
              </a:xfrm>
              <a:custGeom>
                <a:avLst/>
                <a:gdLst>
                  <a:gd name="T0" fmla="*/ 0 w 2"/>
                  <a:gd name="T1" fmla="*/ 3 h 4"/>
                  <a:gd name="T2" fmla="*/ 1 w 2"/>
                  <a:gd name="T3" fmla="*/ 3 h 4"/>
                  <a:gd name="T4" fmla="*/ 1 w 2"/>
                  <a:gd name="T5" fmla="*/ 2 h 4"/>
                  <a:gd name="T6" fmla="*/ 1 w 2"/>
                  <a:gd name="T7" fmla="*/ 3 h 4"/>
                  <a:gd name="T8" fmla="*/ 2 w 2"/>
                  <a:gd name="T9" fmla="*/ 2 h 4"/>
                  <a:gd name="T10" fmla="*/ 2 w 2"/>
                  <a:gd name="T11" fmla="*/ 3 h 4"/>
                  <a:gd name="T12" fmla="*/ 2 w 2"/>
                  <a:gd name="T13" fmla="*/ 1 h 4"/>
                  <a:gd name="T14" fmla="*/ 2 w 2"/>
                  <a:gd name="T15" fmla="*/ 3 h 4"/>
                  <a:gd name="T16" fmla="*/ 2 w 2"/>
                  <a:gd name="T17" fmla="*/ 3 h 4"/>
                  <a:gd name="T18" fmla="*/ 2 w 2"/>
                  <a:gd name="T19" fmla="*/ 2 h 4"/>
                  <a:gd name="T20" fmla="*/ 2 w 2"/>
                  <a:gd name="T21" fmla="*/ 1 h 4"/>
                  <a:gd name="T22" fmla="*/ 2 w 2"/>
                  <a:gd name="T23" fmla="*/ 1 h 4"/>
                  <a:gd name="T24" fmla="*/ 2 w 2"/>
                  <a:gd name="T25" fmla="*/ 1 h 4"/>
                  <a:gd name="T26" fmla="*/ 2 w 2"/>
                  <a:gd name="T27" fmla="*/ 1 h 4"/>
                  <a:gd name="T28" fmla="*/ 2 w 2"/>
                  <a:gd name="T29" fmla="*/ 1 h 4"/>
                  <a:gd name="T30" fmla="*/ 2 w 2"/>
                  <a:gd name="T31" fmla="*/ 0 h 4"/>
                  <a:gd name="T32" fmla="*/ 2 w 2"/>
                  <a:gd name="T33" fmla="*/ 1 h 4"/>
                  <a:gd name="T34" fmla="*/ 2 w 2"/>
                  <a:gd name="T35" fmla="*/ 1 h 4"/>
                  <a:gd name="T36" fmla="*/ 2 w 2"/>
                  <a:gd name="T37" fmla="*/ 2 h 4"/>
                  <a:gd name="T38" fmla="*/ 2 w 2"/>
                  <a:gd name="T39" fmla="*/ 1 h 4"/>
                  <a:gd name="T40" fmla="*/ 2 w 2"/>
                  <a:gd name="T41" fmla="*/ 1 h 4"/>
                  <a:gd name="T42" fmla="*/ 1 w 2"/>
                  <a:gd name="T43" fmla="*/ 0 h 4"/>
                  <a:gd name="T44" fmla="*/ 1 w 2"/>
                  <a:gd name="T45" fmla="*/ 1 h 4"/>
                  <a:gd name="T46" fmla="*/ 1 w 2"/>
                  <a:gd name="T47" fmla="*/ 0 h 4"/>
                  <a:gd name="T48" fmla="*/ 1 w 2"/>
                  <a:gd name="T49" fmla="*/ 2 h 4"/>
                  <a:gd name="T50" fmla="*/ 1 w 2"/>
                  <a:gd name="T51" fmla="*/ 1 h 4"/>
                  <a:gd name="T52" fmla="*/ 1 w 2"/>
                  <a:gd name="T53" fmla="*/ 1 h 4"/>
                  <a:gd name="T54" fmla="*/ 1 w 2"/>
                  <a:gd name="T55" fmla="*/ 1 h 4"/>
                  <a:gd name="T56" fmla="*/ 1 w 2"/>
                  <a:gd name="T57" fmla="*/ 1 h 4"/>
                  <a:gd name="T58" fmla="*/ 1 w 2"/>
                  <a:gd name="T59" fmla="*/ 2 h 4"/>
                  <a:gd name="T60" fmla="*/ 0 w 2"/>
                  <a:gd name="T61" fmla="*/ 2 h 4"/>
                  <a:gd name="T62" fmla="*/ 0 w 2"/>
                  <a:gd name="T63" fmla="*/ 2 h 4"/>
                  <a:gd name="T64" fmla="*/ 0 w 2"/>
                  <a:gd name="T65" fmla="*/ 3 h 4"/>
                  <a:gd name="T66" fmla="*/ 0 w 2"/>
                  <a:gd name="T67" fmla="*/ 2 h 4"/>
                  <a:gd name="T68" fmla="*/ 0 w 2"/>
                  <a:gd name="T6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4">
                    <a:moveTo>
                      <a:pt x="0" y="3"/>
                    </a:moveTo>
                    <a:cubicBezTo>
                      <a:pt x="0" y="4"/>
                      <a:pt x="1" y="3"/>
                      <a:pt x="1" y="3"/>
                    </a:cubicBezTo>
                    <a:cubicBezTo>
                      <a:pt x="1" y="3"/>
                      <a:pt x="1" y="2"/>
                      <a:pt x="1" y="2"/>
                    </a:cubicBezTo>
                    <a:cubicBezTo>
                      <a:pt x="1" y="3"/>
                      <a:pt x="1" y="3"/>
                      <a:pt x="1" y="3"/>
                    </a:cubicBezTo>
                    <a:cubicBezTo>
                      <a:pt x="1" y="3"/>
                      <a:pt x="1" y="3"/>
                      <a:pt x="2" y="2"/>
                    </a:cubicBezTo>
                    <a:cubicBezTo>
                      <a:pt x="2" y="3"/>
                      <a:pt x="2" y="3"/>
                      <a:pt x="2" y="3"/>
                    </a:cubicBezTo>
                    <a:cubicBezTo>
                      <a:pt x="2" y="3"/>
                      <a:pt x="2" y="1"/>
                      <a:pt x="2" y="1"/>
                    </a:cubicBezTo>
                    <a:cubicBezTo>
                      <a:pt x="2" y="2"/>
                      <a:pt x="2" y="2"/>
                      <a:pt x="2" y="3"/>
                    </a:cubicBezTo>
                    <a:cubicBezTo>
                      <a:pt x="2" y="3"/>
                      <a:pt x="2" y="3"/>
                      <a:pt x="2" y="3"/>
                    </a:cubicBezTo>
                    <a:cubicBezTo>
                      <a:pt x="2" y="3"/>
                      <a:pt x="2" y="2"/>
                      <a:pt x="2" y="2"/>
                    </a:cubicBezTo>
                    <a:cubicBezTo>
                      <a:pt x="2" y="2"/>
                      <a:pt x="2" y="2"/>
                      <a:pt x="2" y="1"/>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cubicBezTo>
                      <a:pt x="2" y="1"/>
                      <a:pt x="2" y="1"/>
                      <a:pt x="2" y="1"/>
                    </a:cubicBezTo>
                    <a:cubicBezTo>
                      <a:pt x="2" y="1"/>
                      <a:pt x="2" y="1"/>
                      <a:pt x="2" y="1"/>
                    </a:cubicBezTo>
                    <a:cubicBezTo>
                      <a:pt x="2" y="1"/>
                      <a:pt x="2" y="1"/>
                      <a:pt x="2" y="2"/>
                    </a:cubicBezTo>
                    <a:cubicBezTo>
                      <a:pt x="2" y="1"/>
                      <a:pt x="2" y="1"/>
                      <a:pt x="2" y="1"/>
                    </a:cubicBezTo>
                    <a:cubicBezTo>
                      <a:pt x="2" y="1"/>
                      <a:pt x="2" y="1"/>
                      <a:pt x="2" y="1"/>
                    </a:cubicBezTo>
                    <a:cubicBezTo>
                      <a:pt x="1" y="1"/>
                      <a:pt x="2" y="0"/>
                      <a:pt x="1" y="0"/>
                    </a:cubicBezTo>
                    <a:cubicBezTo>
                      <a:pt x="1" y="1"/>
                      <a:pt x="1" y="1"/>
                      <a:pt x="1" y="1"/>
                    </a:cubicBezTo>
                    <a:cubicBezTo>
                      <a:pt x="1" y="1"/>
                      <a:pt x="1" y="1"/>
                      <a:pt x="1" y="0"/>
                    </a:cubicBezTo>
                    <a:cubicBezTo>
                      <a:pt x="1" y="1"/>
                      <a:pt x="1" y="2"/>
                      <a:pt x="1" y="2"/>
                    </a:cubicBezTo>
                    <a:cubicBezTo>
                      <a:pt x="1" y="1"/>
                      <a:pt x="1" y="2"/>
                      <a:pt x="1" y="1"/>
                    </a:cubicBezTo>
                    <a:cubicBezTo>
                      <a:pt x="1" y="1"/>
                      <a:pt x="1" y="1"/>
                      <a:pt x="1" y="1"/>
                    </a:cubicBezTo>
                    <a:cubicBezTo>
                      <a:pt x="1" y="1"/>
                      <a:pt x="1" y="1"/>
                      <a:pt x="1" y="1"/>
                    </a:cubicBezTo>
                    <a:cubicBezTo>
                      <a:pt x="1" y="2"/>
                      <a:pt x="1" y="0"/>
                      <a:pt x="1" y="1"/>
                    </a:cubicBezTo>
                    <a:cubicBezTo>
                      <a:pt x="1" y="2"/>
                      <a:pt x="1" y="2"/>
                      <a:pt x="1" y="2"/>
                    </a:cubicBezTo>
                    <a:cubicBezTo>
                      <a:pt x="1" y="2"/>
                      <a:pt x="1" y="2"/>
                      <a:pt x="0" y="2"/>
                    </a:cubicBezTo>
                    <a:cubicBezTo>
                      <a:pt x="0" y="2"/>
                      <a:pt x="0" y="2"/>
                      <a:pt x="0" y="2"/>
                    </a:cubicBezTo>
                    <a:cubicBezTo>
                      <a:pt x="0" y="2"/>
                      <a:pt x="0" y="2"/>
                      <a:pt x="0" y="3"/>
                    </a:cubicBezTo>
                    <a:cubicBezTo>
                      <a:pt x="0" y="3"/>
                      <a:pt x="0" y="2"/>
                      <a:pt x="0" y="2"/>
                    </a:cubicBezTo>
                    <a:cubicBezTo>
                      <a:pt x="0" y="2"/>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4" name="Freeform 1920"/>
              <p:cNvSpPr/>
              <p:nvPr/>
            </p:nvSpPr>
            <p:spPr bwMode="auto">
              <a:xfrm>
                <a:off x="1285" y="279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5" name="Freeform 1921"/>
              <p:cNvSpPr/>
              <p:nvPr/>
            </p:nvSpPr>
            <p:spPr bwMode="auto">
              <a:xfrm>
                <a:off x="1277" y="2788"/>
                <a:ext cx="3" cy="12"/>
              </a:xfrm>
              <a:custGeom>
                <a:avLst/>
                <a:gdLst>
                  <a:gd name="T0" fmla="*/ 1 w 1"/>
                  <a:gd name="T1" fmla="*/ 3 h 5"/>
                  <a:gd name="T2" fmla="*/ 1 w 1"/>
                  <a:gd name="T3" fmla="*/ 2 h 5"/>
                  <a:gd name="T4" fmla="*/ 1 w 1"/>
                  <a:gd name="T5" fmla="*/ 3 h 5"/>
                  <a:gd name="T6" fmla="*/ 1 w 1"/>
                  <a:gd name="T7" fmla="*/ 4 h 5"/>
                  <a:gd name="T8" fmla="*/ 1 w 1"/>
                  <a:gd name="T9" fmla="*/ 2 h 5"/>
                  <a:gd name="T10" fmla="*/ 1 w 1"/>
                  <a:gd name="T11" fmla="*/ 2 h 5"/>
                  <a:gd name="T12" fmla="*/ 0 w 1"/>
                  <a:gd name="T13" fmla="*/ 3 h 5"/>
                  <a:gd name="T14" fmla="*/ 0 w 1"/>
                  <a:gd name="T15" fmla="*/ 3 h 5"/>
                  <a:gd name="T16" fmla="*/ 0 w 1"/>
                  <a:gd name="T17" fmla="*/ 3 h 5"/>
                  <a:gd name="T18" fmla="*/ 0 w 1"/>
                  <a:gd name="T19" fmla="*/ 2 h 5"/>
                  <a:gd name="T20" fmla="*/ 0 w 1"/>
                  <a:gd name="T21" fmla="*/ 5 h 5"/>
                  <a:gd name="T22" fmla="*/ 0 w 1"/>
                  <a:gd name="T23" fmla="*/ 4 h 5"/>
                  <a:gd name="T24" fmla="*/ 0 w 1"/>
                  <a:gd name="T25" fmla="*/ 3 h 5"/>
                  <a:gd name="T26" fmla="*/ 0 w 1"/>
                  <a:gd name="T27" fmla="*/ 4 h 5"/>
                  <a:gd name="T28" fmla="*/ 0 w 1"/>
                  <a:gd name="T29" fmla="*/ 4 h 5"/>
                  <a:gd name="T30" fmla="*/ 1 w 1"/>
                  <a:gd name="T31" fmla="*/ 4 h 5"/>
                  <a:gd name="T32" fmla="*/ 1 w 1"/>
                  <a:gd name="T33" fmla="*/ 4 h 5"/>
                  <a:gd name="T34" fmla="*/ 1 w 1"/>
                  <a:gd name="T35" fmla="*/ 4 h 5"/>
                  <a:gd name="T36" fmla="*/ 1 w 1"/>
                  <a:gd name="T37" fmla="*/ 2 h 5"/>
                  <a:gd name="T38" fmla="*/ 1 w 1"/>
                  <a:gd name="T39" fmla="*/ 3 h 5"/>
                  <a:gd name="T40" fmla="*/ 1 w 1"/>
                  <a:gd name="T41" fmla="*/ 2 h 5"/>
                  <a:gd name="T42" fmla="*/ 1 w 1"/>
                  <a:gd name="T43" fmla="*/ 1 h 5"/>
                  <a:gd name="T44" fmla="*/ 1 w 1"/>
                  <a:gd name="T45" fmla="*/ 1 h 5"/>
                  <a:gd name="T46" fmla="*/ 1 w 1"/>
                  <a:gd name="T4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 h="5">
                    <a:moveTo>
                      <a:pt x="1" y="3"/>
                    </a:moveTo>
                    <a:cubicBezTo>
                      <a:pt x="1" y="2"/>
                      <a:pt x="1" y="2"/>
                      <a:pt x="1" y="2"/>
                    </a:cubicBezTo>
                    <a:cubicBezTo>
                      <a:pt x="1" y="2"/>
                      <a:pt x="1" y="3"/>
                      <a:pt x="1" y="3"/>
                    </a:cubicBezTo>
                    <a:cubicBezTo>
                      <a:pt x="1" y="3"/>
                      <a:pt x="1" y="4"/>
                      <a:pt x="1" y="4"/>
                    </a:cubicBezTo>
                    <a:cubicBezTo>
                      <a:pt x="1" y="3"/>
                      <a:pt x="1" y="2"/>
                      <a:pt x="1" y="2"/>
                    </a:cubicBezTo>
                    <a:cubicBezTo>
                      <a:pt x="1" y="2"/>
                      <a:pt x="1" y="2"/>
                      <a:pt x="1" y="2"/>
                    </a:cubicBezTo>
                    <a:cubicBezTo>
                      <a:pt x="1" y="3"/>
                      <a:pt x="0" y="2"/>
                      <a:pt x="0" y="3"/>
                    </a:cubicBezTo>
                    <a:cubicBezTo>
                      <a:pt x="0" y="3"/>
                      <a:pt x="0" y="4"/>
                      <a:pt x="0" y="3"/>
                    </a:cubicBezTo>
                    <a:cubicBezTo>
                      <a:pt x="0" y="3"/>
                      <a:pt x="0" y="3"/>
                      <a:pt x="0" y="3"/>
                    </a:cubicBezTo>
                    <a:cubicBezTo>
                      <a:pt x="0" y="2"/>
                      <a:pt x="0" y="3"/>
                      <a:pt x="0" y="2"/>
                    </a:cubicBezTo>
                    <a:cubicBezTo>
                      <a:pt x="0" y="3"/>
                      <a:pt x="0" y="3"/>
                      <a:pt x="0" y="5"/>
                    </a:cubicBezTo>
                    <a:cubicBezTo>
                      <a:pt x="0" y="5"/>
                      <a:pt x="0" y="5"/>
                      <a:pt x="0" y="4"/>
                    </a:cubicBezTo>
                    <a:cubicBezTo>
                      <a:pt x="0" y="4"/>
                      <a:pt x="0" y="4"/>
                      <a:pt x="0" y="3"/>
                    </a:cubicBezTo>
                    <a:cubicBezTo>
                      <a:pt x="0" y="4"/>
                      <a:pt x="0" y="3"/>
                      <a:pt x="0" y="4"/>
                    </a:cubicBezTo>
                    <a:cubicBezTo>
                      <a:pt x="0" y="4"/>
                      <a:pt x="0" y="4"/>
                      <a:pt x="0" y="4"/>
                    </a:cubicBezTo>
                    <a:cubicBezTo>
                      <a:pt x="0" y="5"/>
                      <a:pt x="1" y="5"/>
                      <a:pt x="1" y="4"/>
                    </a:cubicBezTo>
                    <a:cubicBezTo>
                      <a:pt x="1" y="4"/>
                      <a:pt x="1" y="4"/>
                      <a:pt x="1" y="4"/>
                    </a:cubicBezTo>
                    <a:cubicBezTo>
                      <a:pt x="1" y="4"/>
                      <a:pt x="1" y="4"/>
                      <a:pt x="1" y="4"/>
                    </a:cubicBezTo>
                    <a:cubicBezTo>
                      <a:pt x="1" y="2"/>
                      <a:pt x="1" y="2"/>
                      <a:pt x="1" y="2"/>
                    </a:cubicBezTo>
                    <a:cubicBezTo>
                      <a:pt x="1" y="3"/>
                      <a:pt x="1" y="2"/>
                      <a:pt x="1" y="3"/>
                    </a:cubicBezTo>
                    <a:cubicBezTo>
                      <a:pt x="1" y="2"/>
                      <a:pt x="1" y="2"/>
                      <a:pt x="1" y="2"/>
                    </a:cubicBezTo>
                    <a:cubicBezTo>
                      <a:pt x="1" y="2"/>
                      <a:pt x="1" y="2"/>
                      <a:pt x="1" y="1"/>
                    </a:cubicBezTo>
                    <a:cubicBezTo>
                      <a:pt x="1" y="0"/>
                      <a:pt x="1" y="2"/>
                      <a:pt x="1" y="1"/>
                    </a:cubicBezTo>
                    <a:lnTo>
                      <a:pt x="1"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6" name="Freeform 1922"/>
              <p:cNvSpPr/>
              <p:nvPr/>
            </p:nvSpPr>
            <p:spPr bwMode="auto">
              <a:xfrm>
                <a:off x="1280" y="2793"/>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7" name="Freeform 1923"/>
              <p:cNvSpPr/>
              <p:nvPr/>
            </p:nvSpPr>
            <p:spPr bwMode="auto">
              <a:xfrm>
                <a:off x="1280"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8" name="Rectangle 1924"/>
              <p:cNvSpPr>
                <a:spLocks noChangeArrowheads="1"/>
              </p:cNvSpPr>
              <p:nvPr/>
            </p:nvSpPr>
            <p:spPr bwMode="auto">
              <a:xfrm>
                <a:off x="1277" y="279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9" name="Freeform 1925"/>
              <p:cNvSpPr/>
              <p:nvPr/>
            </p:nvSpPr>
            <p:spPr bwMode="auto">
              <a:xfrm>
                <a:off x="1275" y="2795"/>
                <a:ext cx="2" cy="5"/>
              </a:xfrm>
              <a:custGeom>
                <a:avLst/>
                <a:gdLst>
                  <a:gd name="T0" fmla="*/ 0 w 1"/>
                  <a:gd name="T1" fmla="*/ 2 h 2"/>
                  <a:gd name="T2" fmla="*/ 1 w 1"/>
                  <a:gd name="T3" fmla="*/ 2 h 2"/>
                  <a:gd name="T4" fmla="*/ 1 w 1"/>
                  <a:gd name="T5" fmla="*/ 0 h 2"/>
                  <a:gd name="T6" fmla="*/ 1 w 1"/>
                  <a:gd name="T7" fmla="*/ 1 h 2"/>
                  <a:gd name="T8" fmla="*/ 0 w 1"/>
                  <a:gd name="T9" fmla="*/ 1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0" y="2"/>
                      <a:pt x="1" y="1"/>
                      <a:pt x="1" y="2"/>
                    </a:cubicBezTo>
                    <a:cubicBezTo>
                      <a:pt x="1" y="0"/>
                      <a:pt x="1" y="0"/>
                      <a:pt x="1" y="0"/>
                    </a:cubicBezTo>
                    <a:cubicBezTo>
                      <a:pt x="1" y="0"/>
                      <a:pt x="1" y="1"/>
                      <a:pt x="1" y="1"/>
                    </a:cubicBezTo>
                    <a:cubicBezTo>
                      <a:pt x="1" y="0"/>
                      <a:pt x="0" y="1"/>
                      <a:pt x="0" y="1"/>
                    </a:cubicBez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0" name="Freeform 1926"/>
              <p:cNvSpPr/>
              <p:nvPr/>
            </p:nvSpPr>
            <p:spPr bwMode="auto">
              <a:xfrm>
                <a:off x="1268" y="2790"/>
                <a:ext cx="9" cy="17"/>
              </a:xfrm>
              <a:custGeom>
                <a:avLst/>
                <a:gdLst>
                  <a:gd name="T0" fmla="*/ 3 w 4"/>
                  <a:gd name="T1" fmla="*/ 1 h 7"/>
                  <a:gd name="T2" fmla="*/ 3 w 4"/>
                  <a:gd name="T3" fmla="*/ 2 h 7"/>
                  <a:gd name="T4" fmla="*/ 3 w 4"/>
                  <a:gd name="T5" fmla="*/ 1 h 7"/>
                  <a:gd name="T6" fmla="*/ 3 w 4"/>
                  <a:gd name="T7" fmla="*/ 1 h 7"/>
                  <a:gd name="T8" fmla="*/ 3 w 4"/>
                  <a:gd name="T9" fmla="*/ 1 h 7"/>
                  <a:gd name="T10" fmla="*/ 2 w 4"/>
                  <a:gd name="T11" fmla="*/ 1 h 7"/>
                  <a:gd name="T12" fmla="*/ 2 w 4"/>
                  <a:gd name="T13" fmla="*/ 2 h 7"/>
                  <a:gd name="T14" fmla="*/ 2 w 4"/>
                  <a:gd name="T15" fmla="*/ 1 h 7"/>
                  <a:gd name="T16" fmla="*/ 2 w 4"/>
                  <a:gd name="T17" fmla="*/ 3 h 7"/>
                  <a:gd name="T18" fmla="*/ 2 w 4"/>
                  <a:gd name="T19" fmla="*/ 2 h 7"/>
                  <a:gd name="T20" fmla="*/ 2 w 4"/>
                  <a:gd name="T21" fmla="*/ 2 h 7"/>
                  <a:gd name="T22" fmla="*/ 2 w 4"/>
                  <a:gd name="T23" fmla="*/ 2 h 7"/>
                  <a:gd name="T24" fmla="*/ 2 w 4"/>
                  <a:gd name="T25" fmla="*/ 1 h 7"/>
                  <a:gd name="T26" fmla="*/ 1 w 4"/>
                  <a:gd name="T27" fmla="*/ 1 h 7"/>
                  <a:gd name="T28" fmla="*/ 1 w 4"/>
                  <a:gd name="T29" fmla="*/ 1 h 7"/>
                  <a:gd name="T30" fmla="*/ 1 w 4"/>
                  <a:gd name="T31" fmla="*/ 1 h 7"/>
                  <a:gd name="T32" fmla="*/ 1 w 4"/>
                  <a:gd name="T33" fmla="*/ 1 h 7"/>
                  <a:gd name="T34" fmla="*/ 1 w 4"/>
                  <a:gd name="T35" fmla="*/ 2 h 7"/>
                  <a:gd name="T36" fmla="*/ 1 w 4"/>
                  <a:gd name="T37" fmla="*/ 2 h 7"/>
                  <a:gd name="T38" fmla="*/ 1 w 4"/>
                  <a:gd name="T39" fmla="*/ 1 h 7"/>
                  <a:gd name="T40" fmla="*/ 0 w 4"/>
                  <a:gd name="T41" fmla="*/ 2 h 7"/>
                  <a:gd name="T42" fmla="*/ 0 w 4"/>
                  <a:gd name="T43" fmla="*/ 1 h 7"/>
                  <a:gd name="T44" fmla="*/ 0 w 4"/>
                  <a:gd name="T45" fmla="*/ 3 h 7"/>
                  <a:gd name="T46" fmla="*/ 1 w 4"/>
                  <a:gd name="T47" fmla="*/ 3 h 7"/>
                  <a:gd name="T48" fmla="*/ 1 w 4"/>
                  <a:gd name="T49" fmla="*/ 1 h 7"/>
                  <a:gd name="T50" fmla="*/ 1 w 4"/>
                  <a:gd name="T51" fmla="*/ 3 h 7"/>
                  <a:gd name="T52" fmla="*/ 1 w 4"/>
                  <a:gd name="T53" fmla="*/ 2 h 7"/>
                  <a:gd name="T54" fmla="*/ 1 w 4"/>
                  <a:gd name="T55" fmla="*/ 3 h 7"/>
                  <a:gd name="T56" fmla="*/ 1 w 4"/>
                  <a:gd name="T57" fmla="*/ 2 h 7"/>
                  <a:gd name="T58" fmla="*/ 1 w 4"/>
                  <a:gd name="T59" fmla="*/ 3 h 7"/>
                  <a:gd name="T60" fmla="*/ 1 w 4"/>
                  <a:gd name="T61" fmla="*/ 2 h 7"/>
                  <a:gd name="T62" fmla="*/ 1 w 4"/>
                  <a:gd name="T63" fmla="*/ 3 h 7"/>
                  <a:gd name="T64" fmla="*/ 3 w 4"/>
                  <a:gd name="T65" fmla="*/ 3 h 7"/>
                  <a:gd name="T66" fmla="*/ 3 w 4"/>
                  <a:gd name="T67" fmla="*/ 2 h 7"/>
                  <a:gd name="T68" fmla="*/ 3 w 4"/>
                  <a:gd name="T69" fmla="*/ 2 h 7"/>
                  <a:gd name="T70" fmla="*/ 3 w 4"/>
                  <a:gd name="T71" fmla="*/ 2 h 7"/>
                  <a:gd name="T72" fmla="*/ 3 w 4"/>
                  <a:gd name="T73" fmla="*/ 3 h 7"/>
                  <a:gd name="T74" fmla="*/ 3 w 4"/>
                  <a:gd name="T75" fmla="*/ 3 h 7"/>
                  <a:gd name="T76" fmla="*/ 3 w 4"/>
                  <a:gd name="T77" fmla="*/ 3 h 7"/>
                  <a:gd name="T78" fmla="*/ 3 w 4"/>
                  <a:gd name="T79" fmla="*/ 3 h 7"/>
                  <a:gd name="T80" fmla="*/ 3 w 4"/>
                  <a:gd name="T81" fmla="*/ 1 h 7"/>
                  <a:gd name="T82" fmla="*/ 3 w 4"/>
                  <a:gd name="T83" fmla="*/ 0 h 7"/>
                  <a:gd name="T84" fmla="*/ 3 w 4"/>
                  <a:gd name="T8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7">
                    <a:moveTo>
                      <a:pt x="3" y="1"/>
                    </a:moveTo>
                    <a:cubicBezTo>
                      <a:pt x="3" y="1"/>
                      <a:pt x="3" y="2"/>
                      <a:pt x="3" y="2"/>
                    </a:cubicBezTo>
                    <a:cubicBezTo>
                      <a:pt x="3" y="1"/>
                      <a:pt x="3" y="1"/>
                      <a:pt x="3" y="1"/>
                    </a:cubicBezTo>
                    <a:cubicBezTo>
                      <a:pt x="3" y="0"/>
                      <a:pt x="3" y="1"/>
                      <a:pt x="3" y="1"/>
                    </a:cubicBezTo>
                    <a:cubicBezTo>
                      <a:pt x="3" y="1"/>
                      <a:pt x="3" y="1"/>
                      <a:pt x="3" y="1"/>
                    </a:cubicBezTo>
                    <a:cubicBezTo>
                      <a:pt x="3" y="1"/>
                      <a:pt x="3" y="2"/>
                      <a:pt x="2" y="1"/>
                    </a:cubicBezTo>
                    <a:cubicBezTo>
                      <a:pt x="2" y="2"/>
                      <a:pt x="2" y="2"/>
                      <a:pt x="2" y="2"/>
                    </a:cubicBezTo>
                    <a:cubicBezTo>
                      <a:pt x="2" y="1"/>
                      <a:pt x="2" y="1"/>
                      <a:pt x="2" y="1"/>
                    </a:cubicBezTo>
                    <a:cubicBezTo>
                      <a:pt x="2" y="1"/>
                      <a:pt x="2" y="2"/>
                      <a:pt x="2" y="3"/>
                    </a:cubicBezTo>
                    <a:cubicBezTo>
                      <a:pt x="2" y="2"/>
                      <a:pt x="2" y="3"/>
                      <a:pt x="2" y="2"/>
                    </a:cubicBezTo>
                    <a:cubicBezTo>
                      <a:pt x="2" y="2"/>
                      <a:pt x="2" y="2"/>
                      <a:pt x="2" y="2"/>
                    </a:cubicBezTo>
                    <a:cubicBezTo>
                      <a:pt x="2" y="1"/>
                      <a:pt x="2" y="2"/>
                      <a:pt x="2" y="2"/>
                    </a:cubicBezTo>
                    <a:cubicBezTo>
                      <a:pt x="2" y="1"/>
                      <a:pt x="2" y="1"/>
                      <a:pt x="2" y="1"/>
                    </a:cubicBezTo>
                    <a:cubicBezTo>
                      <a:pt x="2" y="1"/>
                      <a:pt x="1" y="2"/>
                      <a:pt x="1" y="1"/>
                    </a:cubicBezTo>
                    <a:cubicBezTo>
                      <a:pt x="1" y="1"/>
                      <a:pt x="1" y="1"/>
                      <a:pt x="1" y="1"/>
                    </a:cubicBezTo>
                    <a:cubicBezTo>
                      <a:pt x="1" y="1"/>
                      <a:pt x="1" y="1"/>
                      <a:pt x="1" y="1"/>
                    </a:cubicBezTo>
                    <a:cubicBezTo>
                      <a:pt x="1" y="1"/>
                      <a:pt x="1" y="1"/>
                      <a:pt x="1" y="1"/>
                    </a:cubicBezTo>
                    <a:cubicBezTo>
                      <a:pt x="0" y="1"/>
                      <a:pt x="1" y="1"/>
                      <a:pt x="1" y="2"/>
                    </a:cubicBezTo>
                    <a:cubicBezTo>
                      <a:pt x="1" y="1"/>
                      <a:pt x="1" y="3"/>
                      <a:pt x="1" y="2"/>
                    </a:cubicBezTo>
                    <a:cubicBezTo>
                      <a:pt x="0" y="2"/>
                      <a:pt x="1" y="2"/>
                      <a:pt x="1" y="1"/>
                    </a:cubicBezTo>
                    <a:cubicBezTo>
                      <a:pt x="1" y="2"/>
                      <a:pt x="1" y="1"/>
                      <a:pt x="0" y="2"/>
                    </a:cubicBezTo>
                    <a:cubicBezTo>
                      <a:pt x="0" y="1"/>
                      <a:pt x="0" y="1"/>
                      <a:pt x="0" y="1"/>
                    </a:cubicBezTo>
                    <a:cubicBezTo>
                      <a:pt x="0" y="7"/>
                      <a:pt x="0" y="2"/>
                      <a:pt x="0" y="3"/>
                    </a:cubicBezTo>
                    <a:cubicBezTo>
                      <a:pt x="0" y="3"/>
                      <a:pt x="1" y="3"/>
                      <a:pt x="1" y="3"/>
                    </a:cubicBezTo>
                    <a:cubicBezTo>
                      <a:pt x="0" y="3"/>
                      <a:pt x="1" y="2"/>
                      <a:pt x="1" y="1"/>
                    </a:cubicBezTo>
                    <a:cubicBezTo>
                      <a:pt x="0" y="2"/>
                      <a:pt x="1" y="4"/>
                      <a:pt x="1" y="3"/>
                    </a:cubicBezTo>
                    <a:cubicBezTo>
                      <a:pt x="1" y="2"/>
                      <a:pt x="1" y="3"/>
                      <a:pt x="1" y="2"/>
                    </a:cubicBezTo>
                    <a:cubicBezTo>
                      <a:pt x="1" y="3"/>
                      <a:pt x="1" y="3"/>
                      <a:pt x="1" y="3"/>
                    </a:cubicBezTo>
                    <a:cubicBezTo>
                      <a:pt x="1" y="3"/>
                      <a:pt x="1" y="3"/>
                      <a:pt x="1" y="2"/>
                    </a:cubicBezTo>
                    <a:cubicBezTo>
                      <a:pt x="1" y="2"/>
                      <a:pt x="1" y="3"/>
                      <a:pt x="1" y="3"/>
                    </a:cubicBezTo>
                    <a:cubicBezTo>
                      <a:pt x="1" y="3"/>
                      <a:pt x="1" y="3"/>
                      <a:pt x="1" y="2"/>
                    </a:cubicBezTo>
                    <a:cubicBezTo>
                      <a:pt x="1" y="3"/>
                      <a:pt x="1" y="3"/>
                      <a:pt x="1" y="3"/>
                    </a:cubicBezTo>
                    <a:cubicBezTo>
                      <a:pt x="2" y="3"/>
                      <a:pt x="2" y="2"/>
                      <a:pt x="3" y="3"/>
                    </a:cubicBezTo>
                    <a:cubicBezTo>
                      <a:pt x="3" y="2"/>
                      <a:pt x="3" y="2"/>
                      <a:pt x="3" y="2"/>
                    </a:cubicBezTo>
                    <a:cubicBezTo>
                      <a:pt x="3" y="3"/>
                      <a:pt x="3" y="1"/>
                      <a:pt x="3" y="2"/>
                    </a:cubicBezTo>
                    <a:cubicBezTo>
                      <a:pt x="3" y="2"/>
                      <a:pt x="3" y="2"/>
                      <a:pt x="3" y="2"/>
                    </a:cubicBezTo>
                    <a:cubicBezTo>
                      <a:pt x="3" y="2"/>
                      <a:pt x="3" y="3"/>
                      <a:pt x="3" y="3"/>
                    </a:cubicBezTo>
                    <a:cubicBezTo>
                      <a:pt x="3" y="3"/>
                      <a:pt x="3" y="3"/>
                      <a:pt x="3" y="3"/>
                    </a:cubicBezTo>
                    <a:cubicBezTo>
                      <a:pt x="3" y="3"/>
                      <a:pt x="3" y="3"/>
                      <a:pt x="3" y="3"/>
                    </a:cubicBezTo>
                    <a:cubicBezTo>
                      <a:pt x="3" y="2"/>
                      <a:pt x="3" y="2"/>
                      <a:pt x="3" y="3"/>
                    </a:cubicBezTo>
                    <a:cubicBezTo>
                      <a:pt x="4" y="2"/>
                      <a:pt x="3" y="2"/>
                      <a:pt x="3" y="1"/>
                    </a:cubicBezTo>
                    <a:cubicBezTo>
                      <a:pt x="3" y="2"/>
                      <a:pt x="3" y="0"/>
                      <a:pt x="3" y="0"/>
                    </a:cubicBezTo>
                    <a:cubicBezTo>
                      <a:pt x="3" y="1"/>
                      <a:pt x="3" y="1"/>
                      <a:pt x="3"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1" name="Freeform 1927"/>
              <p:cNvSpPr/>
              <p:nvPr/>
            </p:nvSpPr>
            <p:spPr bwMode="auto">
              <a:xfrm>
                <a:off x="1275" y="27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2" name="Freeform 1928"/>
              <p:cNvSpPr/>
              <p:nvPr/>
            </p:nvSpPr>
            <p:spPr bwMode="auto">
              <a:xfrm>
                <a:off x="1270"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3" name="Rectangle 1929"/>
              <p:cNvSpPr>
                <a:spLocks noChangeArrowheads="1"/>
              </p:cNvSpPr>
              <p:nvPr/>
            </p:nvSpPr>
            <p:spPr bwMode="auto">
              <a:xfrm>
                <a:off x="1275"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84" name="Freeform 1930"/>
              <p:cNvSpPr/>
              <p:nvPr/>
            </p:nvSpPr>
            <p:spPr bwMode="auto">
              <a:xfrm>
                <a:off x="1275" y="2793"/>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5" name="Freeform 1931"/>
              <p:cNvSpPr/>
              <p:nvPr/>
            </p:nvSpPr>
            <p:spPr bwMode="auto">
              <a:xfrm>
                <a:off x="1270" y="279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6" name="Freeform 1932"/>
              <p:cNvSpPr/>
              <p:nvPr/>
            </p:nvSpPr>
            <p:spPr bwMode="auto">
              <a:xfrm>
                <a:off x="1273" y="2800"/>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7" name="Freeform 1933"/>
              <p:cNvSpPr/>
              <p:nvPr/>
            </p:nvSpPr>
            <p:spPr bwMode="auto">
              <a:xfrm>
                <a:off x="1270" y="2788"/>
                <a:ext cx="12" cy="14"/>
              </a:xfrm>
              <a:custGeom>
                <a:avLst/>
                <a:gdLst>
                  <a:gd name="T0" fmla="*/ 5 w 5"/>
                  <a:gd name="T1" fmla="*/ 4 h 6"/>
                  <a:gd name="T2" fmla="*/ 5 w 5"/>
                  <a:gd name="T3" fmla="*/ 5 h 6"/>
                  <a:gd name="T4" fmla="*/ 5 w 5"/>
                  <a:gd name="T5" fmla="*/ 6 h 6"/>
                  <a:gd name="T6" fmla="*/ 5 w 5"/>
                  <a:gd name="T7" fmla="*/ 5 h 6"/>
                  <a:gd name="T8" fmla="*/ 5 w 5"/>
                  <a:gd name="T9" fmla="*/ 3 h 6"/>
                  <a:gd name="T10" fmla="*/ 4 w 5"/>
                  <a:gd name="T11" fmla="*/ 2 h 6"/>
                  <a:gd name="T12" fmla="*/ 4 w 5"/>
                  <a:gd name="T13" fmla="*/ 3 h 6"/>
                  <a:gd name="T14" fmla="*/ 3 w 5"/>
                  <a:gd name="T15" fmla="*/ 3 h 6"/>
                  <a:gd name="T16" fmla="*/ 3 w 5"/>
                  <a:gd name="T17" fmla="*/ 3 h 6"/>
                  <a:gd name="T18" fmla="*/ 3 w 5"/>
                  <a:gd name="T19" fmla="*/ 4 h 6"/>
                  <a:gd name="T20" fmla="*/ 3 w 5"/>
                  <a:gd name="T21" fmla="*/ 4 h 6"/>
                  <a:gd name="T22" fmla="*/ 2 w 5"/>
                  <a:gd name="T23" fmla="*/ 4 h 6"/>
                  <a:gd name="T24" fmla="*/ 2 w 5"/>
                  <a:gd name="T25" fmla="*/ 4 h 6"/>
                  <a:gd name="T26" fmla="*/ 2 w 5"/>
                  <a:gd name="T27" fmla="*/ 3 h 6"/>
                  <a:gd name="T28" fmla="*/ 1 w 5"/>
                  <a:gd name="T29" fmla="*/ 4 h 6"/>
                  <a:gd name="T30" fmla="*/ 1 w 5"/>
                  <a:gd name="T31" fmla="*/ 4 h 6"/>
                  <a:gd name="T32" fmla="*/ 1 w 5"/>
                  <a:gd name="T33" fmla="*/ 3 h 6"/>
                  <a:gd name="T34" fmla="*/ 1 w 5"/>
                  <a:gd name="T35" fmla="*/ 4 h 6"/>
                  <a:gd name="T36" fmla="*/ 0 w 5"/>
                  <a:gd name="T37" fmla="*/ 3 h 6"/>
                  <a:gd name="T38" fmla="*/ 0 w 5"/>
                  <a:gd name="T39" fmla="*/ 4 h 6"/>
                  <a:gd name="T40" fmla="*/ 0 w 5"/>
                  <a:gd name="T41" fmla="*/ 3 h 6"/>
                  <a:gd name="T42" fmla="*/ 0 w 5"/>
                  <a:gd name="T43" fmla="*/ 5 h 6"/>
                  <a:gd name="T44" fmla="*/ 0 w 5"/>
                  <a:gd name="T45" fmla="*/ 5 h 6"/>
                  <a:gd name="T46" fmla="*/ 1 w 5"/>
                  <a:gd name="T47" fmla="*/ 5 h 6"/>
                  <a:gd name="T48" fmla="*/ 1 w 5"/>
                  <a:gd name="T49" fmla="*/ 5 h 6"/>
                  <a:gd name="T50" fmla="*/ 1 w 5"/>
                  <a:gd name="T51" fmla="*/ 5 h 6"/>
                  <a:gd name="T52" fmla="*/ 2 w 5"/>
                  <a:gd name="T53" fmla="*/ 5 h 6"/>
                  <a:gd name="T54" fmla="*/ 2 w 5"/>
                  <a:gd name="T55" fmla="*/ 5 h 6"/>
                  <a:gd name="T56" fmla="*/ 2 w 5"/>
                  <a:gd name="T57" fmla="*/ 5 h 6"/>
                  <a:gd name="T58" fmla="*/ 2 w 5"/>
                  <a:gd name="T59" fmla="*/ 5 h 6"/>
                  <a:gd name="T60" fmla="*/ 2 w 5"/>
                  <a:gd name="T61" fmla="*/ 5 h 6"/>
                  <a:gd name="T62" fmla="*/ 2 w 5"/>
                  <a:gd name="T63" fmla="*/ 5 h 6"/>
                  <a:gd name="T64" fmla="*/ 3 w 5"/>
                  <a:gd name="T65" fmla="*/ 6 h 6"/>
                  <a:gd name="T66" fmla="*/ 3 w 5"/>
                  <a:gd name="T67" fmla="*/ 5 h 6"/>
                  <a:gd name="T68" fmla="*/ 3 w 5"/>
                  <a:gd name="T69" fmla="*/ 4 h 6"/>
                  <a:gd name="T70" fmla="*/ 4 w 5"/>
                  <a:gd name="T71" fmla="*/ 4 h 6"/>
                  <a:gd name="T72" fmla="*/ 4 w 5"/>
                  <a:gd name="T73" fmla="*/ 4 h 6"/>
                  <a:gd name="T74" fmla="*/ 5 w 5"/>
                  <a:gd name="T75" fmla="*/ 4 h 6"/>
                  <a:gd name="T76" fmla="*/ 5 w 5"/>
                  <a:gd name="T77" fmla="*/ 3 h 6"/>
                  <a:gd name="T78" fmla="*/ 5 w 5"/>
                  <a:gd name="T7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6">
                    <a:moveTo>
                      <a:pt x="5" y="3"/>
                    </a:moveTo>
                    <a:cubicBezTo>
                      <a:pt x="5" y="3"/>
                      <a:pt x="5" y="4"/>
                      <a:pt x="5" y="4"/>
                    </a:cubicBezTo>
                    <a:cubicBezTo>
                      <a:pt x="5" y="4"/>
                      <a:pt x="5" y="4"/>
                      <a:pt x="5" y="4"/>
                    </a:cubicBezTo>
                    <a:cubicBezTo>
                      <a:pt x="5" y="4"/>
                      <a:pt x="4" y="5"/>
                      <a:pt x="5" y="5"/>
                    </a:cubicBezTo>
                    <a:cubicBezTo>
                      <a:pt x="5" y="5"/>
                      <a:pt x="5" y="5"/>
                      <a:pt x="5" y="5"/>
                    </a:cubicBezTo>
                    <a:cubicBezTo>
                      <a:pt x="5" y="4"/>
                      <a:pt x="5" y="6"/>
                      <a:pt x="5" y="6"/>
                    </a:cubicBezTo>
                    <a:cubicBezTo>
                      <a:pt x="5" y="6"/>
                      <a:pt x="5" y="4"/>
                      <a:pt x="5" y="5"/>
                    </a:cubicBezTo>
                    <a:cubicBezTo>
                      <a:pt x="5" y="4"/>
                      <a:pt x="5" y="5"/>
                      <a:pt x="5" y="5"/>
                    </a:cubicBezTo>
                    <a:cubicBezTo>
                      <a:pt x="5" y="0"/>
                      <a:pt x="5" y="5"/>
                      <a:pt x="5" y="4"/>
                    </a:cubicBezTo>
                    <a:cubicBezTo>
                      <a:pt x="5" y="1"/>
                      <a:pt x="5" y="5"/>
                      <a:pt x="5" y="3"/>
                    </a:cubicBezTo>
                    <a:cubicBezTo>
                      <a:pt x="5" y="3"/>
                      <a:pt x="4" y="3"/>
                      <a:pt x="4" y="3"/>
                    </a:cubicBezTo>
                    <a:cubicBezTo>
                      <a:pt x="4" y="3"/>
                      <a:pt x="4" y="3"/>
                      <a:pt x="4" y="2"/>
                    </a:cubicBezTo>
                    <a:cubicBezTo>
                      <a:pt x="4" y="4"/>
                      <a:pt x="4" y="2"/>
                      <a:pt x="4" y="4"/>
                    </a:cubicBezTo>
                    <a:cubicBezTo>
                      <a:pt x="4" y="3"/>
                      <a:pt x="4" y="4"/>
                      <a:pt x="4" y="3"/>
                    </a:cubicBezTo>
                    <a:cubicBezTo>
                      <a:pt x="4" y="3"/>
                      <a:pt x="4" y="3"/>
                      <a:pt x="4" y="3"/>
                    </a:cubicBezTo>
                    <a:cubicBezTo>
                      <a:pt x="4" y="3"/>
                      <a:pt x="3" y="4"/>
                      <a:pt x="3" y="3"/>
                    </a:cubicBezTo>
                    <a:cubicBezTo>
                      <a:pt x="3" y="3"/>
                      <a:pt x="3" y="4"/>
                      <a:pt x="3" y="4"/>
                    </a:cubicBezTo>
                    <a:cubicBezTo>
                      <a:pt x="3" y="4"/>
                      <a:pt x="3" y="4"/>
                      <a:pt x="3" y="3"/>
                    </a:cubicBezTo>
                    <a:cubicBezTo>
                      <a:pt x="3" y="4"/>
                      <a:pt x="3" y="3"/>
                      <a:pt x="3" y="4"/>
                    </a:cubicBezTo>
                    <a:cubicBezTo>
                      <a:pt x="3" y="4"/>
                      <a:pt x="3" y="4"/>
                      <a:pt x="3" y="4"/>
                    </a:cubicBezTo>
                    <a:cubicBezTo>
                      <a:pt x="3" y="4"/>
                      <a:pt x="3" y="5"/>
                      <a:pt x="2" y="5"/>
                    </a:cubicBezTo>
                    <a:cubicBezTo>
                      <a:pt x="2" y="4"/>
                      <a:pt x="3" y="5"/>
                      <a:pt x="3" y="4"/>
                    </a:cubicBezTo>
                    <a:cubicBezTo>
                      <a:pt x="3" y="4"/>
                      <a:pt x="3" y="4"/>
                      <a:pt x="3" y="3"/>
                    </a:cubicBezTo>
                    <a:cubicBezTo>
                      <a:pt x="3" y="3"/>
                      <a:pt x="3" y="3"/>
                      <a:pt x="2" y="4"/>
                    </a:cubicBezTo>
                    <a:cubicBezTo>
                      <a:pt x="2" y="3"/>
                      <a:pt x="2" y="3"/>
                      <a:pt x="2" y="3"/>
                    </a:cubicBezTo>
                    <a:cubicBezTo>
                      <a:pt x="2" y="2"/>
                      <a:pt x="2" y="4"/>
                      <a:pt x="2" y="4"/>
                    </a:cubicBezTo>
                    <a:cubicBezTo>
                      <a:pt x="2" y="3"/>
                      <a:pt x="2" y="3"/>
                      <a:pt x="2" y="3"/>
                    </a:cubicBezTo>
                    <a:cubicBezTo>
                      <a:pt x="2" y="4"/>
                      <a:pt x="2" y="3"/>
                      <a:pt x="2" y="3"/>
                    </a:cubicBezTo>
                    <a:cubicBezTo>
                      <a:pt x="2" y="4"/>
                      <a:pt x="2" y="4"/>
                      <a:pt x="2" y="4"/>
                    </a:cubicBezTo>
                    <a:cubicBezTo>
                      <a:pt x="2" y="2"/>
                      <a:pt x="1" y="5"/>
                      <a:pt x="1" y="4"/>
                    </a:cubicBezTo>
                    <a:cubicBezTo>
                      <a:pt x="1" y="4"/>
                      <a:pt x="1" y="5"/>
                      <a:pt x="1" y="5"/>
                    </a:cubicBezTo>
                    <a:cubicBezTo>
                      <a:pt x="1" y="4"/>
                      <a:pt x="1" y="4"/>
                      <a:pt x="1" y="4"/>
                    </a:cubicBezTo>
                    <a:cubicBezTo>
                      <a:pt x="1" y="5"/>
                      <a:pt x="1" y="3"/>
                      <a:pt x="1" y="3"/>
                    </a:cubicBezTo>
                    <a:cubicBezTo>
                      <a:pt x="1" y="3"/>
                      <a:pt x="1" y="3"/>
                      <a:pt x="1" y="3"/>
                    </a:cubicBezTo>
                    <a:cubicBezTo>
                      <a:pt x="1" y="3"/>
                      <a:pt x="1" y="3"/>
                      <a:pt x="1" y="3"/>
                    </a:cubicBezTo>
                    <a:cubicBezTo>
                      <a:pt x="1" y="3"/>
                      <a:pt x="1" y="4"/>
                      <a:pt x="1" y="4"/>
                    </a:cubicBezTo>
                    <a:cubicBezTo>
                      <a:pt x="1" y="3"/>
                      <a:pt x="1" y="3"/>
                      <a:pt x="1" y="3"/>
                    </a:cubicBezTo>
                    <a:cubicBezTo>
                      <a:pt x="0" y="3"/>
                      <a:pt x="0" y="2"/>
                      <a:pt x="0" y="3"/>
                    </a:cubicBezTo>
                    <a:cubicBezTo>
                      <a:pt x="0" y="4"/>
                      <a:pt x="0" y="5"/>
                      <a:pt x="0" y="5"/>
                    </a:cubicBezTo>
                    <a:cubicBezTo>
                      <a:pt x="0" y="5"/>
                      <a:pt x="0" y="4"/>
                      <a:pt x="0" y="4"/>
                    </a:cubicBezTo>
                    <a:cubicBezTo>
                      <a:pt x="0" y="4"/>
                      <a:pt x="0" y="4"/>
                      <a:pt x="0" y="4"/>
                    </a:cubicBezTo>
                    <a:cubicBezTo>
                      <a:pt x="0" y="3"/>
                      <a:pt x="0" y="3"/>
                      <a:pt x="0" y="3"/>
                    </a:cubicBezTo>
                    <a:cubicBezTo>
                      <a:pt x="0" y="3"/>
                      <a:pt x="0" y="4"/>
                      <a:pt x="0" y="3"/>
                    </a:cubicBezTo>
                    <a:cubicBezTo>
                      <a:pt x="0" y="4"/>
                      <a:pt x="0" y="4"/>
                      <a:pt x="0" y="5"/>
                    </a:cubicBezTo>
                    <a:cubicBezTo>
                      <a:pt x="0" y="5"/>
                      <a:pt x="0" y="5"/>
                      <a:pt x="0" y="5"/>
                    </a:cubicBezTo>
                    <a:cubicBezTo>
                      <a:pt x="0" y="5"/>
                      <a:pt x="0" y="5"/>
                      <a:pt x="0" y="5"/>
                    </a:cubicBezTo>
                    <a:cubicBezTo>
                      <a:pt x="1" y="4"/>
                      <a:pt x="0" y="6"/>
                      <a:pt x="1" y="5"/>
                    </a:cubicBezTo>
                    <a:cubicBezTo>
                      <a:pt x="1" y="5"/>
                      <a:pt x="1" y="5"/>
                      <a:pt x="1" y="5"/>
                    </a:cubicBezTo>
                    <a:cubicBezTo>
                      <a:pt x="1" y="5"/>
                      <a:pt x="1" y="5"/>
                      <a:pt x="1" y="4"/>
                    </a:cubicBezTo>
                    <a:cubicBezTo>
                      <a:pt x="1" y="5"/>
                      <a:pt x="1" y="5"/>
                      <a:pt x="1" y="5"/>
                    </a:cubicBezTo>
                    <a:cubicBezTo>
                      <a:pt x="1" y="5"/>
                      <a:pt x="1" y="4"/>
                      <a:pt x="1" y="4"/>
                    </a:cubicBezTo>
                    <a:cubicBezTo>
                      <a:pt x="1" y="5"/>
                      <a:pt x="1" y="5"/>
                      <a:pt x="1" y="5"/>
                    </a:cubicBezTo>
                    <a:cubicBezTo>
                      <a:pt x="1" y="5"/>
                      <a:pt x="1" y="5"/>
                      <a:pt x="2" y="5"/>
                    </a:cubicBezTo>
                    <a:cubicBezTo>
                      <a:pt x="2" y="4"/>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6"/>
                    </a:cubicBezTo>
                    <a:cubicBezTo>
                      <a:pt x="2" y="6"/>
                      <a:pt x="2" y="4"/>
                      <a:pt x="2" y="5"/>
                    </a:cubicBezTo>
                    <a:cubicBezTo>
                      <a:pt x="2" y="5"/>
                      <a:pt x="2" y="5"/>
                      <a:pt x="2" y="4"/>
                    </a:cubicBezTo>
                    <a:cubicBezTo>
                      <a:pt x="2" y="4"/>
                      <a:pt x="2" y="5"/>
                      <a:pt x="2" y="5"/>
                    </a:cubicBezTo>
                    <a:cubicBezTo>
                      <a:pt x="2" y="4"/>
                      <a:pt x="2" y="5"/>
                      <a:pt x="3" y="4"/>
                    </a:cubicBezTo>
                    <a:cubicBezTo>
                      <a:pt x="2" y="5"/>
                      <a:pt x="2" y="5"/>
                      <a:pt x="2" y="5"/>
                    </a:cubicBezTo>
                    <a:cubicBezTo>
                      <a:pt x="2" y="6"/>
                      <a:pt x="3" y="5"/>
                      <a:pt x="3" y="5"/>
                    </a:cubicBezTo>
                    <a:cubicBezTo>
                      <a:pt x="3" y="6"/>
                      <a:pt x="3" y="6"/>
                      <a:pt x="3" y="6"/>
                    </a:cubicBezTo>
                    <a:cubicBezTo>
                      <a:pt x="3" y="5"/>
                      <a:pt x="3" y="5"/>
                      <a:pt x="3" y="5"/>
                    </a:cubicBezTo>
                    <a:cubicBezTo>
                      <a:pt x="3" y="5"/>
                      <a:pt x="3" y="5"/>
                      <a:pt x="3" y="5"/>
                    </a:cubicBezTo>
                    <a:cubicBezTo>
                      <a:pt x="3" y="5"/>
                      <a:pt x="3" y="5"/>
                      <a:pt x="3" y="5"/>
                    </a:cubicBezTo>
                    <a:cubicBezTo>
                      <a:pt x="3" y="4"/>
                      <a:pt x="3" y="4"/>
                      <a:pt x="3" y="4"/>
                    </a:cubicBezTo>
                    <a:cubicBezTo>
                      <a:pt x="3" y="6"/>
                      <a:pt x="4" y="5"/>
                      <a:pt x="4" y="4"/>
                    </a:cubicBezTo>
                    <a:cubicBezTo>
                      <a:pt x="4" y="4"/>
                      <a:pt x="4" y="4"/>
                      <a:pt x="4" y="4"/>
                    </a:cubicBezTo>
                    <a:cubicBezTo>
                      <a:pt x="4" y="4"/>
                      <a:pt x="4" y="4"/>
                      <a:pt x="4" y="4"/>
                    </a:cubicBezTo>
                    <a:cubicBezTo>
                      <a:pt x="4" y="5"/>
                      <a:pt x="4" y="5"/>
                      <a:pt x="4" y="4"/>
                    </a:cubicBezTo>
                    <a:cubicBezTo>
                      <a:pt x="4" y="4"/>
                      <a:pt x="4" y="5"/>
                      <a:pt x="4" y="5"/>
                    </a:cubicBezTo>
                    <a:cubicBezTo>
                      <a:pt x="4" y="4"/>
                      <a:pt x="5" y="6"/>
                      <a:pt x="5" y="4"/>
                    </a:cubicBezTo>
                    <a:cubicBezTo>
                      <a:pt x="5" y="4"/>
                      <a:pt x="5" y="4"/>
                      <a:pt x="4" y="4"/>
                    </a:cubicBezTo>
                    <a:cubicBezTo>
                      <a:pt x="4" y="4"/>
                      <a:pt x="4" y="3"/>
                      <a:pt x="5" y="3"/>
                    </a:cubicBezTo>
                    <a:cubicBezTo>
                      <a:pt x="5" y="3"/>
                      <a:pt x="5" y="4"/>
                      <a:pt x="5" y="3"/>
                    </a:cubicBezTo>
                    <a:cubicBezTo>
                      <a:pt x="5" y="5"/>
                      <a:pt x="5" y="5"/>
                      <a:pt x="5" y="5"/>
                    </a:cubicBezTo>
                    <a:cubicBezTo>
                      <a:pt x="5" y="6"/>
                      <a:pt x="5" y="4"/>
                      <a:pt x="5"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8" name="Freeform 1934"/>
              <p:cNvSpPr/>
              <p:nvPr/>
            </p:nvSpPr>
            <p:spPr bwMode="auto">
              <a:xfrm>
                <a:off x="1280" y="28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9" name="Freeform 1935"/>
              <p:cNvSpPr/>
              <p:nvPr/>
            </p:nvSpPr>
            <p:spPr bwMode="auto">
              <a:xfrm>
                <a:off x="1280" y="2797"/>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0" name="Freeform 1936"/>
              <p:cNvSpPr/>
              <p:nvPr/>
            </p:nvSpPr>
            <p:spPr bwMode="auto">
              <a:xfrm>
                <a:off x="1282" y="27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1" name="Rectangle 1937"/>
              <p:cNvSpPr>
                <a:spLocks noChangeArrowheads="1"/>
              </p:cNvSpPr>
              <p:nvPr/>
            </p:nvSpPr>
            <p:spPr bwMode="auto">
              <a:xfrm>
                <a:off x="1282"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2" name="Freeform 1938"/>
              <p:cNvSpPr/>
              <p:nvPr/>
            </p:nvSpPr>
            <p:spPr bwMode="auto">
              <a:xfrm>
                <a:off x="1273" y="2795"/>
                <a:ext cx="9" cy="9"/>
              </a:xfrm>
              <a:custGeom>
                <a:avLst/>
                <a:gdLst>
                  <a:gd name="T0" fmla="*/ 1 w 4"/>
                  <a:gd name="T1" fmla="*/ 2 h 4"/>
                  <a:gd name="T2" fmla="*/ 1 w 4"/>
                  <a:gd name="T3" fmla="*/ 2 h 4"/>
                  <a:gd name="T4" fmla="*/ 0 w 4"/>
                  <a:gd name="T5" fmla="*/ 2 h 4"/>
                  <a:gd name="T6" fmla="*/ 0 w 4"/>
                  <a:gd name="T7" fmla="*/ 3 h 4"/>
                  <a:gd name="T8" fmla="*/ 2 w 4"/>
                  <a:gd name="T9" fmla="*/ 2 h 4"/>
                  <a:gd name="T10" fmla="*/ 2 w 4"/>
                  <a:gd name="T11" fmla="*/ 3 h 4"/>
                  <a:gd name="T12" fmla="*/ 2 w 4"/>
                  <a:gd name="T13" fmla="*/ 2 h 4"/>
                  <a:gd name="T14" fmla="*/ 2 w 4"/>
                  <a:gd name="T15" fmla="*/ 3 h 4"/>
                  <a:gd name="T16" fmla="*/ 3 w 4"/>
                  <a:gd name="T17" fmla="*/ 3 h 4"/>
                  <a:gd name="T18" fmla="*/ 3 w 4"/>
                  <a:gd name="T19" fmla="*/ 2 h 4"/>
                  <a:gd name="T20" fmla="*/ 3 w 4"/>
                  <a:gd name="T21" fmla="*/ 2 h 4"/>
                  <a:gd name="T22" fmla="*/ 3 w 4"/>
                  <a:gd name="T23" fmla="*/ 2 h 4"/>
                  <a:gd name="T24" fmla="*/ 3 w 4"/>
                  <a:gd name="T25" fmla="*/ 2 h 4"/>
                  <a:gd name="T26" fmla="*/ 3 w 4"/>
                  <a:gd name="T27" fmla="*/ 2 h 4"/>
                  <a:gd name="T28" fmla="*/ 3 w 4"/>
                  <a:gd name="T29" fmla="*/ 2 h 4"/>
                  <a:gd name="T30" fmla="*/ 3 w 4"/>
                  <a:gd name="T31" fmla="*/ 3 h 4"/>
                  <a:gd name="T32" fmla="*/ 4 w 4"/>
                  <a:gd name="T33" fmla="*/ 2 h 4"/>
                  <a:gd name="T34" fmla="*/ 4 w 4"/>
                  <a:gd name="T35" fmla="*/ 1 h 4"/>
                  <a:gd name="T36" fmla="*/ 3 w 4"/>
                  <a:gd name="T37" fmla="*/ 2 h 4"/>
                  <a:gd name="T38" fmla="*/ 3 w 4"/>
                  <a:gd name="T39" fmla="*/ 2 h 4"/>
                  <a:gd name="T40" fmla="*/ 3 w 4"/>
                  <a:gd name="T41" fmla="*/ 2 h 4"/>
                  <a:gd name="T42" fmla="*/ 3 w 4"/>
                  <a:gd name="T43" fmla="*/ 1 h 4"/>
                  <a:gd name="T44" fmla="*/ 3 w 4"/>
                  <a:gd name="T45" fmla="*/ 0 h 4"/>
                  <a:gd name="T46" fmla="*/ 3 w 4"/>
                  <a:gd name="T47" fmla="*/ 0 h 4"/>
                  <a:gd name="T48" fmla="*/ 3 w 4"/>
                  <a:gd name="T49" fmla="*/ 1 h 4"/>
                  <a:gd name="T50" fmla="*/ 3 w 4"/>
                  <a:gd name="T51" fmla="*/ 1 h 4"/>
                  <a:gd name="T52" fmla="*/ 3 w 4"/>
                  <a:gd name="T53" fmla="*/ 2 h 4"/>
                  <a:gd name="T54" fmla="*/ 2 w 4"/>
                  <a:gd name="T55" fmla="*/ 2 h 4"/>
                  <a:gd name="T56" fmla="*/ 3 w 4"/>
                  <a:gd name="T57" fmla="*/ 1 h 4"/>
                  <a:gd name="T58" fmla="*/ 3 w 4"/>
                  <a:gd name="T59" fmla="*/ 2 h 4"/>
                  <a:gd name="T60" fmla="*/ 2 w 4"/>
                  <a:gd name="T61" fmla="*/ 1 h 4"/>
                  <a:gd name="T62" fmla="*/ 2 w 4"/>
                  <a:gd name="T63" fmla="*/ 2 h 4"/>
                  <a:gd name="T64" fmla="*/ 2 w 4"/>
                  <a:gd name="T65" fmla="*/ 2 h 4"/>
                  <a:gd name="T66" fmla="*/ 2 w 4"/>
                  <a:gd name="T67" fmla="*/ 1 h 4"/>
                  <a:gd name="T68" fmla="*/ 2 w 4"/>
                  <a:gd name="T69" fmla="*/ 2 h 4"/>
                  <a:gd name="T70" fmla="*/ 1 w 4"/>
                  <a:gd name="T71" fmla="*/ 1 h 4"/>
                  <a:gd name="T72" fmla="*/ 1 w 4"/>
                  <a:gd name="T73" fmla="*/ 2 h 4"/>
                  <a:gd name="T74" fmla="*/ 1 w 4"/>
                  <a:gd name="T75" fmla="*/ 2 h 4"/>
                  <a:gd name="T76" fmla="*/ 1 w 4"/>
                  <a:gd name="T77" fmla="*/ 2 h 4"/>
                  <a:gd name="T78" fmla="*/ 1 w 4"/>
                  <a:gd name="T79" fmla="*/ 3 h 4"/>
                  <a:gd name="T80" fmla="*/ 1 w 4"/>
                  <a:gd name="T8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1" y="2"/>
                    </a:moveTo>
                    <a:cubicBezTo>
                      <a:pt x="1" y="2"/>
                      <a:pt x="1" y="2"/>
                      <a:pt x="1" y="2"/>
                    </a:cubicBezTo>
                    <a:cubicBezTo>
                      <a:pt x="1" y="2"/>
                      <a:pt x="0" y="2"/>
                      <a:pt x="0" y="2"/>
                    </a:cubicBezTo>
                    <a:cubicBezTo>
                      <a:pt x="0" y="3"/>
                      <a:pt x="0" y="2"/>
                      <a:pt x="0" y="3"/>
                    </a:cubicBezTo>
                    <a:cubicBezTo>
                      <a:pt x="1" y="3"/>
                      <a:pt x="1" y="3"/>
                      <a:pt x="2" y="2"/>
                    </a:cubicBezTo>
                    <a:cubicBezTo>
                      <a:pt x="2" y="3"/>
                      <a:pt x="2" y="3"/>
                      <a:pt x="2" y="3"/>
                    </a:cubicBezTo>
                    <a:cubicBezTo>
                      <a:pt x="2" y="2"/>
                      <a:pt x="2" y="4"/>
                      <a:pt x="2" y="2"/>
                    </a:cubicBezTo>
                    <a:cubicBezTo>
                      <a:pt x="2" y="3"/>
                      <a:pt x="2" y="3"/>
                      <a:pt x="2" y="3"/>
                    </a:cubicBezTo>
                    <a:cubicBezTo>
                      <a:pt x="2" y="3"/>
                      <a:pt x="3" y="1"/>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3"/>
                      <a:pt x="3" y="2"/>
                      <a:pt x="3" y="2"/>
                    </a:cubicBezTo>
                    <a:cubicBezTo>
                      <a:pt x="3" y="3"/>
                      <a:pt x="3" y="3"/>
                      <a:pt x="3" y="3"/>
                    </a:cubicBezTo>
                    <a:cubicBezTo>
                      <a:pt x="3" y="2"/>
                      <a:pt x="3" y="3"/>
                      <a:pt x="4" y="2"/>
                    </a:cubicBezTo>
                    <a:cubicBezTo>
                      <a:pt x="4" y="1"/>
                      <a:pt x="4" y="1"/>
                      <a:pt x="4" y="1"/>
                    </a:cubicBezTo>
                    <a:cubicBezTo>
                      <a:pt x="3" y="1"/>
                      <a:pt x="3" y="1"/>
                      <a:pt x="3" y="2"/>
                    </a:cubicBezTo>
                    <a:cubicBezTo>
                      <a:pt x="3" y="2"/>
                      <a:pt x="3" y="2"/>
                      <a:pt x="3" y="2"/>
                    </a:cubicBezTo>
                    <a:cubicBezTo>
                      <a:pt x="3" y="3"/>
                      <a:pt x="3" y="1"/>
                      <a:pt x="3" y="2"/>
                    </a:cubicBezTo>
                    <a:cubicBezTo>
                      <a:pt x="3" y="1"/>
                      <a:pt x="3" y="1"/>
                      <a:pt x="3" y="1"/>
                    </a:cubicBezTo>
                    <a:cubicBezTo>
                      <a:pt x="3" y="0"/>
                      <a:pt x="3" y="2"/>
                      <a:pt x="3" y="0"/>
                    </a:cubicBezTo>
                    <a:cubicBezTo>
                      <a:pt x="3" y="0"/>
                      <a:pt x="3" y="0"/>
                      <a:pt x="3" y="0"/>
                    </a:cubicBezTo>
                    <a:cubicBezTo>
                      <a:pt x="3" y="0"/>
                      <a:pt x="3" y="0"/>
                      <a:pt x="3" y="1"/>
                    </a:cubicBezTo>
                    <a:cubicBezTo>
                      <a:pt x="3" y="1"/>
                      <a:pt x="3" y="1"/>
                      <a:pt x="3" y="1"/>
                    </a:cubicBezTo>
                    <a:cubicBezTo>
                      <a:pt x="3" y="1"/>
                      <a:pt x="3" y="2"/>
                      <a:pt x="3" y="2"/>
                    </a:cubicBezTo>
                    <a:cubicBezTo>
                      <a:pt x="3" y="1"/>
                      <a:pt x="3" y="2"/>
                      <a:pt x="2" y="2"/>
                    </a:cubicBezTo>
                    <a:cubicBezTo>
                      <a:pt x="3" y="1"/>
                      <a:pt x="3" y="1"/>
                      <a:pt x="3" y="1"/>
                    </a:cubicBezTo>
                    <a:cubicBezTo>
                      <a:pt x="3" y="2"/>
                      <a:pt x="3" y="2"/>
                      <a:pt x="3" y="2"/>
                    </a:cubicBezTo>
                    <a:cubicBezTo>
                      <a:pt x="2" y="2"/>
                      <a:pt x="2" y="1"/>
                      <a:pt x="2" y="1"/>
                    </a:cubicBezTo>
                    <a:cubicBezTo>
                      <a:pt x="2" y="1"/>
                      <a:pt x="2" y="1"/>
                      <a:pt x="2" y="2"/>
                    </a:cubicBezTo>
                    <a:cubicBezTo>
                      <a:pt x="2" y="1"/>
                      <a:pt x="2" y="1"/>
                      <a:pt x="2" y="2"/>
                    </a:cubicBezTo>
                    <a:cubicBezTo>
                      <a:pt x="2" y="1"/>
                      <a:pt x="2" y="1"/>
                      <a:pt x="2" y="1"/>
                    </a:cubicBezTo>
                    <a:cubicBezTo>
                      <a:pt x="2" y="1"/>
                      <a:pt x="2" y="1"/>
                      <a:pt x="2" y="2"/>
                    </a:cubicBezTo>
                    <a:cubicBezTo>
                      <a:pt x="2" y="2"/>
                      <a:pt x="1" y="2"/>
                      <a:pt x="1" y="1"/>
                    </a:cubicBezTo>
                    <a:cubicBezTo>
                      <a:pt x="1" y="2"/>
                      <a:pt x="1" y="2"/>
                      <a:pt x="1" y="2"/>
                    </a:cubicBezTo>
                    <a:cubicBezTo>
                      <a:pt x="1" y="3"/>
                      <a:pt x="1" y="1"/>
                      <a:pt x="1" y="2"/>
                    </a:cubicBezTo>
                    <a:cubicBezTo>
                      <a:pt x="1" y="2"/>
                      <a:pt x="1" y="2"/>
                      <a:pt x="1" y="2"/>
                    </a:cubicBezTo>
                    <a:cubicBezTo>
                      <a:pt x="1" y="2"/>
                      <a:pt x="1" y="3"/>
                      <a:pt x="1" y="3"/>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3" name="Freeform 1939"/>
              <p:cNvSpPr/>
              <p:nvPr/>
            </p:nvSpPr>
            <p:spPr bwMode="auto">
              <a:xfrm>
                <a:off x="1273" y="2800"/>
                <a:ext cx="0" cy="2"/>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1"/>
                    </a:cubicBezTo>
                    <a:cubicBezTo>
                      <a:pt x="0" y="1"/>
                      <a:pt x="0" y="1"/>
                      <a:pt x="0" y="1"/>
                    </a:cubicBezTo>
                    <a:cubicBezTo>
                      <a:pt x="0" y="1"/>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4" name="Freeform 1940"/>
              <p:cNvSpPr/>
              <p:nvPr/>
            </p:nvSpPr>
            <p:spPr bwMode="auto">
              <a:xfrm>
                <a:off x="1263" y="2790"/>
                <a:ext cx="10" cy="12"/>
              </a:xfrm>
              <a:custGeom>
                <a:avLst/>
                <a:gdLst>
                  <a:gd name="T0" fmla="*/ 2 w 4"/>
                  <a:gd name="T1" fmla="*/ 3 h 5"/>
                  <a:gd name="T2" fmla="*/ 1 w 4"/>
                  <a:gd name="T3" fmla="*/ 3 h 5"/>
                  <a:gd name="T4" fmla="*/ 2 w 4"/>
                  <a:gd name="T5" fmla="*/ 5 h 5"/>
                  <a:gd name="T6" fmla="*/ 3 w 4"/>
                  <a:gd name="T7" fmla="*/ 4 h 5"/>
                  <a:gd name="T8" fmla="*/ 3 w 4"/>
                  <a:gd name="T9" fmla="*/ 5 h 5"/>
                  <a:gd name="T10" fmla="*/ 4 w 4"/>
                  <a:gd name="T11" fmla="*/ 4 h 5"/>
                  <a:gd name="T12" fmla="*/ 3 w 4"/>
                  <a:gd name="T13" fmla="*/ 4 h 5"/>
                  <a:gd name="T14" fmla="*/ 4 w 4"/>
                  <a:gd name="T15" fmla="*/ 4 h 5"/>
                  <a:gd name="T16" fmla="*/ 3 w 4"/>
                  <a:gd name="T17" fmla="*/ 4 h 5"/>
                  <a:gd name="T18" fmla="*/ 4 w 4"/>
                  <a:gd name="T19" fmla="*/ 4 h 5"/>
                  <a:gd name="T20" fmla="*/ 3 w 4"/>
                  <a:gd name="T21" fmla="*/ 4 h 5"/>
                  <a:gd name="T22" fmla="*/ 3 w 4"/>
                  <a:gd name="T23" fmla="*/ 3 h 5"/>
                  <a:gd name="T24" fmla="*/ 3 w 4"/>
                  <a:gd name="T25" fmla="*/ 3 h 5"/>
                  <a:gd name="T26" fmla="*/ 3 w 4"/>
                  <a:gd name="T27" fmla="*/ 3 h 5"/>
                  <a:gd name="T28" fmla="*/ 2 w 4"/>
                  <a:gd name="T29" fmla="*/ 4 h 5"/>
                  <a:gd name="T30" fmla="*/ 3 w 4"/>
                  <a:gd name="T31" fmla="*/ 3 h 5"/>
                  <a:gd name="T32" fmla="*/ 2 w 4"/>
                  <a:gd name="T33" fmla="*/ 2 h 5"/>
                  <a:gd name="T34" fmla="*/ 1 w 4"/>
                  <a:gd name="T35" fmla="*/ 1 h 5"/>
                  <a:gd name="T36" fmla="*/ 2 w 4"/>
                  <a:gd name="T37" fmla="*/ 1 h 5"/>
                  <a:gd name="T38" fmla="*/ 2 w 4"/>
                  <a:gd name="T39" fmla="*/ 1 h 5"/>
                  <a:gd name="T40" fmla="*/ 1 w 4"/>
                  <a:gd name="T41" fmla="*/ 0 h 5"/>
                  <a:gd name="T42" fmla="*/ 2 w 4"/>
                  <a:gd name="T4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2" y="3"/>
                    </a:moveTo>
                    <a:cubicBezTo>
                      <a:pt x="1" y="3"/>
                      <a:pt x="1" y="3"/>
                      <a:pt x="1" y="3"/>
                    </a:cubicBezTo>
                    <a:cubicBezTo>
                      <a:pt x="2" y="5"/>
                      <a:pt x="2" y="4"/>
                      <a:pt x="2" y="5"/>
                    </a:cubicBezTo>
                    <a:cubicBezTo>
                      <a:pt x="3" y="5"/>
                      <a:pt x="3" y="4"/>
                      <a:pt x="3" y="4"/>
                    </a:cubicBezTo>
                    <a:cubicBezTo>
                      <a:pt x="3" y="5"/>
                      <a:pt x="3" y="5"/>
                      <a:pt x="3" y="5"/>
                    </a:cubicBezTo>
                    <a:cubicBezTo>
                      <a:pt x="3" y="4"/>
                      <a:pt x="4" y="5"/>
                      <a:pt x="4" y="4"/>
                    </a:cubicBezTo>
                    <a:cubicBezTo>
                      <a:pt x="4" y="4"/>
                      <a:pt x="3" y="5"/>
                      <a:pt x="3" y="4"/>
                    </a:cubicBezTo>
                    <a:cubicBezTo>
                      <a:pt x="4" y="4"/>
                      <a:pt x="4" y="4"/>
                      <a:pt x="4" y="4"/>
                    </a:cubicBezTo>
                    <a:cubicBezTo>
                      <a:pt x="3" y="4"/>
                      <a:pt x="3" y="4"/>
                      <a:pt x="3" y="4"/>
                    </a:cubicBezTo>
                    <a:cubicBezTo>
                      <a:pt x="4" y="4"/>
                      <a:pt x="4" y="4"/>
                      <a:pt x="4" y="4"/>
                    </a:cubicBezTo>
                    <a:cubicBezTo>
                      <a:pt x="4" y="3"/>
                      <a:pt x="3" y="5"/>
                      <a:pt x="3" y="4"/>
                    </a:cubicBezTo>
                    <a:cubicBezTo>
                      <a:pt x="3" y="3"/>
                      <a:pt x="3" y="3"/>
                      <a:pt x="3" y="3"/>
                    </a:cubicBezTo>
                    <a:cubicBezTo>
                      <a:pt x="3" y="3"/>
                      <a:pt x="3" y="4"/>
                      <a:pt x="3" y="3"/>
                    </a:cubicBezTo>
                    <a:cubicBezTo>
                      <a:pt x="3" y="3"/>
                      <a:pt x="3" y="3"/>
                      <a:pt x="3" y="3"/>
                    </a:cubicBezTo>
                    <a:cubicBezTo>
                      <a:pt x="3" y="3"/>
                      <a:pt x="3" y="4"/>
                      <a:pt x="2" y="4"/>
                    </a:cubicBezTo>
                    <a:cubicBezTo>
                      <a:pt x="2" y="4"/>
                      <a:pt x="3" y="3"/>
                      <a:pt x="3" y="3"/>
                    </a:cubicBezTo>
                    <a:cubicBezTo>
                      <a:pt x="2" y="4"/>
                      <a:pt x="1" y="2"/>
                      <a:pt x="2" y="2"/>
                    </a:cubicBezTo>
                    <a:cubicBezTo>
                      <a:pt x="1" y="2"/>
                      <a:pt x="1" y="1"/>
                      <a:pt x="1" y="1"/>
                    </a:cubicBezTo>
                    <a:cubicBezTo>
                      <a:pt x="2" y="0"/>
                      <a:pt x="2" y="1"/>
                      <a:pt x="2" y="1"/>
                    </a:cubicBezTo>
                    <a:cubicBezTo>
                      <a:pt x="2" y="1"/>
                      <a:pt x="2" y="1"/>
                      <a:pt x="2" y="1"/>
                    </a:cubicBezTo>
                    <a:cubicBezTo>
                      <a:pt x="2" y="1"/>
                      <a:pt x="1" y="0"/>
                      <a:pt x="1" y="0"/>
                    </a:cubicBezTo>
                    <a:cubicBezTo>
                      <a:pt x="0" y="0"/>
                      <a:pt x="1" y="3"/>
                      <a:pt x="2"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5" name="Rectangle 1941"/>
              <p:cNvSpPr>
                <a:spLocks noChangeArrowheads="1"/>
              </p:cNvSpPr>
              <p:nvPr/>
            </p:nvSpPr>
            <p:spPr bwMode="auto">
              <a:xfrm>
                <a:off x="1266"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6" name="Rectangle 1942"/>
              <p:cNvSpPr>
                <a:spLocks noChangeArrowheads="1"/>
              </p:cNvSpPr>
              <p:nvPr/>
            </p:nvSpPr>
            <p:spPr bwMode="auto">
              <a:xfrm>
                <a:off x="1299"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7" name="Freeform 1943"/>
              <p:cNvSpPr/>
              <p:nvPr/>
            </p:nvSpPr>
            <p:spPr bwMode="auto">
              <a:xfrm>
                <a:off x="1299" y="2762"/>
                <a:ext cx="0" cy="7"/>
              </a:xfrm>
              <a:custGeom>
                <a:avLst/>
                <a:gdLst>
                  <a:gd name="T0" fmla="*/ 0 h 3"/>
                  <a:gd name="T1" fmla="*/ 0 h 3"/>
                  <a:gd name="T2" fmla="*/ 3 h 3"/>
                  <a:gd name="T3" fmla="*/ 1 h 3"/>
                  <a:gd name="T4" fmla="*/ 2 h 3"/>
                  <a:gd name="T5" fmla="*/ 0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0"/>
                      <a:pt x="0" y="0"/>
                      <a:pt x="0" y="0"/>
                    </a:cubicBezTo>
                    <a:cubicBezTo>
                      <a:pt x="0" y="2"/>
                      <a:pt x="0" y="1"/>
                      <a:pt x="0" y="3"/>
                    </a:cubicBezTo>
                    <a:cubicBezTo>
                      <a:pt x="0" y="2"/>
                      <a:pt x="0" y="2"/>
                      <a:pt x="0" y="1"/>
                    </a:cubicBezTo>
                    <a:cubicBezTo>
                      <a:pt x="0" y="1"/>
                      <a:pt x="0" y="2"/>
                      <a:pt x="0" y="2"/>
                    </a:cubicBezTo>
                    <a:cubicBezTo>
                      <a:pt x="0" y="1"/>
                      <a:pt x="0" y="1"/>
                      <a:pt x="0" y="0"/>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8" name="Freeform 1944"/>
              <p:cNvSpPr/>
              <p:nvPr/>
            </p:nvSpPr>
            <p:spPr bwMode="auto">
              <a:xfrm>
                <a:off x="1299" y="2764"/>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9" name="Freeform 1945"/>
              <p:cNvSpPr/>
              <p:nvPr/>
            </p:nvSpPr>
            <p:spPr bwMode="auto">
              <a:xfrm>
                <a:off x="1299" y="2764"/>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0" name="Freeform 1946"/>
              <p:cNvSpPr/>
              <p:nvPr/>
            </p:nvSpPr>
            <p:spPr bwMode="auto">
              <a:xfrm>
                <a:off x="1299"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1" name="Freeform 1947"/>
              <p:cNvSpPr/>
              <p:nvPr/>
            </p:nvSpPr>
            <p:spPr bwMode="auto">
              <a:xfrm>
                <a:off x="1296" y="2762"/>
                <a:ext cx="3" cy="4"/>
              </a:xfrm>
              <a:custGeom>
                <a:avLst/>
                <a:gdLst>
                  <a:gd name="T0" fmla="*/ 0 w 1"/>
                  <a:gd name="T1" fmla="*/ 2 h 2"/>
                  <a:gd name="T2" fmla="*/ 1 w 1"/>
                  <a:gd name="T3" fmla="*/ 2 h 2"/>
                  <a:gd name="T4" fmla="*/ 1 w 1"/>
                  <a:gd name="T5" fmla="*/ 2 h 2"/>
                  <a:gd name="T6" fmla="*/ 1 w 1"/>
                  <a:gd name="T7" fmla="*/ 1 h 2"/>
                  <a:gd name="T8" fmla="*/ 1 w 1"/>
                  <a:gd name="T9" fmla="*/ 1 h 2"/>
                  <a:gd name="T10" fmla="*/ 1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1" y="2"/>
                      <a:pt x="1" y="2"/>
                    </a:cubicBezTo>
                    <a:cubicBezTo>
                      <a:pt x="1" y="2"/>
                      <a:pt x="1" y="2"/>
                      <a:pt x="1" y="2"/>
                    </a:cubicBezTo>
                    <a:cubicBezTo>
                      <a:pt x="1" y="1"/>
                      <a:pt x="1" y="1"/>
                      <a:pt x="1" y="1"/>
                    </a:cubicBezTo>
                    <a:cubicBezTo>
                      <a:pt x="1" y="1"/>
                      <a:pt x="1" y="1"/>
                      <a:pt x="1" y="1"/>
                    </a:cubicBezTo>
                    <a:cubicBezTo>
                      <a:pt x="1" y="0"/>
                      <a:pt x="1" y="0"/>
                      <a:pt x="1" y="0"/>
                    </a:cubicBezTo>
                    <a:cubicBezTo>
                      <a:pt x="1" y="0"/>
                      <a:pt x="0" y="1"/>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2" name="Freeform 1948"/>
              <p:cNvSpPr/>
              <p:nvPr/>
            </p:nvSpPr>
            <p:spPr bwMode="auto">
              <a:xfrm>
                <a:off x="1299" y="2764"/>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3" name="Freeform 1949"/>
              <p:cNvSpPr/>
              <p:nvPr/>
            </p:nvSpPr>
            <p:spPr bwMode="auto">
              <a:xfrm>
                <a:off x="1299" y="276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4" name="Freeform 1950"/>
              <p:cNvSpPr/>
              <p:nvPr/>
            </p:nvSpPr>
            <p:spPr bwMode="auto">
              <a:xfrm>
                <a:off x="1296" y="2762"/>
                <a:ext cx="0" cy="4"/>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0"/>
                      <a:pt x="0" y="0"/>
                    </a:cubicBezTo>
                    <a:cubicBezTo>
                      <a:pt x="0" y="0"/>
                      <a:pt x="0" y="0"/>
                      <a:pt x="0" y="0"/>
                    </a:cubicBezTo>
                    <a:cubicBezTo>
                      <a:pt x="0" y="1"/>
                      <a:pt x="0" y="1"/>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5" name="Freeform 1951"/>
              <p:cNvSpPr/>
              <p:nvPr/>
            </p:nvSpPr>
            <p:spPr bwMode="auto">
              <a:xfrm>
                <a:off x="1296"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6" name="Freeform 1952"/>
              <p:cNvSpPr/>
              <p:nvPr/>
            </p:nvSpPr>
            <p:spPr bwMode="auto">
              <a:xfrm>
                <a:off x="1296" y="2757"/>
                <a:ext cx="0" cy="7"/>
              </a:xfrm>
              <a:custGeom>
                <a:avLst/>
                <a:gdLst>
                  <a:gd name="T0" fmla="*/ 3 h 3"/>
                  <a:gd name="T1" fmla="*/ 2 h 3"/>
                  <a:gd name="T2" fmla="*/ 3 h 3"/>
                  <a:gd name="T3" fmla="*/ 2 h 3"/>
                  <a:gd name="T4" fmla="*/ 3 h 3"/>
                  <a:gd name="T5" fmla="*/ 2 h 3"/>
                  <a:gd name="T6" fmla="*/ 3 h 3"/>
                  <a:gd name="T7" fmla="*/ 2 h 3"/>
                  <a:gd name="T8" fmla="*/ 2 h 3"/>
                  <a:gd name="T9" fmla="*/ 1 h 3"/>
                  <a:gd name="T10" fmla="*/ 1 h 3"/>
                  <a:gd name="T11"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Lst>
                <a:rect l="0" t="0" r="r" b="b"/>
                <a:pathLst>
                  <a:path h="3">
                    <a:moveTo>
                      <a:pt x="0" y="3"/>
                    </a:moveTo>
                    <a:cubicBezTo>
                      <a:pt x="0" y="2"/>
                      <a:pt x="0" y="2"/>
                      <a:pt x="0" y="2"/>
                    </a:cubicBezTo>
                    <a:cubicBezTo>
                      <a:pt x="0" y="2"/>
                      <a:pt x="0" y="3"/>
                      <a:pt x="0" y="3"/>
                    </a:cubicBezTo>
                    <a:cubicBezTo>
                      <a:pt x="0" y="3"/>
                      <a:pt x="0" y="2"/>
                      <a:pt x="0" y="2"/>
                    </a:cubicBezTo>
                    <a:cubicBezTo>
                      <a:pt x="0" y="3"/>
                      <a:pt x="0" y="2"/>
                      <a:pt x="0" y="3"/>
                    </a:cubicBezTo>
                    <a:cubicBezTo>
                      <a:pt x="0" y="3"/>
                      <a:pt x="0" y="3"/>
                      <a:pt x="0" y="2"/>
                    </a:cubicBezTo>
                    <a:cubicBezTo>
                      <a:pt x="0" y="3"/>
                      <a:pt x="0" y="3"/>
                      <a:pt x="0" y="3"/>
                    </a:cubicBezTo>
                    <a:cubicBezTo>
                      <a:pt x="0" y="2"/>
                      <a:pt x="0" y="2"/>
                      <a:pt x="0" y="2"/>
                    </a:cubicBezTo>
                    <a:cubicBezTo>
                      <a:pt x="0" y="2"/>
                      <a:pt x="0" y="3"/>
                      <a:pt x="0" y="2"/>
                    </a:cubicBezTo>
                    <a:cubicBezTo>
                      <a:pt x="0" y="2"/>
                      <a:pt x="0" y="1"/>
                      <a:pt x="0" y="1"/>
                    </a:cubicBezTo>
                    <a:cubicBezTo>
                      <a:pt x="0" y="2"/>
                      <a:pt x="0" y="0"/>
                      <a:pt x="0" y="1"/>
                    </a:cubicBezTo>
                    <a:cubicBezTo>
                      <a:pt x="0" y="1"/>
                      <a:pt x="0" y="2"/>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7" name="Freeform 1953"/>
              <p:cNvSpPr/>
              <p:nvPr/>
            </p:nvSpPr>
            <p:spPr bwMode="auto">
              <a:xfrm>
                <a:off x="1296" y="2759"/>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8" name="Freeform 1954"/>
              <p:cNvSpPr/>
              <p:nvPr/>
            </p:nvSpPr>
            <p:spPr bwMode="auto">
              <a:xfrm>
                <a:off x="1294" y="2757"/>
                <a:ext cx="0" cy="7"/>
              </a:xfrm>
              <a:custGeom>
                <a:avLst/>
                <a:gdLst>
                  <a:gd name="T0" fmla="*/ 3 h 3"/>
                  <a:gd name="T1" fmla="*/ 3 h 3"/>
                  <a:gd name="T2" fmla="*/ 3 h 3"/>
                  <a:gd name="T3" fmla="*/ 2 h 3"/>
                  <a:gd name="T4" fmla="*/ 3 h 3"/>
                  <a:gd name="T5" fmla="*/ 1 h 3"/>
                  <a:gd name="T6" fmla="*/ 2 h 3"/>
                  <a:gd name="T7" fmla="*/ 2 h 3"/>
                  <a:gd name="T8" fmla="*/ 2 h 3"/>
                  <a:gd name="T9" fmla="*/ 2 h 3"/>
                  <a:gd name="T10"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3"/>
                    </a:moveTo>
                    <a:cubicBezTo>
                      <a:pt x="0" y="3"/>
                      <a:pt x="0" y="3"/>
                      <a:pt x="0" y="3"/>
                    </a:cubicBezTo>
                    <a:cubicBezTo>
                      <a:pt x="0" y="3"/>
                      <a:pt x="0" y="3"/>
                      <a:pt x="0" y="3"/>
                    </a:cubicBezTo>
                    <a:cubicBezTo>
                      <a:pt x="0" y="2"/>
                      <a:pt x="0" y="2"/>
                      <a:pt x="0" y="2"/>
                    </a:cubicBezTo>
                    <a:cubicBezTo>
                      <a:pt x="0" y="1"/>
                      <a:pt x="0" y="2"/>
                      <a:pt x="0" y="3"/>
                    </a:cubicBezTo>
                    <a:cubicBezTo>
                      <a:pt x="0" y="2"/>
                      <a:pt x="0" y="2"/>
                      <a:pt x="0" y="1"/>
                    </a:cubicBezTo>
                    <a:cubicBezTo>
                      <a:pt x="0" y="2"/>
                      <a:pt x="0" y="2"/>
                      <a:pt x="0" y="2"/>
                    </a:cubicBezTo>
                    <a:cubicBezTo>
                      <a:pt x="0" y="0"/>
                      <a:pt x="0" y="1"/>
                      <a:pt x="0" y="2"/>
                    </a:cubicBezTo>
                    <a:cubicBezTo>
                      <a:pt x="0" y="2"/>
                      <a:pt x="0" y="2"/>
                      <a:pt x="0" y="2"/>
                    </a:cubicBezTo>
                    <a:cubicBezTo>
                      <a:pt x="0" y="2"/>
                      <a:pt x="0" y="2"/>
                      <a:pt x="0" y="2"/>
                    </a:cubicBezTo>
                    <a:cubicBezTo>
                      <a:pt x="0" y="3"/>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9" name="Freeform 1955"/>
              <p:cNvSpPr/>
              <p:nvPr/>
            </p:nvSpPr>
            <p:spPr bwMode="auto">
              <a:xfrm>
                <a:off x="1294" y="2764"/>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0" name="Freeform 1956"/>
              <p:cNvSpPr/>
              <p:nvPr/>
            </p:nvSpPr>
            <p:spPr bwMode="auto">
              <a:xfrm>
                <a:off x="1294" y="2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1" name="Rectangle 1957"/>
              <p:cNvSpPr>
                <a:spLocks noChangeArrowheads="1"/>
              </p:cNvSpPr>
              <p:nvPr/>
            </p:nvSpPr>
            <p:spPr bwMode="auto">
              <a:xfrm>
                <a:off x="1294"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2" name="Freeform 1958"/>
              <p:cNvSpPr/>
              <p:nvPr/>
            </p:nvSpPr>
            <p:spPr bwMode="auto">
              <a:xfrm>
                <a:off x="1287" y="2759"/>
                <a:ext cx="7" cy="7"/>
              </a:xfrm>
              <a:custGeom>
                <a:avLst/>
                <a:gdLst>
                  <a:gd name="T0" fmla="*/ 0 w 3"/>
                  <a:gd name="T1" fmla="*/ 0 h 3"/>
                  <a:gd name="T2" fmla="*/ 0 w 3"/>
                  <a:gd name="T3" fmla="*/ 1 h 3"/>
                  <a:gd name="T4" fmla="*/ 0 w 3"/>
                  <a:gd name="T5" fmla="*/ 2 h 3"/>
                  <a:gd name="T6" fmla="*/ 0 w 3"/>
                  <a:gd name="T7" fmla="*/ 3 h 3"/>
                  <a:gd name="T8" fmla="*/ 0 w 3"/>
                  <a:gd name="T9" fmla="*/ 2 h 3"/>
                  <a:gd name="T10" fmla="*/ 0 w 3"/>
                  <a:gd name="T11" fmla="*/ 3 h 3"/>
                  <a:gd name="T12" fmla="*/ 0 w 3"/>
                  <a:gd name="T13" fmla="*/ 2 h 3"/>
                  <a:gd name="T14" fmla="*/ 1 w 3"/>
                  <a:gd name="T15" fmla="*/ 2 h 3"/>
                  <a:gd name="T16" fmla="*/ 2 w 3"/>
                  <a:gd name="T17" fmla="*/ 2 h 3"/>
                  <a:gd name="T18" fmla="*/ 2 w 3"/>
                  <a:gd name="T19" fmla="*/ 1 h 3"/>
                  <a:gd name="T20" fmla="*/ 2 w 3"/>
                  <a:gd name="T21" fmla="*/ 2 h 3"/>
                  <a:gd name="T22" fmla="*/ 2 w 3"/>
                  <a:gd name="T23" fmla="*/ 2 h 3"/>
                  <a:gd name="T24" fmla="*/ 3 w 3"/>
                  <a:gd name="T25" fmla="*/ 2 h 3"/>
                  <a:gd name="T26" fmla="*/ 3 w 3"/>
                  <a:gd name="T27" fmla="*/ 1 h 3"/>
                  <a:gd name="T28" fmla="*/ 3 w 3"/>
                  <a:gd name="T29" fmla="*/ 2 h 3"/>
                  <a:gd name="T30" fmla="*/ 3 w 3"/>
                  <a:gd name="T31" fmla="*/ 2 h 3"/>
                  <a:gd name="T32" fmla="*/ 3 w 3"/>
                  <a:gd name="T33" fmla="*/ 1 h 3"/>
                  <a:gd name="T34" fmla="*/ 3 w 3"/>
                  <a:gd name="T35" fmla="*/ 0 h 3"/>
                  <a:gd name="T36" fmla="*/ 2 w 3"/>
                  <a:gd name="T37" fmla="*/ 2 h 3"/>
                  <a:gd name="T38" fmla="*/ 2 w 3"/>
                  <a:gd name="T39" fmla="*/ 1 h 3"/>
                  <a:gd name="T40" fmla="*/ 1 w 3"/>
                  <a:gd name="T41" fmla="*/ 0 h 3"/>
                  <a:gd name="T42" fmla="*/ 1 w 3"/>
                  <a:gd name="T43" fmla="*/ 2 h 3"/>
                  <a:gd name="T44" fmla="*/ 1 w 3"/>
                  <a:gd name="T45" fmla="*/ 1 h 3"/>
                  <a:gd name="T46" fmla="*/ 1 w 3"/>
                  <a:gd name="T47" fmla="*/ 2 h 3"/>
                  <a:gd name="T48" fmla="*/ 1 w 3"/>
                  <a:gd name="T49" fmla="*/ 1 h 3"/>
                  <a:gd name="T50" fmla="*/ 1 w 3"/>
                  <a:gd name="T51" fmla="*/ 2 h 3"/>
                  <a:gd name="T52" fmla="*/ 1 w 3"/>
                  <a:gd name="T53" fmla="*/ 0 h 3"/>
                  <a:gd name="T54" fmla="*/ 1 w 3"/>
                  <a:gd name="T55" fmla="*/ 1 h 3"/>
                  <a:gd name="T56" fmla="*/ 1 w 3"/>
                  <a:gd name="T57" fmla="*/ 2 h 3"/>
                  <a:gd name="T58" fmla="*/ 1 w 3"/>
                  <a:gd name="T59" fmla="*/ 1 h 3"/>
                  <a:gd name="T60" fmla="*/ 0 w 3"/>
                  <a:gd name="T61" fmla="*/ 1 h 3"/>
                  <a:gd name="T62" fmla="*/ 0 w 3"/>
                  <a:gd name="T63" fmla="*/ 2 h 3"/>
                  <a:gd name="T64" fmla="*/ 0 w 3"/>
                  <a:gd name="T65" fmla="*/ 2 h 3"/>
                  <a:gd name="T66" fmla="*/ 0 w 3"/>
                  <a:gd name="T67" fmla="*/ 0 h 3"/>
                  <a:gd name="T68" fmla="*/ 0 w 3"/>
                  <a:gd name="T69" fmla="*/ 0 h 3"/>
                  <a:gd name="T70" fmla="*/ 0 w 3"/>
                  <a:gd name="T71" fmla="*/ 1 h 3"/>
                  <a:gd name="T72" fmla="*/ 0 w 3"/>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3">
                    <a:moveTo>
                      <a:pt x="0" y="0"/>
                    </a:moveTo>
                    <a:cubicBezTo>
                      <a:pt x="0" y="1"/>
                      <a:pt x="0" y="1"/>
                      <a:pt x="0" y="1"/>
                    </a:cubicBezTo>
                    <a:cubicBezTo>
                      <a:pt x="0" y="1"/>
                      <a:pt x="0" y="1"/>
                      <a:pt x="0" y="2"/>
                    </a:cubicBezTo>
                    <a:cubicBezTo>
                      <a:pt x="0" y="2"/>
                      <a:pt x="0" y="2"/>
                      <a:pt x="0" y="3"/>
                    </a:cubicBezTo>
                    <a:cubicBezTo>
                      <a:pt x="0" y="3"/>
                      <a:pt x="0" y="2"/>
                      <a:pt x="0" y="2"/>
                    </a:cubicBezTo>
                    <a:cubicBezTo>
                      <a:pt x="0" y="3"/>
                      <a:pt x="0" y="3"/>
                      <a:pt x="0" y="3"/>
                    </a:cubicBezTo>
                    <a:cubicBezTo>
                      <a:pt x="0" y="2"/>
                      <a:pt x="0" y="2"/>
                      <a:pt x="0" y="2"/>
                    </a:cubicBezTo>
                    <a:cubicBezTo>
                      <a:pt x="0" y="3"/>
                      <a:pt x="1" y="2"/>
                      <a:pt x="1" y="2"/>
                    </a:cubicBezTo>
                    <a:cubicBezTo>
                      <a:pt x="1" y="2"/>
                      <a:pt x="2" y="2"/>
                      <a:pt x="2" y="2"/>
                    </a:cubicBezTo>
                    <a:cubicBezTo>
                      <a:pt x="2" y="1"/>
                      <a:pt x="2" y="1"/>
                      <a:pt x="2" y="1"/>
                    </a:cubicBezTo>
                    <a:cubicBezTo>
                      <a:pt x="2" y="2"/>
                      <a:pt x="2" y="1"/>
                      <a:pt x="2" y="2"/>
                    </a:cubicBezTo>
                    <a:cubicBezTo>
                      <a:pt x="2" y="2"/>
                      <a:pt x="2" y="2"/>
                      <a:pt x="2" y="2"/>
                    </a:cubicBezTo>
                    <a:cubicBezTo>
                      <a:pt x="2" y="3"/>
                      <a:pt x="2" y="2"/>
                      <a:pt x="3" y="2"/>
                    </a:cubicBezTo>
                    <a:cubicBezTo>
                      <a:pt x="3" y="2"/>
                      <a:pt x="3" y="1"/>
                      <a:pt x="3" y="1"/>
                    </a:cubicBezTo>
                    <a:cubicBezTo>
                      <a:pt x="3" y="2"/>
                      <a:pt x="3" y="1"/>
                      <a:pt x="3" y="2"/>
                    </a:cubicBezTo>
                    <a:cubicBezTo>
                      <a:pt x="3" y="3"/>
                      <a:pt x="3" y="1"/>
                      <a:pt x="3" y="2"/>
                    </a:cubicBezTo>
                    <a:cubicBezTo>
                      <a:pt x="3" y="1"/>
                      <a:pt x="3" y="1"/>
                      <a:pt x="3" y="1"/>
                    </a:cubicBezTo>
                    <a:cubicBezTo>
                      <a:pt x="3" y="0"/>
                      <a:pt x="3" y="1"/>
                      <a:pt x="3" y="0"/>
                    </a:cubicBezTo>
                    <a:cubicBezTo>
                      <a:pt x="3" y="0"/>
                      <a:pt x="2" y="1"/>
                      <a:pt x="2" y="2"/>
                    </a:cubicBezTo>
                    <a:cubicBezTo>
                      <a:pt x="2" y="1"/>
                      <a:pt x="2" y="1"/>
                      <a:pt x="2" y="1"/>
                    </a:cubicBezTo>
                    <a:cubicBezTo>
                      <a:pt x="2" y="1"/>
                      <a:pt x="2" y="2"/>
                      <a:pt x="1" y="0"/>
                    </a:cubicBezTo>
                    <a:cubicBezTo>
                      <a:pt x="1" y="1"/>
                      <a:pt x="1" y="0"/>
                      <a:pt x="1" y="2"/>
                    </a:cubicBezTo>
                    <a:cubicBezTo>
                      <a:pt x="1" y="1"/>
                      <a:pt x="1" y="1"/>
                      <a:pt x="1" y="1"/>
                    </a:cubicBezTo>
                    <a:cubicBezTo>
                      <a:pt x="1" y="2"/>
                      <a:pt x="1" y="2"/>
                      <a:pt x="1" y="2"/>
                    </a:cubicBezTo>
                    <a:cubicBezTo>
                      <a:pt x="1" y="2"/>
                      <a:pt x="1" y="1"/>
                      <a:pt x="1" y="1"/>
                    </a:cubicBezTo>
                    <a:cubicBezTo>
                      <a:pt x="1" y="2"/>
                      <a:pt x="1" y="2"/>
                      <a:pt x="1" y="2"/>
                    </a:cubicBezTo>
                    <a:cubicBezTo>
                      <a:pt x="1" y="0"/>
                      <a:pt x="1" y="0"/>
                      <a:pt x="1" y="0"/>
                    </a:cubicBezTo>
                    <a:cubicBezTo>
                      <a:pt x="1" y="1"/>
                      <a:pt x="1" y="1"/>
                      <a:pt x="1" y="1"/>
                    </a:cubicBezTo>
                    <a:cubicBezTo>
                      <a:pt x="1" y="1"/>
                      <a:pt x="1" y="1"/>
                      <a:pt x="1" y="2"/>
                    </a:cubicBezTo>
                    <a:cubicBezTo>
                      <a:pt x="0" y="2"/>
                      <a:pt x="1" y="1"/>
                      <a:pt x="1" y="1"/>
                    </a:cubicBezTo>
                    <a:cubicBezTo>
                      <a:pt x="0" y="0"/>
                      <a:pt x="0" y="2"/>
                      <a:pt x="0" y="1"/>
                    </a:cubicBezTo>
                    <a:cubicBezTo>
                      <a:pt x="0" y="2"/>
                      <a:pt x="0" y="2"/>
                      <a:pt x="0" y="2"/>
                    </a:cubicBezTo>
                    <a:cubicBezTo>
                      <a:pt x="0" y="2"/>
                      <a:pt x="0" y="1"/>
                      <a:pt x="0" y="2"/>
                    </a:cubicBezTo>
                    <a:cubicBezTo>
                      <a:pt x="0" y="1"/>
                      <a:pt x="0" y="1"/>
                      <a:pt x="0" y="0"/>
                    </a:cubicBezTo>
                    <a:cubicBezTo>
                      <a:pt x="0" y="0"/>
                      <a:pt x="0" y="0"/>
                      <a:pt x="0" y="0"/>
                    </a:cubicBezTo>
                    <a:cubicBezTo>
                      <a:pt x="0" y="1"/>
                      <a:pt x="0" y="1"/>
                      <a:pt x="0" y="1"/>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3" name="Rectangle 1959"/>
              <p:cNvSpPr>
                <a:spLocks noChangeArrowheads="1"/>
              </p:cNvSpPr>
              <p:nvPr/>
            </p:nvSpPr>
            <p:spPr bwMode="auto">
              <a:xfrm>
                <a:off x="1287" y="275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4" name="Freeform 1960"/>
              <p:cNvSpPr/>
              <p:nvPr/>
            </p:nvSpPr>
            <p:spPr bwMode="auto">
              <a:xfrm>
                <a:off x="1287"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5" name="Rectangle 1961"/>
              <p:cNvSpPr>
                <a:spLocks noChangeArrowheads="1"/>
              </p:cNvSpPr>
              <p:nvPr/>
            </p:nvSpPr>
            <p:spPr bwMode="auto">
              <a:xfrm>
                <a:off x="1287" y="2764"/>
                <a:ext cx="1" cy="2"/>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6" name="Freeform 1962"/>
              <p:cNvSpPr/>
              <p:nvPr/>
            </p:nvSpPr>
            <p:spPr bwMode="auto">
              <a:xfrm>
                <a:off x="1289"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7" name="Freeform 1963"/>
              <p:cNvSpPr/>
              <p:nvPr/>
            </p:nvSpPr>
            <p:spPr bwMode="auto">
              <a:xfrm>
                <a:off x="1289" y="27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8" name="Rectangle 1964"/>
              <p:cNvSpPr>
                <a:spLocks noChangeArrowheads="1"/>
              </p:cNvSpPr>
              <p:nvPr/>
            </p:nvSpPr>
            <p:spPr bwMode="auto">
              <a:xfrm>
                <a:off x="1287" y="275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9" name="Freeform 1965"/>
              <p:cNvSpPr/>
              <p:nvPr/>
            </p:nvSpPr>
            <p:spPr bwMode="auto">
              <a:xfrm>
                <a:off x="1282" y="2759"/>
                <a:ext cx="5" cy="7"/>
              </a:xfrm>
              <a:custGeom>
                <a:avLst/>
                <a:gdLst>
                  <a:gd name="T0" fmla="*/ 0 w 2"/>
                  <a:gd name="T1" fmla="*/ 3 h 3"/>
                  <a:gd name="T2" fmla="*/ 0 w 2"/>
                  <a:gd name="T3" fmla="*/ 3 h 3"/>
                  <a:gd name="T4" fmla="*/ 0 w 2"/>
                  <a:gd name="T5" fmla="*/ 1 h 3"/>
                  <a:gd name="T6" fmla="*/ 0 w 2"/>
                  <a:gd name="T7" fmla="*/ 3 h 3"/>
                  <a:gd name="T8" fmla="*/ 1 w 2"/>
                  <a:gd name="T9" fmla="*/ 2 h 3"/>
                  <a:gd name="T10" fmla="*/ 1 w 2"/>
                  <a:gd name="T11" fmla="*/ 3 h 3"/>
                  <a:gd name="T12" fmla="*/ 1 w 2"/>
                  <a:gd name="T13" fmla="*/ 1 h 3"/>
                  <a:gd name="T14" fmla="*/ 1 w 2"/>
                  <a:gd name="T15" fmla="*/ 3 h 3"/>
                  <a:gd name="T16" fmla="*/ 1 w 2"/>
                  <a:gd name="T17" fmla="*/ 3 h 3"/>
                  <a:gd name="T18" fmla="*/ 1 w 2"/>
                  <a:gd name="T19" fmla="*/ 2 h 3"/>
                  <a:gd name="T20" fmla="*/ 2 w 2"/>
                  <a:gd name="T21" fmla="*/ 1 h 3"/>
                  <a:gd name="T22" fmla="*/ 2 w 2"/>
                  <a:gd name="T23" fmla="*/ 0 h 3"/>
                  <a:gd name="T24" fmla="*/ 1 w 2"/>
                  <a:gd name="T25" fmla="*/ 1 h 3"/>
                  <a:gd name="T26" fmla="*/ 1 w 2"/>
                  <a:gd name="T27" fmla="*/ 0 h 3"/>
                  <a:gd name="T28" fmla="*/ 1 w 2"/>
                  <a:gd name="T29" fmla="*/ 1 h 3"/>
                  <a:gd name="T30" fmla="*/ 1 w 2"/>
                  <a:gd name="T31" fmla="*/ 0 h 3"/>
                  <a:gd name="T32" fmla="*/ 1 w 2"/>
                  <a:gd name="T33" fmla="*/ 1 h 3"/>
                  <a:gd name="T34" fmla="*/ 1 w 2"/>
                  <a:gd name="T35" fmla="*/ 1 h 3"/>
                  <a:gd name="T36" fmla="*/ 1 w 2"/>
                  <a:gd name="T37" fmla="*/ 1 h 3"/>
                  <a:gd name="T38" fmla="*/ 1 w 2"/>
                  <a:gd name="T39" fmla="*/ 1 h 3"/>
                  <a:gd name="T40" fmla="*/ 1 w 2"/>
                  <a:gd name="T41" fmla="*/ 1 h 3"/>
                  <a:gd name="T42" fmla="*/ 1 w 2"/>
                  <a:gd name="T43" fmla="*/ 0 h 3"/>
                  <a:gd name="T44" fmla="*/ 1 w 2"/>
                  <a:gd name="T45" fmla="*/ 1 h 3"/>
                  <a:gd name="T46" fmla="*/ 1 w 2"/>
                  <a:gd name="T47" fmla="*/ 0 h 3"/>
                  <a:gd name="T48" fmla="*/ 1 w 2"/>
                  <a:gd name="T49" fmla="*/ 2 h 3"/>
                  <a:gd name="T50" fmla="*/ 1 w 2"/>
                  <a:gd name="T51" fmla="*/ 1 h 3"/>
                  <a:gd name="T52" fmla="*/ 0 w 2"/>
                  <a:gd name="T53" fmla="*/ 1 h 3"/>
                  <a:gd name="T54" fmla="*/ 0 w 2"/>
                  <a:gd name="T55" fmla="*/ 1 h 3"/>
                  <a:gd name="T56" fmla="*/ 0 w 2"/>
                  <a:gd name="T57" fmla="*/ 1 h 3"/>
                  <a:gd name="T58" fmla="*/ 0 w 2"/>
                  <a:gd name="T59" fmla="*/ 1 h 3"/>
                  <a:gd name="T60" fmla="*/ 0 w 2"/>
                  <a:gd name="T61" fmla="*/ 2 h 3"/>
                  <a:gd name="T62" fmla="*/ 0 w 2"/>
                  <a:gd name="T63" fmla="*/ 1 h 3"/>
                  <a:gd name="T64" fmla="*/ 0 w 2"/>
                  <a:gd name="T65" fmla="*/ 2 h 3"/>
                  <a:gd name="T66" fmla="*/ 0 w 2"/>
                  <a:gd name="T67" fmla="*/ 2 h 3"/>
                  <a:gd name="T68" fmla="*/ 0 w 2"/>
                  <a:gd name="T6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3">
                    <a:moveTo>
                      <a:pt x="0" y="3"/>
                    </a:moveTo>
                    <a:cubicBezTo>
                      <a:pt x="0" y="3"/>
                      <a:pt x="0" y="3"/>
                      <a:pt x="0" y="3"/>
                    </a:cubicBezTo>
                    <a:cubicBezTo>
                      <a:pt x="0" y="3"/>
                      <a:pt x="0" y="2"/>
                      <a:pt x="0" y="1"/>
                    </a:cubicBezTo>
                    <a:cubicBezTo>
                      <a:pt x="0" y="3"/>
                      <a:pt x="0" y="3"/>
                      <a:pt x="0" y="3"/>
                    </a:cubicBezTo>
                    <a:cubicBezTo>
                      <a:pt x="0" y="3"/>
                      <a:pt x="1" y="3"/>
                      <a:pt x="1" y="2"/>
                    </a:cubicBezTo>
                    <a:cubicBezTo>
                      <a:pt x="1" y="3"/>
                      <a:pt x="1" y="3"/>
                      <a:pt x="1" y="3"/>
                    </a:cubicBezTo>
                    <a:cubicBezTo>
                      <a:pt x="1" y="3"/>
                      <a:pt x="1" y="0"/>
                      <a:pt x="1" y="1"/>
                    </a:cubicBezTo>
                    <a:cubicBezTo>
                      <a:pt x="1" y="2"/>
                      <a:pt x="1" y="2"/>
                      <a:pt x="1" y="3"/>
                    </a:cubicBezTo>
                    <a:cubicBezTo>
                      <a:pt x="1" y="3"/>
                      <a:pt x="1" y="3"/>
                      <a:pt x="1" y="3"/>
                    </a:cubicBezTo>
                    <a:cubicBezTo>
                      <a:pt x="1" y="3"/>
                      <a:pt x="1" y="2"/>
                      <a:pt x="1" y="2"/>
                    </a:cubicBezTo>
                    <a:cubicBezTo>
                      <a:pt x="1" y="2"/>
                      <a:pt x="1" y="1"/>
                      <a:pt x="2" y="1"/>
                    </a:cubicBezTo>
                    <a:cubicBezTo>
                      <a:pt x="2" y="1"/>
                      <a:pt x="2" y="1"/>
                      <a:pt x="2" y="0"/>
                    </a:cubicBezTo>
                    <a:cubicBezTo>
                      <a:pt x="2" y="1"/>
                      <a:pt x="1" y="1"/>
                      <a:pt x="1" y="1"/>
                    </a:cubicBezTo>
                    <a:cubicBezTo>
                      <a:pt x="1" y="1"/>
                      <a:pt x="1" y="1"/>
                      <a:pt x="1" y="0"/>
                    </a:cubicBezTo>
                    <a:cubicBezTo>
                      <a:pt x="1" y="1"/>
                      <a:pt x="1" y="1"/>
                      <a:pt x="1" y="1"/>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1"/>
                      <a:pt x="1" y="1"/>
                      <a:pt x="1" y="1"/>
                    </a:cubicBezTo>
                    <a:cubicBezTo>
                      <a:pt x="1" y="1"/>
                      <a:pt x="1" y="0"/>
                      <a:pt x="1" y="0"/>
                    </a:cubicBezTo>
                    <a:cubicBezTo>
                      <a:pt x="1" y="1"/>
                      <a:pt x="1" y="2"/>
                      <a:pt x="1" y="2"/>
                    </a:cubicBezTo>
                    <a:cubicBezTo>
                      <a:pt x="1" y="1"/>
                      <a:pt x="0" y="2"/>
                      <a:pt x="1" y="1"/>
                    </a:cubicBezTo>
                    <a:cubicBezTo>
                      <a:pt x="1" y="0"/>
                      <a:pt x="0" y="1"/>
                      <a:pt x="0" y="1"/>
                    </a:cubicBezTo>
                    <a:cubicBezTo>
                      <a:pt x="0" y="1"/>
                      <a:pt x="0" y="1"/>
                      <a:pt x="0" y="1"/>
                    </a:cubicBezTo>
                    <a:cubicBezTo>
                      <a:pt x="0" y="2"/>
                      <a:pt x="0" y="0"/>
                      <a:pt x="0" y="1"/>
                    </a:cubicBezTo>
                    <a:cubicBezTo>
                      <a:pt x="0" y="1"/>
                      <a:pt x="0" y="1"/>
                      <a:pt x="0" y="1"/>
                    </a:cubicBezTo>
                    <a:cubicBezTo>
                      <a:pt x="0" y="2"/>
                      <a:pt x="0" y="2"/>
                      <a:pt x="0" y="2"/>
                    </a:cubicBezTo>
                    <a:cubicBezTo>
                      <a:pt x="0" y="1"/>
                      <a:pt x="0" y="1"/>
                      <a:pt x="0" y="1"/>
                    </a:cubicBezTo>
                    <a:cubicBezTo>
                      <a:pt x="0" y="2"/>
                      <a:pt x="0" y="2"/>
                      <a:pt x="0" y="2"/>
                    </a:cubicBezTo>
                    <a:cubicBezTo>
                      <a:pt x="0" y="3"/>
                      <a:pt x="0" y="2"/>
                      <a:pt x="0" y="2"/>
                    </a:cubicBezTo>
                    <a:cubicBezTo>
                      <a:pt x="0" y="2"/>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0" name="Freeform 1966"/>
              <p:cNvSpPr/>
              <p:nvPr/>
            </p:nvSpPr>
            <p:spPr bwMode="auto">
              <a:xfrm>
                <a:off x="1285" y="2759"/>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1" name="Freeform 1967"/>
              <p:cNvSpPr/>
              <p:nvPr/>
            </p:nvSpPr>
            <p:spPr bwMode="auto">
              <a:xfrm>
                <a:off x="1277" y="2757"/>
                <a:ext cx="5" cy="12"/>
              </a:xfrm>
              <a:custGeom>
                <a:avLst/>
                <a:gdLst>
                  <a:gd name="T0" fmla="*/ 1 w 2"/>
                  <a:gd name="T1" fmla="*/ 2 h 5"/>
                  <a:gd name="T2" fmla="*/ 2 w 2"/>
                  <a:gd name="T3" fmla="*/ 2 h 5"/>
                  <a:gd name="T4" fmla="*/ 1 w 2"/>
                  <a:gd name="T5" fmla="*/ 3 h 5"/>
                  <a:gd name="T6" fmla="*/ 1 w 2"/>
                  <a:gd name="T7" fmla="*/ 3 h 5"/>
                  <a:gd name="T8" fmla="*/ 1 w 2"/>
                  <a:gd name="T9" fmla="*/ 2 h 5"/>
                  <a:gd name="T10" fmla="*/ 1 w 2"/>
                  <a:gd name="T11" fmla="*/ 2 h 5"/>
                  <a:gd name="T12" fmla="*/ 1 w 2"/>
                  <a:gd name="T13" fmla="*/ 3 h 5"/>
                  <a:gd name="T14" fmla="*/ 1 w 2"/>
                  <a:gd name="T15" fmla="*/ 3 h 5"/>
                  <a:gd name="T16" fmla="*/ 1 w 2"/>
                  <a:gd name="T17" fmla="*/ 3 h 5"/>
                  <a:gd name="T18" fmla="*/ 1 w 2"/>
                  <a:gd name="T19" fmla="*/ 2 h 5"/>
                  <a:gd name="T20" fmla="*/ 0 w 2"/>
                  <a:gd name="T21" fmla="*/ 4 h 5"/>
                  <a:gd name="T22" fmla="*/ 0 w 2"/>
                  <a:gd name="T23" fmla="*/ 4 h 5"/>
                  <a:gd name="T24" fmla="*/ 1 w 2"/>
                  <a:gd name="T25" fmla="*/ 3 h 5"/>
                  <a:gd name="T26" fmla="*/ 1 w 2"/>
                  <a:gd name="T27" fmla="*/ 3 h 5"/>
                  <a:gd name="T28" fmla="*/ 0 w 2"/>
                  <a:gd name="T29" fmla="*/ 4 h 5"/>
                  <a:gd name="T30" fmla="*/ 1 w 2"/>
                  <a:gd name="T31" fmla="*/ 4 h 5"/>
                  <a:gd name="T32" fmla="*/ 1 w 2"/>
                  <a:gd name="T33" fmla="*/ 4 h 5"/>
                  <a:gd name="T34" fmla="*/ 1 w 2"/>
                  <a:gd name="T35" fmla="*/ 3 h 5"/>
                  <a:gd name="T36" fmla="*/ 2 w 2"/>
                  <a:gd name="T37" fmla="*/ 2 h 5"/>
                  <a:gd name="T38" fmla="*/ 2 w 2"/>
                  <a:gd name="T39" fmla="*/ 3 h 5"/>
                  <a:gd name="T40" fmla="*/ 2 w 2"/>
                  <a:gd name="T41" fmla="*/ 1 h 5"/>
                  <a:gd name="T42" fmla="*/ 2 w 2"/>
                  <a:gd name="T43" fmla="*/ 1 h 5"/>
                  <a:gd name="T44" fmla="*/ 2 w 2"/>
                  <a:gd name="T45" fmla="*/ 1 h 5"/>
                  <a:gd name="T46" fmla="*/ 1 w 2"/>
                  <a:gd name="T4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5">
                    <a:moveTo>
                      <a:pt x="1" y="2"/>
                    </a:moveTo>
                    <a:cubicBezTo>
                      <a:pt x="1" y="2"/>
                      <a:pt x="2" y="2"/>
                      <a:pt x="2" y="2"/>
                    </a:cubicBezTo>
                    <a:cubicBezTo>
                      <a:pt x="1" y="2"/>
                      <a:pt x="1" y="2"/>
                      <a:pt x="1" y="3"/>
                    </a:cubicBezTo>
                    <a:cubicBezTo>
                      <a:pt x="1" y="3"/>
                      <a:pt x="1" y="3"/>
                      <a:pt x="1" y="3"/>
                    </a:cubicBezTo>
                    <a:cubicBezTo>
                      <a:pt x="1" y="3"/>
                      <a:pt x="1" y="2"/>
                      <a:pt x="1" y="2"/>
                    </a:cubicBezTo>
                    <a:cubicBezTo>
                      <a:pt x="1" y="2"/>
                      <a:pt x="1" y="2"/>
                      <a:pt x="1" y="2"/>
                    </a:cubicBezTo>
                    <a:cubicBezTo>
                      <a:pt x="1" y="2"/>
                      <a:pt x="1" y="2"/>
                      <a:pt x="1" y="3"/>
                    </a:cubicBezTo>
                    <a:cubicBezTo>
                      <a:pt x="1" y="3"/>
                      <a:pt x="1" y="4"/>
                      <a:pt x="1" y="3"/>
                    </a:cubicBezTo>
                    <a:cubicBezTo>
                      <a:pt x="1" y="3"/>
                      <a:pt x="1" y="3"/>
                      <a:pt x="1" y="3"/>
                    </a:cubicBezTo>
                    <a:cubicBezTo>
                      <a:pt x="1" y="2"/>
                      <a:pt x="1" y="2"/>
                      <a:pt x="1" y="2"/>
                    </a:cubicBezTo>
                    <a:cubicBezTo>
                      <a:pt x="1" y="3"/>
                      <a:pt x="0" y="3"/>
                      <a:pt x="0" y="4"/>
                    </a:cubicBezTo>
                    <a:cubicBezTo>
                      <a:pt x="0" y="5"/>
                      <a:pt x="0" y="4"/>
                      <a:pt x="0" y="4"/>
                    </a:cubicBezTo>
                    <a:cubicBezTo>
                      <a:pt x="0" y="4"/>
                      <a:pt x="0" y="3"/>
                      <a:pt x="1" y="3"/>
                    </a:cubicBezTo>
                    <a:cubicBezTo>
                      <a:pt x="1" y="3"/>
                      <a:pt x="1" y="3"/>
                      <a:pt x="1" y="3"/>
                    </a:cubicBezTo>
                    <a:cubicBezTo>
                      <a:pt x="0" y="4"/>
                      <a:pt x="0" y="4"/>
                      <a:pt x="0" y="4"/>
                    </a:cubicBezTo>
                    <a:cubicBezTo>
                      <a:pt x="1" y="4"/>
                      <a:pt x="1" y="4"/>
                      <a:pt x="1" y="4"/>
                    </a:cubicBezTo>
                    <a:cubicBezTo>
                      <a:pt x="1" y="4"/>
                      <a:pt x="1" y="4"/>
                      <a:pt x="1" y="4"/>
                    </a:cubicBezTo>
                    <a:cubicBezTo>
                      <a:pt x="1" y="4"/>
                      <a:pt x="1" y="4"/>
                      <a:pt x="1" y="3"/>
                    </a:cubicBezTo>
                    <a:cubicBezTo>
                      <a:pt x="2" y="2"/>
                      <a:pt x="2" y="2"/>
                      <a:pt x="2" y="2"/>
                    </a:cubicBezTo>
                    <a:cubicBezTo>
                      <a:pt x="2" y="2"/>
                      <a:pt x="2" y="2"/>
                      <a:pt x="2" y="3"/>
                    </a:cubicBezTo>
                    <a:cubicBezTo>
                      <a:pt x="2" y="1"/>
                      <a:pt x="2" y="1"/>
                      <a:pt x="2" y="1"/>
                    </a:cubicBezTo>
                    <a:cubicBezTo>
                      <a:pt x="2" y="1"/>
                      <a:pt x="2" y="2"/>
                      <a:pt x="2" y="1"/>
                    </a:cubicBezTo>
                    <a:cubicBezTo>
                      <a:pt x="2" y="0"/>
                      <a:pt x="2" y="2"/>
                      <a:pt x="2" y="1"/>
                    </a:cubicBezTo>
                    <a:lnTo>
                      <a:pt x="1"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2" name="Rectangle 1968"/>
              <p:cNvSpPr>
                <a:spLocks noChangeArrowheads="1"/>
              </p:cNvSpPr>
              <p:nvPr/>
            </p:nvSpPr>
            <p:spPr bwMode="auto">
              <a:xfrm>
                <a:off x="1282"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3" name="Freeform 1969"/>
              <p:cNvSpPr/>
              <p:nvPr/>
            </p:nvSpPr>
            <p:spPr bwMode="auto">
              <a:xfrm>
                <a:off x="1280" y="2764"/>
                <a:ext cx="2"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4" name="Rectangle 1970"/>
              <p:cNvSpPr>
                <a:spLocks noChangeArrowheads="1"/>
              </p:cNvSpPr>
              <p:nvPr/>
            </p:nvSpPr>
            <p:spPr bwMode="auto">
              <a:xfrm>
                <a:off x="1280"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5" name="Freeform 1971"/>
              <p:cNvSpPr/>
              <p:nvPr/>
            </p:nvSpPr>
            <p:spPr bwMode="auto">
              <a:xfrm>
                <a:off x="1277" y="2762"/>
                <a:ext cx="3" cy="4"/>
              </a:xfrm>
              <a:custGeom>
                <a:avLst/>
                <a:gdLst>
                  <a:gd name="T0" fmla="*/ 0 w 1"/>
                  <a:gd name="T1" fmla="*/ 2 h 2"/>
                  <a:gd name="T2" fmla="*/ 0 w 1"/>
                  <a:gd name="T3" fmla="*/ 2 h 2"/>
                  <a:gd name="T4" fmla="*/ 1 w 1"/>
                  <a:gd name="T5" fmla="*/ 0 h 2"/>
                  <a:gd name="T6" fmla="*/ 0 w 1"/>
                  <a:gd name="T7" fmla="*/ 2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cubicBezTo>
                      <a:pt x="0" y="2"/>
                      <a:pt x="0" y="2"/>
                      <a:pt x="0" y="2"/>
                    </a:cubicBezTo>
                    <a:cubicBezTo>
                      <a:pt x="1" y="0"/>
                      <a:pt x="1" y="0"/>
                      <a:pt x="1" y="0"/>
                    </a:cubicBezTo>
                    <a:cubicBezTo>
                      <a:pt x="0" y="0"/>
                      <a:pt x="0" y="1"/>
                      <a:pt x="0" y="2"/>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6" name="Freeform 1972"/>
              <p:cNvSpPr/>
              <p:nvPr/>
            </p:nvSpPr>
            <p:spPr bwMode="auto">
              <a:xfrm>
                <a:off x="1275" y="2757"/>
                <a:ext cx="7" cy="12"/>
              </a:xfrm>
              <a:custGeom>
                <a:avLst/>
                <a:gdLst>
                  <a:gd name="T0" fmla="*/ 1 w 3"/>
                  <a:gd name="T1" fmla="*/ 2 h 5"/>
                  <a:gd name="T2" fmla="*/ 1 w 3"/>
                  <a:gd name="T3" fmla="*/ 2 h 5"/>
                  <a:gd name="T4" fmla="*/ 1 w 3"/>
                  <a:gd name="T5" fmla="*/ 2 h 5"/>
                  <a:gd name="T6" fmla="*/ 1 w 3"/>
                  <a:gd name="T7" fmla="*/ 1 h 5"/>
                  <a:gd name="T8" fmla="*/ 1 w 3"/>
                  <a:gd name="T9" fmla="*/ 2 h 5"/>
                  <a:gd name="T10" fmla="*/ 0 w 3"/>
                  <a:gd name="T11" fmla="*/ 2 h 5"/>
                  <a:gd name="T12" fmla="*/ 0 w 3"/>
                  <a:gd name="T13" fmla="*/ 2 h 5"/>
                  <a:gd name="T14" fmla="*/ 0 w 3"/>
                  <a:gd name="T15" fmla="*/ 4 h 5"/>
                  <a:gd name="T16" fmla="*/ 0 w 3"/>
                  <a:gd name="T17" fmla="*/ 4 h 5"/>
                  <a:gd name="T18" fmla="*/ 0 w 3"/>
                  <a:gd name="T19" fmla="*/ 4 h 5"/>
                  <a:gd name="T20" fmla="*/ 0 w 3"/>
                  <a:gd name="T21" fmla="*/ 3 h 5"/>
                  <a:gd name="T22" fmla="*/ 0 w 3"/>
                  <a:gd name="T23" fmla="*/ 5 h 5"/>
                  <a:gd name="T24" fmla="*/ 1 w 3"/>
                  <a:gd name="T25" fmla="*/ 3 h 5"/>
                  <a:gd name="T26" fmla="*/ 1 w 3"/>
                  <a:gd name="T27" fmla="*/ 3 h 5"/>
                  <a:gd name="T28" fmla="*/ 1 w 3"/>
                  <a:gd name="T29" fmla="*/ 4 h 5"/>
                  <a:gd name="T30" fmla="*/ 1 w 3"/>
                  <a:gd name="T31" fmla="*/ 4 h 5"/>
                  <a:gd name="T32" fmla="*/ 1 w 3"/>
                  <a:gd name="T33" fmla="*/ 4 h 5"/>
                  <a:gd name="T34" fmla="*/ 1 w 3"/>
                  <a:gd name="T35" fmla="*/ 4 h 5"/>
                  <a:gd name="T36" fmla="*/ 1 w 3"/>
                  <a:gd name="T37" fmla="*/ 5 h 5"/>
                  <a:gd name="T38" fmla="*/ 1 w 3"/>
                  <a:gd name="T39" fmla="*/ 4 h 5"/>
                  <a:gd name="T40" fmla="*/ 1 w 3"/>
                  <a:gd name="T41" fmla="*/ 5 h 5"/>
                  <a:gd name="T42" fmla="*/ 2 w 3"/>
                  <a:gd name="T43" fmla="*/ 3 h 5"/>
                  <a:gd name="T44" fmla="*/ 2 w 3"/>
                  <a:gd name="T45" fmla="*/ 3 h 5"/>
                  <a:gd name="T46" fmla="*/ 2 w 3"/>
                  <a:gd name="T47" fmla="*/ 5 h 5"/>
                  <a:gd name="T48" fmla="*/ 2 w 3"/>
                  <a:gd name="T49" fmla="*/ 4 h 5"/>
                  <a:gd name="T50" fmla="*/ 2 w 3"/>
                  <a:gd name="T51" fmla="*/ 5 h 5"/>
                  <a:gd name="T52" fmla="*/ 2 w 3"/>
                  <a:gd name="T53" fmla="*/ 4 h 5"/>
                  <a:gd name="T54" fmla="*/ 2 w 3"/>
                  <a:gd name="T55" fmla="*/ 4 h 5"/>
                  <a:gd name="T56" fmla="*/ 3 w 3"/>
                  <a:gd name="T57" fmla="*/ 2 h 5"/>
                  <a:gd name="T58" fmla="*/ 2 w 3"/>
                  <a:gd name="T59" fmla="*/ 3 h 5"/>
                  <a:gd name="T60" fmla="*/ 1 w 3"/>
                  <a:gd name="T61" fmla="*/ 3 h 5"/>
                  <a:gd name="T62" fmla="*/ 2 w 3"/>
                  <a:gd name="T63" fmla="*/ 2 h 5"/>
                  <a:gd name="T64" fmla="*/ 1 w 3"/>
                  <a:gd name="T65" fmla="*/ 3 h 5"/>
                  <a:gd name="T66" fmla="*/ 1 w 3"/>
                  <a:gd name="T67" fmla="*/ 2 h 5"/>
                  <a:gd name="T68" fmla="*/ 1 w 3"/>
                  <a:gd name="T69" fmla="*/ 3 h 5"/>
                  <a:gd name="T70" fmla="*/ 1 w 3"/>
                  <a:gd name="T71" fmla="*/ 2 h 5"/>
                  <a:gd name="T72" fmla="*/ 0 w 3"/>
                  <a:gd name="T73" fmla="*/ 4 h 5"/>
                  <a:gd name="T74" fmla="*/ 0 w 3"/>
                  <a:gd name="T75" fmla="*/ 3 h 5"/>
                  <a:gd name="T76" fmla="*/ 1 w 3"/>
                  <a:gd name="T77" fmla="*/ 3 h 5"/>
                  <a:gd name="T78" fmla="*/ 1 w 3"/>
                  <a:gd name="T79" fmla="*/ 2 h 5"/>
                  <a:gd name="T80" fmla="*/ 1 w 3"/>
                  <a:gd name="T81" fmla="*/ 4 h 5"/>
                  <a:gd name="T82" fmla="*/ 1 w 3"/>
                  <a:gd name="T83" fmla="*/ 4 h 5"/>
                  <a:gd name="T84" fmla="*/ 1 w 3"/>
                  <a:gd name="T85" fmla="*/ 3 h 5"/>
                  <a:gd name="T86" fmla="*/ 1 w 3"/>
                  <a:gd name="T87" fmla="*/ 4 h 5"/>
                  <a:gd name="T88" fmla="*/ 1 w 3"/>
                  <a:gd name="T89" fmla="*/ 2 h 5"/>
                  <a:gd name="T90" fmla="*/ 1 w 3"/>
                  <a:gd name="T91" fmla="*/ 1 h 5"/>
                  <a:gd name="T92" fmla="*/ 1 w 3"/>
                  <a:gd name="T9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 h="5">
                    <a:moveTo>
                      <a:pt x="1" y="2"/>
                    </a:moveTo>
                    <a:cubicBezTo>
                      <a:pt x="1" y="2"/>
                      <a:pt x="1" y="3"/>
                      <a:pt x="1" y="2"/>
                    </a:cubicBezTo>
                    <a:cubicBezTo>
                      <a:pt x="1" y="2"/>
                      <a:pt x="1" y="2"/>
                      <a:pt x="1" y="2"/>
                    </a:cubicBezTo>
                    <a:cubicBezTo>
                      <a:pt x="1" y="1"/>
                      <a:pt x="1" y="2"/>
                      <a:pt x="1" y="1"/>
                    </a:cubicBezTo>
                    <a:cubicBezTo>
                      <a:pt x="1" y="2"/>
                      <a:pt x="1" y="2"/>
                      <a:pt x="1" y="2"/>
                    </a:cubicBezTo>
                    <a:cubicBezTo>
                      <a:pt x="1" y="2"/>
                      <a:pt x="1" y="2"/>
                      <a:pt x="0" y="2"/>
                    </a:cubicBezTo>
                    <a:cubicBezTo>
                      <a:pt x="0" y="2"/>
                      <a:pt x="0" y="2"/>
                      <a:pt x="0" y="2"/>
                    </a:cubicBezTo>
                    <a:cubicBezTo>
                      <a:pt x="0" y="3"/>
                      <a:pt x="1" y="0"/>
                      <a:pt x="0" y="4"/>
                    </a:cubicBezTo>
                    <a:cubicBezTo>
                      <a:pt x="0" y="4"/>
                      <a:pt x="0" y="4"/>
                      <a:pt x="0" y="4"/>
                    </a:cubicBezTo>
                    <a:cubicBezTo>
                      <a:pt x="0" y="4"/>
                      <a:pt x="0" y="4"/>
                      <a:pt x="0" y="4"/>
                    </a:cubicBezTo>
                    <a:cubicBezTo>
                      <a:pt x="0" y="4"/>
                      <a:pt x="0" y="4"/>
                      <a:pt x="0" y="3"/>
                    </a:cubicBezTo>
                    <a:cubicBezTo>
                      <a:pt x="0" y="4"/>
                      <a:pt x="0" y="4"/>
                      <a:pt x="0" y="5"/>
                    </a:cubicBezTo>
                    <a:cubicBezTo>
                      <a:pt x="0" y="4"/>
                      <a:pt x="0" y="4"/>
                      <a:pt x="1" y="3"/>
                    </a:cubicBezTo>
                    <a:cubicBezTo>
                      <a:pt x="0" y="4"/>
                      <a:pt x="1" y="3"/>
                      <a:pt x="1" y="3"/>
                    </a:cubicBezTo>
                    <a:cubicBezTo>
                      <a:pt x="1" y="4"/>
                      <a:pt x="1" y="4"/>
                      <a:pt x="1" y="4"/>
                    </a:cubicBezTo>
                    <a:cubicBezTo>
                      <a:pt x="0" y="5"/>
                      <a:pt x="1" y="3"/>
                      <a:pt x="1" y="4"/>
                    </a:cubicBezTo>
                    <a:cubicBezTo>
                      <a:pt x="1" y="4"/>
                      <a:pt x="1" y="4"/>
                      <a:pt x="1" y="4"/>
                    </a:cubicBezTo>
                    <a:cubicBezTo>
                      <a:pt x="1" y="4"/>
                      <a:pt x="1" y="4"/>
                      <a:pt x="1" y="4"/>
                    </a:cubicBezTo>
                    <a:cubicBezTo>
                      <a:pt x="1" y="5"/>
                      <a:pt x="1" y="5"/>
                      <a:pt x="1" y="5"/>
                    </a:cubicBezTo>
                    <a:cubicBezTo>
                      <a:pt x="1" y="4"/>
                      <a:pt x="1" y="5"/>
                      <a:pt x="1" y="4"/>
                    </a:cubicBezTo>
                    <a:cubicBezTo>
                      <a:pt x="1" y="5"/>
                      <a:pt x="1" y="5"/>
                      <a:pt x="1" y="5"/>
                    </a:cubicBezTo>
                    <a:cubicBezTo>
                      <a:pt x="2" y="4"/>
                      <a:pt x="1" y="5"/>
                      <a:pt x="2" y="3"/>
                    </a:cubicBezTo>
                    <a:cubicBezTo>
                      <a:pt x="1" y="5"/>
                      <a:pt x="2" y="3"/>
                      <a:pt x="2" y="3"/>
                    </a:cubicBezTo>
                    <a:cubicBezTo>
                      <a:pt x="2" y="4"/>
                      <a:pt x="2" y="4"/>
                      <a:pt x="2" y="5"/>
                    </a:cubicBezTo>
                    <a:cubicBezTo>
                      <a:pt x="2" y="4"/>
                      <a:pt x="2" y="4"/>
                      <a:pt x="2" y="4"/>
                    </a:cubicBezTo>
                    <a:cubicBezTo>
                      <a:pt x="2" y="5"/>
                      <a:pt x="2" y="4"/>
                      <a:pt x="2" y="5"/>
                    </a:cubicBezTo>
                    <a:cubicBezTo>
                      <a:pt x="2" y="4"/>
                      <a:pt x="2" y="4"/>
                      <a:pt x="2" y="4"/>
                    </a:cubicBezTo>
                    <a:cubicBezTo>
                      <a:pt x="2" y="4"/>
                      <a:pt x="2" y="4"/>
                      <a:pt x="2" y="4"/>
                    </a:cubicBezTo>
                    <a:cubicBezTo>
                      <a:pt x="2" y="4"/>
                      <a:pt x="3" y="3"/>
                      <a:pt x="3" y="2"/>
                    </a:cubicBezTo>
                    <a:cubicBezTo>
                      <a:pt x="2" y="3"/>
                      <a:pt x="2" y="3"/>
                      <a:pt x="2" y="3"/>
                    </a:cubicBezTo>
                    <a:cubicBezTo>
                      <a:pt x="2" y="4"/>
                      <a:pt x="2" y="3"/>
                      <a:pt x="1" y="3"/>
                    </a:cubicBezTo>
                    <a:cubicBezTo>
                      <a:pt x="2" y="2"/>
                      <a:pt x="2" y="2"/>
                      <a:pt x="2" y="2"/>
                    </a:cubicBezTo>
                    <a:cubicBezTo>
                      <a:pt x="1" y="3"/>
                      <a:pt x="1" y="3"/>
                      <a:pt x="1" y="3"/>
                    </a:cubicBezTo>
                    <a:cubicBezTo>
                      <a:pt x="1" y="3"/>
                      <a:pt x="1" y="3"/>
                      <a:pt x="1" y="2"/>
                    </a:cubicBezTo>
                    <a:cubicBezTo>
                      <a:pt x="1" y="2"/>
                      <a:pt x="1" y="3"/>
                      <a:pt x="1" y="3"/>
                    </a:cubicBezTo>
                    <a:cubicBezTo>
                      <a:pt x="1" y="2"/>
                      <a:pt x="1" y="2"/>
                      <a:pt x="1" y="2"/>
                    </a:cubicBezTo>
                    <a:cubicBezTo>
                      <a:pt x="1" y="3"/>
                      <a:pt x="0" y="2"/>
                      <a:pt x="0" y="4"/>
                    </a:cubicBezTo>
                    <a:cubicBezTo>
                      <a:pt x="0" y="3"/>
                      <a:pt x="0" y="3"/>
                      <a:pt x="0" y="3"/>
                    </a:cubicBezTo>
                    <a:cubicBezTo>
                      <a:pt x="0" y="3"/>
                      <a:pt x="1" y="1"/>
                      <a:pt x="1" y="3"/>
                    </a:cubicBezTo>
                    <a:cubicBezTo>
                      <a:pt x="1" y="2"/>
                      <a:pt x="1" y="2"/>
                      <a:pt x="1" y="2"/>
                    </a:cubicBezTo>
                    <a:cubicBezTo>
                      <a:pt x="1" y="3"/>
                      <a:pt x="1" y="3"/>
                      <a:pt x="1" y="4"/>
                    </a:cubicBezTo>
                    <a:cubicBezTo>
                      <a:pt x="1" y="4"/>
                      <a:pt x="1" y="4"/>
                      <a:pt x="1" y="4"/>
                    </a:cubicBezTo>
                    <a:cubicBezTo>
                      <a:pt x="1" y="3"/>
                      <a:pt x="1" y="3"/>
                      <a:pt x="1" y="3"/>
                    </a:cubicBezTo>
                    <a:cubicBezTo>
                      <a:pt x="1" y="3"/>
                      <a:pt x="1" y="3"/>
                      <a:pt x="1" y="4"/>
                    </a:cubicBezTo>
                    <a:cubicBezTo>
                      <a:pt x="1" y="3"/>
                      <a:pt x="1" y="2"/>
                      <a:pt x="1" y="2"/>
                    </a:cubicBezTo>
                    <a:cubicBezTo>
                      <a:pt x="1" y="3"/>
                      <a:pt x="1" y="1"/>
                      <a:pt x="1" y="1"/>
                    </a:cubicBezTo>
                    <a:lnTo>
                      <a:pt x="1"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7" name="Freeform 1973"/>
              <p:cNvSpPr/>
              <p:nvPr/>
            </p:nvSpPr>
            <p:spPr bwMode="auto">
              <a:xfrm>
                <a:off x="1277" y="27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8" name="Freeform 1974"/>
              <p:cNvSpPr/>
              <p:nvPr/>
            </p:nvSpPr>
            <p:spPr bwMode="auto">
              <a:xfrm>
                <a:off x="1280"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9" name="Rectangle 1975"/>
              <p:cNvSpPr>
                <a:spLocks noChangeArrowheads="1"/>
              </p:cNvSpPr>
              <p:nvPr/>
            </p:nvSpPr>
            <p:spPr bwMode="auto">
              <a:xfrm>
                <a:off x="1277"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0" name="Rectangle 1976"/>
              <p:cNvSpPr>
                <a:spLocks noChangeArrowheads="1"/>
              </p:cNvSpPr>
              <p:nvPr/>
            </p:nvSpPr>
            <p:spPr bwMode="auto">
              <a:xfrm>
                <a:off x="1277"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1" name="Freeform 1977"/>
              <p:cNvSpPr/>
              <p:nvPr/>
            </p:nvSpPr>
            <p:spPr bwMode="auto">
              <a:xfrm>
                <a:off x="1282" y="27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2" name="Freeform 1978"/>
              <p:cNvSpPr/>
              <p:nvPr/>
            </p:nvSpPr>
            <p:spPr bwMode="auto">
              <a:xfrm>
                <a:off x="1285" y="27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3" name="Freeform 1979"/>
              <p:cNvSpPr/>
              <p:nvPr/>
            </p:nvSpPr>
            <p:spPr bwMode="auto">
              <a:xfrm>
                <a:off x="1280" y="2757"/>
                <a:ext cx="14" cy="16"/>
              </a:xfrm>
              <a:custGeom>
                <a:avLst/>
                <a:gdLst>
                  <a:gd name="T0" fmla="*/ 5 w 6"/>
                  <a:gd name="T1" fmla="*/ 4 h 7"/>
                  <a:gd name="T2" fmla="*/ 4 w 6"/>
                  <a:gd name="T3" fmla="*/ 5 h 7"/>
                  <a:gd name="T4" fmla="*/ 4 w 6"/>
                  <a:gd name="T5" fmla="*/ 5 h 7"/>
                  <a:gd name="T6" fmla="*/ 5 w 6"/>
                  <a:gd name="T7" fmla="*/ 5 h 7"/>
                  <a:gd name="T8" fmla="*/ 5 w 6"/>
                  <a:gd name="T9" fmla="*/ 3 h 7"/>
                  <a:gd name="T10" fmla="*/ 5 w 6"/>
                  <a:gd name="T11" fmla="*/ 3 h 7"/>
                  <a:gd name="T12" fmla="*/ 4 w 6"/>
                  <a:gd name="T13" fmla="*/ 4 h 7"/>
                  <a:gd name="T14" fmla="*/ 4 w 6"/>
                  <a:gd name="T15" fmla="*/ 3 h 7"/>
                  <a:gd name="T16" fmla="*/ 4 w 6"/>
                  <a:gd name="T17" fmla="*/ 4 h 7"/>
                  <a:gd name="T18" fmla="*/ 3 w 6"/>
                  <a:gd name="T19" fmla="*/ 4 h 7"/>
                  <a:gd name="T20" fmla="*/ 3 w 6"/>
                  <a:gd name="T21" fmla="*/ 5 h 7"/>
                  <a:gd name="T22" fmla="*/ 3 w 6"/>
                  <a:gd name="T23" fmla="*/ 3 h 7"/>
                  <a:gd name="T24" fmla="*/ 3 w 6"/>
                  <a:gd name="T25" fmla="*/ 3 h 7"/>
                  <a:gd name="T26" fmla="*/ 3 w 6"/>
                  <a:gd name="T27" fmla="*/ 3 h 7"/>
                  <a:gd name="T28" fmla="*/ 2 w 6"/>
                  <a:gd name="T29" fmla="*/ 4 h 7"/>
                  <a:gd name="T30" fmla="*/ 2 w 6"/>
                  <a:gd name="T31" fmla="*/ 5 h 7"/>
                  <a:gd name="T32" fmla="*/ 2 w 6"/>
                  <a:gd name="T33" fmla="*/ 3 h 7"/>
                  <a:gd name="T34" fmla="*/ 2 w 6"/>
                  <a:gd name="T35" fmla="*/ 3 h 7"/>
                  <a:gd name="T36" fmla="*/ 1 w 6"/>
                  <a:gd name="T37" fmla="*/ 3 h 7"/>
                  <a:gd name="T38" fmla="*/ 0 w 6"/>
                  <a:gd name="T39" fmla="*/ 5 h 7"/>
                  <a:gd name="T40" fmla="*/ 1 w 6"/>
                  <a:gd name="T41" fmla="*/ 5 h 7"/>
                  <a:gd name="T42" fmla="*/ 1 w 6"/>
                  <a:gd name="T43" fmla="*/ 4 h 7"/>
                  <a:gd name="T44" fmla="*/ 1 w 6"/>
                  <a:gd name="T45" fmla="*/ 5 h 7"/>
                  <a:gd name="T46" fmla="*/ 1 w 6"/>
                  <a:gd name="T47" fmla="*/ 5 h 7"/>
                  <a:gd name="T48" fmla="*/ 2 w 6"/>
                  <a:gd name="T49" fmla="*/ 5 h 7"/>
                  <a:gd name="T50" fmla="*/ 2 w 6"/>
                  <a:gd name="T51" fmla="*/ 4 h 7"/>
                  <a:gd name="T52" fmla="*/ 2 w 6"/>
                  <a:gd name="T53" fmla="*/ 5 h 7"/>
                  <a:gd name="T54" fmla="*/ 2 w 6"/>
                  <a:gd name="T55" fmla="*/ 5 h 7"/>
                  <a:gd name="T56" fmla="*/ 2 w 6"/>
                  <a:gd name="T57" fmla="*/ 6 h 7"/>
                  <a:gd name="T58" fmla="*/ 2 w 6"/>
                  <a:gd name="T59" fmla="*/ 6 h 7"/>
                  <a:gd name="T60" fmla="*/ 3 w 6"/>
                  <a:gd name="T61" fmla="*/ 4 h 7"/>
                  <a:gd name="T62" fmla="*/ 3 w 6"/>
                  <a:gd name="T63" fmla="*/ 5 h 7"/>
                  <a:gd name="T64" fmla="*/ 3 w 6"/>
                  <a:gd name="T65" fmla="*/ 5 h 7"/>
                  <a:gd name="T66" fmla="*/ 4 w 6"/>
                  <a:gd name="T67" fmla="*/ 5 h 7"/>
                  <a:gd name="T68" fmla="*/ 4 w 6"/>
                  <a:gd name="T69" fmla="*/ 5 h 7"/>
                  <a:gd name="T70" fmla="*/ 4 w 6"/>
                  <a:gd name="T71" fmla="*/ 3 h 7"/>
                  <a:gd name="T72" fmla="*/ 5 w 6"/>
                  <a:gd name="T73" fmla="*/ 4 h 7"/>
                  <a:gd name="T74" fmla="*/ 5 w 6"/>
                  <a:gd name="T75" fmla="*/ 5 h 7"/>
                  <a:gd name="T76" fmla="*/ 5 w 6"/>
                  <a:gd name="T77" fmla="*/ 4 h 7"/>
                  <a:gd name="T78" fmla="*/ 5 w 6"/>
                  <a:gd name="T79" fmla="*/ 3 h 7"/>
                  <a:gd name="T80" fmla="*/ 5 w 6"/>
                  <a:gd name="T8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7">
                    <a:moveTo>
                      <a:pt x="5" y="3"/>
                    </a:moveTo>
                    <a:cubicBezTo>
                      <a:pt x="5" y="3"/>
                      <a:pt x="5" y="3"/>
                      <a:pt x="5" y="4"/>
                    </a:cubicBezTo>
                    <a:cubicBezTo>
                      <a:pt x="5" y="3"/>
                      <a:pt x="5" y="3"/>
                      <a:pt x="5" y="3"/>
                    </a:cubicBezTo>
                    <a:cubicBezTo>
                      <a:pt x="5" y="4"/>
                      <a:pt x="4" y="4"/>
                      <a:pt x="4" y="5"/>
                    </a:cubicBezTo>
                    <a:cubicBezTo>
                      <a:pt x="4" y="4"/>
                      <a:pt x="4" y="4"/>
                      <a:pt x="4" y="4"/>
                    </a:cubicBezTo>
                    <a:cubicBezTo>
                      <a:pt x="5" y="4"/>
                      <a:pt x="4" y="5"/>
                      <a:pt x="4" y="5"/>
                    </a:cubicBezTo>
                    <a:cubicBezTo>
                      <a:pt x="5" y="5"/>
                      <a:pt x="5" y="4"/>
                      <a:pt x="5" y="4"/>
                    </a:cubicBezTo>
                    <a:cubicBezTo>
                      <a:pt x="5" y="4"/>
                      <a:pt x="5" y="5"/>
                      <a:pt x="5" y="5"/>
                    </a:cubicBezTo>
                    <a:cubicBezTo>
                      <a:pt x="5" y="5"/>
                      <a:pt x="5" y="4"/>
                      <a:pt x="5" y="4"/>
                    </a:cubicBezTo>
                    <a:cubicBezTo>
                      <a:pt x="5" y="4"/>
                      <a:pt x="5" y="7"/>
                      <a:pt x="5" y="3"/>
                    </a:cubicBezTo>
                    <a:cubicBezTo>
                      <a:pt x="5" y="3"/>
                      <a:pt x="5" y="4"/>
                      <a:pt x="5" y="3"/>
                    </a:cubicBezTo>
                    <a:cubicBezTo>
                      <a:pt x="5" y="3"/>
                      <a:pt x="5" y="3"/>
                      <a:pt x="5" y="3"/>
                    </a:cubicBezTo>
                    <a:cubicBezTo>
                      <a:pt x="5" y="2"/>
                      <a:pt x="5" y="3"/>
                      <a:pt x="5" y="2"/>
                    </a:cubicBezTo>
                    <a:cubicBezTo>
                      <a:pt x="5" y="4"/>
                      <a:pt x="4" y="2"/>
                      <a:pt x="4" y="4"/>
                    </a:cubicBezTo>
                    <a:cubicBezTo>
                      <a:pt x="4" y="3"/>
                      <a:pt x="4" y="4"/>
                      <a:pt x="4" y="3"/>
                    </a:cubicBezTo>
                    <a:cubicBezTo>
                      <a:pt x="4" y="3"/>
                      <a:pt x="4" y="3"/>
                      <a:pt x="4" y="3"/>
                    </a:cubicBezTo>
                    <a:cubicBezTo>
                      <a:pt x="4" y="3"/>
                      <a:pt x="4" y="4"/>
                      <a:pt x="4" y="3"/>
                    </a:cubicBezTo>
                    <a:cubicBezTo>
                      <a:pt x="4" y="3"/>
                      <a:pt x="4" y="4"/>
                      <a:pt x="4" y="4"/>
                    </a:cubicBezTo>
                    <a:cubicBezTo>
                      <a:pt x="4" y="4"/>
                      <a:pt x="4" y="4"/>
                      <a:pt x="4" y="3"/>
                    </a:cubicBezTo>
                    <a:cubicBezTo>
                      <a:pt x="4" y="4"/>
                      <a:pt x="4" y="3"/>
                      <a:pt x="3" y="4"/>
                    </a:cubicBezTo>
                    <a:cubicBezTo>
                      <a:pt x="4" y="4"/>
                      <a:pt x="4" y="4"/>
                      <a:pt x="4" y="4"/>
                    </a:cubicBezTo>
                    <a:cubicBezTo>
                      <a:pt x="3" y="4"/>
                      <a:pt x="3" y="5"/>
                      <a:pt x="3" y="5"/>
                    </a:cubicBezTo>
                    <a:cubicBezTo>
                      <a:pt x="3" y="4"/>
                      <a:pt x="3" y="5"/>
                      <a:pt x="3" y="4"/>
                    </a:cubicBezTo>
                    <a:cubicBezTo>
                      <a:pt x="3" y="4"/>
                      <a:pt x="3" y="4"/>
                      <a:pt x="3" y="3"/>
                    </a:cubicBezTo>
                    <a:cubicBezTo>
                      <a:pt x="3" y="3"/>
                      <a:pt x="3" y="3"/>
                      <a:pt x="3" y="4"/>
                    </a:cubicBezTo>
                    <a:cubicBezTo>
                      <a:pt x="3" y="3"/>
                      <a:pt x="3" y="3"/>
                      <a:pt x="3" y="3"/>
                    </a:cubicBezTo>
                    <a:cubicBezTo>
                      <a:pt x="3" y="3"/>
                      <a:pt x="3" y="4"/>
                      <a:pt x="3" y="4"/>
                    </a:cubicBezTo>
                    <a:cubicBezTo>
                      <a:pt x="3" y="3"/>
                      <a:pt x="3" y="3"/>
                      <a:pt x="3" y="3"/>
                    </a:cubicBezTo>
                    <a:cubicBezTo>
                      <a:pt x="3" y="4"/>
                      <a:pt x="2" y="3"/>
                      <a:pt x="2" y="3"/>
                    </a:cubicBezTo>
                    <a:cubicBezTo>
                      <a:pt x="2" y="4"/>
                      <a:pt x="2" y="4"/>
                      <a:pt x="2" y="4"/>
                    </a:cubicBezTo>
                    <a:cubicBezTo>
                      <a:pt x="2" y="3"/>
                      <a:pt x="2" y="5"/>
                      <a:pt x="2" y="4"/>
                    </a:cubicBezTo>
                    <a:cubicBezTo>
                      <a:pt x="2" y="5"/>
                      <a:pt x="2" y="5"/>
                      <a:pt x="2" y="5"/>
                    </a:cubicBezTo>
                    <a:cubicBezTo>
                      <a:pt x="2" y="4"/>
                      <a:pt x="2" y="4"/>
                      <a:pt x="2" y="4"/>
                    </a:cubicBezTo>
                    <a:cubicBezTo>
                      <a:pt x="2" y="5"/>
                      <a:pt x="2" y="3"/>
                      <a:pt x="2" y="3"/>
                    </a:cubicBezTo>
                    <a:cubicBezTo>
                      <a:pt x="2" y="3"/>
                      <a:pt x="2" y="3"/>
                      <a:pt x="2" y="4"/>
                    </a:cubicBezTo>
                    <a:cubicBezTo>
                      <a:pt x="2" y="3"/>
                      <a:pt x="2" y="3"/>
                      <a:pt x="2" y="3"/>
                    </a:cubicBezTo>
                    <a:cubicBezTo>
                      <a:pt x="2" y="3"/>
                      <a:pt x="1" y="5"/>
                      <a:pt x="1" y="4"/>
                    </a:cubicBezTo>
                    <a:cubicBezTo>
                      <a:pt x="1" y="3"/>
                      <a:pt x="1" y="3"/>
                      <a:pt x="1" y="3"/>
                    </a:cubicBezTo>
                    <a:cubicBezTo>
                      <a:pt x="1" y="3"/>
                      <a:pt x="1" y="2"/>
                      <a:pt x="1" y="3"/>
                    </a:cubicBezTo>
                    <a:cubicBezTo>
                      <a:pt x="1" y="4"/>
                      <a:pt x="0" y="5"/>
                      <a:pt x="0" y="5"/>
                    </a:cubicBezTo>
                    <a:cubicBezTo>
                      <a:pt x="1" y="5"/>
                      <a:pt x="1" y="4"/>
                      <a:pt x="1" y="4"/>
                    </a:cubicBezTo>
                    <a:cubicBezTo>
                      <a:pt x="1" y="5"/>
                      <a:pt x="1" y="5"/>
                      <a:pt x="1" y="5"/>
                    </a:cubicBezTo>
                    <a:cubicBezTo>
                      <a:pt x="1" y="3"/>
                      <a:pt x="1" y="3"/>
                      <a:pt x="1" y="3"/>
                    </a:cubicBezTo>
                    <a:cubicBezTo>
                      <a:pt x="1" y="3"/>
                      <a:pt x="1" y="4"/>
                      <a:pt x="1" y="4"/>
                    </a:cubicBezTo>
                    <a:cubicBezTo>
                      <a:pt x="1" y="4"/>
                      <a:pt x="1" y="4"/>
                      <a:pt x="1" y="5"/>
                    </a:cubicBezTo>
                    <a:cubicBezTo>
                      <a:pt x="1" y="5"/>
                      <a:pt x="1" y="5"/>
                      <a:pt x="1" y="5"/>
                    </a:cubicBezTo>
                    <a:cubicBezTo>
                      <a:pt x="1" y="5"/>
                      <a:pt x="1" y="5"/>
                      <a:pt x="1" y="5"/>
                    </a:cubicBezTo>
                    <a:cubicBezTo>
                      <a:pt x="1" y="4"/>
                      <a:pt x="1" y="6"/>
                      <a:pt x="1" y="5"/>
                    </a:cubicBezTo>
                    <a:cubicBezTo>
                      <a:pt x="1" y="5"/>
                      <a:pt x="1" y="5"/>
                      <a:pt x="1" y="5"/>
                    </a:cubicBezTo>
                    <a:cubicBezTo>
                      <a:pt x="1" y="5"/>
                      <a:pt x="1" y="5"/>
                      <a:pt x="2" y="5"/>
                    </a:cubicBezTo>
                    <a:cubicBezTo>
                      <a:pt x="1" y="5"/>
                      <a:pt x="2" y="5"/>
                      <a:pt x="2" y="6"/>
                    </a:cubicBezTo>
                    <a:cubicBezTo>
                      <a:pt x="2" y="5"/>
                      <a:pt x="2" y="4"/>
                      <a:pt x="2" y="4"/>
                    </a:cubicBezTo>
                    <a:cubicBezTo>
                      <a:pt x="2" y="5"/>
                      <a:pt x="2" y="5"/>
                      <a:pt x="2" y="6"/>
                    </a:cubicBezTo>
                    <a:cubicBezTo>
                      <a:pt x="2" y="5"/>
                      <a:pt x="2" y="5"/>
                      <a:pt x="2" y="5"/>
                    </a:cubicBezTo>
                    <a:cubicBezTo>
                      <a:pt x="2" y="5"/>
                      <a:pt x="2" y="5"/>
                      <a:pt x="2" y="5"/>
                    </a:cubicBezTo>
                    <a:cubicBezTo>
                      <a:pt x="2" y="5"/>
                      <a:pt x="2" y="5"/>
                      <a:pt x="2" y="5"/>
                    </a:cubicBezTo>
                    <a:cubicBezTo>
                      <a:pt x="2" y="5"/>
                      <a:pt x="2" y="5"/>
                      <a:pt x="2" y="5"/>
                    </a:cubicBezTo>
                    <a:cubicBezTo>
                      <a:pt x="2" y="6"/>
                      <a:pt x="2" y="6"/>
                      <a:pt x="2" y="6"/>
                    </a:cubicBezTo>
                    <a:cubicBezTo>
                      <a:pt x="2" y="6"/>
                      <a:pt x="2" y="5"/>
                      <a:pt x="2" y="5"/>
                    </a:cubicBezTo>
                    <a:cubicBezTo>
                      <a:pt x="2" y="6"/>
                      <a:pt x="2" y="6"/>
                      <a:pt x="2" y="6"/>
                    </a:cubicBezTo>
                    <a:cubicBezTo>
                      <a:pt x="3" y="6"/>
                      <a:pt x="3" y="4"/>
                      <a:pt x="3" y="5"/>
                    </a:cubicBezTo>
                    <a:cubicBezTo>
                      <a:pt x="3" y="5"/>
                      <a:pt x="3" y="5"/>
                      <a:pt x="3" y="4"/>
                    </a:cubicBezTo>
                    <a:cubicBezTo>
                      <a:pt x="3" y="4"/>
                      <a:pt x="3" y="5"/>
                      <a:pt x="3" y="5"/>
                    </a:cubicBezTo>
                    <a:cubicBezTo>
                      <a:pt x="3" y="4"/>
                      <a:pt x="3" y="5"/>
                      <a:pt x="3" y="5"/>
                    </a:cubicBezTo>
                    <a:cubicBezTo>
                      <a:pt x="3" y="5"/>
                      <a:pt x="3" y="5"/>
                      <a:pt x="3" y="6"/>
                    </a:cubicBezTo>
                    <a:cubicBezTo>
                      <a:pt x="3" y="6"/>
                      <a:pt x="3" y="5"/>
                      <a:pt x="3" y="5"/>
                    </a:cubicBezTo>
                    <a:cubicBezTo>
                      <a:pt x="3" y="6"/>
                      <a:pt x="3" y="6"/>
                      <a:pt x="3" y="6"/>
                    </a:cubicBezTo>
                    <a:cubicBezTo>
                      <a:pt x="4" y="5"/>
                      <a:pt x="4" y="5"/>
                      <a:pt x="4" y="5"/>
                    </a:cubicBezTo>
                    <a:cubicBezTo>
                      <a:pt x="4" y="5"/>
                      <a:pt x="4" y="5"/>
                      <a:pt x="4" y="5"/>
                    </a:cubicBezTo>
                    <a:cubicBezTo>
                      <a:pt x="4" y="5"/>
                      <a:pt x="4" y="5"/>
                      <a:pt x="4" y="5"/>
                    </a:cubicBezTo>
                    <a:cubicBezTo>
                      <a:pt x="4" y="4"/>
                      <a:pt x="4" y="4"/>
                      <a:pt x="4" y="4"/>
                    </a:cubicBezTo>
                    <a:cubicBezTo>
                      <a:pt x="4" y="6"/>
                      <a:pt x="4" y="4"/>
                      <a:pt x="4" y="3"/>
                    </a:cubicBezTo>
                    <a:cubicBezTo>
                      <a:pt x="5" y="4"/>
                      <a:pt x="5" y="4"/>
                      <a:pt x="5" y="4"/>
                    </a:cubicBezTo>
                    <a:cubicBezTo>
                      <a:pt x="5" y="4"/>
                      <a:pt x="5" y="4"/>
                      <a:pt x="5" y="4"/>
                    </a:cubicBezTo>
                    <a:cubicBezTo>
                      <a:pt x="5" y="4"/>
                      <a:pt x="5" y="5"/>
                      <a:pt x="5" y="4"/>
                    </a:cubicBezTo>
                    <a:cubicBezTo>
                      <a:pt x="5" y="4"/>
                      <a:pt x="5" y="5"/>
                      <a:pt x="5" y="5"/>
                    </a:cubicBezTo>
                    <a:cubicBezTo>
                      <a:pt x="5" y="4"/>
                      <a:pt x="5" y="6"/>
                      <a:pt x="5" y="4"/>
                    </a:cubicBezTo>
                    <a:cubicBezTo>
                      <a:pt x="5" y="4"/>
                      <a:pt x="5" y="3"/>
                      <a:pt x="5" y="4"/>
                    </a:cubicBezTo>
                    <a:cubicBezTo>
                      <a:pt x="5" y="3"/>
                      <a:pt x="5" y="3"/>
                      <a:pt x="5" y="3"/>
                    </a:cubicBezTo>
                    <a:cubicBezTo>
                      <a:pt x="5" y="3"/>
                      <a:pt x="5" y="4"/>
                      <a:pt x="5" y="3"/>
                    </a:cubicBezTo>
                    <a:cubicBezTo>
                      <a:pt x="5" y="4"/>
                      <a:pt x="5" y="4"/>
                      <a:pt x="5" y="4"/>
                    </a:cubicBezTo>
                    <a:cubicBezTo>
                      <a:pt x="6" y="0"/>
                      <a:pt x="5" y="5"/>
                      <a:pt x="5"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4" name="Freeform 1980"/>
              <p:cNvSpPr/>
              <p:nvPr/>
            </p:nvSpPr>
            <p:spPr bwMode="auto">
              <a:xfrm>
                <a:off x="1289" y="276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5" name="Freeform 1981"/>
              <p:cNvSpPr/>
              <p:nvPr/>
            </p:nvSpPr>
            <p:spPr bwMode="auto">
              <a:xfrm>
                <a:off x="1289" y="2766"/>
                <a:ext cx="3" cy="3"/>
              </a:xfrm>
              <a:custGeom>
                <a:avLst/>
                <a:gdLst>
                  <a:gd name="T0" fmla="*/ 0 w 3"/>
                  <a:gd name="T1" fmla="*/ 3 h 3"/>
                  <a:gd name="T2" fmla="*/ 3 w 3"/>
                  <a:gd name="T3" fmla="*/ 0 h 3"/>
                  <a:gd name="T4" fmla="*/ 0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6" name="Freeform 1982"/>
              <p:cNvSpPr/>
              <p:nvPr/>
            </p:nvSpPr>
            <p:spPr bwMode="auto">
              <a:xfrm>
                <a:off x="1292"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7" name="Rectangle 1983"/>
              <p:cNvSpPr>
                <a:spLocks noChangeArrowheads="1"/>
              </p:cNvSpPr>
              <p:nvPr/>
            </p:nvSpPr>
            <p:spPr bwMode="auto">
              <a:xfrm>
                <a:off x="1292"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8" name="Freeform 1984"/>
              <p:cNvSpPr/>
              <p:nvPr/>
            </p:nvSpPr>
            <p:spPr bwMode="auto">
              <a:xfrm>
                <a:off x="1282" y="2762"/>
                <a:ext cx="7" cy="9"/>
              </a:xfrm>
              <a:custGeom>
                <a:avLst/>
                <a:gdLst>
                  <a:gd name="T0" fmla="*/ 1 w 3"/>
                  <a:gd name="T1" fmla="*/ 2 h 4"/>
                  <a:gd name="T2" fmla="*/ 1 w 3"/>
                  <a:gd name="T3" fmla="*/ 2 h 4"/>
                  <a:gd name="T4" fmla="*/ 1 w 3"/>
                  <a:gd name="T5" fmla="*/ 2 h 4"/>
                  <a:gd name="T6" fmla="*/ 0 w 3"/>
                  <a:gd name="T7" fmla="*/ 3 h 4"/>
                  <a:gd name="T8" fmla="*/ 2 w 3"/>
                  <a:gd name="T9" fmla="*/ 3 h 4"/>
                  <a:gd name="T10" fmla="*/ 1 w 3"/>
                  <a:gd name="T11" fmla="*/ 3 h 4"/>
                  <a:gd name="T12" fmla="*/ 2 w 3"/>
                  <a:gd name="T13" fmla="*/ 2 h 4"/>
                  <a:gd name="T14" fmla="*/ 2 w 3"/>
                  <a:gd name="T15" fmla="*/ 3 h 4"/>
                  <a:gd name="T16" fmla="*/ 2 w 3"/>
                  <a:gd name="T17" fmla="*/ 3 h 4"/>
                  <a:gd name="T18" fmla="*/ 2 w 3"/>
                  <a:gd name="T19" fmla="*/ 3 h 4"/>
                  <a:gd name="T20" fmla="*/ 2 w 3"/>
                  <a:gd name="T21" fmla="*/ 3 h 4"/>
                  <a:gd name="T22" fmla="*/ 2 w 3"/>
                  <a:gd name="T23" fmla="*/ 3 h 4"/>
                  <a:gd name="T24" fmla="*/ 3 w 3"/>
                  <a:gd name="T25" fmla="*/ 3 h 4"/>
                  <a:gd name="T26" fmla="*/ 3 w 3"/>
                  <a:gd name="T27" fmla="*/ 3 h 4"/>
                  <a:gd name="T28" fmla="*/ 3 w 3"/>
                  <a:gd name="T29" fmla="*/ 2 h 4"/>
                  <a:gd name="T30" fmla="*/ 3 w 3"/>
                  <a:gd name="T31" fmla="*/ 3 h 4"/>
                  <a:gd name="T32" fmla="*/ 3 w 3"/>
                  <a:gd name="T33" fmla="*/ 2 h 4"/>
                  <a:gd name="T34" fmla="*/ 3 w 3"/>
                  <a:gd name="T35" fmla="*/ 2 h 4"/>
                  <a:gd name="T36" fmla="*/ 3 w 3"/>
                  <a:gd name="T37" fmla="*/ 2 h 4"/>
                  <a:gd name="T38" fmla="*/ 3 w 3"/>
                  <a:gd name="T39" fmla="*/ 2 h 4"/>
                  <a:gd name="T40" fmla="*/ 3 w 3"/>
                  <a:gd name="T41" fmla="*/ 2 h 4"/>
                  <a:gd name="T42" fmla="*/ 3 w 3"/>
                  <a:gd name="T43" fmla="*/ 1 h 4"/>
                  <a:gd name="T44" fmla="*/ 3 w 3"/>
                  <a:gd name="T45" fmla="*/ 1 h 4"/>
                  <a:gd name="T46" fmla="*/ 3 w 3"/>
                  <a:gd name="T47" fmla="*/ 1 h 4"/>
                  <a:gd name="T48" fmla="*/ 3 w 3"/>
                  <a:gd name="T49" fmla="*/ 1 h 4"/>
                  <a:gd name="T50" fmla="*/ 3 w 3"/>
                  <a:gd name="T51" fmla="*/ 1 h 4"/>
                  <a:gd name="T52" fmla="*/ 2 w 3"/>
                  <a:gd name="T53" fmla="*/ 2 h 4"/>
                  <a:gd name="T54" fmla="*/ 2 w 3"/>
                  <a:gd name="T55" fmla="*/ 2 h 4"/>
                  <a:gd name="T56" fmla="*/ 3 w 3"/>
                  <a:gd name="T57" fmla="*/ 2 h 4"/>
                  <a:gd name="T58" fmla="*/ 2 w 3"/>
                  <a:gd name="T59" fmla="*/ 2 h 4"/>
                  <a:gd name="T60" fmla="*/ 3 w 3"/>
                  <a:gd name="T61" fmla="*/ 1 h 4"/>
                  <a:gd name="T62" fmla="*/ 2 w 3"/>
                  <a:gd name="T63" fmla="*/ 2 h 4"/>
                  <a:gd name="T64" fmla="*/ 2 w 3"/>
                  <a:gd name="T65" fmla="*/ 2 h 4"/>
                  <a:gd name="T66" fmla="*/ 2 w 3"/>
                  <a:gd name="T67" fmla="*/ 1 h 4"/>
                  <a:gd name="T68" fmla="*/ 2 w 3"/>
                  <a:gd name="T69" fmla="*/ 2 h 4"/>
                  <a:gd name="T70" fmla="*/ 1 w 3"/>
                  <a:gd name="T71" fmla="*/ 1 h 4"/>
                  <a:gd name="T72" fmla="*/ 1 w 3"/>
                  <a:gd name="T73" fmla="*/ 2 h 4"/>
                  <a:gd name="T74" fmla="*/ 1 w 3"/>
                  <a:gd name="T75" fmla="*/ 2 h 4"/>
                  <a:gd name="T76" fmla="*/ 1 w 3"/>
                  <a:gd name="T77" fmla="*/ 2 h 4"/>
                  <a:gd name="T78" fmla="*/ 1 w 3"/>
                  <a:gd name="T79" fmla="*/ 3 h 4"/>
                  <a:gd name="T80" fmla="*/ 1 w 3"/>
                  <a:gd name="T8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 h="4">
                    <a:moveTo>
                      <a:pt x="1" y="2"/>
                    </a:moveTo>
                    <a:cubicBezTo>
                      <a:pt x="1" y="2"/>
                      <a:pt x="1" y="2"/>
                      <a:pt x="1" y="2"/>
                    </a:cubicBezTo>
                    <a:cubicBezTo>
                      <a:pt x="1" y="2"/>
                      <a:pt x="0" y="2"/>
                      <a:pt x="1" y="2"/>
                    </a:cubicBezTo>
                    <a:cubicBezTo>
                      <a:pt x="0" y="3"/>
                      <a:pt x="0" y="2"/>
                      <a:pt x="0" y="3"/>
                    </a:cubicBezTo>
                    <a:cubicBezTo>
                      <a:pt x="1" y="3"/>
                      <a:pt x="1" y="4"/>
                      <a:pt x="2" y="3"/>
                    </a:cubicBezTo>
                    <a:cubicBezTo>
                      <a:pt x="1" y="3"/>
                      <a:pt x="1" y="3"/>
                      <a:pt x="1" y="3"/>
                    </a:cubicBezTo>
                    <a:cubicBezTo>
                      <a:pt x="2" y="2"/>
                      <a:pt x="1" y="4"/>
                      <a:pt x="2" y="2"/>
                    </a:cubicBezTo>
                    <a:cubicBezTo>
                      <a:pt x="2" y="3"/>
                      <a:pt x="2" y="3"/>
                      <a:pt x="2" y="3"/>
                    </a:cubicBezTo>
                    <a:cubicBezTo>
                      <a:pt x="2" y="4"/>
                      <a:pt x="2" y="2"/>
                      <a:pt x="2" y="3"/>
                    </a:cubicBezTo>
                    <a:cubicBezTo>
                      <a:pt x="2" y="3"/>
                      <a:pt x="2" y="3"/>
                      <a:pt x="2" y="3"/>
                    </a:cubicBezTo>
                    <a:cubicBezTo>
                      <a:pt x="2" y="3"/>
                      <a:pt x="2" y="3"/>
                      <a:pt x="2" y="3"/>
                    </a:cubicBezTo>
                    <a:cubicBezTo>
                      <a:pt x="2" y="3"/>
                      <a:pt x="2" y="3"/>
                      <a:pt x="2" y="3"/>
                    </a:cubicBezTo>
                    <a:cubicBezTo>
                      <a:pt x="3" y="2"/>
                      <a:pt x="3" y="2"/>
                      <a:pt x="3" y="3"/>
                    </a:cubicBezTo>
                    <a:cubicBezTo>
                      <a:pt x="3" y="3"/>
                      <a:pt x="3" y="3"/>
                      <a:pt x="3" y="3"/>
                    </a:cubicBezTo>
                    <a:cubicBezTo>
                      <a:pt x="3" y="3"/>
                      <a:pt x="3" y="2"/>
                      <a:pt x="3" y="2"/>
                    </a:cubicBezTo>
                    <a:cubicBezTo>
                      <a:pt x="3" y="3"/>
                      <a:pt x="3" y="3"/>
                      <a:pt x="3" y="3"/>
                    </a:cubicBezTo>
                    <a:cubicBezTo>
                      <a:pt x="3" y="3"/>
                      <a:pt x="3" y="4"/>
                      <a:pt x="3" y="2"/>
                    </a:cubicBezTo>
                    <a:cubicBezTo>
                      <a:pt x="3" y="2"/>
                      <a:pt x="3" y="2"/>
                      <a:pt x="3" y="2"/>
                    </a:cubicBezTo>
                    <a:cubicBezTo>
                      <a:pt x="3" y="1"/>
                      <a:pt x="3" y="2"/>
                      <a:pt x="3" y="2"/>
                    </a:cubicBezTo>
                    <a:cubicBezTo>
                      <a:pt x="3" y="2"/>
                      <a:pt x="3" y="2"/>
                      <a:pt x="3" y="2"/>
                    </a:cubicBezTo>
                    <a:cubicBezTo>
                      <a:pt x="3" y="4"/>
                      <a:pt x="3" y="2"/>
                      <a:pt x="3" y="2"/>
                    </a:cubicBezTo>
                    <a:cubicBezTo>
                      <a:pt x="3" y="2"/>
                      <a:pt x="3" y="2"/>
                      <a:pt x="3" y="1"/>
                    </a:cubicBezTo>
                    <a:cubicBezTo>
                      <a:pt x="3" y="0"/>
                      <a:pt x="3" y="2"/>
                      <a:pt x="3" y="1"/>
                    </a:cubicBezTo>
                    <a:cubicBezTo>
                      <a:pt x="3" y="1"/>
                      <a:pt x="3" y="1"/>
                      <a:pt x="3" y="1"/>
                    </a:cubicBezTo>
                    <a:cubicBezTo>
                      <a:pt x="3" y="1"/>
                      <a:pt x="3" y="1"/>
                      <a:pt x="3" y="1"/>
                    </a:cubicBezTo>
                    <a:cubicBezTo>
                      <a:pt x="3" y="1"/>
                      <a:pt x="3" y="1"/>
                      <a:pt x="3" y="1"/>
                    </a:cubicBezTo>
                    <a:cubicBezTo>
                      <a:pt x="3" y="2"/>
                      <a:pt x="2" y="2"/>
                      <a:pt x="2" y="2"/>
                    </a:cubicBezTo>
                    <a:cubicBezTo>
                      <a:pt x="3" y="2"/>
                      <a:pt x="2" y="3"/>
                      <a:pt x="2" y="2"/>
                    </a:cubicBezTo>
                    <a:cubicBezTo>
                      <a:pt x="2" y="2"/>
                      <a:pt x="2" y="2"/>
                      <a:pt x="3" y="2"/>
                    </a:cubicBezTo>
                    <a:cubicBezTo>
                      <a:pt x="2" y="2"/>
                      <a:pt x="2" y="2"/>
                      <a:pt x="2" y="2"/>
                    </a:cubicBezTo>
                    <a:cubicBezTo>
                      <a:pt x="2" y="2"/>
                      <a:pt x="3" y="1"/>
                      <a:pt x="3" y="1"/>
                    </a:cubicBezTo>
                    <a:cubicBezTo>
                      <a:pt x="2" y="1"/>
                      <a:pt x="3" y="1"/>
                      <a:pt x="2" y="2"/>
                    </a:cubicBezTo>
                    <a:cubicBezTo>
                      <a:pt x="2" y="1"/>
                      <a:pt x="2" y="1"/>
                      <a:pt x="2" y="2"/>
                    </a:cubicBezTo>
                    <a:cubicBezTo>
                      <a:pt x="2" y="2"/>
                      <a:pt x="2" y="1"/>
                      <a:pt x="2" y="1"/>
                    </a:cubicBezTo>
                    <a:cubicBezTo>
                      <a:pt x="2" y="1"/>
                      <a:pt x="2" y="1"/>
                      <a:pt x="2" y="2"/>
                    </a:cubicBezTo>
                    <a:cubicBezTo>
                      <a:pt x="1" y="2"/>
                      <a:pt x="1" y="2"/>
                      <a:pt x="1" y="1"/>
                    </a:cubicBezTo>
                    <a:cubicBezTo>
                      <a:pt x="1" y="2"/>
                      <a:pt x="1" y="2"/>
                      <a:pt x="1" y="2"/>
                    </a:cubicBezTo>
                    <a:cubicBezTo>
                      <a:pt x="1" y="3"/>
                      <a:pt x="1" y="1"/>
                      <a:pt x="1" y="2"/>
                    </a:cubicBezTo>
                    <a:cubicBezTo>
                      <a:pt x="1" y="2"/>
                      <a:pt x="1" y="2"/>
                      <a:pt x="1" y="2"/>
                    </a:cubicBezTo>
                    <a:cubicBezTo>
                      <a:pt x="1" y="2"/>
                      <a:pt x="1" y="3"/>
                      <a:pt x="1" y="3"/>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9" name="Freeform 1985"/>
              <p:cNvSpPr/>
              <p:nvPr/>
            </p:nvSpPr>
            <p:spPr bwMode="auto">
              <a:xfrm>
                <a:off x="1282" y="2766"/>
                <a:ext cx="0" cy="3"/>
              </a:xfrm>
              <a:custGeom>
                <a:avLst/>
                <a:gdLst>
                  <a:gd name="T0" fmla="*/ 1 h 1"/>
                  <a:gd name="T1" fmla="*/ 0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0"/>
                      <a:pt x="0" y="0"/>
                      <a:pt x="0" y="0"/>
                    </a:cubicBezTo>
                    <a:cubicBezTo>
                      <a:pt x="0" y="0"/>
                      <a:pt x="0" y="1"/>
                      <a:pt x="0" y="1"/>
                    </a:cubicBezTo>
                    <a:cubicBezTo>
                      <a:pt x="0" y="1"/>
                      <a:pt x="0" y="1"/>
                      <a:pt x="0" y="1"/>
                    </a:cubicBezTo>
                    <a:cubicBezTo>
                      <a:pt x="0" y="1"/>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0" name="Freeform 1986"/>
              <p:cNvSpPr/>
              <p:nvPr/>
            </p:nvSpPr>
            <p:spPr bwMode="auto">
              <a:xfrm>
                <a:off x="1277" y="2752"/>
                <a:ext cx="10" cy="19"/>
              </a:xfrm>
              <a:custGeom>
                <a:avLst/>
                <a:gdLst>
                  <a:gd name="T0" fmla="*/ 1 w 4"/>
                  <a:gd name="T1" fmla="*/ 6 h 8"/>
                  <a:gd name="T2" fmla="*/ 1 w 4"/>
                  <a:gd name="T3" fmla="*/ 7 h 8"/>
                  <a:gd name="T4" fmla="*/ 1 w 4"/>
                  <a:gd name="T5" fmla="*/ 7 h 8"/>
                  <a:gd name="T6" fmla="*/ 2 w 4"/>
                  <a:gd name="T7" fmla="*/ 6 h 8"/>
                  <a:gd name="T8" fmla="*/ 2 w 4"/>
                  <a:gd name="T9" fmla="*/ 7 h 8"/>
                  <a:gd name="T10" fmla="*/ 2 w 4"/>
                  <a:gd name="T11" fmla="*/ 6 h 8"/>
                  <a:gd name="T12" fmla="*/ 2 w 4"/>
                  <a:gd name="T13" fmla="*/ 7 h 8"/>
                  <a:gd name="T14" fmla="*/ 2 w 4"/>
                  <a:gd name="T15" fmla="*/ 6 h 8"/>
                  <a:gd name="T16" fmla="*/ 2 w 4"/>
                  <a:gd name="T17" fmla="*/ 6 h 8"/>
                  <a:gd name="T18" fmla="*/ 2 w 4"/>
                  <a:gd name="T19" fmla="*/ 6 h 8"/>
                  <a:gd name="T20" fmla="*/ 1 w 4"/>
                  <a:gd name="T21" fmla="*/ 7 h 8"/>
                  <a:gd name="T22" fmla="*/ 2 w 4"/>
                  <a:gd name="T23" fmla="*/ 6 h 8"/>
                  <a:gd name="T24" fmla="*/ 2 w 4"/>
                  <a:gd name="T25" fmla="*/ 5 h 8"/>
                  <a:gd name="T26" fmla="*/ 1 w 4"/>
                  <a:gd name="T27" fmla="*/ 6 h 8"/>
                  <a:gd name="T28" fmla="*/ 1 w 4"/>
                  <a:gd name="T29" fmla="*/ 6 h 8"/>
                  <a:gd name="T30" fmla="*/ 1 w 4"/>
                  <a:gd name="T31" fmla="*/ 5 h 8"/>
                  <a:gd name="T32" fmla="*/ 1 w 4"/>
                  <a:gd name="T33" fmla="*/ 6 h 8"/>
                  <a:gd name="T34" fmla="*/ 1 w 4"/>
                  <a:gd name="T35" fmla="*/ 7 h 8"/>
                  <a:gd name="T36" fmla="*/ 4 w 4"/>
                  <a:gd name="T37" fmla="*/ 5 h 8"/>
                  <a:gd name="T38" fmla="*/ 2 w 4"/>
                  <a:gd name="T39" fmla="*/ 2 h 8"/>
                  <a:gd name="T40" fmla="*/ 2 w 4"/>
                  <a:gd name="T41" fmla="*/ 3 h 8"/>
                  <a:gd name="T42" fmla="*/ 2 w 4"/>
                  <a:gd name="T43" fmla="*/ 3 h 8"/>
                  <a:gd name="T44" fmla="*/ 2 w 4"/>
                  <a:gd name="T45" fmla="*/ 1 h 8"/>
                  <a:gd name="T46" fmla="*/ 3 w 4"/>
                  <a:gd name="T47" fmla="*/ 2 h 8"/>
                  <a:gd name="T48" fmla="*/ 4 w 4"/>
                  <a:gd name="T49" fmla="*/ 6 h 8"/>
                  <a:gd name="T50" fmla="*/ 1 w 4"/>
                  <a:gd name="T51" fmla="*/ 7 h 8"/>
                  <a:gd name="T52" fmla="*/ 1 w 4"/>
                  <a:gd name="T5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 h="8">
                    <a:moveTo>
                      <a:pt x="1" y="6"/>
                    </a:moveTo>
                    <a:cubicBezTo>
                      <a:pt x="1" y="7"/>
                      <a:pt x="1" y="7"/>
                      <a:pt x="1" y="7"/>
                    </a:cubicBezTo>
                    <a:cubicBezTo>
                      <a:pt x="1" y="7"/>
                      <a:pt x="1" y="7"/>
                      <a:pt x="1" y="7"/>
                    </a:cubicBezTo>
                    <a:cubicBezTo>
                      <a:pt x="1" y="7"/>
                      <a:pt x="2" y="7"/>
                      <a:pt x="2" y="6"/>
                    </a:cubicBezTo>
                    <a:cubicBezTo>
                      <a:pt x="2" y="7"/>
                      <a:pt x="2" y="7"/>
                      <a:pt x="2" y="7"/>
                    </a:cubicBezTo>
                    <a:cubicBezTo>
                      <a:pt x="2" y="7"/>
                      <a:pt x="2" y="7"/>
                      <a:pt x="2" y="6"/>
                    </a:cubicBezTo>
                    <a:cubicBezTo>
                      <a:pt x="2" y="6"/>
                      <a:pt x="2" y="7"/>
                      <a:pt x="2" y="7"/>
                    </a:cubicBezTo>
                    <a:cubicBezTo>
                      <a:pt x="2" y="6"/>
                      <a:pt x="2" y="6"/>
                      <a:pt x="2" y="6"/>
                    </a:cubicBezTo>
                    <a:cubicBezTo>
                      <a:pt x="2" y="6"/>
                      <a:pt x="2" y="6"/>
                      <a:pt x="2" y="6"/>
                    </a:cubicBezTo>
                    <a:cubicBezTo>
                      <a:pt x="2" y="6"/>
                      <a:pt x="2" y="6"/>
                      <a:pt x="2" y="6"/>
                    </a:cubicBezTo>
                    <a:cubicBezTo>
                      <a:pt x="2" y="5"/>
                      <a:pt x="2" y="7"/>
                      <a:pt x="1" y="7"/>
                    </a:cubicBezTo>
                    <a:cubicBezTo>
                      <a:pt x="2" y="6"/>
                      <a:pt x="2" y="6"/>
                      <a:pt x="2" y="6"/>
                    </a:cubicBezTo>
                    <a:cubicBezTo>
                      <a:pt x="2" y="6"/>
                      <a:pt x="1" y="6"/>
                      <a:pt x="2" y="5"/>
                    </a:cubicBezTo>
                    <a:cubicBezTo>
                      <a:pt x="2" y="5"/>
                      <a:pt x="1" y="6"/>
                      <a:pt x="1" y="6"/>
                    </a:cubicBezTo>
                    <a:cubicBezTo>
                      <a:pt x="1" y="6"/>
                      <a:pt x="1" y="6"/>
                      <a:pt x="1" y="6"/>
                    </a:cubicBezTo>
                    <a:cubicBezTo>
                      <a:pt x="1" y="7"/>
                      <a:pt x="2" y="6"/>
                      <a:pt x="1" y="5"/>
                    </a:cubicBezTo>
                    <a:cubicBezTo>
                      <a:pt x="1" y="6"/>
                      <a:pt x="1" y="6"/>
                      <a:pt x="1" y="6"/>
                    </a:cubicBezTo>
                    <a:cubicBezTo>
                      <a:pt x="1" y="6"/>
                      <a:pt x="1" y="6"/>
                      <a:pt x="1" y="7"/>
                    </a:cubicBezTo>
                    <a:cubicBezTo>
                      <a:pt x="1" y="6"/>
                      <a:pt x="1" y="8"/>
                      <a:pt x="4" y="5"/>
                    </a:cubicBezTo>
                    <a:cubicBezTo>
                      <a:pt x="3" y="1"/>
                      <a:pt x="2" y="3"/>
                      <a:pt x="2" y="2"/>
                    </a:cubicBezTo>
                    <a:cubicBezTo>
                      <a:pt x="2" y="2"/>
                      <a:pt x="2" y="3"/>
                      <a:pt x="2" y="3"/>
                    </a:cubicBezTo>
                    <a:cubicBezTo>
                      <a:pt x="2" y="3"/>
                      <a:pt x="2" y="3"/>
                      <a:pt x="2" y="3"/>
                    </a:cubicBezTo>
                    <a:cubicBezTo>
                      <a:pt x="2" y="2"/>
                      <a:pt x="2" y="2"/>
                      <a:pt x="2" y="1"/>
                    </a:cubicBezTo>
                    <a:cubicBezTo>
                      <a:pt x="2" y="1"/>
                      <a:pt x="2" y="1"/>
                      <a:pt x="3" y="2"/>
                    </a:cubicBezTo>
                    <a:cubicBezTo>
                      <a:pt x="2" y="3"/>
                      <a:pt x="4" y="0"/>
                      <a:pt x="4" y="6"/>
                    </a:cubicBezTo>
                    <a:cubicBezTo>
                      <a:pt x="0" y="8"/>
                      <a:pt x="1" y="7"/>
                      <a:pt x="1" y="7"/>
                    </a:cubicBezTo>
                    <a:cubicBezTo>
                      <a:pt x="1" y="7"/>
                      <a:pt x="1" y="6"/>
                      <a:pt x="1" y="6"/>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1" name="Rectangle 1987"/>
              <p:cNvSpPr>
                <a:spLocks noChangeArrowheads="1"/>
              </p:cNvSpPr>
              <p:nvPr/>
            </p:nvSpPr>
            <p:spPr bwMode="auto">
              <a:xfrm>
                <a:off x="1280" y="276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42" name="Freeform 1988"/>
              <p:cNvSpPr/>
              <p:nvPr/>
            </p:nvSpPr>
            <p:spPr bwMode="auto">
              <a:xfrm>
                <a:off x="1301" y="2740"/>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3" name="Freeform 1989"/>
              <p:cNvSpPr/>
              <p:nvPr/>
            </p:nvSpPr>
            <p:spPr bwMode="auto">
              <a:xfrm>
                <a:off x="1301" y="2735"/>
                <a:ext cx="0" cy="8"/>
              </a:xfrm>
              <a:custGeom>
                <a:avLst/>
                <a:gdLst>
                  <a:gd name="T0" fmla="*/ 0 h 3"/>
                  <a:gd name="T1" fmla="*/ 1 h 3"/>
                  <a:gd name="T2" fmla="*/ 3 h 3"/>
                  <a:gd name="T3" fmla="*/ 2 h 3"/>
                  <a:gd name="T4" fmla="*/ 2 h 3"/>
                  <a:gd name="T5" fmla="*/ 1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1"/>
                      <a:pt x="0" y="1"/>
                      <a:pt x="0" y="1"/>
                    </a:cubicBezTo>
                    <a:cubicBezTo>
                      <a:pt x="0" y="2"/>
                      <a:pt x="0" y="2"/>
                      <a:pt x="0" y="3"/>
                    </a:cubicBezTo>
                    <a:cubicBezTo>
                      <a:pt x="0" y="3"/>
                      <a:pt x="0" y="2"/>
                      <a:pt x="0" y="2"/>
                    </a:cubicBezTo>
                    <a:cubicBezTo>
                      <a:pt x="0" y="2"/>
                      <a:pt x="0" y="2"/>
                      <a:pt x="0" y="2"/>
                    </a:cubicBezTo>
                    <a:cubicBezTo>
                      <a:pt x="0" y="2"/>
                      <a:pt x="0" y="2"/>
                      <a:pt x="0" y="1"/>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4" name="Freeform 1990"/>
              <p:cNvSpPr/>
              <p:nvPr/>
            </p:nvSpPr>
            <p:spPr bwMode="auto">
              <a:xfrm>
                <a:off x="1301" y="273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5" name="Freeform 1991"/>
              <p:cNvSpPr/>
              <p:nvPr/>
            </p:nvSpPr>
            <p:spPr bwMode="auto">
              <a:xfrm>
                <a:off x="1299" y="2738"/>
                <a:ext cx="2" cy="5"/>
              </a:xfrm>
              <a:custGeom>
                <a:avLst/>
                <a:gdLst>
                  <a:gd name="T0" fmla="*/ 1 w 1"/>
                  <a:gd name="T1" fmla="*/ 1 h 2"/>
                  <a:gd name="T2" fmla="*/ 1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2"/>
                      <a:pt x="0" y="2"/>
                      <a:pt x="0" y="2"/>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6" name="Freeform 1992"/>
              <p:cNvSpPr/>
              <p:nvPr/>
            </p:nvSpPr>
            <p:spPr bwMode="auto">
              <a:xfrm>
                <a:off x="1299"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7" name="Freeform 1993"/>
              <p:cNvSpPr/>
              <p:nvPr/>
            </p:nvSpPr>
            <p:spPr bwMode="auto">
              <a:xfrm>
                <a:off x="1299" y="2738"/>
                <a:ext cx="2" cy="5"/>
              </a:xfrm>
              <a:custGeom>
                <a:avLst/>
                <a:gdLst>
                  <a:gd name="T0" fmla="*/ 0 w 1"/>
                  <a:gd name="T1" fmla="*/ 1 h 2"/>
                  <a:gd name="T2" fmla="*/ 0 w 1"/>
                  <a:gd name="T3" fmla="*/ 1 h 2"/>
                  <a:gd name="T4" fmla="*/ 0 w 1"/>
                  <a:gd name="T5" fmla="*/ 1 h 2"/>
                  <a:gd name="T6" fmla="*/ 0 w 1"/>
                  <a:gd name="T7" fmla="*/ 0 h 2"/>
                  <a:gd name="T8" fmla="*/ 1 w 1"/>
                  <a:gd name="T9" fmla="*/ 0 h 2"/>
                  <a:gd name="T10" fmla="*/ 1 w 1"/>
                  <a:gd name="T11" fmla="*/ 0 h 2"/>
                  <a:gd name="T12" fmla="*/ 0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2"/>
                      <a:pt x="0" y="1"/>
                      <a:pt x="0" y="1"/>
                    </a:cubicBezTo>
                    <a:cubicBezTo>
                      <a:pt x="0" y="1"/>
                      <a:pt x="0" y="1"/>
                      <a:pt x="0" y="1"/>
                    </a:cubicBezTo>
                    <a:cubicBezTo>
                      <a:pt x="0" y="1"/>
                      <a:pt x="0" y="0"/>
                      <a:pt x="0" y="0"/>
                    </a:cubicBezTo>
                    <a:cubicBezTo>
                      <a:pt x="1" y="0"/>
                      <a:pt x="0" y="1"/>
                      <a:pt x="1" y="0"/>
                    </a:cubicBezTo>
                    <a:cubicBezTo>
                      <a:pt x="1" y="0"/>
                      <a:pt x="1" y="0"/>
                      <a:pt x="1" y="0"/>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8" name="Freeform 1994"/>
              <p:cNvSpPr/>
              <p:nvPr/>
            </p:nvSpPr>
            <p:spPr bwMode="auto">
              <a:xfrm>
                <a:off x="1299"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9" name="Freeform 1995"/>
              <p:cNvSpPr/>
              <p:nvPr/>
            </p:nvSpPr>
            <p:spPr bwMode="auto">
              <a:xfrm>
                <a:off x="1299" y="2740"/>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0" name="Freeform 1996"/>
              <p:cNvSpPr/>
              <p:nvPr/>
            </p:nvSpPr>
            <p:spPr bwMode="auto">
              <a:xfrm>
                <a:off x="1299" y="2735"/>
                <a:ext cx="0" cy="5"/>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1" name="Freeform 1997"/>
              <p:cNvSpPr/>
              <p:nvPr/>
            </p:nvSpPr>
            <p:spPr bwMode="auto">
              <a:xfrm>
                <a:off x="1299" y="273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2" name="Freeform 1998"/>
              <p:cNvSpPr/>
              <p:nvPr/>
            </p:nvSpPr>
            <p:spPr bwMode="auto">
              <a:xfrm>
                <a:off x="1296" y="2733"/>
                <a:ext cx="3" cy="5"/>
              </a:xfrm>
              <a:custGeom>
                <a:avLst/>
                <a:gdLst>
                  <a:gd name="T0" fmla="*/ 0 w 1"/>
                  <a:gd name="T1" fmla="*/ 2 h 2"/>
                  <a:gd name="T2" fmla="*/ 1 w 1"/>
                  <a:gd name="T3" fmla="*/ 1 h 2"/>
                  <a:gd name="T4" fmla="*/ 1 w 1"/>
                  <a:gd name="T5" fmla="*/ 2 h 2"/>
                  <a:gd name="T6" fmla="*/ 1 w 1"/>
                  <a:gd name="T7" fmla="*/ 2 h 2"/>
                  <a:gd name="T8" fmla="*/ 1 w 1"/>
                  <a:gd name="T9" fmla="*/ 2 h 2"/>
                  <a:gd name="T10" fmla="*/ 1 w 1"/>
                  <a:gd name="T11" fmla="*/ 2 h 2"/>
                  <a:gd name="T12" fmla="*/ 1 w 1"/>
                  <a:gd name="T13" fmla="*/ 2 h 2"/>
                  <a:gd name="T14" fmla="*/ 1 w 1"/>
                  <a:gd name="T15" fmla="*/ 1 h 2"/>
                  <a:gd name="T16" fmla="*/ 1 w 1"/>
                  <a:gd name="T17" fmla="*/ 1 h 2"/>
                  <a:gd name="T18" fmla="*/ 1 w 1"/>
                  <a:gd name="T19" fmla="*/ 1 h 2"/>
                  <a:gd name="T20" fmla="*/ 1 w 1"/>
                  <a:gd name="T21" fmla="*/ 0 h 2"/>
                  <a:gd name="T22" fmla="*/ 0 w 1"/>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
                    <a:moveTo>
                      <a:pt x="0" y="2"/>
                    </a:moveTo>
                    <a:cubicBezTo>
                      <a:pt x="1" y="1"/>
                      <a:pt x="1" y="1"/>
                      <a:pt x="1" y="1"/>
                    </a:cubicBezTo>
                    <a:cubicBezTo>
                      <a:pt x="1" y="1"/>
                      <a:pt x="1" y="2"/>
                      <a:pt x="1" y="2"/>
                    </a:cubicBezTo>
                    <a:cubicBezTo>
                      <a:pt x="1" y="2"/>
                      <a:pt x="1" y="1"/>
                      <a:pt x="1" y="2"/>
                    </a:cubicBezTo>
                    <a:cubicBezTo>
                      <a:pt x="1" y="2"/>
                      <a:pt x="1" y="2"/>
                      <a:pt x="1" y="2"/>
                    </a:cubicBezTo>
                    <a:cubicBezTo>
                      <a:pt x="1" y="2"/>
                      <a:pt x="1" y="2"/>
                      <a:pt x="1" y="2"/>
                    </a:cubicBezTo>
                    <a:cubicBezTo>
                      <a:pt x="1" y="2"/>
                      <a:pt x="1" y="2"/>
                      <a:pt x="1" y="2"/>
                    </a:cubicBezTo>
                    <a:cubicBezTo>
                      <a:pt x="1" y="1"/>
                      <a:pt x="1" y="1"/>
                      <a:pt x="1" y="1"/>
                    </a:cubicBezTo>
                    <a:cubicBezTo>
                      <a:pt x="1" y="1"/>
                      <a:pt x="1" y="2"/>
                      <a:pt x="1" y="1"/>
                    </a:cubicBezTo>
                    <a:cubicBezTo>
                      <a:pt x="1" y="1"/>
                      <a:pt x="1" y="1"/>
                      <a:pt x="1" y="1"/>
                    </a:cubicBezTo>
                    <a:cubicBezTo>
                      <a:pt x="1" y="1"/>
                      <a:pt x="1" y="0"/>
                      <a:pt x="1" y="0"/>
                    </a:cubicBezTo>
                    <a:cubicBezTo>
                      <a:pt x="1" y="0"/>
                      <a:pt x="1"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3" name="Rectangle 1999"/>
              <p:cNvSpPr>
                <a:spLocks noChangeArrowheads="1"/>
              </p:cNvSpPr>
              <p:nvPr/>
            </p:nvSpPr>
            <p:spPr bwMode="auto">
              <a:xfrm>
                <a:off x="1299" y="273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4" name="Freeform 2000"/>
              <p:cNvSpPr/>
              <p:nvPr/>
            </p:nvSpPr>
            <p:spPr bwMode="auto">
              <a:xfrm>
                <a:off x="1296" y="2733"/>
                <a:ext cx="3" cy="5"/>
              </a:xfrm>
              <a:custGeom>
                <a:avLst/>
                <a:gdLst>
                  <a:gd name="T0" fmla="*/ 0 w 1"/>
                  <a:gd name="T1" fmla="*/ 2 h 2"/>
                  <a:gd name="T2" fmla="*/ 0 w 1"/>
                  <a:gd name="T3" fmla="*/ 2 h 2"/>
                  <a:gd name="T4" fmla="*/ 0 w 1"/>
                  <a:gd name="T5" fmla="*/ 2 h 2"/>
                  <a:gd name="T6" fmla="*/ 0 w 1"/>
                  <a:gd name="T7" fmla="*/ 1 h 2"/>
                  <a:gd name="T8" fmla="*/ 0 w 1"/>
                  <a:gd name="T9" fmla="*/ 2 h 2"/>
                  <a:gd name="T10" fmla="*/ 0 w 1"/>
                  <a:gd name="T11" fmla="*/ 0 h 2"/>
                  <a:gd name="T12" fmla="*/ 0 w 1"/>
                  <a:gd name="T13" fmla="*/ 1 h 2"/>
                  <a:gd name="T14" fmla="*/ 0 w 1"/>
                  <a:gd name="T15" fmla="*/ 1 h 2"/>
                  <a:gd name="T16" fmla="*/ 0 w 1"/>
                  <a:gd name="T17" fmla="*/ 1 h 2"/>
                  <a:gd name="T18" fmla="*/ 0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0" y="2"/>
                      <a:pt x="0" y="2"/>
                      <a:pt x="0" y="2"/>
                    </a:cubicBezTo>
                    <a:cubicBezTo>
                      <a:pt x="0" y="2"/>
                      <a:pt x="0" y="2"/>
                      <a:pt x="0" y="2"/>
                    </a:cubicBezTo>
                    <a:cubicBezTo>
                      <a:pt x="0" y="1"/>
                      <a:pt x="0" y="1"/>
                      <a:pt x="0" y="1"/>
                    </a:cubicBezTo>
                    <a:cubicBezTo>
                      <a:pt x="1" y="0"/>
                      <a:pt x="0" y="2"/>
                      <a:pt x="0" y="2"/>
                    </a:cubicBezTo>
                    <a:cubicBezTo>
                      <a:pt x="0" y="1"/>
                      <a:pt x="0" y="1"/>
                      <a:pt x="0" y="0"/>
                    </a:cubicBezTo>
                    <a:cubicBezTo>
                      <a:pt x="0" y="1"/>
                      <a:pt x="0" y="1"/>
                      <a:pt x="0" y="1"/>
                    </a:cubicBezTo>
                    <a:cubicBezTo>
                      <a:pt x="1" y="0"/>
                      <a:pt x="0" y="0"/>
                      <a:pt x="0" y="1"/>
                    </a:cubicBezTo>
                    <a:cubicBezTo>
                      <a:pt x="0"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5" name="Freeform 2001"/>
              <p:cNvSpPr/>
              <p:nvPr/>
            </p:nvSpPr>
            <p:spPr bwMode="auto">
              <a:xfrm>
                <a:off x="1296" y="2738"/>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6" name="Freeform 2002"/>
              <p:cNvSpPr/>
              <p:nvPr/>
            </p:nvSpPr>
            <p:spPr bwMode="auto">
              <a:xfrm>
                <a:off x="1296" y="27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7" name="Rectangle 2003"/>
              <p:cNvSpPr>
                <a:spLocks noChangeArrowheads="1"/>
              </p:cNvSpPr>
              <p:nvPr/>
            </p:nvSpPr>
            <p:spPr bwMode="auto">
              <a:xfrm>
                <a:off x="1296" y="273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8" name="Freeform 2004"/>
              <p:cNvSpPr/>
              <p:nvPr/>
            </p:nvSpPr>
            <p:spPr bwMode="auto">
              <a:xfrm>
                <a:off x="1287" y="2731"/>
                <a:ext cx="9" cy="9"/>
              </a:xfrm>
              <a:custGeom>
                <a:avLst/>
                <a:gdLst>
                  <a:gd name="T0" fmla="*/ 1 w 4"/>
                  <a:gd name="T1" fmla="*/ 1 h 4"/>
                  <a:gd name="T2" fmla="*/ 1 w 4"/>
                  <a:gd name="T3" fmla="*/ 1 h 4"/>
                  <a:gd name="T4" fmla="*/ 1 w 4"/>
                  <a:gd name="T5" fmla="*/ 2 h 4"/>
                  <a:gd name="T6" fmla="*/ 0 w 4"/>
                  <a:gd name="T7" fmla="*/ 3 h 4"/>
                  <a:gd name="T8" fmla="*/ 1 w 4"/>
                  <a:gd name="T9" fmla="*/ 2 h 4"/>
                  <a:gd name="T10" fmla="*/ 1 w 4"/>
                  <a:gd name="T11" fmla="*/ 3 h 4"/>
                  <a:gd name="T12" fmla="*/ 1 w 4"/>
                  <a:gd name="T13" fmla="*/ 3 h 4"/>
                  <a:gd name="T14" fmla="*/ 2 w 4"/>
                  <a:gd name="T15" fmla="*/ 3 h 4"/>
                  <a:gd name="T16" fmla="*/ 3 w 4"/>
                  <a:gd name="T17" fmla="*/ 3 h 4"/>
                  <a:gd name="T18" fmla="*/ 3 w 4"/>
                  <a:gd name="T19" fmla="*/ 2 h 4"/>
                  <a:gd name="T20" fmla="*/ 3 w 4"/>
                  <a:gd name="T21" fmla="*/ 3 h 4"/>
                  <a:gd name="T22" fmla="*/ 3 w 4"/>
                  <a:gd name="T23" fmla="*/ 3 h 4"/>
                  <a:gd name="T24" fmla="*/ 3 w 4"/>
                  <a:gd name="T25" fmla="*/ 3 h 4"/>
                  <a:gd name="T26" fmla="*/ 4 w 4"/>
                  <a:gd name="T27" fmla="*/ 2 h 4"/>
                  <a:gd name="T28" fmla="*/ 3 w 4"/>
                  <a:gd name="T29" fmla="*/ 3 h 4"/>
                  <a:gd name="T30" fmla="*/ 4 w 4"/>
                  <a:gd name="T31" fmla="*/ 3 h 4"/>
                  <a:gd name="T32" fmla="*/ 4 w 4"/>
                  <a:gd name="T33" fmla="*/ 2 h 4"/>
                  <a:gd name="T34" fmla="*/ 4 w 4"/>
                  <a:gd name="T35" fmla="*/ 1 h 4"/>
                  <a:gd name="T36" fmla="*/ 3 w 4"/>
                  <a:gd name="T37" fmla="*/ 2 h 4"/>
                  <a:gd name="T38" fmla="*/ 3 w 4"/>
                  <a:gd name="T39" fmla="*/ 2 h 4"/>
                  <a:gd name="T40" fmla="*/ 3 w 4"/>
                  <a:gd name="T41" fmla="*/ 1 h 4"/>
                  <a:gd name="T42" fmla="*/ 2 w 4"/>
                  <a:gd name="T43" fmla="*/ 2 h 4"/>
                  <a:gd name="T44" fmla="*/ 2 w 4"/>
                  <a:gd name="T45" fmla="*/ 2 h 4"/>
                  <a:gd name="T46" fmla="*/ 2 w 4"/>
                  <a:gd name="T47" fmla="*/ 2 h 4"/>
                  <a:gd name="T48" fmla="*/ 2 w 4"/>
                  <a:gd name="T49" fmla="*/ 2 h 4"/>
                  <a:gd name="T50" fmla="*/ 2 w 4"/>
                  <a:gd name="T51" fmla="*/ 3 h 4"/>
                  <a:gd name="T52" fmla="*/ 2 w 4"/>
                  <a:gd name="T53" fmla="*/ 1 h 4"/>
                  <a:gd name="T54" fmla="*/ 2 w 4"/>
                  <a:gd name="T55" fmla="*/ 2 h 4"/>
                  <a:gd name="T56" fmla="*/ 2 w 4"/>
                  <a:gd name="T57" fmla="*/ 2 h 4"/>
                  <a:gd name="T58" fmla="*/ 2 w 4"/>
                  <a:gd name="T59" fmla="*/ 1 h 4"/>
                  <a:gd name="T60" fmla="*/ 1 w 4"/>
                  <a:gd name="T61" fmla="*/ 2 h 4"/>
                  <a:gd name="T62" fmla="*/ 1 w 4"/>
                  <a:gd name="T63" fmla="*/ 2 h 4"/>
                  <a:gd name="T64" fmla="*/ 1 w 4"/>
                  <a:gd name="T65" fmla="*/ 2 h 4"/>
                  <a:gd name="T66" fmla="*/ 2 w 4"/>
                  <a:gd name="T67" fmla="*/ 1 h 4"/>
                  <a:gd name="T68" fmla="*/ 2 w 4"/>
                  <a:gd name="T69" fmla="*/ 0 h 4"/>
                  <a:gd name="T70" fmla="*/ 1 w 4"/>
                  <a:gd name="T71" fmla="*/ 2 h 4"/>
                  <a:gd name="T72" fmla="*/ 1 w 4"/>
                  <a:gd name="T7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4">
                    <a:moveTo>
                      <a:pt x="1" y="1"/>
                    </a:moveTo>
                    <a:cubicBezTo>
                      <a:pt x="1" y="1"/>
                      <a:pt x="1" y="1"/>
                      <a:pt x="1" y="1"/>
                    </a:cubicBezTo>
                    <a:cubicBezTo>
                      <a:pt x="1" y="2"/>
                      <a:pt x="1" y="1"/>
                      <a:pt x="1" y="2"/>
                    </a:cubicBezTo>
                    <a:cubicBezTo>
                      <a:pt x="1" y="2"/>
                      <a:pt x="1" y="2"/>
                      <a:pt x="0" y="3"/>
                    </a:cubicBezTo>
                    <a:cubicBezTo>
                      <a:pt x="0" y="3"/>
                      <a:pt x="1" y="2"/>
                      <a:pt x="1" y="2"/>
                    </a:cubicBezTo>
                    <a:cubicBezTo>
                      <a:pt x="1" y="3"/>
                      <a:pt x="1" y="3"/>
                      <a:pt x="1" y="3"/>
                    </a:cubicBezTo>
                    <a:cubicBezTo>
                      <a:pt x="1" y="3"/>
                      <a:pt x="1" y="2"/>
                      <a:pt x="1" y="3"/>
                    </a:cubicBezTo>
                    <a:cubicBezTo>
                      <a:pt x="1" y="3"/>
                      <a:pt x="1" y="3"/>
                      <a:pt x="2" y="3"/>
                    </a:cubicBezTo>
                    <a:cubicBezTo>
                      <a:pt x="2" y="3"/>
                      <a:pt x="2" y="3"/>
                      <a:pt x="3" y="3"/>
                    </a:cubicBezTo>
                    <a:cubicBezTo>
                      <a:pt x="3" y="2"/>
                      <a:pt x="3" y="2"/>
                      <a:pt x="3" y="2"/>
                    </a:cubicBezTo>
                    <a:cubicBezTo>
                      <a:pt x="3" y="3"/>
                      <a:pt x="3" y="2"/>
                      <a:pt x="3" y="3"/>
                    </a:cubicBezTo>
                    <a:cubicBezTo>
                      <a:pt x="3" y="3"/>
                      <a:pt x="3" y="3"/>
                      <a:pt x="3" y="3"/>
                    </a:cubicBezTo>
                    <a:cubicBezTo>
                      <a:pt x="3" y="4"/>
                      <a:pt x="3" y="3"/>
                      <a:pt x="3" y="3"/>
                    </a:cubicBezTo>
                    <a:cubicBezTo>
                      <a:pt x="3" y="3"/>
                      <a:pt x="4" y="2"/>
                      <a:pt x="4" y="2"/>
                    </a:cubicBezTo>
                    <a:cubicBezTo>
                      <a:pt x="3" y="3"/>
                      <a:pt x="4" y="2"/>
                      <a:pt x="3" y="3"/>
                    </a:cubicBezTo>
                    <a:cubicBezTo>
                      <a:pt x="4" y="4"/>
                      <a:pt x="4" y="2"/>
                      <a:pt x="4" y="3"/>
                    </a:cubicBezTo>
                    <a:cubicBezTo>
                      <a:pt x="4" y="2"/>
                      <a:pt x="4" y="2"/>
                      <a:pt x="4" y="2"/>
                    </a:cubicBezTo>
                    <a:cubicBezTo>
                      <a:pt x="4" y="1"/>
                      <a:pt x="4" y="2"/>
                      <a:pt x="4" y="1"/>
                    </a:cubicBezTo>
                    <a:cubicBezTo>
                      <a:pt x="4" y="1"/>
                      <a:pt x="3" y="2"/>
                      <a:pt x="3" y="2"/>
                    </a:cubicBezTo>
                    <a:cubicBezTo>
                      <a:pt x="3" y="2"/>
                      <a:pt x="3" y="2"/>
                      <a:pt x="3" y="2"/>
                    </a:cubicBezTo>
                    <a:cubicBezTo>
                      <a:pt x="3" y="2"/>
                      <a:pt x="3" y="2"/>
                      <a:pt x="3" y="1"/>
                    </a:cubicBezTo>
                    <a:cubicBezTo>
                      <a:pt x="3" y="2"/>
                      <a:pt x="3" y="1"/>
                      <a:pt x="2" y="2"/>
                    </a:cubicBezTo>
                    <a:cubicBezTo>
                      <a:pt x="2" y="2"/>
                      <a:pt x="2" y="2"/>
                      <a:pt x="2" y="2"/>
                    </a:cubicBezTo>
                    <a:cubicBezTo>
                      <a:pt x="2" y="2"/>
                      <a:pt x="2" y="2"/>
                      <a:pt x="2" y="2"/>
                    </a:cubicBezTo>
                    <a:cubicBezTo>
                      <a:pt x="2" y="2"/>
                      <a:pt x="2" y="2"/>
                      <a:pt x="2" y="2"/>
                    </a:cubicBezTo>
                    <a:cubicBezTo>
                      <a:pt x="2" y="2"/>
                      <a:pt x="2" y="2"/>
                      <a:pt x="2" y="3"/>
                    </a:cubicBezTo>
                    <a:cubicBezTo>
                      <a:pt x="2" y="1"/>
                      <a:pt x="2" y="1"/>
                      <a:pt x="2" y="1"/>
                    </a:cubicBezTo>
                    <a:cubicBezTo>
                      <a:pt x="2" y="2"/>
                      <a:pt x="2" y="2"/>
                      <a:pt x="2" y="2"/>
                    </a:cubicBezTo>
                    <a:cubicBezTo>
                      <a:pt x="2" y="1"/>
                      <a:pt x="2" y="2"/>
                      <a:pt x="2" y="2"/>
                    </a:cubicBezTo>
                    <a:cubicBezTo>
                      <a:pt x="1" y="2"/>
                      <a:pt x="2" y="1"/>
                      <a:pt x="2" y="1"/>
                    </a:cubicBezTo>
                    <a:cubicBezTo>
                      <a:pt x="2" y="1"/>
                      <a:pt x="1" y="2"/>
                      <a:pt x="1" y="2"/>
                    </a:cubicBezTo>
                    <a:cubicBezTo>
                      <a:pt x="1" y="2"/>
                      <a:pt x="1" y="2"/>
                      <a:pt x="1" y="2"/>
                    </a:cubicBezTo>
                    <a:cubicBezTo>
                      <a:pt x="1" y="2"/>
                      <a:pt x="1" y="2"/>
                      <a:pt x="1" y="2"/>
                    </a:cubicBezTo>
                    <a:cubicBezTo>
                      <a:pt x="1" y="1"/>
                      <a:pt x="1" y="1"/>
                      <a:pt x="2" y="1"/>
                    </a:cubicBezTo>
                    <a:cubicBezTo>
                      <a:pt x="2" y="0"/>
                      <a:pt x="2" y="0"/>
                      <a:pt x="2" y="0"/>
                    </a:cubicBezTo>
                    <a:cubicBezTo>
                      <a:pt x="1" y="2"/>
                      <a:pt x="1" y="2"/>
                      <a:pt x="1" y="2"/>
                    </a:cubicBezTo>
                    <a:cubicBezTo>
                      <a:pt x="1" y="1"/>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9" name="Rectangle 2005"/>
              <p:cNvSpPr>
                <a:spLocks noChangeArrowheads="1"/>
              </p:cNvSpPr>
              <p:nvPr/>
            </p:nvSpPr>
            <p:spPr bwMode="auto">
              <a:xfrm>
                <a:off x="1292" y="2731"/>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0" name="Freeform 2006"/>
              <p:cNvSpPr/>
              <p:nvPr/>
            </p:nvSpPr>
            <p:spPr bwMode="auto">
              <a:xfrm>
                <a:off x="1289" y="273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1" name="Rectangle 2007"/>
              <p:cNvSpPr>
                <a:spLocks noChangeArrowheads="1"/>
              </p:cNvSpPr>
              <p:nvPr/>
            </p:nvSpPr>
            <p:spPr bwMode="auto">
              <a:xfrm>
                <a:off x="1289" y="273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2" name="Freeform 2008"/>
              <p:cNvSpPr/>
              <p:nvPr/>
            </p:nvSpPr>
            <p:spPr bwMode="auto">
              <a:xfrm>
                <a:off x="1292" y="273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3" name="Freeform 2009"/>
              <p:cNvSpPr/>
              <p:nvPr/>
            </p:nvSpPr>
            <p:spPr bwMode="auto">
              <a:xfrm>
                <a:off x="1294" y="27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4" name="Rectangle 2010"/>
              <p:cNvSpPr>
                <a:spLocks noChangeArrowheads="1"/>
              </p:cNvSpPr>
              <p:nvPr/>
            </p:nvSpPr>
            <p:spPr bwMode="auto">
              <a:xfrm>
                <a:off x="1289" y="2731"/>
                <a:ext cx="3"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5" name="Freeform 2011"/>
              <p:cNvSpPr/>
              <p:nvPr/>
            </p:nvSpPr>
            <p:spPr bwMode="auto">
              <a:xfrm>
                <a:off x="1282" y="2731"/>
                <a:ext cx="7" cy="7"/>
              </a:xfrm>
              <a:custGeom>
                <a:avLst/>
                <a:gdLst>
                  <a:gd name="T0" fmla="*/ 1 w 3"/>
                  <a:gd name="T1" fmla="*/ 2 h 3"/>
                  <a:gd name="T2" fmla="*/ 1 w 3"/>
                  <a:gd name="T3" fmla="*/ 3 h 3"/>
                  <a:gd name="T4" fmla="*/ 2 w 3"/>
                  <a:gd name="T5" fmla="*/ 1 h 3"/>
                  <a:gd name="T6" fmla="*/ 1 w 3"/>
                  <a:gd name="T7" fmla="*/ 3 h 3"/>
                  <a:gd name="T8" fmla="*/ 2 w 3"/>
                  <a:gd name="T9" fmla="*/ 2 h 3"/>
                  <a:gd name="T10" fmla="*/ 2 w 3"/>
                  <a:gd name="T11" fmla="*/ 2 h 3"/>
                  <a:gd name="T12" fmla="*/ 3 w 3"/>
                  <a:gd name="T13" fmla="*/ 1 h 3"/>
                  <a:gd name="T14" fmla="*/ 2 w 3"/>
                  <a:gd name="T15" fmla="*/ 3 h 3"/>
                  <a:gd name="T16" fmla="*/ 2 w 3"/>
                  <a:gd name="T17" fmla="*/ 3 h 3"/>
                  <a:gd name="T18" fmla="*/ 2 w 3"/>
                  <a:gd name="T19" fmla="*/ 2 h 3"/>
                  <a:gd name="T20" fmla="*/ 3 w 3"/>
                  <a:gd name="T21" fmla="*/ 2 h 3"/>
                  <a:gd name="T22" fmla="*/ 3 w 3"/>
                  <a:gd name="T23" fmla="*/ 1 h 3"/>
                  <a:gd name="T24" fmla="*/ 3 w 3"/>
                  <a:gd name="T25" fmla="*/ 1 h 3"/>
                  <a:gd name="T26" fmla="*/ 3 w 3"/>
                  <a:gd name="T27" fmla="*/ 1 h 3"/>
                  <a:gd name="T28" fmla="*/ 3 w 3"/>
                  <a:gd name="T29" fmla="*/ 1 h 3"/>
                  <a:gd name="T30" fmla="*/ 3 w 3"/>
                  <a:gd name="T31" fmla="*/ 0 h 3"/>
                  <a:gd name="T32" fmla="*/ 3 w 3"/>
                  <a:gd name="T33" fmla="*/ 1 h 3"/>
                  <a:gd name="T34" fmla="*/ 3 w 3"/>
                  <a:gd name="T35" fmla="*/ 1 h 3"/>
                  <a:gd name="T36" fmla="*/ 2 w 3"/>
                  <a:gd name="T37" fmla="*/ 1 h 3"/>
                  <a:gd name="T38" fmla="*/ 3 w 3"/>
                  <a:gd name="T39" fmla="*/ 1 h 3"/>
                  <a:gd name="T40" fmla="*/ 2 w 3"/>
                  <a:gd name="T41" fmla="*/ 1 h 3"/>
                  <a:gd name="T42" fmla="*/ 2 w 3"/>
                  <a:gd name="T43" fmla="*/ 0 h 3"/>
                  <a:gd name="T44" fmla="*/ 2 w 3"/>
                  <a:gd name="T45" fmla="*/ 1 h 3"/>
                  <a:gd name="T46" fmla="*/ 2 w 3"/>
                  <a:gd name="T47" fmla="*/ 0 h 3"/>
                  <a:gd name="T48" fmla="*/ 2 w 3"/>
                  <a:gd name="T49" fmla="*/ 2 h 3"/>
                  <a:gd name="T50" fmla="*/ 2 w 3"/>
                  <a:gd name="T51" fmla="*/ 0 h 3"/>
                  <a:gd name="T52" fmla="*/ 2 w 3"/>
                  <a:gd name="T53" fmla="*/ 1 h 3"/>
                  <a:gd name="T54" fmla="*/ 2 w 3"/>
                  <a:gd name="T55" fmla="*/ 0 h 3"/>
                  <a:gd name="T56" fmla="*/ 1 w 3"/>
                  <a:gd name="T57" fmla="*/ 1 h 3"/>
                  <a:gd name="T58" fmla="*/ 1 w 3"/>
                  <a:gd name="T59" fmla="*/ 1 h 3"/>
                  <a:gd name="T60" fmla="*/ 1 w 3"/>
                  <a:gd name="T61" fmla="*/ 1 h 3"/>
                  <a:gd name="T62" fmla="*/ 1 w 3"/>
                  <a:gd name="T63" fmla="*/ 1 h 3"/>
                  <a:gd name="T64" fmla="*/ 1 w 3"/>
                  <a:gd name="T65" fmla="*/ 2 h 3"/>
                  <a:gd name="T66" fmla="*/ 1 w 3"/>
                  <a:gd name="T67" fmla="*/ 1 h 3"/>
                  <a:gd name="T68" fmla="*/ 1 w 3"/>
                  <a:gd name="T6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3">
                    <a:moveTo>
                      <a:pt x="1" y="2"/>
                    </a:moveTo>
                    <a:cubicBezTo>
                      <a:pt x="0" y="3"/>
                      <a:pt x="1" y="2"/>
                      <a:pt x="1" y="3"/>
                    </a:cubicBezTo>
                    <a:cubicBezTo>
                      <a:pt x="1" y="2"/>
                      <a:pt x="1" y="1"/>
                      <a:pt x="2" y="1"/>
                    </a:cubicBezTo>
                    <a:cubicBezTo>
                      <a:pt x="1" y="3"/>
                      <a:pt x="1" y="3"/>
                      <a:pt x="1" y="3"/>
                    </a:cubicBezTo>
                    <a:cubicBezTo>
                      <a:pt x="1" y="3"/>
                      <a:pt x="1" y="3"/>
                      <a:pt x="2" y="2"/>
                    </a:cubicBezTo>
                    <a:cubicBezTo>
                      <a:pt x="2" y="2"/>
                      <a:pt x="2" y="2"/>
                      <a:pt x="2" y="2"/>
                    </a:cubicBezTo>
                    <a:cubicBezTo>
                      <a:pt x="2" y="2"/>
                      <a:pt x="3" y="1"/>
                      <a:pt x="3" y="1"/>
                    </a:cubicBezTo>
                    <a:cubicBezTo>
                      <a:pt x="2" y="2"/>
                      <a:pt x="2" y="2"/>
                      <a:pt x="2" y="3"/>
                    </a:cubicBezTo>
                    <a:cubicBezTo>
                      <a:pt x="2" y="3"/>
                      <a:pt x="2" y="3"/>
                      <a:pt x="2" y="3"/>
                    </a:cubicBezTo>
                    <a:cubicBezTo>
                      <a:pt x="2" y="3"/>
                      <a:pt x="2" y="2"/>
                      <a:pt x="2" y="2"/>
                    </a:cubicBezTo>
                    <a:cubicBezTo>
                      <a:pt x="2" y="2"/>
                      <a:pt x="3" y="2"/>
                      <a:pt x="3" y="2"/>
                    </a:cubicBezTo>
                    <a:cubicBezTo>
                      <a:pt x="3" y="1"/>
                      <a:pt x="3" y="1"/>
                      <a:pt x="3" y="1"/>
                    </a:cubicBezTo>
                    <a:cubicBezTo>
                      <a:pt x="3" y="1"/>
                      <a:pt x="3" y="1"/>
                      <a:pt x="3" y="1"/>
                    </a:cubicBezTo>
                    <a:cubicBezTo>
                      <a:pt x="3" y="1"/>
                      <a:pt x="3" y="1"/>
                      <a:pt x="3" y="1"/>
                    </a:cubicBezTo>
                    <a:cubicBezTo>
                      <a:pt x="3" y="1"/>
                      <a:pt x="3" y="1"/>
                      <a:pt x="3" y="1"/>
                    </a:cubicBezTo>
                    <a:cubicBezTo>
                      <a:pt x="3" y="0"/>
                      <a:pt x="3" y="0"/>
                      <a:pt x="3" y="0"/>
                    </a:cubicBezTo>
                    <a:cubicBezTo>
                      <a:pt x="3" y="1"/>
                      <a:pt x="3" y="1"/>
                      <a:pt x="3" y="1"/>
                    </a:cubicBezTo>
                    <a:cubicBezTo>
                      <a:pt x="3" y="1"/>
                      <a:pt x="3" y="1"/>
                      <a:pt x="3" y="1"/>
                    </a:cubicBezTo>
                    <a:cubicBezTo>
                      <a:pt x="2" y="1"/>
                      <a:pt x="3" y="1"/>
                      <a:pt x="2" y="1"/>
                    </a:cubicBezTo>
                    <a:cubicBezTo>
                      <a:pt x="3" y="1"/>
                      <a:pt x="3" y="1"/>
                      <a:pt x="3" y="1"/>
                    </a:cubicBezTo>
                    <a:cubicBezTo>
                      <a:pt x="2" y="1"/>
                      <a:pt x="2" y="1"/>
                      <a:pt x="2" y="1"/>
                    </a:cubicBezTo>
                    <a:cubicBezTo>
                      <a:pt x="2" y="1"/>
                      <a:pt x="3" y="0"/>
                      <a:pt x="2" y="0"/>
                    </a:cubicBezTo>
                    <a:cubicBezTo>
                      <a:pt x="2" y="1"/>
                      <a:pt x="2" y="1"/>
                      <a:pt x="2" y="1"/>
                    </a:cubicBezTo>
                    <a:cubicBezTo>
                      <a:pt x="2" y="1"/>
                      <a:pt x="2" y="0"/>
                      <a:pt x="2" y="0"/>
                    </a:cubicBezTo>
                    <a:cubicBezTo>
                      <a:pt x="2" y="1"/>
                      <a:pt x="2" y="1"/>
                      <a:pt x="2" y="2"/>
                    </a:cubicBezTo>
                    <a:cubicBezTo>
                      <a:pt x="2" y="1"/>
                      <a:pt x="1" y="2"/>
                      <a:pt x="2" y="0"/>
                    </a:cubicBezTo>
                    <a:cubicBezTo>
                      <a:pt x="2" y="0"/>
                      <a:pt x="2" y="1"/>
                      <a:pt x="2" y="1"/>
                    </a:cubicBezTo>
                    <a:cubicBezTo>
                      <a:pt x="2" y="0"/>
                      <a:pt x="2" y="0"/>
                      <a:pt x="2" y="0"/>
                    </a:cubicBezTo>
                    <a:cubicBezTo>
                      <a:pt x="1" y="1"/>
                      <a:pt x="2" y="0"/>
                      <a:pt x="1" y="1"/>
                    </a:cubicBezTo>
                    <a:cubicBezTo>
                      <a:pt x="1" y="1"/>
                      <a:pt x="1" y="1"/>
                      <a:pt x="1" y="1"/>
                    </a:cubicBezTo>
                    <a:cubicBezTo>
                      <a:pt x="1" y="1"/>
                      <a:pt x="1" y="1"/>
                      <a:pt x="1" y="1"/>
                    </a:cubicBezTo>
                    <a:cubicBezTo>
                      <a:pt x="1" y="1"/>
                      <a:pt x="1" y="1"/>
                      <a:pt x="1" y="1"/>
                    </a:cubicBezTo>
                    <a:cubicBezTo>
                      <a:pt x="1" y="2"/>
                      <a:pt x="1" y="2"/>
                      <a:pt x="1" y="2"/>
                    </a:cubicBezTo>
                    <a:cubicBezTo>
                      <a:pt x="1" y="2"/>
                      <a:pt x="1" y="2"/>
                      <a:pt x="1" y="1"/>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6" name="Freeform 2012"/>
              <p:cNvSpPr/>
              <p:nvPr/>
            </p:nvSpPr>
            <p:spPr bwMode="auto">
              <a:xfrm>
                <a:off x="1289" y="273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7" name="Freeform 2013"/>
              <p:cNvSpPr/>
              <p:nvPr/>
            </p:nvSpPr>
            <p:spPr bwMode="auto">
              <a:xfrm>
                <a:off x="1280" y="2728"/>
                <a:ext cx="7" cy="7"/>
              </a:xfrm>
              <a:custGeom>
                <a:avLst/>
                <a:gdLst>
                  <a:gd name="T0" fmla="*/ 2 w 3"/>
                  <a:gd name="T1" fmla="*/ 2 h 3"/>
                  <a:gd name="T2" fmla="*/ 2 w 3"/>
                  <a:gd name="T3" fmla="*/ 1 h 3"/>
                  <a:gd name="T4" fmla="*/ 1 w 3"/>
                  <a:gd name="T5" fmla="*/ 3 h 3"/>
                  <a:gd name="T6" fmla="*/ 1 w 3"/>
                  <a:gd name="T7" fmla="*/ 3 h 3"/>
                  <a:gd name="T8" fmla="*/ 2 w 3"/>
                  <a:gd name="T9" fmla="*/ 1 h 3"/>
                  <a:gd name="T10" fmla="*/ 2 w 3"/>
                  <a:gd name="T11" fmla="*/ 1 h 3"/>
                  <a:gd name="T12" fmla="*/ 1 w 3"/>
                  <a:gd name="T13" fmla="*/ 2 h 3"/>
                  <a:gd name="T14" fmla="*/ 1 w 3"/>
                  <a:gd name="T15" fmla="*/ 2 h 3"/>
                  <a:gd name="T16" fmla="*/ 1 w 3"/>
                  <a:gd name="T17" fmla="*/ 2 h 3"/>
                  <a:gd name="T18" fmla="*/ 2 w 3"/>
                  <a:gd name="T19" fmla="*/ 1 h 3"/>
                  <a:gd name="T20" fmla="*/ 0 w 3"/>
                  <a:gd name="T21" fmla="*/ 3 h 3"/>
                  <a:gd name="T22" fmla="*/ 0 w 3"/>
                  <a:gd name="T23" fmla="*/ 3 h 3"/>
                  <a:gd name="T24" fmla="*/ 1 w 3"/>
                  <a:gd name="T25" fmla="*/ 2 h 3"/>
                  <a:gd name="T26" fmla="*/ 1 w 3"/>
                  <a:gd name="T27" fmla="*/ 2 h 3"/>
                  <a:gd name="T28" fmla="*/ 0 w 3"/>
                  <a:gd name="T29" fmla="*/ 3 h 3"/>
                  <a:gd name="T30" fmla="*/ 1 w 3"/>
                  <a:gd name="T31" fmla="*/ 3 h 3"/>
                  <a:gd name="T32" fmla="*/ 1 w 3"/>
                  <a:gd name="T33" fmla="*/ 3 h 3"/>
                  <a:gd name="T34" fmla="*/ 1 w 3"/>
                  <a:gd name="T35" fmla="*/ 3 h 3"/>
                  <a:gd name="T36" fmla="*/ 2 w 3"/>
                  <a:gd name="T37" fmla="*/ 2 h 3"/>
                  <a:gd name="T38" fmla="*/ 2 w 3"/>
                  <a:gd name="T39" fmla="*/ 2 h 3"/>
                  <a:gd name="T40" fmla="*/ 2 w 3"/>
                  <a:gd name="T41" fmla="*/ 1 h 3"/>
                  <a:gd name="T42" fmla="*/ 3 w 3"/>
                  <a:gd name="T43" fmla="*/ 1 h 3"/>
                  <a:gd name="T44" fmla="*/ 3 w 3"/>
                  <a:gd name="T45" fmla="*/ 1 h 3"/>
                  <a:gd name="T46" fmla="*/ 2 w 3"/>
                  <a:gd name="T4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3">
                    <a:moveTo>
                      <a:pt x="2" y="2"/>
                    </a:moveTo>
                    <a:cubicBezTo>
                      <a:pt x="2" y="1"/>
                      <a:pt x="2" y="1"/>
                      <a:pt x="2" y="1"/>
                    </a:cubicBezTo>
                    <a:cubicBezTo>
                      <a:pt x="2" y="1"/>
                      <a:pt x="2" y="2"/>
                      <a:pt x="1" y="3"/>
                    </a:cubicBezTo>
                    <a:cubicBezTo>
                      <a:pt x="1" y="2"/>
                      <a:pt x="1" y="3"/>
                      <a:pt x="1" y="3"/>
                    </a:cubicBezTo>
                    <a:cubicBezTo>
                      <a:pt x="1" y="2"/>
                      <a:pt x="2" y="2"/>
                      <a:pt x="2" y="1"/>
                    </a:cubicBezTo>
                    <a:cubicBezTo>
                      <a:pt x="2" y="2"/>
                      <a:pt x="2" y="1"/>
                      <a:pt x="2" y="1"/>
                    </a:cubicBezTo>
                    <a:cubicBezTo>
                      <a:pt x="2" y="2"/>
                      <a:pt x="2" y="1"/>
                      <a:pt x="1" y="2"/>
                    </a:cubicBezTo>
                    <a:cubicBezTo>
                      <a:pt x="1" y="2"/>
                      <a:pt x="1" y="3"/>
                      <a:pt x="1" y="2"/>
                    </a:cubicBezTo>
                    <a:cubicBezTo>
                      <a:pt x="1" y="2"/>
                      <a:pt x="1" y="2"/>
                      <a:pt x="1" y="2"/>
                    </a:cubicBezTo>
                    <a:cubicBezTo>
                      <a:pt x="1" y="2"/>
                      <a:pt x="1" y="2"/>
                      <a:pt x="2" y="1"/>
                    </a:cubicBezTo>
                    <a:cubicBezTo>
                      <a:pt x="1" y="2"/>
                      <a:pt x="1" y="2"/>
                      <a:pt x="0" y="3"/>
                    </a:cubicBezTo>
                    <a:cubicBezTo>
                      <a:pt x="0" y="3"/>
                      <a:pt x="0" y="3"/>
                      <a:pt x="0" y="3"/>
                    </a:cubicBezTo>
                    <a:cubicBezTo>
                      <a:pt x="0" y="3"/>
                      <a:pt x="0" y="2"/>
                      <a:pt x="1" y="2"/>
                    </a:cubicBezTo>
                    <a:cubicBezTo>
                      <a:pt x="1" y="2"/>
                      <a:pt x="1" y="2"/>
                      <a:pt x="1" y="2"/>
                    </a:cubicBezTo>
                    <a:cubicBezTo>
                      <a:pt x="0" y="3"/>
                      <a:pt x="0" y="3"/>
                      <a:pt x="0" y="3"/>
                    </a:cubicBezTo>
                    <a:cubicBezTo>
                      <a:pt x="0" y="3"/>
                      <a:pt x="1" y="3"/>
                      <a:pt x="1" y="3"/>
                    </a:cubicBezTo>
                    <a:cubicBezTo>
                      <a:pt x="1" y="3"/>
                      <a:pt x="1" y="3"/>
                      <a:pt x="1" y="3"/>
                    </a:cubicBezTo>
                    <a:cubicBezTo>
                      <a:pt x="1" y="3"/>
                      <a:pt x="1" y="3"/>
                      <a:pt x="1" y="3"/>
                    </a:cubicBezTo>
                    <a:cubicBezTo>
                      <a:pt x="2" y="2"/>
                      <a:pt x="2" y="2"/>
                      <a:pt x="2" y="2"/>
                    </a:cubicBezTo>
                    <a:cubicBezTo>
                      <a:pt x="2" y="2"/>
                      <a:pt x="2" y="2"/>
                      <a:pt x="2" y="2"/>
                    </a:cubicBezTo>
                    <a:cubicBezTo>
                      <a:pt x="2" y="1"/>
                      <a:pt x="2" y="1"/>
                      <a:pt x="2" y="1"/>
                    </a:cubicBezTo>
                    <a:cubicBezTo>
                      <a:pt x="3" y="1"/>
                      <a:pt x="2" y="1"/>
                      <a:pt x="3" y="1"/>
                    </a:cubicBezTo>
                    <a:cubicBezTo>
                      <a:pt x="3" y="0"/>
                      <a:pt x="2" y="1"/>
                      <a:pt x="3" y="1"/>
                    </a:cubicBez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8" name="Rectangle 2014"/>
              <p:cNvSpPr>
                <a:spLocks noChangeArrowheads="1"/>
              </p:cNvSpPr>
              <p:nvPr/>
            </p:nvSpPr>
            <p:spPr bwMode="auto">
              <a:xfrm>
                <a:off x="1285"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9" name="Freeform 2015"/>
              <p:cNvSpPr/>
              <p:nvPr/>
            </p:nvSpPr>
            <p:spPr bwMode="auto">
              <a:xfrm>
                <a:off x="1282" y="2735"/>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0" name="Rectangle 2016"/>
              <p:cNvSpPr>
                <a:spLocks noChangeArrowheads="1"/>
              </p:cNvSpPr>
              <p:nvPr/>
            </p:nvSpPr>
            <p:spPr bwMode="auto">
              <a:xfrm>
                <a:off x="1282" y="2731"/>
                <a:ext cx="3"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1" name="Freeform 2017"/>
              <p:cNvSpPr/>
              <p:nvPr/>
            </p:nvSpPr>
            <p:spPr bwMode="auto">
              <a:xfrm>
                <a:off x="1275" y="2731"/>
                <a:ext cx="7" cy="9"/>
              </a:xfrm>
              <a:custGeom>
                <a:avLst/>
                <a:gdLst>
                  <a:gd name="T0" fmla="*/ 3 w 3"/>
                  <a:gd name="T1" fmla="*/ 0 h 4"/>
                  <a:gd name="T2" fmla="*/ 2 w 3"/>
                  <a:gd name="T3" fmla="*/ 2 h 4"/>
                  <a:gd name="T4" fmla="*/ 3 w 3"/>
                  <a:gd name="T5" fmla="*/ 1 h 4"/>
                  <a:gd name="T6" fmla="*/ 2 w 3"/>
                  <a:gd name="T7" fmla="*/ 2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0" y="4"/>
                      <a:pt x="2" y="1"/>
                      <a:pt x="2" y="2"/>
                    </a:cubicBezTo>
                    <a:cubicBezTo>
                      <a:pt x="3" y="1"/>
                      <a:pt x="3" y="1"/>
                      <a:pt x="3" y="1"/>
                    </a:cubicBezTo>
                    <a:cubicBezTo>
                      <a:pt x="3" y="0"/>
                      <a:pt x="2" y="1"/>
                      <a:pt x="2" y="2"/>
                    </a:cubicBezTo>
                    <a:cubicBezTo>
                      <a:pt x="3" y="1"/>
                      <a:pt x="1" y="3"/>
                      <a:pt x="2" y="1"/>
                    </a:cubicBez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2" name="Freeform 2018"/>
              <p:cNvSpPr/>
              <p:nvPr/>
            </p:nvSpPr>
            <p:spPr bwMode="auto">
              <a:xfrm>
                <a:off x="1277" y="2731"/>
                <a:ext cx="10" cy="9"/>
              </a:xfrm>
              <a:custGeom>
                <a:avLst/>
                <a:gdLst>
                  <a:gd name="T0" fmla="*/ 1 w 4"/>
                  <a:gd name="T1" fmla="*/ 2 h 4"/>
                  <a:gd name="T2" fmla="*/ 1 w 4"/>
                  <a:gd name="T3" fmla="*/ 2 h 4"/>
                  <a:gd name="T4" fmla="*/ 1 w 4"/>
                  <a:gd name="T5" fmla="*/ 2 h 4"/>
                  <a:gd name="T6" fmla="*/ 1 w 4"/>
                  <a:gd name="T7" fmla="*/ 3 h 4"/>
                  <a:gd name="T8" fmla="*/ 1 w 4"/>
                  <a:gd name="T9" fmla="*/ 2 h 4"/>
                  <a:gd name="T10" fmla="*/ 2 w 4"/>
                  <a:gd name="T11" fmla="*/ 2 h 4"/>
                  <a:gd name="T12" fmla="*/ 2 w 4"/>
                  <a:gd name="T13" fmla="*/ 2 h 4"/>
                  <a:gd name="T14" fmla="*/ 2 w 4"/>
                  <a:gd name="T15" fmla="*/ 3 h 4"/>
                  <a:gd name="T16" fmla="*/ 2 w 4"/>
                  <a:gd name="T17" fmla="*/ 1 h 4"/>
                  <a:gd name="T18" fmla="*/ 2 w 4"/>
                  <a:gd name="T19" fmla="*/ 2 h 4"/>
                  <a:gd name="T20" fmla="*/ 2 w 4"/>
                  <a:gd name="T21" fmla="*/ 2 h 4"/>
                  <a:gd name="T22" fmla="*/ 2 w 4"/>
                  <a:gd name="T23" fmla="*/ 2 h 4"/>
                  <a:gd name="T24" fmla="*/ 2 w 4"/>
                  <a:gd name="T25" fmla="*/ 3 h 4"/>
                  <a:gd name="T26" fmla="*/ 2 w 4"/>
                  <a:gd name="T27" fmla="*/ 3 h 4"/>
                  <a:gd name="T28" fmla="*/ 2 w 4"/>
                  <a:gd name="T29" fmla="*/ 3 h 4"/>
                  <a:gd name="T30" fmla="*/ 3 w 4"/>
                  <a:gd name="T31" fmla="*/ 3 h 4"/>
                  <a:gd name="T32" fmla="*/ 3 w 4"/>
                  <a:gd name="T33" fmla="*/ 4 h 4"/>
                  <a:gd name="T34" fmla="*/ 3 w 4"/>
                  <a:gd name="T35" fmla="*/ 2 h 4"/>
                  <a:gd name="T36" fmla="*/ 4 w 4"/>
                  <a:gd name="T37" fmla="*/ 2 h 4"/>
                  <a:gd name="T38" fmla="*/ 3 w 4"/>
                  <a:gd name="T39" fmla="*/ 3 h 4"/>
                  <a:gd name="T40" fmla="*/ 4 w 4"/>
                  <a:gd name="T41" fmla="*/ 3 h 4"/>
                  <a:gd name="T42" fmla="*/ 3 w 4"/>
                  <a:gd name="T43" fmla="*/ 4 h 4"/>
                  <a:gd name="T44" fmla="*/ 4 w 4"/>
                  <a:gd name="T45" fmla="*/ 2 h 4"/>
                  <a:gd name="T46" fmla="*/ 4 w 4"/>
                  <a:gd name="T47" fmla="*/ 3 h 4"/>
                  <a:gd name="T48" fmla="*/ 4 w 4"/>
                  <a:gd name="T49" fmla="*/ 1 h 4"/>
                  <a:gd name="T50" fmla="*/ 4 w 4"/>
                  <a:gd name="T51" fmla="*/ 1 h 4"/>
                  <a:gd name="T52" fmla="*/ 3 w 4"/>
                  <a:gd name="T53" fmla="*/ 2 h 4"/>
                  <a:gd name="T54" fmla="*/ 3 w 4"/>
                  <a:gd name="T55" fmla="*/ 1 h 4"/>
                  <a:gd name="T56" fmla="*/ 3 w 4"/>
                  <a:gd name="T57" fmla="*/ 2 h 4"/>
                  <a:gd name="T58" fmla="*/ 3 w 4"/>
                  <a:gd name="T59" fmla="*/ 1 h 4"/>
                  <a:gd name="T60" fmla="*/ 3 w 4"/>
                  <a:gd name="T61" fmla="*/ 2 h 4"/>
                  <a:gd name="T62" fmla="*/ 3 w 4"/>
                  <a:gd name="T63" fmla="*/ 1 h 4"/>
                  <a:gd name="T64" fmla="*/ 2 w 4"/>
                  <a:gd name="T65" fmla="*/ 1 h 4"/>
                  <a:gd name="T66" fmla="*/ 2 w 4"/>
                  <a:gd name="T67" fmla="*/ 1 h 4"/>
                  <a:gd name="T68" fmla="*/ 1 w 4"/>
                  <a:gd name="T69" fmla="*/ 1 h 4"/>
                  <a:gd name="T70" fmla="*/ 1 w 4"/>
                  <a:gd name="T71" fmla="*/ 2 h 4"/>
                  <a:gd name="T72" fmla="*/ 2 w 4"/>
                  <a:gd name="T73" fmla="*/ 0 h 4"/>
                  <a:gd name="T74" fmla="*/ 1 w 4"/>
                  <a:gd name="T75" fmla="*/ 1 h 4"/>
                  <a:gd name="T76" fmla="*/ 1 w 4"/>
                  <a:gd name="T77" fmla="*/ 1 h 4"/>
                  <a:gd name="T78" fmla="*/ 1 w 4"/>
                  <a:gd name="T79" fmla="*/ 1 h 4"/>
                  <a:gd name="T80" fmla="*/ 1 w 4"/>
                  <a:gd name="T81" fmla="*/ 2 h 4"/>
                  <a:gd name="T82" fmla="*/ 1 w 4"/>
                  <a:gd name="T83" fmla="*/ 3 h 4"/>
                  <a:gd name="T84" fmla="*/ 1 w 4"/>
                  <a:gd name="T8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4">
                    <a:moveTo>
                      <a:pt x="1" y="2"/>
                    </a:moveTo>
                    <a:cubicBezTo>
                      <a:pt x="1" y="2"/>
                      <a:pt x="1" y="2"/>
                      <a:pt x="1" y="2"/>
                    </a:cubicBezTo>
                    <a:cubicBezTo>
                      <a:pt x="1" y="2"/>
                      <a:pt x="1" y="3"/>
                      <a:pt x="1" y="2"/>
                    </a:cubicBezTo>
                    <a:cubicBezTo>
                      <a:pt x="1" y="3"/>
                      <a:pt x="1" y="2"/>
                      <a:pt x="1" y="3"/>
                    </a:cubicBezTo>
                    <a:cubicBezTo>
                      <a:pt x="1" y="2"/>
                      <a:pt x="1" y="2"/>
                      <a:pt x="1" y="2"/>
                    </a:cubicBezTo>
                    <a:cubicBezTo>
                      <a:pt x="1" y="3"/>
                      <a:pt x="2" y="2"/>
                      <a:pt x="2" y="2"/>
                    </a:cubicBezTo>
                    <a:cubicBezTo>
                      <a:pt x="2" y="2"/>
                      <a:pt x="2" y="2"/>
                      <a:pt x="2" y="2"/>
                    </a:cubicBezTo>
                    <a:cubicBezTo>
                      <a:pt x="2" y="2"/>
                      <a:pt x="2" y="2"/>
                      <a:pt x="2" y="3"/>
                    </a:cubicBezTo>
                    <a:cubicBezTo>
                      <a:pt x="2" y="3"/>
                      <a:pt x="2" y="2"/>
                      <a:pt x="2" y="1"/>
                    </a:cubicBezTo>
                    <a:cubicBezTo>
                      <a:pt x="2" y="2"/>
                      <a:pt x="3" y="1"/>
                      <a:pt x="2" y="2"/>
                    </a:cubicBezTo>
                    <a:cubicBezTo>
                      <a:pt x="2" y="2"/>
                      <a:pt x="2" y="2"/>
                      <a:pt x="2" y="2"/>
                    </a:cubicBezTo>
                    <a:cubicBezTo>
                      <a:pt x="2" y="3"/>
                      <a:pt x="2" y="2"/>
                      <a:pt x="2" y="2"/>
                    </a:cubicBezTo>
                    <a:cubicBezTo>
                      <a:pt x="2" y="3"/>
                      <a:pt x="2" y="3"/>
                      <a:pt x="2" y="3"/>
                    </a:cubicBezTo>
                    <a:cubicBezTo>
                      <a:pt x="2" y="3"/>
                      <a:pt x="3" y="2"/>
                      <a:pt x="2" y="3"/>
                    </a:cubicBezTo>
                    <a:cubicBezTo>
                      <a:pt x="2" y="3"/>
                      <a:pt x="2" y="3"/>
                      <a:pt x="2" y="3"/>
                    </a:cubicBezTo>
                    <a:cubicBezTo>
                      <a:pt x="3" y="3"/>
                      <a:pt x="3" y="3"/>
                      <a:pt x="3" y="3"/>
                    </a:cubicBezTo>
                    <a:cubicBezTo>
                      <a:pt x="3" y="4"/>
                      <a:pt x="3" y="4"/>
                      <a:pt x="3" y="4"/>
                    </a:cubicBezTo>
                    <a:cubicBezTo>
                      <a:pt x="3" y="3"/>
                      <a:pt x="3" y="3"/>
                      <a:pt x="3" y="2"/>
                    </a:cubicBezTo>
                    <a:cubicBezTo>
                      <a:pt x="3" y="4"/>
                      <a:pt x="4" y="2"/>
                      <a:pt x="4" y="2"/>
                    </a:cubicBezTo>
                    <a:cubicBezTo>
                      <a:pt x="3" y="3"/>
                      <a:pt x="3" y="2"/>
                      <a:pt x="3" y="3"/>
                    </a:cubicBezTo>
                    <a:cubicBezTo>
                      <a:pt x="4" y="2"/>
                      <a:pt x="3" y="3"/>
                      <a:pt x="4" y="3"/>
                    </a:cubicBezTo>
                    <a:cubicBezTo>
                      <a:pt x="3" y="4"/>
                      <a:pt x="4" y="3"/>
                      <a:pt x="3" y="4"/>
                    </a:cubicBezTo>
                    <a:cubicBezTo>
                      <a:pt x="4" y="2"/>
                      <a:pt x="4" y="2"/>
                      <a:pt x="4" y="2"/>
                    </a:cubicBezTo>
                    <a:cubicBezTo>
                      <a:pt x="4" y="3"/>
                      <a:pt x="4" y="3"/>
                      <a:pt x="4" y="3"/>
                    </a:cubicBezTo>
                    <a:cubicBezTo>
                      <a:pt x="4" y="3"/>
                      <a:pt x="4" y="2"/>
                      <a:pt x="4" y="1"/>
                    </a:cubicBezTo>
                    <a:cubicBezTo>
                      <a:pt x="4" y="2"/>
                      <a:pt x="4" y="2"/>
                      <a:pt x="4" y="1"/>
                    </a:cubicBezTo>
                    <a:cubicBezTo>
                      <a:pt x="3" y="2"/>
                      <a:pt x="3" y="1"/>
                      <a:pt x="3" y="2"/>
                    </a:cubicBezTo>
                    <a:cubicBezTo>
                      <a:pt x="3" y="1"/>
                      <a:pt x="3" y="1"/>
                      <a:pt x="3" y="1"/>
                    </a:cubicBezTo>
                    <a:cubicBezTo>
                      <a:pt x="3" y="1"/>
                      <a:pt x="3" y="2"/>
                      <a:pt x="3" y="2"/>
                    </a:cubicBezTo>
                    <a:cubicBezTo>
                      <a:pt x="3" y="2"/>
                      <a:pt x="3" y="1"/>
                      <a:pt x="3" y="1"/>
                    </a:cubicBezTo>
                    <a:cubicBezTo>
                      <a:pt x="3" y="1"/>
                      <a:pt x="3" y="1"/>
                      <a:pt x="3" y="2"/>
                    </a:cubicBezTo>
                    <a:cubicBezTo>
                      <a:pt x="3" y="1"/>
                      <a:pt x="3" y="1"/>
                      <a:pt x="3" y="1"/>
                    </a:cubicBezTo>
                    <a:cubicBezTo>
                      <a:pt x="3" y="1"/>
                      <a:pt x="2" y="2"/>
                      <a:pt x="2" y="1"/>
                    </a:cubicBezTo>
                    <a:cubicBezTo>
                      <a:pt x="2" y="1"/>
                      <a:pt x="2" y="1"/>
                      <a:pt x="2" y="1"/>
                    </a:cubicBezTo>
                    <a:cubicBezTo>
                      <a:pt x="2" y="1"/>
                      <a:pt x="1" y="3"/>
                      <a:pt x="1" y="1"/>
                    </a:cubicBezTo>
                    <a:cubicBezTo>
                      <a:pt x="1" y="2"/>
                      <a:pt x="1" y="2"/>
                      <a:pt x="1" y="2"/>
                    </a:cubicBezTo>
                    <a:cubicBezTo>
                      <a:pt x="1" y="2"/>
                      <a:pt x="1" y="1"/>
                      <a:pt x="2" y="0"/>
                    </a:cubicBezTo>
                    <a:cubicBezTo>
                      <a:pt x="1" y="1"/>
                      <a:pt x="2" y="0"/>
                      <a:pt x="1" y="1"/>
                    </a:cubicBezTo>
                    <a:cubicBezTo>
                      <a:pt x="1" y="1"/>
                      <a:pt x="1" y="1"/>
                      <a:pt x="1" y="1"/>
                    </a:cubicBezTo>
                    <a:cubicBezTo>
                      <a:pt x="1" y="1"/>
                      <a:pt x="1" y="1"/>
                      <a:pt x="1" y="1"/>
                    </a:cubicBezTo>
                    <a:cubicBezTo>
                      <a:pt x="1" y="1"/>
                      <a:pt x="1" y="2"/>
                      <a:pt x="1" y="2"/>
                    </a:cubicBezTo>
                    <a:cubicBezTo>
                      <a:pt x="1" y="1"/>
                      <a:pt x="0" y="4"/>
                      <a:pt x="1" y="3"/>
                    </a:cubicBezTo>
                    <a:cubicBezTo>
                      <a:pt x="1" y="3"/>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3" name="Freeform 2019"/>
              <p:cNvSpPr/>
              <p:nvPr/>
            </p:nvSpPr>
            <p:spPr bwMode="auto">
              <a:xfrm>
                <a:off x="1282" y="273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4" name="Freeform 2020"/>
              <p:cNvSpPr/>
              <p:nvPr/>
            </p:nvSpPr>
            <p:spPr bwMode="auto">
              <a:xfrm>
                <a:off x="1287" y="27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5" name="Rectangle 2021"/>
              <p:cNvSpPr>
                <a:spLocks noChangeArrowheads="1"/>
              </p:cNvSpPr>
              <p:nvPr/>
            </p:nvSpPr>
            <p:spPr bwMode="auto">
              <a:xfrm>
                <a:off x="1280"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6" name="Rectangle 2022"/>
              <p:cNvSpPr>
                <a:spLocks noChangeArrowheads="1"/>
              </p:cNvSpPr>
              <p:nvPr/>
            </p:nvSpPr>
            <p:spPr bwMode="auto">
              <a:xfrm>
                <a:off x="1282" y="2731"/>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7" name="Freeform 2023"/>
              <p:cNvSpPr/>
              <p:nvPr/>
            </p:nvSpPr>
            <p:spPr bwMode="auto">
              <a:xfrm>
                <a:off x="1287" y="273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8" name="Freeform 2024"/>
              <p:cNvSpPr/>
              <p:nvPr/>
            </p:nvSpPr>
            <p:spPr bwMode="auto">
              <a:xfrm>
                <a:off x="1292" y="2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9" name="Freeform 2025"/>
              <p:cNvSpPr/>
              <p:nvPr/>
            </p:nvSpPr>
            <p:spPr bwMode="auto">
              <a:xfrm>
                <a:off x="1287" y="2731"/>
                <a:ext cx="9" cy="14"/>
              </a:xfrm>
              <a:custGeom>
                <a:avLst/>
                <a:gdLst>
                  <a:gd name="T0" fmla="*/ 2 w 4"/>
                  <a:gd name="T1" fmla="*/ 3 h 6"/>
                  <a:gd name="T2" fmla="*/ 1 w 4"/>
                  <a:gd name="T3" fmla="*/ 4 h 6"/>
                  <a:gd name="T4" fmla="*/ 1 w 4"/>
                  <a:gd name="T5" fmla="*/ 5 h 6"/>
                  <a:gd name="T6" fmla="*/ 2 w 4"/>
                  <a:gd name="T7" fmla="*/ 4 h 6"/>
                  <a:gd name="T8" fmla="*/ 3 w 4"/>
                  <a:gd name="T9" fmla="*/ 4 h 6"/>
                  <a:gd name="T10" fmla="*/ 3 w 4"/>
                  <a:gd name="T11" fmla="*/ 4 h 6"/>
                  <a:gd name="T12" fmla="*/ 4 w 4"/>
                  <a:gd name="T13" fmla="*/ 3 h 6"/>
                  <a:gd name="T14" fmla="*/ 4 w 4"/>
                  <a:gd name="T15" fmla="*/ 2 h 6"/>
                  <a:gd name="T16" fmla="*/ 3 w 4"/>
                  <a:gd name="T17" fmla="*/ 2 h 6"/>
                  <a:gd name="T18" fmla="*/ 3 w 4"/>
                  <a:gd name="T19" fmla="*/ 3 h 6"/>
                  <a:gd name="T20" fmla="*/ 3 w 4"/>
                  <a:gd name="T21" fmla="*/ 3 h 6"/>
                  <a:gd name="T22" fmla="*/ 3 w 4"/>
                  <a:gd name="T23" fmla="*/ 3 h 6"/>
                  <a:gd name="T24" fmla="*/ 2 w 4"/>
                  <a:gd name="T25" fmla="*/ 3 h 6"/>
                  <a:gd name="T26" fmla="*/ 2 w 4"/>
                  <a:gd name="T27" fmla="*/ 2 h 6"/>
                  <a:gd name="T28" fmla="*/ 2 w 4"/>
                  <a:gd name="T29" fmla="*/ 3 h 6"/>
                  <a:gd name="T30" fmla="*/ 1 w 4"/>
                  <a:gd name="T31" fmla="*/ 3 h 6"/>
                  <a:gd name="T32" fmla="*/ 1 w 4"/>
                  <a:gd name="T33" fmla="*/ 2 h 6"/>
                  <a:gd name="T34" fmla="*/ 1 w 4"/>
                  <a:gd name="T35" fmla="*/ 3 h 6"/>
                  <a:gd name="T36" fmla="*/ 0 w 4"/>
                  <a:gd name="T37" fmla="*/ 2 h 6"/>
                  <a:gd name="T38" fmla="*/ 1 w 4"/>
                  <a:gd name="T39" fmla="*/ 3 h 6"/>
                  <a:gd name="T40" fmla="*/ 1 w 4"/>
                  <a:gd name="T41" fmla="*/ 2 h 6"/>
                  <a:gd name="T42" fmla="*/ 0 w 4"/>
                  <a:gd name="T43" fmla="*/ 4 h 6"/>
                  <a:gd name="T44" fmla="*/ 1 w 4"/>
                  <a:gd name="T45" fmla="*/ 4 h 6"/>
                  <a:gd name="T46" fmla="*/ 1 w 4"/>
                  <a:gd name="T47" fmla="*/ 4 h 6"/>
                  <a:gd name="T48" fmla="*/ 1 w 4"/>
                  <a:gd name="T49" fmla="*/ 4 h 6"/>
                  <a:gd name="T50" fmla="*/ 2 w 4"/>
                  <a:gd name="T51" fmla="*/ 5 h 6"/>
                  <a:gd name="T52" fmla="*/ 2 w 4"/>
                  <a:gd name="T53" fmla="*/ 4 h 6"/>
                  <a:gd name="T54" fmla="*/ 2 w 4"/>
                  <a:gd name="T55" fmla="*/ 4 h 6"/>
                  <a:gd name="T56" fmla="*/ 2 w 4"/>
                  <a:gd name="T57" fmla="*/ 4 h 6"/>
                  <a:gd name="T58" fmla="*/ 2 w 4"/>
                  <a:gd name="T59" fmla="*/ 4 h 6"/>
                  <a:gd name="T60" fmla="*/ 3 w 4"/>
                  <a:gd name="T61" fmla="*/ 4 h 6"/>
                  <a:gd name="T62" fmla="*/ 3 w 4"/>
                  <a:gd name="T63" fmla="*/ 5 h 6"/>
                  <a:gd name="T64" fmla="*/ 3 w 4"/>
                  <a:gd name="T65" fmla="*/ 5 h 6"/>
                  <a:gd name="T66" fmla="*/ 3 w 4"/>
                  <a:gd name="T67" fmla="*/ 4 h 6"/>
                  <a:gd name="T68" fmla="*/ 4 w 4"/>
                  <a:gd name="T69" fmla="*/ 4 h 6"/>
                  <a:gd name="T70" fmla="*/ 3 w 4"/>
                  <a:gd name="T71" fmla="*/ 3 h 6"/>
                  <a:gd name="T72" fmla="*/ 3 w 4"/>
                  <a:gd name="T73" fmla="*/ 2 h 6"/>
                  <a:gd name="T74" fmla="*/ 3 w 4"/>
                  <a:gd name="T75" fmla="*/ 3 h 6"/>
                  <a:gd name="T76" fmla="*/ 3 w 4"/>
                  <a:gd name="T77" fmla="*/ 4 h 6"/>
                  <a:gd name="T78" fmla="*/ 3 w 4"/>
                  <a:gd name="T7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 h="6">
                    <a:moveTo>
                      <a:pt x="2" y="2"/>
                    </a:moveTo>
                    <a:cubicBezTo>
                      <a:pt x="2" y="2"/>
                      <a:pt x="2" y="2"/>
                      <a:pt x="2" y="3"/>
                    </a:cubicBezTo>
                    <a:cubicBezTo>
                      <a:pt x="2" y="3"/>
                      <a:pt x="2" y="3"/>
                      <a:pt x="2" y="3"/>
                    </a:cubicBezTo>
                    <a:cubicBezTo>
                      <a:pt x="2" y="3"/>
                      <a:pt x="1" y="3"/>
                      <a:pt x="1" y="4"/>
                    </a:cubicBezTo>
                    <a:cubicBezTo>
                      <a:pt x="1" y="4"/>
                      <a:pt x="1" y="4"/>
                      <a:pt x="1" y="4"/>
                    </a:cubicBezTo>
                    <a:cubicBezTo>
                      <a:pt x="2" y="3"/>
                      <a:pt x="1" y="4"/>
                      <a:pt x="1" y="5"/>
                    </a:cubicBezTo>
                    <a:cubicBezTo>
                      <a:pt x="2" y="4"/>
                      <a:pt x="2" y="3"/>
                      <a:pt x="2" y="3"/>
                    </a:cubicBezTo>
                    <a:cubicBezTo>
                      <a:pt x="2" y="3"/>
                      <a:pt x="2" y="4"/>
                      <a:pt x="2" y="4"/>
                    </a:cubicBezTo>
                    <a:cubicBezTo>
                      <a:pt x="2" y="4"/>
                      <a:pt x="2" y="3"/>
                      <a:pt x="2" y="3"/>
                    </a:cubicBezTo>
                    <a:cubicBezTo>
                      <a:pt x="2" y="6"/>
                      <a:pt x="3" y="2"/>
                      <a:pt x="3" y="4"/>
                    </a:cubicBezTo>
                    <a:cubicBezTo>
                      <a:pt x="3" y="4"/>
                      <a:pt x="3" y="4"/>
                      <a:pt x="3" y="3"/>
                    </a:cubicBezTo>
                    <a:cubicBezTo>
                      <a:pt x="3" y="4"/>
                      <a:pt x="3" y="3"/>
                      <a:pt x="3" y="4"/>
                    </a:cubicBezTo>
                    <a:cubicBezTo>
                      <a:pt x="3" y="3"/>
                      <a:pt x="4" y="5"/>
                      <a:pt x="4" y="3"/>
                    </a:cubicBezTo>
                    <a:cubicBezTo>
                      <a:pt x="4" y="4"/>
                      <a:pt x="4" y="3"/>
                      <a:pt x="4" y="3"/>
                    </a:cubicBezTo>
                    <a:cubicBezTo>
                      <a:pt x="4" y="4"/>
                      <a:pt x="4" y="4"/>
                      <a:pt x="4" y="4"/>
                    </a:cubicBezTo>
                    <a:cubicBezTo>
                      <a:pt x="4" y="4"/>
                      <a:pt x="4" y="2"/>
                      <a:pt x="4" y="2"/>
                    </a:cubicBezTo>
                    <a:cubicBezTo>
                      <a:pt x="4" y="2"/>
                      <a:pt x="4" y="3"/>
                      <a:pt x="4" y="3"/>
                    </a:cubicBezTo>
                    <a:cubicBezTo>
                      <a:pt x="3" y="3"/>
                      <a:pt x="4" y="3"/>
                      <a:pt x="3" y="2"/>
                    </a:cubicBezTo>
                    <a:cubicBezTo>
                      <a:pt x="3" y="3"/>
                      <a:pt x="3" y="2"/>
                      <a:pt x="3" y="3"/>
                    </a:cubicBezTo>
                    <a:cubicBezTo>
                      <a:pt x="3" y="3"/>
                      <a:pt x="3" y="3"/>
                      <a:pt x="3" y="3"/>
                    </a:cubicBezTo>
                    <a:cubicBezTo>
                      <a:pt x="3" y="3"/>
                      <a:pt x="3" y="4"/>
                      <a:pt x="3" y="4"/>
                    </a:cubicBezTo>
                    <a:cubicBezTo>
                      <a:pt x="3" y="3"/>
                      <a:pt x="3" y="4"/>
                      <a:pt x="3" y="3"/>
                    </a:cubicBezTo>
                    <a:cubicBezTo>
                      <a:pt x="3" y="3"/>
                      <a:pt x="3" y="3"/>
                      <a:pt x="3" y="2"/>
                    </a:cubicBezTo>
                    <a:cubicBezTo>
                      <a:pt x="3" y="2"/>
                      <a:pt x="3" y="2"/>
                      <a:pt x="3" y="3"/>
                    </a:cubicBezTo>
                    <a:cubicBezTo>
                      <a:pt x="3" y="2"/>
                      <a:pt x="3" y="2"/>
                      <a:pt x="3" y="2"/>
                    </a:cubicBezTo>
                    <a:cubicBezTo>
                      <a:pt x="3" y="2"/>
                      <a:pt x="2" y="3"/>
                      <a:pt x="2" y="3"/>
                    </a:cubicBezTo>
                    <a:cubicBezTo>
                      <a:pt x="2" y="2"/>
                      <a:pt x="2" y="2"/>
                      <a:pt x="2" y="2"/>
                    </a:cubicBezTo>
                    <a:cubicBezTo>
                      <a:pt x="2" y="3"/>
                      <a:pt x="2" y="2"/>
                      <a:pt x="2" y="2"/>
                    </a:cubicBezTo>
                    <a:cubicBezTo>
                      <a:pt x="2" y="3"/>
                      <a:pt x="2" y="3"/>
                      <a:pt x="2" y="3"/>
                    </a:cubicBezTo>
                    <a:cubicBezTo>
                      <a:pt x="2" y="1"/>
                      <a:pt x="2" y="4"/>
                      <a:pt x="2" y="3"/>
                    </a:cubicBezTo>
                    <a:cubicBezTo>
                      <a:pt x="1" y="4"/>
                      <a:pt x="1" y="4"/>
                      <a:pt x="1" y="4"/>
                    </a:cubicBezTo>
                    <a:cubicBezTo>
                      <a:pt x="1" y="3"/>
                      <a:pt x="1" y="3"/>
                      <a:pt x="1" y="3"/>
                    </a:cubicBezTo>
                    <a:cubicBezTo>
                      <a:pt x="1" y="4"/>
                      <a:pt x="2" y="2"/>
                      <a:pt x="2" y="2"/>
                    </a:cubicBezTo>
                    <a:cubicBezTo>
                      <a:pt x="2" y="2"/>
                      <a:pt x="2" y="2"/>
                      <a:pt x="1" y="2"/>
                    </a:cubicBezTo>
                    <a:cubicBezTo>
                      <a:pt x="1" y="2"/>
                      <a:pt x="1" y="2"/>
                      <a:pt x="1" y="2"/>
                    </a:cubicBezTo>
                    <a:cubicBezTo>
                      <a:pt x="1" y="2"/>
                      <a:pt x="1" y="3"/>
                      <a:pt x="1" y="3"/>
                    </a:cubicBezTo>
                    <a:cubicBezTo>
                      <a:pt x="1" y="2"/>
                      <a:pt x="1" y="2"/>
                      <a:pt x="1" y="2"/>
                    </a:cubicBezTo>
                    <a:cubicBezTo>
                      <a:pt x="1" y="2"/>
                      <a:pt x="1" y="1"/>
                      <a:pt x="0" y="2"/>
                    </a:cubicBezTo>
                    <a:cubicBezTo>
                      <a:pt x="0" y="3"/>
                      <a:pt x="0" y="4"/>
                      <a:pt x="0" y="4"/>
                    </a:cubicBezTo>
                    <a:cubicBezTo>
                      <a:pt x="0" y="4"/>
                      <a:pt x="0" y="3"/>
                      <a:pt x="1" y="3"/>
                    </a:cubicBezTo>
                    <a:cubicBezTo>
                      <a:pt x="0" y="3"/>
                      <a:pt x="0" y="3"/>
                      <a:pt x="0" y="3"/>
                    </a:cubicBezTo>
                    <a:cubicBezTo>
                      <a:pt x="1" y="2"/>
                      <a:pt x="1" y="2"/>
                      <a:pt x="1" y="2"/>
                    </a:cubicBezTo>
                    <a:cubicBezTo>
                      <a:pt x="1" y="2"/>
                      <a:pt x="1" y="3"/>
                      <a:pt x="1" y="2"/>
                    </a:cubicBezTo>
                    <a:cubicBezTo>
                      <a:pt x="1" y="3"/>
                      <a:pt x="1" y="3"/>
                      <a:pt x="0" y="4"/>
                    </a:cubicBezTo>
                    <a:cubicBezTo>
                      <a:pt x="1" y="4"/>
                      <a:pt x="1" y="4"/>
                      <a:pt x="1" y="4"/>
                    </a:cubicBezTo>
                    <a:cubicBezTo>
                      <a:pt x="1" y="4"/>
                      <a:pt x="1" y="4"/>
                      <a:pt x="1" y="4"/>
                    </a:cubicBezTo>
                    <a:cubicBezTo>
                      <a:pt x="1" y="3"/>
                      <a:pt x="1" y="5"/>
                      <a:pt x="1" y="4"/>
                    </a:cubicBezTo>
                    <a:cubicBezTo>
                      <a:pt x="1" y="4"/>
                      <a:pt x="1" y="4"/>
                      <a:pt x="1" y="4"/>
                    </a:cubicBezTo>
                    <a:cubicBezTo>
                      <a:pt x="1" y="4"/>
                      <a:pt x="1" y="4"/>
                      <a:pt x="1" y="4"/>
                    </a:cubicBezTo>
                    <a:cubicBezTo>
                      <a:pt x="1" y="4"/>
                      <a:pt x="1" y="4"/>
                      <a:pt x="1" y="4"/>
                    </a:cubicBezTo>
                    <a:cubicBezTo>
                      <a:pt x="1" y="4"/>
                      <a:pt x="1" y="3"/>
                      <a:pt x="2" y="3"/>
                    </a:cubicBezTo>
                    <a:cubicBezTo>
                      <a:pt x="1" y="4"/>
                      <a:pt x="2" y="4"/>
                      <a:pt x="2" y="5"/>
                    </a:cubicBezTo>
                    <a:cubicBezTo>
                      <a:pt x="2" y="4"/>
                      <a:pt x="2" y="4"/>
                      <a:pt x="2" y="4"/>
                    </a:cubicBezTo>
                    <a:cubicBezTo>
                      <a:pt x="2" y="4"/>
                      <a:pt x="2" y="4"/>
                      <a:pt x="2" y="4"/>
                    </a:cubicBezTo>
                    <a:cubicBezTo>
                      <a:pt x="2" y="4"/>
                      <a:pt x="2" y="4"/>
                      <a:pt x="2" y="4"/>
                    </a:cubicBezTo>
                    <a:cubicBezTo>
                      <a:pt x="2" y="4"/>
                      <a:pt x="2" y="4"/>
                      <a:pt x="2" y="4"/>
                    </a:cubicBezTo>
                    <a:cubicBezTo>
                      <a:pt x="2" y="5"/>
                      <a:pt x="2" y="5"/>
                      <a:pt x="2" y="5"/>
                    </a:cubicBezTo>
                    <a:cubicBezTo>
                      <a:pt x="2" y="5"/>
                      <a:pt x="2" y="4"/>
                      <a:pt x="2" y="4"/>
                    </a:cubicBezTo>
                    <a:cubicBezTo>
                      <a:pt x="2" y="5"/>
                      <a:pt x="2" y="5"/>
                      <a:pt x="2" y="5"/>
                    </a:cubicBezTo>
                    <a:cubicBezTo>
                      <a:pt x="2" y="5"/>
                      <a:pt x="2" y="3"/>
                      <a:pt x="2" y="4"/>
                    </a:cubicBezTo>
                    <a:cubicBezTo>
                      <a:pt x="2" y="4"/>
                      <a:pt x="3" y="4"/>
                      <a:pt x="3" y="3"/>
                    </a:cubicBezTo>
                    <a:cubicBezTo>
                      <a:pt x="3" y="3"/>
                      <a:pt x="3" y="4"/>
                      <a:pt x="3" y="4"/>
                    </a:cubicBezTo>
                    <a:cubicBezTo>
                      <a:pt x="3" y="3"/>
                      <a:pt x="3" y="4"/>
                      <a:pt x="3" y="4"/>
                    </a:cubicBezTo>
                    <a:cubicBezTo>
                      <a:pt x="3" y="4"/>
                      <a:pt x="3" y="4"/>
                      <a:pt x="3" y="5"/>
                    </a:cubicBezTo>
                    <a:cubicBezTo>
                      <a:pt x="3" y="5"/>
                      <a:pt x="3" y="4"/>
                      <a:pt x="3" y="4"/>
                    </a:cubicBezTo>
                    <a:cubicBezTo>
                      <a:pt x="3" y="5"/>
                      <a:pt x="3" y="5"/>
                      <a:pt x="3" y="5"/>
                    </a:cubicBezTo>
                    <a:cubicBezTo>
                      <a:pt x="3" y="4"/>
                      <a:pt x="3" y="4"/>
                      <a:pt x="3" y="4"/>
                    </a:cubicBezTo>
                    <a:cubicBezTo>
                      <a:pt x="3" y="4"/>
                      <a:pt x="3" y="4"/>
                      <a:pt x="3" y="4"/>
                    </a:cubicBezTo>
                    <a:cubicBezTo>
                      <a:pt x="3" y="4"/>
                      <a:pt x="3" y="4"/>
                      <a:pt x="4" y="5"/>
                    </a:cubicBezTo>
                    <a:cubicBezTo>
                      <a:pt x="4" y="4"/>
                      <a:pt x="4" y="4"/>
                      <a:pt x="4" y="4"/>
                    </a:cubicBezTo>
                    <a:cubicBezTo>
                      <a:pt x="4" y="0"/>
                      <a:pt x="3" y="3"/>
                      <a:pt x="3" y="3"/>
                    </a:cubicBezTo>
                    <a:cubicBezTo>
                      <a:pt x="3" y="3"/>
                      <a:pt x="3" y="3"/>
                      <a:pt x="3" y="3"/>
                    </a:cubicBezTo>
                    <a:cubicBezTo>
                      <a:pt x="3" y="2"/>
                      <a:pt x="3" y="2"/>
                      <a:pt x="3" y="2"/>
                    </a:cubicBezTo>
                    <a:cubicBezTo>
                      <a:pt x="3" y="2"/>
                      <a:pt x="3" y="1"/>
                      <a:pt x="3" y="2"/>
                    </a:cubicBezTo>
                    <a:cubicBezTo>
                      <a:pt x="3" y="3"/>
                      <a:pt x="3" y="2"/>
                      <a:pt x="3" y="2"/>
                    </a:cubicBezTo>
                    <a:cubicBezTo>
                      <a:pt x="3" y="3"/>
                      <a:pt x="3" y="1"/>
                      <a:pt x="3" y="3"/>
                    </a:cubicBezTo>
                    <a:cubicBezTo>
                      <a:pt x="3" y="3"/>
                      <a:pt x="3" y="3"/>
                      <a:pt x="3" y="3"/>
                    </a:cubicBezTo>
                    <a:cubicBezTo>
                      <a:pt x="3" y="3"/>
                      <a:pt x="3" y="4"/>
                      <a:pt x="3" y="4"/>
                    </a:cubicBezTo>
                    <a:cubicBezTo>
                      <a:pt x="3" y="4"/>
                      <a:pt x="3" y="3"/>
                      <a:pt x="2" y="3"/>
                    </a:cubicBezTo>
                    <a:cubicBezTo>
                      <a:pt x="3" y="2"/>
                      <a:pt x="3" y="2"/>
                      <a:pt x="3" y="2"/>
                    </a:cubicBezTo>
                    <a:cubicBezTo>
                      <a:pt x="3" y="1"/>
                      <a:pt x="2" y="4"/>
                      <a:pt x="2"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0" name="Freeform 2026"/>
              <p:cNvSpPr/>
              <p:nvPr/>
            </p:nvSpPr>
            <p:spPr bwMode="auto">
              <a:xfrm>
                <a:off x="1294" y="2733"/>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1" name="Rectangle 2027"/>
              <p:cNvSpPr>
                <a:spLocks noChangeArrowheads="1"/>
              </p:cNvSpPr>
              <p:nvPr/>
            </p:nvSpPr>
            <p:spPr bwMode="auto">
              <a:xfrm>
                <a:off x="1294" y="273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2" name="Freeform 2028"/>
              <p:cNvSpPr/>
              <p:nvPr/>
            </p:nvSpPr>
            <p:spPr bwMode="auto">
              <a:xfrm>
                <a:off x="1292" y="27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3" name="Freeform 2029"/>
              <p:cNvSpPr/>
              <p:nvPr/>
            </p:nvSpPr>
            <p:spPr bwMode="auto">
              <a:xfrm>
                <a:off x="1292" y="273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4" name="Freeform 2030"/>
              <p:cNvSpPr/>
              <p:nvPr/>
            </p:nvSpPr>
            <p:spPr bwMode="auto">
              <a:xfrm>
                <a:off x="1280" y="2733"/>
                <a:ext cx="9" cy="10"/>
              </a:xfrm>
              <a:custGeom>
                <a:avLst/>
                <a:gdLst>
                  <a:gd name="T0" fmla="*/ 2 w 4"/>
                  <a:gd name="T1" fmla="*/ 1 h 4"/>
                  <a:gd name="T2" fmla="*/ 1 w 4"/>
                  <a:gd name="T3" fmla="*/ 2 h 4"/>
                  <a:gd name="T4" fmla="*/ 1 w 4"/>
                  <a:gd name="T5" fmla="*/ 1 h 4"/>
                  <a:gd name="T6" fmla="*/ 0 w 4"/>
                  <a:gd name="T7" fmla="*/ 2 h 4"/>
                  <a:gd name="T8" fmla="*/ 2 w 4"/>
                  <a:gd name="T9" fmla="*/ 2 h 4"/>
                  <a:gd name="T10" fmla="*/ 2 w 4"/>
                  <a:gd name="T11" fmla="*/ 3 h 4"/>
                  <a:gd name="T12" fmla="*/ 3 w 4"/>
                  <a:gd name="T13" fmla="*/ 2 h 4"/>
                  <a:gd name="T14" fmla="*/ 3 w 4"/>
                  <a:gd name="T15" fmla="*/ 3 h 4"/>
                  <a:gd name="T16" fmla="*/ 3 w 4"/>
                  <a:gd name="T17" fmla="*/ 3 h 4"/>
                  <a:gd name="T18" fmla="*/ 3 w 4"/>
                  <a:gd name="T19" fmla="*/ 3 h 4"/>
                  <a:gd name="T20" fmla="*/ 3 w 4"/>
                  <a:gd name="T21" fmla="*/ 3 h 4"/>
                  <a:gd name="T22" fmla="*/ 3 w 4"/>
                  <a:gd name="T23" fmla="*/ 3 h 4"/>
                  <a:gd name="T24" fmla="*/ 4 w 4"/>
                  <a:gd name="T25" fmla="*/ 3 h 4"/>
                  <a:gd name="T26" fmla="*/ 3 w 4"/>
                  <a:gd name="T27" fmla="*/ 3 h 4"/>
                  <a:gd name="T28" fmla="*/ 4 w 4"/>
                  <a:gd name="T29" fmla="*/ 3 h 4"/>
                  <a:gd name="T30" fmla="*/ 4 w 4"/>
                  <a:gd name="T31" fmla="*/ 3 h 4"/>
                  <a:gd name="T32" fmla="*/ 4 w 4"/>
                  <a:gd name="T33" fmla="*/ 2 h 4"/>
                  <a:gd name="T34" fmla="*/ 4 w 4"/>
                  <a:gd name="T35" fmla="*/ 2 h 4"/>
                  <a:gd name="T36" fmla="*/ 4 w 4"/>
                  <a:gd name="T37" fmla="*/ 2 h 4"/>
                  <a:gd name="T38" fmla="*/ 4 w 4"/>
                  <a:gd name="T39" fmla="*/ 2 h 4"/>
                  <a:gd name="T40" fmla="*/ 4 w 4"/>
                  <a:gd name="T41" fmla="*/ 2 h 4"/>
                  <a:gd name="T42" fmla="*/ 4 w 4"/>
                  <a:gd name="T43" fmla="*/ 2 h 4"/>
                  <a:gd name="T44" fmla="*/ 4 w 4"/>
                  <a:gd name="T45" fmla="*/ 1 h 4"/>
                  <a:gd name="T46" fmla="*/ 4 w 4"/>
                  <a:gd name="T47" fmla="*/ 1 h 4"/>
                  <a:gd name="T48" fmla="*/ 4 w 4"/>
                  <a:gd name="T49" fmla="*/ 1 h 4"/>
                  <a:gd name="T50" fmla="*/ 4 w 4"/>
                  <a:gd name="T51" fmla="*/ 2 h 4"/>
                  <a:gd name="T52" fmla="*/ 3 w 4"/>
                  <a:gd name="T53" fmla="*/ 3 h 4"/>
                  <a:gd name="T54" fmla="*/ 3 w 4"/>
                  <a:gd name="T55" fmla="*/ 2 h 4"/>
                  <a:gd name="T56" fmla="*/ 4 w 4"/>
                  <a:gd name="T57" fmla="*/ 2 h 4"/>
                  <a:gd name="T58" fmla="*/ 3 w 4"/>
                  <a:gd name="T59" fmla="*/ 2 h 4"/>
                  <a:gd name="T60" fmla="*/ 4 w 4"/>
                  <a:gd name="T61" fmla="*/ 1 h 4"/>
                  <a:gd name="T62" fmla="*/ 3 w 4"/>
                  <a:gd name="T63" fmla="*/ 2 h 4"/>
                  <a:gd name="T64" fmla="*/ 3 w 4"/>
                  <a:gd name="T65" fmla="*/ 2 h 4"/>
                  <a:gd name="T66" fmla="*/ 3 w 4"/>
                  <a:gd name="T67" fmla="*/ 1 h 4"/>
                  <a:gd name="T68" fmla="*/ 2 w 4"/>
                  <a:gd name="T69" fmla="*/ 2 h 4"/>
                  <a:gd name="T70" fmla="*/ 2 w 4"/>
                  <a:gd name="T71" fmla="*/ 1 h 4"/>
                  <a:gd name="T72" fmla="*/ 2 w 4"/>
                  <a:gd name="T73" fmla="*/ 2 h 4"/>
                  <a:gd name="T74" fmla="*/ 2 w 4"/>
                  <a:gd name="T75" fmla="*/ 1 h 4"/>
                  <a:gd name="T76" fmla="*/ 2 w 4"/>
                  <a:gd name="T77" fmla="*/ 1 h 4"/>
                  <a:gd name="T78" fmla="*/ 1 w 4"/>
                  <a:gd name="T79" fmla="*/ 2 h 4"/>
                  <a:gd name="T80" fmla="*/ 2 w 4"/>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2" y="1"/>
                    </a:moveTo>
                    <a:cubicBezTo>
                      <a:pt x="1" y="2"/>
                      <a:pt x="1" y="2"/>
                      <a:pt x="1" y="2"/>
                    </a:cubicBezTo>
                    <a:cubicBezTo>
                      <a:pt x="1" y="2"/>
                      <a:pt x="1" y="2"/>
                      <a:pt x="1" y="1"/>
                    </a:cubicBezTo>
                    <a:cubicBezTo>
                      <a:pt x="1" y="2"/>
                      <a:pt x="1" y="1"/>
                      <a:pt x="0" y="2"/>
                    </a:cubicBezTo>
                    <a:cubicBezTo>
                      <a:pt x="1" y="2"/>
                      <a:pt x="1" y="3"/>
                      <a:pt x="2" y="2"/>
                    </a:cubicBezTo>
                    <a:cubicBezTo>
                      <a:pt x="2" y="3"/>
                      <a:pt x="2" y="3"/>
                      <a:pt x="2" y="3"/>
                    </a:cubicBezTo>
                    <a:cubicBezTo>
                      <a:pt x="3" y="2"/>
                      <a:pt x="2" y="4"/>
                      <a:pt x="3" y="2"/>
                    </a:cubicBezTo>
                    <a:cubicBezTo>
                      <a:pt x="3" y="3"/>
                      <a:pt x="3" y="3"/>
                      <a:pt x="3" y="3"/>
                    </a:cubicBezTo>
                    <a:cubicBezTo>
                      <a:pt x="3" y="4"/>
                      <a:pt x="3" y="2"/>
                      <a:pt x="3" y="3"/>
                    </a:cubicBezTo>
                    <a:cubicBezTo>
                      <a:pt x="3" y="3"/>
                      <a:pt x="3" y="3"/>
                      <a:pt x="3" y="3"/>
                    </a:cubicBezTo>
                    <a:cubicBezTo>
                      <a:pt x="3" y="3"/>
                      <a:pt x="3" y="3"/>
                      <a:pt x="3" y="3"/>
                    </a:cubicBezTo>
                    <a:cubicBezTo>
                      <a:pt x="3" y="3"/>
                      <a:pt x="3" y="3"/>
                      <a:pt x="3" y="3"/>
                    </a:cubicBezTo>
                    <a:cubicBezTo>
                      <a:pt x="4" y="2"/>
                      <a:pt x="4" y="2"/>
                      <a:pt x="4" y="3"/>
                    </a:cubicBezTo>
                    <a:cubicBezTo>
                      <a:pt x="4" y="3"/>
                      <a:pt x="4" y="3"/>
                      <a:pt x="3" y="3"/>
                    </a:cubicBezTo>
                    <a:cubicBezTo>
                      <a:pt x="3" y="3"/>
                      <a:pt x="4" y="3"/>
                      <a:pt x="4" y="3"/>
                    </a:cubicBezTo>
                    <a:cubicBezTo>
                      <a:pt x="4" y="3"/>
                      <a:pt x="4" y="3"/>
                      <a:pt x="4" y="3"/>
                    </a:cubicBezTo>
                    <a:cubicBezTo>
                      <a:pt x="4" y="3"/>
                      <a:pt x="4" y="4"/>
                      <a:pt x="4" y="2"/>
                    </a:cubicBezTo>
                    <a:cubicBezTo>
                      <a:pt x="4" y="2"/>
                      <a:pt x="4" y="2"/>
                      <a:pt x="4" y="2"/>
                    </a:cubicBezTo>
                    <a:cubicBezTo>
                      <a:pt x="4" y="1"/>
                      <a:pt x="4" y="2"/>
                      <a:pt x="4" y="2"/>
                    </a:cubicBezTo>
                    <a:cubicBezTo>
                      <a:pt x="4" y="2"/>
                      <a:pt x="4" y="2"/>
                      <a:pt x="4" y="2"/>
                    </a:cubicBezTo>
                    <a:cubicBezTo>
                      <a:pt x="3" y="4"/>
                      <a:pt x="4" y="2"/>
                      <a:pt x="4" y="2"/>
                    </a:cubicBezTo>
                    <a:cubicBezTo>
                      <a:pt x="4" y="2"/>
                      <a:pt x="4" y="2"/>
                      <a:pt x="4" y="2"/>
                    </a:cubicBezTo>
                    <a:cubicBezTo>
                      <a:pt x="4" y="0"/>
                      <a:pt x="4" y="2"/>
                      <a:pt x="4" y="1"/>
                    </a:cubicBezTo>
                    <a:cubicBezTo>
                      <a:pt x="4" y="1"/>
                      <a:pt x="4" y="1"/>
                      <a:pt x="4" y="1"/>
                    </a:cubicBezTo>
                    <a:cubicBezTo>
                      <a:pt x="4" y="1"/>
                      <a:pt x="4" y="1"/>
                      <a:pt x="4" y="1"/>
                    </a:cubicBezTo>
                    <a:cubicBezTo>
                      <a:pt x="4" y="2"/>
                      <a:pt x="4" y="2"/>
                      <a:pt x="4" y="2"/>
                    </a:cubicBezTo>
                    <a:cubicBezTo>
                      <a:pt x="4" y="2"/>
                      <a:pt x="3" y="2"/>
                      <a:pt x="3" y="3"/>
                    </a:cubicBezTo>
                    <a:cubicBezTo>
                      <a:pt x="3" y="2"/>
                      <a:pt x="3" y="3"/>
                      <a:pt x="3" y="2"/>
                    </a:cubicBezTo>
                    <a:cubicBezTo>
                      <a:pt x="3" y="2"/>
                      <a:pt x="3" y="2"/>
                      <a:pt x="4" y="2"/>
                    </a:cubicBezTo>
                    <a:cubicBezTo>
                      <a:pt x="3" y="2"/>
                      <a:pt x="3" y="2"/>
                      <a:pt x="3" y="2"/>
                    </a:cubicBezTo>
                    <a:cubicBezTo>
                      <a:pt x="3" y="2"/>
                      <a:pt x="3" y="1"/>
                      <a:pt x="4" y="1"/>
                    </a:cubicBezTo>
                    <a:cubicBezTo>
                      <a:pt x="3" y="1"/>
                      <a:pt x="3" y="1"/>
                      <a:pt x="3" y="2"/>
                    </a:cubicBezTo>
                    <a:cubicBezTo>
                      <a:pt x="3" y="1"/>
                      <a:pt x="3" y="1"/>
                      <a:pt x="3" y="2"/>
                    </a:cubicBezTo>
                    <a:cubicBezTo>
                      <a:pt x="3" y="2"/>
                      <a:pt x="3" y="1"/>
                      <a:pt x="3" y="1"/>
                    </a:cubicBezTo>
                    <a:cubicBezTo>
                      <a:pt x="3" y="1"/>
                      <a:pt x="3" y="1"/>
                      <a:pt x="2" y="2"/>
                    </a:cubicBezTo>
                    <a:cubicBezTo>
                      <a:pt x="2" y="2"/>
                      <a:pt x="2" y="2"/>
                      <a:pt x="2" y="1"/>
                    </a:cubicBezTo>
                    <a:cubicBezTo>
                      <a:pt x="2" y="2"/>
                      <a:pt x="2" y="2"/>
                      <a:pt x="2" y="2"/>
                    </a:cubicBezTo>
                    <a:cubicBezTo>
                      <a:pt x="2" y="3"/>
                      <a:pt x="2" y="1"/>
                      <a:pt x="2" y="1"/>
                    </a:cubicBezTo>
                    <a:cubicBezTo>
                      <a:pt x="2" y="1"/>
                      <a:pt x="2" y="1"/>
                      <a:pt x="2" y="1"/>
                    </a:cubicBezTo>
                    <a:cubicBezTo>
                      <a:pt x="2" y="2"/>
                      <a:pt x="1" y="2"/>
                      <a:pt x="1" y="2"/>
                    </a:cubicBezTo>
                    <a:cubicBezTo>
                      <a:pt x="1" y="2"/>
                      <a:pt x="1" y="2"/>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5" name="Freeform 2031"/>
              <p:cNvSpPr/>
              <p:nvPr/>
            </p:nvSpPr>
            <p:spPr bwMode="auto">
              <a:xfrm>
                <a:off x="1280" y="2735"/>
                <a:ext cx="2" cy="3"/>
              </a:xfrm>
              <a:custGeom>
                <a:avLst/>
                <a:gdLst>
                  <a:gd name="T0" fmla="*/ 0 w 1"/>
                  <a:gd name="T1" fmla="*/ 1 h 1"/>
                  <a:gd name="T2" fmla="*/ 1 w 1"/>
                  <a:gd name="T3" fmla="*/ 0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1" y="0"/>
                      <a:pt x="0" y="1"/>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6" name="Freeform 2032"/>
              <p:cNvSpPr/>
              <p:nvPr/>
            </p:nvSpPr>
            <p:spPr bwMode="auto">
              <a:xfrm>
                <a:off x="1273" y="2728"/>
                <a:ext cx="9" cy="10"/>
              </a:xfrm>
              <a:custGeom>
                <a:avLst/>
                <a:gdLst>
                  <a:gd name="T0" fmla="*/ 2 w 4"/>
                  <a:gd name="T1" fmla="*/ 2 h 4"/>
                  <a:gd name="T2" fmla="*/ 1 w 4"/>
                  <a:gd name="T3" fmla="*/ 2 h 4"/>
                  <a:gd name="T4" fmla="*/ 2 w 4"/>
                  <a:gd name="T5" fmla="*/ 4 h 4"/>
                  <a:gd name="T6" fmla="*/ 3 w 4"/>
                  <a:gd name="T7" fmla="*/ 3 h 4"/>
                  <a:gd name="T8" fmla="*/ 3 w 4"/>
                  <a:gd name="T9" fmla="*/ 4 h 4"/>
                  <a:gd name="T10" fmla="*/ 4 w 4"/>
                  <a:gd name="T11" fmla="*/ 4 h 4"/>
                  <a:gd name="T12" fmla="*/ 3 w 4"/>
                  <a:gd name="T13" fmla="*/ 4 h 4"/>
                  <a:gd name="T14" fmla="*/ 3 w 4"/>
                  <a:gd name="T15" fmla="*/ 3 h 4"/>
                  <a:gd name="T16" fmla="*/ 3 w 4"/>
                  <a:gd name="T17" fmla="*/ 3 h 4"/>
                  <a:gd name="T18" fmla="*/ 4 w 4"/>
                  <a:gd name="T19" fmla="*/ 3 h 4"/>
                  <a:gd name="T20" fmla="*/ 3 w 4"/>
                  <a:gd name="T21" fmla="*/ 4 h 4"/>
                  <a:gd name="T22" fmla="*/ 3 w 4"/>
                  <a:gd name="T23" fmla="*/ 3 h 4"/>
                  <a:gd name="T24" fmla="*/ 3 w 4"/>
                  <a:gd name="T25" fmla="*/ 2 h 4"/>
                  <a:gd name="T26" fmla="*/ 3 w 4"/>
                  <a:gd name="T27" fmla="*/ 3 h 4"/>
                  <a:gd name="T28" fmla="*/ 3 w 4"/>
                  <a:gd name="T29" fmla="*/ 3 h 4"/>
                  <a:gd name="T30" fmla="*/ 3 w 4"/>
                  <a:gd name="T31" fmla="*/ 2 h 4"/>
                  <a:gd name="T32" fmla="*/ 2 w 4"/>
                  <a:gd name="T33" fmla="*/ 1 h 4"/>
                  <a:gd name="T34" fmla="*/ 1 w 4"/>
                  <a:gd name="T35" fmla="*/ 1 h 4"/>
                  <a:gd name="T36" fmla="*/ 2 w 4"/>
                  <a:gd name="T37" fmla="*/ 1 h 4"/>
                  <a:gd name="T38" fmla="*/ 2 w 4"/>
                  <a:gd name="T39" fmla="*/ 1 h 4"/>
                  <a:gd name="T40" fmla="*/ 1 w 4"/>
                  <a:gd name="T41" fmla="*/ 0 h 4"/>
                  <a:gd name="T42" fmla="*/ 2 w 4"/>
                  <a:gd name="T4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4">
                    <a:moveTo>
                      <a:pt x="2" y="2"/>
                    </a:moveTo>
                    <a:cubicBezTo>
                      <a:pt x="1" y="2"/>
                      <a:pt x="1" y="2"/>
                      <a:pt x="1" y="2"/>
                    </a:cubicBezTo>
                    <a:cubicBezTo>
                      <a:pt x="2" y="3"/>
                      <a:pt x="3" y="4"/>
                      <a:pt x="2" y="4"/>
                    </a:cubicBezTo>
                    <a:cubicBezTo>
                      <a:pt x="2" y="4"/>
                      <a:pt x="3" y="4"/>
                      <a:pt x="3" y="3"/>
                    </a:cubicBezTo>
                    <a:cubicBezTo>
                      <a:pt x="3" y="4"/>
                      <a:pt x="3" y="4"/>
                      <a:pt x="3" y="4"/>
                    </a:cubicBezTo>
                    <a:cubicBezTo>
                      <a:pt x="3" y="4"/>
                      <a:pt x="3" y="4"/>
                      <a:pt x="4" y="4"/>
                    </a:cubicBezTo>
                    <a:cubicBezTo>
                      <a:pt x="4" y="3"/>
                      <a:pt x="3" y="4"/>
                      <a:pt x="3" y="4"/>
                    </a:cubicBezTo>
                    <a:cubicBezTo>
                      <a:pt x="3" y="3"/>
                      <a:pt x="3" y="3"/>
                      <a:pt x="3" y="3"/>
                    </a:cubicBezTo>
                    <a:cubicBezTo>
                      <a:pt x="3" y="3"/>
                      <a:pt x="3" y="3"/>
                      <a:pt x="3" y="3"/>
                    </a:cubicBezTo>
                    <a:cubicBezTo>
                      <a:pt x="4" y="3"/>
                      <a:pt x="4" y="3"/>
                      <a:pt x="4" y="3"/>
                    </a:cubicBezTo>
                    <a:cubicBezTo>
                      <a:pt x="4" y="2"/>
                      <a:pt x="3" y="4"/>
                      <a:pt x="3" y="4"/>
                    </a:cubicBezTo>
                    <a:cubicBezTo>
                      <a:pt x="3" y="3"/>
                      <a:pt x="3" y="3"/>
                      <a:pt x="3" y="3"/>
                    </a:cubicBezTo>
                    <a:cubicBezTo>
                      <a:pt x="3" y="3"/>
                      <a:pt x="3" y="3"/>
                      <a:pt x="3" y="2"/>
                    </a:cubicBezTo>
                    <a:cubicBezTo>
                      <a:pt x="3" y="2"/>
                      <a:pt x="3" y="3"/>
                      <a:pt x="3" y="3"/>
                    </a:cubicBezTo>
                    <a:cubicBezTo>
                      <a:pt x="3" y="3"/>
                      <a:pt x="3" y="3"/>
                      <a:pt x="3" y="3"/>
                    </a:cubicBezTo>
                    <a:cubicBezTo>
                      <a:pt x="2" y="3"/>
                      <a:pt x="3" y="3"/>
                      <a:pt x="3" y="2"/>
                    </a:cubicBezTo>
                    <a:cubicBezTo>
                      <a:pt x="3" y="3"/>
                      <a:pt x="2" y="2"/>
                      <a:pt x="2" y="1"/>
                    </a:cubicBezTo>
                    <a:cubicBezTo>
                      <a:pt x="2" y="2"/>
                      <a:pt x="1" y="1"/>
                      <a:pt x="1" y="1"/>
                    </a:cubicBezTo>
                    <a:cubicBezTo>
                      <a:pt x="2" y="1"/>
                      <a:pt x="2" y="1"/>
                      <a:pt x="2" y="1"/>
                    </a:cubicBezTo>
                    <a:cubicBezTo>
                      <a:pt x="2" y="1"/>
                      <a:pt x="2" y="1"/>
                      <a:pt x="2" y="1"/>
                    </a:cubicBezTo>
                    <a:cubicBezTo>
                      <a:pt x="2" y="1"/>
                      <a:pt x="1" y="1"/>
                      <a:pt x="1" y="0"/>
                    </a:cubicBezTo>
                    <a:cubicBezTo>
                      <a:pt x="0" y="1"/>
                      <a:pt x="2" y="2"/>
                      <a:pt x="2"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7" name="Rectangle 2033"/>
              <p:cNvSpPr>
                <a:spLocks noChangeArrowheads="1"/>
              </p:cNvSpPr>
              <p:nvPr/>
            </p:nvSpPr>
            <p:spPr bwMode="auto">
              <a:xfrm>
                <a:off x="1275"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8" name="Freeform 2034"/>
              <p:cNvSpPr/>
              <p:nvPr/>
            </p:nvSpPr>
            <p:spPr bwMode="auto">
              <a:xfrm>
                <a:off x="1304" y="2714"/>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9" name="Freeform 2035"/>
              <p:cNvSpPr/>
              <p:nvPr/>
            </p:nvSpPr>
            <p:spPr bwMode="auto">
              <a:xfrm>
                <a:off x="1301" y="2709"/>
                <a:ext cx="3" cy="7"/>
              </a:xfrm>
              <a:custGeom>
                <a:avLst/>
                <a:gdLst>
                  <a:gd name="T0" fmla="*/ 1 w 1"/>
                  <a:gd name="T1" fmla="*/ 0 h 3"/>
                  <a:gd name="T2" fmla="*/ 1 w 1"/>
                  <a:gd name="T3" fmla="*/ 1 h 3"/>
                  <a:gd name="T4" fmla="*/ 0 w 1"/>
                  <a:gd name="T5" fmla="*/ 3 h 3"/>
                  <a:gd name="T6" fmla="*/ 1 w 1"/>
                  <a:gd name="T7" fmla="*/ 1 h 3"/>
                  <a:gd name="T8" fmla="*/ 1 w 1"/>
                  <a:gd name="T9" fmla="*/ 2 h 3"/>
                  <a:gd name="T10" fmla="*/ 1 w 1"/>
                  <a:gd name="T11" fmla="*/ 1 h 3"/>
                  <a:gd name="T12" fmla="*/ 1 w 1"/>
                  <a:gd name="T13" fmla="*/ 1 h 3"/>
                  <a:gd name="T14" fmla="*/ 1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0"/>
                    </a:moveTo>
                    <a:cubicBezTo>
                      <a:pt x="1" y="1"/>
                      <a:pt x="1" y="1"/>
                      <a:pt x="1" y="1"/>
                    </a:cubicBezTo>
                    <a:cubicBezTo>
                      <a:pt x="1" y="2"/>
                      <a:pt x="1" y="2"/>
                      <a:pt x="0" y="3"/>
                    </a:cubicBezTo>
                    <a:cubicBezTo>
                      <a:pt x="0" y="3"/>
                      <a:pt x="1" y="2"/>
                      <a:pt x="1" y="1"/>
                    </a:cubicBezTo>
                    <a:cubicBezTo>
                      <a:pt x="1" y="1"/>
                      <a:pt x="1" y="2"/>
                      <a:pt x="1" y="2"/>
                    </a:cubicBezTo>
                    <a:cubicBezTo>
                      <a:pt x="1" y="1"/>
                      <a:pt x="1" y="2"/>
                      <a:pt x="1" y="1"/>
                    </a:cubicBezTo>
                    <a:cubicBezTo>
                      <a:pt x="1" y="0"/>
                      <a:pt x="1" y="1"/>
                      <a:pt x="1" y="1"/>
                    </a:cubicBezTo>
                    <a:lnTo>
                      <a:pt x="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0" name="Freeform 2036"/>
              <p:cNvSpPr/>
              <p:nvPr/>
            </p:nvSpPr>
            <p:spPr bwMode="auto">
              <a:xfrm>
                <a:off x="1304" y="271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1" name="Freeform 2037"/>
              <p:cNvSpPr/>
              <p:nvPr/>
            </p:nvSpPr>
            <p:spPr bwMode="auto">
              <a:xfrm>
                <a:off x="1301" y="2712"/>
                <a:ext cx="3"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2" name="Freeform 2038"/>
              <p:cNvSpPr/>
              <p:nvPr/>
            </p:nvSpPr>
            <p:spPr bwMode="auto">
              <a:xfrm>
                <a:off x="1301" y="2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3" name="Freeform 2039"/>
              <p:cNvSpPr/>
              <p:nvPr/>
            </p:nvSpPr>
            <p:spPr bwMode="auto">
              <a:xfrm>
                <a:off x="1301" y="2712"/>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0"/>
                      <a:pt x="0" y="0"/>
                    </a:cubicBezTo>
                    <a:cubicBezTo>
                      <a:pt x="1" y="0"/>
                      <a:pt x="0" y="1"/>
                      <a:pt x="1" y="0"/>
                    </a:cubicBezTo>
                    <a:cubicBezTo>
                      <a:pt x="1" y="0"/>
                      <a:pt x="1" y="0"/>
                      <a:pt x="1" y="0"/>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4" name="Freeform 2040"/>
              <p:cNvSpPr/>
              <p:nvPr/>
            </p:nvSpPr>
            <p:spPr bwMode="auto">
              <a:xfrm>
                <a:off x="1301" y="2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5" name="Rectangle 2041"/>
              <p:cNvSpPr>
                <a:spLocks noChangeArrowheads="1"/>
              </p:cNvSpPr>
              <p:nvPr/>
            </p:nvSpPr>
            <p:spPr bwMode="auto">
              <a:xfrm>
                <a:off x="1301"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96" name="Freeform 2042"/>
              <p:cNvSpPr/>
              <p:nvPr/>
            </p:nvSpPr>
            <p:spPr bwMode="auto">
              <a:xfrm>
                <a:off x="1301" y="2709"/>
                <a:ext cx="0" cy="5"/>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7" name="Freeform 2043"/>
              <p:cNvSpPr/>
              <p:nvPr/>
            </p:nvSpPr>
            <p:spPr bwMode="auto">
              <a:xfrm>
                <a:off x="1301" y="270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8" name="Freeform 2044"/>
              <p:cNvSpPr/>
              <p:nvPr/>
            </p:nvSpPr>
            <p:spPr bwMode="auto">
              <a:xfrm>
                <a:off x="1301" y="2707"/>
                <a:ext cx="0" cy="5"/>
              </a:xfrm>
              <a:custGeom>
                <a:avLst/>
                <a:gdLst>
                  <a:gd name="T0" fmla="*/ 2 h 2"/>
                  <a:gd name="T1" fmla="*/ 1 h 2"/>
                  <a:gd name="T2" fmla="*/ 2 h 2"/>
                  <a:gd name="T3" fmla="*/ 2 h 2"/>
                  <a:gd name="T4" fmla="*/ 2 h 2"/>
                  <a:gd name="T5" fmla="*/ 2 h 2"/>
                  <a:gd name="T6" fmla="*/ 2 h 2"/>
                  <a:gd name="T7" fmla="*/ 1 h 2"/>
                  <a:gd name="T8" fmla="*/ 1 h 2"/>
                  <a:gd name="T9" fmla="*/ 1 h 2"/>
                  <a:gd name="T10" fmla="*/ 0 h 2"/>
                  <a:gd name="T11" fmla="*/ 2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Lst>
                <a:rect l="0" t="0" r="r" b="b"/>
                <a:pathLst>
                  <a:path h="2">
                    <a:moveTo>
                      <a:pt x="0" y="2"/>
                    </a:moveTo>
                    <a:cubicBezTo>
                      <a:pt x="0" y="1"/>
                      <a:pt x="0" y="1"/>
                      <a:pt x="0" y="1"/>
                    </a:cubicBezTo>
                    <a:cubicBezTo>
                      <a:pt x="0" y="1"/>
                      <a:pt x="0" y="2"/>
                      <a:pt x="0" y="2"/>
                    </a:cubicBezTo>
                    <a:cubicBezTo>
                      <a:pt x="0" y="2"/>
                      <a:pt x="0" y="1"/>
                      <a:pt x="0" y="2"/>
                    </a:cubicBezTo>
                    <a:cubicBezTo>
                      <a:pt x="0" y="2"/>
                      <a:pt x="0" y="2"/>
                      <a:pt x="0" y="2"/>
                    </a:cubicBezTo>
                    <a:cubicBezTo>
                      <a:pt x="0" y="2"/>
                      <a:pt x="0" y="2"/>
                      <a:pt x="0" y="2"/>
                    </a:cubicBezTo>
                    <a:cubicBezTo>
                      <a:pt x="0" y="2"/>
                      <a:pt x="0" y="2"/>
                      <a:pt x="0" y="2"/>
                    </a:cubicBezTo>
                    <a:cubicBezTo>
                      <a:pt x="0" y="1"/>
                      <a:pt x="0" y="1"/>
                      <a:pt x="0" y="1"/>
                    </a:cubicBezTo>
                    <a:cubicBezTo>
                      <a:pt x="0" y="1"/>
                      <a:pt x="0" y="2"/>
                      <a:pt x="0" y="1"/>
                    </a:cubicBezTo>
                    <a:cubicBezTo>
                      <a:pt x="0" y="1"/>
                      <a:pt x="0" y="1"/>
                      <a:pt x="0" y="1"/>
                    </a:cubicBezTo>
                    <a:cubicBezTo>
                      <a:pt x="0" y="1"/>
                      <a:pt x="0" y="0"/>
                      <a:pt x="0" y="0"/>
                    </a:cubicBezTo>
                    <a:cubicBezTo>
                      <a:pt x="0" y="0"/>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9" name="Rectangle 2045"/>
              <p:cNvSpPr>
                <a:spLocks noChangeArrowheads="1"/>
              </p:cNvSpPr>
              <p:nvPr/>
            </p:nvSpPr>
            <p:spPr bwMode="auto">
              <a:xfrm>
                <a:off x="1301" y="270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0" name="Freeform 2046"/>
              <p:cNvSpPr/>
              <p:nvPr/>
            </p:nvSpPr>
            <p:spPr bwMode="auto">
              <a:xfrm>
                <a:off x="1299" y="2707"/>
                <a:ext cx="2" cy="5"/>
              </a:xfrm>
              <a:custGeom>
                <a:avLst/>
                <a:gdLst>
                  <a:gd name="T0" fmla="*/ 0 w 1"/>
                  <a:gd name="T1" fmla="*/ 2 h 2"/>
                  <a:gd name="T2" fmla="*/ 1 w 1"/>
                  <a:gd name="T3" fmla="*/ 2 h 2"/>
                  <a:gd name="T4" fmla="*/ 1 w 1"/>
                  <a:gd name="T5" fmla="*/ 2 h 2"/>
                  <a:gd name="T6" fmla="*/ 1 w 1"/>
                  <a:gd name="T7" fmla="*/ 1 h 2"/>
                  <a:gd name="T8" fmla="*/ 1 w 1"/>
                  <a:gd name="T9" fmla="*/ 2 h 2"/>
                  <a:gd name="T10" fmla="*/ 1 w 1"/>
                  <a:gd name="T11" fmla="*/ 0 h 2"/>
                  <a:gd name="T12" fmla="*/ 1 w 1"/>
                  <a:gd name="T13" fmla="*/ 1 h 2"/>
                  <a:gd name="T14" fmla="*/ 1 w 1"/>
                  <a:gd name="T15" fmla="*/ 1 h 2"/>
                  <a:gd name="T16" fmla="*/ 0 w 1"/>
                  <a:gd name="T17" fmla="*/ 1 h 2"/>
                  <a:gd name="T18" fmla="*/ 0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1" y="2"/>
                      <a:pt x="1" y="2"/>
                      <a:pt x="1" y="2"/>
                    </a:cubicBezTo>
                    <a:cubicBezTo>
                      <a:pt x="1" y="2"/>
                      <a:pt x="1" y="2"/>
                      <a:pt x="1" y="2"/>
                    </a:cubicBezTo>
                    <a:cubicBezTo>
                      <a:pt x="1" y="1"/>
                      <a:pt x="1" y="1"/>
                      <a:pt x="1" y="1"/>
                    </a:cubicBezTo>
                    <a:cubicBezTo>
                      <a:pt x="1" y="0"/>
                      <a:pt x="1" y="2"/>
                      <a:pt x="1" y="2"/>
                    </a:cubicBezTo>
                    <a:cubicBezTo>
                      <a:pt x="0" y="1"/>
                      <a:pt x="1" y="1"/>
                      <a:pt x="1" y="0"/>
                    </a:cubicBezTo>
                    <a:cubicBezTo>
                      <a:pt x="1" y="1"/>
                      <a:pt x="1" y="1"/>
                      <a:pt x="1" y="1"/>
                    </a:cubicBezTo>
                    <a:cubicBezTo>
                      <a:pt x="1" y="0"/>
                      <a:pt x="1" y="1"/>
                      <a:pt x="1" y="1"/>
                    </a:cubicBezTo>
                    <a:cubicBezTo>
                      <a:pt x="1"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1" name="Freeform 2047"/>
              <p:cNvSpPr/>
              <p:nvPr/>
            </p:nvSpPr>
            <p:spPr bwMode="auto">
              <a:xfrm>
                <a:off x="1299" y="2712"/>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2" name="Freeform 2048"/>
              <p:cNvSpPr/>
              <p:nvPr/>
            </p:nvSpPr>
            <p:spPr bwMode="auto">
              <a:xfrm>
                <a:off x="1299" y="2709"/>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3" name="Rectangle 2049"/>
              <p:cNvSpPr>
                <a:spLocks noChangeArrowheads="1"/>
              </p:cNvSpPr>
              <p:nvPr/>
            </p:nvSpPr>
            <p:spPr bwMode="auto">
              <a:xfrm>
                <a:off x="1299" y="271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4" name="Freeform 2050"/>
              <p:cNvSpPr/>
              <p:nvPr/>
            </p:nvSpPr>
            <p:spPr bwMode="auto">
              <a:xfrm>
                <a:off x="1294" y="2707"/>
                <a:ext cx="5" cy="7"/>
              </a:xfrm>
              <a:custGeom>
                <a:avLst/>
                <a:gdLst>
                  <a:gd name="T0" fmla="*/ 1 w 2"/>
                  <a:gd name="T1" fmla="*/ 0 h 3"/>
                  <a:gd name="T2" fmla="*/ 1 w 2"/>
                  <a:gd name="T3" fmla="*/ 1 h 3"/>
                  <a:gd name="T4" fmla="*/ 0 w 2"/>
                  <a:gd name="T5" fmla="*/ 1 h 3"/>
                  <a:gd name="T6" fmla="*/ 0 w 2"/>
                  <a:gd name="T7" fmla="*/ 2 h 3"/>
                  <a:gd name="T8" fmla="*/ 0 w 2"/>
                  <a:gd name="T9" fmla="*/ 2 h 3"/>
                  <a:gd name="T10" fmla="*/ 0 w 2"/>
                  <a:gd name="T11" fmla="*/ 2 h 3"/>
                  <a:gd name="T12" fmla="*/ 0 w 2"/>
                  <a:gd name="T13" fmla="*/ 2 h 3"/>
                  <a:gd name="T14" fmla="*/ 1 w 2"/>
                  <a:gd name="T15" fmla="*/ 2 h 3"/>
                  <a:gd name="T16" fmla="*/ 2 w 2"/>
                  <a:gd name="T17" fmla="*/ 2 h 3"/>
                  <a:gd name="T18" fmla="*/ 2 w 2"/>
                  <a:gd name="T19" fmla="*/ 1 h 3"/>
                  <a:gd name="T20" fmla="*/ 2 w 2"/>
                  <a:gd name="T21" fmla="*/ 2 h 3"/>
                  <a:gd name="T22" fmla="*/ 2 w 2"/>
                  <a:gd name="T23" fmla="*/ 2 h 3"/>
                  <a:gd name="T24" fmla="*/ 2 w 2"/>
                  <a:gd name="T25" fmla="*/ 2 h 3"/>
                  <a:gd name="T26" fmla="*/ 2 w 2"/>
                  <a:gd name="T27" fmla="*/ 1 h 3"/>
                  <a:gd name="T28" fmla="*/ 2 w 2"/>
                  <a:gd name="T29" fmla="*/ 2 h 3"/>
                  <a:gd name="T30" fmla="*/ 2 w 2"/>
                  <a:gd name="T31" fmla="*/ 2 h 3"/>
                  <a:gd name="T32" fmla="*/ 2 w 2"/>
                  <a:gd name="T33" fmla="*/ 1 h 3"/>
                  <a:gd name="T34" fmla="*/ 2 w 2"/>
                  <a:gd name="T35" fmla="*/ 0 h 3"/>
                  <a:gd name="T36" fmla="*/ 2 w 2"/>
                  <a:gd name="T37" fmla="*/ 2 h 3"/>
                  <a:gd name="T38" fmla="*/ 2 w 2"/>
                  <a:gd name="T39" fmla="*/ 1 h 3"/>
                  <a:gd name="T40" fmla="*/ 2 w 2"/>
                  <a:gd name="T41" fmla="*/ 0 h 3"/>
                  <a:gd name="T42" fmla="*/ 1 w 2"/>
                  <a:gd name="T43" fmla="*/ 1 h 3"/>
                  <a:gd name="T44" fmla="*/ 1 w 2"/>
                  <a:gd name="T45" fmla="*/ 1 h 3"/>
                  <a:gd name="T46" fmla="*/ 1 w 2"/>
                  <a:gd name="T47" fmla="*/ 1 h 3"/>
                  <a:gd name="T48" fmla="*/ 1 w 2"/>
                  <a:gd name="T49" fmla="*/ 1 h 3"/>
                  <a:gd name="T50" fmla="*/ 1 w 2"/>
                  <a:gd name="T51" fmla="*/ 2 h 3"/>
                  <a:gd name="T52" fmla="*/ 1 w 2"/>
                  <a:gd name="T53" fmla="*/ 0 h 3"/>
                  <a:gd name="T54" fmla="*/ 1 w 2"/>
                  <a:gd name="T55" fmla="*/ 1 h 3"/>
                  <a:gd name="T56" fmla="*/ 1 w 2"/>
                  <a:gd name="T57" fmla="*/ 1 h 3"/>
                  <a:gd name="T58" fmla="*/ 1 w 2"/>
                  <a:gd name="T59" fmla="*/ 0 h 3"/>
                  <a:gd name="T60" fmla="*/ 1 w 2"/>
                  <a:gd name="T61" fmla="*/ 1 h 3"/>
                  <a:gd name="T62" fmla="*/ 1 w 2"/>
                  <a:gd name="T63" fmla="*/ 1 h 3"/>
                  <a:gd name="T64" fmla="*/ 1 w 2"/>
                  <a:gd name="T65" fmla="*/ 1 h 3"/>
                  <a:gd name="T66" fmla="*/ 1 w 2"/>
                  <a:gd name="T67" fmla="*/ 0 h 3"/>
                  <a:gd name="T68" fmla="*/ 1 w 2"/>
                  <a:gd name="T69" fmla="*/ 0 h 3"/>
                  <a:gd name="T70" fmla="*/ 1 w 2"/>
                  <a:gd name="T71" fmla="*/ 1 h 3"/>
                  <a:gd name="T72" fmla="*/ 1 w 2"/>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 h="3">
                    <a:moveTo>
                      <a:pt x="1" y="0"/>
                    </a:moveTo>
                    <a:cubicBezTo>
                      <a:pt x="1" y="0"/>
                      <a:pt x="1" y="1"/>
                      <a:pt x="1" y="1"/>
                    </a:cubicBezTo>
                    <a:cubicBezTo>
                      <a:pt x="1" y="1"/>
                      <a:pt x="1" y="1"/>
                      <a:pt x="0" y="1"/>
                    </a:cubicBezTo>
                    <a:cubicBezTo>
                      <a:pt x="0" y="2"/>
                      <a:pt x="0" y="2"/>
                      <a:pt x="0" y="2"/>
                    </a:cubicBezTo>
                    <a:cubicBezTo>
                      <a:pt x="0" y="2"/>
                      <a:pt x="0" y="2"/>
                      <a:pt x="0" y="2"/>
                    </a:cubicBezTo>
                    <a:cubicBezTo>
                      <a:pt x="0" y="2"/>
                      <a:pt x="0" y="2"/>
                      <a:pt x="0" y="2"/>
                    </a:cubicBezTo>
                    <a:cubicBezTo>
                      <a:pt x="0" y="2"/>
                      <a:pt x="1" y="2"/>
                      <a:pt x="0" y="2"/>
                    </a:cubicBezTo>
                    <a:cubicBezTo>
                      <a:pt x="0" y="2"/>
                      <a:pt x="1" y="2"/>
                      <a:pt x="1" y="2"/>
                    </a:cubicBezTo>
                    <a:cubicBezTo>
                      <a:pt x="1" y="2"/>
                      <a:pt x="1" y="2"/>
                      <a:pt x="2" y="2"/>
                    </a:cubicBezTo>
                    <a:cubicBezTo>
                      <a:pt x="2" y="1"/>
                      <a:pt x="2" y="1"/>
                      <a:pt x="2" y="1"/>
                    </a:cubicBezTo>
                    <a:cubicBezTo>
                      <a:pt x="2" y="2"/>
                      <a:pt x="2" y="1"/>
                      <a:pt x="2" y="2"/>
                    </a:cubicBezTo>
                    <a:cubicBezTo>
                      <a:pt x="2" y="2"/>
                      <a:pt x="2" y="2"/>
                      <a:pt x="2" y="2"/>
                    </a:cubicBezTo>
                    <a:cubicBezTo>
                      <a:pt x="2" y="3"/>
                      <a:pt x="2" y="2"/>
                      <a:pt x="2" y="2"/>
                    </a:cubicBezTo>
                    <a:cubicBezTo>
                      <a:pt x="2" y="2"/>
                      <a:pt x="2" y="1"/>
                      <a:pt x="2" y="1"/>
                    </a:cubicBezTo>
                    <a:cubicBezTo>
                      <a:pt x="2" y="2"/>
                      <a:pt x="2" y="1"/>
                      <a:pt x="2" y="2"/>
                    </a:cubicBezTo>
                    <a:cubicBezTo>
                      <a:pt x="2" y="3"/>
                      <a:pt x="2" y="1"/>
                      <a:pt x="2" y="2"/>
                    </a:cubicBezTo>
                    <a:cubicBezTo>
                      <a:pt x="2" y="1"/>
                      <a:pt x="2" y="1"/>
                      <a:pt x="2" y="1"/>
                    </a:cubicBezTo>
                    <a:cubicBezTo>
                      <a:pt x="2" y="0"/>
                      <a:pt x="2" y="1"/>
                      <a:pt x="2" y="0"/>
                    </a:cubicBezTo>
                    <a:cubicBezTo>
                      <a:pt x="2" y="0"/>
                      <a:pt x="2" y="1"/>
                      <a:pt x="2" y="2"/>
                    </a:cubicBezTo>
                    <a:cubicBezTo>
                      <a:pt x="2" y="1"/>
                      <a:pt x="2" y="1"/>
                      <a:pt x="2" y="1"/>
                    </a:cubicBezTo>
                    <a:cubicBezTo>
                      <a:pt x="2" y="1"/>
                      <a:pt x="1" y="1"/>
                      <a:pt x="2" y="0"/>
                    </a:cubicBezTo>
                    <a:cubicBezTo>
                      <a:pt x="2" y="1"/>
                      <a:pt x="2" y="0"/>
                      <a:pt x="1" y="1"/>
                    </a:cubicBezTo>
                    <a:cubicBezTo>
                      <a:pt x="1" y="1"/>
                      <a:pt x="1" y="1"/>
                      <a:pt x="1" y="1"/>
                    </a:cubicBezTo>
                    <a:cubicBezTo>
                      <a:pt x="1" y="1"/>
                      <a:pt x="1" y="1"/>
                      <a:pt x="1" y="1"/>
                    </a:cubicBezTo>
                    <a:cubicBezTo>
                      <a:pt x="1" y="1"/>
                      <a:pt x="1" y="1"/>
                      <a:pt x="1" y="1"/>
                    </a:cubicBezTo>
                    <a:cubicBezTo>
                      <a:pt x="1" y="1"/>
                      <a:pt x="1" y="1"/>
                      <a:pt x="1" y="2"/>
                    </a:cubicBezTo>
                    <a:cubicBezTo>
                      <a:pt x="1" y="0"/>
                      <a:pt x="1" y="0"/>
                      <a:pt x="1" y="0"/>
                    </a:cubicBezTo>
                    <a:cubicBezTo>
                      <a:pt x="1" y="1"/>
                      <a:pt x="1" y="1"/>
                      <a:pt x="1" y="1"/>
                    </a:cubicBezTo>
                    <a:cubicBezTo>
                      <a:pt x="1" y="1"/>
                      <a:pt x="1" y="1"/>
                      <a:pt x="1" y="1"/>
                    </a:cubicBezTo>
                    <a:cubicBezTo>
                      <a:pt x="1" y="1"/>
                      <a:pt x="1" y="1"/>
                      <a:pt x="1" y="0"/>
                    </a:cubicBezTo>
                    <a:cubicBezTo>
                      <a:pt x="1" y="0"/>
                      <a:pt x="1" y="1"/>
                      <a:pt x="1" y="1"/>
                    </a:cubicBezTo>
                    <a:cubicBezTo>
                      <a:pt x="1" y="1"/>
                      <a:pt x="1" y="1"/>
                      <a:pt x="1" y="1"/>
                    </a:cubicBezTo>
                    <a:cubicBezTo>
                      <a:pt x="1" y="2"/>
                      <a:pt x="1" y="1"/>
                      <a:pt x="1" y="1"/>
                    </a:cubicBezTo>
                    <a:cubicBezTo>
                      <a:pt x="1" y="0"/>
                      <a:pt x="1" y="0"/>
                      <a:pt x="1" y="0"/>
                    </a:cubicBezTo>
                    <a:cubicBezTo>
                      <a:pt x="1" y="0"/>
                      <a:pt x="1" y="0"/>
                      <a:pt x="1" y="0"/>
                    </a:cubicBezTo>
                    <a:cubicBezTo>
                      <a:pt x="1" y="1"/>
                      <a:pt x="1" y="1"/>
                      <a:pt x="1" y="1"/>
                    </a:cubicBezTo>
                    <a:cubicBezTo>
                      <a:pt x="1"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5" name="Freeform 2051"/>
              <p:cNvSpPr/>
              <p:nvPr/>
            </p:nvSpPr>
            <p:spPr bwMode="auto">
              <a:xfrm>
                <a:off x="1296" y="2704"/>
                <a:ext cx="3" cy="3"/>
              </a:xfrm>
              <a:custGeom>
                <a:avLst/>
                <a:gdLst>
                  <a:gd name="T0" fmla="*/ 0 w 3"/>
                  <a:gd name="T1" fmla="*/ 3 h 3"/>
                  <a:gd name="T2" fmla="*/ 3 w 3"/>
                  <a:gd name="T3" fmla="*/ 0 h 3"/>
                  <a:gd name="T4" fmla="*/ 3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0"/>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6" name="Freeform 2052"/>
              <p:cNvSpPr/>
              <p:nvPr/>
            </p:nvSpPr>
            <p:spPr bwMode="auto">
              <a:xfrm>
                <a:off x="1296" y="27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7" name="Rectangle 2053"/>
              <p:cNvSpPr>
                <a:spLocks noChangeArrowheads="1"/>
              </p:cNvSpPr>
              <p:nvPr/>
            </p:nvSpPr>
            <p:spPr bwMode="auto">
              <a:xfrm>
                <a:off x="1294" y="271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8" name="Freeform 2054"/>
              <p:cNvSpPr/>
              <p:nvPr/>
            </p:nvSpPr>
            <p:spPr bwMode="auto">
              <a:xfrm>
                <a:off x="1296" y="270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9" name="Freeform 2055"/>
              <p:cNvSpPr/>
              <p:nvPr/>
            </p:nvSpPr>
            <p:spPr bwMode="auto">
              <a:xfrm>
                <a:off x="1299" y="27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0" name="Rectangle 2056"/>
              <p:cNvSpPr>
                <a:spLocks noChangeArrowheads="1"/>
              </p:cNvSpPr>
              <p:nvPr/>
            </p:nvSpPr>
            <p:spPr bwMode="auto">
              <a:xfrm>
                <a:off x="1296" y="270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11" name="Freeform 2057"/>
              <p:cNvSpPr/>
              <p:nvPr/>
            </p:nvSpPr>
            <p:spPr bwMode="auto">
              <a:xfrm>
                <a:off x="1289" y="2702"/>
                <a:ext cx="10" cy="17"/>
              </a:xfrm>
              <a:custGeom>
                <a:avLst/>
                <a:gdLst>
                  <a:gd name="T0" fmla="*/ 3 w 4"/>
                  <a:gd name="T1" fmla="*/ 4 h 7"/>
                  <a:gd name="T2" fmla="*/ 3 w 4"/>
                  <a:gd name="T3" fmla="*/ 4 h 7"/>
                  <a:gd name="T4" fmla="*/ 2 w 4"/>
                  <a:gd name="T5" fmla="*/ 5 h 7"/>
                  <a:gd name="T6" fmla="*/ 2 w 4"/>
                  <a:gd name="T7" fmla="*/ 4 h 7"/>
                  <a:gd name="T8" fmla="*/ 1 w 4"/>
                  <a:gd name="T9" fmla="*/ 5 h 7"/>
                  <a:gd name="T10" fmla="*/ 2 w 4"/>
                  <a:gd name="T11" fmla="*/ 4 h 7"/>
                  <a:gd name="T12" fmla="*/ 1 w 4"/>
                  <a:gd name="T13" fmla="*/ 5 h 7"/>
                  <a:gd name="T14" fmla="*/ 2 w 4"/>
                  <a:gd name="T15" fmla="*/ 4 h 7"/>
                  <a:gd name="T16" fmla="*/ 2 w 4"/>
                  <a:gd name="T17" fmla="*/ 4 h 7"/>
                  <a:gd name="T18" fmla="*/ 2 w 4"/>
                  <a:gd name="T19" fmla="*/ 4 h 7"/>
                  <a:gd name="T20" fmla="*/ 2 w 4"/>
                  <a:gd name="T21" fmla="*/ 3 h 7"/>
                  <a:gd name="T22" fmla="*/ 3 w 4"/>
                  <a:gd name="T23" fmla="*/ 2 h 7"/>
                  <a:gd name="T24" fmla="*/ 2 w 4"/>
                  <a:gd name="T25" fmla="*/ 3 h 7"/>
                  <a:gd name="T26" fmla="*/ 3 w 4"/>
                  <a:gd name="T27" fmla="*/ 2 h 7"/>
                  <a:gd name="T28" fmla="*/ 1 w 4"/>
                  <a:gd name="T29" fmla="*/ 5 h 7"/>
                  <a:gd name="T30" fmla="*/ 0 w 4"/>
                  <a:gd name="T31" fmla="*/ 6 h 7"/>
                  <a:gd name="T32" fmla="*/ 1 w 4"/>
                  <a:gd name="T33" fmla="*/ 5 h 7"/>
                  <a:gd name="T34" fmla="*/ 1 w 4"/>
                  <a:gd name="T35" fmla="*/ 6 h 7"/>
                  <a:gd name="T36" fmla="*/ 1 w 4"/>
                  <a:gd name="T37" fmla="*/ 5 h 7"/>
                  <a:gd name="T38" fmla="*/ 1 w 4"/>
                  <a:gd name="T39" fmla="*/ 6 h 7"/>
                  <a:gd name="T40" fmla="*/ 1 w 4"/>
                  <a:gd name="T41" fmla="*/ 5 h 7"/>
                  <a:gd name="T42" fmla="*/ 1 w 4"/>
                  <a:gd name="T43" fmla="*/ 6 h 7"/>
                  <a:gd name="T44" fmla="*/ 1 w 4"/>
                  <a:gd name="T45" fmla="*/ 6 h 7"/>
                  <a:gd name="T46" fmla="*/ 1 w 4"/>
                  <a:gd name="T47" fmla="*/ 6 h 7"/>
                  <a:gd name="T48" fmla="*/ 2 w 4"/>
                  <a:gd name="T49" fmla="*/ 5 h 7"/>
                  <a:gd name="T50" fmla="*/ 1 w 4"/>
                  <a:gd name="T51" fmla="*/ 6 h 7"/>
                  <a:gd name="T52" fmla="*/ 1 w 4"/>
                  <a:gd name="T53" fmla="*/ 6 h 7"/>
                  <a:gd name="T54" fmla="*/ 1 w 4"/>
                  <a:gd name="T55" fmla="*/ 6 h 7"/>
                  <a:gd name="T56" fmla="*/ 2 w 4"/>
                  <a:gd name="T57" fmla="*/ 6 h 7"/>
                  <a:gd name="T58" fmla="*/ 2 w 4"/>
                  <a:gd name="T59" fmla="*/ 5 h 7"/>
                  <a:gd name="T60" fmla="*/ 2 w 4"/>
                  <a:gd name="T61" fmla="*/ 5 h 7"/>
                  <a:gd name="T62" fmla="*/ 2 w 4"/>
                  <a:gd name="T63" fmla="*/ 5 h 7"/>
                  <a:gd name="T64" fmla="*/ 3 w 4"/>
                  <a:gd name="T65" fmla="*/ 5 h 7"/>
                  <a:gd name="T66" fmla="*/ 2 w 4"/>
                  <a:gd name="T67" fmla="*/ 5 h 7"/>
                  <a:gd name="T68" fmla="*/ 3 w 4"/>
                  <a:gd name="T6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7">
                    <a:moveTo>
                      <a:pt x="3" y="4"/>
                    </a:moveTo>
                    <a:cubicBezTo>
                      <a:pt x="3" y="4"/>
                      <a:pt x="3" y="4"/>
                      <a:pt x="3" y="4"/>
                    </a:cubicBezTo>
                    <a:cubicBezTo>
                      <a:pt x="2" y="4"/>
                      <a:pt x="2" y="5"/>
                      <a:pt x="2" y="5"/>
                    </a:cubicBezTo>
                    <a:cubicBezTo>
                      <a:pt x="2" y="4"/>
                      <a:pt x="2" y="4"/>
                      <a:pt x="2" y="4"/>
                    </a:cubicBezTo>
                    <a:cubicBezTo>
                      <a:pt x="2" y="4"/>
                      <a:pt x="2" y="4"/>
                      <a:pt x="1" y="5"/>
                    </a:cubicBezTo>
                    <a:cubicBezTo>
                      <a:pt x="2" y="4"/>
                      <a:pt x="2" y="4"/>
                      <a:pt x="2" y="4"/>
                    </a:cubicBezTo>
                    <a:cubicBezTo>
                      <a:pt x="2" y="4"/>
                      <a:pt x="1" y="6"/>
                      <a:pt x="1" y="5"/>
                    </a:cubicBezTo>
                    <a:cubicBezTo>
                      <a:pt x="1" y="5"/>
                      <a:pt x="1" y="5"/>
                      <a:pt x="2" y="4"/>
                    </a:cubicBezTo>
                    <a:cubicBezTo>
                      <a:pt x="2" y="4"/>
                      <a:pt x="2" y="4"/>
                      <a:pt x="2" y="4"/>
                    </a:cubicBezTo>
                    <a:cubicBezTo>
                      <a:pt x="1" y="5"/>
                      <a:pt x="2" y="4"/>
                      <a:pt x="2" y="4"/>
                    </a:cubicBezTo>
                    <a:cubicBezTo>
                      <a:pt x="2" y="4"/>
                      <a:pt x="2" y="3"/>
                      <a:pt x="2" y="3"/>
                    </a:cubicBezTo>
                    <a:cubicBezTo>
                      <a:pt x="2" y="3"/>
                      <a:pt x="3" y="3"/>
                      <a:pt x="3" y="2"/>
                    </a:cubicBezTo>
                    <a:cubicBezTo>
                      <a:pt x="3" y="3"/>
                      <a:pt x="3" y="2"/>
                      <a:pt x="2" y="3"/>
                    </a:cubicBezTo>
                    <a:cubicBezTo>
                      <a:pt x="3" y="2"/>
                      <a:pt x="3" y="3"/>
                      <a:pt x="3" y="2"/>
                    </a:cubicBezTo>
                    <a:cubicBezTo>
                      <a:pt x="2" y="4"/>
                      <a:pt x="4" y="0"/>
                      <a:pt x="1" y="5"/>
                    </a:cubicBezTo>
                    <a:cubicBezTo>
                      <a:pt x="0" y="6"/>
                      <a:pt x="0" y="6"/>
                      <a:pt x="0" y="6"/>
                    </a:cubicBezTo>
                    <a:cubicBezTo>
                      <a:pt x="1" y="6"/>
                      <a:pt x="1" y="5"/>
                      <a:pt x="1" y="5"/>
                    </a:cubicBezTo>
                    <a:cubicBezTo>
                      <a:pt x="1" y="6"/>
                      <a:pt x="1" y="6"/>
                      <a:pt x="1" y="6"/>
                    </a:cubicBezTo>
                    <a:cubicBezTo>
                      <a:pt x="1" y="5"/>
                      <a:pt x="1" y="6"/>
                      <a:pt x="1" y="5"/>
                    </a:cubicBezTo>
                    <a:cubicBezTo>
                      <a:pt x="1" y="6"/>
                      <a:pt x="1" y="6"/>
                      <a:pt x="1" y="6"/>
                    </a:cubicBezTo>
                    <a:cubicBezTo>
                      <a:pt x="1" y="5"/>
                      <a:pt x="1" y="5"/>
                      <a:pt x="1" y="5"/>
                    </a:cubicBezTo>
                    <a:cubicBezTo>
                      <a:pt x="1" y="5"/>
                      <a:pt x="0" y="7"/>
                      <a:pt x="1" y="6"/>
                    </a:cubicBezTo>
                    <a:cubicBezTo>
                      <a:pt x="1" y="6"/>
                      <a:pt x="1" y="6"/>
                      <a:pt x="1" y="6"/>
                    </a:cubicBezTo>
                    <a:cubicBezTo>
                      <a:pt x="1" y="5"/>
                      <a:pt x="1" y="6"/>
                      <a:pt x="1" y="6"/>
                    </a:cubicBezTo>
                    <a:cubicBezTo>
                      <a:pt x="1" y="5"/>
                      <a:pt x="2" y="5"/>
                      <a:pt x="2" y="5"/>
                    </a:cubicBezTo>
                    <a:cubicBezTo>
                      <a:pt x="1" y="5"/>
                      <a:pt x="2" y="5"/>
                      <a:pt x="1" y="6"/>
                    </a:cubicBezTo>
                    <a:cubicBezTo>
                      <a:pt x="1" y="6"/>
                      <a:pt x="1" y="5"/>
                      <a:pt x="1" y="6"/>
                    </a:cubicBezTo>
                    <a:cubicBezTo>
                      <a:pt x="1" y="6"/>
                      <a:pt x="1" y="6"/>
                      <a:pt x="1" y="6"/>
                    </a:cubicBezTo>
                    <a:cubicBezTo>
                      <a:pt x="2" y="5"/>
                      <a:pt x="1" y="6"/>
                      <a:pt x="2" y="6"/>
                    </a:cubicBezTo>
                    <a:cubicBezTo>
                      <a:pt x="2" y="5"/>
                      <a:pt x="2" y="5"/>
                      <a:pt x="2" y="5"/>
                    </a:cubicBezTo>
                    <a:cubicBezTo>
                      <a:pt x="2" y="5"/>
                      <a:pt x="2" y="5"/>
                      <a:pt x="2" y="5"/>
                    </a:cubicBezTo>
                    <a:cubicBezTo>
                      <a:pt x="2" y="5"/>
                      <a:pt x="2" y="5"/>
                      <a:pt x="2" y="5"/>
                    </a:cubicBezTo>
                    <a:cubicBezTo>
                      <a:pt x="2" y="5"/>
                      <a:pt x="2" y="5"/>
                      <a:pt x="3" y="5"/>
                    </a:cubicBezTo>
                    <a:cubicBezTo>
                      <a:pt x="3" y="4"/>
                      <a:pt x="2" y="5"/>
                      <a:pt x="2" y="5"/>
                    </a:cubicBezTo>
                    <a:cubicBezTo>
                      <a:pt x="2" y="5"/>
                      <a:pt x="3" y="4"/>
                      <a:pt x="3" y="4"/>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2" name="Freeform 2058"/>
              <p:cNvSpPr/>
              <p:nvPr/>
            </p:nvSpPr>
            <p:spPr bwMode="auto">
              <a:xfrm>
                <a:off x="1289" y="2716"/>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3" name="Freeform 2059"/>
              <p:cNvSpPr/>
              <p:nvPr/>
            </p:nvSpPr>
            <p:spPr bwMode="auto">
              <a:xfrm>
                <a:off x="1292" y="2712"/>
                <a:ext cx="7" cy="7"/>
              </a:xfrm>
              <a:custGeom>
                <a:avLst/>
                <a:gdLst>
                  <a:gd name="T0" fmla="*/ 1 w 3"/>
                  <a:gd name="T1" fmla="*/ 1 h 3"/>
                  <a:gd name="T2" fmla="*/ 1 w 3"/>
                  <a:gd name="T3" fmla="*/ 2 h 3"/>
                  <a:gd name="T4" fmla="*/ 2 w 3"/>
                  <a:gd name="T5" fmla="*/ 1 h 3"/>
                  <a:gd name="T6" fmla="*/ 2 w 3"/>
                  <a:gd name="T7" fmla="*/ 1 h 3"/>
                  <a:gd name="T8" fmla="*/ 1 w 3"/>
                  <a:gd name="T9" fmla="*/ 2 h 3"/>
                  <a:gd name="T10" fmla="*/ 1 w 3"/>
                  <a:gd name="T11" fmla="*/ 2 h 3"/>
                  <a:gd name="T12" fmla="*/ 2 w 3"/>
                  <a:gd name="T13" fmla="*/ 1 h 3"/>
                  <a:gd name="T14" fmla="*/ 2 w 3"/>
                  <a:gd name="T15" fmla="*/ 1 h 3"/>
                  <a:gd name="T16" fmla="*/ 2 w 3"/>
                  <a:gd name="T17" fmla="*/ 1 h 3"/>
                  <a:gd name="T18" fmla="*/ 1 w 3"/>
                  <a:gd name="T19" fmla="*/ 2 h 3"/>
                  <a:gd name="T20" fmla="*/ 3 w 3"/>
                  <a:gd name="T21" fmla="*/ 0 h 3"/>
                  <a:gd name="T22" fmla="*/ 3 w 3"/>
                  <a:gd name="T23" fmla="*/ 0 h 3"/>
                  <a:gd name="T24" fmla="*/ 2 w 3"/>
                  <a:gd name="T25" fmla="*/ 1 h 3"/>
                  <a:gd name="T26" fmla="*/ 2 w 3"/>
                  <a:gd name="T27" fmla="*/ 1 h 3"/>
                  <a:gd name="T28" fmla="*/ 3 w 3"/>
                  <a:gd name="T29" fmla="*/ 0 h 3"/>
                  <a:gd name="T30" fmla="*/ 2 w 3"/>
                  <a:gd name="T31" fmla="*/ 0 h 3"/>
                  <a:gd name="T32" fmla="*/ 2 w 3"/>
                  <a:gd name="T33" fmla="*/ 0 h 3"/>
                  <a:gd name="T34" fmla="*/ 2 w 3"/>
                  <a:gd name="T35" fmla="*/ 1 h 3"/>
                  <a:gd name="T36" fmla="*/ 1 w 3"/>
                  <a:gd name="T37" fmla="*/ 2 h 3"/>
                  <a:gd name="T38" fmla="*/ 1 w 3"/>
                  <a:gd name="T39" fmla="*/ 1 h 3"/>
                  <a:gd name="T40" fmla="*/ 1 w 3"/>
                  <a:gd name="T41" fmla="*/ 2 h 3"/>
                  <a:gd name="T42" fmla="*/ 0 w 3"/>
                  <a:gd name="T43" fmla="*/ 2 h 3"/>
                  <a:gd name="T44" fmla="*/ 0 w 3"/>
                  <a:gd name="T45" fmla="*/ 3 h 3"/>
                  <a:gd name="T46" fmla="*/ 1 w 3"/>
                  <a:gd name="T4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3">
                    <a:moveTo>
                      <a:pt x="1" y="1"/>
                    </a:moveTo>
                    <a:cubicBezTo>
                      <a:pt x="1" y="2"/>
                      <a:pt x="1" y="2"/>
                      <a:pt x="1" y="2"/>
                    </a:cubicBezTo>
                    <a:cubicBezTo>
                      <a:pt x="1" y="2"/>
                      <a:pt x="1" y="1"/>
                      <a:pt x="2" y="1"/>
                    </a:cubicBezTo>
                    <a:cubicBezTo>
                      <a:pt x="2" y="1"/>
                      <a:pt x="2" y="1"/>
                      <a:pt x="2" y="1"/>
                    </a:cubicBezTo>
                    <a:cubicBezTo>
                      <a:pt x="2" y="1"/>
                      <a:pt x="1" y="2"/>
                      <a:pt x="1" y="2"/>
                    </a:cubicBezTo>
                    <a:cubicBezTo>
                      <a:pt x="1" y="2"/>
                      <a:pt x="1" y="2"/>
                      <a:pt x="1" y="2"/>
                    </a:cubicBezTo>
                    <a:cubicBezTo>
                      <a:pt x="1" y="2"/>
                      <a:pt x="1" y="2"/>
                      <a:pt x="2" y="1"/>
                    </a:cubicBezTo>
                    <a:cubicBezTo>
                      <a:pt x="2" y="1"/>
                      <a:pt x="2" y="1"/>
                      <a:pt x="2" y="1"/>
                    </a:cubicBezTo>
                    <a:cubicBezTo>
                      <a:pt x="2" y="1"/>
                      <a:pt x="2" y="1"/>
                      <a:pt x="2" y="1"/>
                    </a:cubicBezTo>
                    <a:cubicBezTo>
                      <a:pt x="1" y="2"/>
                      <a:pt x="2" y="2"/>
                      <a:pt x="1" y="2"/>
                    </a:cubicBezTo>
                    <a:cubicBezTo>
                      <a:pt x="2" y="1"/>
                      <a:pt x="2" y="2"/>
                      <a:pt x="3" y="0"/>
                    </a:cubicBezTo>
                    <a:cubicBezTo>
                      <a:pt x="3" y="0"/>
                      <a:pt x="3" y="0"/>
                      <a:pt x="3" y="0"/>
                    </a:cubicBezTo>
                    <a:cubicBezTo>
                      <a:pt x="2" y="1"/>
                      <a:pt x="2" y="1"/>
                      <a:pt x="2" y="1"/>
                    </a:cubicBezTo>
                    <a:cubicBezTo>
                      <a:pt x="2" y="1"/>
                      <a:pt x="2" y="1"/>
                      <a:pt x="2" y="1"/>
                    </a:cubicBezTo>
                    <a:cubicBezTo>
                      <a:pt x="3" y="0"/>
                      <a:pt x="3" y="0"/>
                      <a:pt x="3" y="0"/>
                    </a:cubicBezTo>
                    <a:cubicBezTo>
                      <a:pt x="3" y="0"/>
                      <a:pt x="2" y="0"/>
                      <a:pt x="2" y="0"/>
                    </a:cubicBezTo>
                    <a:cubicBezTo>
                      <a:pt x="2" y="0"/>
                      <a:pt x="2" y="0"/>
                      <a:pt x="2" y="0"/>
                    </a:cubicBezTo>
                    <a:cubicBezTo>
                      <a:pt x="2" y="0"/>
                      <a:pt x="2" y="0"/>
                      <a:pt x="2" y="1"/>
                    </a:cubicBezTo>
                    <a:cubicBezTo>
                      <a:pt x="1" y="2"/>
                      <a:pt x="1" y="2"/>
                      <a:pt x="1" y="2"/>
                    </a:cubicBezTo>
                    <a:cubicBezTo>
                      <a:pt x="1" y="1"/>
                      <a:pt x="1" y="2"/>
                      <a:pt x="1" y="1"/>
                    </a:cubicBezTo>
                    <a:cubicBezTo>
                      <a:pt x="1" y="2"/>
                      <a:pt x="1" y="2"/>
                      <a:pt x="1" y="2"/>
                    </a:cubicBezTo>
                    <a:cubicBezTo>
                      <a:pt x="0" y="2"/>
                      <a:pt x="1" y="2"/>
                      <a:pt x="0" y="2"/>
                    </a:cubicBezTo>
                    <a:cubicBezTo>
                      <a:pt x="0" y="3"/>
                      <a:pt x="1" y="2"/>
                      <a:pt x="0" y="3"/>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4" name="Freeform 2060"/>
              <p:cNvSpPr/>
              <p:nvPr/>
            </p:nvSpPr>
            <p:spPr bwMode="auto">
              <a:xfrm>
                <a:off x="1294" y="2714"/>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5" name="Freeform 2061"/>
              <p:cNvSpPr/>
              <p:nvPr/>
            </p:nvSpPr>
            <p:spPr bwMode="auto">
              <a:xfrm>
                <a:off x="1296" y="271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6" name="Freeform 2062"/>
              <p:cNvSpPr/>
              <p:nvPr/>
            </p:nvSpPr>
            <p:spPr bwMode="auto">
              <a:xfrm>
                <a:off x="1294" y="2716"/>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7" name="Freeform 2063"/>
              <p:cNvSpPr/>
              <p:nvPr/>
            </p:nvSpPr>
            <p:spPr bwMode="auto">
              <a:xfrm>
                <a:off x="1296" y="2712"/>
                <a:ext cx="3" cy="4"/>
              </a:xfrm>
              <a:custGeom>
                <a:avLst/>
                <a:gdLst>
                  <a:gd name="T0" fmla="*/ 1 w 1"/>
                  <a:gd name="T1" fmla="*/ 0 h 2"/>
                  <a:gd name="T2" fmla="*/ 1 w 1"/>
                  <a:gd name="T3" fmla="*/ 0 h 2"/>
                  <a:gd name="T4" fmla="*/ 0 w 1"/>
                  <a:gd name="T5" fmla="*/ 2 h 2"/>
                  <a:gd name="T6" fmla="*/ 1 w 1"/>
                  <a:gd name="T7" fmla="*/ 1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0"/>
                    </a:cubicBezTo>
                    <a:cubicBezTo>
                      <a:pt x="0" y="2"/>
                      <a:pt x="0" y="2"/>
                      <a:pt x="0" y="2"/>
                    </a:cubicBezTo>
                    <a:cubicBezTo>
                      <a:pt x="0" y="2"/>
                      <a:pt x="1" y="1"/>
                      <a:pt x="1" y="1"/>
                    </a:cubicBezTo>
                    <a:cubicBezTo>
                      <a:pt x="0" y="1"/>
                      <a:pt x="1" y="1"/>
                      <a:pt x="1" y="1"/>
                    </a:cubicBezTo>
                    <a:lnTo>
                      <a:pt x="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8" name="Freeform 2064"/>
              <p:cNvSpPr/>
              <p:nvPr/>
            </p:nvSpPr>
            <p:spPr bwMode="auto">
              <a:xfrm>
                <a:off x="1294" y="2714"/>
                <a:ext cx="10" cy="7"/>
              </a:xfrm>
              <a:custGeom>
                <a:avLst/>
                <a:gdLst>
                  <a:gd name="T0" fmla="*/ 1 w 4"/>
                  <a:gd name="T1" fmla="*/ 1 h 3"/>
                  <a:gd name="T2" fmla="*/ 1 w 4"/>
                  <a:gd name="T3" fmla="*/ 1 h 3"/>
                  <a:gd name="T4" fmla="*/ 1 w 4"/>
                  <a:gd name="T5" fmla="*/ 1 h 3"/>
                  <a:gd name="T6" fmla="*/ 1 w 4"/>
                  <a:gd name="T7" fmla="*/ 2 h 3"/>
                  <a:gd name="T8" fmla="*/ 1 w 4"/>
                  <a:gd name="T9" fmla="*/ 2 h 3"/>
                  <a:gd name="T10" fmla="*/ 2 w 4"/>
                  <a:gd name="T11" fmla="*/ 1 h 3"/>
                  <a:gd name="T12" fmla="*/ 2 w 4"/>
                  <a:gd name="T13" fmla="*/ 1 h 3"/>
                  <a:gd name="T14" fmla="*/ 1 w 4"/>
                  <a:gd name="T15" fmla="*/ 2 h 3"/>
                  <a:gd name="T16" fmla="*/ 2 w 4"/>
                  <a:gd name="T17" fmla="*/ 0 h 3"/>
                  <a:gd name="T18" fmla="*/ 2 w 4"/>
                  <a:gd name="T19" fmla="*/ 1 h 3"/>
                  <a:gd name="T20" fmla="*/ 2 w 4"/>
                  <a:gd name="T21" fmla="*/ 1 h 3"/>
                  <a:gd name="T22" fmla="*/ 2 w 4"/>
                  <a:gd name="T23" fmla="*/ 1 h 3"/>
                  <a:gd name="T24" fmla="*/ 2 w 4"/>
                  <a:gd name="T25" fmla="*/ 2 h 3"/>
                  <a:gd name="T26" fmla="*/ 2 w 4"/>
                  <a:gd name="T27" fmla="*/ 2 h 3"/>
                  <a:gd name="T28" fmla="*/ 2 w 4"/>
                  <a:gd name="T29" fmla="*/ 2 h 3"/>
                  <a:gd name="T30" fmla="*/ 2 w 4"/>
                  <a:gd name="T31" fmla="*/ 2 h 3"/>
                  <a:gd name="T32" fmla="*/ 2 w 4"/>
                  <a:gd name="T33" fmla="*/ 3 h 3"/>
                  <a:gd name="T34" fmla="*/ 3 w 4"/>
                  <a:gd name="T35" fmla="*/ 1 h 3"/>
                  <a:gd name="T36" fmla="*/ 3 w 4"/>
                  <a:gd name="T37" fmla="*/ 1 h 3"/>
                  <a:gd name="T38" fmla="*/ 2 w 4"/>
                  <a:gd name="T39" fmla="*/ 2 h 3"/>
                  <a:gd name="T40" fmla="*/ 3 w 4"/>
                  <a:gd name="T41" fmla="*/ 2 h 3"/>
                  <a:gd name="T42" fmla="*/ 2 w 4"/>
                  <a:gd name="T43" fmla="*/ 3 h 3"/>
                  <a:gd name="T44" fmla="*/ 3 w 4"/>
                  <a:gd name="T45" fmla="*/ 2 h 3"/>
                  <a:gd name="T46" fmla="*/ 3 w 4"/>
                  <a:gd name="T47" fmla="*/ 2 h 3"/>
                  <a:gd name="T48" fmla="*/ 4 w 4"/>
                  <a:gd name="T49" fmla="*/ 1 h 3"/>
                  <a:gd name="T50" fmla="*/ 3 w 4"/>
                  <a:gd name="T51" fmla="*/ 0 h 3"/>
                  <a:gd name="T52" fmla="*/ 3 w 4"/>
                  <a:gd name="T53" fmla="*/ 1 h 3"/>
                  <a:gd name="T54" fmla="*/ 3 w 4"/>
                  <a:gd name="T55" fmla="*/ 0 h 3"/>
                  <a:gd name="T56" fmla="*/ 3 w 4"/>
                  <a:gd name="T57" fmla="*/ 1 h 3"/>
                  <a:gd name="T58" fmla="*/ 3 w 4"/>
                  <a:gd name="T59" fmla="*/ 0 h 3"/>
                  <a:gd name="T60" fmla="*/ 3 w 4"/>
                  <a:gd name="T61" fmla="*/ 1 h 3"/>
                  <a:gd name="T62" fmla="*/ 3 w 4"/>
                  <a:gd name="T63" fmla="*/ 0 h 3"/>
                  <a:gd name="T64" fmla="*/ 2 w 4"/>
                  <a:gd name="T65" fmla="*/ 0 h 3"/>
                  <a:gd name="T66" fmla="*/ 2 w 4"/>
                  <a:gd name="T67" fmla="*/ 1 h 3"/>
                  <a:gd name="T68" fmla="*/ 2 w 4"/>
                  <a:gd name="T69" fmla="*/ 0 h 3"/>
                  <a:gd name="T70" fmla="*/ 1 w 4"/>
                  <a:gd name="T71" fmla="*/ 1 h 3"/>
                  <a:gd name="T72" fmla="*/ 2 w 4"/>
                  <a:gd name="T73" fmla="*/ 0 h 3"/>
                  <a:gd name="T74" fmla="*/ 2 w 4"/>
                  <a:gd name="T75" fmla="*/ 0 h 3"/>
                  <a:gd name="T76" fmla="*/ 2 w 4"/>
                  <a:gd name="T77" fmla="*/ 0 h 3"/>
                  <a:gd name="T78" fmla="*/ 2 w 4"/>
                  <a:gd name="T79" fmla="*/ 0 h 3"/>
                  <a:gd name="T80" fmla="*/ 1 w 4"/>
                  <a:gd name="T81" fmla="*/ 1 h 3"/>
                  <a:gd name="T82" fmla="*/ 1 w 4"/>
                  <a:gd name="T83" fmla="*/ 2 h 3"/>
                  <a:gd name="T84" fmla="*/ 1 w 4"/>
                  <a:gd name="T8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3">
                    <a:moveTo>
                      <a:pt x="1" y="1"/>
                    </a:moveTo>
                    <a:cubicBezTo>
                      <a:pt x="1" y="1"/>
                      <a:pt x="2" y="1"/>
                      <a:pt x="1" y="1"/>
                    </a:cubicBezTo>
                    <a:cubicBezTo>
                      <a:pt x="1" y="1"/>
                      <a:pt x="1" y="2"/>
                      <a:pt x="1" y="1"/>
                    </a:cubicBezTo>
                    <a:cubicBezTo>
                      <a:pt x="1" y="2"/>
                      <a:pt x="1" y="1"/>
                      <a:pt x="1" y="2"/>
                    </a:cubicBezTo>
                    <a:cubicBezTo>
                      <a:pt x="1" y="2"/>
                      <a:pt x="1" y="2"/>
                      <a:pt x="1" y="2"/>
                    </a:cubicBezTo>
                    <a:cubicBezTo>
                      <a:pt x="1" y="2"/>
                      <a:pt x="2" y="1"/>
                      <a:pt x="2" y="1"/>
                    </a:cubicBezTo>
                    <a:cubicBezTo>
                      <a:pt x="2" y="1"/>
                      <a:pt x="2" y="1"/>
                      <a:pt x="2" y="1"/>
                    </a:cubicBezTo>
                    <a:cubicBezTo>
                      <a:pt x="2" y="1"/>
                      <a:pt x="2" y="1"/>
                      <a:pt x="1" y="2"/>
                    </a:cubicBezTo>
                    <a:cubicBezTo>
                      <a:pt x="2" y="2"/>
                      <a:pt x="2" y="1"/>
                      <a:pt x="2" y="0"/>
                    </a:cubicBezTo>
                    <a:cubicBezTo>
                      <a:pt x="2" y="1"/>
                      <a:pt x="3" y="0"/>
                      <a:pt x="2" y="1"/>
                    </a:cubicBezTo>
                    <a:cubicBezTo>
                      <a:pt x="2" y="1"/>
                      <a:pt x="2" y="1"/>
                      <a:pt x="2" y="1"/>
                    </a:cubicBezTo>
                    <a:cubicBezTo>
                      <a:pt x="2" y="2"/>
                      <a:pt x="2" y="1"/>
                      <a:pt x="2" y="1"/>
                    </a:cubicBezTo>
                    <a:cubicBezTo>
                      <a:pt x="2" y="2"/>
                      <a:pt x="2" y="2"/>
                      <a:pt x="2" y="2"/>
                    </a:cubicBezTo>
                    <a:cubicBezTo>
                      <a:pt x="2" y="2"/>
                      <a:pt x="2" y="2"/>
                      <a:pt x="2" y="2"/>
                    </a:cubicBezTo>
                    <a:cubicBezTo>
                      <a:pt x="2" y="2"/>
                      <a:pt x="2" y="2"/>
                      <a:pt x="2" y="2"/>
                    </a:cubicBezTo>
                    <a:cubicBezTo>
                      <a:pt x="2" y="2"/>
                      <a:pt x="2" y="2"/>
                      <a:pt x="2" y="2"/>
                    </a:cubicBezTo>
                    <a:cubicBezTo>
                      <a:pt x="2" y="3"/>
                      <a:pt x="2" y="3"/>
                      <a:pt x="2" y="3"/>
                    </a:cubicBezTo>
                    <a:cubicBezTo>
                      <a:pt x="3" y="2"/>
                      <a:pt x="2" y="2"/>
                      <a:pt x="3" y="1"/>
                    </a:cubicBezTo>
                    <a:cubicBezTo>
                      <a:pt x="2" y="3"/>
                      <a:pt x="3" y="1"/>
                      <a:pt x="3" y="1"/>
                    </a:cubicBezTo>
                    <a:cubicBezTo>
                      <a:pt x="3" y="2"/>
                      <a:pt x="3" y="2"/>
                      <a:pt x="2" y="2"/>
                    </a:cubicBezTo>
                    <a:cubicBezTo>
                      <a:pt x="3" y="2"/>
                      <a:pt x="3" y="2"/>
                      <a:pt x="3" y="2"/>
                    </a:cubicBezTo>
                    <a:cubicBezTo>
                      <a:pt x="2" y="3"/>
                      <a:pt x="3" y="2"/>
                      <a:pt x="2" y="3"/>
                    </a:cubicBezTo>
                    <a:cubicBezTo>
                      <a:pt x="3" y="2"/>
                      <a:pt x="3" y="2"/>
                      <a:pt x="3" y="2"/>
                    </a:cubicBezTo>
                    <a:cubicBezTo>
                      <a:pt x="3" y="2"/>
                      <a:pt x="3" y="2"/>
                      <a:pt x="3" y="2"/>
                    </a:cubicBezTo>
                    <a:cubicBezTo>
                      <a:pt x="3" y="2"/>
                      <a:pt x="4" y="1"/>
                      <a:pt x="4" y="1"/>
                    </a:cubicBezTo>
                    <a:cubicBezTo>
                      <a:pt x="3" y="1"/>
                      <a:pt x="3" y="1"/>
                      <a:pt x="3" y="0"/>
                    </a:cubicBezTo>
                    <a:cubicBezTo>
                      <a:pt x="3" y="1"/>
                      <a:pt x="3" y="0"/>
                      <a:pt x="3" y="1"/>
                    </a:cubicBezTo>
                    <a:cubicBezTo>
                      <a:pt x="3" y="0"/>
                      <a:pt x="3" y="0"/>
                      <a:pt x="3" y="0"/>
                    </a:cubicBezTo>
                    <a:cubicBezTo>
                      <a:pt x="3" y="0"/>
                      <a:pt x="3" y="1"/>
                      <a:pt x="3" y="1"/>
                    </a:cubicBezTo>
                    <a:cubicBezTo>
                      <a:pt x="3" y="1"/>
                      <a:pt x="3" y="1"/>
                      <a:pt x="3" y="0"/>
                    </a:cubicBezTo>
                    <a:cubicBezTo>
                      <a:pt x="3" y="0"/>
                      <a:pt x="3" y="1"/>
                      <a:pt x="3" y="1"/>
                    </a:cubicBezTo>
                    <a:cubicBezTo>
                      <a:pt x="3" y="0"/>
                      <a:pt x="3" y="0"/>
                      <a:pt x="3" y="0"/>
                    </a:cubicBezTo>
                    <a:cubicBezTo>
                      <a:pt x="3" y="0"/>
                      <a:pt x="2" y="1"/>
                      <a:pt x="2" y="0"/>
                    </a:cubicBezTo>
                    <a:cubicBezTo>
                      <a:pt x="2" y="1"/>
                      <a:pt x="2" y="1"/>
                      <a:pt x="2" y="1"/>
                    </a:cubicBezTo>
                    <a:cubicBezTo>
                      <a:pt x="2" y="0"/>
                      <a:pt x="1" y="2"/>
                      <a:pt x="2" y="0"/>
                    </a:cubicBezTo>
                    <a:cubicBezTo>
                      <a:pt x="1" y="1"/>
                      <a:pt x="1" y="1"/>
                      <a:pt x="1" y="1"/>
                    </a:cubicBezTo>
                    <a:cubicBezTo>
                      <a:pt x="1" y="1"/>
                      <a:pt x="2" y="0"/>
                      <a:pt x="2" y="0"/>
                    </a:cubicBezTo>
                    <a:cubicBezTo>
                      <a:pt x="2" y="0"/>
                      <a:pt x="2" y="0"/>
                      <a:pt x="2" y="0"/>
                    </a:cubicBezTo>
                    <a:cubicBezTo>
                      <a:pt x="2" y="0"/>
                      <a:pt x="2" y="0"/>
                      <a:pt x="2" y="0"/>
                    </a:cubicBezTo>
                    <a:cubicBezTo>
                      <a:pt x="1" y="1"/>
                      <a:pt x="2" y="0"/>
                      <a:pt x="2" y="0"/>
                    </a:cubicBezTo>
                    <a:cubicBezTo>
                      <a:pt x="1" y="0"/>
                      <a:pt x="1" y="1"/>
                      <a:pt x="1" y="1"/>
                    </a:cubicBezTo>
                    <a:cubicBezTo>
                      <a:pt x="2" y="0"/>
                      <a:pt x="0" y="3"/>
                      <a:pt x="1" y="2"/>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9" name="Freeform 2065"/>
              <p:cNvSpPr/>
              <p:nvPr/>
            </p:nvSpPr>
            <p:spPr bwMode="auto">
              <a:xfrm>
                <a:off x="1299" y="271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0" name="Freeform 2066"/>
              <p:cNvSpPr/>
              <p:nvPr/>
            </p:nvSpPr>
            <p:spPr bwMode="auto">
              <a:xfrm>
                <a:off x="1301" y="27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1" name="Rectangle 2067"/>
              <p:cNvSpPr>
                <a:spLocks noChangeArrowheads="1"/>
              </p:cNvSpPr>
              <p:nvPr/>
            </p:nvSpPr>
            <p:spPr bwMode="auto">
              <a:xfrm>
                <a:off x="1299"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2" name="Rectangle 2068"/>
              <p:cNvSpPr>
                <a:spLocks noChangeArrowheads="1"/>
              </p:cNvSpPr>
              <p:nvPr/>
            </p:nvSpPr>
            <p:spPr bwMode="auto">
              <a:xfrm>
                <a:off x="1296" y="271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3" name="Freeform 2069"/>
              <p:cNvSpPr/>
              <p:nvPr/>
            </p:nvSpPr>
            <p:spPr bwMode="auto">
              <a:xfrm>
                <a:off x="1304" y="27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4" name="Freeform 2070"/>
              <p:cNvSpPr/>
              <p:nvPr/>
            </p:nvSpPr>
            <p:spPr bwMode="auto">
              <a:xfrm>
                <a:off x="1301" y="271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5" name="Freeform 2071"/>
              <p:cNvSpPr/>
              <p:nvPr/>
            </p:nvSpPr>
            <p:spPr bwMode="auto">
              <a:xfrm>
                <a:off x="1292" y="2709"/>
                <a:ext cx="12" cy="17"/>
              </a:xfrm>
              <a:custGeom>
                <a:avLst/>
                <a:gdLst>
                  <a:gd name="T0" fmla="*/ 1 w 5"/>
                  <a:gd name="T1" fmla="*/ 2 h 7"/>
                  <a:gd name="T2" fmla="*/ 1 w 5"/>
                  <a:gd name="T3" fmla="*/ 3 h 7"/>
                  <a:gd name="T4" fmla="*/ 0 w 5"/>
                  <a:gd name="T5" fmla="*/ 3 h 7"/>
                  <a:gd name="T6" fmla="*/ 1 w 5"/>
                  <a:gd name="T7" fmla="*/ 3 h 7"/>
                  <a:gd name="T8" fmla="*/ 1 w 5"/>
                  <a:gd name="T9" fmla="*/ 3 h 7"/>
                  <a:gd name="T10" fmla="*/ 2 w 5"/>
                  <a:gd name="T11" fmla="*/ 3 h 7"/>
                  <a:gd name="T12" fmla="*/ 2 w 5"/>
                  <a:gd name="T13" fmla="*/ 3 h 7"/>
                  <a:gd name="T14" fmla="*/ 2 w 5"/>
                  <a:gd name="T15" fmla="*/ 3 h 7"/>
                  <a:gd name="T16" fmla="*/ 2 w 5"/>
                  <a:gd name="T17" fmla="*/ 4 h 7"/>
                  <a:gd name="T18" fmla="*/ 3 w 5"/>
                  <a:gd name="T19" fmla="*/ 2 h 7"/>
                  <a:gd name="T20" fmla="*/ 3 w 5"/>
                  <a:gd name="T21" fmla="*/ 2 h 7"/>
                  <a:gd name="T22" fmla="*/ 3 w 5"/>
                  <a:gd name="T23" fmla="*/ 3 h 7"/>
                  <a:gd name="T24" fmla="*/ 3 w 5"/>
                  <a:gd name="T25" fmla="*/ 3 h 7"/>
                  <a:gd name="T26" fmla="*/ 4 w 5"/>
                  <a:gd name="T27" fmla="*/ 3 h 7"/>
                  <a:gd name="T28" fmla="*/ 4 w 5"/>
                  <a:gd name="T29" fmla="*/ 3 h 7"/>
                  <a:gd name="T30" fmla="*/ 4 w 5"/>
                  <a:gd name="T31" fmla="*/ 3 h 7"/>
                  <a:gd name="T32" fmla="*/ 4 w 5"/>
                  <a:gd name="T33" fmla="*/ 3 h 7"/>
                  <a:gd name="T34" fmla="*/ 4 w 5"/>
                  <a:gd name="T35" fmla="*/ 3 h 7"/>
                  <a:gd name="T36" fmla="*/ 4 w 5"/>
                  <a:gd name="T37" fmla="*/ 3 h 7"/>
                  <a:gd name="T38" fmla="*/ 4 w 5"/>
                  <a:gd name="T39" fmla="*/ 5 h 7"/>
                  <a:gd name="T40" fmla="*/ 5 w 5"/>
                  <a:gd name="T41" fmla="*/ 3 h 7"/>
                  <a:gd name="T42" fmla="*/ 5 w 5"/>
                  <a:gd name="T43" fmla="*/ 3 h 7"/>
                  <a:gd name="T44" fmla="*/ 4 w 5"/>
                  <a:gd name="T45" fmla="*/ 3 h 7"/>
                  <a:gd name="T46" fmla="*/ 5 w 5"/>
                  <a:gd name="T47" fmla="*/ 2 h 7"/>
                  <a:gd name="T48" fmla="*/ 5 w 5"/>
                  <a:gd name="T49" fmla="*/ 2 h 7"/>
                  <a:gd name="T50" fmla="*/ 4 w 5"/>
                  <a:gd name="T51" fmla="*/ 2 h 7"/>
                  <a:gd name="T52" fmla="*/ 4 w 5"/>
                  <a:gd name="T53" fmla="*/ 3 h 7"/>
                  <a:gd name="T54" fmla="*/ 4 w 5"/>
                  <a:gd name="T55" fmla="*/ 2 h 7"/>
                  <a:gd name="T56" fmla="*/ 4 w 5"/>
                  <a:gd name="T57" fmla="*/ 1 h 7"/>
                  <a:gd name="T58" fmla="*/ 4 w 5"/>
                  <a:gd name="T59" fmla="*/ 1 h 7"/>
                  <a:gd name="T60" fmla="*/ 4 w 5"/>
                  <a:gd name="T61" fmla="*/ 1 h 7"/>
                  <a:gd name="T62" fmla="*/ 3 w 5"/>
                  <a:gd name="T63" fmla="*/ 3 h 7"/>
                  <a:gd name="T64" fmla="*/ 3 w 5"/>
                  <a:gd name="T65" fmla="*/ 2 h 7"/>
                  <a:gd name="T66" fmla="*/ 4 w 5"/>
                  <a:gd name="T67" fmla="*/ 2 h 7"/>
                  <a:gd name="T68" fmla="*/ 4 w 5"/>
                  <a:gd name="T69" fmla="*/ 1 h 7"/>
                  <a:gd name="T70" fmla="*/ 4 w 5"/>
                  <a:gd name="T71" fmla="*/ 1 h 7"/>
                  <a:gd name="T72" fmla="*/ 2 w 5"/>
                  <a:gd name="T73" fmla="*/ 3 h 7"/>
                  <a:gd name="T74" fmla="*/ 3 w 5"/>
                  <a:gd name="T75" fmla="*/ 2 h 7"/>
                  <a:gd name="T76" fmla="*/ 3 w 5"/>
                  <a:gd name="T77" fmla="*/ 1 h 7"/>
                  <a:gd name="T78" fmla="*/ 2 w 5"/>
                  <a:gd name="T79" fmla="*/ 2 h 7"/>
                  <a:gd name="T80" fmla="*/ 2 w 5"/>
                  <a:gd name="T81" fmla="*/ 2 h 7"/>
                  <a:gd name="T82" fmla="*/ 2 w 5"/>
                  <a:gd name="T8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 h="7">
                    <a:moveTo>
                      <a:pt x="2" y="1"/>
                    </a:moveTo>
                    <a:cubicBezTo>
                      <a:pt x="2" y="1"/>
                      <a:pt x="2" y="1"/>
                      <a:pt x="1" y="2"/>
                    </a:cubicBezTo>
                    <a:cubicBezTo>
                      <a:pt x="1" y="2"/>
                      <a:pt x="1" y="2"/>
                      <a:pt x="1" y="2"/>
                    </a:cubicBezTo>
                    <a:cubicBezTo>
                      <a:pt x="1" y="2"/>
                      <a:pt x="1" y="2"/>
                      <a:pt x="1" y="3"/>
                    </a:cubicBezTo>
                    <a:cubicBezTo>
                      <a:pt x="1" y="3"/>
                      <a:pt x="1" y="3"/>
                      <a:pt x="1" y="3"/>
                    </a:cubicBezTo>
                    <a:cubicBezTo>
                      <a:pt x="1" y="2"/>
                      <a:pt x="1" y="3"/>
                      <a:pt x="0" y="3"/>
                    </a:cubicBezTo>
                    <a:cubicBezTo>
                      <a:pt x="1" y="3"/>
                      <a:pt x="1" y="2"/>
                      <a:pt x="1" y="2"/>
                    </a:cubicBezTo>
                    <a:cubicBezTo>
                      <a:pt x="1" y="2"/>
                      <a:pt x="1" y="3"/>
                      <a:pt x="1" y="3"/>
                    </a:cubicBezTo>
                    <a:cubicBezTo>
                      <a:pt x="1" y="3"/>
                      <a:pt x="2" y="2"/>
                      <a:pt x="2" y="2"/>
                    </a:cubicBezTo>
                    <a:cubicBezTo>
                      <a:pt x="0" y="4"/>
                      <a:pt x="2" y="1"/>
                      <a:pt x="1" y="3"/>
                    </a:cubicBezTo>
                    <a:cubicBezTo>
                      <a:pt x="2" y="3"/>
                      <a:pt x="2" y="3"/>
                      <a:pt x="2" y="3"/>
                    </a:cubicBezTo>
                    <a:cubicBezTo>
                      <a:pt x="2" y="3"/>
                      <a:pt x="2" y="3"/>
                      <a:pt x="2" y="3"/>
                    </a:cubicBezTo>
                    <a:cubicBezTo>
                      <a:pt x="2" y="2"/>
                      <a:pt x="1" y="4"/>
                      <a:pt x="2" y="2"/>
                    </a:cubicBezTo>
                    <a:cubicBezTo>
                      <a:pt x="2" y="3"/>
                      <a:pt x="3" y="2"/>
                      <a:pt x="2" y="3"/>
                    </a:cubicBezTo>
                    <a:cubicBezTo>
                      <a:pt x="2" y="3"/>
                      <a:pt x="2" y="3"/>
                      <a:pt x="2" y="3"/>
                    </a:cubicBezTo>
                    <a:cubicBezTo>
                      <a:pt x="2" y="3"/>
                      <a:pt x="3" y="2"/>
                      <a:pt x="2" y="3"/>
                    </a:cubicBezTo>
                    <a:cubicBezTo>
                      <a:pt x="2" y="3"/>
                      <a:pt x="3" y="3"/>
                      <a:pt x="3" y="2"/>
                    </a:cubicBezTo>
                    <a:cubicBezTo>
                      <a:pt x="3" y="2"/>
                      <a:pt x="3" y="3"/>
                      <a:pt x="2" y="4"/>
                    </a:cubicBezTo>
                    <a:cubicBezTo>
                      <a:pt x="3" y="3"/>
                      <a:pt x="3" y="3"/>
                      <a:pt x="3" y="3"/>
                    </a:cubicBezTo>
                    <a:cubicBezTo>
                      <a:pt x="3" y="3"/>
                      <a:pt x="3" y="2"/>
                      <a:pt x="3" y="2"/>
                    </a:cubicBezTo>
                    <a:cubicBezTo>
                      <a:pt x="3" y="2"/>
                      <a:pt x="4" y="2"/>
                      <a:pt x="4" y="1"/>
                    </a:cubicBezTo>
                    <a:cubicBezTo>
                      <a:pt x="3" y="2"/>
                      <a:pt x="4" y="1"/>
                      <a:pt x="3" y="2"/>
                    </a:cubicBezTo>
                    <a:cubicBezTo>
                      <a:pt x="3" y="3"/>
                      <a:pt x="3" y="2"/>
                      <a:pt x="3" y="3"/>
                    </a:cubicBezTo>
                    <a:cubicBezTo>
                      <a:pt x="3" y="3"/>
                      <a:pt x="3" y="3"/>
                      <a:pt x="3" y="3"/>
                    </a:cubicBezTo>
                    <a:cubicBezTo>
                      <a:pt x="3" y="3"/>
                      <a:pt x="3" y="3"/>
                      <a:pt x="3" y="3"/>
                    </a:cubicBezTo>
                    <a:cubicBezTo>
                      <a:pt x="3" y="4"/>
                      <a:pt x="4" y="2"/>
                      <a:pt x="3" y="3"/>
                    </a:cubicBezTo>
                    <a:cubicBezTo>
                      <a:pt x="3" y="3"/>
                      <a:pt x="3" y="3"/>
                      <a:pt x="3" y="3"/>
                    </a:cubicBezTo>
                    <a:cubicBezTo>
                      <a:pt x="4" y="3"/>
                      <a:pt x="3" y="4"/>
                      <a:pt x="4" y="3"/>
                    </a:cubicBezTo>
                    <a:cubicBezTo>
                      <a:pt x="4" y="3"/>
                      <a:pt x="4" y="3"/>
                      <a:pt x="4" y="3"/>
                    </a:cubicBezTo>
                    <a:cubicBezTo>
                      <a:pt x="3" y="4"/>
                      <a:pt x="4" y="2"/>
                      <a:pt x="4" y="3"/>
                    </a:cubicBezTo>
                    <a:cubicBezTo>
                      <a:pt x="4" y="2"/>
                      <a:pt x="5" y="2"/>
                      <a:pt x="5" y="2"/>
                    </a:cubicBezTo>
                    <a:cubicBezTo>
                      <a:pt x="4" y="3"/>
                      <a:pt x="4" y="3"/>
                      <a:pt x="4" y="3"/>
                    </a:cubicBezTo>
                    <a:cubicBezTo>
                      <a:pt x="4" y="2"/>
                      <a:pt x="4" y="3"/>
                      <a:pt x="4" y="4"/>
                    </a:cubicBezTo>
                    <a:cubicBezTo>
                      <a:pt x="4" y="3"/>
                      <a:pt x="4" y="4"/>
                      <a:pt x="4" y="3"/>
                    </a:cubicBezTo>
                    <a:cubicBezTo>
                      <a:pt x="4" y="4"/>
                      <a:pt x="4" y="4"/>
                      <a:pt x="4" y="4"/>
                    </a:cubicBezTo>
                    <a:cubicBezTo>
                      <a:pt x="4" y="4"/>
                      <a:pt x="4" y="3"/>
                      <a:pt x="4" y="3"/>
                    </a:cubicBezTo>
                    <a:cubicBezTo>
                      <a:pt x="4" y="4"/>
                      <a:pt x="4" y="4"/>
                      <a:pt x="4" y="4"/>
                    </a:cubicBezTo>
                    <a:cubicBezTo>
                      <a:pt x="4" y="5"/>
                      <a:pt x="5" y="3"/>
                      <a:pt x="4" y="3"/>
                    </a:cubicBezTo>
                    <a:cubicBezTo>
                      <a:pt x="4" y="4"/>
                      <a:pt x="4" y="5"/>
                      <a:pt x="4" y="5"/>
                    </a:cubicBezTo>
                    <a:cubicBezTo>
                      <a:pt x="4" y="5"/>
                      <a:pt x="4" y="5"/>
                      <a:pt x="4" y="5"/>
                    </a:cubicBezTo>
                    <a:cubicBezTo>
                      <a:pt x="4" y="4"/>
                      <a:pt x="3" y="7"/>
                      <a:pt x="5" y="2"/>
                    </a:cubicBezTo>
                    <a:cubicBezTo>
                      <a:pt x="5" y="3"/>
                      <a:pt x="5" y="3"/>
                      <a:pt x="5" y="3"/>
                    </a:cubicBezTo>
                    <a:cubicBezTo>
                      <a:pt x="5" y="3"/>
                      <a:pt x="5" y="3"/>
                      <a:pt x="5" y="3"/>
                    </a:cubicBezTo>
                    <a:cubicBezTo>
                      <a:pt x="5" y="3"/>
                      <a:pt x="5" y="3"/>
                      <a:pt x="5" y="3"/>
                    </a:cubicBezTo>
                    <a:cubicBezTo>
                      <a:pt x="4" y="4"/>
                      <a:pt x="4" y="4"/>
                      <a:pt x="4" y="4"/>
                    </a:cubicBezTo>
                    <a:cubicBezTo>
                      <a:pt x="4" y="4"/>
                      <a:pt x="5" y="3"/>
                      <a:pt x="4" y="3"/>
                    </a:cubicBezTo>
                    <a:cubicBezTo>
                      <a:pt x="5" y="3"/>
                      <a:pt x="5" y="3"/>
                      <a:pt x="5" y="2"/>
                    </a:cubicBezTo>
                    <a:cubicBezTo>
                      <a:pt x="5" y="2"/>
                      <a:pt x="5" y="2"/>
                      <a:pt x="5" y="2"/>
                    </a:cubicBezTo>
                    <a:cubicBezTo>
                      <a:pt x="5" y="2"/>
                      <a:pt x="5" y="2"/>
                      <a:pt x="5" y="2"/>
                    </a:cubicBezTo>
                    <a:cubicBezTo>
                      <a:pt x="4" y="3"/>
                      <a:pt x="5" y="1"/>
                      <a:pt x="5" y="2"/>
                    </a:cubicBezTo>
                    <a:cubicBezTo>
                      <a:pt x="5" y="2"/>
                      <a:pt x="5" y="2"/>
                      <a:pt x="5" y="2"/>
                    </a:cubicBezTo>
                    <a:cubicBezTo>
                      <a:pt x="5" y="2"/>
                      <a:pt x="5" y="2"/>
                      <a:pt x="4" y="2"/>
                    </a:cubicBezTo>
                    <a:cubicBezTo>
                      <a:pt x="5" y="2"/>
                      <a:pt x="5" y="2"/>
                      <a:pt x="5" y="1"/>
                    </a:cubicBezTo>
                    <a:cubicBezTo>
                      <a:pt x="5" y="2"/>
                      <a:pt x="4" y="3"/>
                      <a:pt x="4" y="3"/>
                    </a:cubicBezTo>
                    <a:cubicBezTo>
                      <a:pt x="4" y="2"/>
                      <a:pt x="4" y="2"/>
                      <a:pt x="5" y="1"/>
                    </a:cubicBezTo>
                    <a:cubicBezTo>
                      <a:pt x="4" y="2"/>
                      <a:pt x="4" y="2"/>
                      <a:pt x="4" y="2"/>
                    </a:cubicBezTo>
                    <a:cubicBezTo>
                      <a:pt x="4" y="2"/>
                      <a:pt x="4" y="2"/>
                      <a:pt x="4" y="2"/>
                    </a:cubicBezTo>
                    <a:cubicBezTo>
                      <a:pt x="4" y="1"/>
                      <a:pt x="4" y="1"/>
                      <a:pt x="4" y="1"/>
                    </a:cubicBezTo>
                    <a:cubicBezTo>
                      <a:pt x="4" y="1"/>
                      <a:pt x="4" y="1"/>
                      <a:pt x="4" y="1"/>
                    </a:cubicBezTo>
                    <a:cubicBezTo>
                      <a:pt x="4" y="1"/>
                      <a:pt x="4" y="1"/>
                      <a:pt x="4" y="1"/>
                    </a:cubicBezTo>
                    <a:cubicBezTo>
                      <a:pt x="4" y="1"/>
                      <a:pt x="4" y="2"/>
                      <a:pt x="4" y="1"/>
                    </a:cubicBezTo>
                    <a:cubicBezTo>
                      <a:pt x="4" y="1"/>
                      <a:pt x="4" y="1"/>
                      <a:pt x="4" y="1"/>
                    </a:cubicBezTo>
                    <a:cubicBezTo>
                      <a:pt x="4" y="1"/>
                      <a:pt x="4" y="2"/>
                      <a:pt x="4" y="2"/>
                    </a:cubicBezTo>
                    <a:cubicBezTo>
                      <a:pt x="4" y="2"/>
                      <a:pt x="4" y="2"/>
                      <a:pt x="3" y="3"/>
                    </a:cubicBezTo>
                    <a:cubicBezTo>
                      <a:pt x="3" y="2"/>
                      <a:pt x="4" y="2"/>
                      <a:pt x="4" y="2"/>
                    </a:cubicBezTo>
                    <a:cubicBezTo>
                      <a:pt x="3" y="3"/>
                      <a:pt x="4" y="2"/>
                      <a:pt x="3" y="2"/>
                    </a:cubicBezTo>
                    <a:cubicBezTo>
                      <a:pt x="4" y="1"/>
                      <a:pt x="4" y="2"/>
                      <a:pt x="4" y="1"/>
                    </a:cubicBezTo>
                    <a:cubicBezTo>
                      <a:pt x="4" y="1"/>
                      <a:pt x="4" y="2"/>
                      <a:pt x="4" y="2"/>
                    </a:cubicBezTo>
                    <a:cubicBezTo>
                      <a:pt x="4" y="1"/>
                      <a:pt x="4" y="1"/>
                      <a:pt x="4" y="1"/>
                    </a:cubicBezTo>
                    <a:cubicBezTo>
                      <a:pt x="4" y="1"/>
                      <a:pt x="3" y="2"/>
                      <a:pt x="4" y="1"/>
                    </a:cubicBezTo>
                    <a:cubicBezTo>
                      <a:pt x="3" y="2"/>
                      <a:pt x="3" y="2"/>
                      <a:pt x="3" y="2"/>
                    </a:cubicBezTo>
                    <a:cubicBezTo>
                      <a:pt x="3" y="1"/>
                      <a:pt x="3" y="2"/>
                      <a:pt x="4" y="1"/>
                    </a:cubicBezTo>
                    <a:cubicBezTo>
                      <a:pt x="3" y="2"/>
                      <a:pt x="3" y="2"/>
                      <a:pt x="3" y="2"/>
                    </a:cubicBezTo>
                    <a:cubicBezTo>
                      <a:pt x="3" y="1"/>
                      <a:pt x="3" y="2"/>
                      <a:pt x="2" y="3"/>
                    </a:cubicBezTo>
                    <a:cubicBezTo>
                      <a:pt x="2" y="2"/>
                      <a:pt x="2" y="2"/>
                      <a:pt x="2" y="2"/>
                    </a:cubicBezTo>
                    <a:cubicBezTo>
                      <a:pt x="3" y="2"/>
                      <a:pt x="3" y="2"/>
                      <a:pt x="3" y="2"/>
                    </a:cubicBezTo>
                    <a:cubicBezTo>
                      <a:pt x="3" y="2"/>
                      <a:pt x="3" y="1"/>
                      <a:pt x="2" y="2"/>
                    </a:cubicBezTo>
                    <a:cubicBezTo>
                      <a:pt x="2" y="2"/>
                      <a:pt x="3" y="1"/>
                      <a:pt x="3" y="1"/>
                    </a:cubicBezTo>
                    <a:cubicBezTo>
                      <a:pt x="2" y="2"/>
                      <a:pt x="3" y="0"/>
                      <a:pt x="2" y="2"/>
                    </a:cubicBezTo>
                    <a:cubicBezTo>
                      <a:pt x="2" y="2"/>
                      <a:pt x="2" y="2"/>
                      <a:pt x="2" y="2"/>
                    </a:cubicBezTo>
                    <a:cubicBezTo>
                      <a:pt x="2" y="2"/>
                      <a:pt x="2" y="3"/>
                      <a:pt x="2" y="3"/>
                    </a:cubicBezTo>
                    <a:cubicBezTo>
                      <a:pt x="2" y="3"/>
                      <a:pt x="2" y="2"/>
                      <a:pt x="2" y="2"/>
                    </a:cubicBezTo>
                    <a:cubicBezTo>
                      <a:pt x="2" y="1"/>
                      <a:pt x="2" y="1"/>
                      <a:pt x="2" y="1"/>
                    </a:cubicBezTo>
                    <a:cubicBezTo>
                      <a:pt x="3" y="0"/>
                      <a:pt x="1" y="3"/>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6" name="Freeform 2072"/>
              <p:cNvSpPr/>
              <p:nvPr/>
            </p:nvSpPr>
            <p:spPr bwMode="auto">
              <a:xfrm>
                <a:off x="1299" y="271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7" name="Rectangle 2073"/>
              <p:cNvSpPr>
                <a:spLocks noChangeArrowheads="1"/>
              </p:cNvSpPr>
              <p:nvPr/>
            </p:nvSpPr>
            <p:spPr bwMode="auto">
              <a:xfrm>
                <a:off x="1299" y="2712"/>
                <a:ext cx="1" cy="2"/>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8" name="Freeform 2074"/>
              <p:cNvSpPr/>
              <p:nvPr/>
            </p:nvSpPr>
            <p:spPr bwMode="auto">
              <a:xfrm>
                <a:off x="1296" y="27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9" name="Freeform 2075"/>
              <p:cNvSpPr/>
              <p:nvPr/>
            </p:nvSpPr>
            <p:spPr bwMode="auto">
              <a:xfrm>
                <a:off x="1294" y="271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0" name="Freeform 2076"/>
              <p:cNvSpPr/>
              <p:nvPr/>
            </p:nvSpPr>
            <p:spPr bwMode="auto">
              <a:xfrm>
                <a:off x="1287" y="2712"/>
                <a:ext cx="9" cy="7"/>
              </a:xfrm>
              <a:custGeom>
                <a:avLst/>
                <a:gdLst>
                  <a:gd name="T0" fmla="*/ 1 w 4"/>
                  <a:gd name="T1" fmla="*/ 0 h 3"/>
                  <a:gd name="T2" fmla="*/ 1 w 4"/>
                  <a:gd name="T3" fmla="*/ 1 h 3"/>
                  <a:gd name="T4" fmla="*/ 1 w 4"/>
                  <a:gd name="T5" fmla="*/ 0 h 3"/>
                  <a:gd name="T6" fmla="*/ 0 w 4"/>
                  <a:gd name="T7" fmla="*/ 1 h 3"/>
                  <a:gd name="T8" fmla="*/ 1 w 4"/>
                  <a:gd name="T9" fmla="*/ 1 h 3"/>
                  <a:gd name="T10" fmla="*/ 1 w 4"/>
                  <a:gd name="T11" fmla="*/ 2 h 3"/>
                  <a:gd name="T12" fmla="*/ 2 w 4"/>
                  <a:gd name="T13" fmla="*/ 1 h 3"/>
                  <a:gd name="T14" fmla="*/ 1 w 4"/>
                  <a:gd name="T15" fmla="*/ 2 h 3"/>
                  <a:gd name="T16" fmla="*/ 2 w 4"/>
                  <a:gd name="T17" fmla="*/ 2 h 3"/>
                  <a:gd name="T18" fmla="*/ 2 w 4"/>
                  <a:gd name="T19" fmla="*/ 1 h 3"/>
                  <a:gd name="T20" fmla="*/ 2 w 4"/>
                  <a:gd name="T21" fmla="*/ 2 h 3"/>
                  <a:gd name="T22" fmla="*/ 2 w 4"/>
                  <a:gd name="T23" fmla="*/ 1 h 3"/>
                  <a:gd name="T24" fmla="*/ 2 w 4"/>
                  <a:gd name="T25" fmla="*/ 1 h 3"/>
                  <a:gd name="T26" fmla="*/ 2 w 4"/>
                  <a:gd name="T27" fmla="*/ 2 h 3"/>
                  <a:gd name="T28" fmla="*/ 2 w 4"/>
                  <a:gd name="T29" fmla="*/ 1 h 3"/>
                  <a:gd name="T30" fmla="*/ 2 w 4"/>
                  <a:gd name="T31" fmla="*/ 2 h 3"/>
                  <a:gd name="T32" fmla="*/ 3 w 4"/>
                  <a:gd name="T33" fmla="*/ 1 h 3"/>
                  <a:gd name="T34" fmla="*/ 3 w 4"/>
                  <a:gd name="T35" fmla="*/ 1 h 3"/>
                  <a:gd name="T36" fmla="*/ 3 w 4"/>
                  <a:gd name="T37" fmla="*/ 1 h 3"/>
                  <a:gd name="T38" fmla="*/ 3 w 4"/>
                  <a:gd name="T39" fmla="*/ 1 h 3"/>
                  <a:gd name="T40" fmla="*/ 2 w 4"/>
                  <a:gd name="T41" fmla="*/ 1 h 3"/>
                  <a:gd name="T42" fmla="*/ 3 w 4"/>
                  <a:gd name="T43" fmla="*/ 1 h 3"/>
                  <a:gd name="T44" fmla="*/ 3 w 4"/>
                  <a:gd name="T45" fmla="*/ 0 h 3"/>
                  <a:gd name="T46" fmla="*/ 3 w 4"/>
                  <a:gd name="T47" fmla="*/ 0 h 3"/>
                  <a:gd name="T48" fmla="*/ 3 w 4"/>
                  <a:gd name="T49" fmla="*/ 0 h 3"/>
                  <a:gd name="T50" fmla="*/ 3 w 4"/>
                  <a:gd name="T51" fmla="*/ 0 h 3"/>
                  <a:gd name="T52" fmla="*/ 2 w 4"/>
                  <a:gd name="T53" fmla="*/ 1 h 3"/>
                  <a:gd name="T54" fmla="*/ 2 w 4"/>
                  <a:gd name="T55" fmla="*/ 1 h 3"/>
                  <a:gd name="T56" fmla="*/ 3 w 4"/>
                  <a:gd name="T57" fmla="*/ 1 h 3"/>
                  <a:gd name="T58" fmla="*/ 2 w 4"/>
                  <a:gd name="T59" fmla="*/ 1 h 3"/>
                  <a:gd name="T60" fmla="*/ 3 w 4"/>
                  <a:gd name="T61" fmla="*/ 0 h 3"/>
                  <a:gd name="T62" fmla="*/ 2 w 4"/>
                  <a:gd name="T63" fmla="*/ 1 h 3"/>
                  <a:gd name="T64" fmla="*/ 2 w 4"/>
                  <a:gd name="T65" fmla="*/ 1 h 3"/>
                  <a:gd name="T66" fmla="*/ 2 w 4"/>
                  <a:gd name="T67" fmla="*/ 0 h 3"/>
                  <a:gd name="T68" fmla="*/ 2 w 4"/>
                  <a:gd name="T69" fmla="*/ 1 h 3"/>
                  <a:gd name="T70" fmla="*/ 2 w 4"/>
                  <a:gd name="T71" fmla="*/ 0 h 3"/>
                  <a:gd name="T72" fmla="*/ 1 w 4"/>
                  <a:gd name="T73" fmla="*/ 1 h 3"/>
                  <a:gd name="T74" fmla="*/ 1 w 4"/>
                  <a:gd name="T75" fmla="*/ 0 h 3"/>
                  <a:gd name="T76" fmla="*/ 1 w 4"/>
                  <a:gd name="T77" fmla="*/ 1 h 3"/>
                  <a:gd name="T78" fmla="*/ 1 w 4"/>
                  <a:gd name="T79" fmla="*/ 1 h 3"/>
                  <a:gd name="T80" fmla="*/ 1 w 4"/>
                  <a:gd name="T8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3">
                    <a:moveTo>
                      <a:pt x="1" y="0"/>
                    </a:moveTo>
                    <a:cubicBezTo>
                      <a:pt x="1" y="1"/>
                      <a:pt x="1" y="1"/>
                      <a:pt x="1" y="1"/>
                    </a:cubicBezTo>
                    <a:cubicBezTo>
                      <a:pt x="1" y="1"/>
                      <a:pt x="1" y="1"/>
                      <a:pt x="1" y="0"/>
                    </a:cubicBezTo>
                    <a:cubicBezTo>
                      <a:pt x="0" y="1"/>
                      <a:pt x="1" y="0"/>
                      <a:pt x="0" y="1"/>
                    </a:cubicBezTo>
                    <a:cubicBezTo>
                      <a:pt x="1" y="1"/>
                      <a:pt x="1" y="2"/>
                      <a:pt x="1" y="1"/>
                    </a:cubicBezTo>
                    <a:cubicBezTo>
                      <a:pt x="1" y="2"/>
                      <a:pt x="1" y="2"/>
                      <a:pt x="1" y="2"/>
                    </a:cubicBezTo>
                    <a:cubicBezTo>
                      <a:pt x="2" y="1"/>
                      <a:pt x="1" y="3"/>
                      <a:pt x="2" y="1"/>
                    </a:cubicBezTo>
                    <a:cubicBezTo>
                      <a:pt x="1" y="2"/>
                      <a:pt x="1" y="2"/>
                      <a:pt x="1" y="2"/>
                    </a:cubicBezTo>
                    <a:cubicBezTo>
                      <a:pt x="1" y="2"/>
                      <a:pt x="2" y="1"/>
                      <a:pt x="2" y="2"/>
                    </a:cubicBezTo>
                    <a:cubicBezTo>
                      <a:pt x="2" y="1"/>
                      <a:pt x="2" y="1"/>
                      <a:pt x="2" y="1"/>
                    </a:cubicBezTo>
                    <a:cubicBezTo>
                      <a:pt x="2" y="2"/>
                      <a:pt x="2" y="2"/>
                      <a:pt x="2" y="2"/>
                    </a:cubicBezTo>
                    <a:cubicBezTo>
                      <a:pt x="2" y="1"/>
                      <a:pt x="2" y="1"/>
                      <a:pt x="2" y="1"/>
                    </a:cubicBezTo>
                    <a:cubicBezTo>
                      <a:pt x="2" y="1"/>
                      <a:pt x="2" y="1"/>
                      <a:pt x="2" y="1"/>
                    </a:cubicBezTo>
                    <a:cubicBezTo>
                      <a:pt x="2" y="2"/>
                      <a:pt x="2" y="2"/>
                      <a:pt x="2" y="2"/>
                    </a:cubicBezTo>
                    <a:cubicBezTo>
                      <a:pt x="2" y="2"/>
                      <a:pt x="2" y="1"/>
                      <a:pt x="2" y="1"/>
                    </a:cubicBezTo>
                    <a:cubicBezTo>
                      <a:pt x="2" y="2"/>
                      <a:pt x="2" y="2"/>
                      <a:pt x="2" y="2"/>
                    </a:cubicBezTo>
                    <a:cubicBezTo>
                      <a:pt x="2" y="2"/>
                      <a:pt x="2" y="3"/>
                      <a:pt x="3" y="1"/>
                    </a:cubicBezTo>
                    <a:cubicBezTo>
                      <a:pt x="3" y="1"/>
                      <a:pt x="3" y="1"/>
                      <a:pt x="3" y="1"/>
                    </a:cubicBezTo>
                    <a:cubicBezTo>
                      <a:pt x="3" y="0"/>
                      <a:pt x="3" y="1"/>
                      <a:pt x="3" y="1"/>
                    </a:cubicBezTo>
                    <a:cubicBezTo>
                      <a:pt x="3" y="1"/>
                      <a:pt x="3" y="1"/>
                      <a:pt x="3" y="1"/>
                    </a:cubicBezTo>
                    <a:cubicBezTo>
                      <a:pt x="2" y="2"/>
                      <a:pt x="3" y="1"/>
                      <a:pt x="2" y="1"/>
                    </a:cubicBezTo>
                    <a:cubicBezTo>
                      <a:pt x="3" y="1"/>
                      <a:pt x="3" y="1"/>
                      <a:pt x="3" y="1"/>
                    </a:cubicBezTo>
                    <a:cubicBezTo>
                      <a:pt x="4" y="0"/>
                      <a:pt x="2" y="1"/>
                      <a:pt x="3" y="0"/>
                    </a:cubicBezTo>
                    <a:cubicBezTo>
                      <a:pt x="3" y="0"/>
                      <a:pt x="3" y="0"/>
                      <a:pt x="3" y="0"/>
                    </a:cubicBezTo>
                    <a:cubicBezTo>
                      <a:pt x="3" y="0"/>
                      <a:pt x="3" y="0"/>
                      <a:pt x="3" y="0"/>
                    </a:cubicBezTo>
                    <a:cubicBezTo>
                      <a:pt x="3" y="0"/>
                      <a:pt x="3" y="0"/>
                      <a:pt x="3" y="0"/>
                    </a:cubicBezTo>
                    <a:cubicBezTo>
                      <a:pt x="3" y="1"/>
                      <a:pt x="2" y="1"/>
                      <a:pt x="2" y="1"/>
                    </a:cubicBezTo>
                    <a:cubicBezTo>
                      <a:pt x="2" y="1"/>
                      <a:pt x="2" y="2"/>
                      <a:pt x="2" y="1"/>
                    </a:cubicBezTo>
                    <a:cubicBezTo>
                      <a:pt x="2" y="1"/>
                      <a:pt x="2" y="1"/>
                      <a:pt x="3" y="1"/>
                    </a:cubicBezTo>
                    <a:cubicBezTo>
                      <a:pt x="2" y="1"/>
                      <a:pt x="2" y="1"/>
                      <a:pt x="2" y="1"/>
                    </a:cubicBezTo>
                    <a:cubicBezTo>
                      <a:pt x="2" y="1"/>
                      <a:pt x="3" y="0"/>
                      <a:pt x="3" y="0"/>
                    </a:cubicBezTo>
                    <a:cubicBezTo>
                      <a:pt x="3" y="0"/>
                      <a:pt x="3" y="0"/>
                      <a:pt x="2" y="1"/>
                    </a:cubicBezTo>
                    <a:cubicBezTo>
                      <a:pt x="3" y="0"/>
                      <a:pt x="2" y="0"/>
                      <a:pt x="2" y="1"/>
                    </a:cubicBezTo>
                    <a:cubicBezTo>
                      <a:pt x="2" y="1"/>
                      <a:pt x="2" y="0"/>
                      <a:pt x="2" y="0"/>
                    </a:cubicBezTo>
                    <a:cubicBezTo>
                      <a:pt x="2" y="0"/>
                      <a:pt x="2" y="0"/>
                      <a:pt x="2" y="1"/>
                    </a:cubicBezTo>
                    <a:cubicBezTo>
                      <a:pt x="1" y="1"/>
                      <a:pt x="2" y="1"/>
                      <a:pt x="2" y="0"/>
                    </a:cubicBezTo>
                    <a:cubicBezTo>
                      <a:pt x="1" y="1"/>
                      <a:pt x="1" y="1"/>
                      <a:pt x="1" y="1"/>
                    </a:cubicBezTo>
                    <a:cubicBezTo>
                      <a:pt x="1" y="1"/>
                      <a:pt x="2" y="0"/>
                      <a:pt x="1" y="0"/>
                    </a:cubicBezTo>
                    <a:cubicBezTo>
                      <a:pt x="1" y="1"/>
                      <a:pt x="1" y="1"/>
                      <a:pt x="1" y="1"/>
                    </a:cubicBezTo>
                    <a:cubicBezTo>
                      <a:pt x="1" y="1"/>
                      <a:pt x="0" y="1"/>
                      <a:pt x="1" y="1"/>
                    </a:cubicBezTo>
                    <a:cubicBezTo>
                      <a:pt x="1" y="1"/>
                      <a:pt x="1" y="1"/>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1" name="Freeform 2077"/>
              <p:cNvSpPr/>
              <p:nvPr/>
            </p:nvSpPr>
            <p:spPr bwMode="auto">
              <a:xfrm>
                <a:off x="1287" y="2712"/>
                <a:ext cx="2" cy="4"/>
              </a:xfrm>
              <a:custGeom>
                <a:avLst/>
                <a:gdLst>
                  <a:gd name="T0" fmla="*/ 0 w 1"/>
                  <a:gd name="T1" fmla="*/ 1 h 2"/>
                  <a:gd name="T2" fmla="*/ 1 w 1"/>
                  <a:gd name="T3" fmla="*/ 1 h 2"/>
                  <a:gd name="T4" fmla="*/ 0 w 1"/>
                  <a:gd name="T5" fmla="*/ 1 h 2"/>
                  <a:gd name="T6" fmla="*/ 0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1" y="1"/>
                      <a:pt x="1" y="1"/>
                      <a:pt x="1" y="1"/>
                    </a:cubicBezTo>
                    <a:cubicBezTo>
                      <a:pt x="1" y="0"/>
                      <a:pt x="0" y="1"/>
                      <a:pt x="0" y="1"/>
                    </a:cubicBezTo>
                    <a:cubicBezTo>
                      <a:pt x="0" y="1"/>
                      <a:pt x="0" y="2"/>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2" name="Freeform 2078"/>
              <p:cNvSpPr/>
              <p:nvPr/>
            </p:nvSpPr>
            <p:spPr bwMode="auto">
              <a:xfrm>
                <a:off x="1282" y="2712"/>
                <a:ext cx="7" cy="4"/>
              </a:xfrm>
              <a:custGeom>
                <a:avLst/>
                <a:gdLst>
                  <a:gd name="T0" fmla="*/ 1 w 3"/>
                  <a:gd name="T1" fmla="*/ 1 h 2"/>
                  <a:gd name="T2" fmla="*/ 1 w 3"/>
                  <a:gd name="T3" fmla="*/ 1 h 2"/>
                  <a:gd name="T4" fmla="*/ 1 w 3"/>
                  <a:gd name="T5" fmla="*/ 2 h 2"/>
                  <a:gd name="T6" fmla="*/ 2 w 3"/>
                  <a:gd name="T7" fmla="*/ 1 h 2"/>
                  <a:gd name="T8" fmla="*/ 2 w 3"/>
                  <a:gd name="T9" fmla="*/ 1 h 2"/>
                  <a:gd name="T10" fmla="*/ 2 w 3"/>
                  <a:gd name="T11" fmla="*/ 1 h 2"/>
                  <a:gd name="T12" fmla="*/ 2 w 3"/>
                  <a:gd name="T13" fmla="*/ 1 h 2"/>
                  <a:gd name="T14" fmla="*/ 2 w 3"/>
                  <a:gd name="T15" fmla="*/ 1 h 2"/>
                  <a:gd name="T16" fmla="*/ 2 w 3"/>
                  <a:gd name="T17" fmla="*/ 1 h 2"/>
                  <a:gd name="T18" fmla="*/ 3 w 3"/>
                  <a:gd name="T19" fmla="*/ 0 h 2"/>
                  <a:gd name="T20" fmla="*/ 2 w 3"/>
                  <a:gd name="T21" fmla="*/ 1 h 2"/>
                  <a:gd name="T22" fmla="*/ 2 w 3"/>
                  <a:gd name="T23" fmla="*/ 0 h 2"/>
                  <a:gd name="T24" fmla="*/ 2 w 3"/>
                  <a:gd name="T25" fmla="*/ 0 h 2"/>
                  <a:gd name="T26" fmla="*/ 2 w 3"/>
                  <a:gd name="T27" fmla="*/ 0 h 2"/>
                  <a:gd name="T28" fmla="*/ 2 w 3"/>
                  <a:gd name="T29" fmla="*/ 1 h 2"/>
                  <a:gd name="T30" fmla="*/ 2 w 3"/>
                  <a:gd name="T31" fmla="*/ 0 h 2"/>
                  <a:gd name="T32" fmla="*/ 2 w 3"/>
                  <a:gd name="T33" fmla="*/ 0 h 2"/>
                  <a:gd name="T34" fmla="*/ 1 w 3"/>
                  <a:gd name="T35" fmla="*/ 1 h 2"/>
                  <a:gd name="T36" fmla="*/ 1 w 3"/>
                  <a:gd name="T37" fmla="*/ 0 h 2"/>
                  <a:gd name="T38" fmla="*/ 2 w 3"/>
                  <a:gd name="T39" fmla="*/ 0 h 2"/>
                  <a:gd name="T40" fmla="*/ 0 w 3"/>
                  <a:gd name="T41" fmla="*/ 1 h 2"/>
                  <a:gd name="T42" fmla="*/ 1 w 3"/>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2">
                    <a:moveTo>
                      <a:pt x="1" y="1"/>
                    </a:moveTo>
                    <a:cubicBezTo>
                      <a:pt x="1" y="1"/>
                      <a:pt x="1" y="1"/>
                      <a:pt x="1" y="1"/>
                    </a:cubicBezTo>
                    <a:cubicBezTo>
                      <a:pt x="1" y="1"/>
                      <a:pt x="2" y="1"/>
                      <a:pt x="1" y="2"/>
                    </a:cubicBezTo>
                    <a:cubicBezTo>
                      <a:pt x="1" y="2"/>
                      <a:pt x="2" y="1"/>
                      <a:pt x="2" y="1"/>
                    </a:cubicBezTo>
                    <a:cubicBezTo>
                      <a:pt x="2" y="1"/>
                      <a:pt x="2" y="1"/>
                      <a:pt x="2" y="1"/>
                    </a:cubicBezTo>
                    <a:cubicBezTo>
                      <a:pt x="2" y="1"/>
                      <a:pt x="2" y="2"/>
                      <a:pt x="2" y="1"/>
                    </a:cubicBezTo>
                    <a:cubicBezTo>
                      <a:pt x="2" y="1"/>
                      <a:pt x="2" y="1"/>
                      <a:pt x="2" y="1"/>
                    </a:cubicBezTo>
                    <a:cubicBezTo>
                      <a:pt x="2" y="1"/>
                      <a:pt x="2" y="1"/>
                      <a:pt x="2" y="1"/>
                    </a:cubicBezTo>
                    <a:cubicBezTo>
                      <a:pt x="2" y="1"/>
                      <a:pt x="2" y="1"/>
                      <a:pt x="2" y="1"/>
                    </a:cubicBezTo>
                    <a:cubicBezTo>
                      <a:pt x="3" y="0"/>
                      <a:pt x="3" y="0"/>
                      <a:pt x="3" y="0"/>
                    </a:cubicBezTo>
                    <a:cubicBezTo>
                      <a:pt x="3" y="0"/>
                      <a:pt x="2" y="1"/>
                      <a:pt x="2" y="1"/>
                    </a:cubicBezTo>
                    <a:cubicBezTo>
                      <a:pt x="2" y="0"/>
                      <a:pt x="2" y="0"/>
                      <a:pt x="2" y="0"/>
                    </a:cubicBezTo>
                    <a:cubicBezTo>
                      <a:pt x="2" y="0"/>
                      <a:pt x="2" y="0"/>
                      <a:pt x="2" y="0"/>
                    </a:cubicBezTo>
                    <a:cubicBezTo>
                      <a:pt x="2" y="0"/>
                      <a:pt x="2" y="0"/>
                      <a:pt x="2" y="0"/>
                    </a:cubicBezTo>
                    <a:cubicBezTo>
                      <a:pt x="2" y="0"/>
                      <a:pt x="2" y="1"/>
                      <a:pt x="2" y="1"/>
                    </a:cubicBezTo>
                    <a:cubicBezTo>
                      <a:pt x="1" y="1"/>
                      <a:pt x="2" y="0"/>
                      <a:pt x="2" y="0"/>
                    </a:cubicBezTo>
                    <a:cubicBezTo>
                      <a:pt x="2" y="0"/>
                      <a:pt x="1" y="1"/>
                      <a:pt x="2" y="0"/>
                    </a:cubicBezTo>
                    <a:cubicBezTo>
                      <a:pt x="1" y="1"/>
                      <a:pt x="1" y="1"/>
                      <a:pt x="1" y="1"/>
                    </a:cubicBezTo>
                    <a:cubicBezTo>
                      <a:pt x="1" y="0"/>
                      <a:pt x="1" y="0"/>
                      <a:pt x="1" y="0"/>
                    </a:cubicBezTo>
                    <a:cubicBezTo>
                      <a:pt x="2" y="0"/>
                      <a:pt x="2" y="0"/>
                      <a:pt x="2" y="0"/>
                    </a:cubicBezTo>
                    <a:cubicBezTo>
                      <a:pt x="1" y="1"/>
                      <a:pt x="1" y="1"/>
                      <a:pt x="0" y="1"/>
                    </a:cubicBezTo>
                    <a:cubicBezTo>
                      <a:pt x="0" y="2"/>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3" name="Rectangle 2079"/>
              <p:cNvSpPr>
                <a:spLocks noChangeArrowheads="1"/>
              </p:cNvSpPr>
              <p:nvPr/>
            </p:nvSpPr>
            <p:spPr bwMode="auto">
              <a:xfrm>
                <a:off x="1285"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4" name="Rectangle 2080"/>
              <p:cNvSpPr>
                <a:spLocks noChangeArrowheads="1"/>
              </p:cNvSpPr>
              <p:nvPr/>
            </p:nvSpPr>
            <p:spPr bwMode="auto">
              <a:xfrm>
                <a:off x="1249" y="278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5" name="Freeform 2081"/>
              <p:cNvSpPr/>
              <p:nvPr/>
            </p:nvSpPr>
            <p:spPr bwMode="auto">
              <a:xfrm>
                <a:off x="1249" y="2788"/>
                <a:ext cx="5" cy="0"/>
              </a:xfrm>
              <a:custGeom>
                <a:avLst/>
                <a:gdLst>
                  <a:gd name="T0" fmla="*/ 2 w 2"/>
                  <a:gd name="T1" fmla="*/ 2 w 2"/>
                  <a:gd name="T2" fmla="*/ 0 w 2"/>
                  <a:gd name="T3" fmla="*/ 1 w 2"/>
                  <a:gd name="T4" fmla="*/ 1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2" y="0"/>
                      <a:pt x="2" y="0"/>
                      <a:pt x="2" y="0"/>
                    </a:cubicBezTo>
                    <a:cubicBezTo>
                      <a:pt x="0" y="0"/>
                      <a:pt x="1" y="0"/>
                      <a:pt x="0" y="0"/>
                    </a:cubicBezTo>
                    <a:cubicBezTo>
                      <a:pt x="0" y="0"/>
                      <a:pt x="1" y="0"/>
                      <a:pt x="1" y="0"/>
                    </a:cubicBezTo>
                    <a:cubicBezTo>
                      <a:pt x="1" y="0"/>
                      <a:pt x="0" y="0"/>
                      <a:pt x="1" y="0"/>
                    </a:cubicBezTo>
                    <a:cubicBezTo>
                      <a:pt x="1" y="0"/>
                      <a:pt x="1" y="0"/>
                      <a:pt x="2" y="0"/>
                    </a:cubicBezTo>
                    <a:cubicBezTo>
                      <a:pt x="2" y="0"/>
                      <a:pt x="1" y="0"/>
                      <a:pt x="2"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6" name="Freeform 2082"/>
              <p:cNvSpPr/>
              <p:nvPr/>
            </p:nvSpPr>
            <p:spPr bwMode="auto">
              <a:xfrm>
                <a:off x="1251" y="27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7" name="Freeform 2083"/>
              <p:cNvSpPr/>
              <p:nvPr/>
            </p:nvSpPr>
            <p:spPr bwMode="auto">
              <a:xfrm>
                <a:off x="1249" y="278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8" name="Freeform 2084"/>
              <p:cNvSpPr/>
              <p:nvPr/>
            </p:nvSpPr>
            <p:spPr bwMode="auto">
              <a:xfrm>
                <a:off x="1249" y="278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9" name="Freeform 2085"/>
              <p:cNvSpPr/>
              <p:nvPr/>
            </p:nvSpPr>
            <p:spPr bwMode="auto">
              <a:xfrm>
                <a:off x="1249" y="2785"/>
                <a:ext cx="5" cy="3"/>
              </a:xfrm>
              <a:custGeom>
                <a:avLst/>
                <a:gdLst>
                  <a:gd name="T0" fmla="*/ 0 w 2"/>
                  <a:gd name="T1" fmla="*/ 0 h 1"/>
                  <a:gd name="T2" fmla="*/ 0 w 2"/>
                  <a:gd name="T3" fmla="*/ 1 h 1"/>
                  <a:gd name="T4" fmla="*/ 0 w 2"/>
                  <a:gd name="T5" fmla="*/ 1 h 1"/>
                  <a:gd name="T6" fmla="*/ 1 w 2"/>
                  <a:gd name="T7" fmla="*/ 1 h 1"/>
                  <a:gd name="T8" fmla="*/ 1 w 2"/>
                  <a:gd name="T9" fmla="*/ 1 h 1"/>
                  <a:gd name="T10" fmla="*/ 2 w 2"/>
                  <a:gd name="T11" fmla="*/ 1 h 1"/>
                  <a:gd name="T12" fmla="*/ 0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0"/>
                    </a:moveTo>
                    <a:cubicBezTo>
                      <a:pt x="0" y="0"/>
                      <a:pt x="0" y="1"/>
                      <a:pt x="0" y="1"/>
                    </a:cubicBezTo>
                    <a:cubicBezTo>
                      <a:pt x="0" y="1"/>
                      <a:pt x="0" y="1"/>
                      <a:pt x="0" y="1"/>
                    </a:cubicBezTo>
                    <a:cubicBezTo>
                      <a:pt x="1" y="1"/>
                      <a:pt x="2" y="1"/>
                      <a:pt x="1" y="1"/>
                    </a:cubicBezTo>
                    <a:cubicBezTo>
                      <a:pt x="2" y="1"/>
                      <a:pt x="1" y="1"/>
                      <a:pt x="1" y="1"/>
                    </a:cubicBezTo>
                    <a:cubicBezTo>
                      <a:pt x="2" y="1"/>
                      <a:pt x="2" y="1"/>
                      <a:pt x="2" y="1"/>
                    </a:cubicBezTo>
                    <a:cubicBezTo>
                      <a:pt x="2" y="1"/>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0" name="Freeform 2086"/>
              <p:cNvSpPr/>
              <p:nvPr/>
            </p:nvSpPr>
            <p:spPr bwMode="auto">
              <a:xfrm>
                <a:off x="1251"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1" name="Rectangle 2087"/>
              <p:cNvSpPr>
                <a:spLocks noChangeArrowheads="1"/>
              </p:cNvSpPr>
              <p:nvPr/>
            </p:nvSpPr>
            <p:spPr bwMode="auto">
              <a:xfrm>
                <a:off x="1249" y="2788"/>
                <a:ext cx="2"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42" name="Freeform 2088"/>
              <p:cNvSpPr/>
              <p:nvPr/>
            </p:nvSpPr>
            <p:spPr bwMode="auto">
              <a:xfrm>
                <a:off x="1249" y="2785"/>
                <a:ext cx="5" cy="0"/>
              </a:xfrm>
              <a:custGeom>
                <a:avLst/>
                <a:gdLst>
                  <a:gd name="T0" fmla="*/ 0 w 2"/>
                  <a:gd name="T1" fmla="*/ 1 w 2"/>
                  <a:gd name="T2" fmla="*/ 2 w 2"/>
                  <a:gd name="T3" fmla="*/ 2 w 2"/>
                  <a:gd name="T4" fmla="*/ 0 w 2"/>
                </a:gdLst>
                <a:ahLst/>
                <a:cxnLst>
                  <a:cxn ang="0">
                    <a:pos x="T0" y="0"/>
                  </a:cxn>
                  <a:cxn ang="0">
                    <a:pos x="T1" y="0"/>
                  </a:cxn>
                  <a:cxn ang="0">
                    <a:pos x="T2" y="0"/>
                  </a:cxn>
                  <a:cxn ang="0">
                    <a:pos x="T3" y="0"/>
                  </a:cxn>
                  <a:cxn ang="0">
                    <a:pos x="T4" y="0"/>
                  </a:cxn>
                </a:cxnLst>
                <a:rect l="0" t="0" r="r" b="b"/>
                <a:pathLst>
                  <a:path w="2">
                    <a:moveTo>
                      <a:pt x="0" y="0"/>
                    </a:moveTo>
                    <a:cubicBezTo>
                      <a:pt x="1" y="0"/>
                      <a:pt x="0" y="0"/>
                      <a:pt x="1" y="0"/>
                    </a:cubicBezTo>
                    <a:cubicBezTo>
                      <a:pt x="1" y="0"/>
                      <a:pt x="2" y="0"/>
                      <a:pt x="2" y="0"/>
                    </a:cubicBezTo>
                    <a:cubicBezTo>
                      <a:pt x="2" y="0"/>
                      <a:pt x="2" y="0"/>
                      <a:pt x="2" y="0"/>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3" name="Freeform 2089"/>
              <p:cNvSpPr/>
              <p:nvPr/>
            </p:nvSpPr>
            <p:spPr bwMode="auto">
              <a:xfrm>
                <a:off x="1256" y="27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4" name="Freeform 2090"/>
              <p:cNvSpPr/>
              <p:nvPr/>
            </p:nvSpPr>
            <p:spPr bwMode="auto">
              <a:xfrm>
                <a:off x="1251" y="2783"/>
                <a:ext cx="7" cy="2"/>
              </a:xfrm>
              <a:custGeom>
                <a:avLst/>
                <a:gdLst>
                  <a:gd name="T0" fmla="*/ 0 w 3"/>
                  <a:gd name="T1" fmla="*/ 0 h 1"/>
                  <a:gd name="T2" fmla="*/ 1 w 3"/>
                  <a:gd name="T3" fmla="*/ 1 h 1"/>
                  <a:gd name="T4" fmla="*/ 0 w 3"/>
                  <a:gd name="T5" fmla="*/ 1 h 1"/>
                  <a:gd name="T6" fmla="*/ 1 w 3"/>
                  <a:gd name="T7" fmla="*/ 1 h 1"/>
                  <a:gd name="T8" fmla="*/ 0 w 3"/>
                  <a:gd name="T9" fmla="*/ 1 h 1"/>
                  <a:gd name="T10" fmla="*/ 1 w 3"/>
                  <a:gd name="T11" fmla="*/ 1 h 1"/>
                  <a:gd name="T12" fmla="*/ 0 w 3"/>
                  <a:gd name="T13" fmla="*/ 1 h 1"/>
                  <a:gd name="T14" fmla="*/ 1 w 3"/>
                  <a:gd name="T15" fmla="*/ 1 h 1"/>
                  <a:gd name="T16" fmla="*/ 1 w 3"/>
                  <a:gd name="T17" fmla="*/ 1 h 1"/>
                  <a:gd name="T18" fmla="*/ 2 w 3"/>
                  <a:gd name="T19" fmla="*/ 1 h 1"/>
                  <a:gd name="T20" fmla="*/ 3 w 3"/>
                  <a:gd name="T21" fmla="*/ 1 h 1"/>
                  <a:gd name="T22" fmla="*/ 0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0" y="0"/>
                    </a:moveTo>
                    <a:cubicBezTo>
                      <a:pt x="1" y="1"/>
                      <a:pt x="1" y="1"/>
                      <a:pt x="1" y="1"/>
                    </a:cubicBezTo>
                    <a:cubicBezTo>
                      <a:pt x="1" y="1"/>
                      <a:pt x="1" y="1"/>
                      <a:pt x="0" y="1"/>
                    </a:cubicBezTo>
                    <a:cubicBezTo>
                      <a:pt x="0" y="1"/>
                      <a:pt x="1" y="1"/>
                      <a:pt x="1" y="1"/>
                    </a:cubicBezTo>
                    <a:cubicBezTo>
                      <a:pt x="0" y="1"/>
                      <a:pt x="1" y="1"/>
                      <a:pt x="0" y="1"/>
                    </a:cubicBezTo>
                    <a:cubicBezTo>
                      <a:pt x="0" y="1"/>
                      <a:pt x="0" y="1"/>
                      <a:pt x="1" y="1"/>
                    </a:cubicBezTo>
                    <a:cubicBezTo>
                      <a:pt x="0" y="1"/>
                      <a:pt x="0" y="1"/>
                      <a:pt x="0" y="1"/>
                    </a:cubicBezTo>
                    <a:cubicBezTo>
                      <a:pt x="1" y="1"/>
                      <a:pt x="1" y="1"/>
                      <a:pt x="1" y="1"/>
                    </a:cubicBezTo>
                    <a:cubicBezTo>
                      <a:pt x="2" y="1"/>
                      <a:pt x="0" y="1"/>
                      <a:pt x="1" y="1"/>
                    </a:cubicBezTo>
                    <a:cubicBezTo>
                      <a:pt x="2" y="1"/>
                      <a:pt x="2" y="1"/>
                      <a:pt x="2" y="1"/>
                    </a:cubicBezTo>
                    <a:cubicBezTo>
                      <a:pt x="2" y="1"/>
                      <a:pt x="3" y="1"/>
                      <a:pt x="3" y="1"/>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5" name="Freeform 2091"/>
              <p:cNvSpPr/>
              <p:nvPr/>
            </p:nvSpPr>
            <p:spPr bwMode="auto">
              <a:xfrm>
                <a:off x="1254" y="2783"/>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6" name="Freeform 2092"/>
              <p:cNvSpPr/>
              <p:nvPr/>
            </p:nvSpPr>
            <p:spPr bwMode="auto">
              <a:xfrm>
                <a:off x="1251" y="2783"/>
                <a:ext cx="7" cy="0"/>
              </a:xfrm>
              <a:custGeom>
                <a:avLst/>
                <a:gdLst>
                  <a:gd name="T0" fmla="*/ 0 w 3"/>
                  <a:gd name="T1" fmla="*/ 1 w 3"/>
                  <a:gd name="T2" fmla="*/ 0 w 3"/>
                  <a:gd name="T3" fmla="*/ 1 w 3"/>
                  <a:gd name="T4" fmla="*/ 0 w 3"/>
                  <a:gd name="T5" fmla="*/ 2 w 3"/>
                  <a:gd name="T6" fmla="*/ 2 w 3"/>
                  <a:gd name="T7" fmla="*/ 1 w 3"/>
                  <a:gd name="T8" fmla="*/ 1 w 3"/>
                  <a:gd name="T9" fmla="*/ 1 w 3"/>
                  <a:gd name="T10"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0" y="0"/>
                    </a:moveTo>
                    <a:cubicBezTo>
                      <a:pt x="1" y="0"/>
                      <a:pt x="1" y="0"/>
                      <a:pt x="1" y="0"/>
                    </a:cubicBezTo>
                    <a:cubicBezTo>
                      <a:pt x="0" y="0"/>
                      <a:pt x="0" y="0"/>
                      <a:pt x="0" y="0"/>
                    </a:cubicBezTo>
                    <a:cubicBezTo>
                      <a:pt x="1" y="0"/>
                      <a:pt x="1" y="0"/>
                      <a:pt x="1" y="0"/>
                    </a:cubicBezTo>
                    <a:cubicBezTo>
                      <a:pt x="2" y="0"/>
                      <a:pt x="1" y="0"/>
                      <a:pt x="0" y="0"/>
                    </a:cubicBezTo>
                    <a:cubicBezTo>
                      <a:pt x="1" y="0"/>
                      <a:pt x="1" y="0"/>
                      <a:pt x="2" y="0"/>
                    </a:cubicBezTo>
                    <a:cubicBezTo>
                      <a:pt x="2" y="0"/>
                      <a:pt x="2" y="0"/>
                      <a:pt x="2" y="0"/>
                    </a:cubicBezTo>
                    <a:cubicBezTo>
                      <a:pt x="3" y="0"/>
                      <a:pt x="2" y="0"/>
                      <a:pt x="1" y="0"/>
                    </a:cubicBezTo>
                    <a:cubicBezTo>
                      <a:pt x="1" y="0"/>
                      <a:pt x="1" y="0"/>
                      <a:pt x="1" y="0"/>
                    </a:cubicBezTo>
                    <a:cubicBezTo>
                      <a:pt x="1" y="0"/>
                      <a:pt x="1" y="0"/>
                      <a:pt x="1"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7" name="Freeform 2093"/>
              <p:cNvSpPr/>
              <p:nvPr/>
            </p:nvSpPr>
            <p:spPr bwMode="auto">
              <a:xfrm>
                <a:off x="1251" y="27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8" name="Freeform 2094"/>
              <p:cNvSpPr/>
              <p:nvPr/>
            </p:nvSpPr>
            <p:spPr bwMode="auto">
              <a:xfrm>
                <a:off x="1254" y="27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9" name="Rectangle 2095"/>
              <p:cNvSpPr>
                <a:spLocks noChangeArrowheads="1"/>
              </p:cNvSpPr>
              <p:nvPr/>
            </p:nvSpPr>
            <p:spPr bwMode="auto">
              <a:xfrm>
                <a:off x="1251" y="278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0" name="Freeform 2096"/>
              <p:cNvSpPr/>
              <p:nvPr/>
            </p:nvSpPr>
            <p:spPr bwMode="auto">
              <a:xfrm>
                <a:off x="1249" y="2773"/>
                <a:ext cx="7" cy="10"/>
              </a:xfrm>
              <a:custGeom>
                <a:avLst/>
                <a:gdLst>
                  <a:gd name="T0" fmla="*/ 3 w 3"/>
                  <a:gd name="T1" fmla="*/ 0 h 4"/>
                  <a:gd name="T2" fmla="*/ 2 w 3"/>
                  <a:gd name="T3" fmla="*/ 0 h 4"/>
                  <a:gd name="T4" fmla="*/ 1 w 3"/>
                  <a:gd name="T5" fmla="*/ 0 h 4"/>
                  <a:gd name="T6" fmla="*/ 0 w 3"/>
                  <a:gd name="T7" fmla="*/ 0 h 4"/>
                  <a:gd name="T8" fmla="*/ 1 w 3"/>
                  <a:gd name="T9" fmla="*/ 0 h 4"/>
                  <a:gd name="T10" fmla="*/ 0 w 3"/>
                  <a:gd name="T11" fmla="*/ 0 h 4"/>
                  <a:gd name="T12" fmla="*/ 1 w 3"/>
                  <a:gd name="T13" fmla="*/ 1 h 4"/>
                  <a:gd name="T14" fmla="*/ 1 w 3"/>
                  <a:gd name="T15" fmla="*/ 1 h 4"/>
                  <a:gd name="T16" fmla="*/ 1 w 3"/>
                  <a:gd name="T17" fmla="*/ 3 h 4"/>
                  <a:gd name="T18" fmla="*/ 2 w 3"/>
                  <a:gd name="T19" fmla="*/ 3 h 4"/>
                  <a:gd name="T20" fmla="*/ 1 w 3"/>
                  <a:gd name="T21" fmla="*/ 3 h 4"/>
                  <a:gd name="T22" fmla="*/ 1 w 3"/>
                  <a:gd name="T23" fmla="*/ 3 h 4"/>
                  <a:gd name="T24" fmla="*/ 1 w 3"/>
                  <a:gd name="T25" fmla="*/ 3 h 4"/>
                  <a:gd name="T26" fmla="*/ 2 w 3"/>
                  <a:gd name="T27" fmla="*/ 3 h 4"/>
                  <a:gd name="T28" fmla="*/ 1 w 3"/>
                  <a:gd name="T29" fmla="*/ 3 h 4"/>
                  <a:gd name="T30" fmla="*/ 2 w 3"/>
                  <a:gd name="T31" fmla="*/ 4 h 4"/>
                  <a:gd name="T32" fmla="*/ 2 w 3"/>
                  <a:gd name="T33" fmla="*/ 3 h 4"/>
                  <a:gd name="T34" fmla="*/ 3 w 3"/>
                  <a:gd name="T35" fmla="*/ 4 h 4"/>
                  <a:gd name="T36" fmla="*/ 1 w 3"/>
                  <a:gd name="T37" fmla="*/ 3 h 4"/>
                  <a:gd name="T38" fmla="*/ 2 w 3"/>
                  <a:gd name="T39" fmla="*/ 3 h 4"/>
                  <a:gd name="T40" fmla="*/ 3 w 3"/>
                  <a:gd name="T41" fmla="*/ 2 h 4"/>
                  <a:gd name="T42" fmla="*/ 2 w 3"/>
                  <a:gd name="T43" fmla="*/ 2 h 4"/>
                  <a:gd name="T44" fmla="*/ 2 w 3"/>
                  <a:gd name="T45" fmla="*/ 2 h 4"/>
                  <a:gd name="T46" fmla="*/ 2 w 3"/>
                  <a:gd name="T47" fmla="*/ 2 h 4"/>
                  <a:gd name="T48" fmla="*/ 2 w 3"/>
                  <a:gd name="T49" fmla="*/ 2 h 4"/>
                  <a:gd name="T50" fmla="*/ 1 w 3"/>
                  <a:gd name="T51" fmla="*/ 1 h 4"/>
                  <a:gd name="T52" fmla="*/ 3 w 3"/>
                  <a:gd name="T53" fmla="*/ 1 h 4"/>
                  <a:gd name="T54" fmla="*/ 2 w 3"/>
                  <a:gd name="T55" fmla="*/ 1 h 4"/>
                  <a:gd name="T56" fmla="*/ 1 w 3"/>
                  <a:gd name="T57" fmla="*/ 1 h 4"/>
                  <a:gd name="T58" fmla="*/ 3 w 3"/>
                  <a:gd name="T59" fmla="*/ 1 h 4"/>
                  <a:gd name="T60" fmla="*/ 2 w 3"/>
                  <a:gd name="T61" fmla="*/ 1 h 4"/>
                  <a:gd name="T62" fmla="*/ 1 w 3"/>
                  <a:gd name="T63" fmla="*/ 1 h 4"/>
                  <a:gd name="T64" fmla="*/ 2 w 3"/>
                  <a:gd name="T65" fmla="*/ 0 h 4"/>
                  <a:gd name="T66" fmla="*/ 3 w 3"/>
                  <a:gd name="T67" fmla="*/ 1 h 4"/>
                  <a:gd name="T68" fmla="*/ 3 w 3"/>
                  <a:gd name="T69" fmla="*/ 0 h 4"/>
                  <a:gd name="T70" fmla="*/ 2 w 3"/>
                  <a:gd name="T71" fmla="*/ 0 h 4"/>
                  <a:gd name="T72" fmla="*/ 3 w 3"/>
                  <a:gd name="T7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4">
                    <a:moveTo>
                      <a:pt x="3" y="0"/>
                    </a:moveTo>
                    <a:cubicBezTo>
                      <a:pt x="2" y="0"/>
                      <a:pt x="2" y="0"/>
                      <a:pt x="2" y="0"/>
                    </a:cubicBezTo>
                    <a:cubicBezTo>
                      <a:pt x="2" y="0"/>
                      <a:pt x="2" y="0"/>
                      <a:pt x="1" y="0"/>
                    </a:cubicBezTo>
                    <a:cubicBezTo>
                      <a:pt x="1" y="0"/>
                      <a:pt x="1" y="0"/>
                      <a:pt x="0" y="0"/>
                    </a:cubicBezTo>
                    <a:cubicBezTo>
                      <a:pt x="0" y="0"/>
                      <a:pt x="1" y="0"/>
                      <a:pt x="1" y="0"/>
                    </a:cubicBezTo>
                    <a:cubicBezTo>
                      <a:pt x="0" y="0"/>
                      <a:pt x="0" y="0"/>
                      <a:pt x="0" y="0"/>
                    </a:cubicBezTo>
                    <a:cubicBezTo>
                      <a:pt x="1" y="1"/>
                      <a:pt x="1" y="1"/>
                      <a:pt x="1" y="1"/>
                    </a:cubicBezTo>
                    <a:cubicBezTo>
                      <a:pt x="0" y="1"/>
                      <a:pt x="1" y="1"/>
                      <a:pt x="1" y="1"/>
                    </a:cubicBezTo>
                    <a:cubicBezTo>
                      <a:pt x="1" y="2"/>
                      <a:pt x="1" y="2"/>
                      <a:pt x="1" y="3"/>
                    </a:cubicBezTo>
                    <a:cubicBezTo>
                      <a:pt x="2" y="3"/>
                      <a:pt x="2" y="3"/>
                      <a:pt x="2" y="3"/>
                    </a:cubicBezTo>
                    <a:cubicBezTo>
                      <a:pt x="1" y="3"/>
                      <a:pt x="2" y="3"/>
                      <a:pt x="1" y="3"/>
                    </a:cubicBezTo>
                    <a:cubicBezTo>
                      <a:pt x="1" y="3"/>
                      <a:pt x="1" y="3"/>
                      <a:pt x="1" y="3"/>
                    </a:cubicBezTo>
                    <a:cubicBezTo>
                      <a:pt x="0" y="3"/>
                      <a:pt x="1" y="3"/>
                      <a:pt x="1" y="3"/>
                    </a:cubicBezTo>
                    <a:cubicBezTo>
                      <a:pt x="1" y="3"/>
                      <a:pt x="2" y="3"/>
                      <a:pt x="2" y="3"/>
                    </a:cubicBezTo>
                    <a:cubicBezTo>
                      <a:pt x="1" y="3"/>
                      <a:pt x="2" y="3"/>
                      <a:pt x="1" y="3"/>
                    </a:cubicBezTo>
                    <a:cubicBezTo>
                      <a:pt x="0" y="4"/>
                      <a:pt x="2" y="3"/>
                      <a:pt x="2" y="4"/>
                    </a:cubicBezTo>
                    <a:cubicBezTo>
                      <a:pt x="2" y="4"/>
                      <a:pt x="2" y="3"/>
                      <a:pt x="2" y="3"/>
                    </a:cubicBezTo>
                    <a:cubicBezTo>
                      <a:pt x="3" y="3"/>
                      <a:pt x="2" y="4"/>
                      <a:pt x="3" y="4"/>
                    </a:cubicBezTo>
                    <a:cubicBezTo>
                      <a:pt x="3" y="3"/>
                      <a:pt x="2" y="3"/>
                      <a:pt x="1" y="3"/>
                    </a:cubicBezTo>
                    <a:cubicBezTo>
                      <a:pt x="2" y="3"/>
                      <a:pt x="2" y="3"/>
                      <a:pt x="2" y="3"/>
                    </a:cubicBezTo>
                    <a:cubicBezTo>
                      <a:pt x="2" y="2"/>
                      <a:pt x="2" y="2"/>
                      <a:pt x="3" y="2"/>
                    </a:cubicBezTo>
                    <a:cubicBezTo>
                      <a:pt x="2" y="2"/>
                      <a:pt x="3" y="2"/>
                      <a:pt x="2" y="2"/>
                    </a:cubicBezTo>
                    <a:cubicBezTo>
                      <a:pt x="2" y="2"/>
                      <a:pt x="2" y="2"/>
                      <a:pt x="2" y="2"/>
                    </a:cubicBezTo>
                    <a:cubicBezTo>
                      <a:pt x="2" y="2"/>
                      <a:pt x="2" y="2"/>
                      <a:pt x="2" y="2"/>
                    </a:cubicBezTo>
                    <a:cubicBezTo>
                      <a:pt x="2" y="2"/>
                      <a:pt x="2" y="2"/>
                      <a:pt x="2" y="2"/>
                    </a:cubicBezTo>
                    <a:cubicBezTo>
                      <a:pt x="2" y="2"/>
                      <a:pt x="1" y="2"/>
                      <a:pt x="1" y="1"/>
                    </a:cubicBezTo>
                    <a:cubicBezTo>
                      <a:pt x="3" y="1"/>
                      <a:pt x="3" y="1"/>
                      <a:pt x="3" y="1"/>
                    </a:cubicBezTo>
                    <a:cubicBezTo>
                      <a:pt x="2" y="1"/>
                      <a:pt x="2" y="1"/>
                      <a:pt x="2" y="1"/>
                    </a:cubicBezTo>
                    <a:cubicBezTo>
                      <a:pt x="2" y="1"/>
                      <a:pt x="2" y="1"/>
                      <a:pt x="1" y="1"/>
                    </a:cubicBezTo>
                    <a:cubicBezTo>
                      <a:pt x="1" y="1"/>
                      <a:pt x="2" y="1"/>
                      <a:pt x="3" y="1"/>
                    </a:cubicBezTo>
                    <a:cubicBezTo>
                      <a:pt x="3" y="1"/>
                      <a:pt x="1" y="1"/>
                      <a:pt x="2" y="1"/>
                    </a:cubicBezTo>
                    <a:cubicBezTo>
                      <a:pt x="1" y="1"/>
                      <a:pt x="1" y="1"/>
                      <a:pt x="1" y="1"/>
                    </a:cubicBezTo>
                    <a:cubicBezTo>
                      <a:pt x="1" y="1"/>
                      <a:pt x="2" y="1"/>
                      <a:pt x="2" y="0"/>
                    </a:cubicBezTo>
                    <a:cubicBezTo>
                      <a:pt x="2" y="0"/>
                      <a:pt x="2" y="1"/>
                      <a:pt x="3" y="1"/>
                    </a:cubicBezTo>
                    <a:cubicBezTo>
                      <a:pt x="3" y="0"/>
                      <a:pt x="3" y="0"/>
                      <a:pt x="3" y="0"/>
                    </a:cubicBezTo>
                    <a:cubicBezTo>
                      <a:pt x="2" y="0"/>
                      <a:pt x="2" y="0"/>
                      <a:pt x="2" y="0"/>
                    </a:cubicBezTo>
                    <a:cubicBezTo>
                      <a:pt x="3" y="0"/>
                      <a:pt x="3" y="0"/>
                      <a:pt x="3"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1" name="Freeform 2097"/>
              <p:cNvSpPr/>
              <p:nvPr/>
            </p:nvSpPr>
            <p:spPr bwMode="auto">
              <a:xfrm>
                <a:off x="1256" y="2773"/>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2" name="Freeform 2098"/>
              <p:cNvSpPr/>
              <p:nvPr/>
            </p:nvSpPr>
            <p:spPr bwMode="auto">
              <a:xfrm>
                <a:off x="1256" y="2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3" name="Rectangle 2099"/>
              <p:cNvSpPr>
                <a:spLocks noChangeArrowheads="1"/>
              </p:cNvSpPr>
              <p:nvPr/>
            </p:nvSpPr>
            <p:spPr bwMode="auto">
              <a:xfrm>
                <a:off x="1251" y="277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4" name="Freeform 2100"/>
              <p:cNvSpPr/>
              <p:nvPr/>
            </p:nvSpPr>
            <p:spPr bwMode="auto">
              <a:xfrm>
                <a:off x="1256" y="27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5" name="Freeform 2101"/>
              <p:cNvSpPr/>
              <p:nvPr/>
            </p:nvSpPr>
            <p:spPr bwMode="auto">
              <a:xfrm>
                <a:off x="1256" y="27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6" name="Rectangle 2102"/>
              <p:cNvSpPr>
                <a:spLocks noChangeArrowheads="1"/>
              </p:cNvSpPr>
              <p:nvPr/>
            </p:nvSpPr>
            <p:spPr bwMode="auto">
              <a:xfrm>
                <a:off x="1256" y="277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7" name="Freeform 2103"/>
              <p:cNvSpPr/>
              <p:nvPr/>
            </p:nvSpPr>
            <p:spPr bwMode="auto">
              <a:xfrm>
                <a:off x="1247" y="2769"/>
                <a:ext cx="9" cy="4"/>
              </a:xfrm>
              <a:custGeom>
                <a:avLst/>
                <a:gdLst>
                  <a:gd name="T0" fmla="*/ 1 w 4"/>
                  <a:gd name="T1" fmla="*/ 0 h 2"/>
                  <a:gd name="T2" fmla="*/ 1 w 4"/>
                  <a:gd name="T3" fmla="*/ 0 h 2"/>
                  <a:gd name="T4" fmla="*/ 2 w 4"/>
                  <a:gd name="T5" fmla="*/ 1 h 2"/>
                  <a:gd name="T6" fmla="*/ 1 w 4"/>
                  <a:gd name="T7" fmla="*/ 1 h 2"/>
                  <a:gd name="T8" fmla="*/ 2 w 4"/>
                  <a:gd name="T9" fmla="*/ 1 h 2"/>
                  <a:gd name="T10" fmla="*/ 1 w 4"/>
                  <a:gd name="T11" fmla="*/ 1 h 2"/>
                  <a:gd name="T12" fmla="*/ 3 w 4"/>
                  <a:gd name="T13" fmla="*/ 2 h 2"/>
                  <a:gd name="T14" fmla="*/ 1 w 4"/>
                  <a:gd name="T15" fmla="*/ 2 h 2"/>
                  <a:gd name="T16" fmla="*/ 1 w 4"/>
                  <a:gd name="T17" fmla="*/ 2 h 2"/>
                  <a:gd name="T18" fmla="*/ 2 w 4"/>
                  <a:gd name="T19" fmla="*/ 2 h 2"/>
                  <a:gd name="T20" fmla="*/ 3 w 4"/>
                  <a:gd name="T21" fmla="*/ 2 h 2"/>
                  <a:gd name="T22" fmla="*/ 4 w 4"/>
                  <a:gd name="T23" fmla="*/ 2 h 2"/>
                  <a:gd name="T24" fmla="*/ 3 w 4"/>
                  <a:gd name="T25" fmla="*/ 2 h 2"/>
                  <a:gd name="T26" fmla="*/ 4 w 4"/>
                  <a:gd name="T27" fmla="*/ 2 h 2"/>
                  <a:gd name="T28" fmla="*/ 3 w 4"/>
                  <a:gd name="T29" fmla="*/ 2 h 2"/>
                  <a:gd name="T30" fmla="*/ 4 w 4"/>
                  <a:gd name="T31" fmla="*/ 2 h 2"/>
                  <a:gd name="T32" fmla="*/ 3 w 4"/>
                  <a:gd name="T33" fmla="*/ 1 h 2"/>
                  <a:gd name="T34" fmla="*/ 3 w 4"/>
                  <a:gd name="T35" fmla="*/ 1 h 2"/>
                  <a:gd name="T36" fmla="*/ 2 w 4"/>
                  <a:gd name="T37" fmla="*/ 1 h 2"/>
                  <a:gd name="T38" fmla="*/ 3 w 4"/>
                  <a:gd name="T39" fmla="*/ 1 h 2"/>
                  <a:gd name="T40" fmla="*/ 3 w 4"/>
                  <a:gd name="T41" fmla="*/ 1 h 2"/>
                  <a:gd name="T42" fmla="*/ 4 w 4"/>
                  <a:gd name="T43" fmla="*/ 1 h 2"/>
                  <a:gd name="T44" fmla="*/ 3 w 4"/>
                  <a:gd name="T45" fmla="*/ 1 h 2"/>
                  <a:gd name="T46" fmla="*/ 4 w 4"/>
                  <a:gd name="T47" fmla="*/ 1 h 2"/>
                  <a:gd name="T48" fmla="*/ 2 w 4"/>
                  <a:gd name="T49" fmla="*/ 1 h 2"/>
                  <a:gd name="T50" fmla="*/ 3 w 4"/>
                  <a:gd name="T51" fmla="*/ 1 h 2"/>
                  <a:gd name="T52" fmla="*/ 3 w 4"/>
                  <a:gd name="T53" fmla="*/ 0 h 2"/>
                  <a:gd name="T54" fmla="*/ 3 w 4"/>
                  <a:gd name="T55" fmla="*/ 0 h 2"/>
                  <a:gd name="T56" fmla="*/ 3 w 4"/>
                  <a:gd name="T57" fmla="*/ 0 h 2"/>
                  <a:gd name="T58" fmla="*/ 2 w 4"/>
                  <a:gd name="T59" fmla="*/ 0 h 2"/>
                  <a:gd name="T60" fmla="*/ 2 w 4"/>
                  <a:gd name="T61" fmla="*/ 0 h 2"/>
                  <a:gd name="T62" fmla="*/ 2 w 4"/>
                  <a:gd name="T63" fmla="*/ 0 h 2"/>
                  <a:gd name="T64" fmla="*/ 1 w 4"/>
                  <a:gd name="T65" fmla="*/ 0 h 2"/>
                  <a:gd name="T66" fmla="*/ 2 w 4"/>
                  <a:gd name="T67" fmla="*/ 0 h 2"/>
                  <a:gd name="T68" fmla="*/ 1 w 4"/>
                  <a:gd name="T6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2">
                    <a:moveTo>
                      <a:pt x="1" y="0"/>
                    </a:moveTo>
                    <a:cubicBezTo>
                      <a:pt x="0" y="0"/>
                      <a:pt x="1" y="0"/>
                      <a:pt x="1" y="0"/>
                    </a:cubicBezTo>
                    <a:cubicBezTo>
                      <a:pt x="1" y="1"/>
                      <a:pt x="2" y="1"/>
                      <a:pt x="2" y="1"/>
                    </a:cubicBezTo>
                    <a:cubicBezTo>
                      <a:pt x="1" y="1"/>
                      <a:pt x="1" y="1"/>
                      <a:pt x="1" y="1"/>
                    </a:cubicBezTo>
                    <a:cubicBezTo>
                      <a:pt x="1" y="1"/>
                      <a:pt x="1" y="1"/>
                      <a:pt x="2" y="1"/>
                    </a:cubicBezTo>
                    <a:cubicBezTo>
                      <a:pt x="1" y="1"/>
                      <a:pt x="1" y="1"/>
                      <a:pt x="1" y="1"/>
                    </a:cubicBezTo>
                    <a:cubicBezTo>
                      <a:pt x="1" y="1"/>
                      <a:pt x="3" y="1"/>
                      <a:pt x="3" y="2"/>
                    </a:cubicBezTo>
                    <a:cubicBezTo>
                      <a:pt x="2" y="1"/>
                      <a:pt x="2" y="2"/>
                      <a:pt x="1" y="2"/>
                    </a:cubicBezTo>
                    <a:cubicBezTo>
                      <a:pt x="1" y="2"/>
                      <a:pt x="1" y="2"/>
                      <a:pt x="1" y="2"/>
                    </a:cubicBezTo>
                    <a:cubicBezTo>
                      <a:pt x="1" y="2"/>
                      <a:pt x="2" y="2"/>
                      <a:pt x="2" y="2"/>
                    </a:cubicBezTo>
                    <a:cubicBezTo>
                      <a:pt x="2" y="2"/>
                      <a:pt x="3" y="2"/>
                      <a:pt x="3" y="2"/>
                    </a:cubicBezTo>
                    <a:cubicBezTo>
                      <a:pt x="3" y="2"/>
                      <a:pt x="3" y="2"/>
                      <a:pt x="4" y="2"/>
                    </a:cubicBezTo>
                    <a:cubicBezTo>
                      <a:pt x="3" y="2"/>
                      <a:pt x="3" y="2"/>
                      <a:pt x="3" y="2"/>
                    </a:cubicBezTo>
                    <a:cubicBezTo>
                      <a:pt x="3" y="2"/>
                      <a:pt x="3" y="2"/>
                      <a:pt x="4" y="2"/>
                    </a:cubicBezTo>
                    <a:cubicBezTo>
                      <a:pt x="3" y="2"/>
                      <a:pt x="3" y="2"/>
                      <a:pt x="3" y="2"/>
                    </a:cubicBezTo>
                    <a:cubicBezTo>
                      <a:pt x="4" y="2"/>
                      <a:pt x="4" y="2"/>
                      <a:pt x="4" y="2"/>
                    </a:cubicBezTo>
                    <a:cubicBezTo>
                      <a:pt x="3" y="2"/>
                      <a:pt x="3" y="2"/>
                      <a:pt x="3" y="1"/>
                    </a:cubicBezTo>
                    <a:cubicBezTo>
                      <a:pt x="3" y="1"/>
                      <a:pt x="3" y="1"/>
                      <a:pt x="3" y="1"/>
                    </a:cubicBezTo>
                    <a:cubicBezTo>
                      <a:pt x="3" y="1"/>
                      <a:pt x="3" y="1"/>
                      <a:pt x="2" y="1"/>
                    </a:cubicBezTo>
                    <a:cubicBezTo>
                      <a:pt x="3" y="1"/>
                      <a:pt x="3" y="1"/>
                      <a:pt x="3" y="1"/>
                    </a:cubicBezTo>
                    <a:cubicBezTo>
                      <a:pt x="3" y="1"/>
                      <a:pt x="3" y="1"/>
                      <a:pt x="3" y="1"/>
                    </a:cubicBezTo>
                    <a:cubicBezTo>
                      <a:pt x="3" y="1"/>
                      <a:pt x="4" y="1"/>
                      <a:pt x="4" y="1"/>
                    </a:cubicBezTo>
                    <a:cubicBezTo>
                      <a:pt x="3" y="1"/>
                      <a:pt x="3" y="1"/>
                      <a:pt x="3" y="1"/>
                    </a:cubicBezTo>
                    <a:cubicBezTo>
                      <a:pt x="3" y="1"/>
                      <a:pt x="3" y="1"/>
                      <a:pt x="4" y="1"/>
                    </a:cubicBezTo>
                    <a:cubicBezTo>
                      <a:pt x="3" y="1"/>
                      <a:pt x="2" y="1"/>
                      <a:pt x="2" y="1"/>
                    </a:cubicBezTo>
                    <a:cubicBezTo>
                      <a:pt x="3" y="1"/>
                      <a:pt x="2" y="1"/>
                      <a:pt x="3" y="1"/>
                    </a:cubicBezTo>
                    <a:cubicBezTo>
                      <a:pt x="3" y="1"/>
                      <a:pt x="3" y="1"/>
                      <a:pt x="3" y="0"/>
                    </a:cubicBezTo>
                    <a:cubicBezTo>
                      <a:pt x="3" y="0"/>
                      <a:pt x="3" y="0"/>
                      <a:pt x="3" y="0"/>
                    </a:cubicBezTo>
                    <a:cubicBezTo>
                      <a:pt x="2" y="0"/>
                      <a:pt x="4" y="0"/>
                      <a:pt x="3" y="0"/>
                    </a:cubicBezTo>
                    <a:cubicBezTo>
                      <a:pt x="2" y="0"/>
                      <a:pt x="2" y="0"/>
                      <a:pt x="2" y="0"/>
                    </a:cubicBezTo>
                    <a:cubicBezTo>
                      <a:pt x="2" y="0"/>
                      <a:pt x="2" y="0"/>
                      <a:pt x="2" y="0"/>
                    </a:cubicBezTo>
                    <a:cubicBezTo>
                      <a:pt x="2" y="0"/>
                      <a:pt x="2" y="0"/>
                      <a:pt x="2" y="0"/>
                    </a:cubicBezTo>
                    <a:cubicBezTo>
                      <a:pt x="2" y="0"/>
                      <a:pt x="2" y="0"/>
                      <a:pt x="1" y="0"/>
                    </a:cubicBezTo>
                    <a:cubicBezTo>
                      <a:pt x="1" y="0"/>
                      <a:pt x="2" y="0"/>
                      <a:pt x="2" y="0"/>
                    </a:cubicBezTo>
                    <a:cubicBezTo>
                      <a:pt x="2"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8" name="Freeform 2104"/>
              <p:cNvSpPr/>
              <p:nvPr/>
            </p:nvSpPr>
            <p:spPr bwMode="auto">
              <a:xfrm>
                <a:off x="1254" y="2771"/>
                <a:ext cx="2" cy="2"/>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9" name="Freeform 2105"/>
              <p:cNvSpPr/>
              <p:nvPr/>
            </p:nvSpPr>
            <p:spPr bwMode="auto">
              <a:xfrm>
                <a:off x="1247" y="2764"/>
                <a:ext cx="11" cy="5"/>
              </a:xfrm>
              <a:custGeom>
                <a:avLst/>
                <a:gdLst>
                  <a:gd name="T0" fmla="*/ 2 w 5"/>
                  <a:gd name="T1" fmla="*/ 2 h 2"/>
                  <a:gd name="T2" fmla="*/ 3 w 5"/>
                  <a:gd name="T3" fmla="*/ 2 h 2"/>
                  <a:gd name="T4" fmla="*/ 2 w 5"/>
                  <a:gd name="T5" fmla="*/ 2 h 2"/>
                  <a:gd name="T6" fmla="*/ 1 w 5"/>
                  <a:gd name="T7" fmla="*/ 1 h 2"/>
                  <a:gd name="T8" fmla="*/ 3 w 5"/>
                  <a:gd name="T9" fmla="*/ 1 h 2"/>
                  <a:gd name="T10" fmla="*/ 3 w 5"/>
                  <a:gd name="T11" fmla="*/ 1 h 2"/>
                  <a:gd name="T12" fmla="*/ 2 w 5"/>
                  <a:gd name="T13" fmla="*/ 1 h 2"/>
                  <a:gd name="T14" fmla="*/ 1 w 5"/>
                  <a:gd name="T15" fmla="*/ 1 h 2"/>
                  <a:gd name="T16" fmla="*/ 2 w 5"/>
                  <a:gd name="T17" fmla="*/ 1 h 2"/>
                  <a:gd name="T18" fmla="*/ 3 w 5"/>
                  <a:gd name="T19" fmla="*/ 1 h 2"/>
                  <a:gd name="T20" fmla="*/ 0 w 5"/>
                  <a:gd name="T21" fmla="*/ 1 h 2"/>
                  <a:gd name="T22" fmla="*/ 0 w 5"/>
                  <a:gd name="T23" fmla="*/ 1 h 2"/>
                  <a:gd name="T24" fmla="*/ 2 w 5"/>
                  <a:gd name="T25" fmla="*/ 1 h 2"/>
                  <a:gd name="T26" fmla="*/ 1 w 5"/>
                  <a:gd name="T27" fmla="*/ 1 h 2"/>
                  <a:gd name="T28" fmla="*/ 1 w 5"/>
                  <a:gd name="T29" fmla="*/ 1 h 2"/>
                  <a:gd name="T30" fmla="*/ 1 w 5"/>
                  <a:gd name="T31" fmla="*/ 2 h 2"/>
                  <a:gd name="T32" fmla="*/ 1 w 5"/>
                  <a:gd name="T33" fmla="*/ 2 h 2"/>
                  <a:gd name="T34" fmla="*/ 1 w 5"/>
                  <a:gd name="T35" fmla="*/ 2 h 2"/>
                  <a:gd name="T36" fmla="*/ 2 w 5"/>
                  <a:gd name="T37" fmla="*/ 2 h 2"/>
                  <a:gd name="T38" fmla="*/ 2 w 5"/>
                  <a:gd name="T39" fmla="*/ 2 h 2"/>
                  <a:gd name="T40" fmla="*/ 3 w 5"/>
                  <a:gd name="T41" fmla="*/ 2 h 2"/>
                  <a:gd name="T42" fmla="*/ 4 w 5"/>
                  <a:gd name="T43" fmla="*/ 2 h 2"/>
                  <a:gd name="T44" fmla="*/ 4 w 5"/>
                  <a:gd name="T45" fmla="*/ 2 h 2"/>
                  <a:gd name="T46" fmla="*/ 2 w 5"/>
                  <a:gd name="T4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2">
                    <a:moveTo>
                      <a:pt x="2" y="2"/>
                    </a:moveTo>
                    <a:cubicBezTo>
                      <a:pt x="2" y="1"/>
                      <a:pt x="3" y="2"/>
                      <a:pt x="3" y="2"/>
                    </a:cubicBezTo>
                    <a:cubicBezTo>
                      <a:pt x="3" y="1"/>
                      <a:pt x="2" y="2"/>
                      <a:pt x="2" y="2"/>
                    </a:cubicBezTo>
                    <a:cubicBezTo>
                      <a:pt x="2" y="1"/>
                      <a:pt x="1" y="1"/>
                      <a:pt x="1" y="1"/>
                    </a:cubicBezTo>
                    <a:cubicBezTo>
                      <a:pt x="2" y="1"/>
                      <a:pt x="3" y="1"/>
                      <a:pt x="3" y="1"/>
                    </a:cubicBezTo>
                    <a:cubicBezTo>
                      <a:pt x="2" y="1"/>
                      <a:pt x="3" y="1"/>
                      <a:pt x="3" y="1"/>
                    </a:cubicBezTo>
                    <a:cubicBezTo>
                      <a:pt x="2" y="1"/>
                      <a:pt x="3" y="1"/>
                      <a:pt x="2" y="1"/>
                    </a:cubicBezTo>
                    <a:cubicBezTo>
                      <a:pt x="1" y="1"/>
                      <a:pt x="1" y="1"/>
                      <a:pt x="1" y="1"/>
                    </a:cubicBezTo>
                    <a:cubicBezTo>
                      <a:pt x="2" y="1"/>
                      <a:pt x="2" y="1"/>
                      <a:pt x="2" y="1"/>
                    </a:cubicBezTo>
                    <a:cubicBezTo>
                      <a:pt x="3" y="1"/>
                      <a:pt x="2" y="1"/>
                      <a:pt x="3" y="1"/>
                    </a:cubicBezTo>
                    <a:cubicBezTo>
                      <a:pt x="2" y="1"/>
                      <a:pt x="2" y="0"/>
                      <a:pt x="0" y="1"/>
                    </a:cubicBezTo>
                    <a:cubicBezTo>
                      <a:pt x="0" y="1"/>
                      <a:pt x="0" y="1"/>
                      <a:pt x="0" y="1"/>
                    </a:cubicBezTo>
                    <a:cubicBezTo>
                      <a:pt x="1" y="1"/>
                      <a:pt x="1" y="1"/>
                      <a:pt x="2" y="1"/>
                    </a:cubicBezTo>
                    <a:cubicBezTo>
                      <a:pt x="1" y="1"/>
                      <a:pt x="2" y="1"/>
                      <a:pt x="1" y="1"/>
                    </a:cubicBezTo>
                    <a:cubicBezTo>
                      <a:pt x="1" y="1"/>
                      <a:pt x="1" y="1"/>
                      <a:pt x="1" y="1"/>
                    </a:cubicBezTo>
                    <a:cubicBezTo>
                      <a:pt x="0" y="1"/>
                      <a:pt x="0" y="1"/>
                      <a:pt x="1" y="2"/>
                    </a:cubicBezTo>
                    <a:cubicBezTo>
                      <a:pt x="1" y="2"/>
                      <a:pt x="1" y="2"/>
                      <a:pt x="1" y="2"/>
                    </a:cubicBezTo>
                    <a:cubicBezTo>
                      <a:pt x="1" y="2"/>
                      <a:pt x="1" y="2"/>
                      <a:pt x="1" y="2"/>
                    </a:cubicBezTo>
                    <a:cubicBezTo>
                      <a:pt x="2" y="2"/>
                      <a:pt x="2" y="2"/>
                      <a:pt x="2" y="2"/>
                    </a:cubicBezTo>
                    <a:cubicBezTo>
                      <a:pt x="2" y="2"/>
                      <a:pt x="3" y="2"/>
                      <a:pt x="2" y="2"/>
                    </a:cubicBezTo>
                    <a:cubicBezTo>
                      <a:pt x="3" y="2"/>
                      <a:pt x="3" y="2"/>
                      <a:pt x="3" y="2"/>
                    </a:cubicBezTo>
                    <a:cubicBezTo>
                      <a:pt x="3" y="2"/>
                      <a:pt x="3" y="2"/>
                      <a:pt x="4" y="2"/>
                    </a:cubicBezTo>
                    <a:cubicBezTo>
                      <a:pt x="5" y="2"/>
                      <a:pt x="3" y="2"/>
                      <a:pt x="4" y="2"/>
                    </a:cubicBez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0" name="Freeform 2106"/>
              <p:cNvSpPr/>
              <p:nvPr/>
            </p:nvSpPr>
            <p:spPr bwMode="auto">
              <a:xfrm>
                <a:off x="1251" y="2769"/>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1" name="Freeform 2107"/>
              <p:cNvSpPr/>
              <p:nvPr/>
            </p:nvSpPr>
            <p:spPr bwMode="auto">
              <a:xfrm>
                <a:off x="1249" y="27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2" name="Rectangle 2108"/>
              <p:cNvSpPr>
                <a:spLocks noChangeArrowheads="1"/>
              </p:cNvSpPr>
              <p:nvPr/>
            </p:nvSpPr>
            <p:spPr bwMode="auto">
              <a:xfrm>
                <a:off x="1254"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grpSp>
        <p:grpSp>
          <p:nvGrpSpPr>
            <p:cNvPr id="1746" name="Group 2310"/>
            <p:cNvGrpSpPr/>
            <p:nvPr/>
          </p:nvGrpSpPr>
          <p:grpSpPr bwMode="auto">
            <a:xfrm>
              <a:off x="127" y="2321"/>
              <a:ext cx="1129" cy="969"/>
              <a:chOff x="127" y="2321"/>
              <a:chExt cx="1129" cy="969"/>
            </a:xfrm>
          </p:grpSpPr>
          <p:sp>
            <p:nvSpPr>
              <p:cNvPr id="1863" name="Freeform 2110"/>
              <p:cNvSpPr/>
              <p:nvPr/>
            </p:nvSpPr>
            <p:spPr bwMode="auto">
              <a:xfrm>
                <a:off x="1247" y="2764"/>
                <a:ext cx="4" cy="2"/>
              </a:xfrm>
              <a:custGeom>
                <a:avLst/>
                <a:gdLst>
                  <a:gd name="T0" fmla="*/ 0 w 2"/>
                  <a:gd name="T1" fmla="*/ 0 h 1"/>
                  <a:gd name="T2" fmla="*/ 0 w 2"/>
                  <a:gd name="T3" fmla="*/ 0 h 1"/>
                  <a:gd name="T4" fmla="*/ 2 w 2"/>
                  <a:gd name="T5" fmla="*/ 1 h 1"/>
                  <a:gd name="T6" fmla="*/ 1 w 2"/>
                  <a:gd name="T7" fmla="*/ 0 h 1"/>
                  <a:gd name="T8" fmla="*/ 1 w 2"/>
                  <a:gd name="T9" fmla="*/ 0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cubicBezTo>
                      <a:pt x="0" y="0"/>
                      <a:pt x="1" y="0"/>
                      <a:pt x="0" y="0"/>
                    </a:cubicBezTo>
                    <a:cubicBezTo>
                      <a:pt x="2" y="1"/>
                      <a:pt x="2" y="1"/>
                      <a:pt x="2" y="1"/>
                    </a:cubicBezTo>
                    <a:cubicBezTo>
                      <a:pt x="2" y="0"/>
                      <a:pt x="1" y="0"/>
                      <a:pt x="1" y="0"/>
                    </a:cubicBezTo>
                    <a:cubicBezTo>
                      <a:pt x="1" y="0"/>
                      <a:pt x="1" y="0"/>
                      <a:pt x="1" y="0"/>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4" name="Freeform 2111"/>
              <p:cNvSpPr/>
              <p:nvPr/>
            </p:nvSpPr>
            <p:spPr bwMode="auto">
              <a:xfrm>
                <a:off x="1247" y="2754"/>
                <a:ext cx="9" cy="10"/>
              </a:xfrm>
              <a:custGeom>
                <a:avLst/>
                <a:gdLst>
                  <a:gd name="T0" fmla="*/ 2 w 4"/>
                  <a:gd name="T1" fmla="*/ 4 h 4"/>
                  <a:gd name="T2" fmla="*/ 2 w 4"/>
                  <a:gd name="T3" fmla="*/ 3 h 4"/>
                  <a:gd name="T4" fmla="*/ 3 w 4"/>
                  <a:gd name="T5" fmla="*/ 4 h 4"/>
                  <a:gd name="T6" fmla="*/ 3 w 4"/>
                  <a:gd name="T7" fmla="*/ 3 h 4"/>
                  <a:gd name="T8" fmla="*/ 3 w 4"/>
                  <a:gd name="T9" fmla="*/ 3 h 4"/>
                  <a:gd name="T10" fmla="*/ 3 w 4"/>
                  <a:gd name="T11" fmla="*/ 3 h 4"/>
                  <a:gd name="T12" fmla="*/ 2 w 4"/>
                  <a:gd name="T13" fmla="*/ 3 h 4"/>
                  <a:gd name="T14" fmla="*/ 3 w 4"/>
                  <a:gd name="T15" fmla="*/ 3 h 4"/>
                  <a:gd name="T16" fmla="*/ 1 w 4"/>
                  <a:gd name="T17" fmla="*/ 3 h 4"/>
                  <a:gd name="T18" fmla="*/ 2 w 4"/>
                  <a:gd name="T19" fmla="*/ 2 h 4"/>
                  <a:gd name="T20" fmla="*/ 2 w 4"/>
                  <a:gd name="T21" fmla="*/ 2 h 4"/>
                  <a:gd name="T22" fmla="*/ 2 w 4"/>
                  <a:gd name="T23" fmla="*/ 2 h 4"/>
                  <a:gd name="T24" fmla="*/ 3 w 4"/>
                  <a:gd name="T25" fmla="*/ 2 h 4"/>
                  <a:gd name="T26" fmla="*/ 3 w 4"/>
                  <a:gd name="T27" fmla="*/ 2 h 4"/>
                  <a:gd name="T28" fmla="*/ 3 w 4"/>
                  <a:gd name="T29" fmla="*/ 2 h 4"/>
                  <a:gd name="T30" fmla="*/ 3 w 4"/>
                  <a:gd name="T31" fmla="*/ 1 h 4"/>
                  <a:gd name="T32" fmla="*/ 3 w 4"/>
                  <a:gd name="T33" fmla="*/ 1 h 4"/>
                  <a:gd name="T34" fmla="*/ 2 w 4"/>
                  <a:gd name="T35" fmla="*/ 1 h 4"/>
                  <a:gd name="T36" fmla="*/ 2 w 4"/>
                  <a:gd name="T37" fmla="*/ 1 h 4"/>
                  <a:gd name="T38" fmla="*/ 3 w 4"/>
                  <a:gd name="T39" fmla="*/ 1 h 4"/>
                  <a:gd name="T40" fmla="*/ 2 w 4"/>
                  <a:gd name="T41" fmla="*/ 1 h 4"/>
                  <a:gd name="T42" fmla="*/ 3 w 4"/>
                  <a:gd name="T43" fmla="*/ 1 h 4"/>
                  <a:gd name="T44" fmla="*/ 2 w 4"/>
                  <a:gd name="T45" fmla="*/ 1 h 4"/>
                  <a:gd name="T46" fmla="*/ 2 w 4"/>
                  <a:gd name="T47" fmla="*/ 1 h 4"/>
                  <a:gd name="T48" fmla="*/ 1 w 4"/>
                  <a:gd name="T49" fmla="*/ 1 h 4"/>
                  <a:gd name="T50" fmla="*/ 1 w 4"/>
                  <a:gd name="T51" fmla="*/ 1 h 4"/>
                  <a:gd name="T52" fmla="*/ 2 w 4"/>
                  <a:gd name="T53" fmla="*/ 2 h 4"/>
                  <a:gd name="T54" fmla="*/ 1 w 4"/>
                  <a:gd name="T55" fmla="*/ 2 h 4"/>
                  <a:gd name="T56" fmla="*/ 2 w 4"/>
                  <a:gd name="T57" fmla="*/ 2 h 4"/>
                  <a:gd name="T58" fmla="*/ 1 w 4"/>
                  <a:gd name="T59" fmla="*/ 2 h 4"/>
                  <a:gd name="T60" fmla="*/ 2 w 4"/>
                  <a:gd name="T61" fmla="*/ 2 h 4"/>
                  <a:gd name="T62" fmla="*/ 0 w 4"/>
                  <a:gd name="T63" fmla="*/ 2 h 4"/>
                  <a:gd name="T64" fmla="*/ 1 w 4"/>
                  <a:gd name="T65" fmla="*/ 3 h 4"/>
                  <a:gd name="T66" fmla="*/ 2 w 4"/>
                  <a:gd name="T67" fmla="*/ 3 h 4"/>
                  <a:gd name="T68" fmla="*/ 2 w 4"/>
                  <a:gd name="T69" fmla="*/ 4 h 4"/>
                  <a:gd name="T70" fmla="*/ 2 w 4"/>
                  <a:gd name="T71" fmla="*/ 4 h 4"/>
                  <a:gd name="T72" fmla="*/ 1 w 4"/>
                  <a:gd name="T73" fmla="*/ 4 h 4"/>
                  <a:gd name="T74" fmla="*/ 1 w 4"/>
                  <a:gd name="T75" fmla="*/ 4 h 4"/>
                  <a:gd name="T76" fmla="*/ 1 w 4"/>
                  <a:gd name="T77" fmla="*/ 4 h 4"/>
                  <a:gd name="T78" fmla="*/ 1 w 4"/>
                  <a:gd name="T79" fmla="*/ 4 h 4"/>
                  <a:gd name="T80" fmla="*/ 3 w 4"/>
                  <a:gd name="T81" fmla="*/ 4 h 4"/>
                  <a:gd name="T82" fmla="*/ 4 w 4"/>
                  <a:gd name="T83" fmla="*/ 4 h 4"/>
                  <a:gd name="T84" fmla="*/ 2 w 4"/>
                  <a:gd name="T8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4">
                    <a:moveTo>
                      <a:pt x="2" y="4"/>
                    </a:moveTo>
                    <a:cubicBezTo>
                      <a:pt x="3" y="4"/>
                      <a:pt x="2" y="3"/>
                      <a:pt x="2" y="3"/>
                    </a:cubicBezTo>
                    <a:cubicBezTo>
                      <a:pt x="3" y="3"/>
                      <a:pt x="3" y="4"/>
                      <a:pt x="3" y="4"/>
                    </a:cubicBezTo>
                    <a:cubicBezTo>
                      <a:pt x="4" y="4"/>
                      <a:pt x="3" y="3"/>
                      <a:pt x="3" y="3"/>
                    </a:cubicBezTo>
                    <a:cubicBezTo>
                      <a:pt x="3" y="3"/>
                      <a:pt x="3" y="3"/>
                      <a:pt x="3" y="3"/>
                    </a:cubicBezTo>
                    <a:cubicBezTo>
                      <a:pt x="3" y="3"/>
                      <a:pt x="2" y="3"/>
                      <a:pt x="3" y="3"/>
                    </a:cubicBezTo>
                    <a:cubicBezTo>
                      <a:pt x="2" y="3"/>
                      <a:pt x="2" y="3"/>
                      <a:pt x="2" y="3"/>
                    </a:cubicBezTo>
                    <a:cubicBezTo>
                      <a:pt x="2" y="3"/>
                      <a:pt x="2" y="3"/>
                      <a:pt x="3" y="3"/>
                    </a:cubicBezTo>
                    <a:cubicBezTo>
                      <a:pt x="3" y="3"/>
                      <a:pt x="2" y="3"/>
                      <a:pt x="1" y="3"/>
                    </a:cubicBezTo>
                    <a:cubicBezTo>
                      <a:pt x="2" y="3"/>
                      <a:pt x="1" y="3"/>
                      <a:pt x="2" y="2"/>
                    </a:cubicBezTo>
                    <a:cubicBezTo>
                      <a:pt x="2" y="2"/>
                      <a:pt x="2" y="2"/>
                      <a:pt x="2" y="2"/>
                    </a:cubicBezTo>
                    <a:cubicBezTo>
                      <a:pt x="3" y="3"/>
                      <a:pt x="2" y="2"/>
                      <a:pt x="2" y="2"/>
                    </a:cubicBezTo>
                    <a:cubicBezTo>
                      <a:pt x="3" y="2"/>
                      <a:pt x="3" y="2"/>
                      <a:pt x="3" y="2"/>
                    </a:cubicBezTo>
                    <a:cubicBezTo>
                      <a:pt x="3" y="2"/>
                      <a:pt x="2" y="2"/>
                      <a:pt x="3" y="2"/>
                    </a:cubicBezTo>
                    <a:cubicBezTo>
                      <a:pt x="3" y="2"/>
                      <a:pt x="3" y="2"/>
                      <a:pt x="3" y="2"/>
                    </a:cubicBezTo>
                    <a:cubicBezTo>
                      <a:pt x="3" y="2"/>
                      <a:pt x="3" y="2"/>
                      <a:pt x="3" y="1"/>
                    </a:cubicBezTo>
                    <a:cubicBezTo>
                      <a:pt x="3" y="1"/>
                      <a:pt x="3" y="1"/>
                      <a:pt x="3" y="1"/>
                    </a:cubicBezTo>
                    <a:cubicBezTo>
                      <a:pt x="3" y="1"/>
                      <a:pt x="3" y="2"/>
                      <a:pt x="2" y="1"/>
                    </a:cubicBezTo>
                    <a:cubicBezTo>
                      <a:pt x="3" y="1"/>
                      <a:pt x="1" y="1"/>
                      <a:pt x="2" y="1"/>
                    </a:cubicBezTo>
                    <a:cubicBezTo>
                      <a:pt x="2" y="1"/>
                      <a:pt x="2" y="1"/>
                      <a:pt x="3" y="1"/>
                    </a:cubicBezTo>
                    <a:cubicBezTo>
                      <a:pt x="2" y="1"/>
                      <a:pt x="3" y="1"/>
                      <a:pt x="2" y="1"/>
                    </a:cubicBezTo>
                    <a:cubicBezTo>
                      <a:pt x="3" y="1"/>
                      <a:pt x="2" y="1"/>
                      <a:pt x="3" y="1"/>
                    </a:cubicBezTo>
                    <a:cubicBezTo>
                      <a:pt x="2" y="1"/>
                      <a:pt x="2" y="1"/>
                      <a:pt x="2" y="1"/>
                    </a:cubicBezTo>
                    <a:cubicBezTo>
                      <a:pt x="2" y="1"/>
                      <a:pt x="2" y="1"/>
                      <a:pt x="2" y="1"/>
                    </a:cubicBezTo>
                    <a:cubicBezTo>
                      <a:pt x="2" y="1"/>
                      <a:pt x="1" y="0"/>
                      <a:pt x="1" y="1"/>
                    </a:cubicBezTo>
                    <a:cubicBezTo>
                      <a:pt x="1" y="1"/>
                      <a:pt x="1" y="1"/>
                      <a:pt x="1" y="1"/>
                    </a:cubicBezTo>
                    <a:cubicBezTo>
                      <a:pt x="2" y="2"/>
                      <a:pt x="1" y="2"/>
                      <a:pt x="2" y="2"/>
                    </a:cubicBezTo>
                    <a:cubicBezTo>
                      <a:pt x="1" y="2"/>
                      <a:pt x="1" y="2"/>
                      <a:pt x="1" y="2"/>
                    </a:cubicBezTo>
                    <a:cubicBezTo>
                      <a:pt x="1" y="2"/>
                      <a:pt x="1" y="2"/>
                      <a:pt x="2" y="2"/>
                    </a:cubicBezTo>
                    <a:cubicBezTo>
                      <a:pt x="2" y="2"/>
                      <a:pt x="1" y="2"/>
                      <a:pt x="1" y="2"/>
                    </a:cubicBezTo>
                    <a:cubicBezTo>
                      <a:pt x="1" y="2"/>
                      <a:pt x="1" y="2"/>
                      <a:pt x="2" y="2"/>
                    </a:cubicBezTo>
                    <a:cubicBezTo>
                      <a:pt x="0" y="2"/>
                      <a:pt x="0" y="2"/>
                      <a:pt x="0" y="2"/>
                    </a:cubicBezTo>
                    <a:cubicBezTo>
                      <a:pt x="1" y="2"/>
                      <a:pt x="2" y="3"/>
                      <a:pt x="1" y="3"/>
                    </a:cubicBezTo>
                    <a:cubicBezTo>
                      <a:pt x="2" y="3"/>
                      <a:pt x="2" y="3"/>
                      <a:pt x="2" y="3"/>
                    </a:cubicBezTo>
                    <a:cubicBezTo>
                      <a:pt x="1" y="4"/>
                      <a:pt x="3" y="4"/>
                      <a:pt x="2" y="4"/>
                    </a:cubicBezTo>
                    <a:cubicBezTo>
                      <a:pt x="2" y="4"/>
                      <a:pt x="2" y="4"/>
                      <a:pt x="2" y="4"/>
                    </a:cubicBezTo>
                    <a:cubicBezTo>
                      <a:pt x="2" y="4"/>
                      <a:pt x="1" y="4"/>
                      <a:pt x="1" y="4"/>
                    </a:cubicBezTo>
                    <a:cubicBezTo>
                      <a:pt x="1" y="4"/>
                      <a:pt x="1" y="4"/>
                      <a:pt x="1" y="4"/>
                    </a:cubicBezTo>
                    <a:cubicBezTo>
                      <a:pt x="1" y="4"/>
                      <a:pt x="1" y="4"/>
                      <a:pt x="1" y="4"/>
                    </a:cubicBezTo>
                    <a:cubicBezTo>
                      <a:pt x="2" y="4"/>
                      <a:pt x="1" y="4"/>
                      <a:pt x="1" y="4"/>
                    </a:cubicBezTo>
                    <a:cubicBezTo>
                      <a:pt x="2" y="4"/>
                      <a:pt x="2" y="4"/>
                      <a:pt x="3" y="4"/>
                    </a:cubicBezTo>
                    <a:cubicBezTo>
                      <a:pt x="1" y="4"/>
                      <a:pt x="4" y="4"/>
                      <a:pt x="4" y="4"/>
                    </a:cubicBezTo>
                    <a:lnTo>
                      <a:pt x="2" y="4"/>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5" name="Freeform 2112"/>
              <p:cNvSpPr/>
              <p:nvPr/>
            </p:nvSpPr>
            <p:spPr bwMode="auto">
              <a:xfrm>
                <a:off x="1247" y="276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6" name="Freeform 2113"/>
              <p:cNvSpPr/>
              <p:nvPr/>
            </p:nvSpPr>
            <p:spPr bwMode="auto">
              <a:xfrm>
                <a:off x="1251" y="275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7" name="Rectangle 2114"/>
              <p:cNvSpPr>
                <a:spLocks noChangeArrowheads="1"/>
              </p:cNvSpPr>
              <p:nvPr/>
            </p:nvSpPr>
            <p:spPr bwMode="auto">
              <a:xfrm>
                <a:off x="1249"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68" name="Freeform 2115"/>
              <p:cNvSpPr/>
              <p:nvPr/>
            </p:nvSpPr>
            <p:spPr bwMode="auto">
              <a:xfrm>
                <a:off x="1251" y="2764"/>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9" name="Freeform 2116"/>
              <p:cNvSpPr/>
              <p:nvPr/>
            </p:nvSpPr>
            <p:spPr bwMode="auto">
              <a:xfrm>
                <a:off x="1254" y="27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0" name="Freeform 2117"/>
              <p:cNvSpPr/>
              <p:nvPr/>
            </p:nvSpPr>
            <p:spPr bwMode="auto">
              <a:xfrm>
                <a:off x="1254" y="2752"/>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1" name="Freeform 2118"/>
              <p:cNvSpPr/>
              <p:nvPr/>
            </p:nvSpPr>
            <p:spPr bwMode="auto">
              <a:xfrm>
                <a:off x="1244" y="2740"/>
                <a:ext cx="12" cy="14"/>
              </a:xfrm>
              <a:custGeom>
                <a:avLst/>
                <a:gdLst>
                  <a:gd name="T0" fmla="*/ 3 w 5"/>
                  <a:gd name="T1" fmla="*/ 0 h 6"/>
                  <a:gd name="T2" fmla="*/ 2 w 5"/>
                  <a:gd name="T3" fmla="*/ 0 h 6"/>
                  <a:gd name="T4" fmla="*/ 2 w 5"/>
                  <a:gd name="T5" fmla="*/ 0 h 6"/>
                  <a:gd name="T6" fmla="*/ 2 w 5"/>
                  <a:gd name="T7" fmla="*/ 1 h 6"/>
                  <a:gd name="T8" fmla="*/ 2 w 5"/>
                  <a:gd name="T9" fmla="*/ 1 h 6"/>
                  <a:gd name="T10" fmla="*/ 2 w 5"/>
                  <a:gd name="T11" fmla="*/ 2 h 6"/>
                  <a:gd name="T12" fmla="*/ 3 w 5"/>
                  <a:gd name="T13" fmla="*/ 2 h 6"/>
                  <a:gd name="T14" fmla="*/ 2 w 5"/>
                  <a:gd name="T15" fmla="*/ 3 h 6"/>
                  <a:gd name="T16" fmla="*/ 2 w 5"/>
                  <a:gd name="T17" fmla="*/ 3 h 6"/>
                  <a:gd name="T18" fmla="*/ 4 w 5"/>
                  <a:gd name="T19" fmla="*/ 3 h 6"/>
                  <a:gd name="T20" fmla="*/ 4 w 5"/>
                  <a:gd name="T21" fmla="*/ 4 h 6"/>
                  <a:gd name="T22" fmla="*/ 3 w 5"/>
                  <a:gd name="T23" fmla="*/ 4 h 6"/>
                  <a:gd name="T24" fmla="*/ 3 w 5"/>
                  <a:gd name="T25" fmla="*/ 4 h 6"/>
                  <a:gd name="T26" fmla="*/ 2 w 5"/>
                  <a:gd name="T27" fmla="*/ 5 h 6"/>
                  <a:gd name="T28" fmla="*/ 3 w 5"/>
                  <a:gd name="T29" fmla="*/ 5 h 6"/>
                  <a:gd name="T30" fmla="*/ 3 w 5"/>
                  <a:gd name="T31" fmla="*/ 5 h 6"/>
                  <a:gd name="T32" fmla="*/ 3 w 5"/>
                  <a:gd name="T33" fmla="*/ 5 h 6"/>
                  <a:gd name="T34" fmla="*/ 3 w 5"/>
                  <a:gd name="T35" fmla="*/ 6 h 6"/>
                  <a:gd name="T36" fmla="*/ 3 w 5"/>
                  <a:gd name="T37" fmla="*/ 6 h 6"/>
                  <a:gd name="T38" fmla="*/ 3 w 5"/>
                  <a:gd name="T39" fmla="*/ 6 h 6"/>
                  <a:gd name="T40" fmla="*/ 2 w 5"/>
                  <a:gd name="T41" fmla="*/ 6 h 6"/>
                  <a:gd name="T42" fmla="*/ 4 w 5"/>
                  <a:gd name="T43" fmla="*/ 6 h 6"/>
                  <a:gd name="T44" fmla="*/ 5 w 5"/>
                  <a:gd name="T45" fmla="*/ 6 h 6"/>
                  <a:gd name="T46" fmla="*/ 4 w 5"/>
                  <a:gd name="T47" fmla="*/ 6 h 6"/>
                  <a:gd name="T48" fmla="*/ 5 w 5"/>
                  <a:gd name="T49" fmla="*/ 5 h 6"/>
                  <a:gd name="T50" fmla="*/ 5 w 5"/>
                  <a:gd name="T51" fmla="*/ 5 h 6"/>
                  <a:gd name="T52" fmla="*/ 4 w 5"/>
                  <a:gd name="T53" fmla="*/ 5 h 6"/>
                  <a:gd name="T54" fmla="*/ 5 w 5"/>
                  <a:gd name="T55" fmla="*/ 5 h 6"/>
                  <a:gd name="T56" fmla="*/ 5 w 5"/>
                  <a:gd name="T57" fmla="*/ 4 h 6"/>
                  <a:gd name="T58" fmla="*/ 4 w 5"/>
                  <a:gd name="T59" fmla="*/ 4 h 6"/>
                  <a:gd name="T60" fmla="*/ 4 w 5"/>
                  <a:gd name="T61" fmla="*/ 4 h 6"/>
                  <a:gd name="T62" fmla="*/ 5 w 5"/>
                  <a:gd name="T63" fmla="*/ 4 h 6"/>
                  <a:gd name="T64" fmla="*/ 5 w 5"/>
                  <a:gd name="T65" fmla="*/ 3 h 6"/>
                  <a:gd name="T66" fmla="*/ 4 w 5"/>
                  <a:gd name="T67" fmla="*/ 3 h 6"/>
                  <a:gd name="T68" fmla="*/ 4 w 5"/>
                  <a:gd name="T69" fmla="*/ 3 h 6"/>
                  <a:gd name="T70" fmla="*/ 3 w 5"/>
                  <a:gd name="T71" fmla="*/ 2 h 6"/>
                  <a:gd name="T72" fmla="*/ 4 w 5"/>
                  <a:gd name="T73" fmla="*/ 2 h 6"/>
                  <a:gd name="T74" fmla="*/ 3 w 5"/>
                  <a:gd name="T75" fmla="*/ 1 h 6"/>
                  <a:gd name="T76" fmla="*/ 2 w 5"/>
                  <a:gd name="T77" fmla="*/ 1 h 6"/>
                  <a:gd name="T78" fmla="*/ 4 w 5"/>
                  <a:gd name="T7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6">
                    <a:moveTo>
                      <a:pt x="4" y="1"/>
                    </a:moveTo>
                    <a:cubicBezTo>
                      <a:pt x="4" y="1"/>
                      <a:pt x="4" y="0"/>
                      <a:pt x="3" y="0"/>
                    </a:cubicBezTo>
                    <a:cubicBezTo>
                      <a:pt x="4" y="0"/>
                      <a:pt x="4" y="0"/>
                      <a:pt x="4" y="0"/>
                    </a:cubicBezTo>
                    <a:cubicBezTo>
                      <a:pt x="3" y="0"/>
                      <a:pt x="3" y="0"/>
                      <a:pt x="2" y="0"/>
                    </a:cubicBezTo>
                    <a:cubicBezTo>
                      <a:pt x="3" y="0"/>
                      <a:pt x="3" y="0"/>
                      <a:pt x="3" y="0"/>
                    </a:cubicBezTo>
                    <a:cubicBezTo>
                      <a:pt x="3" y="0"/>
                      <a:pt x="2" y="0"/>
                      <a:pt x="2" y="0"/>
                    </a:cubicBezTo>
                    <a:cubicBezTo>
                      <a:pt x="2" y="0"/>
                      <a:pt x="3" y="1"/>
                      <a:pt x="3" y="1"/>
                    </a:cubicBezTo>
                    <a:cubicBezTo>
                      <a:pt x="3" y="1"/>
                      <a:pt x="2" y="1"/>
                      <a:pt x="2" y="1"/>
                    </a:cubicBezTo>
                    <a:cubicBezTo>
                      <a:pt x="2" y="1"/>
                      <a:pt x="3" y="1"/>
                      <a:pt x="3" y="1"/>
                    </a:cubicBezTo>
                    <a:cubicBezTo>
                      <a:pt x="0" y="0"/>
                      <a:pt x="4" y="1"/>
                      <a:pt x="2" y="1"/>
                    </a:cubicBezTo>
                    <a:cubicBezTo>
                      <a:pt x="2" y="1"/>
                      <a:pt x="2" y="2"/>
                      <a:pt x="3" y="2"/>
                    </a:cubicBezTo>
                    <a:cubicBezTo>
                      <a:pt x="2" y="2"/>
                      <a:pt x="3" y="2"/>
                      <a:pt x="2" y="2"/>
                    </a:cubicBezTo>
                    <a:cubicBezTo>
                      <a:pt x="3" y="2"/>
                      <a:pt x="1" y="2"/>
                      <a:pt x="3" y="2"/>
                    </a:cubicBezTo>
                    <a:cubicBezTo>
                      <a:pt x="2" y="2"/>
                      <a:pt x="3" y="2"/>
                      <a:pt x="3" y="2"/>
                    </a:cubicBezTo>
                    <a:cubicBezTo>
                      <a:pt x="2" y="2"/>
                      <a:pt x="2" y="2"/>
                      <a:pt x="2" y="2"/>
                    </a:cubicBezTo>
                    <a:cubicBezTo>
                      <a:pt x="2" y="2"/>
                      <a:pt x="3" y="3"/>
                      <a:pt x="2" y="3"/>
                    </a:cubicBezTo>
                    <a:cubicBezTo>
                      <a:pt x="2" y="3"/>
                      <a:pt x="3" y="3"/>
                      <a:pt x="3" y="3"/>
                    </a:cubicBezTo>
                    <a:cubicBezTo>
                      <a:pt x="3" y="3"/>
                      <a:pt x="3" y="3"/>
                      <a:pt x="2" y="3"/>
                    </a:cubicBezTo>
                    <a:cubicBezTo>
                      <a:pt x="3" y="3"/>
                      <a:pt x="2" y="3"/>
                      <a:pt x="3" y="3"/>
                    </a:cubicBezTo>
                    <a:cubicBezTo>
                      <a:pt x="3" y="3"/>
                      <a:pt x="3" y="3"/>
                      <a:pt x="4" y="3"/>
                    </a:cubicBezTo>
                    <a:cubicBezTo>
                      <a:pt x="3" y="3"/>
                      <a:pt x="4" y="3"/>
                      <a:pt x="4" y="4"/>
                    </a:cubicBezTo>
                    <a:cubicBezTo>
                      <a:pt x="3" y="4"/>
                      <a:pt x="4" y="4"/>
                      <a:pt x="4" y="4"/>
                    </a:cubicBezTo>
                    <a:cubicBezTo>
                      <a:pt x="3" y="3"/>
                      <a:pt x="3" y="3"/>
                      <a:pt x="2" y="3"/>
                    </a:cubicBezTo>
                    <a:cubicBezTo>
                      <a:pt x="2" y="3"/>
                      <a:pt x="2" y="3"/>
                      <a:pt x="3" y="4"/>
                    </a:cubicBezTo>
                    <a:cubicBezTo>
                      <a:pt x="2" y="4"/>
                      <a:pt x="2" y="4"/>
                      <a:pt x="2" y="4"/>
                    </a:cubicBezTo>
                    <a:cubicBezTo>
                      <a:pt x="2" y="4"/>
                      <a:pt x="3" y="4"/>
                      <a:pt x="3" y="4"/>
                    </a:cubicBezTo>
                    <a:cubicBezTo>
                      <a:pt x="2" y="4"/>
                      <a:pt x="2" y="4"/>
                      <a:pt x="2" y="4"/>
                    </a:cubicBezTo>
                    <a:cubicBezTo>
                      <a:pt x="3" y="4"/>
                      <a:pt x="2" y="4"/>
                      <a:pt x="2" y="5"/>
                    </a:cubicBezTo>
                    <a:cubicBezTo>
                      <a:pt x="3" y="5"/>
                      <a:pt x="3" y="5"/>
                      <a:pt x="3" y="5"/>
                    </a:cubicBezTo>
                    <a:cubicBezTo>
                      <a:pt x="2" y="4"/>
                      <a:pt x="4" y="5"/>
                      <a:pt x="3" y="5"/>
                    </a:cubicBezTo>
                    <a:cubicBezTo>
                      <a:pt x="4" y="5"/>
                      <a:pt x="4" y="5"/>
                      <a:pt x="4" y="5"/>
                    </a:cubicBezTo>
                    <a:cubicBezTo>
                      <a:pt x="3" y="5"/>
                      <a:pt x="3" y="5"/>
                      <a:pt x="3" y="5"/>
                    </a:cubicBezTo>
                    <a:cubicBezTo>
                      <a:pt x="4" y="5"/>
                      <a:pt x="3" y="5"/>
                      <a:pt x="2" y="5"/>
                    </a:cubicBezTo>
                    <a:cubicBezTo>
                      <a:pt x="3" y="5"/>
                      <a:pt x="2" y="5"/>
                      <a:pt x="3" y="5"/>
                    </a:cubicBezTo>
                    <a:cubicBezTo>
                      <a:pt x="2" y="5"/>
                      <a:pt x="2" y="5"/>
                      <a:pt x="2" y="5"/>
                    </a:cubicBezTo>
                    <a:cubicBezTo>
                      <a:pt x="2" y="5"/>
                      <a:pt x="4" y="5"/>
                      <a:pt x="3" y="6"/>
                    </a:cubicBezTo>
                    <a:cubicBezTo>
                      <a:pt x="2" y="5"/>
                      <a:pt x="2" y="5"/>
                      <a:pt x="2" y="5"/>
                    </a:cubicBezTo>
                    <a:cubicBezTo>
                      <a:pt x="2" y="6"/>
                      <a:pt x="1" y="6"/>
                      <a:pt x="3" y="6"/>
                    </a:cubicBezTo>
                    <a:cubicBezTo>
                      <a:pt x="3" y="6"/>
                      <a:pt x="4" y="6"/>
                      <a:pt x="4" y="6"/>
                    </a:cubicBezTo>
                    <a:cubicBezTo>
                      <a:pt x="4" y="6"/>
                      <a:pt x="3" y="6"/>
                      <a:pt x="3" y="6"/>
                    </a:cubicBezTo>
                    <a:cubicBezTo>
                      <a:pt x="4" y="6"/>
                      <a:pt x="4" y="6"/>
                      <a:pt x="4" y="6"/>
                    </a:cubicBezTo>
                    <a:cubicBezTo>
                      <a:pt x="2" y="6"/>
                      <a:pt x="2" y="6"/>
                      <a:pt x="2" y="6"/>
                    </a:cubicBezTo>
                    <a:cubicBezTo>
                      <a:pt x="2" y="6"/>
                      <a:pt x="3" y="6"/>
                      <a:pt x="3" y="6"/>
                    </a:cubicBezTo>
                    <a:cubicBezTo>
                      <a:pt x="4" y="6"/>
                      <a:pt x="4" y="6"/>
                      <a:pt x="4" y="6"/>
                    </a:cubicBezTo>
                    <a:cubicBezTo>
                      <a:pt x="4" y="6"/>
                      <a:pt x="4" y="6"/>
                      <a:pt x="4" y="6"/>
                    </a:cubicBezTo>
                    <a:cubicBezTo>
                      <a:pt x="5" y="6"/>
                      <a:pt x="5" y="6"/>
                      <a:pt x="5" y="6"/>
                    </a:cubicBezTo>
                    <a:cubicBezTo>
                      <a:pt x="4" y="6"/>
                      <a:pt x="5" y="6"/>
                      <a:pt x="5" y="5"/>
                    </a:cubicBezTo>
                    <a:cubicBezTo>
                      <a:pt x="4" y="6"/>
                      <a:pt x="4" y="6"/>
                      <a:pt x="4" y="6"/>
                    </a:cubicBezTo>
                    <a:cubicBezTo>
                      <a:pt x="4" y="5"/>
                      <a:pt x="4" y="5"/>
                      <a:pt x="4" y="5"/>
                    </a:cubicBezTo>
                    <a:cubicBezTo>
                      <a:pt x="4" y="5"/>
                      <a:pt x="4" y="5"/>
                      <a:pt x="5" y="5"/>
                    </a:cubicBezTo>
                    <a:cubicBezTo>
                      <a:pt x="4" y="5"/>
                      <a:pt x="3" y="5"/>
                      <a:pt x="3" y="5"/>
                    </a:cubicBezTo>
                    <a:cubicBezTo>
                      <a:pt x="4" y="5"/>
                      <a:pt x="4" y="5"/>
                      <a:pt x="5" y="5"/>
                    </a:cubicBezTo>
                    <a:cubicBezTo>
                      <a:pt x="4" y="5"/>
                      <a:pt x="4" y="5"/>
                      <a:pt x="4" y="5"/>
                    </a:cubicBezTo>
                    <a:cubicBezTo>
                      <a:pt x="4" y="5"/>
                      <a:pt x="4" y="4"/>
                      <a:pt x="4" y="5"/>
                    </a:cubicBezTo>
                    <a:cubicBezTo>
                      <a:pt x="5" y="5"/>
                      <a:pt x="5" y="5"/>
                      <a:pt x="5" y="5"/>
                    </a:cubicBezTo>
                    <a:cubicBezTo>
                      <a:pt x="5" y="5"/>
                      <a:pt x="5" y="5"/>
                      <a:pt x="5" y="5"/>
                    </a:cubicBezTo>
                    <a:cubicBezTo>
                      <a:pt x="5" y="5"/>
                      <a:pt x="5" y="5"/>
                      <a:pt x="5" y="5"/>
                    </a:cubicBezTo>
                    <a:cubicBezTo>
                      <a:pt x="5" y="5"/>
                      <a:pt x="4" y="4"/>
                      <a:pt x="5" y="4"/>
                    </a:cubicBezTo>
                    <a:cubicBezTo>
                      <a:pt x="5" y="4"/>
                      <a:pt x="5" y="4"/>
                      <a:pt x="5" y="5"/>
                    </a:cubicBezTo>
                    <a:cubicBezTo>
                      <a:pt x="5" y="4"/>
                      <a:pt x="4" y="4"/>
                      <a:pt x="4" y="4"/>
                    </a:cubicBezTo>
                    <a:cubicBezTo>
                      <a:pt x="4" y="4"/>
                      <a:pt x="4" y="4"/>
                      <a:pt x="3" y="4"/>
                    </a:cubicBezTo>
                    <a:cubicBezTo>
                      <a:pt x="3" y="4"/>
                      <a:pt x="4" y="4"/>
                      <a:pt x="4" y="4"/>
                    </a:cubicBezTo>
                    <a:cubicBezTo>
                      <a:pt x="3" y="4"/>
                      <a:pt x="4" y="4"/>
                      <a:pt x="4" y="4"/>
                    </a:cubicBezTo>
                    <a:cubicBezTo>
                      <a:pt x="5" y="4"/>
                      <a:pt x="4" y="4"/>
                      <a:pt x="5" y="4"/>
                    </a:cubicBezTo>
                    <a:cubicBezTo>
                      <a:pt x="5" y="4"/>
                      <a:pt x="4" y="4"/>
                      <a:pt x="4" y="3"/>
                    </a:cubicBezTo>
                    <a:cubicBezTo>
                      <a:pt x="5" y="3"/>
                      <a:pt x="5" y="3"/>
                      <a:pt x="5" y="3"/>
                    </a:cubicBezTo>
                    <a:cubicBezTo>
                      <a:pt x="5" y="3"/>
                      <a:pt x="4" y="3"/>
                      <a:pt x="5" y="3"/>
                    </a:cubicBezTo>
                    <a:cubicBezTo>
                      <a:pt x="4" y="3"/>
                      <a:pt x="4" y="3"/>
                      <a:pt x="4" y="3"/>
                    </a:cubicBezTo>
                    <a:cubicBezTo>
                      <a:pt x="4" y="3"/>
                      <a:pt x="4" y="3"/>
                      <a:pt x="5" y="3"/>
                    </a:cubicBezTo>
                    <a:cubicBezTo>
                      <a:pt x="4" y="3"/>
                      <a:pt x="4" y="3"/>
                      <a:pt x="4" y="3"/>
                    </a:cubicBezTo>
                    <a:cubicBezTo>
                      <a:pt x="5" y="3"/>
                      <a:pt x="4" y="2"/>
                      <a:pt x="3" y="2"/>
                    </a:cubicBezTo>
                    <a:cubicBezTo>
                      <a:pt x="3" y="2"/>
                      <a:pt x="3" y="2"/>
                      <a:pt x="3" y="2"/>
                    </a:cubicBezTo>
                    <a:cubicBezTo>
                      <a:pt x="4" y="2"/>
                      <a:pt x="4" y="2"/>
                      <a:pt x="4" y="2"/>
                    </a:cubicBezTo>
                    <a:cubicBezTo>
                      <a:pt x="4" y="2"/>
                      <a:pt x="5" y="2"/>
                      <a:pt x="4" y="2"/>
                    </a:cubicBezTo>
                    <a:cubicBezTo>
                      <a:pt x="3" y="2"/>
                      <a:pt x="4" y="2"/>
                      <a:pt x="4" y="2"/>
                    </a:cubicBezTo>
                    <a:cubicBezTo>
                      <a:pt x="3" y="2"/>
                      <a:pt x="5" y="2"/>
                      <a:pt x="3" y="1"/>
                    </a:cubicBezTo>
                    <a:cubicBezTo>
                      <a:pt x="3" y="1"/>
                      <a:pt x="3" y="1"/>
                      <a:pt x="3" y="2"/>
                    </a:cubicBezTo>
                    <a:cubicBezTo>
                      <a:pt x="3" y="2"/>
                      <a:pt x="3" y="1"/>
                      <a:pt x="2" y="1"/>
                    </a:cubicBezTo>
                    <a:cubicBezTo>
                      <a:pt x="2" y="1"/>
                      <a:pt x="3" y="1"/>
                      <a:pt x="3" y="1"/>
                    </a:cubicBezTo>
                    <a:cubicBezTo>
                      <a:pt x="4" y="1"/>
                      <a:pt x="4" y="1"/>
                      <a:pt x="4" y="1"/>
                    </a:cubicBezTo>
                    <a:cubicBezTo>
                      <a:pt x="5" y="1"/>
                      <a:pt x="2" y="1"/>
                      <a:pt x="4"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2" name="Freeform 2119"/>
              <p:cNvSpPr/>
              <p:nvPr/>
            </p:nvSpPr>
            <p:spPr bwMode="auto">
              <a:xfrm>
                <a:off x="1254" y="2745"/>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3" name="Rectangle 2120"/>
              <p:cNvSpPr>
                <a:spLocks noChangeArrowheads="1"/>
              </p:cNvSpPr>
              <p:nvPr/>
            </p:nvSpPr>
            <p:spPr bwMode="auto">
              <a:xfrm>
                <a:off x="1254" y="274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4" name="Freeform 2121"/>
              <p:cNvSpPr/>
              <p:nvPr/>
            </p:nvSpPr>
            <p:spPr bwMode="auto">
              <a:xfrm>
                <a:off x="1254"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5" name="Rectangle 2122"/>
              <p:cNvSpPr>
                <a:spLocks noChangeArrowheads="1"/>
              </p:cNvSpPr>
              <p:nvPr/>
            </p:nvSpPr>
            <p:spPr bwMode="auto">
              <a:xfrm>
                <a:off x="1254" y="274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6" name="Freeform 2123"/>
              <p:cNvSpPr/>
              <p:nvPr/>
            </p:nvSpPr>
            <p:spPr bwMode="auto">
              <a:xfrm>
                <a:off x="1247" y="2731"/>
                <a:ext cx="9" cy="9"/>
              </a:xfrm>
              <a:custGeom>
                <a:avLst/>
                <a:gdLst>
                  <a:gd name="T0" fmla="*/ 2 w 4"/>
                  <a:gd name="T1" fmla="*/ 1 h 4"/>
                  <a:gd name="T2" fmla="*/ 2 w 4"/>
                  <a:gd name="T3" fmla="*/ 1 h 4"/>
                  <a:gd name="T4" fmla="*/ 2 w 4"/>
                  <a:gd name="T5" fmla="*/ 1 h 4"/>
                  <a:gd name="T6" fmla="*/ 1 w 4"/>
                  <a:gd name="T7" fmla="*/ 0 h 4"/>
                  <a:gd name="T8" fmla="*/ 2 w 4"/>
                  <a:gd name="T9" fmla="*/ 2 h 4"/>
                  <a:gd name="T10" fmla="*/ 1 w 4"/>
                  <a:gd name="T11" fmla="*/ 2 h 4"/>
                  <a:gd name="T12" fmla="*/ 2 w 4"/>
                  <a:gd name="T13" fmla="*/ 3 h 4"/>
                  <a:gd name="T14" fmla="*/ 1 w 4"/>
                  <a:gd name="T15" fmla="*/ 2 h 4"/>
                  <a:gd name="T16" fmla="*/ 1 w 4"/>
                  <a:gd name="T17" fmla="*/ 3 h 4"/>
                  <a:gd name="T18" fmla="*/ 1 w 4"/>
                  <a:gd name="T19" fmla="*/ 3 h 4"/>
                  <a:gd name="T20" fmla="*/ 1 w 4"/>
                  <a:gd name="T21" fmla="*/ 3 h 4"/>
                  <a:gd name="T22" fmla="*/ 1 w 4"/>
                  <a:gd name="T23" fmla="*/ 3 h 4"/>
                  <a:gd name="T24" fmla="*/ 1 w 4"/>
                  <a:gd name="T25" fmla="*/ 3 h 4"/>
                  <a:gd name="T26" fmla="*/ 1 w 4"/>
                  <a:gd name="T27" fmla="*/ 3 h 4"/>
                  <a:gd name="T28" fmla="*/ 2 w 4"/>
                  <a:gd name="T29" fmla="*/ 3 h 4"/>
                  <a:gd name="T30" fmla="*/ 1 w 4"/>
                  <a:gd name="T31" fmla="*/ 3 h 4"/>
                  <a:gd name="T32" fmla="*/ 2 w 4"/>
                  <a:gd name="T33" fmla="*/ 4 h 4"/>
                  <a:gd name="T34" fmla="*/ 2 w 4"/>
                  <a:gd name="T35" fmla="*/ 4 h 4"/>
                  <a:gd name="T36" fmla="*/ 2 w 4"/>
                  <a:gd name="T37" fmla="*/ 4 h 4"/>
                  <a:gd name="T38" fmla="*/ 2 w 4"/>
                  <a:gd name="T39" fmla="*/ 4 h 4"/>
                  <a:gd name="T40" fmla="*/ 2 w 4"/>
                  <a:gd name="T41" fmla="*/ 3 h 4"/>
                  <a:gd name="T42" fmla="*/ 3 w 4"/>
                  <a:gd name="T43" fmla="*/ 4 h 4"/>
                  <a:gd name="T44" fmla="*/ 3 w 4"/>
                  <a:gd name="T45" fmla="*/ 4 h 4"/>
                  <a:gd name="T46" fmla="*/ 3 w 4"/>
                  <a:gd name="T47" fmla="*/ 4 h 4"/>
                  <a:gd name="T48" fmla="*/ 3 w 4"/>
                  <a:gd name="T49" fmla="*/ 3 h 4"/>
                  <a:gd name="T50" fmla="*/ 3 w 4"/>
                  <a:gd name="T51" fmla="*/ 3 h 4"/>
                  <a:gd name="T52" fmla="*/ 2 w 4"/>
                  <a:gd name="T53" fmla="*/ 3 h 4"/>
                  <a:gd name="T54" fmla="*/ 2 w 4"/>
                  <a:gd name="T55" fmla="*/ 3 h 4"/>
                  <a:gd name="T56" fmla="*/ 2 w 4"/>
                  <a:gd name="T57" fmla="*/ 3 h 4"/>
                  <a:gd name="T58" fmla="*/ 2 w 4"/>
                  <a:gd name="T59" fmla="*/ 3 h 4"/>
                  <a:gd name="T60" fmla="*/ 3 w 4"/>
                  <a:gd name="T61" fmla="*/ 3 h 4"/>
                  <a:gd name="T62" fmla="*/ 2 w 4"/>
                  <a:gd name="T63" fmla="*/ 3 h 4"/>
                  <a:gd name="T64" fmla="*/ 2 w 4"/>
                  <a:gd name="T65" fmla="*/ 2 h 4"/>
                  <a:gd name="T66" fmla="*/ 3 w 4"/>
                  <a:gd name="T67" fmla="*/ 2 h 4"/>
                  <a:gd name="T68" fmla="*/ 2 w 4"/>
                  <a:gd name="T69" fmla="*/ 2 h 4"/>
                  <a:gd name="T70" fmla="*/ 3 w 4"/>
                  <a:gd name="T71" fmla="*/ 2 h 4"/>
                  <a:gd name="T72" fmla="*/ 2 w 4"/>
                  <a:gd name="T73" fmla="*/ 2 h 4"/>
                  <a:gd name="T74" fmla="*/ 2 w 4"/>
                  <a:gd name="T75" fmla="*/ 1 h 4"/>
                  <a:gd name="T76" fmla="*/ 2 w 4"/>
                  <a:gd name="T77" fmla="*/ 1 h 4"/>
                  <a:gd name="T78" fmla="*/ 1 w 4"/>
                  <a:gd name="T79" fmla="*/ 1 h 4"/>
                  <a:gd name="T80" fmla="*/ 2 w 4"/>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2" y="1"/>
                    </a:moveTo>
                    <a:cubicBezTo>
                      <a:pt x="2" y="1"/>
                      <a:pt x="2" y="1"/>
                      <a:pt x="2" y="1"/>
                    </a:cubicBezTo>
                    <a:cubicBezTo>
                      <a:pt x="2" y="1"/>
                      <a:pt x="2" y="1"/>
                      <a:pt x="2" y="1"/>
                    </a:cubicBezTo>
                    <a:cubicBezTo>
                      <a:pt x="2" y="0"/>
                      <a:pt x="3" y="1"/>
                      <a:pt x="1" y="0"/>
                    </a:cubicBezTo>
                    <a:cubicBezTo>
                      <a:pt x="1" y="1"/>
                      <a:pt x="1" y="1"/>
                      <a:pt x="2" y="2"/>
                    </a:cubicBezTo>
                    <a:cubicBezTo>
                      <a:pt x="1" y="2"/>
                      <a:pt x="1" y="2"/>
                      <a:pt x="1" y="2"/>
                    </a:cubicBezTo>
                    <a:cubicBezTo>
                      <a:pt x="2" y="2"/>
                      <a:pt x="0" y="2"/>
                      <a:pt x="2" y="3"/>
                    </a:cubicBezTo>
                    <a:cubicBezTo>
                      <a:pt x="1" y="2"/>
                      <a:pt x="1" y="2"/>
                      <a:pt x="1" y="2"/>
                    </a:cubicBezTo>
                    <a:cubicBezTo>
                      <a:pt x="0" y="2"/>
                      <a:pt x="2" y="3"/>
                      <a:pt x="1" y="3"/>
                    </a:cubicBezTo>
                    <a:cubicBezTo>
                      <a:pt x="1" y="3"/>
                      <a:pt x="1" y="3"/>
                      <a:pt x="1" y="3"/>
                    </a:cubicBezTo>
                    <a:cubicBezTo>
                      <a:pt x="1" y="3"/>
                      <a:pt x="1" y="3"/>
                      <a:pt x="1" y="3"/>
                    </a:cubicBezTo>
                    <a:cubicBezTo>
                      <a:pt x="1" y="3"/>
                      <a:pt x="1" y="3"/>
                      <a:pt x="1" y="3"/>
                    </a:cubicBezTo>
                    <a:cubicBezTo>
                      <a:pt x="2" y="3"/>
                      <a:pt x="2" y="3"/>
                      <a:pt x="1" y="3"/>
                    </a:cubicBezTo>
                    <a:cubicBezTo>
                      <a:pt x="1" y="3"/>
                      <a:pt x="1" y="3"/>
                      <a:pt x="1" y="3"/>
                    </a:cubicBezTo>
                    <a:cubicBezTo>
                      <a:pt x="1" y="3"/>
                      <a:pt x="2" y="3"/>
                      <a:pt x="2" y="3"/>
                    </a:cubicBezTo>
                    <a:cubicBezTo>
                      <a:pt x="1" y="3"/>
                      <a:pt x="1" y="3"/>
                      <a:pt x="1" y="3"/>
                    </a:cubicBezTo>
                    <a:cubicBezTo>
                      <a:pt x="1" y="4"/>
                      <a:pt x="0" y="3"/>
                      <a:pt x="2" y="4"/>
                    </a:cubicBezTo>
                    <a:cubicBezTo>
                      <a:pt x="2" y="4"/>
                      <a:pt x="2" y="4"/>
                      <a:pt x="2" y="4"/>
                    </a:cubicBezTo>
                    <a:cubicBezTo>
                      <a:pt x="3" y="4"/>
                      <a:pt x="2" y="4"/>
                      <a:pt x="2" y="4"/>
                    </a:cubicBezTo>
                    <a:cubicBezTo>
                      <a:pt x="2" y="4"/>
                      <a:pt x="2" y="4"/>
                      <a:pt x="2" y="4"/>
                    </a:cubicBezTo>
                    <a:cubicBezTo>
                      <a:pt x="0" y="3"/>
                      <a:pt x="2" y="4"/>
                      <a:pt x="2" y="3"/>
                    </a:cubicBezTo>
                    <a:cubicBezTo>
                      <a:pt x="2" y="4"/>
                      <a:pt x="2" y="4"/>
                      <a:pt x="3" y="4"/>
                    </a:cubicBezTo>
                    <a:cubicBezTo>
                      <a:pt x="4" y="4"/>
                      <a:pt x="2" y="3"/>
                      <a:pt x="3" y="4"/>
                    </a:cubicBezTo>
                    <a:cubicBezTo>
                      <a:pt x="3" y="4"/>
                      <a:pt x="3" y="4"/>
                      <a:pt x="3" y="4"/>
                    </a:cubicBezTo>
                    <a:cubicBezTo>
                      <a:pt x="3" y="4"/>
                      <a:pt x="3" y="3"/>
                      <a:pt x="3" y="3"/>
                    </a:cubicBezTo>
                    <a:cubicBezTo>
                      <a:pt x="3" y="3"/>
                      <a:pt x="3" y="3"/>
                      <a:pt x="3" y="3"/>
                    </a:cubicBezTo>
                    <a:cubicBezTo>
                      <a:pt x="3" y="3"/>
                      <a:pt x="2" y="3"/>
                      <a:pt x="2" y="3"/>
                    </a:cubicBezTo>
                    <a:cubicBezTo>
                      <a:pt x="2" y="3"/>
                      <a:pt x="1" y="3"/>
                      <a:pt x="2" y="3"/>
                    </a:cubicBezTo>
                    <a:cubicBezTo>
                      <a:pt x="2" y="3"/>
                      <a:pt x="2" y="3"/>
                      <a:pt x="2" y="3"/>
                    </a:cubicBezTo>
                    <a:cubicBezTo>
                      <a:pt x="2" y="3"/>
                      <a:pt x="2" y="3"/>
                      <a:pt x="2" y="3"/>
                    </a:cubicBezTo>
                    <a:cubicBezTo>
                      <a:pt x="2" y="3"/>
                      <a:pt x="3" y="3"/>
                      <a:pt x="3" y="3"/>
                    </a:cubicBezTo>
                    <a:cubicBezTo>
                      <a:pt x="3" y="3"/>
                      <a:pt x="3" y="3"/>
                      <a:pt x="2" y="3"/>
                    </a:cubicBezTo>
                    <a:cubicBezTo>
                      <a:pt x="3" y="3"/>
                      <a:pt x="3" y="3"/>
                      <a:pt x="2" y="2"/>
                    </a:cubicBezTo>
                    <a:cubicBezTo>
                      <a:pt x="2" y="2"/>
                      <a:pt x="3" y="2"/>
                      <a:pt x="3" y="2"/>
                    </a:cubicBezTo>
                    <a:cubicBezTo>
                      <a:pt x="3" y="2"/>
                      <a:pt x="3" y="2"/>
                      <a:pt x="2" y="2"/>
                    </a:cubicBezTo>
                    <a:cubicBezTo>
                      <a:pt x="2" y="2"/>
                      <a:pt x="2" y="2"/>
                      <a:pt x="3" y="2"/>
                    </a:cubicBezTo>
                    <a:cubicBezTo>
                      <a:pt x="2" y="2"/>
                      <a:pt x="2" y="2"/>
                      <a:pt x="2" y="2"/>
                    </a:cubicBezTo>
                    <a:cubicBezTo>
                      <a:pt x="1" y="1"/>
                      <a:pt x="3" y="2"/>
                      <a:pt x="2" y="1"/>
                    </a:cubicBezTo>
                    <a:cubicBezTo>
                      <a:pt x="2" y="1"/>
                      <a:pt x="2" y="1"/>
                      <a:pt x="2" y="1"/>
                    </a:cubicBezTo>
                    <a:cubicBezTo>
                      <a:pt x="2" y="1"/>
                      <a:pt x="1" y="1"/>
                      <a:pt x="1" y="1"/>
                    </a:cubicBezTo>
                    <a:cubicBezTo>
                      <a:pt x="2" y="1"/>
                      <a:pt x="2" y="1"/>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7" name="Freeform 2124"/>
              <p:cNvSpPr/>
              <p:nvPr/>
            </p:nvSpPr>
            <p:spPr bwMode="auto">
              <a:xfrm>
                <a:off x="1249" y="2731"/>
                <a:ext cx="2" cy="2"/>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1" y="1"/>
                      <a:pt x="1" y="1"/>
                    </a:cubicBezTo>
                    <a:cubicBezTo>
                      <a:pt x="1" y="1"/>
                      <a:pt x="1" y="0"/>
                      <a:pt x="0" y="0"/>
                    </a:cubicBezTo>
                    <a:cubicBezTo>
                      <a:pt x="0" y="0"/>
                      <a:pt x="0" y="0"/>
                      <a:pt x="1" y="0"/>
                    </a:cubicBezTo>
                    <a:cubicBezTo>
                      <a:pt x="1"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8" name="Freeform 2125"/>
              <p:cNvSpPr/>
              <p:nvPr/>
            </p:nvSpPr>
            <p:spPr bwMode="auto">
              <a:xfrm>
                <a:off x="1249" y="2726"/>
                <a:ext cx="5" cy="5"/>
              </a:xfrm>
              <a:custGeom>
                <a:avLst/>
                <a:gdLst>
                  <a:gd name="T0" fmla="*/ 1 w 2"/>
                  <a:gd name="T1" fmla="*/ 1 h 2"/>
                  <a:gd name="T2" fmla="*/ 1 w 2"/>
                  <a:gd name="T3" fmla="*/ 1 h 2"/>
                  <a:gd name="T4" fmla="*/ 0 w 2"/>
                  <a:gd name="T5" fmla="*/ 1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2 w 2"/>
                  <a:gd name="T19" fmla="*/ 2 h 2"/>
                  <a:gd name="T20" fmla="*/ 1 w 2"/>
                  <a:gd name="T21" fmla="*/ 1 h 2"/>
                  <a:gd name="T22" fmla="*/ 2 w 2"/>
                  <a:gd name="T23" fmla="*/ 2 h 2"/>
                  <a:gd name="T24" fmla="*/ 2 w 2"/>
                  <a:gd name="T25" fmla="*/ 2 h 2"/>
                  <a:gd name="T26" fmla="*/ 2 w 2"/>
                  <a:gd name="T27" fmla="*/ 2 h 2"/>
                  <a:gd name="T28" fmla="*/ 1 w 2"/>
                  <a:gd name="T29" fmla="*/ 1 h 2"/>
                  <a:gd name="T30" fmla="*/ 2 w 2"/>
                  <a:gd name="T31" fmla="*/ 2 h 2"/>
                  <a:gd name="T32" fmla="*/ 2 w 2"/>
                  <a:gd name="T33" fmla="*/ 1 h 2"/>
                  <a:gd name="T34" fmla="*/ 1 w 2"/>
                  <a:gd name="T35" fmla="*/ 0 h 2"/>
                  <a:gd name="T36" fmla="*/ 2 w 2"/>
                  <a:gd name="T37" fmla="*/ 1 h 2"/>
                  <a:gd name="T38" fmla="*/ 2 w 2"/>
                  <a:gd name="T39" fmla="*/ 1 h 2"/>
                  <a:gd name="T40" fmla="*/ 1 w 2"/>
                  <a:gd name="T41" fmla="*/ 0 h 2"/>
                  <a:gd name="T42" fmla="*/ 1 w 2"/>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2">
                    <a:moveTo>
                      <a:pt x="1" y="1"/>
                    </a:moveTo>
                    <a:cubicBezTo>
                      <a:pt x="1" y="1"/>
                      <a:pt x="1" y="1"/>
                      <a:pt x="1" y="1"/>
                    </a:cubicBezTo>
                    <a:cubicBezTo>
                      <a:pt x="1" y="1"/>
                      <a:pt x="1" y="1"/>
                      <a:pt x="0" y="1"/>
                    </a:cubicBezTo>
                    <a:cubicBezTo>
                      <a:pt x="0" y="1"/>
                      <a:pt x="1" y="2"/>
                      <a:pt x="1" y="2"/>
                    </a:cubicBezTo>
                    <a:cubicBezTo>
                      <a:pt x="0" y="2"/>
                      <a:pt x="0" y="2"/>
                      <a:pt x="0" y="2"/>
                    </a:cubicBezTo>
                    <a:cubicBezTo>
                      <a:pt x="1" y="2"/>
                      <a:pt x="0" y="2"/>
                      <a:pt x="1" y="2"/>
                    </a:cubicBezTo>
                    <a:cubicBezTo>
                      <a:pt x="1" y="2"/>
                      <a:pt x="1" y="2"/>
                      <a:pt x="1" y="2"/>
                    </a:cubicBezTo>
                    <a:cubicBezTo>
                      <a:pt x="1" y="2"/>
                      <a:pt x="1" y="2"/>
                      <a:pt x="1" y="2"/>
                    </a:cubicBezTo>
                    <a:cubicBezTo>
                      <a:pt x="1" y="2"/>
                      <a:pt x="1" y="2"/>
                      <a:pt x="1" y="2"/>
                    </a:cubicBezTo>
                    <a:cubicBezTo>
                      <a:pt x="2" y="2"/>
                      <a:pt x="2" y="2"/>
                      <a:pt x="2" y="2"/>
                    </a:cubicBezTo>
                    <a:cubicBezTo>
                      <a:pt x="2" y="2"/>
                      <a:pt x="0" y="1"/>
                      <a:pt x="1" y="1"/>
                    </a:cubicBezTo>
                    <a:cubicBezTo>
                      <a:pt x="2" y="2"/>
                      <a:pt x="2" y="2"/>
                      <a:pt x="2" y="2"/>
                    </a:cubicBezTo>
                    <a:cubicBezTo>
                      <a:pt x="2" y="2"/>
                      <a:pt x="1" y="2"/>
                      <a:pt x="2" y="2"/>
                    </a:cubicBezTo>
                    <a:cubicBezTo>
                      <a:pt x="2" y="2"/>
                      <a:pt x="2" y="1"/>
                      <a:pt x="2" y="2"/>
                    </a:cubicBezTo>
                    <a:cubicBezTo>
                      <a:pt x="2" y="2"/>
                      <a:pt x="1" y="1"/>
                      <a:pt x="1" y="1"/>
                    </a:cubicBezTo>
                    <a:cubicBezTo>
                      <a:pt x="1" y="1"/>
                      <a:pt x="2" y="2"/>
                      <a:pt x="2" y="2"/>
                    </a:cubicBezTo>
                    <a:cubicBezTo>
                      <a:pt x="2" y="1"/>
                      <a:pt x="1" y="1"/>
                      <a:pt x="2" y="1"/>
                    </a:cubicBezTo>
                    <a:cubicBezTo>
                      <a:pt x="1" y="1"/>
                      <a:pt x="1" y="0"/>
                      <a:pt x="1" y="0"/>
                    </a:cubicBezTo>
                    <a:cubicBezTo>
                      <a:pt x="2" y="1"/>
                      <a:pt x="2" y="1"/>
                      <a:pt x="2" y="1"/>
                    </a:cubicBezTo>
                    <a:cubicBezTo>
                      <a:pt x="2" y="1"/>
                      <a:pt x="2" y="1"/>
                      <a:pt x="2" y="1"/>
                    </a:cubicBezTo>
                    <a:cubicBezTo>
                      <a:pt x="2" y="0"/>
                      <a:pt x="1" y="0"/>
                      <a:pt x="1" y="0"/>
                    </a:cubicBezTo>
                    <a:cubicBezTo>
                      <a:pt x="0" y="0"/>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9" name="Freeform 2126"/>
              <p:cNvSpPr/>
              <p:nvPr/>
            </p:nvSpPr>
            <p:spPr bwMode="auto">
              <a:xfrm>
                <a:off x="1251" y="272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0" name="Freeform 2127"/>
              <p:cNvSpPr/>
              <p:nvPr/>
            </p:nvSpPr>
            <p:spPr bwMode="auto">
              <a:xfrm>
                <a:off x="132" y="2466"/>
                <a:ext cx="939" cy="824"/>
              </a:xfrm>
              <a:custGeom>
                <a:avLst/>
                <a:gdLst>
                  <a:gd name="T0" fmla="*/ 298 w 395"/>
                  <a:gd name="T1" fmla="*/ 200 h 346"/>
                  <a:gd name="T2" fmla="*/ 283 w 395"/>
                  <a:gd name="T3" fmla="*/ 212 h 346"/>
                  <a:gd name="T4" fmla="*/ 264 w 395"/>
                  <a:gd name="T5" fmla="*/ 221 h 346"/>
                  <a:gd name="T6" fmla="*/ 261 w 395"/>
                  <a:gd name="T7" fmla="*/ 241 h 346"/>
                  <a:gd name="T8" fmla="*/ 257 w 395"/>
                  <a:gd name="T9" fmla="*/ 263 h 346"/>
                  <a:gd name="T10" fmla="*/ 226 w 395"/>
                  <a:gd name="T11" fmla="*/ 263 h 346"/>
                  <a:gd name="T12" fmla="*/ 197 w 395"/>
                  <a:gd name="T13" fmla="*/ 268 h 346"/>
                  <a:gd name="T14" fmla="*/ 190 w 395"/>
                  <a:gd name="T15" fmla="*/ 243 h 346"/>
                  <a:gd name="T16" fmla="*/ 191 w 395"/>
                  <a:gd name="T17" fmla="*/ 232 h 346"/>
                  <a:gd name="T18" fmla="*/ 191 w 395"/>
                  <a:gd name="T19" fmla="*/ 232 h 346"/>
                  <a:gd name="T20" fmla="*/ 208 w 395"/>
                  <a:gd name="T21" fmla="*/ 195 h 346"/>
                  <a:gd name="T22" fmla="*/ 183 w 395"/>
                  <a:gd name="T23" fmla="*/ 177 h 346"/>
                  <a:gd name="T24" fmla="*/ 182 w 395"/>
                  <a:gd name="T25" fmla="*/ 155 h 346"/>
                  <a:gd name="T26" fmla="*/ 219 w 395"/>
                  <a:gd name="T27" fmla="*/ 150 h 346"/>
                  <a:gd name="T28" fmla="*/ 221 w 395"/>
                  <a:gd name="T29" fmla="*/ 126 h 346"/>
                  <a:gd name="T30" fmla="*/ 215 w 395"/>
                  <a:gd name="T31" fmla="*/ 95 h 346"/>
                  <a:gd name="T32" fmla="*/ 210 w 395"/>
                  <a:gd name="T33" fmla="*/ 62 h 346"/>
                  <a:gd name="T34" fmla="*/ 190 w 395"/>
                  <a:gd name="T35" fmla="*/ 17 h 346"/>
                  <a:gd name="T36" fmla="*/ 180 w 395"/>
                  <a:gd name="T37" fmla="*/ 8 h 346"/>
                  <a:gd name="T38" fmla="*/ 130 w 395"/>
                  <a:gd name="T39" fmla="*/ 13 h 346"/>
                  <a:gd name="T40" fmla="*/ 107 w 395"/>
                  <a:gd name="T41" fmla="*/ 69 h 346"/>
                  <a:gd name="T42" fmla="*/ 98 w 395"/>
                  <a:gd name="T43" fmla="*/ 137 h 346"/>
                  <a:gd name="T44" fmla="*/ 82 w 395"/>
                  <a:gd name="T45" fmla="*/ 221 h 346"/>
                  <a:gd name="T46" fmla="*/ 74 w 395"/>
                  <a:gd name="T47" fmla="*/ 251 h 346"/>
                  <a:gd name="T48" fmla="*/ 63 w 395"/>
                  <a:gd name="T49" fmla="*/ 261 h 346"/>
                  <a:gd name="T50" fmla="*/ 35 w 395"/>
                  <a:gd name="T51" fmla="*/ 279 h 346"/>
                  <a:gd name="T52" fmla="*/ 15 w 395"/>
                  <a:gd name="T53" fmla="*/ 305 h 346"/>
                  <a:gd name="T54" fmla="*/ 1 w 395"/>
                  <a:gd name="T55" fmla="*/ 332 h 346"/>
                  <a:gd name="T56" fmla="*/ 4 w 395"/>
                  <a:gd name="T57" fmla="*/ 344 h 346"/>
                  <a:gd name="T58" fmla="*/ 17 w 395"/>
                  <a:gd name="T59" fmla="*/ 343 h 346"/>
                  <a:gd name="T60" fmla="*/ 47 w 395"/>
                  <a:gd name="T61" fmla="*/ 343 h 346"/>
                  <a:gd name="T62" fmla="*/ 107 w 395"/>
                  <a:gd name="T63" fmla="*/ 342 h 346"/>
                  <a:gd name="T64" fmla="*/ 149 w 395"/>
                  <a:gd name="T65" fmla="*/ 341 h 346"/>
                  <a:gd name="T66" fmla="*/ 197 w 395"/>
                  <a:gd name="T67" fmla="*/ 342 h 346"/>
                  <a:gd name="T68" fmla="*/ 239 w 395"/>
                  <a:gd name="T69" fmla="*/ 341 h 346"/>
                  <a:gd name="T70" fmla="*/ 289 w 395"/>
                  <a:gd name="T71" fmla="*/ 342 h 346"/>
                  <a:gd name="T72" fmla="*/ 311 w 395"/>
                  <a:gd name="T73" fmla="*/ 344 h 346"/>
                  <a:gd name="T74" fmla="*/ 331 w 395"/>
                  <a:gd name="T75" fmla="*/ 335 h 346"/>
                  <a:gd name="T76" fmla="*/ 358 w 395"/>
                  <a:gd name="T77" fmla="*/ 321 h 346"/>
                  <a:gd name="T78" fmla="*/ 379 w 395"/>
                  <a:gd name="T79" fmla="*/ 302 h 346"/>
                  <a:gd name="T80" fmla="*/ 389 w 395"/>
                  <a:gd name="T81" fmla="*/ 278 h 346"/>
                  <a:gd name="T82" fmla="*/ 364 w 395"/>
                  <a:gd name="T83" fmla="*/ 283 h 346"/>
                  <a:gd name="T84" fmla="*/ 394 w 395"/>
                  <a:gd name="T85" fmla="*/ 243 h 346"/>
                  <a:gd name="T86" fmla="*/ 386 w 395"/>
                  <a:gd name="T87" fmla="*/ 225 h 346"/>
                  <a:gd name="T88" fmla="*/ 360 w 395"/>
                  <a:gd name="T89" fmla="*/ 239 h 346"/>
                  <a:gd name="T90" fmla="*/ 371 w 395"/>
                  <a:gd name="T91" fmla="*/ 224 h 346"/>
                  <a:gd name="T92" fmla="*/ 379 w 395"/>
                  <a:gd name="T93" fmla="*/ 210 h 346"/>
                  <a:gd name="T94" fmla="*/ 385 w 395"/>
                  <a:gd name="T95" fmla="*/ 186 h 346"/>
                  <a:gd name="T96" fmla="*/ 367 w 395"/>
                  <a:gd name="T97" fmla="*/ 177 h 346"/>
                  <a:gd name="T98" fmla="*/ 350 w 395"/>
                  <a:gd name="T99" fmla="*/ 194 h 346"/>
                  <a:gd name="T100" fmla="*/ 353 w 395"/>
                  <a:gd name="T101" fmla="*/ 114 h 346"/>
                  <a:gd name="T102" fmla="*/ 357 w 395"/>
                  <a:gd name="T103" fmla="*/ 122 h 346"/>
                  <a:gd name="T104" fmla="*/ 361 w 395"/>
                  <a:gd name="T105" fmla="*/ 135 h 346"/>
                  <a:gd name="T106" fmla="*/ 363 w 395"/>
                  <a:gd name="T107" fmla="*/ 124 h 346"/>
                  <a:gd name="T108" fmla="*/ 345 w 395"/>
                  <a:gd name="T109" fmla="*/ 107 h 346"/>
                  <a:gd name="T110" fmla="*/ 331 w 395"/>
                  <a:gd name="T111" fmla="*/ 129 h 346"/>
                  <a:gd name="T112" fmla="*/ 329 w 395"/>
                  <a:gd name="T113" fmla="*/ 147 h 346"/>
                  <a:gd name="T114" fmla="*/ 324 w 395"/>
                  <a:gd name="T115" fmla="*/ 162 h 346"/>
                  <a:gd name="T116" fmla="*/ 298 w 395"/>
                  <a:gd name="T117" fmla="*/ 20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5" h="346">
                    <a:moveTo>
                      <a:pt x="298" y="200"/>
                    </a:moveTo>
                    <a:cubicBezTo>
                      <a:pt x="294" y="205"/>
                      <a:pt x="289" y="209"/>
                      <a:pt x="283" y="212"/>
                    </a:cubicBezTo>
                    <a:cubicBezTo>
                      <a:pt x="278" y="215"/>
                      <a:pt x="267" y="217"/>
                      <a:pt x="264" y="221"/>
                    </a:cubicBezTo>
                    <a:cubicBezTo>
                      <a:pt x="261" y="224"/>
                      <a:pt x="261" y="236"/>
                      <a:pt x="261" y="241"/>
                    </a:cubicBezTo>
                    <a:cubicBezTo>
                      <a:pt x="259" y="248"/>
                      <a:pt x="257" y="255"/>
                      <a:pt x="257" y="263"/>
                    </a:cubicBezTo>
                    <a:cubicBezTo>
                      <a:pt x="246" y="263"/>
                      <a:pt x="237" y="262"/>
                      <a:pt x="226" y="263"/>
                    </a:cubicBezTo>
                    <a:cubicBezTo>
                      <a:pt x="216" y="265"/>
                      <a:pt x="208" y="269"/>
                      <a:pt x="197" y="268"/>
                    </a:cubicBezTo>
                    <a:cubicBezTo>
                      <a:pt x="201" y="261"/>
                      <a:pt x="206" y="241"/>
                      <a:pt x="190" y="243"/>
                    </a:cubicBezTo>
                    <a:cubicBezTo>
                      <a:pt x="190" y="240"/>
                      <a:pt x="190" y="235"/>
                      <a:pt x="191" y="232"/>
                    </a:cubicBezTo>
                    <a:cubicBezTo>
                      <a:pt x="190" y="233"/>
                      <a:pt x="191" y="231"/>
                      <a:pt x="191" y="232"/>
                    </a:cubicBezTo>
                    <a:cubicBezTo>
                      <a:pt x="200" y="223"/>
                      <a:pt x="206" y="207"/>
                      <a:pt x="208" y="195"/>
                    </a:cubicBezTo>
                    <a:cubicBezTo>
                      <a:pt x="210" y="180"/>
                      <a:pt x="199" y="164"/>
                      <a:pt x="183" y="177"/>
                    </a:cubicBezTo>
                    <a:cubicBezTo>
                      <a:pt x="183" y="169"/>
                      <a:pt x="181" y="162"/>
                      <a:pt x="182" y="155"/>
                    </a:cubicBezTo>
                    <a:cubicBezTo>
                      <a:pt x="192" y="151"/>
                      <a:pt x="208" y="149"/>
                      <a:pt x="219" y="150"/>
                    </a:cubicBezTo>
                    <a:cubicBezTo>
                      <a:pt x="219" y="142"/>
                      <a:pt x="220" y="134"/>
                      <a:pt x="221" y="126"/>
                    </a:cubicBezTo>
                    <a:cubicBezTo>
                      <a:pt x="221" y="116"/>
                      <a:pt x="217" y="105"/>
                      <a:pt x="215" y="95"/>
                    </a:cubicBezTo>
                    <a:cubicBezTo>
                      <a:pt x="213" y="84"/>
                      <a:pt x="213" y="73"/>
                      <a:pt x="210" y="62"/>
                    </a:cubicBezTo>
                    <a:cubicBezTo>
                      <a:pt x="206" y="46"/>
                      <a:pt x="205" y="28"/>
                      <a:pt x="190" y="17"/>
                    </a:cubicBezTo>
                    <a:cubicBezTo>
                      <a:pt x="187" y="14"/>
                      <a:pt x="184" y="10"/>
                      <a:pt x="180" y="8"/>
                    </a:cubicBezTo>
                    <a:cubicBezTo>
                      <a:pt x="169" y="0"/>
                      <a:pt x="139" y="2"/>
                      <a:pt x="130" y="13"/>
                    </a:cubicBezTo>
                    <a:cubicBezTo>
                      <a:pt x="118" y="27"/>
                      <a:pt x="112" y="51"/>
                      <a:pt x="107" y="69"/>
                    </a:cubicBezTo>
                    <a:cubicBezTo>
                      <a:pt x="101" y="91"/>
                      <a:pt x="99" y="115"/>
                      <a:pt x="98" y="137"/>
                    </a:cubicBezTo>
                    <a:cubicBezTo>
                      <a:pt x="96" y="166"/>
                      <a:pt x="89" y="194"/>
                      <a:pt x="82" y="221"/>
                    </a:cubicBezTo>
                    <a:cubicBezTo>
                      <a:pt x="79" y="231"/>
                      <a:pt x="77" y="242"/>
                      <a:pt x="74" y="251"/>
                    </a:cubicBezTo>
                    <a:cubicBezTo>
                      <a:pt x="71" y="256"/>
                      <a:pt x="68" y="258"/>
                      <a:pt x="63" y="261"/>
                    </a:cubicBezTo>
                    <a:cubicBezTo>
                      <a:pt x="53" y="267"/>
                      <a:pt x="43" y="271"/>
                      <a:pt x="35" y="279"/>
                    </a:cubicBezTo>
                    <a:cubicBezTo>
                      <a:pt x="27" y="287"/>
                      <a:pt x="21" y="296"/>
                      <a:pt x="15" y="305"/>
                    </a:cubicBezTo>
                    <a:cubicBezTo>
                      <a:pt x="10" y="313"/>
                      <a:pt x="3" y="322"/>
                      <a:pt x="1" y="332"/>
                    </a:cubicBezTo>
                    <a:cubicBezTo>
                      <a:pt x="0" y="335"/>
                      <a:pt x="0" y="342"/>
                      <a:pt x="4" y="344"/>
                    </a:cubicBezTo>
                    <a:cubicBezTo>
                      <a:pt x="7" y="346"/>
                      <a:pt x="14" y="343"/>
                      <a:pt x="17" y="343"/>
                    </a:cubicBezTo>
                    <a:cubicBezTo>
                      <a:pt x="27" y="342"/>
                      <a:pt x="37" y="342"/>
                      <a:pt x="47" y="343"/>
                    </a:cubicBezTo>
                    <a:cubicBezTo>
                      <a:pt x="67" y="345"/>
                      <a:pt x="87" y="341"/>
                      <a:pt x="107" y="342"/>
                    </a:cubicBezTo>
                    <a:cubicBezTo>
                      <a:pt x="121" y="343"/>
                      <a:pt x="135" y="341"/>
                      <a:pt x="149" y="341"/>
                    </a:cubicBezTo>
                    <a:cubicBezTo>
                      <a:pt x="165" y="340"/>
                      <a:pt x="181" y="343"/>
                      <a:pt x="197" y="342"/>
                    </a:cubicBezTo>
                    <a:cubicBezTo>
                      <a:pt x="211" y="341"/>
                      <a:pt x="225" y="341"/>
                      <a:pt x="239" y="341"/>
                    </a:cubicBezTo>
                    <a:cubicBezTo>
                      <a:pt x="256" y="341"/>
                      <a:pt x="273" y="341"/>
                      <a:pt x="289" y="342"/>
                    </a:cubicBezTo>
                    <a:cubicBezTo>
                      <a:pt x="297" y="342"/>
                      <a:pt x="304" y="344"/>
                      <a:pt x="311" y="344"/>
                    </a:cubicBezTo>
                    <a:cubicBezTo>
                      <a:pt x="318" y="344"/>
                      <a:pt x="325" y="339"/>
                      <a:pt x="331" y="335"/>
                    </a:cubicBezTo>
                    <a:cubicBezTo>
                      <a:pt x="340" y="330"/>
                      <a:pt x="350" y="327"/>
                      <a:pt x="358" y="321"/>
                    </a:cubicBezTo>
                    <a:cubicBezTo>
                      <a:pt x="366" y="316"/>
                      <a:pt x="373" y="309"/>
                      <a:pt x="379" y="302"/>
                    </a:cubicBezTo>
                    <a:cubicBezTo>
                      <a:pt x="383" y="297"/>
                      <a:pt x="394" y="285"/>
                      <a:pt x="389" y="278"/>
                    </a:cubicBezTo>
                    <a:cubicBezTo>
                      <a:pt x="380" y="274"/>
                      <a:pt x="372" y="277"/>
                      <a:pt x="364" y="283"/>
                    </a:cubicBezTo>
                    <a:cubicBezTo>
                      <a:pt x="376" y="272"/>
                      <a:pt x="391" y="259"/>
                      <a:pt x="394" y="243"/>
                    </a:cubicBezTo>
                    <a:cubicBezTo>
                      <a:pt x="395" y="236"/>
                      <a:pt x="394" y="226"/>
                      <a:pt x="386" y="225"/>
                    </a:cubicBezTo>
                    <a:cubicBezTo>
                      <a:pt x="378" y="224"/>
                      <a:pt x="363" y="231"/>
                      <a:pt x="360" y="239"/>
                    </a:cubicBezTo>
                    <a:cubicBezTo>
                      <a:pt x="362" y="233"/>
                      <a:pt x="368" y="228"/>
                      <a:pt x="371" y="224"/>
                    </a:cubicBezTo>
                    <a:cubicBezTo>
                      <a:pt x="374" y="219"/>
                      <a:pt x="376" y="214"/>
                      <a:pt x="379" y="210"/>
                    </a:cubicBezTo>
                    <a:cubicBezTo>
                      <a:pt x="383" y="203"/>
                      <a:pt x="386" y="194"/>
                      <a:pt x="385" y="186"/>
                    </a:cubicBezTo>
                    <a:cubicBezTo>
                      <a:pt x="383" y="177"/>
                      <a:pt x="374" y="175"/>
                      <a:pt x="367" y="177"/>
                    </a:cubicBezTo>
                    <a:cubicBezTo>
                      <a:pt x="358" y="179"/>
                      <a:pt x="353" y="186"/>
                      <a:pt x="350" y="194"/>
                    </a:cubicBezTo>
                    <a:cubicBezTo>
                      <a:pt x="364" y="174"/>
                      <a:pt x="376" y="132"/>
                      <a:pt x="353" y="114"/>
                    </a:cubicBezTo>
                    <a:cubicBezTo>
                      <a:pt x="354" y="116"/>
                      <a:pt x="356" y="119"/>
                      <a:pt x="357" y="122"/>
                    </a:cubicBezTo>
                    <a:cubicBezTo>
                      <a:pt x="358" y="125"/>
                      <a:pt x="359" y="133"/>
                      <a:pt x="361" y="135"/>
                    </a:cubicBezTo>
                    <a:cubicBezTo>
                      <a:pt x="367" y="140"/>
                      <a:pt x="363" y="126"/>
                      <a:pt x="363" y="124"/>
                    </a:cubicBezTo>
                    <a:cubicBezTo>
                      <a:pt x="361" y="117"/>
                      <a:pt x="354" y="106"/>
                      <a:pt x="345" y="107"/>
                    </a:cubicBezTo>
                    <a:cubicBezTo>
                      <a:pt x="336" y="108"/>
                      <a:pt x="333" y="122"/>
                      <a:pt x="331" y="129"/>
                    </a:cubicBezTo>
                    <a:cubicBezTo>
                      <a:pt x="330" y="135"/>
                      <a:pt x="331" y="141"/>
                      <a:pt x="329" y="147"/>
                    </a:cubicBezTo>
                    <a:cubicBezTo>
                      <a:pt x="328" y="152"/>
                      <a:pt x="326" y="157"/>
                      <a:pt x="324" y="162"/>
                    </a:cubicBezTo>
                    <a:cubicBezTo>
                      <a:pt x="318" y="176"/>
                      <a:pt x="309" y="189"/>
                      <a:pt x="298"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1" name="Freeform 2128"/>
              <p:cNvSpPr/>
              <p:nvPr/>
            </p:nvSpPr>
            <p:spPr bwMode="auto">
              <a:xfrm>
                <a:off x="624" y="2464"/>
                <a:ext cx="133" cy="152"/>
              </a:xfrm>
              <a:custGeom>
                <a:avLst/>
                <a:gdLst>
                  <a:gd name="T0" fmla="*/ 0 w 56"/>
                  <a:gd name="T1" fmla="*/ 49 h 64"/>
                  <a:gd name="T2" fmla="*/ 31 w 56"/>
                  <a:gd name="T3" fmla="*/ 28 h 64"/>
                  <a:gd name="T4" fmla="*/ 56 w 56"/>
                  <a:gd name="T5" fmla="*/ 17 h 64"/>
                  <a:gd name="T6" fmla="*/ 25 w 56"/>
                  <a:gd name="T7" fmla="*/ 48 h 64"/>
                  <a:gd name="T8" fmla="*/ 5 w 56"/>
                  <a:gd name="T9" fmla="*/ 64 h 64"/>
                </a:gdLst>
                <a:ahLst/>
                <a:cxnLst>
                  <a:cxn ang="0">
                    <a:pos x="T0" y="T1"/>
                  </a:cxn>
                  <a:cxn ang="0">
                    <a:pos x="T2" y="T3"/>
                  </a:cxn>
                  <a:cxn ang="0">
                    <a:pos x="T4" y="T5"/>
                  </a:cxn>
                  <a:cxn ang="0">
                    <a:pos x="T6" y="T7"/>
                  </a:cxn>
                  <a:cxn ang="0">
                    <a:pos x="T8" y="T9"/>
                  </a:cxn>
                </a:cxnLst>
                <a:rect l="0" t="0" r="r" b="b"/>
                <a:pathLst>
                  <a:path w="56" h="64">
                    <a:moveTo>
                      <a:pt x="0" y="49"/>
                    </a:moveTo>
                    <a:cubicBezTo>
                      <a:pt x="13" y="44"/>
                      <a:pt x="21" y="37"/>
                      <a:pt x="31" y="28"/>
                    </a:cubicBezTo>
                    <a:cubicBezTo>
                      <a:pt x="35" y="24"/>
                      <a:pt x="55" y="0"/>
                      <a:pt x="56" y="17"/>
                    </a:cubicBezTo>
                    <a:cubicBezTo>
                      <a:pt x="56" y="29"/>
                      <a:pt x="33" y="42"/>
                      <a:pt x="25" y="48"/>
                    </a:cubicBezTo>
                    <a:cubicBezTo>
                      <a:pt x="18" y="53"/>
                      <a:pt x="9" y="57"/>
                      <a:pt x="5" y="64"/>
                    </a:cubicBezTo>
                  </a:path>
                </a:pathLst>
              </a:custGeom>
              <a:solidFill>
                <a:srgbClr val="E8CB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2" name="Freeform 2129"/>
              <p:cNvSpPr/>
              <p:nvPr/>
            </p:nvSpPr>
            <p:spPr bwMode="auto">
              <a:xfrm>
                <a:off x="619" y="2483"/>
                <a:ext cx="143" cy="138"/>
              </a:xfrm>
              <a:custGeom>
                <a:avLst/>
                <a:gdLst>
                  <a:gd name="T0" fmla="*/ 34 w 60"/>
                  <a:gd name="T1" fmla="*/ 16 h 58"/>
                  <a:gd name="T2" fmla="*/ 32 w 60"/>
                  <a:gd name="T3" fmla="*/ 19 h 58"/>
                  <a:gd name="T4" fmla="*/ 1 w 60"/>
                  <a:gd name="T5" fmla="*/ 39 h 58"/>
                  <a:gd name="T6" fmla="*/ 1 w 60"/>
                  <a:gd name="T7" fmla="*/ 41 h 58"/>
                  <a:gd name="T8" fmla="*/ 3 w 60"/>
                  <a:gd name="T9" fmla="*/ 42 h 58"/>
                  <a:gd name="T10" fmla="*/ 34 w 60"/>
                  <a:gd name="T11" fmla="*/ 21 h 58"/>
                  <a:gd name="T12" fmla="*/ 37 w 60"/>
                  <a:gd name="T13" fmla="*/ 19 h 58"/>
                  <a:gd name="T14" fmla="*/ 54 w 60"/>
                  <a:gd name="T15" fmla="*/ 5 h 58"/>
                  <a:gd name="T16" fmla="*/ 56 w 60"/>
                  <a:gd name="T17" fmla="*/ 9 h 58"/>
                  <a:gd name="T18" fmla="*/ 32 w 60"/>
                  <a:gd name="T19" fmla="*/ 34 h 58"/>
                  <a:gd name="T20" fmla="*/ 26 w 60"/>
                  <a:gd name="T21" fmla="*/ 39 h 58"/>
                  <a:gd name="T22" fmla="*/ 19 w 60"/>
                  <a:gd name="T23" fmla="*/ 43 h 58"/>
                  <a:gd name="T24" fmla="*/ 5 w 60"/>
                  <a:gd name="T25" fmla="*/ 55 h 58"/>
                  <a:gd name="T26" fmla="*/ 6 w 60"/>
                  <a:gd name="T27" fmla="*/ 58 h 58"/>
                  <a:gd name="T28" fmla="*/ 8 w 60"/>
                  <a:gd name="T29" fmla="*/ 57 h 58"/>
                  <a:gd name="T30" fmla="*/ 21 w 60"/>
                  <a:gd name="T31" fmla="*/ 46 h 58"/>
                  <a:gd name="T32" fmla="*/ 28 w 60"/>
                  <a:gd name="T33" fmla="*/ 41 h 58"/>
                  <a:gd name="T34" fmla="*/ 34 w 60"/>
                  <a:gd name="T35" fmla="*/ 37 h 58"/>
                  <a:gd name="T36" fmla="*/ 59 w 60"/>
                  <a:gd name="T37" fmla="*/ 9 h 58"/>
                  <a:gd name="T38" fmla="*/ 56 w 60"/>
                  <a:gd name="T39" fmla="*/ 2 h 58"/>
                  <a:gd name="T40" fmla="*/ 34 w 60"/>
                  <a:gd name="T41" fmla="*/ 1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8">
                    <a:moveTo>
                      <a:pt x="34" y="16"/>
                    </a:moveTo>
                    <a:cubicBezTo>
                      <a:pt x="32" y="19"/>
                      <a:pt x="32" y="19"/>
                      <a:pt x="32" y="19"/>
                    </a:cubicBezTo>
                    <a:cubicBezTo>
                      <a:pt x="23" y="27"/>
                      <a:pt x="14" y="34"/>
                      <a:pt x="1" y="39"/>
                    </a:cubicBezTo>
                    <a:cubicBezTo>
                      <a:pt x="1" y="39"/>
                      <a:pt x="0" y="40"/>
                      <a:pt x="1" y="41"/>
                    </a:cubicBezTo>
                    <a:cubicBezTo>
                      <a:pt x="1" y="42"/>
                      <a:pt x="2" y="43"/>
                      <a:pt x="3" y="42"/>
                    </a:cubicBezTo>
                    <a:cubicBezTo>
                      <a:pt x="16" y="37"/>
                      <a:pt x="25" y="30"/>
                      <a:pt x="34" y="21"/>
                    </a:cubicBezTo>
                    <a:cubicBezTo>
                      <a:pt x="37" y="19"/>
                      <a:pt x="37" y="19"/>
                      <a:pt x="37" y="19"/>
                    </a:cubicBezTo>
                    <a:cubicBezTo>
                      <a:pt x="40" y="15"/>
                      <a:pt x="51" y="3"/>
                      <a:pt x="54" y="5"/>
                    </a:cubicBezTo>
                    <a:cubicBezTo>
                      <a:pt x="55" y="5"/>
                      <a:pt x="56" y="7"/>
                      <a:pt x="56" y="9"/>
                    </a:cubicBezTo>
                    <a:cubicBezTo>
                      <a:pt x="56" y="18"/>
                      <a:pt x="41" y="28"/>
                      <a:pt x="32" y="34"/>
                    </a:cubicBezTo>
                    <a:cubicBezTo>
                      <a:pt x="26" y="39"/>
                      <a:pt x="26" y="39"/>
                      <a:pt x="26" y="39"/>
                    </a:cubicBezTo>
                    <a:cubicBezTo>
                      <a:pt x="19" y="43"/>
                      <a:pt x="19" y="43"/>
                      <a:pt x="19" y="43"/>
                    </a:cubicBezTo>
                    <a:cubicBezTo>
                      <a:pt x="14" y="47"/>
                      <a:pt x="9" y="50"/>
                      <a:pt x="5" y="55"/>
                    </a:cubicBezTo>
                    <a:cubicBezTo>
                      <a:pt x="5" y="56"/>
                      <a:pt x="5" y="57"/>
                      <a:pt x="6" y="58"/>
                    </a:cubicBezTo>
                    <a:cubicBezTo>
                      <a:pt x="6" y="58"/>
                      <a:pt x="7" y="58"/>
                      <a:pt x="8" y="57"/>
                    </a:cubicBezTo>
                    <a:cubicBezTo>
                      <a:pt x="11" y="53"/>
                      <a:pt x="16" y="49"/>
                      <a:pt x="21" y="46"/>
                    </a:cubicBezTo>
                    <a:cubicBezTo>
                      <a:pt x="28" y="41"/>
                      <a:pt x="28" y="41"/>
                      <a:pt x="28" y="41"/>
                    </a:cubicBezTo>
                    <a:cubicBezTo>
                      <a:pt x="34" y="37"/>
                      <a:pt x="34" y="37"/>
                      <a:pt x="34" y="37"/>
                    </a:cubicBezTo>
                    <a:cubicBezTo>
                      <a:pt x="44" y="30"/>
                      <a:pt x="60" y="19"/>
                      <a:pt x="59" y="9"/>
                    </a:cubicBezTo>
                    <a:cubicBezTo>
                      <a:pt x="59" y="5"/>
                      <a:pt x="58" y="3"/>
                      <a:pt x="56" y="2"/>
                    </a:cubicBezTo>
                    <a:cubicBezTo>
                      <a:pt x="50" y="0"/>
                      <a:pt x="42" y="8"/>
                      <a:pt x="34" y="1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3" name="Freeform 2130"/>
              <p:cNvSpPr/>
              <p:nvPr/>
            </p:nvSpPr>
            <p:spPr bwMode="auto">
              <a:xfrm>
                <a:off x="633" y="2623"/>
                <a:ext cx="179" cy="53"/>
              </a:xfrm>
              <a:custGeom>
                <a:avLst/>
                <a:gdLst>
                  <a:gd name="T0" fmla="*/ 1 w 75"/>
                  <a:gd name="T1" fmla="*/ 3 h 22"/>
                  <a:gd name="T2" fmla="*/ 49 w 75"/>
                  <a:gd name="T3" fmla="*/ 3 h 22"/>
                  <a:gd name="T4" fmla="*/ 70 w 75"/>
                  <a:gd name="T5" fmla="*/ 4 h 22"/>
                  <a:gd name="T6" fmla="*/ 66 w 75"/>
                  <a:gd name="T7" fmla="*/ 14 h 22"/>
                  <a:gd name="T8" fmla="*/ 23 w 75"/>
                  <a:gd name="T9" fmla="*/ 18 h 22"/>
                  <a:gd name="T10" fmla="*/ 3 w 75"/>
                  <a:gd name="T11" fmla="*/ 22 h 22"/>
                </a:gdLst>
                <a:ahLst/>
                <a:cxnLst>
                  <a:cxn ang="0">
                    <a:pos x="T0" y="T1"/>
                  </a:cxn>
                  <a:cxn ang="0">
                    <a:pos x="T2" y="T3"/>
                  </a:cxn>
                  <a:cxn ang="0">
                    <a:pos x="T4" y="T5"/>
                  </a:cxn>
                  <a:cxn ang="0">
                    <a:pos x="T6" y="T7"/>
                  </a:cxn>
                  <a:cxn ang="0">
                    <a:pos x="T8" y="T9"/>
                  </a:cxn>
                  <a:cxn ang="0">
                    <a:pos x="T10" y="T11"/>
                  </a:cxn>
                </a:cxnLst>
                <a:rect l="0" t="0" r="r" b="b"/>
                <a:pathLst>
                  <a:path w="75" h="22">
                    <a:moveTo>
                      <a:pt x="1" y="3"/>
                    </a:moveTo>
                    <a:cubicBezTo>
                      <a:pt x="16" y="13"/>
                      <a:pt x="34" y="5"/>
                      <a:pt x="49" y="3"/>
                    </a:cubicBezTo>
                    <a:cubicBezTo>
                      <a:pt x="54" y="3"/>
                      <a:pt x="66" y="0"/>
                      <a:pt x="70" y="4"/>
                    </a:cubicBezTo>
                    <a:cubicBezTo>
                      <a:pt x="75" y="9"/>
                      <a:pt x="70" y="12"/>
                      <a:pt x="66" y="14"/>
                    </a:cubicBezTo>
                    <a:cubicBezTo>
                      <a:pt x="55" y="19"/>
                      <a:pt x="35" y="18"/>
                      <a:pt x="23" y="18"/>
                    </a:cubicBezTo>
                    <a:cubicBezTo>
                      <a:pt x="19" y="19"/>
                      <a:pt x="0" y="19"/>
                      <a:pt x="3" y="22"/>
                    </a:cubicBezTo>
                  </a:path>
                </a:pathLst>
              </a:custGeom>
              <a:solidFill>
                <a:srgbClr val="E8CB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4" name="Freeform 2131"/>
              <p:cNvSpPr/>
              <p:nvPr/>
            </p:nvSpPr>
            <p:spPr bwMode="auto">
              <a:xfrm>
                <a:off x="631" y="2621"/>
                <a:ext cx="178" cy="60"/>
              </a:xfrm>
              <a:custGeom>
                <a:avLst/>
                <a:gdLst>
                  <a:gd name="T0" fmla="*/ 53 w 75"/>
                  <a:gd name="T1" fmla="*/ 2 h 25"/>
                  <a:gd name="T2" fmla="*/ 50 w 75"/>
                  <a:gd name="T3" fmla="*/ 3 h 25"/>
                  <a:gd name="T4" fmla="*/ 38 w 75"/>
                  <a:gd name="T5" fmla="*/ 5 h 25"/>
                  <a:gd name="T6" fmla="*/ 3 w 75"/>
                  <a:gd name="T7" fmla="*/ 3 h 25"/>
                  <a:gd name="T8" fmla="*/ 1 w 75"/>
                  <a:gd name="T9" fmla="*/ 3 h 25"/>
                  <a:gd name="T10" fmla="*/ 1 w 75"/>
                  <a:gd name="T11" fmla="*/ 6 h 25"/>
                  <a:gd name="T12" fmla="*/ 39 w 75"/>
                  <a:gd name="T13" fmla="*/ 8 h 25"/>
                  <a:gd name="T14" fmla="*/ 51 w 75"/>
                  <a:gd name="T15" fmla="*/ 6 h 25"/>
                  <a:gd name="T16" fmla="*/ 53 w 75"/>
                  <a:gd name="T17" fmla="*/ 6 h 25"/>
                  <a:gd name="T18" fmla="*/ 70 w 75"/>
                  <a:gd name="T19" fmla="*/ 6 h 25"/>
                  <a:gd name="T20" fmla="*/ 71 w 75"/>
                  <a:gd name="T21" fmla="*/ 9 h 25"/>
                  <a:gd name="T22" fmla="*/ 66 w 75"/>
                  <a:gd name="T23" fmla="*/ 13 h 25"/>
                  <a:gd name="T24" fmla="*/ 34 w 75"/>
                  <a:gd name="T25" fmla="*/ 17 h 25"/>
                  <a:gd name="T26" fmla="*/ 24 w 75"/>
                  <a:gd name="T27" fmla="*/ 18 h 25"/>
                  <a:gd name="T28" fmla="*/ 22 w 75"/>
                  <a:gd name="T29" fmla="*/ 18 h 25"/>
                  <a:gd name="T30" fmla="*/ 2 w 75"/>
                  <a:gd name="T31" fmla="*/ 22 h 25"/>
                  <a:gd name="T32" fmla="*/ 3 w 75"/>
                  <a:gd name="T33" fmla="*/ 24 h 25"/>
                  <a:gd name="T34" fmla="*/ 5 w 75"/>
                  <a:gd name="T35" fmla="*/ 24 h 25"/>
                  <a:gd name="T36" fmla="*/ 6 w 75"/>
                  <a:gd name="T37" fmla="*/ 23 h 25"/>
                  <a:gd name="T38" fmla="*/ 6 w 75"/>
                  <a:gd name="T39" fmla="*/ 23 h 25"/>
                  <a:gd name="T40" fmla="*/ 22 w 75"/>
                  <a:gd name="T41" fmla="*/ 21 h 25"/>
                  <a:gd name="T42" fmla="*/ 24 w 75"/>
                  <a:gd name="T43" fmla="*/ 21 h 25"/>
                  <a:gd name="T44" fmla="*/ 34 w 75"/>
                  <a:gd name="T45" fmla="*/ 21 h 25"/>
                  <a:gd name="T46" fmla="*/ 67 w 75"/>
                  <a:gd name="T47" fmla="*/ 16 h 25"/>
                  <a:gd name="T48" fmla="*/ 75 w 75"/>
                  <a:gd name="T49" fmla="*/ 10 h 25"/>
                  <a:gd name="T50" fmla="*/ 75 w 75"/>
                  <a:gd name="T51" fmla="*/ 9 h 25"/>
                  <a:gd name="T52" fmla="*/ 72 w 75"/>
                  <a:gd name="T53" fmla="*/ 4 h 25"/>
                  <a:gd name="T54" fmla="*/ 53 w 75"/>
                  <a:gd name="T55"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 h="25">
                    <a:moveTo>
                      <a:pt x="53" y="2"/>
                    </a:moveTo>
                    <a:cubicBezTo>
                      <a:pt x="50" y="3"/>
                      <a:pt x="50" y="3"/>
                      <a:pt x="50" y="3"/>
                    </a:cubicBezTo>
                    <a:cubicBezTo>
                      <a:pt x="38" y="5"/>
                      <a:pt x="38" y="5"/>
                      <a:pt x="38" y="5"/>
                    </a:cubicBezTo>
                    <a:cubicBezTo>
                      <a:pt x="26" y="7"/>
                      <a:pt x="13" y="10"/>
                      <a:pt x="3" y="3"/>
                    </a:cubicBezTo>
                    <a:cubicBezTo>
                      <a:pt x="2" y="2"/>
                      <a:pt x="1" y="2"/>
                      <a:pt x="1" y="3"/>
                    </a:cubicBezTo>
                    <a:cubicBezTo>
                      <a:pt x="0" y="4"/>
                      <a:pt x="1" y="5"/>
                      <a:pt x="1" y="6"/>
                    </a:cubicBezTo>
                    <a:cubicBezTo>
                      <a:pt x="13" y="13"/>
                      <a:pt x="26" y="11"/>
                      <a:pt x="39" y="8"/>
                    </a:cubicBezTo>
                    <a:cubicBezTo>
                      <a:pt x="51" y="6"/>
                      <a:pt x="51" y="6"/>
                      <a:pt x="51" y="6"/>
                    </a:cubicBezTo>
                    <a:cubicBezTo>
                      <a:pt x="53" y="6"/>
                      <a:pt x="53" y="6"/>
                      <a:pt x="53" y="6"/>
                    </a:cubicBezTo>
                    <a:cubicBezTo>
                      <a:pt x="58" y="5"/>
                      <a:pt x="67" y="3"/>
                      <a:pt x="70" y="6"/>
                    </a:cubicBezTo>
                    <a:cubicBezTo>
                      <a:pt x="71" y="7"/>
                      <a:pt x="71" y="8"/>
                      <a:pt x="71" y="9"/>
                    </a:cubicBezTo>
                    <a:cubicBezTo>
                      <a:pt x="71" y="11"/>
                      <a:pt x="68" y="12"/>
                      <a:pt x="66" y="13"/>
                    </a:cubicBezTo>
                    <a:cubicBezTo>
                      <a:pt x="58" y="17"/>
                      <a:pt x="45" y="17"/>
                      <a:pt x="34" y="17"/>
                    </a:cubicBezTo>
                    <a:cubicBezTo>
                      <a:pt x="24" y="18"/>
                      <a:pt x="24" y="18"/>
                      <a:pt x="24" y="18"/>
                    </a:cubicBezTo>
                    <a:cubicBezTo>
                      <a:pt x="22" y="18"/>
                      <a:pt x="22" y="18"/>
                      <a:pt x="22" y="18"/>
                    </a:cubicBezTo>
                    <a:cubicBezTo>
                      <a:pt x="8" y="18"/>
                      <a:pt x="3" y="19"/>
                      <a:pt x="2" y="22"/>
                    </a:cubicBezTo>
                    <a:cubicBezTo>
                      <a:pt x="2" y="22"/>
                      <a:pt x="2" y="23"/>
                      <a:pt x="3" y="24"/>
                    </a:cubicBezTo>
                    <a:cubicBezTo>
                      <a:pt x="3" y="25"/>
                      <a:pt x="4" y="25"/>
                      <a:pt x="5" y="24"/>
                    </a:cubicBezTo>
                    <a:cubicBezTo>
                      <a:pt x="5" y="24"/>
                      <a:pt x="6" y="24"/>
                      <a:pt x="6" y="23"/>
                    </a:cubicBezTo>
                    <a:cubicBezTo>
                      <a:pt x="6" y="23"/>
                      <a:pt x="6" y="23"/>
                      <a:pt x="6" y="23"/>
                    </a:cubicBezTo>
                    <a:cubicBezTo>
                      <a:pt x="7" y="22"/>
                      <a:pt x="11" y="22"/>
                      <a:pt x="22" y="21"/>
                    </a:cubicBezTo>
                    <a:cubicBezTo>
                      <a:pt x="24" y="21"/>
                      <a:pt x="24" y="21"/>
                      <a:pt x="24" y="21"/>
                    </a:cubicBezTo>
                    <a:cubicBezTo>
                      <a:pt x="34" y="21"/>
                      <a:pt x="34" y="21"/>
                      <a:pt x="34" y="21"/>
                    </a:cubicBezTo>
                    <a:cubicBezTo>
                      <a:pt x="45" y="20"/>
                      <a:pt x="59" y="20"/>
                      <a:pt x="67" y="16"/>
                    </a:cubicBezTo>
                    <a:cubicBezTo>
                      <a:pt x="71" y="15"/>
                      <a:pt x="74" y="13"/>
                      <a:pt x="75" y="10"/>
                    </a:cubicBezTo>
                    <a:cubicBezTo>
                      <a:pt x="75" y="9"/>
                      <a:pt x="75" y="9"/>
                      <a:pt x="75" y="9"/>
                    </a:cubicBezTo>
                    <a:cubicBezTo>
                      <a:pt x="75" y="7"/>
                      <a:pt x="74" y="5"/>
                      <a:pt x="72" y="4"/>
                    </a:cubicBezTo>
                    <a:cubicBezTo>
                      <a:pt x="69" y="0"/>
                      <a:pt x="61" y="1"/>
                      <a:pt x="5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5" name="Freeform 2132"/>
              <p:cNvSpPr/>
              <p:nvPr/>
            </p:nvSpPr>
            <p:spPr bwMode="auto">
              <a:xfrm>
                <a:off x="222" y="2321"/>
                <a:ext cx="404" cy="352"/>
              </a:xfrm>
              <a:custGeom>
                <a:avLst/>
                <a:gdLst>
                  <a:gd name="T0" fmla="*/ 69 w 170"/>
                  <a:gd name="T1" fmla="*/ 140 h 148"/>
                  <a:gd name="T2" fmla="*/ 5 w 170"/>
                  <a:gd name="T3" fmla="*/ 113 h 148"/>
                  <a:gd name="T4" fmla="*/ 17 w 170"/>
                  <a:gd name="T5" fmla="*/ 83 h 148"/>
                  <a:gd name="T6" fmla="*/ 52 w 170"/>
                  <a:gd name="T7" fmla="*/ 78 h 148"/>
                  <a:gd name="T8" fmla="*/ 62 w 170"/>
                  <a:gd name="T9" fmla="*/ 28 h 148"/>
                  <a:gd name="T10" fmla="*/ 105 w 170"/>
                  <a:gd name="T11" fmla="*/ 41 h 148"/>
                  <a:gd name="T12" fmla="*/ 153 w 170"/>
                  <a:gd name="T13" fmla="*/ 17 h 148"/>
                  <a:gd name="T14" fmla="*/ 145 w 170"/>
                  <a:gd name="T15" fmla="*/ 75 h 148"/>
                  <a:gd name="T16" fmla="*/ 88 w 170"/>
                  <a:gd name="T17" fmla="*/ 81 h 148"/>
                  <a:gd name="T18" fmla="*/ 66 w 170"/>
                  <a:gd name="T19" fmla="*/ 1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48">
                    <a:moveTo>
                      <a:pt x="69" y="140"/>
                    </a:moveTo>
                    <a:cubicBezTo>
                      <a:pt x="42" y="148"/>
                      <a:pt x="17" y="139"/>
                      <a:pt x="5" y="113"/>
                    </a:cubicBezTo>
                    <a:cubicBezTo>
                      <a:pt x="0" y="100"/>
                      <a:pt x="5" y="88"/>
                      <a:pt x="17" y="83"/>
                    </a:cubicBezTo>
                    <a:cubicBezTo>
                      <a:pt x="25" y="80"/>
                      <a:pt x="45" y="74"/>
                      <a:pt x="52" y="78"/>
                    </a:cubicBezTo>
                    <a:cubicBezTo>
                      <a:pt x="36" y="68"/>
                      <a:pt x="50" y="38"/>
                      <a:pt x="62" y="28"/>
                    </a:cubicBezTo>
                    <a:cubicBezTo>
                      <a:pt x="72" y="18"/>
                      <a:pt x="109" y="18"/>
                      <a:pt x="105" y="41"/>
                    </a:cubicBezTo>
                    <a:cubicBezTo>
                      <a:pt x="101" y="19"/>
                      <a:pt x="138" y="0"/>
                      <a:pt x="153" y="17"/>
                    </a:cubicBezTo>
                    <a:cubicBezTo>
                      <a:pt x="168" y="33"/>
                      <a:pt x="170" y="70"/>
                      <a:pt x="145" y="75"/>
                    </a:cubicBezTo>
                    <a:cubicBezTo>
                      <a:pt x="125" y="59"/>
                      <a:pt x="105" y="63"/>
                      <a:pt x="88" y="81"/>
                    </a:cubicBezTo>
                    <a:cubicBezTo>
                      <a:pt x="72" y="100"/>
                      <a:pt x="74" y="121"/>
                      <a:pt x="66" y="142"/>
                    </a:cubicBezTo>
                  </a:path>
                </a:pathLst>
              </a:custGeom>
              <a:solidFill>
                <a:srgbClr val="ED51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6" name="Freeform 2133"/>
              <p:cNvSpPr/>
              <p:nvPr/>
            </p:nvSpPr>
            <p:spPr bwMode="auto">
              <a:xfrm>
                <a:off x="562" y="2876"/>
                <a:ext cx="7" cy="12"/>
              </a:xfrm>
              <a:custGeom>
                <a:avLst/>
                <a:gdLst>
                  <a:gd name="T0" fmla="*/ 1 w 3"/>
                  <a:gd name="T1" fmla="*/ 0 h 5"/>
                  <a:gd name="T2" fmla="*/ 0 w 3"/>
                  <a:gd name="T3" fmla="*/ 2 h 5"/>
                  <a:gd name="T4" fmla="*/ 0 w 3"/>
                  <a:gd name="T5" fmla="*/ 5 h 5"/>
                  <a:gd name="T6" fmla="*/ 1 w 3"/>
                  <a:gd name="T7" fmla="*/ 4 h 5"/>
                  <a:gd name="T8" fmla="*/ 3 w 3"/>
                  <a:gd name="T9" fmla="*/ 5 h 5"/>
                  <a:gd name="T10" fmla="*/ 3 w 3"/>
                  <a:gd name="T11" fmla="*/ 2 h 5"/>
                  <a:gd name="T12" fmla="*/ 1 w 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0"/>
                    </a:moveTo>
                    <a:cubicBezTo>
                      <a:pt x="0" y="0"/>
                      <a:pt x="0" y="1"/>
                      <a:pt x="0" y="2"/>
                    </a:cubicBezTo>
                    <a:cubicBezTo>
                      <a:pt x="0" y="5"/>
                      <a:pt x="0" y="5"/>
                      <a:pt x="0" y="5"/>
                    </a:cubicBezTo>
                    <a:cubicBezTo>
                      <a:pt x="0" y="4"/>
                      <a:pt x="0" y="4"/>
                      <a:pt x="1" y="4"/>
                    </a:cubicBezTo>
                    <a:cubicBezTo>
                      <a:pt x="2" y="4"/>
                      <a:pt x="3" y="4"/>
                      <a:pt x="3" y="5"/>
                    </a:cubicBezTo>
                    <a:cubicBezTo>
                      <a:pt x="3" y="2"/>
                      <a:pt x="3" y="2"/>
                      <a:pt x="3" y="2"/>
                    </a:cubicBezTo>
                    <a:cubicBezTo>
                      <a:pt x="3" y="1"/>
                      <a:pt x="2"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7" name="Freeform 2134"/>
              <p:cNvSpPr/>
              <p:nvPr/>
            </p:nvSpPr>
            <p:spPr bwMode="auto">
              <a:xfrm>
                <a:off x="576" y="3019"/>
                <a:ext cx="12" cy="31"/>
              </a:xfrm>
              <a:custGeom>
                <a:avLst/>
                <a:gdLst>
                  <a:gd name="T0" fmla="*/ 2 w 5"/>
                  <a:gd name="T1" fmla="*/ 2 h 13"/>
                  <a:gd name="T2" fmla="*/ 0 w 5"/>
                  <a:gd name="T3" fmla="*/ 0 h 13"/>
                  <a:gd name="T4" fmla="*/ 2 w 5"/>
                  <a:gd name="T5" fmla="*/ 12 h 13"/>
                  <a:gd name="T6" fmla="*/ 3 w 5"/>
                  <a:gd name="T7" fmla="*/ 13 h 13"/>
                  <a:gd name="T8" fmla="*/ 5 w 5"/>
                  <a:gd name="T9" fmla="*/ 11 h 13"/>
                  <a:gd name="T10" fmla="*/ 4 w 5"/>
                  <a:gd name="T11" fmla="*/ 0 h 13"/>
                  <a:gd name="T12" fmla="*/ 2 w 5"/>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 h="13">
                    <a:moveTo>
                      <a:pt x="2" y="2"/>
                    </a:moveTo>
                    <a:cubicBezTo>
                      <a:pt x="1" y="2"/>
                      <a:pt x="0" y="1"/>
                      <a:pt x="0" y="0"/>
                    </a:cubicBezTo>
                    <a:cubicBezTo>
                      <a:pt x="2" y="12"/>
                      <a:pt x="2" y="12"/>
                      <a:pt x="2" y="12"/>
                    </a:cubicBezTo>
                    <a:cubicBezTo>
                      <a:pt x="2" y="12"/>
                      <a:pt x="2" y="13"/>
                      <a:pt x="3" y="13"/>
                    </a:cubicBezTo>
                    <a:cubicBezTo>
                      <a:pt x="4" y="13"/>
                      <a:pt x="5" y="12"/>
                      <a:pt x="5" y="11"/>
                    </a:cubicBezTo>
                    <a:cubicBezTo>
                      <a:pt x="4" y="0"/>
                      <a:pt x="4" y="0"/>
                      <a:pt x="4" y="0"/>
                    </a:cubicBezTo>
                    <a:cubicBezTo>
                      <a:pt x="4" y="1"/>
                      <a:pt x="3" y="2"/>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8" name="Freeform 2135"/>
              <p:cNvSpPr>
                <a:spLocks noEditPoints="1"/>
              </p:cNvSpPr>
              <p:nvPr/>
            </p:nvSpPr>
            <p:spPr bwMode="auto">
              <a:xfrm>
                <a:off x="557" y="2819"/>
                <a:ext cx="205" cy="295"/>
              </a:xfrm>
              <a:custGeom>
                <a:avLst/>
                <a:gdLst>
                  <a:gd name="T0" fmla="*/ 85 w 86"/>
                  <a:gd name="T1" fmla="*/ 1 h 124"/>
                  <a:gd name="T2" fmla="*/ 71 w 86"/>
                  <a:gd name="T3" fmla="*/ 1 h 124"/>
                  <a:gd name="T4" fmla="*/ 44 w 86"/>
                  <a:gd name="T5" fmla="*/ 1 h 124"/>
                  <a:gd name="T6" fmla="*/ 2 w 86"/>
                  <a:gd name="T7" fmla="*/ 3 h 124"/>
                  <a:gd name="T8" fmla="*/ 0 w 86"/>
                  <a:gd name="T9" fmla="*/ 5 h 124"/>
                  <a:gd name="T10" fmla="*/ 1 w 86"/>
                  <a:gd name="T11" fmla="*/ 13 h 124"/>
                  <a:gd name="T12" fmla="*/ 1 w 86"/>
                  <a:gd name="T13" fmla="*/ 29 h 124"/>
                  <a:gd name="T14" fmla="*/ 2 w 86"/>
                  <a:gd name="T15" fmla="*/ 28 h 124"/>
                  <a:gd name="T16" fmla="*/ 1 w 86"/>
                  <a:gd name="T17" fmla="*/ 31 h 124"/>
                  <a:gd name="T18" fmla="*/ 3 w 86"/>
                  <a:gd name="T19" fmla="*/ 31 h 124"/>
                  <a:gd name="T20" fmla="*/ 5 w 86"/>
                  <a:gd name="T21" fmla="*/ 25 h 124"/>
                  <a:gd name="T22" fmla="*/ 4 w 86"/>
                  <a:gd name="T23" fmla="*/ 12 h 124"/>
                  <a:gd name="T24" fmla="*/ 4 w 86"/>
                  <a:gd name="T25" fmla="*/ 6 h 124"/>
                  <a:gd name="T26" fmla="*/ 44 w 86"/>
                  <a:gd name="T27" fmla="*/ 5 h 124"/>
                  <a:gd name="T28" fmla="*/ 71 w 86"/>
                  <a:gd name="T29" fmla="*/ 4 h 124"/>
                  <a:gd name="T30" fmla="*/ 83 w 86"/>
                  <a:gd name="T31" fmla="*/ 4 h 124"/>
                  <a:gd name="T32" fmla="*/ 82 w 86"/>
                  <a:gd name="T33" fmla="*/ 22 h 124"/>
                  <a:gd name="T34" fmla="*/ 74 w 86"/>
                  <a:gd name="T35" fmla="*/ 113 h 124"/>
                  <a:gd name="T36" fmla="*/ 39 w 86"/>
                  <a:gd name="T37" fmla="*/ 116 h 124"/>
                  <a:gd name="T38" fmla="*/ 17 w 86"/>
                  <a:gd name="T39" fmla="*/ 120 h 124"/>
                  <a:gd name="T40" fmla="*/ 15 w 86"/>
                  <a:gd name="T41" fmla="*/ 122 h 124"/>
                  <a:gd name="T42" fmla="*/ 17 w 86"/>
                  <a:gd name="T43" fmla="*/ 124 h 124"/>
                  <a:gd name="T44" fmla="*/ 39 w 86"/>
                  <a:gd name="T45" fmla="*/ 120 h 124"/>
                  <a:gd name="T46" fmla="*/ 75 w 86"/>
                  <a:gd name="T47" fmla="*/ 116 h 124"/>
                  <a:gd name="T48" fmla="*/ 77 w 86"/>
                  <a:gd name="T49" fmla="*/ 115 h 124"/>
                  <a:gd name="T50" fmla="*/ 86 w 86"/>
                  <a:gd name="T51" fmla="*/ 22 h 124"/>
                  <a:gd name="T52" fmla="*/ 86 w 86"/>
                  <a:gd name="T53" fmla="*/ 2 h 124"/>
                  <a:gd name="T54" fmla="*/ 86 w 86"/>
                  <a:gd name="T55" fmla="*/ 1 h 124"/>
                  <a:gd name="T56" fmla="*/ 85 w 86"/>
                  <a:gd name="T57" fmla="*/ 1 h 124"/>
                  <a:gd name="T58" fmla="*/ 76 w 86"/>
                  <a:gd name="T59" fmla="*/ 113 h 124"/>
                  <a:gd name="T60" fmla="*/ 76 w 86"/>
                  <a:gd name="T61" fmla="*/ 113 h 124"/>
                  <a:gd name="T62" fmla="*/ 76 w 86"/>
                  <a:gd name="T63" fmla="*/ 11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124">
                    <a:moveTo>
                      <a:pt x="85" y="1"/>
                    </a:moveTo>
                    <a:cubicBezTo>
                      <a:pt x="71" y="1"/>
                      <a:pt x="71" y="1"/>
                      <a:pt x="71" y="1"/>
                    </a:cubicBezTo>
                    <a:cubicBezTo>
                      <a:pt x="62" y="1"/>
                      <a:pt x="53" y="2"/>
                      <a:pt x="44" y="1"/>
                    </a:cubicBezTo>
                    <a:cubicBezTo>
                      <a:pt x="30" y="1"/>
                      <a:pt x="14" y="0"/>
                      <a:pt x="2" y="3"/>
                    </a:cubicBezTo>
                    <a:cubicBezTo>
                      <a:pt x="1" y="3"/>
                      <a:pt x="0" y="4"/>
                      <a:pt x="0" y="5"/>
                    </a:cubicBezTo>
                    <a:cubicBezTo>
                      <a:pt x="1" y="13"/>
                      <a:pt x="1" y="13"/>
                      <a:pt x="1" y="13"/>
                    </a:cubicBezTo>
                    <a:cubicBezTo>
                      <a:pt x="1" y="18"/>
                      <a:pt x="2" y="27"/>
                      <a:pt x="1" y="29"/>
                    </a:cubicBezTo>
                    <a:cubicBezTo>
                      <a:pt x="2" y="28"/>
                      <a:pt x="2" y="28"/>
                      <a:pt x="2" y="28"/>
                    </a:cubicBezTo>
                    <a:cubicBezTo>
                      <a:pt x="1" y="29"/>
                      <a:pt x="1" y="30"/>
                      <a:pt x="1" y="31"/>
                    </a:cubicBezTo>
                    <a:cubicBezTo>
                      <a:pt x="2" y="31"/>
                      <a:pt x="3" y="32"/>
                      <a:pt x="3" y="31"/>
                    </a:cubicBezTo>
                    <a:cubicBezTo>
                      <a:pt x="5" y="31"/>
                      <a:pt x="5" y="29"/>
                      <a:pt x="5" y="25"/>
                    </a:cubicBezTo>
                    <a:cubicBezTo>
                      <a:pt x="5" y="22"/>
                      <a:pt x="5" y="18"/>
                      <a:pt x="4" y="12"/>
                    </a:cubicBezTo>
                    <a:cubicBezTo>
                      <a:pt x="4" y="12"/>
                      <a:pt x="4" y="8"/>
                      <a:pt x="4" y="6"/>
                    </a:cubicBezTo>
                    <a:cubicBezTo>
                      <a:pt x="16" y="4"/>
                      <a:pt x="31" y="4"/>
                      <a:pt x="44" y="5"/>
                    </a:cubicBezTo>
                    <a:cubicBezTo>
                      <a:pt x="53" y="5"/>
                      <a:pt x="62" y="5"/>
                      <a:pt x="71" y="4"/>
                    </a:cubicBezTo>
                    <a:cubicBezTo>
                      <a:pt x="71" y="4"/>
                      <a:pt x="80" y="4"/>
                      <a:pt x="83" y="4"/>
                    </a:cubicBezTo>
                    <a:cubicBezTo>
                      <a:pt x="83" y="7"/>
                      <a:pt x="82" y="22"/>
                      <a:pt x="82" y="22"/>
                    </a:cubicBezTo>
                    <a:cubicBezTo>
                      <a:pt x="82" y="52"/>
                      <a:pt x="81" y="84"/>
                      <a:pt x="74" y="113"/>
                    </a:cubicBezTo>
                    <a:cubicBezTo>
                      <a:pt x="63" y="111"/>
                      <a:pt x="51" y="114"/>
                      <a:pt x="39" y="116"/>
                    </a:cubicBezTo>
                    <a:cubicBezTo>
                      <a:pt x="31" y="118"/>
                      <a:pt x="24" y="120"/>
                      <a:pt x="17" y="120"/>
                    </a:cubicBezTo>
                    <a:cubicBezTo>
                      <a:pt x="16" y="120"/>
                      <a:pt x="15" y="121"/>
                      <a:pt x="15" y="122"/>
                    </a:cubicBezTo>
                    <a:cubicBezTo>
                      <a:pt x="15" y="123"/>
                      <a:pt x="16" y="124"/>
                      <a:pt x="17" y="124"/>
                    </a:cubicBezTo>
                    <a:cubicBezTo>
                      <a:pt x="24" y="123"/>
                      <a:pt x="32" y="121"/>
                      <a:pt x="39" y="120"/>
                    </a:cubicBezTo>
                    <a:cubicBezTo>
                      <a:pt x="52" y="117"/>
                      <a:pt x="65" y="114"/>
                      <a:pt x="75" y="116"/>
                    </a:cubicBezTo>
                    <a:cubicBezTo>
                      <a:pt x="76" y="116"/>
                      <a:pt x="77" y="116"/>
                      <a:pt x="77" y="115"/>
                    </a:cubicBezTo>
                    <a:cubicBezTo>
                      <a:pt x="84" y="85"/>
                      <a:pt x="85" y="53"/>
                      <a:pt x="86" y="22"/>
                    </a:cubicBezTo>
                    <a:cubicBezTo>
                      <a:pt x="86" y="2"/>
                      <a:pt x="86" y="2"/>
                      <a:pt x="86" y="2"/>
                    </a:cubicBezTo>
                    <a:cubicBezTo>
                      <a:pt x="86" y="2"/>
                      <a:pt x="86" y="2"/>
                      <a:pt x="86" y="1"/>
                    </a:cubicBezTo>
                    <a:cubicBezTo>
                      <a:pt x="85" y="1"/>
                      <a:pt x="85" y="1"/>
                      <a:pt x="85" y="1"/>
                    </a:cubicBezTo>
                    <a:close/>
                    <a:moveTo>
                      <a:pt x="76" y="113"/>
                    </a:moveTo>
                    <a:cubicBezTo>
                      <a:pt x="76" y="113"/>
                      <a:pt x="76" y="113"/>
                      <a:pt x="76" y="113"/>
                    </a:cubicBezTo>
                    <a:cubicBezTo>
                      <a:pt x="76" y="113"/>
                      <a:pt x="76" y="113"/>
                      <a:pt x="76" y="11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9" name="Freeform 2136"/>
              <p:cNvSpPr/>
              <p:nvPr/>
            </p:nvSpPr>
            <p:spPr bwMode="auto">
              <a:xfrm>
                <a:off x="300" y="2452"/>
                <a:ext cx="362" cy="629"/>
              </a:xfrm>
              <a:custGeom>
                <a:avLst/>
                <a:gdLst>
                  <a:gd name="T0" fmla="*/ 40 w 152"/>
                  <a:gd name="T1" fmla="*/ 57 h 264"/>
                  <a:gd name="T2" fmla="*/ 27 w 152"/>
                  <a:gd name="T3" fmla="*/ 134 h 264"/>
                  <a:gd name="T4" fmla="*/ 25 w 152"/>
                  <a:gd name="T5" fmla="*/ 151 h 264"/>
                  <a:gd name="T6" fmla="*/ 0 w 152"/>
                  <a:gd name="T7" fmla="*/ 261 h 264"/>
                  <a:gd name="T8" fmla="*/ 1 w 152"/>
                  <a:gd name="T9" fmla="*/ 263 h 264"/>
                  <a:gd name="T10" fmla="*/ 3 w 152"/>
                  <a:gd name="T11" fmla="*/ 262 h 264"/>
                  <a:gd name="T12" fmla="*/ 29 w 152"/>
                  <a:gd name="T13" fmla="*/ 151 h 264"/>
                  <a:gd name="T14" fmla="*/ 31 w 152"/>
                  <a:gd name="T15" fmla="*/ 134 h 264"/>
                  <a:gd name="T16" fmla="*/ 44 w 152"/>
                  <a:gd name="T17" fmla="*/ 58 h 264"/>
                  <a:gd name="T18" fmla="*/ 94 w 152"/>
                  <a:gd name="T19" fmla="*/ 11 h 264"/>
                  <a:gd name="T20" fmla="*/ 141 w 152"/>
                  <a:gd name="T21" fmla="*/ 91 h 264"/>
                  <a:gd name="T22" fmla="*/ 143 w 152"/>
                  <a:gd name="T23" fmla="*/ 107 h 264"/>
                  <a:gd name="T24" fmla="*/ 146 w 152"/>
                  <a:gd name="T25" fmla="*/ 156 h 264"/>
                  <a:gd name="T26" fmla="*/ 147 w 152"/>
                  <a:gd name="T27" fmla="*/ 158 h 264"/>
                  <a:gd name="T28" fmla="*/ 149 w 152"/>
                  <a:gd name="T29" fmla="*/ 157 h 264"/>
                  <a:gd name="T30" fmla="*/ 147 w 152"/>
                  <a:gd name="T31" fmla="*/ 106 h 264"/>
                  <a:gd name="T32" fmla="*/ 145 w 152"/>
                  <a:gd name="T33" fmla="*/ 91 h 264"/>
                  <a:gd name="T34" fmla="*/ 95 w 152"/>
                  <a:gd name="T35" fmla="*/ 8 h 264"/>
                  <a:gd name="T36" fmla="*/ 40 w 152"/>
                  <a:gd name="T37" fmla="*/ 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264">
                    <a:moveTo>
                      <a:pt x="40" y="57"/>
                    </a:moveTo>
                    <a:cubicBezTo>
                      <a:pt x="33" y="81"/>
                      <a:pt x="30" y="108"/>
                      <a:pt x="27" y="134"/>
                    </a:cubicBezTo>
                    <a:cubicBezTo>
                      <a:pt x="25" y="151"/>
                      <a:pt x="25" y="151"/>
                      <a:pt x="25" y="151"/>
                    </a:cubicBezTo>
                    <a:cubicBezTo>
                      <a:pt x="21" y="191"/>
                      <a:pt x="10" y="228"/>
                      <a:pt x="0" y="261"/>
                    </a:cubicBezTo>
                    <a:cubicBezTo>
                      <a:pt x="0" y="262"/>
                      <a:pt x="0" y="263"/>
                      <a:pt x="1" y="263"/>
                    </a:cubicBezTo>
                    <a:cubicBezTo>
                      <a:pt x="2" y="264"/>
                      <a:pt x="3" y="263"/>
                      <a:pt x="3" y="262"/>
                    </a:cubicBezTo>
                    <a:cubicBezTo>
                      <a:pt x="14" y="228"/>
                      <a:pt x="24" y="192"/>
                      <a:pt x="29" y="151"/>
                    </a:cubicBezTo>
                    <a:cubicBezTo>
                      <a:pt x="31" y="134"/>
                      <a:pt x="31" y="134"/>
                      <a:pt x="31" y="134"/>
                    </a:cubicBezTo>
                    <a:cubicBezTo>
                      <a:pt x="34" y="108"/>
                      <a:pt x="37" y="82"/>
                      <a:pt x="44" y="58"/>
                    </a:cubicBezTo>
                    <a:cubicBezTo>
                      <a:pt x="47" y="45"/>
                      <a:pt x="62" y="4"/>
                      <a:pt x="94" y="11"/>
                    </a:cubicBezTo>
                    <a:cubicBezTo>
                      <a:pt x="128" y="19"/>
                      <a:pt x="137" y="58"/>
                      <a:pt x="141" y="91"/>
                    </a:cubicBezTo>
                    <a:cubicBezTo>
                      <a:pt x="143" y="107"/>
                      <a:pt x="143" y="107"/>
                      <a:pt x="143" y="107"/>
                    </a:cubicBezTo>
                    <a:cubicBezTo>
                      <a:pt x="146" y="124"/>
                      <a:pt x="149" y="141"/>
                      <a:pt x="146" y="156"/>
                    </a:cubicBezTo>
                    <a:cubicBezTo>
                      <a:pt x="146" y="157"/>
                      <a:pt x="146" y="158"/>
                      <a:pt x="147" y="158"/>
                    </a:cubicBezTo>
                    <a:cubicBezTo>
                      <a:pt x="148" y="158"/>
                      <a:pt x="149" y="158"/>
                      <a:pt x="149" y="157"/>
                    </a:cubicBezTo>
                    <a:cubicBezTo>
                      <a:pt x="152" y="141"/>
                      <a:pt x="149" y="123"/>
                      <a:pt x="147" y="106"/>
                    </a:cubicBezTo>
                    <a:cubicBezTo>
                      <a:pt x="145" y="91"/>
                      <a:pt x="145" y="91"/>
                      <a:pt x="145" y="91"/>
                    </a:cubicBezTo>
                    <a:cubicBezTo>
                      <a:pt x="140" y="56"/>
                      <a:pt x="131" y="16"/>
                      <a:pt x="95" y="8"/>
                    </a:cubicBezTo>
                    <a:cubicBezTo>
                      <a:pt x="60" y="0"/>
                      <a:pt x="44" y="44"/>
                      <a:pt x="40" y="5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0" name="Freeform 2137"/>
              <p:cNvSpPr/>
              <p:nvPr/>
            </p:nvSpPr>
            <p:spPr bwMode="auto">
              <a:xfrm>
                <a:off x="476" y="2566"/>
                <a:ext cx="57" cy="36"/>
              </a:xfrm>
              <a:custGeom>
                <a:avLst/>
                <a:gdLst>
                  <a:gd name="T0" fmla="*/ 9 w 24"/>
                  <a:gd name="T1" fmla="*/ 2 h 15"/>
                  <a:gd name="T2" fmla="*/ 0 w 24"/>
                  <a:gd name="T3" fmla="*/ 13 h 15"/>
                  <a:gd name="T4" fmla="*/ 1 w 24"/>
                  <a:gd name="T5" fmla="*/ 15 h 15"/>
                  <a:gd name="T6" fmla="*/ 3 w 24"/>
                  <a:gd name="T7" fmla="*/ 13 h 15"/>
                  <a:gd name="T8" fmla="*/ 11 w 24"/>
                  <a:gd name="T9" fmla="*/ 5 h 15"/>
                  <a:gd name="T10" fmla="*/ 22 w 24"/>
                  <a:gd name="T11" fmla="*/ 6 h 15"/>
                  <a:gd name="T12" fmla="*/ 24 w 24"/>
                  <a:gd name="T13" fmla="*/ 5 h 15"/>
                  <a:gd name="T14" fmla="*/ 23 w 24"/>
                  <a:gd name="T15" fmla="*/ 3 h 15"/>
                  <a:gd name="T16" fmla="*/ 9 w 24"/>
                  <a:gd name="T1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2"/>
                    </a:moveTo>
                    <a:cubicBezTo>
                      <a:pt x="5" y="4"/>
                      <a:pt x="1" y="8"/>
                      <a:pt x="0" y="13"/>
                    </a:cubicBezTo>
                    <a:cubicBezTo>
                      <a:pt x="0" y="14"/>
                      <a:pt x="0" y="15"/>
                      <a:pt x="1" y="15"/>
                    </a:cubicBezTo>
                    <a:cubicBezTo>
                      <a:pt x="2" y="15"/>
                      <a:pt x="3" y="14"/>
                      <a:pt x="3" y="13"/>
                    </a:cubicBezTo>
                    <a:cubicBezTo>
                      <a:pt x="4" y="10"/>
                      <a:pt x="7" y="7"/>
                      <a:pt x="11" y="5"/>
                    </a:cubicBezTo>
                    <a:cubicBezTo>
                      <a:pt x="15" y="4"/>
                      <a:pt x="19" y="4"/>
                      <a:pt x="22" y="6"/>
                    </a:cubicBezTo>
                    <a:cubicBezTo>
                      <a:pt x="22" y="6"/>
                      <a:pt x="23" y="6"/>
                      <a:pt x="24" y="5"/>
                    </a:cubicBezTo>
                    <a:cubicBezTo>
                      <a:pt x="24" y="5"/>
                      <a:pt x="24" y="3"/>
                      <a:pt x="23" y="3"/>
                    </a:cubicBezTo>
                    <a:cubicBezTo>
                      <a:pt x="20" y="0"/>
                      <a:pt x="14" y="0"/>
                      <a:pt x="9"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1" name="Freeform 2138"/>
              <p:cNvSpPr/>
              <p:nvPr/>
            </p:nvSpPr>
            <p:spPr bwMode="auto">
              <a:xfrm>
                <a:off x="505" y="2602"/>
                <a:ext cx="50" cy="43"/>
              </a:xfrm>
              <a:custGeom>
                <a:avLst/>
                <a:gdLst>
                  <a:gd name="T0" fmla="*/ 9 w 21"/>
                  <a:gd name="T1" fmla="*/ 4 h 18"/>
                  <a:gd name="T2" fmla="*/ 13 w 21"/>
                  <a:gd name="T3" fmla="*/ 14 h 18"/>
                  <a:gd name="T4" fmla="*/ 9 w 21"/>
                  <a:gd name="T5" fmla="*/ 3 h 18"/>
                </a:gdLst>
                <a:ahLst/>
                <a:cxnLst>
                  <a:cxn ang="0">
                    <a:pos x="T0" y="T1"/>
                  </a:cxn>
                  <a:cxn ang="0">
                    <a:pos x="T2" y="T3"/>
                  </a:cxn>
                  <a:cxn ang="0">
                    <a:pos x="T4" y="T5"/>
                  </a:cxn>
                </a:cxnLst>
                <a:rect l="0" t="0" r="r" b="b"/>
                <a:pathLst>
                  <a:path w="21" h="18">
                    <a:moveTo>
                      <a:pt x="9" y="4"/>
                    </a:moveTo>
                    <a:cubicBezTo>
                      <a:pt x="0" y="5"/>
                      <a:pt x="5" y="18"/>
                      <a:pt x="13" y="14"/>
                    </a:cubicBezTo>
                    <a:cubicBezTo>
                      <a:pt x="21" y="11"/>
                      <a:pt x="17" y="0"/>
                      <a:pt x="9" y="3"/>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2" name="Freeform 2139"/>
              <p:cNvSpPr/>
              <p:nvPr/>
            </p:nvSpPr>
            <p:spPr bwMode="auto">
              <a:xfrm>
                <a:off x="224" y="2335"/>
                <a:ext cx="402" cy="331"/>
              </a:xfrm>
              <a:custGeom>
                <a:avLst/>
                <a:gdLst>
                  <a:gd name="T0" fmla="*/ 125 w 169"/>
                  <a:gd name="T1" fmla="*/ 4 h 139"/>
                  <a:gd name="T2" fmla="*/ 104 w 169"/>
                  <a:gd name="T3" fmla="*/ 27 h 139"/>
                  <a:gd name="T4" fmla="*/ 95 w 169"/>
                  <a:gd name="T5" fmla="*/ 18 h 139"/>
                  <a:gd name="T6" fmla="*/ 61 w 169"/>
                  <a:gd name="T7" fmla="*/ 21 h 139"/>
                  <a:gd name="T8" fmla="*/ 43 w 169"/>
                  <a:gd name="T9" fmla="*/ 56 h 139"/>
                  <a:gd name="T10" fmla="*/ 43 w 169"/>
                  <a:gd name="T11" fmla="*/ 59 h 139"/>
                  <a:gd name="T12" fmla="*/ 47 w 169"/>
                  <a:gd name="T13" fmla="*/ 69 h 139"/>
                  <a:gd name="T14" fmla="*/ 21 w 169"/>
                  <a:gd name="T15" fmla="*/ 74 h 139"/>
                  <a:gd name="T16" fmla="*/ 5 w 169"/>
                  <a:gd name="T17" fmla="*/ 110 h 139"/>
                  <a:gd name="T18" fmla="*/ 42 w 169"/>
                  <a:gd name="T19" fmla="*/ 138 h 139"/>
                  <a:gd name="T20" fmla="*/ 67 w 169"/>
                  <a:gd name="T21" fmla="*/ 135 h 139"/>
                  <a:gd name="T22" fmla="*/ 68 w 169"/>
                  <a:gd name="T23" fmla="*/ 133 h 139"/>
                  <a:gd name="T24" fmla="*/ 65 w 169"/>
                  <a:gd name="T25" fmla="*/ 133 h 139"/>
                  <a:gd name="T26" fmla="*/ 42 w 169"/>
                  <a:gd name="T27" fmla="*/ 135 h 139"/>
                  <a:gd name="T28" fmla="*/ 8 w 169"/>
                  <a:gd name="T29" fmla="*/ 109 h 139"/>
                  <a:gd name="T30" fmla="*/ 22 w 169"/>
                  <a:gd name="T31" fmla="*/ 77 h 139"/>
                  <a:gd name="T32" fmla="*/ 54 w 169"/>
                  <a:gd name="T33" fmla="*/ 75 h 139"/>
                  <a:gd name="T34" fmla="*/ 54 w 169"/>
                  <a:gd name="T35" fmla="*/ 75 h 139"/>
                  <a:gd name="T36" fmla="*/ 54 w 169"/>
                  <a:gd name="T37" fmla="*/ 75 h 139"/>
                  <a:gd name="T38" fmla="*/ 56 w 169"/>
                  <a:gd name="T39" fmla="*/ 74 h 139"/>
                  <a:gd name="T40" fmla="*/ 56 w 169"/>
                  <a:gd name="T41" fmla="*/ 74 h 139"/>
                  <a:gd name="T42" fmla="*/ 56 w 169"/>
                  <a:gd name="T43" fmla="*/ 72 h 139"/>
                  <a:gd name="T44" fmla="*/ 55 w 169"/>
                  <a:gd name="T45" fmla="*/ 72 h 139"/>
                  <a:gd name="T46" fmla="*/ 55 w 169"/>
                  <a:gd name="T47" fmla="*/ 72 h 139"/>
                  <a:gd name="T48" fmla="*/ 46 w 169"/>
                  <a:gd name="T49" fmla="*/ 59 h 139"/>
                  <a:gd name="T50" fmla="*/ 63 w 169"/>
                  <a:gd name="T51" fmla="*/ 23 h 139"/>
                  <a:gd name="T52" fmla="*/ 93 w 169"/>
                  <a:gd name="T53" fmla="*/ 21 h 139"/>
                  <a:gd name="T54" fmla="*/ 102 w 169"/>
                  <a:gd name="T55" fmla="*/ 36 h 139"/>
                  <a:gd name="T56" fmla="*/ 102 w 169"/>
                  <a:gd name="T57" fmla="*/ 36 h 139"/>
                  <a:gd name="T58" fmla="*/ 102 w 169"/>
                  <a:gd name="T59" fmla="*/ 36 h 139"/>
                  <a:gd name="T60" fmla="*/ 104 w 169"/>
                  <a:gd name="T61" fmla="*/ 38 h 139"/>
                  <a:gd name="T62" fmla="*/ 106 w 169"/>
                  <a:gd name="T63" fmla="*/ 37 h 139"/>
                  <a:gd name="T64" fmla="*/ 106 w 169"/>
                  <a:gd name="T65" fmla="*/ 36 h 139"/>
                  <a:gd name="T66" fmla="*/ 106 w 169"/>
                  <a:gd name="T67" fmla="*/ 37 h 139"/>
                  <a:gd name="T68" fmla="*/ 126 w 169"/>
                  <a:gd name="T69" fmla="*/ 7 h 139"/>
                  <a:gd name="T70" fmla="*/ 154 w 169"/>
                  <a:gd name="T71" fmla="*/ 17 h 139"/>
                  <a:gd name="T72" fmla="*/ 158 w 169"/>
                  <a:gd name="T73" fmla="*/ 56 h 139"/>
                  <a:gd name="T74" fmla="*/ 144 w 169"/>
                  <a:gd name="T75" fmla="*/ 65 h 139"/>
                  <a:gd name="T76" fmla="*/ 142 w 169"/>
                  <a:gd name="T77" fmla="*/ 67 h 139"/>
                  <a:gd name="T78" fmla="*/ 143 w 169"/>
                  <a:gd name="T79" fmla="*/ 69 h 139"/>
                  <a:gd name="T80" fmla="*/ 161 w 169"/>
                  <a:gd name="T81" fmla="*/ 58 h 139"/>
                  <a:gd name="T82" fmla="*/ 157 w 169"/>
                  <a:gd name="T83" fmla="*/ 15 h 139"/>
                  <a:gd name="T84" fmla="*/ 125 w 169"/>
                  <a:gd name="T85" fmla="*/ 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139">
                    <a:moveTo>
                      <a:pt x="125" y="4"/>
                    </a:moveTo>
                    <a:cubicBezTo>
                      <a:pt x="115" y="7"/>
                      <a:pt x="107" y="16"/>
                      <a:pt x="104" y="27"/>
                    </a:cubicBezTo>
                    <a:cubicBezTo>
                      <a:pt x="102" y="24"/>
                      <a:pt x="99" y="20"/>
                      <a:pt x="95" y="18"/>
                    </a:cubicBezTo>
                    <a:cubicBezTo>
                      <a:pt x="84" y="13"/>
                      <a:pt x="69" y="14"/>
                      <a:pt x="61" y="21"/>
                    </a:cubicBezTo>
                    <a:cubicBezTo>
                      <a:pt x="53" y="27"/>
                      <a:pt x="43" y="43"/>
                      <a:pt x="43" y="56"/>
                    </a:cubicBezTo>
                    <a:cubicBezTo>
                      <a:pt x="43" y="57"/>
                      <a:pt x="43" y="58"/>
                      <a:pt x="43" y="59"/>
                    </a:cubicBezTo>
                    <a:cubicBezTo>
                      <a:pt x="43" y="63"/>
                      <a:pt x="45" y="66"/>
                      <a:pt x="47" y="69"/>
                    </a:cubicBezTo>
                    <a:cubicBezTo>
                      <a:pt x="38" y="68"/>
                      <a:pt x="28" y="71"/>
                      <a:pt x="21" y="74"/>
                    </a:cubicBezTo>
                    <a:cubicBezTo>
                      <a:pt x="6" y="79"/>
                      <a:pt x="0" y="93"/>
                      <a:pt x="5" y="110"/>
                    </a:cubicBezTo>
                    <a:cubicBezTo>
                      <a:pt x="10" y="125"/>
                      <a:pt x="27" y="138"/>
                      <a:pt x="42" y="138"/>
                    </a:cubicBezTo>
                    <a:cubicBezTo>
                      <a:pt x="42" y="138"/>
                      <a:pt x="64" y="139"/>
                      <a:pt x="67" y="135"/>
                    </a:cubicBezTo>
                    <a:cubicBezTo>
                      <a:pt x="68" y="135"/>
                      <a:pt x="68" y="134"/>
                      <a:pt x="68" y="133"/>
                    </a:cubicBezTo>
                    <a:cubicBezTo>
                      <a:pt x="67" y="132"/>
                      <a:pt x="66" y="132"/>
                      <a:pt x="65" y="133"/>
                    </a:cubicBezTo>
                    <a:cubicBezTo>
                      <a:pt x="64" y="135"/>
                      <a:pt x="50" y="135"/>
                      <a:pt x="42" y="135"/>
                    </a:cubicBezTo>
                    <a:cubicBezTo>
                      <a:pt x="28" y="134"/>
                      <a:pt x="13" y="122"/>
                      <a:pt x="8" y="109"/>
                    </a:cubicBezTo>
                    <a:cubicBezTo>
                      <a:pt x="3" y="94"/>
                      <a:pt x="8" y="82"/>
                      <a:pt x="22" y="77"/>
                    </a:cubicBezTo>
                    <a:cubicBezTo>
                      <a:pt x="31" y="74"/>
                      <a:pt x="44" y="69"/>
                      <a:pt x="54" y="75"/>
                    </a:cubicBezTo>
                    <a:cubicBezTo>
                      <a:pt x="54" y="75"/>
                      <a:pt x="54" y="75"/>
                      <a:pt x="54" y="75"/>
                    </a:cubicBezTo>
                    <a:cubicBezTo>
                      <a:pt x="54" y="75"/>
                      <a:pt x="54" y="75"/>
                      <a:pt x="54" y="75"/>
                    </a:cubicBezTo>
                    <a:cubicBezTo>
                      <a:pt x="55" y="75"/>
                      <a:pt x="56" y="75"/>
                      <a:pt x="56" y="74"/>
                    </a:cubicBezTo>
                    <a:cubicBezTo>
                      <a:pt x="56" y="74"/>
                      <a:pt x="56" y="74"/>
                      <a:pt x="56" y="74"/>
                    </a:cubicBezTo>
                    <a:cubicBezTo>
                      <a:pt x="56" y="73"/>
                      <a:pt x="56" y="72"/>
                      <a:pt x="56" y="72"/>
                    </a:cubicBezTo>
                    <a:cubicBezTo>
                      <a:pt x="55" y="72"/>
                      <a:pt x="55" y="72"/>
                      <a:pt x="55" y="72"/>
                    </a:cubicBezTo>
                    <a:cubicBezTo>
                      <a:pt x="55" y="72"/>
                      <a:pt x="55" y="72"/>
                      <a:pt x="55" y="72"/>
                    </a:cubicBezTo>
                    <a:cubicBezTo>
                      <a:pt x="50" y="69"/>
                      <a:pt x="47" y="65"/>
                      <a:pt x="46" y="59"/>
                    </a:cubicBezTo>
                    <a:cubicBezTo>
                      <a:pt x="45" y="47"/>
                      <a:pt x="54" y="30"/>
                      <a:pt x="63" y="23"/>
                    </a:cubicBezTo>
                    <a:cubicBezTo>
                      <a:pt x="70" y="17"/>
                      <a:pt x="84" y="17"/>
                      <a:pt x="93" y="21"/>
                    </a:cubicBezTo>
                    <a:cubicBezTo>
                      <a:pt x="97" y="23"/>
                      <a:pt x="103" y="28"/>
                      <a:pt x="102" y="36"/>
                    </a:cubicBezTo>
                    <a:cubicBezTo>
                      <a:pt x="102" y="36"/>
                      <a:pt x="102" y="36"/>
                      <a:pt x="102" y="36"/>
                    </a:cubicBezTo>
                    <a:cubicBezTo>
                      <a:pt x="102" y="36"/>
                      <a:pt x="102" y="36"/>
                      <a:pt x="102" y="36"/>
                    </a:cubicBezTo>
                    <a:cubicBezTo>
                      <a:pt x="102" y="37"/>
                      <a:pt x="103" y="38"/>
                      <a:pt x="104" y="38"/>
                    </a:cubicBezTo>
                    <a:cubicBezTo>
                      <a:pt x="105" y="38"/>
                      <a:pt x="106" y="37"/>
                      <a:pt x="106" y="37"/>
                    </a:cubicBezTo>
                    <a:cubicBezTo>
                      <a:pt x="106" y="37"/>
                      <a:pt x="106" y="37"/>
                      <a:pt x="106" y="36"/>
                    </a:cubicBezTo>
                    <a:cubicBezTo>
                      <a:pt x="106" y="37"/>
                      <a:pt x="106" y="37"/>
                      <a:pt x="106" y="37"/>
                    </a:cubicBezTo>
                    <a:cubicBezTo>
                      <a:pt x="106" y="23"/>
                      <a:pt x="114" y="11"/>
                      <a:pt x="126" y="7"/>
                    </a:cubicBezTo>
                    <a:cubicBezTo>
                      <a:pt x="136" y="4"/>
                      <a:pt x="146" y="7"/>
                      <a:pt x="154" y="17"/>
                    </a:cubicBezTo>
                    <a:cubicBezTo>
                      <a:pt x="163" y="28"/>
                      <a:pt x="165" y="45"/>
                      <a:pt x="158" y="56"/>
                    </a:cubicBezTo>
                    <a:cubicBezTo>
                      <a:pt x="155" y="62"/>
                      <a:pt x="152" y="67"/>
                      <a:pt x="144" y="65"/>
                    </a:cubicBezTo>
                    <a:cubicBezTo>
                      <a:pt x="143" y="65"/>
                      <a:pt x="142" y="66"/>
                      <a:pt x="142" y="67"/>
                    </a:cubicBezTo>
                    <a:cubicBezTo>
                      <a:pt x="142" y="68"/>
                      <a:pt x="143" y="69"/>
                      <a:pt x="143" y="69"/>
                    </a:cubicBezTo>
                    <a:cubicBezTo>
                      <a:pt x="153" y="70"/>
                      <a:pt x="157" y="64"/>
                      <a:pt x="161" y="58"/>
                    </a:cubicBezTo>
                    <a:cubicBezTo>
                      <a:pt x="169" y="45"/>
                      <a:pt x="167" y="27"/>
                      <a:pt x="157" y="15"/>
                    </a:cubicBezTo>
                    <a:cubicBezTo>
                      <a:pt x="148" y="4"/>
                      <a:pt x="136" y="0"/>
                      <a:pt x="125"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3" name="Freeform 2140"/>
              <p:cNvSpPr/>
              <p:nvPr/>
            </p:nvSpPr>
            <p:spPr bwMode="auto">
              <a:xfrm>
                <a:off x="127" y="2869"/>
                <a:ext cx="509" cy="414"/>
              </a:xfrm>
              <a:custGeom>
                <a:avLst/>
                <a:gdLst>
                  <a:gd name="T0" fmla="*/ 164 w 214"/>
                  <a:gd name="T1" fmla="*/ 25 h 174"/>
                  <a:gd name="T2" fmla="*/ 156 w 214"/>
                  <a:gd name="T3" fmla="*/ 33 h 174"/>
                  <a:gd name="T4" fmla="*/ 83 w 214"/>
                  <a:gd name="T5" fmla="*/ 82 h 174"/>
                  <a:gd name="T6" fmla="*/ 76 w 214"/>
                  <a:gd name="T7" fmla="*/ 85 h 174"/>
                  <a:gd name="T8" fmla="*/ 31 w 214"/>
                  <a:gd name="T9" fmla="*/ 112 h 174"/>
                  <a:gd name="T10" fmla="*/ 1 w 214"/>
                  <a:gd name="T11" fmla="*/ 167 h 174"/>
                  <a:gd name="T12" fmla="*/ 4 w 214"/>
                  <a:gd name="T13" fmla="*/ 174 h 174"/>
                  <a:gd name="T14" fmla="*/ 6 w 214"/>
                  <a:gd name="T15" fmla="*/ 173 h 174"/>
                  <a:gd name="T16" fmla="*/ 6 w 214"/>
                  <a:gd name="T17" fmla="*/ 171 h 174"/>
                  <a:gd name="T18" fmla="*/ 4 w 214"/>
                  <a:gd name="T19" fmla="*/ 167 h 174"/>
                  <a:gd name="T20" fmla="*/ 34 w 214"/>
                  <a:gd name="T21" fmla="*/ 115 h 174"/>
                  <a:gd name="T22" fmla="*/ 78 w 214"/>
                  <a:gd name="T23" fmla="*/ 88 h 174"/>
                  <a:gd name="T24" fmla="*/ 85 w 214"/>
                  <a:gd name="T25" fmla="*/ 85 h 174"/>
                  <a:gd name="T26" fmla="*/ 158 w 214"/>
                  <a:gd name="T27" fmla="*/ 35 h 174"/>
                  <a:gd name="T28" fmla="*/ 166 w 214"/>
                  <a:gd name="T29" fmla="*/ 27 h 174"/>
                  <a:gd name="T30" fmla="*/ 199 w 214"/>
                  <a:gd name="T31" fmla="*/ 4 h 174"/>
                  <a:gd name="T32" fmla="*/ 206 w 214"/>
                  <a:gd name="T33" fmla="*/ 8 h 174"/>
                  <a:gd name="T34" fmla="*/ 209 w 214"/>
                  <a:gd name="T35" fmla="*/ 28 h 174"/>
                  <a:gd name="T36" fmla="*/ 167 w 214"/>
                  <a:gd name="T37" fmla="*/ 82 h 174"/>
                  <a:gd name="T38" fmla="*/ 167 w 214"/>
                  <a:gd name="T39" fmla="*/ 82 h 174"/>
                  <a:gd name="T40" fmla="*/ 166 w 214"/>
                  <a:gd name="T41" fmla="*/ 84 h 174"/>
                  <a:gd name="T42" fmla="*/ 166 w 214"/>
                  <a:gd name="T43" fmla="*/ 85 h 174"/>
                  <a:gd name="T44" fmla="*/ 168 w 214"/>
                  <a:gd name="T45" fmla="*/ 86 h 174"/>
                  <a:gd name="T46" fmla="*/ 168 w 214"/>
                  <a:gd name="T47" fmla="*/ 86 h 174"/>
                  <a:gd name="T48" fmla="*/ 169 w 214"/>
                  <a:gd name="T49" fmla="*/ 86 h 174"/>
                  <a:gd name="T50" fmla="*/ 169 w 214"/>
                  <a:gd name="T51" fmla="*/ 86 h 174"/>
                  <a:gd name="T52" fmla="*/ 169 w 214"/>
                  <a:gd name="T53" fmla="*/ 86 h 174"/>
                  <a:gd name="T54" fmla="*/ 176 w 214"/>
                  <a:gd name="T55" fmla="*/ 82 h 174"/>
                  <a:gd name="T56" fmla="*/ 199 w 214"/>
                  <a:gd name="T57" fmla="*/ 76 h 174"/>
                  <a:gd name="T58" fmla="*/ 203 w 214"/>
                  <a:gd name="T59" fmla="*/ 84 h 174"/>
                  <a:gd name="T60" fmla="*/ 176 w 214"/>
                  <a:gd name="T61" fmla="*/ 117 h 174"/>
                  <a:gd name="T62" fmla="*/ 164 w 214"/>
                  <a:gd name="T63" fmla="*/ 125 h 174"/>
                  <a:gd name="T64" fmla="*/ 164 w 214"/>
                  <a:gd name="T65" fmla="*/ 127 h 174"/>
                  <a:gd name="T66" fmla="*/ 166 w 214"/>
                  <a:gd name="T67" fmla="*/ 128 h 174"/>
                  <a:gd name="T68" fmla="*/ 198 w 214"/>
                  <a:gd name="T69" fmla="*/ 124 h 174"/>
                  <a:gd name="T70" fmla="*/ 198 w 214"/>
                  <a:gd name="T71" fmla="*/ 136 h 174"/>
                  <a:gd name="T72" fmla="*/ 161 w 214"/>
                  <a:gd name="T73" fmla="*/ 171 h 174"/>
                  <a:gd name="T74" fmla="*/ 161 w 214"/>
                  <a:gd name="T75" fmla="*/ 173 h 174"/>
                  <a:gd name="T76" fmla="*/ 163 w 214"/>
                  <a:gd name="T77" fmla="*/ 174 h 174"/>
                  <a:gd name="T78" fmla="*/ 201 w 214"/>
                  <a:gd name="T79" fmla="*/ 137 h 174"/>
                  <a:gd name="T80" fmla="*/ 200 w 214"/>
                  <a:gd name="T81" fmla="*/ 122 h 174"/>
                  <a:gd name="T82" fmla="*/ 176 w 214"/>
                  <a:gd name="T83" fmla="*/ 121 h 174"/>
                  <a:gd name="T84" fmla="*/ 178 w 214"/>
                  <a:gd name="T85" fmla="*/ 120 h 174"/>
                  <a:gd name="T86" fmla="*/ 206 w 214"/>
                  <a:gd name="T87" fmla="*/ 86 h 174"/>
                  <a:gd name="T88" fmla="*/ 206 w 214"/>
                  <a:gd name="T89" fmla="*/ 84 h 174"/>
                  <a:gd name="T90" fmla="*/ 201 w 214"/>
                  <a:gd name="T91" fmla="*/ 73 h 174"/>
                  <a:gd name="T92" fmla="*/ 183 w 214"/>
                  <a:gd name="T93" fmla="*/ 75 h 174"/>
                  <a:gd name="T94" fmla="*/ 212 w 214"/>
                  <a:gd name="T95" fmla="*/ 29 h 174"/>
                  <a:gd name="T96" fmla="*/ 214 w 214"/>
                  <a:gd name="T97" fmla="*/ 20 h 174"/>
                  <a:gd name="T98" fmla="*/ 209 w 214"/>
                  <a:gd name="T99" fmla="*/ 6 h 174"/>
                  <a:gd name="T100" fmla="*/ 199 w 214"/>
                  <a:gd name="T101" fmla="*/ 1 h 174"/>
                  <a:gd name="T102" fmla="*/ 164 w 214"/>
                  <a:gd name="T103" fmla="*/ 2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4" h="174">
                    <a:moveTo>
                      <a:pt x="164" y="25"/>
                    </a:moveTo>
                    <a:cubicBezTo>
                      <a:pt x="156" y="33"/>
                      <a:pt x="156" y="33"/>
                      <a:pt x="156" y="33"/>
                    </a:cubicBezTo>
                    <a:cubicBezTo>
                      <a:pt x="135" y="50"/>
                      <a:pt x="111" y="69"/>
                      <a:pt x="83" y="82"/>
                    </a:cubicBezTo>
                    <a:cubicBezTo>
                      <a:pt x="76" y="85"/>
                      <a:pt x="76" y="85"/>
                      <a:pt x="76" y="85"/>
                    </a:cubicBezTo>
                    <a:cubicBezTo>
                      <a:pt x="60" y="93"/>
                      <a:pt x="45" y="100"/>
                      <a:pt x="31" y="112"/>
                    </a:cubicBezTo>
                    <a:cubicBezTo>
                      <a:pt x="24" y="119"/>
                      <a:pt x="0" y="152"/>
                      <a:pt x="1" y="167"/>
                    </a:cubicBezTo>
                    <a:cubicBezTo>
                      <a:pt x="1" y="170"/>
                      <a:pt x="2" y="172"/>
                      <a:pt x="4" y="174"/>
                    </a:cubicBezTo>
                    <a:cubicBezTo>
                      <a:pt x="4" y="174"/>
                      <a:pt x="5" y="174"/>
                      <a:pt x="6" y="173"/>
                    </a:cubicBezTo>
                    <a:cubicBezTo>
                      <a:pt x="7" y="173"/>
                      <a:pt x="6" y="171"/>
                      <a:pt x="6" y="171"/>
                    </a:cubicBezTo>
                    <a:cubicBezTo>
                      <a:pt x="5" y="170"/>
                      <a:pt x="4" y="169"/>
                      <a:pt x="4" y="167"/>
                    </a:cubicBezTo>
                    <a:cubicBezTo>
                      <a:pt x="4" y="153"/>
                      <a:pt x="26" y="121"/>
                      <a:pt x="34" y="115"/>
                    </a:cubicBezTo>
                    <a:cubicBezTo>
                      <a:pt x="47" y="103"/>
                      <a:pt x="61" y="96"/>
                      <a:pt x="78" y="88"/>
                    </a:cubicBezTo>
                    <a:cubicBezTo>
                      <a:pt x="85" y="85"/>
                      <a:pt x="85" y="85"/>
                      <a:pt x="85" y="85"/>
                    </a:cubicBezTo>
                    <a:cubicBezTo>
                      <a:pt x="113" y="72"/>
                      <a:pt x="137" y="52"/>
                      <a:pt x="158" y="35"/>
                    </a:cubicBezTo>
                    <a:cubicBezTo>
                      <a:pt x="166" y="27"/>
                      <a:pt x="166" y="27"/>
                      <a:pt x="166" y="27"/>
                    </a:cubicBezTo>
                    <a:cubicBezTo>
                      <a:pt x="175" y="18"/>
                      <a:pt x="189" y="4"/>
                      <a:pt x="199" y="4"/>
                    </a:cubicBezTo>
                    <a:cubicBezTo>
                      <a:pt x="202" y="4"/>
                      <a:pt x="204" y="6"/>
                      <a:pt x="206" y="8"/>
                    </a:cubicBezTo>
                    <a:cubicBezTo>
                      <a:pt x="210" y="13"/>
                      <a:pt x="211" y="20"/>
                      <a:pt x="209" y="28"/>
                    </a:cubicBezTo>
                    <a:cubicBezTo>
                      <a:pt x="204" y="50"/>
                      <a:pt x="180" y="77"/>
                      <a:pt x="167" y="82"/>
                    </a:cubicBezTo>
                    <a:cubicBezTo>
                      <a:pt x="167" y="82"/>
                      <a:pt x="167" y="82"/>
                      <a:pt x="167" y="82"/>
                    </a:cubicBezTo>
                    <a:cubicBezTo>
                      <a:pt x="167" y="83"/>
                      <a:pt x="166" y="83"/>
                      <a:pt x="166" y="84"/>
                    </a:cubicBezTo>
                    <a:cubicBezTo>
                      <a:pt x="166" y="84"/>
                      <a:pt x="166" y="84"/>
                      <a:pt x="166" y="85"/>
                    </a:cubicBezTo>
                    <a:cubicBezTo>
                      <a:pt x="167" y="85"/>
                      <a:pt x="168" y="86"/>
                      <a:pt x="168" y="86"/>
                    </a:cubicBezTo>
                    <a:cubicBezTo>
                      <a:pt x="168" y="86"/>
                      <a:pt x="168" y="86"/>
                      <a:pt x="168" y="86"/>
                    </a:cubicBezTo>
                    <a:cubicBezTo>
                      <a:pt x="169" y="86"/>
                      <a:pt x="169" y="86"/>
                      <a:pt x="169" y="86"/>
                    </a:cubicBezTo>
                    <a:cubicBezTo>
                      <a:pt x="169" y="86"/>
                      <a:pt x="169" y="86"/>
                      <a:pt x="169" y="86"/>
                    </a:cubicBezTo>
                    <a:cubicBezTo>
                      <a:pt x="169" y="86"/>
                      <a:pt x="169" y="86"/>
                      <a:pt x="169" y="86"/>
                    </a:cubicBezTo>
                    <a:cubicBezTo>
                      <a:pt x="169" y="85"/>
                      <a:pt x="176" y="82"/>
                      <a:pt x="176" y="82"/>
                    </a:cubicBezTo>
                    <a:cubicBezTo>
                      <a:pt x="184" y="78"/>
                      <a:pt x="194" y="73"/>
                      <a:pt x="199" y="76"/>
                    </a:cubicBezTo>
                    <a:cubicBezTo>
                      <a:pt x="201" y="77"/>
                      <a:pt x="202" y="80"/>
                      <a:pt x="203" y="84"/>
                    </a:cubicBezTo>
                    <a:cubicBezTo>
                      <a:pt x="204" y="99"/>
                      <a:pt x="189" y="108"/>
                      <a:pt x="176" y="117"/>
                    </a:cubicBezTo>
                    <a:cubicBezTo>
                      <a:pt x="172" y="120"/>
                      <a:pt x="168" y="123"/>
                      <a:pt x="164" y="125"/>
                    </a:cubicBezTo>
                    <a:cubicBezTo>
                      <a:pt x="164" y="126"/>
                      <a:pt x="163" y="127"/>
                      <a:pt x="164" y="127"/>
                    </a:cubicBezTo>
                    <a:cubicBezTo>
                      <a:pt x="164" y="128"/>
                      <a:pt x="165" y="128"/>
                      <a:pt x="166" y="128"/>
                    </a:cubicBezTo>
                    <a:cubicBezTo>
                      <a:pt x="178" y="123"/>
                      <a:pt x="193" y="120"/>
                      <a:pt x="198" y="124"/>
                    </a:cubicBezTo>
                    <a:cubicBezTo>
                      <a:pt x="200" y="126"/>
                      <a:pt x="200" y="130"/>
                      <a:pt x="198" y="136"/>
                    </a:cubicBezTo>
                    <a:cubicBezTo>
                      <a:pt x="191" y="154"/>
                      <a:pt x="176" y="163"/>
                      <a:pt x="161" y="171"/>
                    </a:cubicBezTo>
                    <a:cubicBezTo>
                      <a:pt x="161" y="171"/>
                      <a:pt x="160" y="172"/>
                      <a:pt x="161" y="173"/>
                    </a:cubicBezTo>
                    <a:cubicBezTo>
                      <a:pt x="161" y="174"/>
                      <a:pt x="162" y="174"/>
                      <a:pt x="163" y="174"/>
                    </a:cubicBezTo>
                    <a:cubicBezTo>
                      <a:pt x="178" y="166"/>
                      <a:pt x="194" y="156"/>
                      <a:pt x="201" y="137"/>
                    </a:cubicBezTo>
                    <a:cubicBezTo>
                      <a:pt x="203" y="130"/>
                      <a:pt x="203" y="125"/>
                      <a:pt x="200" y="122"/>
                    </a:cubicBezTo>
                    <a:cubicBezTo>
                      <a:pt x="195" y="117"/>
                      <a:pt x="185" y="119"/>
                      <a:pt x="176" y="121"/>
                    </a:cubicBezTo>
                    <a:cubicBezTo>
                      <a:pt x="177" y="121"/>
                      <a:pt x="177" y="120"/>
                      <a:pt x="178" y="120"/>
                    </a:cubicBezTo>
                    <a:cubicBezTo>
                      <a:pt x="191" y="111"/>
                      <a:pt x="206" y="102"/>
                      <a:pt x="206" y="86"/>
                    </a:cubicBezTo>
                    <a:cubicBezTo>
                      <a:pt x="206" y="85"/>
                      <a:pt x="206" y="85"/>
                      <a:pt x="206" y="84"/>
                    </a:cubicBezTo>
                    <a:cubicBezTo>
                      <a:pt x="205" y="79"/>
                      <a:pt x="204" y="75"/>
                      <a:pt x="201" y="73"/>
                    </a:cubicBezTo>
                    <a:cubicBezTo>
                      <a:pt x="196" y="71"/>
                      <a:pt x="189" y="72"/>
                      <a:pt x="183" y="75"/>
                    </a:cubicBezTo>
                    <a:cubicBezTo>
                      <a:pt x="195" y="64"/>
                      <a:pt x="208" y="46"/>
                      <a:pt x="212" y="29"/>
                    </a:cubicBezTo>
                    <a:cubicBezTo>
                      <a:pt x="213" y="26"/>
                      <a:pt x="214" y="23"/>
                      <a:pt x="214" y="20"/>
                    </a:cubicBezTo>
                    <a:cubicBezTo>
                      <a:pt x="214" y="15"/>
                      <a:pt x="212" y="10"/>
                      <a:pt x="209" y="6"/>
                    </a:cubicBezTo>
                    <a:cubicBezTo>
                      <a:pt x="206" y="3"/>
                      <a:pt x="203" y="1"/>
                      <a:pt x="199" y="1"/>
                    </a:cubicBezTo>
                    <a:cubicBezTo>
                      <a:pt x="188" y="0"/>
                      <a:pt x="174" y="15"/>
                      <a:pt x="164" y="2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4" name="Freeform 2141"/>
              <p:cNvSpPr/>
              <p:nvPr/>
            </p:nvSpPr>
            <p:spPr bwMode="auto">
              <a:xfrm>
                <a:off x="747" y="2719"/>
                <a:ext cx="324" cy="569"/>
              </a:xfrm>
              <a:custGeom>
                <a:avLst/>
                <a:gdLst>
                  <a:gd name="T0" fmla="*/ 87 w 136"/>
                  <a:gd name="T1" fmla="*/ 1 h 239"/>
                  <a:gd name="T2" fmla="*/ 72 w 136"/>
                  <a:gd name="T3" fmla="*/ 18 h 239"/>
                  <a:gd name="T4" fmla="*/ 1 w 136"/>
                  <a:gd name="T5" fmla="*/ 116 h 239"/>
                  <a:gd name="T6" fmla="*/ 0 w 136"/>
                  <a:gd name="T7" fmla="*/ 119 h 239"/>
                  <a:gd name="T8" fmla="*/ 2 w 136"/>
                  <a:gd name="T9" fmla="*/ 120 h 239"/>
                  <a:gd name="T10" fmla="*/ 76 w 136"/>
                  <a:gd name="T11" fmla="*/ 19 h 239"/>
                  <a:gd name="T12" fmla="*/ 88 w 136"/>
                  <a:gd name="T13" fmla="*/ 4 h 239"/>
                  <a:gd name="T14" fmla="*/ 101 w 136"/>
                  <a:gd name="T15" fmla="*/ 16 h 239"/>
                  <a:gd name="T16" fmla="*/ 104 w 136"/>
                  <a:gd name="T17" fmla="*/ 33 h 239"/>
                  <a:gd name="T18" fmla="*/ 93 w 136"/>
                  <a:gd name="T19" fmla="*/ 80 h 239"/>
                  <a:gd name="T20" fmla="*/ 86 w 136"/>
                  <a:gd name="T21" fmla="*/ 92 h 239"/>
                  <a:gd name="T22" fmla="*/ 86 w 136"/>
                  <a:gd name="T23" fmla="*/ 93 h 239"/>
                  <a:gd name="T24" fmla="*/ 87 w 136"/>
                  <a:gd name="T25" fmla="*/ 94 h 239"/>
                  <a:gd name="T26" fmla="*/ 89 w 136"/>
                  <a:gd name="T27" fmla="*/ 94 h 239"/>
                  <a:gd name="T28" fmla="*/ 95 w 136"/>
                  <a:gd name="T29" fmla="*/ 83 h 239"/>
                  <a:gd name="T30" fmla="*/ 115 w 136"/>
                  <a:gd name="T31" fmla="*/ 70 h 239"/>
                  <a:gd name="T32" fmla="*/ 124 w 136"/>
                  <a:gd name="T33" fmla="*/ 79 h 239"/>
                  <a:gd name="T34" fmla="*/ 124 w 136"/>
                  <a:gd name="T35" fmla="*/ 85 h 239"/>
                  <a:gd name="T36" fmla="*/ 102 w 136"/>
                  <a:gd name="T37" fmla="*/ 128 h 239"/>
                  <a:gd name="T38" fmla="*/ 94 w 136"/>
                  <a:gd name="T39" fmla="*/ 136 h 239"/>
                  <a:gd name="T40" fmla="*/ 93 w 136"/>
                  <a:gd name="T41" fmla="*/ 137 h 239"/>
                  <a:gd name="T42" fmla="*/ 94 w 136"/>
                  <a:gd name="T43" fmla="*/ 138 h 239"/>
                  <a:gd name="T44" fmla="*/ 96 w 136"/>
                  <a:gd name="T45" fmla="*/ 138 h 239"/>
                  <a:gd name="T46" fmla="*/ 104 w 136"/>
                  <a:gd name="T47" fmla="*/ 131 h 239"/>
                  <a:gd name="T48" fmla="*/ 127 w 136"/>
                  <a:gd name="T49" fmla="*/ 123 h 239"/>
                  <a:gd name="T50" fmla="*/ 133 w 136"/>
                  <a:gd name="T51" fmla="*/ 132 h 239"/>
                  <a:gd name="T52" fmla="*/ 107 w 136"/>
                  <a:gd name="T53" fmla="*/ 170 h 239"/>
                  <a:gd name="T54" fmla="*/ 100 w 136"/>
                  <a:gd name="T55" fmla="*/ 176 h 239"/>
                  <a:gd name="T56" fmla="*/ 100 w 136"/>
                  <a:gd name="T57" fmla="*/ 178 h 239"/>
                  <a:gd name="T58" fmla="*/ 102 w 136"/>
                  <a:gd name="T59" fmla="*/ 178 h 239"/>
                  <a:gd name="T60" fmla="*/ 103 w 136"/>
                  <a:gd name="T61" fmla="*/ 178 h 239"/>
                  <a:gd name="T62" fmla="*/ 129 w 136"/>
                  <a:gd name="T63" fmla="*/ 174 h 239"/>
                  <a:gd name="T64" fmla="*/ 112 w 136"/>
                  <a:gd name="T65" fmla="*/ 199 h 239"/>
                  <a:gd name="T66" fmla="*/ 111 w 136"/>
                  <a:gd name="T67" fmla="*/ 200 h 239"/>
                  <a:gd name="T68" fmla="*/ 76 w 136"/>
                  <a:gd name="T69" fmla="*/ 225 h 239"/>
                  <a:gd name="T70" fmla="*/ 69 w 136"/>
                  <a:gd name="T71" fmla="*/ 228 h 239"/>
                  <a:gd name="T72" fmla="*/ 50 w 136"/>
                  <a:gd name="T73" fmla="*/ 235 h 239"/>
                  <a:gd name="T74" fmla="*/ 49 w 136"/>
                  <a:gd name="T75" fmla="*/ 237 h 239"/>
                  <a:gd name="T76" fmla="*/ 51 w 136"/>
                  <a:gd name="T77" fmla="*/ 239 h 239"/>
                  <a:gd name="T78" fmla="*/ 70 w 136"/>
                  <a:gd name="T79" fmla="*/ 231 h 239"/>
                  <a:gd name="T80" fmla="*/ 77 w 136"/>
                  <a:gd name="T81" fmla="*/ 228 h 239"/>
                  <a:gd name="T82" fmla="*/ 114 w 136"/>
                  <a:gd name="T83" fmla="*/ 203 h 239"/>
                  <a:gd name="T84" fmla="*/ 114 w 136"/>
                  <a:gd name="T85" fmla="*/ 202 h 239"/>
                  <a:gd name="T86" fmla="*/ 132 w 136"/>
                  <a:gd name="T87" fmla="*/ 173 h 239"/>
                  <a:gd name="T88" fmla="*/ 112 w 136"/>
                  <a:gd name="T89" fmla="*/ 170 h 239"/>
                  <a:gd name="T90" fmla="*/ 136 w 136"/>
                  <a:gd name="T91" fmla="*/ 134 h 239"/>
                  <a:gd name="T92" fmla="*/ 136 w 136"/>
                  <a:gd name="T93" fmla="*/ 132 h 239"/>
                  <a:gd name="T94" fmla="*/ 128 w 136"/>
                  <a:gd name="T95" fmla="*/ 119 h 239"/>
                  <a:gd name="T96" fmla="*/ 111 w 136"/>
                  <a:gd name="T97" fmla="*/ 122 h 239"/>
                  <a:gd name="T98" fmla="*/ 128 w 136"/>
                  <a:gd name="T99" fmla="*/ 85 h 239"/>
                  <a:gd name="T100" fmla="*/ 127 w 136"/>
                  <a:gd name="T101" fmla="*/ 78 h 239"/>
                  <a:gd name="T102" fmla="*/ 115 w 136"/>
                  <a:gd name="T103" fmla="*/ 67 h 239"/>
                  <a:gd name="T104" fmla="*/ 99 w 136"/>
                  <a:gd name="T105" fmla="*/ 74 h 239"/>
                  <a:gd name="T106" fmla="*/ 107 w 136"/>
                  <a:gd name="T107" fmla="*/ 33 h 239"/>
                  <a:gd name="T108" fmla="*/ 104 w 136"/>
                  <a:gd name="T109" fmla="*/ 14 h 239"/>
                  <a:gd name="T110" fmla="*/ 87 w 136"/>
                  <a:gd name="T111" fmla="*/ 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239">
                    <a:moveTo>
                      <a:pt x="87" y="1"/>
                    </a:moveTo>
                    <a:cubicBezTo>
                      <a:pt x="80" y="2"/>
                      <a:pt x="74" y="8"/>
                      <a:pt x="72" y="18"/>
                    </a:cubicBezTo>
                    <a:cubicBezTo>
                      <a:pt x="62" y="73"/>
                      <a:pt x="38" y="105"/>
                      <a:pt x="1" y="116"/>
                    </a:cubicBezTo>
                    <a:cubicBezTo>
                      <a:pt x="1" y="117"/>
                      <a:pt x="0" y="118"/>
                      <a:pt x="0" y="119"/>
                    </a:cubicBezTo>
                    <a:cubicBezTo>
                      <a:pt x="1" y="119"/>
                      <a:pt x="2" y="120"/>
                      <a:pt x="2" y="120"/>
                    </a:cubicBezTo>
                    <a:cubicBezTo>
                      <a:pt x="41" y="108"/>
                      <a:pt x="65" y="75"/>
                      <a:pt x="76" y="19"/>
                    </a:cubicBezTo>
                    <a:cubicBezTo>
                      <a:pt x="77" y="11"/>
                      <a:pt x="82" y="5"/>
                      <a:pt x="88" y="4"/>
                    </a:cubicBezTo>
                    <a:cubicBezTo>
                      <a:pt x="93" y="4"/>
                      <a:pt x="98" y="8"/>
                      <a:pt x="101" y="16"/>
                    </a:cubicBezTo>
                    <a:cubicBezTo>
                      <a:pt x="103" y="20"/>
                      <a:pt x="104" y="27"/>
                      <a:pt x="104" y="33"/>
                    </a:cubicBezTo>
                    <a:cubicBezTo>
                      <a:pt x="104" y="49"/>
                      <a:pt x="99" y="67"/>
                      <a:pt x="93" y="80"/>
                    </a:cubicBezTo>
                    <a:cubicBezTo>
                      <a:pt x="90" y="84"/>
                      <a:pt x="87" y="89"/>
                      <a:pt x="86" y="92"/>
                    </a:cubicBezTo>
                    <a:cubicBezTo>
                      <a:pt x="86" y="92"/>
                      <a:pt x="86" y="93"/>
                      <a:pt x="86" y="93"/>
                    </a:cubicBezTo>
                    <a:cubicBezTo>
                      <a:pt x="86" y="93"/>
                      <a:pt x="87" y="94"/>
                      <a:pt x="87" y="94"/>
                    </a:cubicBezTo>
                    <a:cubicBezTo>
                      <a:pt x="88" y="95"/>
                      <a:pt x="89" y="94"/>
                      <a:pt x="89" y="94"/>
                    </a:cubicBezTo>
                    <a:cubicBezTo>
                      <a:pt x="91" y="91"/>
                      <a:pt x="93" y="87"/>
                      <a:pt x="95" y="83"/>
                    </a:cubicBezTo>
                    <a:cubicBezTo>
                      <a:pt x="101" y="76"/>
                      <a:pt x="109" y="70"/>
                      <a:pt x="115" y="70"/>
                    </a:cubicBezTo>
                    <a:cubicBezTo>
                      <a:pt x="119" y="70"/>
                      <a:pt x="122" y="73"/>
                      <a:pt x="124" y="79"/>
                    </a:cubicBezTo>
                    <a:cubicBezTo>
                      <a:pt x="124" y="81"/>
                      <a:pt x="124" y="83"/>
                      <a:pt x="124" y="85"/>
                    </a:cubicBezTo>
                    <a:cubicBezTo>
                      <a:pt x="124" y="100"/>
                      <a:pt x="112" y="117"/>
                      <a:pt x="102" y="128"/>
                    </a:cubicBezTo>
                    <a:cubicBezTo>
                      <a:pt x="98" y="131"/>
                      <a:pt x="95" y="134"/>
                      <a:pt x="94" y="136"/>
                    </a:cubicBezTo>
                    <a:cubicBezTo>
                      <a:pt x="94" y="136"/>
                      <a:pt x="93" y="137"/>
                      <a:pt x="93" y="137"/>
                    </a:cubicBezTo>
                    <a:cubicBezTo>
                      <a:pt x="93" y="138"/>
                      <a:pt x="94" y="138"/>
                      <a:pt x="94" y="138"/>
                    </a:cubicBezTo>
                    <a:cubicBezTo>
                      <a:pt x="95" y="139"/>
                      <a:pt x="96" y="139"/>
                      <a:pt x="96" y="138"/>
                    </a:cubicBezTo>
                    <a:cubicBezTo>
                      <a:pt x="99" y="137"/>
                      <a:pt x="101" y="134"/>
                      <a:pt x="104" y="131"/>
                    </a:cubicBezTo>
                    <a:cubicBezTo>
                      <a:pt x="111" y="125"/>
                      <a:pt x="121" y="121"/>
                      <a:pt x="127" y="123"/>
                    </a:cubicBezTo>
                    <a:cubicBezTo>
                      <a:pt x="130" y="124"/>
                      <a:pt x="132" y="127"/>
                      <a:pt x="133" y="132"/>
                    </a:cubicBezTo>
                    <a:cubicBezTo>
                      <a:pt x="134" y="148"/>
                      <a:pt x="119" y="160"/>
                      <a:pt x="107" y="170"/>
                    </a:cubicBezTo>
                    <a:cubicBezTo>
                      <a:pt x="100" y="176"/>
                      <a:pt x="100" y="176"/>
                      <a:pt x="100" y="176"/>
                    </a:cubicBezTo>
                    <a:cubicBezTo>
                      <a:pt x="99" y="176"/>
                      <a:pt x="99" y="177"/>
                      <a:pt x="100" y="178"/>
                    </a:cubicBezTo>
                    <a:cubicBezTo>
                      <a:pt x="100" y="178"/>
                      <a:pt x="101" y="179"/>
                      <a:pt x="102" y="178"/>
                    </a:cubicBezTo>
                    <a:cubicBezTo>
                      <a:pt x="103" y="178"/>
                      <a:pt x="103" y="178"/>
                      <a:pt x="103" y="178"/>
                    </a:cubicBezTo>
                    <a:cubicBezTo>
                      <a:pt x="109" y="175"/>
                      <a:pt x="125" y="167"/>
                      <a:pt x="129" y="174"/>
                    </a:cubicBezTo>
                    <a:cubicBezTo>
                      <a:pt x="132" y="181"/>
                      <a:pt x="117" y="195"/>
                      <a:pt x="112" y="199"/>
                    </a:cubicBezTo>
                    <a:cubicBezTo>
                      <a:pt x="111" y="200"/>
                      <a:pt x="111" y="200"/>
                      <a:pt x="111" y="200"/>
                    </a:cubicBezTo>
                    <a:cubicBezTo>
                      <a:pt x="99" y="212"/>
                      <a:pt x="87" y="220"/>
                      <a:pt x="76" y="225"/>
                    </a:cubicBezTo>
                    <a:cubicBezTo>
                      <a:pt x="69" y="228"/>
                      <a:pt x="69" y="228"/>
                      <a:pt x="69" y="228"/>
                    </a:cubicBezTo>
                    <a:cubicBezTo>
                      <a:pt x="62" y="231"/>
                      <a:pt x="55" y="235"/>
                      <a:pt x="50" y="235"/>
                    </a:cubicBezTo>
                    <a:cubicBezTo>
                      <a:pt x="50" y="235"/>
                      <a:pt x="49" y="236"/>
                      <a:pt x="49" y="237"/>
                    </a:cubicBezTo>
                    <a:cubicBezTo>
                      <a:pt x="49" y="238"/>
                      <a:pt x="50" y="239"/>
                      <a:pt x="51" y="239"/>
                    </a:cubicBezTo>
                    <a:cubicBezTo>
                      <a:pt x="56" y="238"/>
                      <a:pt x="64" y="235"/>
                      <a:pt x="70" y="231"/>
                    </a:cubicBezTo>
                    <a:cubicBezTo>
                      <a:pt x="77" y="228"/>
                      <a:pt x="77" y="228"/>
                      <a:pt x="77" y="228"/>
                    </a:cubicBezTo>
                    <a:cubicBezTo>
                      <a:pt x="89" y="223"/>
                      <a:pt x="101" y="214"/>
                      <a:pt x="114" y="203"/>
                    </a:cubicBezTo>
                    <a:cubicBezTo>
                      <a:pt x="114" y="202"/>
                      <a:pt x="114" y="202"/>
                      <a:pt x="114" y="202"/>
                    </a:cubicBezTo>
                    <a:cubicBezTo>
                      <a:pt x="121" y="196"/>
                      <a:pt x="136" y="182"/>
                      <a:pt x="132" y="173"/>
                    </a:cubicBezTo>
                    <a:cubicBezTo>
                      <a:pt x="128" y="166"/>
                      <a:pt x="120" y="167"/>
                      <a:pt x="112" y="170"/>
                    </a:cubicBezTo>
                    <a:cubicBezTo>
                      <a:pt x="124" y="161"/>
                      <a:pt x="136" y="149"/>
                      <a:pt x="136" y="134"/>
                    </a:cubicBezTo>
                    <a:cubicBezTo>
                      <a:pt x="136" y="133"/>
                      <a:pt x="136" y="133"/>
                      <a:pt x="136" y="132"/>
                    </a:cubicBezTo>
                    <a:cubicBezTo>
                      <a:pt x="135" y="123"/>
                      <a:pt x="131" y="120"/>
                      <a:pt x="128" y="119"/>
                    </a:cubicBezTo>
                    <a:cubicBezTo>
                      <a:pt x="123" y="118"/>
                      <a:pt x="117" y="120"/>
                      <a:pt x="111" y="122"/>
                    </a:cubicBezTo>
                    <a:cubicBezTo>
                      <a:pt x="120" y="111"/>
                      <a:pt x="128" y="97"/>
                      <a:pt x="128" y="85"/>
                    </a:cubicBezTo>
                    <a:cubicBezTo>
                      <a:pt x="128" y="83"/>
                      <a:pt x="128" y="80"/>
                      <a:pt x="127" y="78"/>
                    </a:cubicBezTo>
                    <a:cubicBezTo>
                      <a:pt x="125" y="69"/>
                      <a:pt x="119" y="67"/>
                      <a:pt x="115" y="67"/>
                    </a:cubicBezTo>
                    <a:cubicBezTo>
                      <a:pt x="110" y="67"/>
                      <a:pt x="104" y="70"/>
                      <a:pt x="99" y="74"/>
                    </a:cubicBezTo>
                    <a:cubicBezTo>
                      <a:pt x="104" y="62"/>
                      <a:pt x="107" y="47"/>
                      <a:pt x="107" y="33"/>
                    </a:cubicBezTo>
                    <a:cubicBezTo>
                      <a:pt x="107" y="26"/>
                      <a:pt x="106" y="20"/>
                      <a:pt x="104" y="14"/>
                    </a:cubicBezTo>
                    <a:cubicBezTo>
                      <a:pt x="100" y="5"/>
                      <a:pt x="94" y="0"/>
                      <a:pt x="87"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5" name="Freeform 2142"/>
              <p:cNvSpPr/>
              <p:nvPr/>
            </p:nvSpPr>
            <p:spPr bwMode="auto">
              <a:xfrm>
                <a:off x="431" y="3102"/>
                <a:ext cx="3" cy="2"/>
              </a:xfrm>
              <a:custGeom>
                <a:avLst/>
                <a:gdLst>
                  <a:gd name="T0" fmla="*/ 0 w 3"/>
                  <a:gd name="T1" fmla="*/ 2 h 2"/>
                  <a:gd name="T2" fmla="*/ 3 w 3"/>
                  <a:gd name="T3" fmla="*/ 2 h 2"/>
                  <a:gd name="T4" fmla="*/ 0 w 3"/>
                  <a:gd name="T5" fmla="*/ 0 h 2"/>
                  <a:gd name="T6" fmla="*/ 0 w 3"/>
                  <a:gd name="T7" fmla="*/ 2 h 2"/>
                </a:gdLst>
                <a:ahLst/>
                <a:cxnLst>
                  <a:cxn ang="0">
                    <a:pos x="T0" y="T1"/>
                  </a:cxn>
                  <a:cxn ang="0">
                    <a:pos x="T2" y="T3"/>
                  </a:cxn>
                  <a:cxn ang="0">
                    <a:pos x="T4" y="T5"/>
                  </a:cxn>
                  <a:cxn ang="0">
                    <a:pos x="T6" y="T7"/>
                  </a:cxn>
                </a:cxnLst>
                <a:rect l="0" t="0" r="r" b="b"/>
                <a:pathLst>
                  <a:path w="3" h="2">
                    <a:moveTo>
                      <a:pt x="0" y="2"/>
                    </a:moveTo>
                    <a:lnTo>
                      <a:pt x="3"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6" name="Freeform 2143"/>
              <p:cNvSpPr/>
              <p:nvPr/>
            </p:nvSpPr>
            <p:spPr bwMode="auto">
              <a:xfrm>
                <a:off x="434" y="3102"/>
                <a:ext cx="0" cy="10"/>
              </a:xfrm>
              <a:custGeom>
                <a:avLst/>
                <a:gdLst>
                  <a:gd name="T0" fmla="*/ 4 h 4"/>
                  <a:gd name="T1" fmla="*/ 4 h 4"/>
                  <a:gd name="T2" fmla="*/ 0 h 4"/>
                  <a:gd name="T3" fmla="*/ 2 h 4"/>
                  <a:gd name="T4" fmla="*/ 2 h 4"/>
                  <a:gd name="T5" fmla="*/ 3 h 4"/>
                  <a:gd name="T6" fmla="*/ 3 h 4"/>
                  <a:gd name="T7" fmla="*/ 4 h 4"/>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4">
                    <a:moveTo>
                      <a:pt x="0" y="4"/>
                    </a:moveTo>
                    <a:cubicBezTo>
                      <a:pt x="0" y="4"/>
                      <a:pt x="0" y="4"/>
                      <a:pt x="0" y="4"/>
                    </a:cubicBezTo>
                    <a:cubicBezTo>
                      <a:pt x="0" y="1"/>
                      <a:pt x="0" y="2"/>
                      <a:pt x="0" y="0"/>
                    </a:cubicBezTo>
                    <a:cubicBezTo>
                      <a:pt x="0" y="1"/>
                      <a:pt x="0" y="1"/>
                      <a:pt x="0" y="2"/>
                    </a:cubicBezTo>
                    <a:cubicBezTo>
                      <a:pt x="0" y="2"/>
                      <a:pt x="0" y="1"/>
                      <a:pt x="0" y="2"/>
                    </a:cubicBezTo>
                    <a:cubicBezTo>
                      <a:pt x="0" y="2"/>
                      <a:pt x="0" y="2"/>
                      <a:pt x="0" y="3"/>
                    </a:cubicBezTo>
                    <a:cubicBezTo>
                      <a:pt x="0" y="4"/>
                      <a:pt x="0" y="3"/>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7" name="Freeform 2144"/>
              <p:cNvSpPr/>
              <p:nvPr/>
            </p:nvSpPr>
            <p:spPr bwMode="auto">
              <a:xfrm>
                <a:off x="434" y="31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8" name="Freeform 2145"/>
              <p:cNvSpPr/>
              <p:nvPr/>
            </p:nvSpPr>
            <p:spPr bwMode="auto">
              <a:xfrm>
                <a:off x="434" y="31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9" name="Freeform 2146"/>
              <p:cNvSpPr/>
              <p:nvPr/>
            </p:nvSpPr>
            <p:spPr bwMode="auto">
              <a:xfrm>
                <a:off x="434" y="31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0" name="Freeform 2147"/>
              <p:cNvSpPr/>
              <p:nvPr/>
            </p:nvSpPr>
            <p:spPr bwMode="auto">
              <a:xfrm>
                <a:off x="434" y="3104"/>
                <a:ext cx="2" cy="5"/>
              </a:xfrm>
              <a:custGeom>
                <a:avLst/>
                <a:gdLst>
                  <a:gd name="T0" fmla="*/ 0 w 1"/>
                  <a:gd name="T1" fmla="*/ 0 h 2"/>
                  <a:gd name="T2" fmla="*/ 0 w 1"/>
                  <a:gd name="T3" fmla="*/ 0 h 2"/>
                  <a:gd name="T4" fmla="*/ 0 w 1"/>
                  <a:gd name="T5" fmla="*/ 0 h 2"/>
                  <a:gd name="T6" fmla="*/ 0 w 1"/>
                  <a:gd name="T7" fmla="*/ 2 h 2"/>
                  <a:gd name="T8" fmla="*/ 0 w 1"/>
                  <a:gd name="T9" fmla="*/ 1 h 2"/>
                  <a:gd name="T10" fmla="*/ 1 w 1"/>
                  <a:gd name="T11" fmla="*/ 2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0"/>
                      <a:pt x="0" y="0"/>
                      <a:pt x="0" y="0"/>
                    </a:cubicBezTo>
                    <a:cubicBezTo>
                      <a:pt x="0" y="1"/>
                      <a:pt x="1" y="2"/>
                      <a:pt x="0" y="2"/>
                    </a:cubicBezTo>
                    <a:cubicBezTo>
                      <a:pt x="0" y="2"/>
                      <a:pt x="0" y="1"/>
                      <a:pt x="0" y="1"/>
                    </a:cubicBezTo>
                    <a:cubicBezTo>
                      <a:pt x="1" y="2"/>
                      <a:pt x="1" y="2"/>
                      <a:pt x="1" y="2"/>
                    </a:cubicBezTo>
                    <a:cubicBezTo>
                      <a:pt x="1" y="2"/>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1" name="Freeform 2148"/>
              <p:cNvSpPr/>
              <p:nvPr/>
            </p:nvSpPr>
            <p:spPr bwMode="auto">
              <a:xfrm>
                <a:off x="434" y="3104"/>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2" name="Freeform 2149"/>
              <p:cNvSpPr/>
              <p:nvPr/>
            </p:nvSpPr>
            <p:spPr bwMode="auto">
              <a:xfrm>
                <a:off x="434" y="310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3" name="Freeform 2150"/>
              <p:cNvSpPr/>
              <p:nvPr/>
            </p:nvSpPr>
            <p:spPr bwMode="auto">
              <a:xfrm>
                <a:off x="434" y="3104"/>
                <a:ext cx="2" cy="8"/>
              </a:xfrm>
              <a:custGeom>
                <a:avLst/>
                <a:gdLst>
                  <a:gd name="T0" fmla="*/ 1 w 1"/>
                  <a:gd name="T1" fmla="*/ 0 h 3"/>
                  <a:gd name="T2" fmla="*/ 1 w 1"/>
                  <a:gd name="T3" fmla="*/ 1 h 3"/>
                  <a:gd name="T4" fmla="*/ 1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2"/>
                      <a:pt x="0" y="0"/>
                      <a:pt x="1" y="1"/>
                    </a:cubicBezTo>
                    <a:cubicBezTo>
                      <a:pt x="1" y="1"/>
                      <a:pt x="1" y="2"/>
                      <a:pt x="1" y="3"/>
                    </a:cubicBezTo>
                    <a:cubicBezTo>
                      <a:pt x="1" y="2"/>
                      <a:pt x="1" y="2"/>
                      <a:pt x="1" y="2"/>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4" name="Freeform 2151"/>
              <p:cNvSpPr/>
              <p:nvPr/>
            </p:nvSpPr>
            <p:spPr bwMode="auto">
              <a:xfrm>
                <a:off x="436" y="3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5" name="Freeform 2152"/>
              <p:cNvSpPr/>
              <p:nvPr/>
            </p:nvSpPr>
            <p:spPr bwMode="auto">
              <a:xfrm>
                <a:off x="436" y="3107"/>
                <a:ext cx="2" cy="9"/>
              </a:xfrm>
              <a:custGeom>
                <a:avLst/>
                <a:gdLst>
                  <a:gd name="T0" fmla="*/ 1 w 1"/>
                  <a:gd name="T1" fmla="*/ 0 h 4"/>
                  <a:gd name="T2" fmla="*/ 1 w 1"/>
                  <a:gd name="T3" fmla="*/ 2 h 4"/>
                  <a:gd name="T4" fmla="*/ 0 w 1"/>
                  <a:gd name="T5" fmla="*/ 1 h 4"/>
                  <a:gd name="T6" fmla="*/ 0 w 1"/>
                  <a:gd name="T7" fmla="*/ 1 h 4"/>
                  <a:gd name="T8" fmla="*/ 0 w 1"/>
                  <a:gd name="T9" fmla="*/ 0 h 4"/>
                  <a:gd name="T10" fmla="*/ 0 w 1"/>
                  <a:gd name="T11" fmla="*/ 1 h 4"/>
                  <a:gd name="T12" fmla="*/ 0 w 1"/>
                  <a:gd name="T13" fmla="*/ 0 h 4"/>
                  <a:gd name="T14" fmla="*/ 0 w 1"/>
                  <a:gd name="T15" fmla="*/ 2 h 4"/>
                  <a:gd name="T16" fmla="*/ 0 w 1"/>
                  <a:gd name="T17" fmla="*/ 2 h 4"/>
                  <a:gd name="T18" fmla="*/ 0 w 1"/>
                  <a:gd name="T19" fmla="*/ 3 h 4"/>
                  <a:gd name="T20" fmla="*/ 1 w 1"/>
                  <a:gd name="T21" fmla="*/ 4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0" y="1"/>
                      <a:pt x="0" y="1"/>
                      <a:pt x="0" y="1"/>
                    </a:cubicBezTo>
                    <a:cubicBezTo>
                      <a:pt x="0" y="0"/>
                      <a:pt x="0" y="1"/>
                      <a:pt x="0" y="1"/>
                    </a:cubicBezTo>
                    <a:cubicBezTo>
                      <a:pt x="0" y="0"/>
                      <a:pt x="0" y="1"/>
                      <a:pt x="0" y="0"/>
                    </a:cubicBezTo>
                    <a:cubicBezTo>
                      <a:pt x="0" y="0"/>
                      <a:pt x="0" y="0"/>
                      <a:pt x="0" y="1"/>
                    </a:cubicBezTo>
                    <a:cubicBezTo>
                      <a:pt x="0" y="0"/>
                      <a:pt x="0" y="0"/>
                      <a:pt x="0" y="0"/>
                    </a:cubicBezTo>
                    <a:cubicBezTo>
                      <a:pt x="0" y="2"/>
                      <a:pt x="0" y="2"/>
                      <a:pt x="0" y="2"/>
                    </a:cubicBezTo>
                    <a:cubicBezTo>
                      <a:pt x="0" y="2"/>
                      <a:pt x="0" y="1"/>
                      <a:pt x="0" y="2"/>
                    </a:cubicBezTo>
                    <a:cubicBezTo>
                      <a:pt x="0" y="2"/>
                      <a:pt x="0" y="2"/>
                      <a:pt x="0" y="3"/>
                    </a:cubicBezTo>
                    <a:cubicBezTo>
                      <a:pt x="0" y="2"/>
                      <a:pt x="1" y="4"/>
                      <a:pt x="1" y="4"/>
                    </a:cubicBezTo>
                    <a:cubicBezTo>
                      <a:pt x="1" y="3"/>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6" name="Rectangle 2153"/>
              <p:cNvSpPr>
                <a:spLocks noChangeArrowheads="1"/>
              </p:cNvSpPr>
              <p:nvPr/>
            </p:nvSpPr>
            <p:spPr bwMode="auto">
              <a:xfrm>
                <a:off x="438"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07" name="Freeform 2154"/>
              <p:cNvSpPr/>
              <p:nvPr/>
            </p:nvSpPr>
            <p:spPr bwMode="auto">
              <a:xfrm>
                <a:off x="438" y="3104"/>
                <a:ext cx="3" cy="12"/>
              </a:xfrm>
              <a:custGeom>
                <a:avLst/>
                <a:gdLst>
                  <a:gd name="T0" fmla="*/ 0 w 1"/>
                  <a:gd name="T1" fmla="*/ 1 h 5"/>
                  <a:gd name="T2" fmla="*/ 0 w 1"/>
                  <a:gd name="T3" fmla="*/ 2 h 5"/>
                  <a:gd name="T4" fmla="*/ 0 w 1"/>
                  <a:gd name="T5" fmla="*/ 1 h 5"/>
                  <a:gd name="T6" fmla="*/ 0 w 1"/>
                  <a:gd name="T7" fmla="*/ 2 h 5"/>
                  <a:gd name="T8" fmla="*/ 0 w 1"/>
                  <a:gd name="T9" fmla="*/ 2 h 5"/>
                  <a:gd name="T10" fmla="*/ 0 w 1"/>
                  <a:gd name="T11" fmla="*/ 4 h 5"/>
                  <a:gd name="T12" fmla="*/ 0 w 1"/>
                  <a:gd name="T13" fmla="*/ 3 h 5"/>
                  <a:gd name="T14" fmla="*/ 0 w 1"/>
                  <a:gd name="T15" fmla="*/ 3 h 5"/>
                  <a:gd name="T16" fmla="*/ 0 w 1"/>
                  <a:gd name="T17" fmla="*/ 2 h 5"/>
                  <a:gd name="T18" fmla="*/ 0 w 1"/>
                  <a:gd name="T19" fmla="*/ 2 h 5"/>
                  <a:gd name="T20" fmla="*/ 0 w 1"/>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1"/>
                    </a:moveTo>
                    <a:cubicBezTo>
                      <a:pt x="0" y="2"/>
                      <a:pt x="0" y="2"/>
                      <a:pt x="0" y="2"/>
                    </a:cubicBezTo>
                    <a:cubicBezTo>
                      <a:pt x="0" y="1"/>
                      <a:pt x="0" y="1"/>
                      <a:pt x="0" y="1"/>
                    </a:cubicBezTo>
                    <a:cubicBezTo>
                      <a:pt x="0" y="1"/>
                      <a:pt x="0" y="2"/>
                      <a:pt x="0" y="2"/>
                    </a:cubicBezTo>
                    <a:cubicBezTo>
                      <a:pt x="0" y="4"/>
                      <a:pt x="0" y="2"/>
                      <a:pt x="0" y="2"/>
                    </a:cubicBezTo>
                    <a:cubicBezTo>
                      <a:pt x="0" y="2"/>
                      <a:pt x="0" y="2"/>
                      <a:pt x="0" y="4"/>
                    </a:cubicBezTo>
                    <a:cubicBezTo>
                      <a:pt x="0" y="3"/>
                      <a:pt x="0" y="3"/>
                      <a:pt x="0" y="3"/>
                    </a:cubicBezTo>
                    <a:cubicBezTo>
                      <a:pt x="1" y="5"/>
                      <a:pt x="0" y="3"/>
                      <a:pt x="0" y="3"/>
                    </a:cubicBezTo>
                    <a:cubicBezTo>
                      <a:pt x="0" y="3"/>
                      <a:pt x="0" y="2"/>
                      <a:pt x="0" y="2"/>
                    </a:cubicBezTo>
                    <a:cubicBezTo>
                      <a:pt x="0" y="2"/>
                      <a:pt x="0" y="2"/>
                      <a:pt x="0" y="2"/>
                    </a:cubicBezTo>
                    <a:cubicBezTo>
                      <a:pt x="0" y="1"/>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8" name="Freeform 2155"/>
              <p:cNvSpPr/>
              <p:nvPr/>
            </p:nvSpPr>
            <p:spPr bwMode="auto">
              <a:xfrm>
                <a:off x="436" y="3104"/>
                <a:ext cx="2" cy="3"/>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1"/>
                      <a:pt x="0" y="0"/>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9" name="Freeform 2156"/>
              <p:cNvSpPr/>
              <p:nvPr/>
            </p:nvSpPr>
            <p:spPr bwMode="auto">
              <a:xfrm>
                <a:off x="438" y="31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0" name="Freeform 2157"/>
              <p:cNvSpPr/>
              <p:nvPr/>
            </p:nvSpPr>
            <p:spPr bwMode="auto">
              <a:xfrm>
                <a:off x="438" y="310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1" name="Freeform 2158"/>
              <p:cNvSpPr/>
              <p:nvPr/>
            </p:nvSpPr>
            <p:spPr bwMode="auto">
              <a:xfrm>
                <a:off x="438" y="3102"/>
                <a:ext cx="10" cy="12"/>
              </a:xfrm>
              <a:custGeom>
                <a:avLst/>
                <a:gdLst>
                  <a:gd name="T0" fmla="*/ 4 w 4"/>
                  <a:gd name="T1" fmla="*/ 4 h 5"/>
                  <a:gd name="T2" fmla="*/ 4 w 4"/>
                  <a:gd name="T3" fmla="*/ 3 h 5"/>
                  <a:gd name="T4" fmla="*/ 4 w 4"/>
                  <a:gd name="T5" fmla="*/ 2 h 5"/>
                  <a:gd name="T6" fmla="*/ 3 w 4"/>
                  <a:gd name="T7" fmla="*/ 0 h 5"/>
                  <a:gd name="T8" fmla="*/ 3 w 4"/>
                  <a:gd name="T9" fmla="*/ 1 h 5"/>
                  <a:gd name="T10" fmla="*/ 3 w 4"/>
                  <a:gd name="T11" fmla="*/ 0 h 5"/>
                  <a:gd name="T12" fmla="*/ 2 w 4"/>
                  <a:gd name="T13" fmla="*/ 1 h 5"/>
                  <a:gd name="T14" fmla="*/ 2 w 4"/>
                  <a:gd name="T15" fmla="*/ 1 h 5"/>
                  <a:gd name="T16" fmla="*/ 1 w 4"/>
                  <a:gd name="T17" fmla="*/ 1 h 5"/>
                  <a:gd name="T18" fmla="*/ 1 w 4"/>
                  <a:gd name="T19" fmla="*/ 3 h 5"/>
                  <a:gd name="T20" fmla="*/ 1 w 4"/>
                  <a:gd name="T21" fmla="*/ 2 h 5"/>
                  <a:gd name="T22" fmla="*/ 1 w 4"/>
                  <a:gd name="T23" fmla="*/ 2 h 5"/>
                  <a:gd name="T24" fmla="*/ 0 w 4"/>
                  <a:gd name="T25" fmla="*/ 1 h 5"/>
                  <a:gd name="T26" fmla="*/ 1 w 4"/>
                  <a:gd name="T27" fmla="*/ 3 h 5"/>
                  <a:gd name="T28" fmla="*/ 0 w 4"/>
                  <a:gd name="T29" fmla="*/ 1 h 5"/>
                  <a:gd name="T30" fmla="*/ 0 w 4"/>
                  <a:gd name="T31" fmla="*/ 3 h 5"/>
                  <a:gd name="T32" fmla="*/ 1 w 4"/>
                  <a:gd name="T33" fmla="*/ 4 h 5"/>
                  <a:gd name="T34" fmla="*/ 1 w 4"/>
                  <a:gd name="T35" fmla="*/ 5 h 5"/>
                  <a:gd name="T36" fmla="*/ 1 w 4"/>
                  <a:gd name="T37" fmla="*/ 2 h 5"/>
                  <a:gd name="T38" fmla="*/ 1 w 4"/>
                  <a:gd name="T39" fmla="*/ 3 h 5"/>
                  <a:gd name="T40" fmla="*/ 2 w 4"/>
                  <a:gd name="T41" fmla="*/ 4 h 5"/>
                  <a:gd name="T42" fmla="*/ 2 w 4"/>
                  <a:gd name="T43" fmla="*/ 2 h 5"/>
                  <a:gd name="T44" fmla="*/ 2 w 4"/>
                  <a:gd name="T45" fmla="*/ 3 h 5"/>
                  <a:gd name="T46" fmla="*/ 2 w 4"/>
                  <a:gd name="T47" fmla="*/ 2 h 5"/>
                  <a:gd name="T48" fmla="*/ 2 w 4"/>
                  <a:gd name="T49" fmla="*/ 3 h 5"/>
                  <a:gd name="T50" fmla="*/ 2 w 4"/>
                  <a:gd name="T51" fmla="*/ 1 h 5"/>
                  <a:gd name="T52" fmla="*/ 3 w 4"/>
                  <a:gd name="T53" fmla="*/ 4 h 5"/>
                  <a:gd name="T54" fmla="*/ 3 w 4"/>
                  <a:gd name="T55" fmla="*/ 3 h 5"/>
                  <a:gd name="T56" fmla="*/ 3 w 4"/>
                  <a:gd name="T57" fmla="*/ 2 h 5"/>
                  <a:gd name="T58" fmla="*/ 3 w 4"/>
                  <a:gd name="T59" fmla="*/ 4 h 5"/>
                  <a:gd name="T60" fmla="*/ 3 w 4"/>
                  <a:gd name="T61" fmla="*/ 2 h 5"/>
                  <a:gd name="T62" fmla="*/ 3 w 4"/>
                  <a:gd name="T63" fmla="*/ 2 h 5"/>
                  <a:gd name="T64" fmla="*/ 3 w 4"/>
                  <a:gd name="T65" fmla="*/ 2 h 5"/>
                  <a:gd name="T66" fmla="*/ 4 w 4"/>
                  <a:gd name="T67" fmla="*/ 4 h 5"/>
                  <a:gd name="T68" fmla="*/ 4 w 4"/>
                  <a:gd name="T69" fmla="*/ 4 h 5"/>
                  <a:gd name="T70" fmla="*/ 4 w 4"/>
                  <a:gd name="T71" fmla="*/ 2 h 5"/>
                  <a:gd name="T72" fmla="*/ 4 w 4"/>
                  <a:gd name="T7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5">
                    <a:moveTo>
                      <a:pt x="4" y="4"/>
                    </a:moveTo>
                    <a:cubicBezTo>
                      <a:pt x="4" y="3"/>
                      <a:pt x="4" y="3"/>
                      <a:pt x="4" y="3"/>
                    </a:cubicBezTo>
                    <a:cubicBezTo>
                      <a:pt x="4" y="2"/>
                      <a:pt x="4" y="2"/>
                      <a:pt x="4" y="2"/>
                    </a:cubicBezTo>
                    <a:cubicBezTo>
                      <a:pt x="3" y="1"/>
                      <a:pt x="3" y="1"/>
                      <a:pt x="3" y="0"/>
                    </a:cubicBezTo>
                    <a:cubicBezTo>
                      <a:pt x="3" y="0"/>
                      <a:pt x="3" y="1"/>
                      <a:pt x="3" y="1"/>
                    </a:cubicBezTo>
                    <a:cubicBezTo>
                      <a:pt x="3" y="0"/>
                      <a:pt x="3" y="0"/>
                      <a:pt x="3" y="0"/>
                    </a:cubicBezTo>
                    <a:cubicBezTo>
                      <a:pt x="3" y="1"/>
                      <a:pt x="3" y="1"/>
                      <a:pt x="2" y="1"/>
                    </a:cubicBezTo>
                    <a:cubicBezTo>
                      <a:pt x="2" y="0"/>
                      <a:pt x="2" y="1"/>
                      <a:pt x="2" y="1"/>
                    </a:cubicBezTo>
                    <a:cubicBezTo>
                      <a:pt x="2" y="1"/>
                      <a:pt x="1" y="2"/>
                      <a:pt x="1" y="1"/>
                    </a:cubicBezTo>
                    <a:cubicBezTo>
                      <a:pt x="1" y="3"/>
                      <a:pt x="1" y="3"/>
                      <a:pt x="1" y="3"/>
                    </a:cubicBezTo>
                    <a:cubicBezTo>
                      <a:pt x="1" y="2"/>
                      <a:pt x="1" y="3"/>
                      <a:pt x="1" y="2"/>
                    </a:cubicBezTo>
                    <a:cubicBezTo>
                      <a:pt x="1" y="2"/>
                      <a:pt x="1" y="2"/>
                      <a:pt x="1" y="2"/>
                    </a:cubicBezTo>
                    <a:cubicBezTo>
                      <a:pt x="0" y="0"/>
                      <a:pt x="1" y="2"/>
                      <a:pt x="0" y="1"/>
                    </a:cubicBezTo>
                    <a:cubicBezTo>
                      <a:pt x="0" y="2"/>
                      <a:pt x="1" y="3"/>
                      <a:pt x="1" y="3"/>
                    </a:cubicBezTo>
                    <a:cubicBezTo>
                      <a:pt x="0" y="2"/>
                      <a:pt x="1" y="3"/>
                      <a:pt x="0" y="1"/>
                    </a:cubicBezTo>
                    <a:cubicBezTo>
                      <a:pt x="0" y="1"/>
                      <a:pt x="1" y="3"/>
                      <a:pt x="0" y="3"/>
                    </a:cubicBezTo>
                    <a:cubicBezTo>
                      <a:pt x="1" y="4"/>
                      <a:pt x="1" y="3"/>
                      <a:pt x="1" y="4"/>
                    </a:cubicBezTo>
                    <a:cubicBezTo>
                      <a:pt x="1" y="5"/>
                      <a:pt x="1" y="4"/>
                      <a:pt x="1" y="5"/>
                    </a:cubicBezTo>
                    <a:cubicBezTo>
                      <a:pt x="1" y="5"/>
                      <a:pt x="1" y="3"/>
                      <a:pt x="1" y="2"/>
                    </a:cubicBezTo>
                    <a:cubicBezTo>
                      <a:pt x="1" y="3"/>
                      <a:pt x="1" y="3"/>
                      <a:pt x="1" y="3"/>
                    </a:cubicBezTo>
                    <a:cubicBezTo>
                      <a:pt x="1" y="2"/>
                      <a:pt x="2" y="2"/>
                      <a:pt x="2" y="4"/>
                    </a:cubicBezTo>
                    <a:cubicBezTo>
                      <a:pt x="2" y="3"/>
                      <a:pt x="3" y="4"/>
                      <a:pt x="2" y="2"/>
                    </a:cubicBezTo>
                    <a:cubicBezTo>
                      <a:pt x="2" y="3"/>
                      <a:pt x="2" y="3"/>
                      <a:pt x="2" y="3"/>
                    </a:cubicBezTo>
                    <a:cubicBezTo>
                      <a:pt x="2" y="2"/>
                      <a:pt x="2" y="2"/>
                      <a:pt x="2" y="2"/>
                    </a:cubicBezTo>
                    <a:cubicBezTo>
                      <a:pt x="2" y="2"/>
                      <a:pt x="2" y="3"/>
                      <a:pt x="2" y="3"/>
                    </a:cubicBezTo>
                    <a:cubicBezTo>
                      <a:pt x="2" y="2"/>
                      <a:pt x="2" y="2"/>
                      <a:pt x="2" y="1"/>
                    </a:cubicBezTo>
                    <a:cubicBezTo>
                      <a:pt x="3" y="4"/>
                      <a:pt x="3" y="4"/>
                      <a:pt x="3" y="4"/>
                    </a:cubicBezTo>
                    <a:cubicBezTo>
                      <a:pt x="3" y="3"/>
                      <a:pt x="3" y="3"/>
                      <a:pt x="3" y="3"/>
                    </a:cubicBezTo>
                    <a:cubicBezTo>
                      <a:pt x="3" y="3"/>
                      <a:pt x="3" y="2"/>
                      <a:pt x="3" y="2"/>
                    </a:cubicBezTo>
                    <a:cubicBezTo>
                      <a:pt x="3" y="2"/>
                      <a:pt x="3" y="3"/>
                      <a:pt x="3" y="4"/>
                    </a:cubicBezTo>
                    <a:cubicBezTo>
                      <a:pt x="3" y="4"/>
                      <a:pt x="3" y="2"/>
                      <a:pt x="3" y="2"/>
                    </a:cubicBezTo>
                    <a:cubicBezTo>
                      <a:pt x="3" y="2"/>
                      <a:pt x="3" y="2"/>
                      <a:pt x="3" y="2"/>
                    </a:cubicBezTo>
                    <a:cubicBezTo>
                      <a:pt x="3" y="1"/>
                      <a:pt x="3" y="2"/>
                      <a:pt x="3" y="2"/>
                    </a:cubicBezTo>
                    <a:cubicBezTo>
                      <a:pt x="4" y="3"/>
                      <a:pt x="3" y="3"/>
                      <a:pt x="4" y="4"/>
                    </a:cubicBezTo>
                    <a:cubicBezTo>
                      <a:pt x="4" y="4"/>
                      <a:pt x="4" y="4"/>
                      <a:pt x="4" y="4"/>
                    </a:cubicBezTo>
                    <a:cubicBezTo>
                      <a:pt x="4" y="2"/>
                      <a:pt x="4" y="2"/>
                      <a:pt x="4" y="2"/>
                    </a:cubicBezTo>
                    <a:cubicBezTo>
                      <a:pt x="4" y="4"/>
                      <a:pt x="4" y="3"/>
                      <a:pt x="4"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2" name="Rectangle 2159"/>
              <p:cNvSpPr>
                <a:spLocks noChangeArrowheads="1"/>
              </p:cNvSpPr>
              <p:nvPr/>
            </p:nvSpPr>
            <p:spPr bwMode="auto">
              <a:xfrm>
                <a:off x="448" y="3112"/>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3" name="Freeform 2160"/>
              <p:cNvSpPr/>
              <p:nvPr/>
            </p:nvSpPr>
            <p:spPr bwMode="auto">
              <a:xfrm>
                <a:off x="448" y="31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4" name="Rectangle 2161"/>
              <p:cNvSpPr>
                <a:spLocks noChangeArrowheads="1"/>
              </p:cNvSpPr>
              <p:nvPr/>
            </p:nvSpPr>
            <p:spPr bwMode="auto">
              <a:xfrm>
                <a:off x="443" y="310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5" name="Freeform 2162"/>
              <p:cNvSpPr/>
              <p:nvPr/>
            </p:nvSpPr>
            <p:spPr bwMode="auto">
              <a:xfrm>
                <a:off x="445" y="311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6" name="Freeform 2163"/>
              <p:cNvSpPr/>
              <p:nvPr/>
            </p:nvSpPr>
            <p:spPr bwMode="auto">
              <a:xfrm>
                <a:off x="443" y="3112"/>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7" name="Rectangle 2164"/>
              <p:cNvSpPr>
                <a:spLocks noChangeArrowheads="1"/>
              </p:cNvSpPr>
              <p:nvPr/>
            </p:nvSpPr>
            <p:spPr bwMode="auto">
              <a:xfrm>
                <a:off x="448"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8" name="Freeform 2165"/>
              <p:cNvSpPr/>
              <p:nvPr/>
            </p:nvSpPr>
            <p:spPr bwMode="auto">
              <a:xfrm>
                <a:off x="445" y="3097"/>
                <a:ext cx="8" cy="15"/>
              </a:xfrm>
              <a:custGeom>
                <a:avLst/>
                <a:gdLst>
                  <a:gd name="T0" fmla="*/ 2 w 3"/>
                  <a:gd name="T1" fmla="*/ 1 h 6"/>
                  <a:gd name="T2" fmla="*/ 1 w 3"/>
                  <a:gd name="T3" fmla="*/ 1 h 6"/>
                  <a:gd name="T4" fmla="*/ 2 w 3"/>
                  <a:gd name="T5" fmla="*/ 3 h 6"/>
                  <a:gd name="T6" fmla="*/ 1 w 3"/>
                  <a:gd name="T7" fmla="*/ 1 h 6"/>
                  <a:gd name="T8" fmla="*/ 1 w 3"/>
                  <a:gd name="T9" fmla="*/ 3 h 6"/>
                  <a:gd name="T10" fmla="*/ 1 w 3"/>
                  <a:gd name="T11" fmla="*/ 2 h 6"/>
                  <a:gd name="T12" fmla="*/ 1 w 3"/>
                  <a:gd name="T13" fmla="*/ 4 h 6"/>
                  <a:gd name="T14" fmla="*/ 0 w 3"/>
                  <a:gd name="T15" fmla="*/ 2 h 6"/>
                  <a:gd name="T16" fmla="*/ 0 w 3"/>
                  <a:gd name="T17" fmla="*/ 2 h 6"/>
                  <a:gd name="T18" fmla="*/ 0 w 3"/>
                  <a:gd name="T19" fmla="*/ 2 h 6"/>
                  <a:gd name="T20" fmla="*/ 1 w 3"/>
                  <a:gd name="T21" fmla="*/ 4 h 6"/>
                  <a:gd name="T22" fmla="*/ 1 w 3"/>
                  <a:gd name="T23" fmla="*/ 5 h 6"/>
                  <a:gd name="T24" fmla="*/ 1 w 3"/>
                  <a:gd name="T25" fmla="*/ 4 h 6"/>
                  <a:gd name="T26" fmla="*/ 1 w 3"/>
                  <a:gd name="T27" fmla="*/ 5 h 6"/>
                  <a:gd name="T28" fmla="*/ 1 w 3"/>
                  <a:gd name="T29" fmla="*/ 4 h 6"/>
                  <a:gd name="T30" fmla="*/ 2 w 3"/>
                  <a:gd name="T31" fmla="*/ 5 h 6"/>
                  <a:gd name="T32" fmla="*/ 1 w 3"/>
                  <a:gd name="T33" fmla="*/ 4 h 6"/>
                  <a:gd name="T34" fmla="*/ 1 w 3"/>
                  <a:gd name="T35" fmla="*/ 5 h 6"/>
                  <a:gd name="T36" fmla="*/ 1 w 3"/>
                  <a:gd name="T37" fmla="*/ 4 h 6"/>
                  <a:gd name="T38" fmla="*/ 2 w 3"/>
                  <a:gd name="T39" fmla="*/ 5 h 6"/>
                  <a:gd name="T40" fmla="*/ 1 w 3"/>
                  <a:gd name="T41" fmla="*/ 4 h 6"/>
                  <a:gd name="T42" fmla="*/ 2 w 3"/>
                  <a:gd name="T43" fmla="*/ 5 h 6"/>
                  <a:gd name="T44" fmla="*/ 2 w 3"/>
                  <a:gd name="T45" fmla="*/ 4 h 6"/>
                  <a:gd name="T46" fmla="*/ 2 w 3"/>
                  <a:gd name="T47" fmla="*/ 5 h 6"/>
                  <a:gd name="T48" fmla="*/ 1 w 3"/>
                  <a:gd name="T49" fmla="*/ 3 h 6"/>
                  <a:gd name="T50" fmla="*/ 2 w 3"/>
                  <a:gd name="T51" fmla="*/ 4 h 6"/>
                  <a:gd name="T52" fmla="*/ 2 w 3"/>
                  <a:gd name="T53" fmla="*/ 4 h 6"/>
                  <a:gd name="T54" fmla="*/ 2 w 3"/>
                  <a:gd name="T55" fmla="*/ 4 h 6"/>
                  <a:gd name="T56" fmla="*/ 2 w 3"/>
                  <a:gd name="T57" fmla="*/ 3 h 6"/>
                  <a:gd name="T58" fmla="*/ 2 w 3"/>
                  <a:gd name="T59" fmla="*/ 3 h 6"/>
                  <a:gd name="T60" fmla="*/ 2 w 3"/>
                  <a:gd name="T61" fmla="*/ 2 h 6"/>
                  <a:gd name="T62" fmla="*/ 2 w 3"/>
                  <a:gd name="T63" fmla="*/ 3 h 6"/>
                  <a:gd name="T64" fmla="*/ 2 w 3"/>
                  <a:gd name="T65" fmla="*/ 1 h 6"/>
                  <a:gd name="T66" fmla="*/ 2 w 3"/>
                  <a:gd name="T67" fmla="*/ 2 h 6"/>
                  <a:gd name="T68" fmla="*/ 2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2" y="1"/>
                    </a:moveTo>
                    <a:cubicBezTo>
                      <a:pt x="1" y="0"/>
                      <a:pt x="1" y="1"/>
                      <a:pt x="1" y="1"/>
                    </a:cubicBezTo>
                    <a:cubicBezTo>
                      <a:pt x="1" y="1"/>
                      <a:pt x="2" y="3"/>
                      <a:pt x="2" y="3"/>
                    </a:cubicBezTo>
                    <a:cubicBezTo>
                      <a:pt x="1" y="1"/>
                      <a:pt x="1" y="1"/>
                      <a:pt x="1" y="1"/>
                    </a:cubicBezTo>
                    <a:cubicBezTo>
                      <a:pt x="1" y="1"/>
                      <a:pt x="0" y="1"/>
                      <a:pt x="1" y="3"/>
                    </a:cubicBezTo>
                    <a:cubicBezTo>
                      <a:pt x="1" y="2"/>
                      <a:pt x="1" y="2"/>
                      <a:pt x="1" y="2"/>
                    </a:cubicBezTo>
                    <a:cubicBezTo>
                      <a:pt x="1" y="2"/>
                      <a:pt x="2" y="5"/>
                      <a:pt x="1" y="4"/>
                    </a:cubicBezTo>
                    <a:cubicBezTo>
                      <a:pt x="1" y="3"/>
                      <a:pt x="1" y="3"/>
                      <a:pt x="0" y="2"/>
                    </a:cubicBezTo>
                    <a:cubicBezTo>
                      <a:pt x="0" y="2"/>
                      <a:pt x="0" y="2"/>
                      <a:pt x="0" y="2"/>
                    </a:cubicBezTo>
                    <a:cubicBezTo>
                      <a:pt x="0" y="2"/>
                      <a:pt x="0" y="3"/>
                      <a:pt x="0" y="2"/>
                    </a:cubicBezTo>
                    <a:cubicBezTo>
                      <a:pt x="0" y="3"/>
                      <a:pt x="1" y="4"/>
                      <a:pt x="1" y="4"/>
                    </a:cubicBezTo>
                    <a:cubicBezTo>
                      <a:pt x="1" y="4"/>
                      <a:pt x="1" y="5"/>
                      <a:pt x="1" y="5"/>
                    </a:cubicBezTo>
                    <a:cubicBezTo>
                      <a:pt x="1" y="5"/>
                      <a:pt x="1" y="5"/>
                      <a:pt x="1" y="4"/>
                    </a:cubicBezTo>
                    <a:cubicBezTo>
                      <a:pt x="1" y="5"/>
                      <a:pt x="1" y="4"/>
                      <a:pt x="1" y="5"/>
                    </a:cubicBezTo>
                    <a:cubicBezTo>
                      <a:pt x="1" y="4"/>
                      <a:pt x="1" y="4"/>
                      <a:pt x="1" y="4"/>
                    </a:cubicBezTo>
                    <a:cubicBezTo>
                      <a:pt x="1" y="5"/>
                      <a:pt x="1" y="5"/>
                      <a:pt x="2" y="5"/>
                    </a:cubicBezTo>
                    <a:cubicBezTo>
                      <a:pt x="1" y="5"/>
                      <a:pt x="1" y="4"/>
                      <a:pt x="1" y="4"/>
                    </a:cubicBezTo>
                    <a:cubicBezTo>
                      <a:pt x="1" y="5"/>
                      <a:pt x="1" y="5"/>
                      <a:pt x="1" y="5"/>
                    </a:cubicBezTo>
                    <a:cubicBezTo>
                      <a:pt x="1" y="4"/>
                      <a:pt x="2" y="5"/>
                      <a:pt x="1" y="4"/>
                    </a:cubicBezTo>
                    <a:cubicBezTo>
                      <a:pt x="2" y="5"/>
                      <a:pt x="2" y="5"/>
                      <a:pt x="2" y="5"/>
                    </a:cubicBezTo>
                    <a:cubicBezTo>
                      <a:pt x="1" y="4"/>
                      <a:pt x="1" y="4"/>
                      <a:pt x="1" y="4"/>
                    </a:cubicBezTo>
                    <a:cubicBezTo>
                      <a:pt x="2" y="4"/>
                      <a:pt x="2" y="6"/>
                      <a:pt x="2" y="5"/>
                    </a:cubicBezTo>
                    <a:cubicBezTo>
                      <a:pt x="2" y="4"/>
                      <a:pt x="2" y="4"/>
                      <a:pt x="2" y="4"/>
                    </a:cubicBezTo>
                    <a:cubicBezTo>
                      <a:pt x="2" y="4"/>
                      <a:pt x="2" y="5"/>
                      <a:pt x="2" y="5"/>
                    </a:cubicBezTo>
                    <a:cubicBezTo>
                      <a:pt x="2" y="4"/>
                      <a:pt x="2" y="3"/>
                      <a:pt x="1" y="3"/>
                    </a:cubicBezTo>
                    <a:cubicBezTo>
                      <a:pt x="2" y="4"/>
                      <a:pt x="1" y="2"/>
                      <a:pt x="2" y="4"/>
                    </a:cubicBezTo>
                    <a:cubicBezTo>
                      <a:pt x="2" y="5"/>
                      <a:pt x="2" y="4"/>
                      <a:pt x="2" y="4"/>
                    </a:cubicBezTo>
                    <a:cubicBezTo>
                      <a:pt x="2" y="4"/>
                      <a:pt x="2" y="4"/>
                      <a:pt x="2" y="4"/>
                    </a:cubicBezTo>
                    <a:cubicBezTo>
                      <a:pt x="2" y="3"/>
                      <a:pt x="3" y="5"/>
                      <a:pt x="2" y="3"/>
                    </a:cubicBezTo>
                    <a:cubicBezTo>
                      <a:pt x="2" y="3"/>
                      <a:pt x="2" y="3"/>
                      <a:pt x="2" y="3"/>
                    </a:cubicBezTo>
                    <a:cubicBezTo>
                      <a:pt x="2" y="3"/>
                      <a:pt x="2" y="3"/>
                      <a:pt x="2" y="2"/>
                    </a:cubicBezTo>
                    <a:cubicBezTo>
                      <a:pt x="2" y="3"/>
                      <a:pt x="2" y="3"/>
                      <a:pt x="2" y="3"/>
                    </a:cubicBezTo>
                    <a:cubicBezTo>
                      <a:pt x="2" y="2"/>
                      <a:pt x="2" y="2"/>
                      <a:pt x="2" y="1"/>
                    </a:cubicBezTo>
                    <a:cubicBezTo>
                      <a:pt x="2" y="1"/>
                      <a:pt x="2" y="2"/>
                      <a:pt x="2" y="2"/>
                    </a:cubicBezTo>
                    <a:cubicBezTo>
                      <a:pt x="2" y="2"/>
                      <a:pt x="1"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9" name="Freeform 2166"/>
              <p:cNvSpPr/>
              <p:nvPr/>
            </p:nvSpPr>
            <p:spPr bwMode="auto">
              <a:xfrm>
                <a:off x="448" y="3109"/>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0" name="Freeform 2167"/>
              <p:cNvSpPr/>
              <p:nvPr/>
            </p:nvSpPr>
            <p:spPr bwMode="auto">
              <a:xfrm>
                <a:off x="450" y="3095"/>
                <a:ext cx="5" cy="17"/>
              </a:xfrm>
              <a:custGeom>
                <a:avLst/>
                <a:gdLst>
                  <a:gd name="T0" fmla="*/ 1 w 2"/>
                  <a:gd name="T1" fmla="*/ 4 h 7"/>
                  <a:gd name="T2" fmla="*/ 1 w 2"/>
                  <a:gd name="T3" fmla="*/ 5 h 7"/>
                  <a:gd name="T4" fmla="*/ 0 w 2"/>
                  <a:gd name="T5" fmla="*/ 3 h 7"/>
                  <a:gd name="T6" fmla="*/ 0 w 2"/>
                  <a:gd name="T7" fmla="*/ 2 h 7"/>
                  <a:gd name="T8" fmla="*/ 1 w 2"/>
                  <a:gd name="T9" fmla="*/ 4 h 7"/>
                  <a:gd name="T10" fmla="*/ 1 w 2"/>
                  <a:gd name="T11" fmla="*/ 4 h 7"/>
                  <a:gd name="T12" fmla="*/ 1 w 2"/>
                  <a:gd name="T13" fmla="*/ 3 h 7"/>
                  <a:gd name="T14" fmla="*/ 1 w 2"/>
                  <a:gd name="T15" fmla="*/ 2 h 7"/>
                  <a:gd name="T16" fmla="*/ 1 w 2"/>
                  <a:gd name="T17" fmla="*/ 3 h 7"/>
                  <a:gd name="T18" fmla="*/ 1 w 2"/>
                  <a:gd name="T19" fmla="*/ 4 h 7"/>
                  <a:gd name="T20" fmla="*/ 0 w 2"/>
                  <a:gd name="T21" fmla="*/ 0 h 7"/>
                  <a:gd name="T22" fmla="*/ 0 w 2"/>
                  <a:gd name="T23" fmla="*/ 1 h 7"/>
                  <a:gd name="T24" fmla="*/ 1 w 2"/>
                  <a:gd name="T25" fmla="*/ 2 h 7"/>
                  <a:gd name="T26" fmla="*/ 1 w 2"/>
                  <a:gd name="T27" fmla="*/ 2 h 7"/>
                  <a:gd name="T28" fmla="*/ 0 w 2"/>
                  <a:gd name="T29" fmla="*/ 1 h 7"/>
                  <a:gd name="T30" fmla="*/ 0 w 2"/>
                  <a:gd name="T31" fmla="*/ 1 h 7"/>
                  <a:gd name="T32" fmla="*/ 0 w 2"/>
                  <a:gd name="T33" fmla="*/ 1 h 7"/>
                  <a:gd name="T34" fmla="*/ 0 w 2"/>
                  <a:gd name="T35" fmla="*/ 2 h 7"/>
                  <a:gd name="T36" fmla="*/ 1 w 2"/>
                  <a:gd name="T37" fmla="*/ 4 h 7"/>
                  <a:gd name="T38" fmla="*/ 0 w 2"/>
                  <a:gd name="T39" fmla="*/ 3 h 7"/>
                  <a:gd name="T40" fmla="*/ 1 w 2"/>
                  <a:gd name="T41" fmla="*/ 5 h 7"/>
                  <a:gd name="T42" fmla="*/ 1 w 2"/>
                  <a:gd name="T43" fmla="*/ 6 h 7"/>
                  <a:gd name="T44" fmla="*/ 1 w 2"/>
                  <a:gd name="T45" fmla="*/ 6 h 7"/>
                  <a:gd name="T46" fmla="*/ 1 w 2"/>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7">
                    <a:moveTo>
                      <a:pt x="1" y="4"/>
                    </a:moveTo>
                    <a:cubicBezTo>
                      <a:pt x="1" y="4"/>
                      <a:pt x="1" y="4"/>
                      <a:pt x="1" y="5"/>
                    </a:cubicBezTo>
                    <a:cubicBezTo>
                      <a:pt x="1" y="4"/>
                      <a:pt x="1" y="4"/>
                      <a:pt x="0" y="3"/>
                    </a:cubicBezTo>
                    <a:cubicBezTo>
                      <a:pt x="1" y="3"/>
                      <a:pt x="0" y="2"/>
                      <a:pt x="0" y="2"/>
                    </a:cubicBezTo>
                    <a:cubicBezTo>
                      <a:pt x="0" y="3"/>
                      <a:pt x="1" y="4"/>
                      <a:pt x="1" y="4"/>
                    </a:cubicBezTo>
                    <a:cubicBezTo>
                      <a:pt x="1" y="4"/>
                      <a:pt x="1" y="4"/>
                      <a:pt x="1" y="4"/>
                    </a:cubicBezTo>
                    <a:cubicBezTo>
                      <a:pt x="1" y="4"/>
                      <a:pt x="1" y="4"/>
                      <a:pt x="1" y="3"/>
                    </a:cubicBezTo>
                    <a:cubicBezTo>
                      <a:pt x="0" y="2"/>
                      <a:pt x="0" y="2"/>
                      <a:pt x="1" y="2"/>
                    </a:cubicBezTo>
                    <a:cubicBezTo>
                      <a:pt x="1" y="3"/>
                      <a:pt x="1" y="3"/>
                      <a:pt x="1" y="3"/>
                    </a:cubicBezTo>
                    <a:cubicBezTo>
                      <a:pt x="1" y="4"/>
                      <a:pt x="1" y="3"/>
                      <a:pt x="1" y="4"/>
                    </a:cubicBezTo>
                    <a:cubicBezTo>
                      <a:pt x="1" y="3"/>
                      <a:pt x="1" y="3"/>
                      <a:pt x="0" y="0"/>
                    </a:cubicBezTo>
                    <a:cubicBezTo>
                      <a:pt x="0" y="0"/>
                      <a:pt x="0" y="1"/>
                      <a:pt x="0" y="1"/>
                    </a:cubicBezTo>
                    <a:cubicBezTo>
                      <a:pt x="1" y="1"/>
                      <a:pt x="1" y="2"/>
                      <a:pt x="1" y="2"/>
                    </a:cubicBezTo>
                    <a:cubicBezTo>
                      <a:pt x="1" y="2"/>
                      <a:pt x="1" y="3"/>
                      <a:pt x="1" y="2"/>
                    </a:cubicBezTo>
                    <a:cubicBezTo>
                      <a:pt x="0" y="1"/>
                      <a:pt x="0" y="1"/>
                      <a:pt x="0" y="1"/>
                    </a:cubicBezTo>
                    <a:cubicBezTo>
                      <a:pt x="0" y="1"/>
                      <a:pt x="0" y="1"/>
                      <a:pt x="0" y="1"/>
                    </a:cubicBezTo>
                    <a:cubicBezTo>
                      <a:pt x="0" y="1"/>
                      <a:pt x="0" y="1"/>
                      <a:pt x="0" y="1"/>
                    </a:cubicBezTo>
                    <a:cubicBezTo>
                      <a:pt x="0" y="2"/>
                      <a:pt x="0" y="2"/>
                      <a:pt x="0" y="2"/>
                    </a:cubicBezTo>
                    <a:cubicBezTo>
                      <a:pt x="1" y="4"/>
                      <a:pt x="1" y="4"/>
                      <a:pt x="1" y="4"/>
                    </a:cubicBezTo>
                    <a:cubicBezTo>
                      <a:pt x="1" y="4"/>
                      <a:pt x="1" y="4"/>
                      <a:pt x="0" y="3"/>
                    </a:cubicBezTo>
                    <a:cubicBezTo>
                      <a:pt x="1" y="4"/>
                      <a:pt x="1" y="5"/>
                      <a:pt x="1" y="5"/>
                    </a:cubicBezTo>
                    <a:cubicBezTo>
                      <a:pt x="1" y="5"/>
                      <a:pt x="1" y="5"/>
                      <a:pt x="1" y="6"/>
                    </a:cubicBezTo>
                    <a:cubicBezTo>
                      <a:pt x="2" y="7"/>
                      <a:pt x="1" y="5"/>
                      <a:pt x="1"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1" name="Freeform 2168"/>
              <p:cNvSpPr/>
              <p:nvPr/>
            </p:nvSpPr>
            <p:spPr bwMode="auto">
              <a:xfrm>
                <a:off x="450" y="3104"/>
                <a:ext cx="3" cy="3"/>
              </a:xfrm>
              <a:custGeom>
                <a:avLst/>
                <a:gdLst>
                  <a:gd name="T0" fmla="*/ 3 w 3"/>
                  <a:gd name="T1" fmla="*/ 3 h 3"/>
                  <a:gd name="T2" fmla="*/ 0 w 3"/>
                  <a:gd name="T3" fmla="*/ 0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lnTo>
                      <a:pt x="0" y="0"/>
                    </a:lnTo>
                    <a:lnTo>
                      <a:pt x="0" y="0"/>
                    </a:ln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2" name="Freeform 2169"/>
              <p:cNvSpPr/>
              <p:nvPr/>
            </p:nvSpPr>
            <p:spPr bwMode="auto">
              <a:xfrm>
                <a:off x="448" y="3097"/>
                <a:ext cx="2"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3" name="Freeform 2170"/>
              <p:cNvSpPr/>
              <p:nvPr/>
            </p:nvSpPr>
            <p:spPr bwMode="auto">
              <a:xfrm>
                <a:off x="453" y="310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4" name="Freeform 2171"/>
              <p:cNvSpPr/>
              <p:nvPr/>
            </p:nvSpPr>
            <p:spPr bwMode="auto">
              <a:xfrm>
                <a:off x="450" y="3095"/>
                <a:ext cx="5" cy="7"/>
              </a:xfrm>
              <a:custGeom>
                <a:avLst/>
                <a:gdLst>
                  <a:gd name="T0" fmla="*/ 0 w 2"/>
                  <a:gd name="T1" fmla="*/ 0 h 3"/>
                  <a:gd name="T2" fmla="*/ 0 w 2"/>
                  <a:gd name="T3" fmla="*/ 0 h 3"/>
                  <a:gd name="T4" fmla="*/ 1 w 2"/>
                  <a:gd name="T5" fmla="*/ 3 h 3"/>
                  <a:gd name="T6" fmla="*/ 1 w 2"/>
                  <a:gd name="T7" fmla="*/ 1 h 3"/>
                  <a:gd name="T8" fmla="*/ 1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cubicBezTo>
                      <a:pt x="0" y="0"/>
                      <a:pt x="1" y="1"/>
                      <a:pt x="0" y="0"/>
                    </a:cubicBezTo>
                    <a:cubicBezTo>
                      <a:pt x="1" y="3"/>
                      <a:pt x="1" y="3"/>
                      <a:pt x="1" y="3"/>
                    </a:cubicBezTo>
                    <a:cubicBezTo>
                      <a:pt x="2" y="3"/>
                      <a:pt x="1" y="1"/>
                      <a:pt x="1" y="1"/>
                    </a:cubicBezTo>
                    <a:cubicBezTo>
                      <a:pt x="1" y="2"/>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5" name="Freeform 2172"/>
              <p:cNvSpPr/>
              <p:nvPr/>
            </p:nvSpPr>
            <p:spPr bwMode="auto">
              <a:xfrm>
                <a:off x="453" y="3093"/>
                <a:ext cx="9" cy="14"/>
              </a:xfrm>
              <a:custGeom>
                <a:avLst/>
                <a:gdLst>
                  <a:gd name="T0" fmla="*/ 1 w 4"/>
                  <a:gd name="T1" fmla="*/ 4 h 6"/>
                  <a:gd name="T2" fmla="*/ 1 w 4"/>
                  <a:gd name="T3" fmla="*/ 4 h 6"/>
                  <a:gd name="T4" fmla="*/ 2 w 4"/>
                  <a:gd name="T5" fmla="*/ 4 h 6"/>
                  <a:gd name="T6" fmla="*/ 2 w 4"/>
                  <a:gd name="T7" fmla="*/ 5 h 6"/>
                  <a:gd name="T8" fmla="*/ 2 w 4"/>
                  <a:gd name="T9" fmla="*/ 4 h 6"/>
                  <a:gd name="T10" fmla="*/ 2 w 4"/>
                  <a:gd name="T11" fmla="*/ 4 h 6"/>
                  <a:gd name="T12" fmla="*/ 1 w 4"/>
                  <a:gd name="T13" fmla="*/ 3 h 6"/>
                  <a:gd name="T14" fmla="*/ 3 w 4"/>
                  <a:gd name="T15" fmla="*/ 4 h 6"/>
                  <a:gd name="T16" fmla="*/ 1 w 4"/>
                  <a:gd name="T17" fmla="*/ 2 h 6"/>
                  <a:gd name="T18" fmla="*/ 2 w 4"/>
                  <a:gd name="T19" fmla="*/ 3 h 6"/>
                  <a:gd name="T20" fmla="*/ 2 w 4"/>
                  <a:gd name="T21" fmla="*/ 3 h 6"/>
                  <a:gd name="T22" fmla="*/ 2 w 4"/>
                  <a:gd name="T23" fmla="*/ 3 h 6"/>
                  <a:gd name="T24" fmla="*/ 3 w 4"/>
                  <a:gd name="T25" fmla="*/ 4 h 6"/>
                  <a:gd name="T26" fmla="*/ 3 w 4"/>
                  <a:gd name="T27" fmla="*/ 4 h 6"/>
                  <a:gd name="T28" fmla="*/ 3 w 4"/>
                  <a:gd name="T29" fmla="*/ 4 h 6"/>
                  <a:gd name="T30" fmla="*/ 3 w 4"/>
                  <a:gd name="T31" fmla="*/ 3 h 6"/>
                  <a:gd name="T32" fmla="*/ 4 w 4"/>
                  <a:gd name="T33" fmla="*/ 4 h 6"/>
                  <a:gd name="T34" fmla="*/ 2 w 4"/>
                  <a:gd name="T35" fmla="*/ 2 h 6"/>
                  <a:gd name="T36" fmla="*/ 3 w 4"/>
                  <a:gd name="T37" fmla="*/ 2 h 6"/>
                  <a:gd name="T38" fmla="*/ 4 w 4"/>
                  <a:gd name="T39" fmla="*/ 3 h 6"/>
                  <a:gd name="T40" fmla="*/ 3 w 4"/>
                  <a:gd name="T41" fmla="*/ 2 h 6"/>
                  <a:gd name="T42" fmla="*/ 4 w 4"/>
                  <a:gd name="T43" fmla="*/ 4 h 6"/>
                  <a:gd name="T44" fmla="*/ 3 w 4"/>
                  <a:gd name="T45" fmla="*/ 2 h 6"/>
                  <a:gd name="T46" fmla="*/ 3 w 4"/>
                  <a:gd name="T47" fmla="*/ 2 h 6"/>
                  <a:gd name="T48" fmla="*/ 2 w 4"/>
                  <a:gd name="T49" fmla="*/ 0 h 6"/>
                  <a:gd name="T50" fmla="*/ 2 w 4"/>
                  <a:gd name="T51" fmla="*/ 1 h 6"/>
                  <a:gd name="T52" fmla="*/ 2 w 4"/>
                  <a:gd name="T53" fmla="*/ 2 h 6"/>
                  <a:gd name="T54" fmla="*/ 2 w 4"/>
                  <a:gd name="T55" fmla="*/ 1 h 6"/>
                  <a:gd name="T56" fmla="*/ 2 w 4"/>
                  <a:gd name="T57" fmla="*/ 2 h 6"/>
                  <a:gd name="T58" fmla="*/ 1 w 4"/>
                  <a:gd name="T59" fmla="*/ 1 h 6"/>
                  <a:gd name="T60" fmla="*/ 2 w 4"/>
                  <a:gd name="T61" fmla="*/ 2 h 6"/>
                  <a:gd name="T62" fmla="*/ 1 w 4"/>
                  <a:gd name="T63" fmla="*/ 1 h 6"/>
                  <a:gd name="T64" fmla="*/ 0 w 4"/>
                  <a:gd name="T65" fmla="*/ 2 h 6"/>
                  <a:gd name="T66" fmla="*/ 1 w 4"/>
                  <a:gd name="T67" fmla="*/ 3 h 6"/>
                  <a:gd name="T68" fmla="*/ 1 w 4"/>
                  <a:gd name="T69" fmla="*/ 3 h 6"/>
                  <a:gd name="T70" fmla="*/ 1 w 4"/>
                  <a:gd name="T71" fmla="*/ 4 h 6"/>
                  <a:gd name="T72" fmla="*/ 0 w 4"/>
                  <a:gd name="T73" fmla="*/ 2 h 6"/>
                  <a:gd name="T74" fmla="*/ 0 w 4"/>
                  <a:gd name="T75" fmla="*/ 2 h 6"/>
                  <a:gd name="T76" fmla="*/ 0 w 4"/>
                  <a:gd name="T77" fmla="*/ 2 h 6"/>
                  <a:gd name="T78" fmla="*/ 0 w 4"/>
                  <a:gd name="T79" fmla="*/ 2 h 6"/>
                  <a:gd name="T80" fmla="*/ 1 w 4"/>
                  <a:gd name="T81" fmla="*/ 5 h 6"/>
                  <a:gd name="T82" fmla="*/ 2 w 4"/>
                  <a:gd name="T83" fmla="*/ 5 h 6"/>
                  <a:gd name="T84" fmla="*/ 1 w 4"/>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6">
                    <a:moveTo>
                      <a:pt x="1" y="4"/>
                    </a:moveTo>
                    <a:cubicBezTo>
                      <a:pt x="1" y="4"/>
                      <a:pt x="1" y="3"/>
                      <a:pt x="1" y="4"/>
                    </a:cubicBezTo>
                    <a:cubicBezTo>
                      <a:pt x="2" y="4"/>
                      <a:pt x="2" y="4"/>
                      <a:pt x="2" y="4"/>
                    </a:cubicBezTo>
                    <a:cubicBezTo>
                      <a:pt x="2" y="5"/>
                      <a:pt x="2" y="4"/>
                      <a:pt x="2" y="5"/>
                    </a:cubicBezTo>
                    <a:cubicBezTo>
                      <a:pt x="2" y="4"/>
                      <a:pt x="2" y="4"/>
                      <a:pt x="2" y="4"/>
                    </a:cubicBezTo>
                    <a:cubicBezTo>
                      <a:pt x="2" y="4"/>
                      <a:pt x="1" y="3"/>
                      <a:pt x="2" y="4"/>
                    </a:cubicBezTo>
                    <a:cubicBezTo>
                      <a:pt x="2" y="3"/>
                      <a:pt x="2" y="3"/>
                      <a:pt x="1" y="3"/>
                    </a:cubicBezTo>
                    <a:cubicBezTo>
                      <a:pt x="2" y="4"/>
                      <a:pt x="2" y="4"/>
                      <a:pt x="3" y="4"/>
                    </a:cubicBezTo>
                    <a:cubicBezTo>
                      <a:pt x="2" y="4"/>
                      <a:pt x="2" y="3"/>
                      <a:pt x="1" y="2"/>
                    </a:cubicBezTo>
                    <a:cubicBezTo>
                      <a:pt x="2" y="3"/>
                      <a:pt x="1" y="2"/>
                      <a:pt x="2" y="3"/>
                    </a:cubicBezTo>
                    <a:cubicBezTo>
                      <a:pt x="2" y="3"/>
                      <a:pt x="2" y="3"/>
                      <a:pt x="2" y="3"/>
                    </a:cubicBezTo>
                    <a:cubicBezTo>
                      <a:pt x="3" y="4"/>
                      <a:pt x="2" y="3"/>
                      <a:pt x="2" y="3"/>
                    </a:cubicBezTo>
                    <a:cubicBezTo>
                      <a:pt x="3" y="4"/>
                      <a:pt x="3" y="4"/>
                      <a:pt x="3" y="4"/>
                    </a:cubicBezTo>
                    <a:cubicBezTo>
                      <a:pt x="3" y="4"/>
                      <a:pt x="2" y="3"/>
                      <a:pt x="3" y="4"/>
                    </a:cubicBezTo>
                    <a:cubicBezTo>
                      <a:pt x="3" y="4"/>
                      <a:pt x="3" y="4"/>
                      <a:pt x="3" y="4"/>
                    </a:cubicBezTo>
                    <a:cubicBezTo>
                      <a:pt x="3" y="3"/>
                      <a:pt x="3" y="4"/>
                      <a:pt x="3" y="3"/>
                    </a:cubicBezTo>
                    <a:cubicBezTo>
                      <a:pt x="4" y="4"/>
                      <a:pt x="4" y="4"/>
                      <a:pt x="4" y="4"/>
                    </a:cubicBezTo>
                    <a:cubicBezTo>
                      <a:pt x="3" y="3"/>
                      <a:pt x="3" y="4"/>
                      <a:pt x="2" y="2"/>
                    </a:cubicBezTo>
                    <a:cubicBezTo>
                      <a:pt x="4" y="4"/>
                      <a:pt x="2" y="1"/>
                      <a:pt x="3" y="2"/>
                    </a:cubicBezTo>
                    <a:cubicBezTo>
                      <a:pt x="3" y="3"/>
                      <a:pt x="3" y="2"/>
                      <a:pt x="4" y="3"/>
                    </a:cubicBezTo>
                    <a:cubicBezTo>
                      <a:pt x="3" y="2"/>
                      <a:pt x="3" y="3"/>
                      <a:pt x="3" y="2"/>
                    </a:cubicBezTo>
                    <a:cubicBezTo>
                      <a:pt x="4" y="3"/>
                      <a:pt x="3" y="2"/>
                      <a:pt x="4" y="4"/>
                    </a:cubicBezTo>
                    <a:cubicBezTo>
                      <a:pt x="3" y="2"/>
                      <a:pt x="3" y="2"/>
                      <a:pt x="3" y="2"/>
                    </a:cubicBezTo>
                    <a:cubicBezTo>
                      <a:pt x="4" y="2"/>
                      <a:pt x="4" y="2"/>
                      <a:pt x="3" y="2"/>
                    </a:cubicBezTo>
                    <a:cubicBezTo>
                      <a:pt x="3" y="2"/>
                      <a:pt x="2" y="0"/>
                      <a:pt x="2" y="0"/>
                    </a:cubicBezTo>
                    <a:cubicBezTo>
                      <a:pt x="2" y="1"/>
                      <a:pt x="2" y="1"/>
                      <a:pt x="2" y="1"/>
                    </a:cubicBezTo>
                    <a:cubicBezTo>
                      <a:pt x="3" y="2"/>
                      <a:pt x="2" y="1"/>
                      <a:pt x="2" y="2"/>
                    </a:cubicBezTo>
                    <a:cubicBezTo>
                      <a:pt x="2" y="1"/>
                      <a:pt x="2" y="1"/>
                      <a:pt x="2" y="1"/>
                    </a:cubicBezTo>
                    <a:cubicBezTo>
                      <a:pt x="2" y="1"/>
                      <a:pt x="2" y="2"/>
                      <a:pt x="2" y="2"/>
                    </a:cubicBezTo>
                    <a:cubicBezTo>
                      <a:pt x="2" y="2"/>
                      <a:pt x="2" y="1"/>
                      <a:pt x="1" y="1"/>
                    </a:cubicBezTo>
                    <a:cubicBezTo>
                      <a:pt x="1" y="1"/>
                      <a:pt x="2" y="1"/>
                      <a:pt x="2" y="2"/>
                    </a:cubicBezTo>
                    <a:cubicBezTo>
                      <a:pt x="1" y="1"/>
                      <a:pt x="1" y="1"/>
                      <a:pt x="1" y="1"/>
                    </a:cubicBezTo>
                    <a:cubicBezTo>
                      <a:pt x="1" y="1"/>
                      <a:pt x="1" y="2"/>
                      <a:pt x="0" y="2"/>
                    </a:cubicBezTo>
                    <a:cubicBezTo>
                      <a:pt x="1" y="3"/>
                      <a:pt x="1" y="3"/>
                      <a:pt x="1" y="3"/>
                    </a:cubicBezTo>
                    <a:cubicBezTo>
                      <a:pt x="1" y="2"/>
                      <a:pt x="2" y="5"/>
                      <a:pt x="1" y="3"/>
                    </a:cubicBezTo>
                    <a:cubicBezTo>
                      <a:pt x="1" y="4"/>
                      <a:pt x="1" y="4"/>
                      <a:pt x="1" y="4"/>
                    </a:cubicBezTo>
                    <a:cubicBezTo>
                      <a:pt x="1" y="3"/>
                      <a:pt x="0" y="2"/>
                      <a:pt x="0" y="2"/>
                    </a:cubicBezTo>
                    <a:cubicBezTo>
                      <a:pt x="0" y="2"/>
                      <a:pt x="0" y="2"/>
                      <a:pt x="0" y="2"/>
                    </a:cubicBezTo>
                    <a:cubicBezTo>
                      <a:pt x="0" y="2"/>
                      <a:pt x="0" y="2"/>
                      <a:pt x="0" y="2"/>
                    </a:cubicBezTo>
                    <a:cubicBezTo>
                      <a:pt x="1" y="3"/>
                      <a:pt x="0" y="3"/>
                      <a:pt x="0" y="2"/>
                    </a:cubicBezTo>
                    <a:cubicBezTo>
                      <a:pt x="0" y="3"/>
                      <a:pt x="1" y="4"/>
                      <a:pt x="1" y="5"/>
                    </a:cubicBezTo>
                    <a:cubicBezTo>
                      <a:pt x="1" y="3"/>
                      <a:pt x="2" y="6"/>
                      <a:pt x="2" y="5"/>
                    </a:cubicBezTo>
                    <a:cubicBezTo>
                      <a:pt x="2" y="5"/>
                      <a:pt x="2" y="4"/>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6" name="Freeform 2173"/>
              <p:cNvSpPr/>
              <p:nvPr/>
            </p:nvSpPr>
            <p:spPr bwMode="auto">
              <a:xfrm>
                <a:off x="453" y="309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7" name="Freeform 2174"/>
              <p:cNvSpPr/>
              <p:nvPr/>
            </p:nvSpPr>
            <p:spPr bwMode="auto">
              <a:xfrm>
                <a:off x="460" y="30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8" name="Rectangle 2175"/>
              <p:cNvSpPr>
                <a:spLocks noChangeArrowheads="1"/>
              </p:cNvSpPr>
              <p:nvPr/>
            </p:nvSpPr>
            <p:spPr bwMode="auto">
              <a:xfrm>
                <a:off x="453" y="309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29" name="Rectangle 2176"/>
              <p:cNvSpPr>
                <a:spLocks noChangeArrowheads="1"/>
              </p:cNvSpPr>
              <p:nvPr/>
            </p:nvSpPr>
            <p:spPr bwMode="auto">
              <a:xfrm>
                <a:off x="455" y="31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0" name="Freeform 2177"/>
              <p:cNvSpPr/>
              <p:nvPr/>
            </p:nvSpPr>
            <p:spPr bwMode="auto">
              <a:xfrm>
                <a:off x="462" y="3097"/>
                <a:ext cx="2" cy="3"/>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lnTo>
                      <a:pt x="0" y="0"/>
                    </a:ln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1" name="Freeform 2178"/>
              <p:cNvSpPr/>
              <p:nvPr/>
            </p:nvSpPr>
            <p:spPr bwMode="auto">
              <a:xfrm>
                <a:off x="467" y="30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2" name="Freeform 2179"/>
              <p:cNvSpPr/>
              <p:nvPr/>
            </p:nvSpPr>
            <p:spPr bwMode="auto">
              <a:xfrm>
                <a:off x="457" y="3081"/>
                <a:ext cx="17" cy="19"/>
              </a:xfrm>
              <a:custGeom>
                <a:avLst/>
                <a:gdLst>
                  <a:gd name="T0" fmla="*/ 5 w 7"/>
                  <a:gd name="T1" fmla="*/ 2 h 8"/>
                  <a:gd name="T2" fmla="*/ 3 w 7"/>
                  <a:gd name="T3" fmla="*/ 1 h 8"/>
                  <a:gd name="T4" fmla="*/ 2 w 7"/>
                  <a:gd name="T5" fmla="*/ 1 h 8"/>
                  <a:gd name="T6" fmla="*/ 3 w 7"/>
                  <a:gd name="T7" fmla="*/ 2 h 8"/>
                  <a:gd name="T8" fmla="*/ 3 w 7"/>
                  <a:gd name="T9" fmla="*/ 2 h 8"/>
                  <a:gd name="T10" fmla="*/ 2 w 7"/>
                  <a:gd name="T11" fmla="*/ 2 h 8"/>
                  <a:gd name="T12" fmla="*/ 3 w 7"/>
                  <a:gd name="T13" fmla="*/ 3 h 8"/>
                  <a:gd name="T14" fmla="*/ 3 w 7"/>
                  <a:gd name="T15" fmla="*/ 3 h 8"/>
                  <a:gd name="T16" fmla="*/ 2 w 7"/>
                  <a:gd name="T17" fmla="*/ 3 h 8"/>
                  <a:gd name="T18" fmla="*/ 4 w 7"/>
                  <a:gd name="T19" fmla="*/ 5 h 8"/>
                  <a:gd name="T20" fmla="*/ 4 w 7"/>
                  <a:gd name="T21" fmla="*/ 5 h 8"/>
                  <a:gd name="T22" fmla="*/ 3 w 7"/>
                  <a:gd name="T23" fmla="*/ 5 h 8"/>
                  <a:gd name="T24" fmla="*/ 3 w 7"/>
                  <a:gd name="T25" fmla="*/ 5 h 8"/>
                  <a:gd name="T26" fmla="*/ 2 w 7"/>
                  <a:gd name="T27" fmla="*/ 5 h 8"/>
                  <a:gd name="T28" fmla="*/ 2 w 7"/>
                  <a:gd name="T29" fmla="*/ 5 h 8"/>
                  <a:gd name="T30" fmla="*/ 3 w 7"/>
                  <a:gd name="T31" fmla="*/ 6 h 8"/>
                  <a:gd name="T32" fmla="*/ 2 w 7"/>
                  <a:gd name="T33" fmla="*/ 5 h 8"/>
                  <a:gd name="T34" fmla="*/ 2 w 7"/>
                  <a:gd name="T35" fmla="*/ 6 h 8"/>
                  <a:gd name="T36" fmla="*/ 1 w 7"/>
                  <a:gd name="T37" fmla="*/ 6 h 8"/>
                  <a:gd name="T38" fmla="*/ 2 w 7"/>
                  <a:gd name="T39" fmla="*/ 6 h 8"/>
                  <a:gd name="T40" fmla="*/ 1 w 7"/>
                  <a:gd name="T41" fmla="*/ 6 h 8"/>
                  <a:gd name="T42" fmla="*/ 3 w 7"/>
                  <a:gd name="T43" fmla="*/ 8 h 8"/>
                  <a:gd name="T44" fmla="*/ 3 w 7"/>
                  <a:gd name="T45" fmla="*/ 8 h 8"/>
                  <a:gd name="T46" fmla="*/ 3 w 7"/>
                  <a:gd name="T47" fmla="*/ 7 h 8"/>
                  <a:gd name="T48" fmla="*/ 4 w 7"/>
                  <a:gd name="T49" fmla="*/ 8 h 8"/>
                  <a:gd name="T50" fmla="*/ 4 w 7"/>
                  <a:gd name="T51" fmla="*/ 7 h 8"/>
                  <a:gd name="T52" fmla="*/ 4 w 7"/>
                  <a:gd name="T53" fmla="*/ 7 h 8"/>
                  <a:gd name="T54" fmla="*/ 4 w 7"/>
                  <a:gd name="T55" fmla="*/ 7 h 8"/>
                  <a:gd name="T56" fmla="*/ 4 w 7"/>
                  <a:gd name="T57" fmla="*/ 7 h 8"/>
                  <a:gd name="T58" fmla="*/ 4 w 7"/>
                  <a:gd name="T59" fmla="*/ 6 h 8"/>
                  <a:gd name="T60" fmla="*/ 4 w 7"/>
                  <a:gd name="T61" fmla="*/ 6 h 8"/>
                  <a:gd name="T62" fmla="*/ 5 w 7"/>
                  <a:gd name="T63" fmla="*/ 6 h 8"/>
                  <a:gd name="T64" fmla="*/ 5 w 7"/>
                  <a:gd name="T65" fmla="*/ 6 h 8"/>
                  <a:gd name="T66" fmla="*/ 4 w 7"/>
                  <a:gd name="T67" fmla="*/ 5 h 8"/>
                  <a:gd name="T68" fmla="*/ 4 w 7"/>
                  <a:gd name="T69" fmla="*/ 5 h 8"/>
                  <a:gd name="T70" fmla="*/ 4 w 7"/>
                  <a:gd name="T71" fmla="*/ 4 h 8"/>
                  <a:gd name="T72" fmla="*/ 5 w 7"/>
                  <a:gd name="T73" fmla="*/ 4 h 8"/>
                  <a:gd name="T74" fmla="*/ 5 w 7"/>
                  <a:gd name="T75" fmla="*/ 3 h 8"/>
                  <a:gd name="T76" fmla="*/ 3 w 7"/>
                  <a:gd name="T77" fmla="*/ 3 h 8"/>
                  <a:gd name="T78" fmla="*/ 5 w 7"/>
                  <a:gd name="T7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8">
                    <a:moveTo>
                      <a:pt x="6" y="3"/>
                    </a:moveTo>
                    <a:cubicBezTo>
                      <a:pt x="6" y="3"/>
                      <a:pt x="5" y="3"/>
                      <a:pt x="5" y="2"/>
                    </a:cubicBezTo>
                    <a:cubicBezTo>
                      <a:pt x="5" y="2"/>
                      <a:pt x="5" y="2"/>
                      <a:pt x="5" y="2"/>
                    </a:cubicBezTo>
                    <a:cubicBezTo>
                      <a:pt x="5" y="2"/>
                      <a:pt x="4" y="2"/>
                      <a:pt x="3" y="1"/>
                    </a:cubicBezTo>
                    <a:cubicBezTo>
                      <a:pt x="4" y="1"/>
                      <a:pt x="4" y="1"/>
                      <a:pt x="4" y="1"/>
                    </a:cubicBezTo>
                    <a:cubicBezTo>
                      <a:pt x="4" y="2"/>
                      <a:pt x="3" y="1"/>
                      <a:pt x="2" y="1"/>
                    </a:cubicBezTo>
                    <a:cubicBezTo>
                      <a:pt x="3" y="1"/>
                      <a:pt x="4" y="2"/>
                      <a:pt x="4" y="2"/>
                    </a:cubicBezTo>
                    <a:cubicBezTo>
                      <a:pt x="4" y="2"/>
                      <a:pt x="3" y="2"/>
                      <a:pt x="3" y="2"/>
                    </a:cubicBezTo>
                    <a:cubicBezTo>
                      <a:pt x="3" y="2"/>
                      <a:pt x="4" y="3"/>
                      <a:pt x="4" y="3"/>
                    </a:cubicBezTo>
                    <a:cubicBezTo>
                      <a:pt x="1" y="0"/>
                      <a:pt x="5" y="4"/>
                      <a:pt x="3" y="2"/>
                    </a:cubicBezTo>
                    <a:cubicBezTo>
                      <a:pt x="3" y="2"/>
                      <a:pt x="3" y="2"/>
                      <a:pt x="3" y="3"/>
                    </a:cubicBezTo>
                    <a:cubicBezTo>
                      <a:pt x="3" y="2"/>
                      <a:pt x="3" y="3"/>
                      <a:pt x="2" y="2"/>
                    </a:cubicBezTo>
                    <a:cubicBezTo>
                      <a:pt x="4" y="4"/>
                      <a:pt x="1" y="2"/>
                      <a:pt x="4" y="4"/>
                    </a:cubicBezTo>
                    <a:cubicBezTo>
                      <a:pt x="3" y="3"/>
                      <a:pt x="4" y="4"/>
                      <a:pt x="3" y="3"/>
                    </a:cubicBezTo>
                    <a:cubicBezTo>
                      <a:pt x="3" y="3"/>
                      <a:pt x="3" y="3"/>
                      <a:pt x="3" y="3"/>
                    </a:cubicBezTo>
                    <a:cubicBezTo>
                      <a:pt x="2" y="3"/>
                      <a:pt x="4" y="4"/>
                      <a:pt x="3" y="3"/>
                    </a:cubicBezTo>
                    <a:cubicBezTo>
                      <a:pt x="2" y="3"/>
                      <a:pt x="3" y="4"/>
                      <a:pt x="4" y="4"/>
                    </a:cubicBezTo>
                    <a:cubicBezTo>
                      <a:pt x="3" y="4"/>
                      <a:pt x="3" y="4"/>
                      <a:pt x="2" y="3"/>
                    </a:cubicBezTo>
                    <a:cubicBezTo>
                      <a:pt x="3" y="4"/>
                      <a:pt x="3" y="4"/>
                      <a:pt x="3" y="4"/>
                    </a:cubicBezTo>
                    <a:cubicBezTo>
                      <a:pt x="3" y="4"/>
                      <a:pt x="4" y="4"/>
                      <a:pt x="4" y="5"/>
                    </a:cubicBezTo>
                    <a:cubicBezTo>
                      <a:pt x="4" y="5"/>
                      <a:pt x="5" y="6"/>
                      <a:pt x="5" y="6"/>
                    </a:cubicBezTo>
                    <a:cubicBezTo>
                      <a:pt x="3" y="5"/>
                      <a:pt x="5" y="6"/>
                      <a:pt x="4" y="5"/>
                    </a:cubicBezTo>
                    <a:cubicBezTo>
                      <a:pt x="3" y="4"/>
                      <a:pt x="3" y="4"/>
                      <a:pt x="3" y="4"/>
                    </a:cubicBezTo>
                    <a:cubicBezTo>
                      <a:pt x="2" y="4"/>
                      <a:pt x="2" y="4"/>
                      <a:pt x="3" y="5"/>
                    </a:cubicBezTo>
                    <a:cubicBezTo>
                      <a:pt x="3" y="4"/>
                      <a:pt x="2" y="4"/>
                      <a:pt x="2" y="4"/>
                    </a:cubicBezTo>
                    <a:cubicBezTo>
                      <a:pt x="2" y="3"/>
                      <a:pt x="3" y="5"/>
                      <a:pt x="3" y="5"/>
                    </a:cubicBezTo>
                    <a:cubicBezTo>
                      <a:pt x="2" y="4"/>
                      <a:pt x="2" y="4"/>
                      <a:pt x="2" y="4"/>
                    </a:cubicBezTo>
                    <a:cubicBezTo>
                      <a:pt x="3" y="5"/>
                      <a:pt x="2" y="4"/>
                      <a:pt x="2" y="5"/>
                    </a:cubicBezTo>
                    <a:cubicBezTo>
                      <a:pt x="3" y="5"/>
                      <a:pt x="3" y="5"/>
                      <a:pt x="3" y="5"/>
                    </a:cubicBezTo>
                    <a:cubicBezTo>
                      <a:pt x="1" y="4"/>
                      <a:pt x="3" y="6"/>
                      <a:pt x="2" y="5"/>
                    </a:cubicBezTo>
                    <a:cubicBezTo>
                      <a:pt x="3" y="6"/>
                      <a:pt x="3" y="7"/>
                      <a:pt x="3" y="7"/>
                    </a:cubicBezTo>
                    <a:cubicBezTo>
                      <a:pt x="3" y="6"/>
                      <a:pt x="3" y="6"/>
                      <a:pt x="3" y="6"/>
                    </a:cubicBezTo>
                    <a:cubicBezTo>
                      <a:pt x="3" y="7"/>
                      <a:pt x="2" y="5"/>
                      <a:pt x="1" y="4"/>
                    </a:cubicBezTo>
                    <a:cubicBezTo>
                      <a:pt x="2" y="5"/>
                      <a:pt x="1" y="5"/>
                      <a:pt x="2" y="5"/>
                    </a:cubicBezTo>
                    <a:cubicBezTo>
                      <a:pt x="1" y="5"/>
                      <a:pt x="1" y="5"/>
                      <a:pt x="1" y="5"/>
                    </a:cubicBezTo>
                    <a:cubicBezTo>
                      <a:pt x="1" y="5"/>
                      <a:pt x="3" y="7"/>
                      <a:pt x="2" y="6"/>
                    </a:cubicBezTo>
                    <a:cubicBezTo>
                      <a:pt x="1" y="5"/>
                      <a:pt x="1" y="5"/>
                      <a:pt x="1" y="5"/>
                    </a:cubicBezTo>
                    <a:cubicBezTo>
                      <a:pt x="1" y="5"/>
                      <a:pt x="0" y="5"/>
                      <a:pt x="1" y="6"/>
                    </a:cubicBezTo>
                    <a:cubicBezTo>
                      <a:pt x="1" y="7"/>
                      <a:pt x="2" y="8"/>
                      <a:pt x="3" y="8"/>
                    </a:cubicBezTo>
                    <a:cubicBezTo>
                      <a:pt x="3" y="8"/>
                      <a:pt x="2" y="7"/>
                      <a:pt x="2" y="6"/>
                    </a:cubicBezTo>
                    <a:cubicBezTo>
                      <a:pt x="2" y="7"/>
                      <a:pt x="2" y="7"/>
                      <a:pt x="2" y="7"/>
                    </a:cubicBezTo>
                    <a:cubicBezTo>
                      <a:pt x="2" y="6"/>
                      <a:pt x="2" y="6"/>
                      <a:pt x="1" y="6"/>
                    </a:cubicBezTo>
                    <a:cubicBezTo>
                      <a:pt x="1" y="5"/>
                      <a:pt x="2" y="6"/>
                      <a:pt x="2" y="6"/>
                    </a:cubicBezTo>
                    <a:cubicBezTo>
                      <a:pt x="2" y="7"/>
                      <a:pt x="2" y="7"/>
                      <a:pt x="3" y="8"/>
                    </a:cubicBezTo>
                    <a:cubicBezTo>
                      <a:pt x="3" y="7"/>
                      <a:pt x="3" y="7"/>
                      <a:pt x="3" y="7"/>
                    </a:cubicBezTo>
                    <a:cubicBezTo>
                      <a:pt x="3" y="8"/>
                      <a:pt x="3" y="7"/>
                      <a:pt x="3" y="8"/>
                    </a:cubicBezTo>
                    <a:cubicBezTo>
                      <a:pt x="2" y="7"/>
                      <a:pt x="4" y="8"/>
                      <a:pt x="4" y="8"/>
                    </a:cubicBezTo>
                    <a:cubicBezTo>
                      <a:pt x="3" y="7"/>
                      <a:pt x="3" y="7"/>
                      <a:pt x="3" y="7"/>
                    </a:cubicBezTo>
                    <a:cubicBezTo>
                      <a:pt x="3" y="7"/>
                      <a:pt x="3" y="7"/>
                      <a:pt x="3" y="7"/>
                    </a:cubicBezTo>
                    <a:cubicBezTo>
                      <a:pt x="4" y="7"/>
                      <a:pt x="3" y="7"/>
                      <a:pt x="4" y="8"/>
                    </a:cubicBezTo>
                    <a:cubicBezTo>
                      <a:pt x="4" y="7"/>
                      <a:pt x="3" y="6"/>
                      <a:pt x="3" y="6"/>
                    </a:cubicBezTo>
                    <a:cubicBezTo>
                      <a:pt x="4" y="7"/>
                      <a:pt x="3" y="6"/>
                      <a:pt x="4" y="7"/>
                    </a:cubicBezTo>
                    <a:cubicBezTo>
                      <a:pt x="3" y="6"/>
                      <a:pt x="4" y="7"/>
                      <a:pt x="4" y="6"/>
                    </a:cubicBezTo>
                    <a:cubicBezTo>
                      <a:pt x="3" y="6"/>
                      <a:pt x="4" y="6"/>
                      <a:pt x="4" y="7"/>
                    </a:cubicBezTo>
                    <a:cubicBezTo>
                      <a:pt x="4" y="7"/>
                      <a:pt x="4" y="7"/>
                      <a:pt x="4" y="7"/>
                    </a:cubicBezTo>
                    <a:cubicBezTo>
                      <a:pt x="4" y="7"/>
                      <a:pt x="4" y="7"/>
                      <a:pt x="4" y="7"/>
                    </a:cubicBezTo>
                    <a:cubicBezTo>
                      <a:pt x="4" y="7"/>
                      <a:pt x="4" y="7"/>
                      <a:pt x="4" y="7"/>
                    </a:cubicBezTo>
                    <a:cubicBezTo>
                      <a:pt x="4" y="7"/>
                      <a:pt x="4" y="6"/>
                      <a:pt x="4" y="7"/>
                    </a:cubicBezTo>
                    <a:cubicBezTo>
                      <a:pt x="5" y="7"/>
                      <a:pt x="5" y="7"/>
                      <a:pt x="5" y="7"/>
                    </a:cubicBezTo>
                    <a:cubicBezTo>
                      <a:pt x="5" y="7"/>
                      <a:pt x="3" y="5"/>
                      <a:pt x="4" y="6"/>
                    </a:cubicBezTo>
                    <a:cubicBezTo>
                      <a:pt x="4" y="6"/>
                      <a:pt x="4" y="6"/>
                      <a:pt x="3" y="5"/>
                    </a:cubicBezTo>
                    <a:cubicBezTo>
                      <a:pt x="3" y="5"/>
                      <a:pt x="4" y="6"/>
                      <a:pt x="4" y="6"/>
                    </a:cubicBezTo>
                    <a:cubicBezTo>
                      <a:pt x="3" y="5"/>
                      <a:pt x="4" y="6"/>
                      <a:pt x="4" y="5"/>
                    </a:cubicBezTo>
                    <a:cubicBezTo>
                      <a:pt x="5" y="6"/>
                      <a:pt x="4" y="5"/>
                      <a:pt x="5" y="6"/>
                    </a:cubicBezTo>
                    <a:cubicBezTo>
                      <a:pt x="5" y="7"/>
                      <a:pt x="4" y="5"/>
                      <a:pt x="5" y="6"/>
                    </a:cubicBezTo>
                    <a:cubicBezTo>
                      <a:pt x="5" y="6"/>
                      <a:pt x="5" y="6"/>
                      <a:pt x="5" y="6"/>
                    </a:cubicBezTo>
                    <a:cubicBezTo>
                      <a:pt x="5" y="6"/>
                      <a:pt x="4" y="5"/>
                      <a:pt x="5" y="6"/>
                    </a:cubicBezTo>
                    <a:cubicBezTo>
                      <a:pt x="4" y="5"/>
                      <a:pt x="4" y="5"/>
                      <a:pt x="4" y="5"/>
                    </a:cubicBezTo>
                    <a:cubicBezTo>
                      <a:pt x="5" y="5"/>
                      <a:pt x="5" y="5"/>
                      <a:pt x="5" y="6"/>
                    </a:cubicBezTo>
                    <a:cubicBezTo>
                      <a:pt x="4" y="5"/>
                      <a:pt x="4" y="5"/>
                      <a:pt x="4" y="5"/>
                    </a:cubicBezTo>
                    <a:cubicBezTo>
                      <a:pt x="6" y="6"/>
                      <a:pt x="5" y="4"/>
                      <a:pt x="4" y="3"/>
                    </a:cubicBezTo>
                    <a:cubicBezTo>
                      <a:pt x="4" y="4"/>
                      <a:pt x="4" y="4"/>
                      <a:pt x="4" y="4"/>
                    </a:cubicBezTo>
                    <a:cubicBezTo>
                      <a:pt x="5" y="4"/>
                      <a:pt x="5" y="4"/>
                      <a:pt x="5" y="4"/>
                    </a:cubicBezTo>
                    <a:cubicBezTo>
                      <a:pt x="5" y="4"/>
                      <a:pt x="6" y="5"/>
                      <a:pt x="5" y="4"/>
                    </a:cubicBezTo>
                    <a:cubicBezTo>
                      <a:pt x="4" y="4"/>
                      <a:pt x="5" y="4"/>
                      <a:pt x="6" y="5"/>
                    </a:cubicBezTo>
                    <a:cubicBezTo>
                      <a:pt x="4" y="3"/>
                      <a:pt x="7" y="5"/>
                      <a:pt x="5" y="3"/>
                    </a:cubicBezTo>
                    <a:cubicBezTo>
                      <a:pt x="5" y="3"/>
                      <a:pt x="4" y="3"/>
                      <a:pt x="4" y="3"/>
                    </a:cubicBezTo>
                    <a:cubicBezTo>
                      <a:pt x="4" y="3"/>
                      <a:pt x="3" y="3"/>
                      <a:pt x="3" y="3"/>
                    </a:cubicBezTo>
                    <a:cubicBezTo>
                      <a:pt x="3" y="2"/>
                      <a:pt x="4" y="3"/>
                      <a:pt x="4" y="3"/>
                    </a:cubicBezTo>
                    <a:cubicBezTo>
                      <a:pt x="5" y="4"/>
                      <a:pt x="5" y="4"/>
                      <a:pt x="5" y="4"/>
                    </a:cubicBezTo>
                    <a:cubicBezTo>
                      <a:pt x="7" y="5"/>
                      <a:pt x="3" y="2"/>
                      <a:pt x="6"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3" name="Freeform 2180"/>
              <p:cNvSpPr/>
              <p:nvPr/>
            </p:nvSpPr>
            <p:spPr bwMode="auto">
              <a:xfrm>
                <a:off x="469" y="3090"/>
                <a:ext cx="3" cy="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4" name="Rectangle 2181"/>
              <p:cNvSpPr>
                <a:spLocks noChangeArrowheads="1"/>
              </p:cNvSpPr>
              <p:nvPr/>
            </p:nvSpPr>
            <p:spPr bwMode="auto">
              <a:xfrm>
                <a:off x="469" y="3090"/>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5" name="Freeform 2182"/>
              <p:cNvSpPr/>
              <p:nvPr/>
            </p:nvSpPr>
            <p:spPr bwMode="auto">
              <a:xfrm>
                <a:off x="469" y="3088"/>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6" name="Rectangle 2183"/>
              <p:cNvSpPr>
                <a:spLocks noChangeArrowheads="1"/>
              </p:cNvSpPr>
              <p:nvPr/>
            </p:nvSpPr>
            <p:spPr bwMode="auto">
              <a:xfrm>
                <a:off x="469" y="30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7" name="Freeform 2184"/>
              <p:cNvSpPr/>
              <p:nvPr/>
            </p:nvSpPr>
            <p:spPr bwMode="auto">
              <a:xfrm>
                <a:off x="460" y="3076"/>
                <a:ext cx="14" cy="9"/>
              </a:xfrm>
              <a:custGeom>
                <a:avLst/>
                <a:gdLst>
                  <a:gd name="T0" fmla="*/ 4 w 6"/>
                  <a:gd name="T1" fmla="*/ 1 h 4"/>
                  <a:gd name="T2" fmla="*/ 3 w 6"/>
                  <a:gd name="T3" fmla="*/ 1 h 4"/>
                  <a:gd name="T4" fmla="*/ 4 w 6"/>
                  <a:gd name="T5" fmla="*/ 1 h 4"/>
                  <a:gd name="T6" fmla="*/ 2 w 6"/>
                  <a:gd name="T7" fmla="*/ 0 h 4"/>
                  <a:gd name="T8" fmla="*/ 3 w 6"/>
                  <a:gd name="T9" fmla="*/ 2 h 4"/>
                  <a:gd name="T10" fmla="*/ 2 w 6"/>
                  <a:gd name="T11" fmla="*/ 1 h 4"/>
                  <a:gd name="T12" fmla="*/ 3 w 6"/>
                  <a:gd name="T13" fmla="*/ 2 h 4"/>
                  <a:gd name="T14" fmla="*/ 2 w 6"/>
                  <a:gd name="T15" fmla="*/ 2 h 4"/>
                  <a:gd name="T16" fmla="*/ 2 w 6"/>
                  <a:gd name="T17" fmla="*/ 2 h 4"/>
                  <a:gd name="T18" fmla="*/ 3 w 6"/>
                  <a:gd name="T19" fmla="*/ 2 h 4"/>
                  <a:gd name="T20" fmla="*/ 2 w 6"/>
                  <a:gd name="T21" fmla="*/ 2 h 4"/>
                  <a:gd name="T22" fmla="*/ 2 w 6"/>
                  <a:gd name="T23" fmla="*/ 3 h 4"/>
                  <a:gd name="T24" fmla="*/ 3 w 6"/>
                  <a:gd name="T25" fmla="*/ 3 h 4"/>
                  <a:gd name="T26" fmla="*/ 2 w 6"/>
                  <a:gd name="T27" fmla="*/ 3 h 4"/>
                  <a:gd name="T28" fmla="*/ 3 w 6"/>
                  <a:gd name="T29" fmla="*/ 3 h 4"/>
                  <a:gd name="T30" fmla="*/ 2 w 6"/>
                  <a:gd name="T31" fmla="*/ 2 h 4"/>
                  <a:gd name="T32" fmla="*/ 3 w 6"/>
                  <a:gd name="T33" fmla="*/ 3 h 4"/>
                  <a:gd name="T34" fmla="*/ 4 w 6"/>
                  <a:gd name="T35" fmla="*/ 4 h 4"/>
                  <a:gd name="T36" fmla="*/ 3 w 6"/>
                  <a:gd name="T37" fmla="*/ 3 h 4"/>
                  <a:gd name="T38" fmla="*/ 3 w 6"/>
                  <a:gd name="T39" fmla="*/ 3 h 4"/>
                  <a:gd name="T40" fmla="*/ 3 w 6"/>
                  <a:gd name="T41" fmla="*/ 3 h 4"/>
                  <a:gd name="T42" fmla="*/ 4 w 6"/>
                  <a:gd name="T43" fmla="*/ 4 h 4"/>
                  <a:gd name="T44" fmla="*/ 5 w 6"/>
                  <a:gd name="T45" fmla="*/ 4 h 4"/>
                  <a:gd name="T46" fmla="*/ 5 w 6"/>
                  <a:gd name="T47" fmla="*/ 4 h 4"/>
                  <a:gd name="T48" fmla="*/ 5 w 6"/>
                  <a:gd name="T49" fmla="*/ 4 h 4"/>
                  <a:gd name="T50" fmla="*/ 4 w 6"/>
                  <a:gd name="T51" fmla="*/ 3 h 4"/>
                  <a:gd name="T52" fmla="*/ 3 w 6"/>
                  <a:gd name="T53" fmla="*/ 3 h 4"/>
                  <a:gd name="T54" fmla="*/ 3 w 6"/>
                  <a:gd name="T55" fmla="*/ 2 h 4"/>
                  <a:gd name="T56" fmla="*/ 4 w 6"/>
                  <a:gd name="T57" fmla="*/ 3 h 4"/>
                  <a:gd name="T58" fmla="*/ 3 w 6"/>
                  <a:gd name="T59" fmla="*/ 3 h 4"/>
                  <a:gd name="T60" fmla="*/ 5 w 6"/>
                  <a:gd name="T61" fmla="*/ 3 h 4"/>
                  <a:gd name="T62" fmla="*/ 3 w 6"/>
                  <a:gd name="T63" fmla="*/ 3 h 4"/>
                  <a:gd name="T64" fmla="*/ 4 w 6"/>
                  <a:gd name="T65" fmla="*/ 2 h 4"/>
                  <a:gd name="T66" fmla="*/ 4 w 6"/>
                  <a:gd name="T67" fmla="*/ 3 h 4"/>
                  <a:gd name="T68" fmla="*/ 3 w 6"/>
                  <a:gd name="T69" fmla="*/ 2 h 4"/>
                  <a:gd name="T70" fmla="*/ 4 w 6"/>
                  <a:gd name="T71" fmla="*/ 2 h 4"/>
                  <a:gd name="T72" fmla="*/ 3 w 6"/>
                  <a:gd name="T73" fmla="*/ 2 h 4"/>
                  <a:gd name="T74" fmla="*/ 4 w 6"/>
                  <a:gd name="T75" fmla="*/ 1 h 4"/>
                  <a:gd name="T76" fmla="*/ 4 w 6"/>
                  <a:gd name="T77" fmla="*/ 1 h 4"/>
                  <a:gd name="T78" fmla="*/ 2 w 6"/>
                  <a:gd name="T79" fmla="*/ 1 h 4"/>
                  <a:gd name="T80" fmla="*/ 4 w 6"/>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4">
                    <a:moveTo>
                      <a:pt x="4" y="1"/>
                    </a:moveTo>
                    <a:cubicBezTo>
                      <a:pt x="3" y="1"/>
                      <a:pt x="3" y="1"/>
                      <a:pt x="3" y="1"/>
                    </a:cubicBezTo>
                    <a:cubicBezTo>
                      <a:pt x="3" y="1"/>
                      <a:pt x="3" y="1"/>
                      <a:pt x="4" y="1"/>
                    </a:cubicBezTo>
                    <a:cubicBezTo>
                      <a:pt x="2" y="1"/>
                      <a:pt x="4" y="1"/>
                      <a:pt x="2" y="0"/>
                    </a:cubicBezTo>
                    <a:cubicBezTo>
                      <a:pt x="2" y="1"/>
                      <a:pt x="1" y="1"/>
                      <a:pt x="3" y="2"/>
                    </a:cubicBezTo>
                    <a:cubicBezTo>
                      <a:pt x="2" y="1"/>
                      <a:pt x="2" y="1"/>
                      <a:pt x="2" y="1"/>
                    </a:cubicBezTo>
                    <a:cubicBezTo>
                      <a:pt x="3" y="2"/>
                      <a:pt x="0" y="1"/>
                      <a:pt x="3" y="2"/>
                    </a:cubicBezTo>
                    <a:cubicBezTo>
                      <a:pt x="2" y="2"/>
                      <a:pt x="2" y="2"/>
                      <a:pt x="2" y="2"/>
                    </a:cubicBezTo>
                    <a:cubicBezTo>
                      <a:pt x="1" y="1"/>
                      <a:pt x="3" y="3"/>
                      <a:pt x="2" y="2"/>
                    </a:cubicBezTo>
                    <a:cubicBezTo>
                      <a:pt x="3" y="2"/>
                      <a:pt x="3" y="2"/>
                      <a:pt x="3" y="2"/>
                    </a:cubicBezTo>
                    <a:cubicBezTo>
                      <a:pt x="2" y="2"/>
                      <a:pt x="2" y="2"/>
                      <a:pt x="2" y="2"/>
                    </a:cubicBezTo>
                    <a:cubicBezTo>
                      <a:pt x="2" y="3"/>
                      <a:pt x="2" y="3"/>
                      <a:pt x="2" y="3"/>
                    </a:cubicBezTo>
                    <a:cubicBezTo>
                      <a:pt x="3" y="3"/>
                      <a:pt x="3" y="3"/>
                      <a:pt x="3" y="3"/>
                    </a:cubicBezTo>
                    <a:cubicBezTo>
                      <a:pt x="2" y="2"/>
                      <a:pt x="2" y="3"/>
                      <a:pt x="2" y="3"/>
                    </a:cubicBezTo>
                    <a:cubicBezTo>
                      <a:pt x="2" y="2"/>
                      <a:pt x="3" y="3"/>
                      <a:pt x="3" y="3"/>
                    </a:cubicBezTo>
                    <a:cubicBezTo>
                      <a:pt x="2" y="3"/>
                      <a:pt x="2" y="3"/>
                      <a:pt x="2" y="2"/>
                    </a:cubicBezTo>
                    <a:cubicBezTo>
                      <a:pt x="2" y="3"/>
                      <a:pt x="1" y="2"/>
                      <a:pt x="3" y="3"/>
                    </a:cubicBezTo>
                    <a:cubicBezTo>
                      <a:pt x="3" y="4"/>
                      <a:pt x="4" y="4"/>
                      <a:pt x="4" y="4"/>
                    </a:cubicBezTo>
                    <a:cubicBezTo>
                      <a:pt x="4" y="4"/>
                      <a:pt x="4" y="4"/>
                      <a:pt x="3" y="3"/>
                    </a:cubicBezTo>
                    <a:cubicBezTo>
                      <a:pt x="3" y="3"/>
                      <a:pt x="3" y="3"/>
                      <a:pt x="3" y="3"/>
                    </a:cubicBezTo>
                    <a:cubicBezTo>
                      <a:pt x="1" y="2"/>
                      <a:pt x="4" y="4"/>
                      <a:pt x="3" y="3"/>
                    </a:cubicBezTo>
                    <a:cubicBezTo>
                      <a:pt x="4" y="3"/>
                      <a:pt x="4" y="3"/>
                      <a:pt x="4" y="4"/>
                    </a:cubicBezTo>
                    <a:cubicBezTo>
                      <a:pt x="6" y="4"/>
                      <a:pt x="3" y="3"/>
                      <a:pt x="5" y="4"/>
                    </a:cubicBezTo>
                    <a:cubicBezTo>
                      <a:pt x="5" y="4"/>
                      <a:pt x="5" y="4"/>
                      <a:pt x="5" y="4"/>
                    </a:cubicBezTo>
                    <a:cubicBezTo>
                      <a:pt x="5" y="4"/>
                      <a:pt x="5" y="4"/>
                      <a:pt x="5" y="4"/>
                    </a:cubicBezTo>
                    <a:cubicBezTo>
                      <a:pt x="4" y="3"/>
                      <a:pt x="4" y="3"/>
                      <a:pt x="4" y="3"/>
                    </a:cubicBezTo>
                    <a:cubicBezTo>
                      <a:pt x="4" y="3"/>
                      <a:pt x="3" y="3"/>
                      <a:pt x="3" y="3"/>
                    </a:cubicBezTo>
                    <a:cubicBezTo>
                      <a:pt x="4" y="3"/>
                      <a:pt x="2" y="2"/>
                      <a:pt x="3" y="2"/>
                    </a:cubicBezTo>
                    <a:cubicBezTo>
                      <a:pt x="4" y="3"/>
                      <a:pt x="3" y="3"/>
                      <a:pt x="4" y="3"/>
                    </a:cubicBezTo>
                    <a:cubicBezTo>
                      <a:pt x="3" y="3"/>
                      <a:pt x="3" y="3"/>
                      <a:pt x="3" y="3"/>
                    </a:cubicBezTo>
                    <a:cubicBezTo>
                      <a:pt x="3" y="3"/>
                      <a:pt x="4" y="3"/>
                      <a:pt x="5" y="3"/>
                    </a:cubicBezTo>
                    <a:cubicBezTo>
                      <a:pt x="4" y="3"/>
                      <a:pt x="4" y="3"/>
                      <a:pt x="3" y="3"/>
                    </a:cubicBezTo>
                    <a:cubicBezTo>
                      <a:pt x="4" y="3"/>
                      <a:pt x="4" y="3"/>
                      <a:pt x="4" y="2"/>
                    </a:cubicBezTo>
                    <a:cubicBezTo>
                      <a:pt x="4" y="2"/>
                      <a:pt x="4" y="3"/>
                      <a:pt x="4" y="3"/>
                    </a:cubicBezTo>
                    <a:cubicBezTo>
                      <a:pt x="5" y="3"/>
                      <a:pt x="4" y="2"/>
                      <a:pt x="3" y="2"/>
                    </a:cubicBezTo>
                    <a:cubicBezTo>
                      <a:pt x="3" y="2"/>
                      <a:pt x="3" y="2"/>
                      <a:pt x="4" y="2"/>
                    </a:cubicBezTo>
                    <a:cubicBezTo>
                      <a:pt x="3" y="2"/>
                      <a:pt x="3" y="2"/>
                      <a:pt x="3" y="2"/>
                    </a:cubicBezTo>
                    <a:cubicBezTo>
                      <a:pt x="2" y="1"/>
                      <a:pt x="4" y="2"/>
                      <a:pt x="4" y="1"/>
                    </a:cubicBezTo>
                    <a:cubicBezTo>
                      <a:pt x="4" y="1"/>
                      <a:pt x="4" y="1"/>
                      <a:pt x="4" y="1"/>
                    </a:cubicBezTo>
                    <a:cubicBezTo>
                      <a:pt x="4" y="1"/>
                      <a:pt x="2" y="1"/>
                      <a:pt x="2" y="1"/>
                    </a:cubicBezTo>
                    <a:cubicBezTo>
                      <a:pt x="3" y="1"/>
                      <a:pt x="3" y="1"/>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8" name="Freeform 2185"/>
              <p:cNvSpPr/>
              <p:nvPr/>
            </p:nvSpPr>
            <p:spPr bwMode="auto">
              <a:xfrm>
                <a:off x="464" y="3076"/>
                <a:ext cx="5" cy="2"/>
              </a:xfrm>
              <a:custGeom>
                <a:avLst/>
                <a:gdLst>
                  <a:gd name="T0" fmla="*/ 0 w 2"/>
                  <a:gd name="T1" fmla="*/ 0 h 1"/>
                  <a:gd name="T2" fmla="*/ 1 w 2"/>
                  <a:gd name="T3" fmla="*/ 1 h 1"/>
                  <a:gd name="T4" fmla="*/ 0 w 2"/>
                  <a:gd name="T5" fmla="*/ 0 h 1"/>
                  <a:gd name="T6" fmla="*/ 0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0" y="0"/>
                      <a:pt x="0" y="0"/>
                    </a:cubicBezTo>
                    <a:cubicBezTo>
                      <a:pt x="0" y="0"/>
                      <a:pt x="0" y="0"/>
                      <a:pt x="0" y="0"/>
                    </a:cubicBezTo>
                    <a:cubicBezTo>
                      <a:pt x="0"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9" name="Freeform 2186"/>
              <p:cNvSpPr/>
              <p:nvPr/>
            </p:nvSpPr>
            <p:spPr bwMode="auto">
              <a:xfrm>
                <a:off x="460" y="3073"/>
                <a:ext cx="12" cy="5"/>
              </a:xfrm>
              <a:custGeom>
                <a:avLst/>
                <a:gdLst>
                  <a:gd name="T0" fmla="*/ 3 w 5"/>
                  <a:gd name="T1" fmla="*/ 1 h 2"/>
                  <a:gd name="T2" fmla="*/ 2 w 5"/>
                  <a:gd name="T3" fmla="*/ 0 h 2"/>
                  <a:gd name="T4" fmla="*/ 1 w 5"/>
                  <a:gd name="T5" fmla="*/ 1 h 2"/>
                  <a:gd name="T6" fmla="*/ 3 w 5"/>
                  <a:gd name="T7" fmla="*/ 1 h 2"/>
                  <a:gd name="T8" fmla="*/ 2 w 5"/>
                  <a:gd name="T9" fmla="*/ 1 h 2"/>
                  <a:gd name="T10" fmla="*/ 3 w 5"/>
                  <a:gd name="T11" fmla="*/ 1 h 2"/>
                  <a:gd name="T12" fmla="*/ 2 w 5"/>
                  <a:gd name="T13" fmla="*/ 1 h 2"/>
                  <a:gd name="T14" fmla="*/ 3 w 5"/>
                  <a:gd name="T15" fmla="*/ 1 h 2"/>
                  <a:gd name="T16" fmla="*/ 3 w 5"/>
                  <a:gd name="T17" fmla="*/ 1 h 2"/>
                  <a:gd name="T18" fmla="*/ 4 w 5"/>
                  <a:gd name="T19" fmla="*/ 2 h 2"/>
                  <a:gd name="T20" fmla="*/ 2 w 5"/>
                  <a:gd name="T21" fmla="*/ 1 h 2"/>
                  <a:gd name="T22" fmla="*/ 4 w 5"/>
                  <a:gd name="T23" fmla="*/ 1 h 2"/>
                  <a:gd name="T24" fmla="*/ 4 w 5"/>
                  <a:gd name="T25" fmla="*/ 1 h 2"/>
                  <a:gd name="T26" fmla="*/ 4 w 5"/>
                  <a:gd name="T27" fmla="*/ 1 h 2"/>
                  <a:gd name="T28" fmla="*/ 3 w 5"/>
                  <a:gd name="T29" fmla="*/ 1 h 2"/>
                  <a:gd name="T30" fmla="*/ 4 w 5"/>
                  <a:gd name="T31" fmla="*/ 1 h 2"/>
                  <a:gd name="T32" fmla="*/ 4 w 5"/>
                  <a:gd name="T33" fmla="*/ 1 h 2"/>
                  <a:gd name="T34" fmla="*/ 2 w 5"/>
                  <a:gd name="T35" fmla="*/ 0 h 2"/>
                  <a:gd name="T36" fmla="*/ 3 w 5"/>
                  <a:gd name="T37" fmla="*/ 1 h 2"/>
                  <a:gd name="T38" fmla="*/ 4 w 5"/>
                  <a:gd name="T39" fmla="*/ 1 h 2"/>
                  <a:gd name="T40" fmla="*/ 1 w 5"/>
                  <a:gd name="T41" fmla="*/ 0 h 2"/>
                  <a:gd name="T42" fmla="*/ 3 w 5"/>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2">
                    <a:moveTo>
                      <a:pt x="3" y="1"/>
                    </a:moveTo>
                    <a:cubicBezTo>
                      <a:pt x="2" y="0"/>
                      <a:pt x="2" y="0"/>
                      <a:pt x="2" y="0"/>
                    </a:cubicBezTo>
                    <a:cubicBezTo>
                      <a:pt x="2" y="1"/>
                      <a:pt x="2" y="1"/>
                      <a:pt x="1" y="1"/>
                    </a:cubicBezTo>
                    <a:cubicBezTo>
                      <a:pt x="1" y="1"/>
                      <a:pt x="3" y="1"/>
                      <a:pt x="3" y="1"/>
                    </a:cubicBezTo>
                    <a:cubicBezTo>
                      <a:pt x="2" y="1"/>
                      <a:pt x="2" y="1"/>
                      <a:pt x="2" y="1"/>
                    </a:cubicBezTo>
                    <a:cubicBezTo>
                      <a:pt x="2" y="1"/>
                      <a:pt x="1" y="1"/>
                      <a:pt x="3" y="1"/>
                    </a:cubicBezTo>
                    <a:cubicBezTo>
                      <a:pt x="3" y="2"/>
                      <a:pt x="2" y="1"/>
                      <a:pt x="2" y="1"/>
                    </a:cubicBezTo>
                    <a:cubicBezTo>
                      <a:pt x="3" y="1"/>
                      <a:pt x="3" y="1"/>
                      <a:pt x="3" y="1"/>
                    </a:cubicBezTo>
                    <a:cubicBezTo>
                      <a:pt x="3" y="1"/>
                      <a:pt x="3" y="1"/>
                      <a:pt x="3" y="1"/>
                    </a:cubicBezTo>
                    <a:cubicBezTo>
                      <a:pt x="4" y="2"/>
                      <a:pt x="4" y="2"/>
                      <a:pt x="4" y="2"/>
                    </a:cubicBezTo>
                    <a:cubicBezTo>
                      <a:pt x="5" y="2"/>
                      <a:pt x="2" y="1"/>
                      <a:pt x="2" y="1"/>
                    </a:cubicBezTo>
                    <a:cubicBezTo>
                      <a:pt x="4" y="1"/>
                      <a:pt x="4" y="1"/>
                      <a:pt x="4" y="1"/>
                    </a:cubicBezTo>
                    <a:cubicBezTo>
                      <a:pt x="4" y="1"/>
                      <a:pt x="3" y="1"/>
                      <a:pt x="4" y="1"/>
                    </a:cubicBezTo>
                    <a:cubicBezTo>
                      <a:pt x="4" y="1"/>
                      <a:pt x="3" y="1"/>
                      <a:pt x="4" y="1"/>
                    </a:cubicBezTo>
                    <a:cubicBezTo>
                      <a:pt x="4" y="1"/>
                      <a:pt x="3" y="1"/>
                      <a:pt x="3" y="1"/>
                    </a:cubicBezTo>
                    <a:cubicBezTo>
                      <a:pt x="2" y="0"/>
                      <a:pt x="3" y="1"/>
                      <a:pt x="4" y="1"/>
                    </a:cubicBezTo>
                    <a:cubicBezTo>
                      <a:pt x="3" y="1"/>
                      <a:pt x="3" y="0"/>
                      <a:pt x="4" y="1"/>
                    </a:cubicBezTo>
                    <a:cubicBezTo>
                      <a:pt x="3" y="0"/>
                      <a:pt x="2" y="0"/>
                      <a:pt x="2" y="0"/>
                    </a:cubicBezTo>
                    <a:cubicBezTo>
                      <a:pt x="3" y="1"/>
                      <a:pt x="3" y="1"/>
                      <a:pt x="3" y="1"/>
                    </a:cubicBezTo>
                    <a:cubicBezTo>
                      <a:pt x="3" y="1"/>
                      <a:pt x="4" y="1"/>
                      <a:pt x="4" y="1"/>
                    </a:cubicBezTo>
                    <a:cubicBezTo>
                      <a:pt x="3" y="0"/>
                      <a:pt x="2" y="0"/>
                      <a:pt x="1" y="0"/>
                    </a:cubicBezTo>
                    <a:cubicBezTo>
                      <a:pt x="0" y="0"/>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0" name="Rectangle 2187"/>
              <p:cNvSpPr>
                <a:spLocks noChangeArrowheads="1"/>
              </p:cNvSpPr>
              <p:nvPr/>
            </p:nvSpPr>
            <p:spPr bwMode="auto">
              <a:xfrm>
                <a:off x="464" y="307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41" name="Freeform 2188"/>
              <p:cNvSpPr/>
              <p:nvPr/>
            </p:nvSpPr>
            <p:spPr bwMode="auto">
              <a:xfrm>
                <a:off x="267" y="3171"/>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2" name="Freeform 2189"/>
              <p:cNvSpPr/>
              <p:nvPr/>
            </p:nvSpPr>
            <p:spPr bwMode="auto">
              <a:xfrm>
                <a:off x="265" y="3171"/>
                <a:ext cx="5" cy="10"/>
              </a:xfrm>
              <a:custGeom>
                <a:avLst/>
                <a:gdLst>
                  <a:gd name="T0" fmla="*/ 0 w 2"/>
                  <a:gd name="T1" fmla="*/ 4 h 4"/>
                  <a:gd name="T2" fmla="*/ 0 w 2"/>
                  <a:gd name="T3" fmla="*/ 4 h 4"/>
                  <a:gd name="T4" fmla="*/ 2 w 2"/>
                  <a:gd name="T5" fmla="*/ 0 h 4"/>
                  <a:gd name="T6" fmla="*/ 0 w 2"/>
                  <a:gd name="T7" fmla="*/ 2 h 4"/>
                  <a:gd name="T8" fmla="*/ 1 w 2"/>
                  <a:gd name="T9" fmla="*/ 2 h 4"/>
                  <a:gd name="T10" fmla="*/ 0 w 2"/>
                  <a:gd name="T11" fmla="*/ 3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1" y="1"/>
                      <a:pt x="1" y="2"/>
                      <a:pt x="2" y="0"/>
                    </a:cubicBezTo>
                    <a:cubicBezTo>
                      <a:pt x="1" y="1"/>
                      <a:pt x="1" y="1"/>
                      <a:pt x="0" y="2"/>
                    </a:cubicBezTo>
                    <a:cubicBezTo>
                      <a:pt x="0" y="2"/>
                      <a:pt x="1" y="1"/>
                      <a:pt x="1" y="2"/>
                    </a:cubicBezTo>
                    <a:cubicBezTo>
                      <a:pt x="1" y="2"/>
                      <a:pt x="0" y="2"/>
                      <a:pt x="0" y="3"/>
                    </a:cubicBezTo>
                    <a:cubicBezTo>
                      <a:pt x="0" y="4"/>
                      <a:pt x="0" y="3"/>
                      <a:pt x="1"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3" name="Freeform 2190"/>
              <p:cNvSpPr/>
              <p:nvPr/>
            </p:nvSpPr>
            <p:spPr bwMode="auto">
              <a:xfrm>
                <a:off x="267" y="3176"/>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4" name="Freeform 2191"/>
              <p:cNvSpPr/>
              <p:nvPr/>
            </p:nvSpPr>
            <p:spPr bwMode="auto">
              <a:xfrm>
                <a:off x="267" y="3173"/>
                <a:ext cx="3" cy="5"/>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1"/>
                      <a:pt x="0" y="2"/>
                    </a:cubicBezTo>
                    <a:cubicBezTo>
                      <a:pt x="1" y="0"/>
                      <a:pt x="1" y="0"/>
                      <a:pt x="1" y="0"/>
                    </a:cubicBezTo>
                    <a:lnTo>
                      <a:pt x="1"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5" name="Freeform 2192"/>
              <p:cNvSpPr/>
              <p:nvPr/>
            </p:nvSpPr>
            <p:spPr bwMode="auto">
              <a:xfrm>
                <a:off x="270"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6" name="Freeform 2193"/>
              <p:cNvSpPr/>
              <p:nvPr/>
            </p:nvSpPr>
            <p:spPr bwMode="auto">
              <a:xfrm>
                <a:off x="267" y="3173"/>
                <a:ext cx="5" cy="8"/>
              </a:xfrm>
              <a:custGeom>
                <a:avLst/>
                <a:gdLst>
                  <a:gd name="T0" fmla="*/ 2 w 2"/>
                  <a:gd name="T1" fmla="*/ 1 h 3"/>
                  <a:gd name="T2" fmla="*/ 1 w 2"/>
                  <a:gd name="T3" fmla="*/ 1 h 3"/>
                  <a:gd name="T4" fmla="*/ 1 w 2"/>
                  <a:gd name="T5" fmla="*/ 1 h 3"/>
                  <a:gd name="T6" fmla="*/ 1 w 2"/>
                  <a:gd name="T7" fmla="*/ 2 h 3"/>
                  <a:gd name="T8" fmla="*/ 1 w 2"/>
                  <a:gd name="T9" fmla="*/ 2 h 3"/>
                  <a:gd name="T10" fmla="*/ 0 w 2"/>
                  <a:gd name="T11" fmla="*/ 3 h 3"/>
                  <a:gd name="T12" fmla="*/ 2 w 2"/>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2" y="0"/>
                      <a:pt x="2" y="1"/>
                      <a:pt x="1" y="1"/>
                    </a:cubicBezTo>
                    <a:cubicBezTo>
                      <a:pt x="1" y="1"/>
                      <a:pt x="1" y="1"/>
                      <a:pt x="1" y="1"/>
                    </a:cubicBezTo>
                    <a:cubicBezTo>
                      <a:pt x="1" y="1"/>
                      <a:pt x="1" y="2"/>
                      <a:pt x="1" y="2"/>
                    </a:cubicBezTo>
                    <a:cubicBezTo>
                      <a:pt x="1" y="2"/>
                      <a:pt x="1" y="1"/>
                      <a:pt x="1" y="2"/>
                    </a:cubicBezTo>
                    <a:cubicBezTo>
                      <a:pt x="0" y="3"/>
                      <a:pt x="0" y="3"/>
                      <a:pt x="0" y="3"/>
                    </a:cubicBezTo>
                    <a:cubicBezTo>
                      <a:pt x="1" y="3"/>
                      <a:pt x="1"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7" name="Freeform 2194"/>
              <p:cNvSpPr/>
              <p:nvPr/>
            </p:nvSpPr>
            <p:spPr bwMode="auto">
              <a:xfrm>
                <a:off x="270"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8" name="Rectangle 2195"/>
              <p:cNvSpPr>
                <a:spLocks noChangeArrowheads="1"/>
              </p:cNvSpPr>
              <p:nvPr/>
            </p:nvSpPr>
            <p:spPr bwMode="auto">
              <a:xfrm>
                <a:off x="270" y="317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49" name="Freeform 2196"/>
              <p:cNvSpPr/>
              <p:nvPr/>
            </p:nvSpPr>
            <p:spPr bwMode="auto">
              <a:xfrm>
                <a:off x="270" y="3176"/>
                <a:ext cx="2" cy="7"/>
              </a:xfrm>
              <a:custGeom>
                <a:avLst/>
                <a:gdLst>
                  <a:gd name="T0" fmla="*/ 1 w 1"/>
                  <a:gd name="T1" fmla="*/ 0 h 3"/>
                  <a:gd name="T2" fmla="*/ 0 w 1"/>
                  <a:gd name="T3" fmla="*/ 1 h 3"/>
                  <a:gd name="T4" fmla="*/ 0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1"/>
                      <a:pt x="1" y="0"/>
                      <a:pt x="0" y="1"/>
                    </a:cubicBezTo>
                    <a:cubicBezTo>
                      <a:pt x="1" y="1"/>
                      <a:pt x="1" y="2"/>
                      <a:pt x="0" y="3"/>
                    </a:cubicBezTo>
                    <a:cubicBezTo>
                      <a:pt x="1" y="2"/>
                      <a:pt x="1" y="2"/>
                      <a:pt x="1" y="2"/>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0" name="Freeform 2197"/>
              <p:cNvSpPr/>
              <p:nvPr/>
            </p:nvSpPr>
            <p:spPr bwMode="auto">
              <a:xfrm>
                <a:off x="272" y="31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1" name="Freeform 2198"/>
              <p:cNvSpPr/>
              <p:nvPr/>
            </p:nvSpPr>
            <p:spPr bwMode="auto">
              <a:xfrm>
                <a:off x="272" y="3178"/>
                <a:ext cx="5" cy="10"/>
              </a:xfrm>
              <a:custGeom>
                <a:avLst/>
                <a:gdLst>
                  <a:gd name="T0" fmla="*/ 2 w 2"/>
                  <a:gd name="T1" fmla="*/ 0 h 4"/>
                  <a:gd name="T2" fmla="*/ 1 w 2"/>
                  <a:gd name="T3" fmla="*/ 2 h 4"/>
                  <a:gd name="T4" fmla="*/ 1 w 2"/>
                  <a:gd name="T5" fmla="*/ 1 h 4"/>
                  <a:gd name="T6" fmla="*/ 1 w 2"/>
                  <a:gd name="T7" fmla="*/ 1 h 4"/>
                  <a:gd name="T8" fmla="*/ 1 w 2"/>
                  <a:gd name="T9" fmla="*/ 0 h 4"/>
                  <a:gd name="T10" fmla="*/ 0 w 2"/>
                  <a:gd name="T11" fmla="*/ 1 h 4"/>
                  <a:gd name="T12" fmla="*/ 0 w 2"/>
                  <a:gd name="T13" fmla="*/ 0 h 4"/>
                  <a:gd name="T14" fmla="*/ 0 w 2"/>
                  <a:gd name="T15" fmla="*/ 2 h 4"/>
                  <a:gd name="T16" fmla="*/ 0 w 2"/>
                  <a:gd name="T17" fmla="*/ 2 h 4"/>
                  <a:gd name="T18" fmla="*/ 0 w 2"/>
                  <a:gd name="T19" fmla="*/ 3 h 4"/>
                  <a:gd name="T20" fmla="*/ 1 w 2"/>
                  <a:gd name="T21" fmla="*/ 4 h 4"/>
                  <a:gd name="T22" fmla="*/ 2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2" y="0"/>
                    </a:moveTo>
                    <a:cubicBezTo>
                      <a:pt x="1" y="2"/>
                      <a:pt x="1" y="2"/>
                      <a:pt x="1" y="2"/>
                    </a:cubicBezTo>
                    <a:cubicBezTo>
                      <a:pt x="1" y="1"/>
                      <a:pt x="1" y="1"/>
                      <a:pt x="1" y="1"/>
                    </a:cubicBezTo>
                    <a:cubicBezTo>
                      <a:pt x="1" y="1"/>
                      <a:pt x="1" y="2"/>
                      <a:pt x="1" y="1"/>
                    </a:cubicBezTo>
                    <a:cubicBezTo>
                      <a:pt x="1" y="0"/>
                      <a:pt x="1" y="1"/>
                      <a:pt x="1" y="0"/>
                    </a:cubicBezTo>
                    <a:cubicBezTo>
                      <a:pt x="1" y="0"/>
                      <a:pt x="1" y="0"/>
                      <a:pt x="0" y="1"/>
                    </a:cubicBezTo>
                    <a:cubicBezTo>
                      <a:pt x="0" y="0"/>
                      <a:pt x="0" y="0"/>
                      <a:pt x="0" y="0"/>
                    </a:cubicBezTo>
                    <a:cubicBezTo>
                      <a:pt x="0" y="2"/>
                      <a:pt x="0" y="2"/>
                      <a:pt x="0" y="2"/>
                    </a:cubicBezTo>
                    <a:cubicBezTo>
                      <a:pt x="0" y="2"/>
                      <a:pt x="0" y="1"/>
                      <a:pt x="0" y="2"/>
                    </a:cubicBezTo>
                    <a:cubicBezTo>
                      <a:pt x="0" y="2"/>
                      <a:pt x="0" y="3"/>
                      <a:pt x="0" y="3"/>
                    </a:cubicBezTo>
                    <a:cubicBezTo>
                      <a:pt x="0" y="2"/>
                      <a:pt x="0" y="4"/>
                      <a:pt x="1" y="4"/>
                    </a:cubicBezTo>
                    <a:cubicBezTo>
                      <a:pt x="1" y="4"/>
                      <a:pt x="1" y="1"/>
                      <a:pt x="2"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2" name="Freeform 2199"/>
              <p:cNvSpPr/>
              <p:nvPr/>
            </p:nvSpPr>
            <p:spPr bwMode="auto">
              <a:xfrm>
                <a:off x="274" y="3183"/>
                <a:ext cx="3" cy="2"/>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3" name="Freeform 2200"/>
              <p:cNvSpPr/>
              <p:nvPr/>
            </p:nvSpPr>
            <p:spPr bwMode="auto">
              <a:xfrm>
                <a:off x="277" y="3178"/>
                <a:ext cx="2" cy="10"/>
              </a:xfrm>
              <a:custGeom>
                <a:avLst/>
                <a:gdLst>
                  <a:gd name="T0" fmla="*/ 0 w 1"/>
                  <a:gd name="T1" fmla="*/ 0 h 4"/>
                  <a:gd name="T2" fmla="*/ 0 w 1"/>
                  <a:gd name="T3" fmla="*/ 1 h 4"/>
                  <a:gd name="T4" fmla="*/ 0 w 1"/>
                  <a:gd name="T5" fmla="*/ 0 h 4"/>
                  <a:gd name="T6" fmla="*/ 0 w 1"/>
                  <a:gd name="T7" fmla="*/ 2 h 4"/>
                  <a:gd name="T8" fmla="*/ 0 w 1"/>
                  <a:gd name="T9" fmla="*/ 1 h 4"/>
                  <a:gd name="T10" fmla="*/ 0 w 1"/>
                  <a:gd name="T11" fmla="*/ 3 h 4"/>
                  <a:gd name="T12" fmla="*/ 0 w 1"/>
                  <a:gd name="T13" fmla="*/ 3 h 4"/>
                  <a:gd name="T14" fmla="*/ 1 w 1"/>
                  <a:gd name="T15" fmla="*/ 3 h 4"/>
                  <a:gd name="T16" fmla="*/ 1 w 1"/>
                  <a:gd name="T17" fmla="*/ 2 h 4"/>
                  <a:gd name="T18" fmla="*/ 1 w 1"/>
                  <a:gd name="T19" fmla="*/ 2 h 4"/>
                  <a:gd name="T20" fmla="*/ 0 w 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0" y="0"/>
                    </a:moveTo>
                    <a:cubicBezTo>
                      <a:pt x="0" y="1"/>
                      <a:pt x="0" y="1"/>
                      <a:pt x="0" y="1"/>
                    </a:cubicBezTo>
                    <a:cubicBezTo>
                      <a:pt x="0" y="0"/>
                      <a:pt x="0" y="0"/>
                      <a:pt x="0" y="0"/>
                    </a:cubicBezTo>
                    <a:cubicBezTo>
                      <a:pt x="0" y="1"/>
                      <a:pt x="0" y="1"/>
                      <a:pt x="0" y="2"/>
                    </a:cubicBezTo>
                    <a:cubicBezTo>
                      <a:pt x="0" y="3"/>
                      <a:pt x="0" y="1"/>
                      <a:pt x="0" y="1"/>
                    </a:cubicBezTo>
                    <a:cubicBezTo>
                      <a:pt x="1" y="2"/>
                      <a:pt x="0" y="2"/>
                      <a:pt x="0" y="3"/>
                    </a:cubicBezTo>
                    <a:cubicBezTo>
                      <a:pt x="0" y="3"/>
                      <a:pt x="0" y="3"/>
                      <a:pt x="0" y="3"/>
                    </a:cubicBezTo>
                    <a:cubicBezTo>
                      <a:pt x="0" y="4"/>
                      <a:pt x="1" y="3"/>
                      <a:pt x="1" y="3"/>
                    </a:cubicBezTo>
                    <a:cubicBezTo>
                      <a:pt x="1" y="2"/>
                      <a:pt x="1" y="2"/>
                      <a:pt x="1" y="2"/>
                    </a:cubicBezTo>
                    <a:cubicBezTo>
                      <a:pt x="1" y="2"/>
                      <a:pt x="1" y="2"/>
                      <a:pt x="1" y="2"/>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4" name="Freeform 2201"/>
              <p:cNvSpPr/>
              <p:nvPr/>
            </p:nvSpPr>
            <p:spPr bwMode="auto">
              <a:xfrm>
                <a:off x="277" y="31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5" name="Freeform 2202"/>
              <p:cNvSpPr/>
              <p:nvPr/>
            </p:nvSpPr>
            <p:spPr bwMode="auto">
              <a:xfrm>
                <a:off x="279" y="318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6" name="Freeform 2203"/>
              <p:cNvSpPr/>
              <p:nvPr/>
            </p:nvSpPr>
            <p:spPr bwMode="auto">
              <a:xfrm>
                <a:off x="279" y="3178"/>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7" name="Freeform 2204"/>
              <p:cNvSpPr/>
              <p:nvPr/>
            </p:nvSpPr>
            <p:spPr bwMode="auto">
              <a:xfrm>
                <a:off x="279" y="3176"/>
                <a:ext cx="21" cy="12"/>
              </a:xfrm>
              <a:custGeom>
                <a:avLst/>
                <a:gdLst>
                  <a:gd name="T0" fmla="*/ 9 w 9"/>
                  <a:gd name="T1" fmla="*/ 3 h 5"/>
                  <a:gd name="T2" fmla="*/ 8 w 9"/>
                  <a:gd name="T3" fmla="*/ 3 h 5"/>
                  <a:gd name="T4" fmla="*/ 9 w 9"/>
                  <a:gd name="T5" fmla="*/ 1 h 5"/>
                  <a:gd name="T6" fmla="*/ 8 w 9"/>
                  <a:gd name="T7" fmla="*/ 0 h 5"/>
                  <a:gd name="T8" fmla="*/ 8 w 9"/>
                  <a:gd name="T9" fmla="*/ 1 h 5"/>
                  <a:gd name="T10" fmla="*/ 8 w 9"/>
                  <a:gd name="T11" fmla="*/ 0 h 5"/>
                  <a:gd name="T12" fmla="*/ 6 w 9"/>
                  <a:gd name="T13" fmla="*/ 1 h 5"/>
                  <a:gd name="T14" fmla="*/ 6 w 9"/>
                  <a:gd name="T15" fmla="*/ 1 h 5"/>
                  <a:gd name="T16" fmla="*/ 2 w 9"/>
                  <a:gd name="T17" fmla="*/ 1 h 5"/>
                  <a:gd name="T18" fmla="*/ 2 w 9"/>
                  <a:gd name="T19" fmla="*/ 3 h 5"/>
                  <a:gd name="T20" fmla="*/ 2 w 9"/>
                  <a:gd name="T21" fmla="*/ 2 h 5"/>
                  <a:gd name="T22" fmla="*/ 2 w 9"/>
                  <a:gd name="T23" fmla="*/ 2 h 5"/>
                  <a:gd name="T24" fmla="*/ 1 w 9"/>
                  <a:gd name="T25" fmla="*/ 1 h 5"/>
                  <a:gd name="T26" fmla="*/ 1 w 9"/>
                  <a:gd name="T27" fmla="*/ 3 h 5"/>
                  <a:gd name="T28" fmla="*/ 1 w 9"/>
                  <a:gd name="T29" fmla="*/ 1 h 5"/>
                  <a:gd name="T30" fmla="*/ 0 w 9"/>
                  <a:gd name="T31" fmla="*/ 2 h 5"/>
                  <a:gd name="T32" fmla="*/ 1 w 9"/>
                  <a:gd name="T33" fmla="*/ 4 h 5"/>
                  <a:gd name="T34" fmla="*/ 0 w 9"/>
                  <a:gd name="T35" fmla="*/ 4 h 5"/>
                  <a:gd name="T36" fmla="*/ 3 w 9"/>
                  <a:gd name="T37" fmla="*/ 2 h 5"/>
                  <a:gd name="T38" fmla="*/ 3 w 9"/>
                  <a:gd name="T39" fmla="*/ 3 h 5"/>
                  <a:gd name="T40" fmla="*/ 4 w 9"/>
                  <a:gd name="T41" fmla="*/ 4 h 5"/>
                  <a:gd name="T42" fmla="*/ 5 w 9"/>
                  <a:gd name="T43" fmla="*/ 2 h 5"/>
                  <a:gd name="T44" fmla="*/ 5 w 9"/>
                  <a:gd name="T45" fmla="*/ 3 h 5"/>
                  <a:gd name="T46" fmla="*/ 5 w 9"/>
                  <a:gd name="T47" fmla="*/ 2 h 5"/>
                  <a:gd name="T48" fmla="*/ 5 w 9"/>
                  <a:gd name="T49" fmla="*/ 3 h 5"/>
                  <a:gd name="T50" fmla="*/ 5 w 9"/>
                  <a:gd name="T51" fmla="*/ 1 h 5"/>
                  <a:gd name="T52" fmla="*/ 6 w 9"/>
                  <a:gd name="T53" fmla="*/ 4 h 5"/>
                  <a:gd name="T54" fmla="*/ 6 w 9"/>
                  <a:gd name="T55" fmla="*/ 3 h 5"/>
                  <a:gd name="T56" fmla="*/ 6 w 9"/>
                  <a:gd name="T57" fmla="*/ 2 h 5"/>
                  <a:gd name="T58" fmla="*/ 7 w 9"/>
                  <a:gd name="T59" fmla="*/ 4 h 5"/>
                  <a:gd name="T60" fmla="*/ 7 w 9"/>
                  <a:gd name="T61" fmla="*/ 2 h 5"/>
                  <a:gd name="T62" fmla="*/ 7 w 9"/>
                  <a:gd name="T63" fmla="*/ 1 h 5"/>
                  <a:gd name="T64" fmla="*/ 8 w 9"/>
                  <a:gd name="T65" fmla="*/ 2 h 5"/>
                  <a:gd name="T66" fmla="*/ 8 w 9"/>
                  <a:gd name="T67" fmla="*/ 3 h 5"/>
                  <a:gd name="T68" fmla="*/ 8 w 9"/>
                  <a:gd name="T69" fmla="*/ 4 h 5"/>
                  <a:gd name="T70" fmla="*/ 8 w 9"/>
                  <a:gd name="T71" fmla="*/ 2 h 5"/>
                  <a:gd name="T72" fmla="*/ 9 w 9"/>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5">
                    <a:moveTo>
                      <a:pt x="9" y="3"/>
                    </a:moveTo>
                    <a:cubicBezTo>
                      <a:pt x="9" y="3"/>
                      <a:pt x="9" y="2"/>
                      <a:pt x="8" y="3"/>
                    </a:cubicBezTo>
                    <a:cubicBezTo>
                      <a:pt x="8" y="2"/>
                      <a:pt x="9" y="2"/>
                      <a:pt x="9" y="1"/>
                    </a:cubicBezTo>
                    <a:cubicBezTo>
                      <a:pt x="8" y="1"/>
                      <a:pt x="8" y="0"/>
                      <a:pt x="8" y="0"/>
                    </a:cubicBezTo>
                    <a:cubicBezTo>
                      <a:pt x="8" y="0"/>
                      <a:pt x="8" y="1"/>
                      <a:pt x="8" y="1"/>
                    </a:cubicBezTo>
                    <a:cubicBezTo>
                      <a:pt x="8" y="0"/>
                      <a:pt x="8" y="0"/>
                      <a:pt x="8" y="0"/>
                    </a:cubicBezTo>
                    <a:cubicBezTo>
                      <a:pt x="7" y="0"/>
                      <a:pt x="7" y="1"/>
                      <a:pt x="6" y="1"/>
                    </a:cubicBezTo>
                    <a:cubicBezTo>
                      <a:pt x="6" y="0"/>
                      <a:pt x="6" y="1"/>
                      <a:pt x="6" y="1"/>
                    </a:cubicBezTo>
                    <a:cubicBezTo>
                      <a:pt x="5" y="1"/>
                      <a:pt x="4" y="2"/>
                      <a:pt x="2" y="1"/>
                    </a:cubicBezTo>
                    <a:cubicBezTo>
                      <a:pt x="2" y="3"/>
                      <a:pt x="2" y="3"/>
                      <a:pt x="2" y="3"/>
                    </a:cubicBezTo>
                    <a:cubicBezTo>
                      <a:pt x="2" y="2"/>
                      <a:pt x="2" y="3"/>
                      <a:pt x="2" y="2"/>
                    </a:cubicBezTo>
                    <a:cubicBezTo>
                      <a:pt x="2" y="2"/>
                      <a:pt x="2" y="2"/>
                      <a:pt x="2" y="2"/>
                    </a:cubicBezTo>
                    <a:cubicBezTo>
                      <a:pt x="2" y="0"/>
                      <a:pt x="1" y="2"/>
                      <a:pt x="1" y="1"/>
                    </a:cubicBezTo>
                    <a:cubicBezTo>
                      <a:pt x="1" y="2"/>
                      <a:pt x="1" y="3"/>
                      <a:pt x="1" y="3"/>
                    </a:cubicBezTo>
                    <a:cubicBezTo>
                      <a:pt x="1" y="1"/>
                      <a:pt x="1" y="3"/>
                      <a:pt x="1" y="1"/>
                    </a:cubicBezTo>
                    <a:cubicBezTo>
                      <a:pt x="0" y="1"/>
                      <a:pt x="1" y="3"/>
                      <a:pt x="0" y="2"/>
                    </a:cubicBezTo>
                    <a:cubicBezTo>
                      <a:pt x="0" y="3"/>
                      <a:pt x="1" y="3"/>
                      <a:pt x="1" y="4"/>
                    </a:cubicBezTo>
                    <a:cubicBezTo>
                      <a:pt x="1" y="4"/>
                      <a:pt x="0" y="3"/>
                      <a:pt x="0" y="4"/>
                    </a:cubicBezTo>
                    <a:cubicBezTo>
                      <a:pt x="1" y="5"/>
                      <a:pt x="2" y="3"/>
                      <a:pt x="3" y="2"/>
                    </a:cubicBezTo>
                    <a:cubicBezTo>
                      <a:pt x="3" y="3"/>
                      <a:pt x="3" y="3"/>
                      <a:pt x="3" y="3"/>
                    </a:cubicBezTo>
                    <a:cubicBezTo>
                      <a:pt x="3" y="2"/>
                      <a:pt x="4" y="2"/>
                      <a:pt x="4" y="4"/>
                    </a:cubicBezTo>
                    <a:cubicBezTo>
                      <a:pt x="4" y="3"/>
                      <a:pt x="5" y="4"/>
                      <a:pt x="5" y="2"/>
                    </a:cubicBezTo>
                    <a:cubicBezTo>
                      <a:pt x="5" y="3"/>
                      <a:pt x="5" y="3"/>
                      <a:pt x="5" y="3"/>
                    </a:cubicBezTo>
                    <a:cubicBezTo>
                      <a:pt x="5" y="2"/>
                      <a:pt x="5" y="2"/>
                      <a:pt x="5" y="2"/>
                    </a:cubicBezTo>
                    <a:cubicBezTo>
                      <a:pt x="5" y="2"/>
                      <a:pt x="5" y="3"/>
                      <a:pt x="5" y="3"/>
                    </a:cubicBezTo>
                    <a:cubicBezTo>
                      <a:pt x="5" y="2"/>
                      <a:pt x="5" y="2"/>
                      <a:pt x="5" y="1"/>
                    </a:cubicBezTo>
                    <a:cubicBezTo>
                      <a:pt x="6" y="2"/>
                      <a:pt x="6" y="3"/>
                      <a:pt x="6" y="4"/>
                    </a:cubicBezTo>
                    <a:cubicBezTo>
                      <a:pt x="6" y="3"/>
                      <a:pt x="6" y="3"/>
                      <a:pt x="6" y="3"/>
                    </a:cubicBezTo>
                    <a:cubicBezTo>
                      <a:pt x="6" y="3"/>
                      <a:pt x="6" y="2"/>
                      <a:pt x="6" y="2"/>
                    </a:cubicBezTo>
                    <a:cubicBezTo>
                      <a:pt x="6" y="2"/>
                      <a:pt x="7" y="3"/>
                      <a:pt x="7" y="4"/>
                    </a:cubicBezTo>
                    <a:cubicBezTo>
                      <a:pt x="7" y="4"/>
                      <a:pt x="7" y="2"/>
                      <a:pt x="7" y="2"/>
                    </a:cubicBezTo>
                    <a:cubicBezTo>
                      <a:pt x="7" y="1"/>
                      <a:pt x="7" y="1"/>
                      <a:pt x="7" y="1"/>
                    </a:cubicBezTo>
                    <a:cubicBezTo>
                      <a:pt x="7" y="1"/>
                      <a:pt x="8" y="2"/>
                      <a:pt x="8" y="2"/>
                    </a:cubicBezTo>
                    <a:cubicBezTo>
                      <a:pt x="8" y="3"/>
                      <a:pt x="8" y="3"/>
                      <a:pt x="8" y="3"/>
                    </a:cubicBezTo>
                    <a:cubicBezTo>
                      <a:pt x="8" y="4"/>
                      <a:pt x="8" y="4"/>
                      <a:pt x="8" y="4"/>
                    </a:cubicBezTo>
                    <a:cubicBezTo>
                      <a:pt x="8" y="2"/>
                      <a:pt x="8" y="2"/>
                      <a:pt x="8" y="2"/>
                    </a:cubicBezTo>
                    <a:cubicBezTo>
                      <a:pt x="8" y="3"/>
                      <a:pt x="9" y="3"/>
                      <a:pt x="9"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8" name="Freeform 2205"/>
              <p:cNvSpPr/>
              <p:nvPr/>
            </p:nvSpPr>
            <p:spPr bwMode="auto">
              <a:xfrm>
                <a:off x="298" y="318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9" name="Freeform 2206"/>
              <p:cNvSpPr/>
              <p:nvPr/>
            </p:nvSpPr>
            <p:spPr bwMode="auto">
              <a:xfrm>
                <a:off x="300" y="31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0" name="Freeform 2207"/>
              <p:cNvSpPr/>
              <p:nvPr/>
            </p:nvSpPr>
            <p:spPr bwMode="auto">
              <a:xfrm>
                <a:off x="293" y="3176"/>
                <a:ext cx="3" cy="2"/>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1" name="Freeform 2208"/>
              <p:cNvSpPr/>
              <p:nvPr/>
            </p:nvSpPr>
            <p:spPr bwMode="auto">
              <a:xfrm>
                <a:off x="293" y="3185"/>
                <a:ext cx="3" cy="3"/>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lnTo>
                      <a:pt x="0" y="0"/>
                    </a:ln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2" name="Freeform 2209"/>
              <p:cNvSpPr/>
              <p:nvPr/>
            </p:nvSpPr>
            <p:spPr bwMode="auto">
              <a:xfrm>
                <a:off x="291" y="3185"/>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3" name="Rectangle 2210"/>
              <p:cNvSpPr>
                <a:spLocks noChangeArrowheads="1"/>
              </p:cNvSpPr>
              <p:nvPr/>
            </p:nvSpPr>
            <p:spPr bwMode="auto">
              <a:xfrm>
                <a:off x="300" y="31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4" name="Freeform 2211"/>
              <p:cNvSpPr/>
              <p:nvPr/>
            </p:nvSpPr>
            <p:spPr bwMode="auto">
              <a:xfrm>
                <a:off x="300" y="3169"/>
                <a:ext cx="10" cy="14"/>
              </a:xfrm>
              <a:custGeom>
                <a:avLst/>
                <a:gdLst>
                  <a:gd name="T0" fmla="*/ 3 w 4"/>
                  <a:gd name="T1" fmla="*/ 1 h 6"/>
                  <a:gd name="T2" fmla="*/ 2 w 4"/>
                  <a:gd name="T3" fmla="*/ 1 h 6"/>
                  <a:gd name="T4" fmla="*/ 3 w 4"/>
                  <a:gd name="T5" fmla="*/ 3 h 6"/>
                  <a:gd name="T6" fmla="*/ 2 w 4"/>
                  <a:gd name="T7" fmla="*/ 1 h 6"/>
                  <a:gd name="T8" fmla="*/ 1 w 4"/>
                  <a:gd name="T9" fmla="*/ 3 h 6"/>
                  <a:gd name="T10" fmla="*/ 1 w 4"/>
                  <a:gd name="T11" fmla="*/ 2 h 6"/>
                  <a:gd name="T12" fmla="*/ 1 w 4"/>
                  <a:gd name="T13" fmla="*/ 5 h 6"/>
                  <a:gd name="T14" fmla="*/ 0 w 4"/>
                  <a:gd name="T15" fmla="*/ 2 h 6"/>
                  <a:gd name="T16" fmla="*/ 0 w 4"/>
                  <a:gd name="T17" fmla="*/ 2 h 6"/>
                  <a:gd name="T18" fmla="*/ 0 w 4"/>
                  <a:gd name="T19" fmla="*/ 3 h 6"/>
                  <a:gd name="T20" fmla="*/ 0 w 4"/>
                  <a:gd name="T21" fmla="*/ 5 h 6"/>
                  <a:gd name="T22" fmla="*/ 0 w 4"/>
                  <a:gd name="T23" fmla="*/ 6 h 6"/>
                  <a:gd name="T24" fmla="*/ 1 w 4"/>
                  <a:gd name="T25" fmla="*/ 5 h 6"/>
                  <a:gd name="T26" fmla="*/ 1 w 4"/>
                  <a:gd name="T27" fmla="*/ 6 h 6"/>
                  <a:gd name="T28" fmla="*/ 1 w 4"/>
                  <a:gd name="T29" fmla="*/ 5 h 6"/>
                  <a:gd name="T30" fmla="*/ 1 w 4"/>
                  <a:gd name="T31" fmla="*/ 6 h 6"/>
                  <a:gd name="T32" fmla="*/ 1 w 4"/>
                  <a:gd name="T33" fmla="*/ 5 h 6"/>
                  <a:gd name="T34" fmla="*/ 1 w 4"/>
                  <a:gd name="T35" fmla="*/ 5 h 6"/>
                  <a:gd name="T36" fmla="*/ 1 w 4"/>
                  <a:gd name="T37" fmla="*/ 4 h 6"/>
                  <a:gd name="T38" fmla="*/ 2 w 4"/>
                  <a:gd name="T39" fmla="*/ 5 h 6"/>
                  <a:gd name="T40" fmla="*/ 1 w 4"/>
                  <a:gd name="T41" fmla="*/ 4 h 6"/>
                  <a:gd name="T42" fmla="*/ 3 w 4"/>
                  <a:gd name="T43" fmla="*/ 5 h 6"/>
                  <a:gd name="T44" fmla="*/ 3 w 4"/>
                  <a:gd name="T45" fmla="*/ 4 h 6"/>
                  <a:gd name="T46" fmla="*/ 2 w 4"/>
                  <a:gd name="T47" fmla="*/ 5 h 6"/>
                  <a:gd name="T48" fmla="*/ 2 w 4"/>
                  <a:gd name="T49" fmla="*/ 3 h 6"/>
                  <a:gd name="T50" fmla="*/ 3 w 4"/>
                  <a:gd name="T51" fmla="*/ 5 h 6"/>
                  <a:gd name="T52" fmla="*/ 4 w 4"/>
                  <a:gd name="T53" fmla="*/ 4 h 6"/>
                  <a:gd name="T54" fmla="*/ 4 w 4"/>
                  <a:gd name="T55" fmla="*/ 4 h 6"/>
                  <a:gd name="T56" fmla="*/ 4 w 4"/>
                  <a:gd name="T57" fmla="*/ 3 h 6"/>
                  <a:gd name="T58" fmla="*/ 4 w 4"/>
                  <a:gd name="T59" fmla="*/ 3 h 6"/>
                  <a:gd name="T60" fmla="*/ 3 w 4"/>
                  <a:gd name="T61" fmla="*/ 2 h 6"/>
                  <a:gd name="T62" fmla="*/ 4 w 4"/>
                  <a:gd name="T63" fmla="*/ 3 h 6"/>
                  <a:gd name="T64" fmla="*/ 3 w 4"/>
                  <a:gd name="T65" fmla="*/ 1 h 6"/>
                  <a:gd name="T66" fmla="*/ 3 w 4"/>
                  <a:gd name="T67" fmla="*/ 2 h 6"/>
                  <a:gd name="T68" fmla="*/ 3 w 4"/>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6">
                    <a:moveTo>
                      <a:pt x="3" y="1"/>
                    </a:moveTo>
                    <a:cubicBezTo>
                      <a:pt x="2" y="0"/>
                      <a:pt x="2" y="1"/>
                      <a:pt x="2" y="1"/>
                    </a:cubicBezTo>
                    <a:cubicBezTo>
                      <a:pt x="2" y="1"/>
                      <a:pt x="3" y="3"/>
                      <a:pt x="3" y="3"/>
                    </a:cubicBezTo>
                    <a:cubicBezTo>
                      <a:pt x="2" y="1"/>
                      <a:pt x="2" y="1"/>
                      <a:pt x="2" y="1"/>
                    </a:cubicBezTo>
                    <a:cubicBezTo>
                      <a:pt x="1" y="1"/>
                      <a:pt x="1" y="1"/>
                      <a:pt x="1" y="3"/>
                    </a:cubicBezTo>
                    <a:cubicBezTo>
                      <a:pt x="1" y="2"/>
                      <a:pt x="1" y="2"/>
                      <a:pt x="1" y="2"/>
                    </a:cubicBezTo>
                    <a:cubicBezTo>
                      <a:pt x="0" y="3"/>
                      <a:pt x="1" y="6"/>
                      <a:pt x="1" y="5"/>
                    </a:cubicBezTo>
                    <a:cubicBezTo>
                      <a:pt x="1" y="3"/>
                      <a:pt x="0" y="4"/>
                      <a:pt x="0" y="2"/>
                    </a:cubicBezTo>
                    <a:cubicBezTo>
                      <a:pt x="0" y="2"/>
                      <a:pt x="0" y="2"/>
                      <a:pt x="0" y="2"/>
                    </a:cubicBezTo>
                    <a:cubicBezTo>
                      <a:pt x="0" y="2"/>
                      <a:pt x="0" y="3"/>
                      <a:pt x="0" y="3"/>
                    </a:cubicBezTo>
                    <a:cubicBezTo>
                      <a:pt x="0" y="4"/>
                      <a:pt x="0" y="4"/>
                      <a:pt x="0" y="5"/>
                    </a:cubicBezTo>
                    <a:cubicBezTo>
                      <a:pt x="0" y="5"/>
                      <a:pt x="0" y="5"/>
                      <a:pt x="0" y="6"/>
                    </a:cubicBezTo>
                    <a:cubicBezTo>
                      <a:pt x="0" y="5"/>
                      <a:pt x="1" y="6"/>
                      <a:pt x="1" y="5"/>
                    </a:cubicBezTo>
                    <a:cubicBezTo>
                      <a:pt x="1" y="5"/>
                      <a:pt x="0" y="5"/>
                      <a:pt x="1" y="6"/>
                    </a:cubicBezTo>
                    <a:cubicBezTo>
                      <a:pt x="1" y="5"/>
                      <a:pt x="1" y="5"/>
                      <a:pt x="1" y="5"/>
                    </a:cubicBezTo>
                    <a:cubicBezTo>
                      <a:pt x="1" y="5"/>
                      <a:pt x="1" y="6"/>
                      <a:pt x="1" y="6"/>
                    </a:cubicBezTo>
                    <a:cubicBezTo>
                      <a:pt x="1" y="5"/>
                      <a:pt x="1" y="5"/>
                      <a:pt x="1" y="5"/>
                    </a:cubicBezTo>
                    <a:cubicBezTo>
                      <a:pt x="1" y="5"/>
                      <a:pt x="1" y="5"/>
                      <a:pt x="1" y="5"/>
                    </a:cubicBezTo>
                    <a:cubicBezTo>
                      <a:pt x="1" y="5"/>
                      <a:pt x="2" y="5"/>
                      <a:pt x="1" y="4"/>
                    </a:cubicBezTo>
                    <a:cubicBezTo>
                      <a:pt x="2" y="5"/>
                      <a:pt x="2" y="5"/>
                      <a:pt x="2" y="5"/>
                    </a:cubicBezTo>
                    <a:cubicBezTo>
                      <a:pt x="1" y="4"/>
                      <a:pt x="1" y="4"/>
                      <a:pt x="1" y="4"/>
                    </a:cubicBezTo>
                    <a:cubicBezTo>
                      <a:pt x="2" y="5"/>
                      <a:pt x="3" y="6"/>
                      <a:pt x="3" y="5"/>
                    </a:cubicBezTo>
                    <a:cubicBezTo>
                      <a:pt x="3" y="4"/>
                      <a:pt x="3" y="4"/>
                      <a:pt x="3" y="4"/>
                    </a:cubicBezTo>
                    <a:cubicBezTo>
                      <a:pt x="2" y="4"/>
                      <a:pt x="3" y="5"/>
                      <a:pt x="2" y="5"/>
                    </a:cubicBezTo>
                    <a:cubicBezTo>
                      <a:pt x="2" y="4"/>
                      <a:pt x="2" y="3"/>
                      <a:pt x="2" y="3"/>
                    </a:cubicBezTo>
                    <a:cubicBezTo>
                      <a:pt x="2" y="4"/>
                      <a:pt x="2" y="3"/>
                      <a:pt x="3" y="5"/>
                    </a:cubicBezTo>
                    <a:cubicBezTo>
                      <a:pt x="3" y="5"/>
                      <a:pt x="3" y="4"/>
                      <a:pt x="4" y="4"/>
                    </a:cubicBezTo>
                    <a:cubicBezTo>
                      <a:pt x="4" y="4"/>
                      <a:pt x="4" y="4"/>
                      <a:pt x="4" y="4"/>
                    </a:cubicBezTo>
                    <a:cubicBezTo>
                      <a:pt x="3" y="3"/>
                      <a:pt x="4" y="5"/>
                      <a:pt x="4" y="3"/>
                    </a:cubicBezTo>
                    <a:cubicBezTo>
                      <a:pt x="4" y="3"/>
                      <a:pt x="4" y="3"/>
                      <a:pt x="4" y="3"/>
                    </a:cubicBezTo>
                    <a:cubicBezTo>
                      <a:pt x="3" y="3"/>
                      <a:pt x="3" y="3"/>
                      <a:pt x="3" y="2"/>
                    </a:cubicBezTo>
                    <a:cubicBezTo>
                      <a:pt x="4" y="3"/>
                      <a:pt x="4" y="3"/>
                      <a:pt x="4" y="3"/>
                    </a:cubicBezTo>
                    <a:cubicBezTo>
                      <a:pt x="3" y="2"/>
                      <a:pt x="4" y="2"/>
                      <a:pt x="3" y="1"/>
                    </a:cubicBezTo>
                    <a:cubicBezTo>
                      <a:pt x="3" y="1"/>
                      <a:pt x="3" y="2"/>
                      <a:pt x="3" y="2"/>
                    </a:cubicBezTo>
                    <a:cubicBezTo>
                      <a:pt x="3" y="2"/>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5" name="Freeform 2212"/>
              <p:cNvSpPr/>
              <p:nvPr/>
            </p:nvSpPr>
            <p:spPr bwMode="auto">
              <a:xfrm>
                <a:off x="303" y="318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6" name="Freeform 2213"/>
              <p:cNvSpPr/>
              <p:nvPr/>
            </p:nvSpPr>
            <p:spPr bwMode="auto">
              <a:xfrm>
                <a:off x="310" y="3164"/>
                <a:ext cx="7" cy="19"/>
              </a:xfrm>
              <a:custGeom>
                <a:avLst/>
                <a:gdLst>
                  <a:gd name="T0" fmla="*/ 1 w 3"/>
                  <a:gd name="T1" fmla="*/ 4 h 8"/>
                  <a:gd name="T2" fmla="*/ 2 w 3"/>
                  <a:gd name="T3" fmla="*/ 5 h 8"/>
                  <a:gd name="T4" fmla="*/ 1 w 3"/>
                  <a:gd name="T5" fmla="*/ 3 h 8"/>
                  <a:gd name="T6" fmla="*/ 1 w 3"/>
                  <a:gd name="T7" fmla="*/ 3 h 8"/>
                  <a:gd name="T8" fmla="*/ 2 w 3"/>
                  <a:gd name="T9" fmla="*/ 4 h 8"/>
                  <a:gd name="T10" fmla="*/ 2 w 3"/>
                  <a:gd name="T11" fmla="*/ 5 h 8"/>
                  <a:gd name="T12" fmla="*/ 2 w 3"/>
                  <a:gd name="T13" fmla="*/ 3 h 8"/>
                  <a:gd name="T14" fmla="*/ 1 w 3"/>
                  <a:gd name="T15" fmla="*/ 2 h 8"/>
                  <a:gd name="T16" fmla="*/ 2 w 3"/>
                  <a:gd name="T17" fmla="*/ 3 h 8"/>
                  <a:gd name="T18" fmla="*/ 3 w 3"/>
                  <a:gd name="T19" fmla="*/ 4 h 8"/>
                  <a:gd name="T20" fmla="*/ 1 w 3"/>
                  <a:gd name="T21" fmla="*/ 0 h 8"/>
                  <a:gd name="T22" fmla="*/ 1 w 3"/>
                  <a:gd name="T23" fmla="*/ 1 h 8"/>
                  <a:gd name="T24" fmla="*/ 2 w 3"/>
                  <a:gd name="T25" fmla="*/ 2 h 8"/>
                  <a:gd name="T26" fmla="*/ 2 w 3"/>
                  <a:gd name="T27" fmla="*/ 2 h 8"/>
                  <a:gd name="T28" fmla="*/ 1 w 3"/>
                  <a:gd name="T29" fmla="*/ 1 h 8"/>
                  <a:gd name="T30" fmla="*/ 0 w 3"/>
                  <a:gd name="T31" fmla="*/ 2 h 8"/>
                  <a:gd name="T32" fmla="*/ 0 w 3"/>
                  <a:gd name="T33" fmla="*/ 2 h 8"/>
                  <a:gd name="T34" fmla="*/ 0 w 3"/>
                  <a:gd name="T35" fmla="*/ 3 h 8"/>
                  <a:gd name="T36" fmla="*/ 1 w 3"/>
                  <a:gd name="T37" fmla="*/ 5 h 8"/>
                  <a:gd name="T38" fmla="*/ 0 w 3"/>
                  <a:gd name="T39" fmla="*/ 4 h 8"/>
                  <a:gd name="T40" fmla="*/ 1 w 3"/>
                  <a:gd name="T41" fmla="*/ 6 h 8"/>
                  <a:gd name="T42" fmla="*/ 1 w 3"/>
                  <a:gd name="T43" fmla="*/ 7 h 8"/>
                  <a:gd name="T44" fmla="*/ 2 w 3"/>
                  <a:gd name="T45" fmla="*/ 6 h 8"/>
                  <a:gd name="T46" fmla="*/ 1 w 3"/>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8">
                    <a:moveTo>
                      <a:pt x="1" y="4"/>
                    </a:moveTo>
                    <a:cubicBezTo>
                      <a:pt x="1" y="4"/>
                      <a:pt x="1" y="5"/>
                      <a:pt x="2" y="5"/>
                    </a:cubicBezTo>
                    <a:cubicBezTo>
                      <a:pt x="2" y="5"/>
                      <a:pt x="1" y="4"/>
                      <a:pt x="1" y="3"/>
                    </a:cubicBezTo>
                    <a:cubicBezTo>
                      <a:pt x="1" y="4"/>
                      <a:pt x="1" y="3"/>
                      <a:pt x="1" y="3"/>
                    </a:cubicBezTo>
                    <a:cubicBezTo>
                      <a:pt x="1" y="3"/>
                      <a:pt x="2" y="4"/>
                      <a:pt x="2" y="4"/>
                    </a:cubicBezTo>
                    <a:cubicBezTo>
                      <a:pt x="2" y="4"/>
                      <a:pt x="2" y="5"/>
                      <a:pt x="2" y="5"/>
                    </a:cubicBezTo>
                    <a:cubicBezTo>
                      <a:pt x="2" y="4"/>
                      <a:pt x="2" y="4"/>
                      <a:pt x="2" y="3"/>
                    </a:cubicBezTo>
                    <a:cubicBezTo>
                      <a:pt x="1" y="3"/>
                      <a:pt x="1" y="2"/>
                      <a:pt x="1" y="2"/>
                    </a:cubicBezTo>
                    <a:cubicBezTo>
                      <a:pt x="2" y="3"/>
                      <a:pt x="2" y="3"/>
                      <a:pt x="2" y="3"/>
                    </a:cubicBezTo>
                    <a:cubicBezTo>
                      <a:pt x="2" y="4"/>
                      <a:pt x="2" y="3"/>
                      <a:pt x="3" y="4"/>
                    </a:cubicBezTo>
                    <a:cubicBezTo>
                      <a:pt x="2" y="3"/>
                      <a:pt x="3" y="2"/>
                      <a:pt x="1" y="0"/>
                    </a:cubicBezTo>
                    <a:cubicBezTo>
                      <a:pt x="1" y="0"/>
                      <a:pt x="1" y="1"/>
                      <a:pt x="1" y="1"/>
                    </a:cubicBezTo>
                    <a:cubicBezTo>
                      <a:pt x="2" y="1"/>
                      <a:pt x="2" y="2"/>
                      <a:pt x="2" y="2"/>
                    </a:cubicBezTo>
                    <a:cubicBezTo>
                      <a:pt x="2" y="2"/>
                      <a:pt x="2" y="3"/>
                      <a:pt x="2" y="2"/>
                    </a:cubicBezTo>
                    <a:cubicBezTo>
                      <a:pt x="1" y="1"/>
                      <a:pt x="1" y="1"/>
                      <a:pt x="1" y="1"/>
                    </a:cubicBezTo>
                    <a:cubicBezTo>
                      <a:pt x="0" y="1"/>
                      <a:pt x="0" y="2"/>
                      <a:pt x="0" y="2"/>
                    </a:cubicBezTo>
                    <a:cubicBezTo>
                      <a:pt x="0" y="2"/>
                      <a:pt x="0" y="2"/>
                      <a:pt x="0" y="2"/>
                    </a:cubicBezTo>
                    <a:cubicBezTo>
                      <a:pt x="0" y="3"/>
                      <a:pt x="0" y="3"/>
                      <a:pt x="0" y="3"/>
                    </a:cubicBezTo>
                    <a:cubicBezTo>
                      <a:pt x="1" y="5"/>
                      <a:pt x="1" y="5"/>
                      <a:pt x="1" y="5"/>
                    </a:cubicBezTo>
                    <a:cubicBezTo>
                      <a:pt x="1" y="4"/>
                      <a:pt x="1" y="5"/>
                      <a:pt x="0" y="4"/>
                    </a:cubicBezTo>
                    <a:cubicBezTo>
                      <a:pt x="1" y="5"/>
                      <a:pt x="1" y="5"/>
                      <a:pt x="1" y="6"/>
                    </a:cubicBezTo>
                    <a:cubicBezTo>
                      <a:pt x="1" y="6"/>
                      <a:pt x="1" y="5"/>
                      <a:pt x="1" y="7"/>
                    </a:cubicBezTo>
                    <a:cubicBezTo>
                      <a:pt x="2" y="8"/>
                      <a:pt x="1" y="5"/>
                      <a:pt x="2"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7" name="Rectangle 2214"/>
              <p:cNvSpPr>
                <a:spLocks noChangeArrowheads="1"/>
              </p:cNvSpPr>
              <p:nvPr/>
            </p:nvSpPr>
            <p:spPr bwMode="auto">
              <a:xfrm>
                <a:off x="310" y="3176"/>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8" name="Freeform 2215"/>
              <p:cNvSpPr/>
              <p:nvPr/>
            </p:nvSpPr>
            <p:spPr bwMode="auto">
              <a:xfrm>
                <a:off x="308" y="3169"/>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9" name="Freeform 2216"/>
              <p:cNvSpPr/>
              <p:nvPr/>
            </p:nvSpPr>
            <p:spPr bwMode="auto">
              <a:xfrm>
                <a:off x="317" y="3171"/>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0" name="Freeform 2217"/>
              <p:cNvSpPr/>
              <p:nvPr/>
            </p:nvSpPr>
            <p:spPr bwMode="auto">
              <a:xfrm>
                <a:off x="312" y="3164"/>
                <a:ext cx="5" cy="7"/>
              </a:xfrm>
              <a:custGeom>
                <a:avLst/>
                <a:gdLst>
                  <a:gd name="T0" fmla="*/ 1 w 2"/>
                  <a:gd name="T1" fmla="*/ 0 h 3"/>
                  <a:gd name="T2" fmla="*/ 0 w 2"/>
                  <a:gd name="T3" fmla="*/ 0 h 3"/>
                  <a:gd name="T4" fmla="*/ 2 w 2"/>
                  <a:gd name="T5" fmla="*/ 3 h 3"/>
                  <a:gd name="T6" fmla="*/ 1 w 2"/>
                  <a:gd name="T7" fmla="*/ 1 h 3"/>
                  <a:gd name="T8" fmla="*/ 1 w 2"/>
                  <a:gd name="T9" fmla="*/ 1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0"/>
                      <a:pt x="1" y="1"/>
                      <a:pt x="0" y="0"/>
                    </a:cubicBezTo>
                    <a:cubicBezTo>
                      <a:pt x="1" y="1"/>
                      <a:pt x="1" y="2"/>
                      <a:pt x="2" y="3"/>
                    </a:cubicBezTo>
                    <a:cubicBezTo>
                      <a:pt x="2" y="3"/>
                      <a:pt x="1" y="1"/>
                      <a:pt x="1" y="1"/>
                    </a:cubicBezTo>
                    <a:cubicBezTo>
                      <a:pt x="2" y="1"/>
                      <a:pt x="1" y="0"/>
                      <a:pt x="1"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1" name="Freeform 2218"/>
              <p:cNvSpPr/>
              <p:nvPr/>
            </p:nvSpPr>
            <p:spPr bwMode="auto">
              <a:xfrm>
                <a:off x="315" y="3150"/>
                <a:ext cx="16" cy="23"/>
              </a:xfrm>
              <a:custGeom>
                <a:avLst/>
                <a:gdLst>
                  <a:gd name="T0" fmla="*/ 3 w 7"/>
                  <a:gd name="T1" fmla="*/ 7 h 10"/>
                  <a:gd name="T2" fmla="*/ 3 w 7"/>
                  <a:gd name="T3" fmla="*/ 7 h 10"/>
                  <a:gd name="T4" fmla="*/ 3 w 7"/>
                  <a:gd name="T5" fmla="*/ 8 h 10"/>
                  <a:gd name="T6" fmla="*/ 4 w 7"/>
                  <a:gd name="T7" fmla="*/ 8 h 10"/>
                  <a:gd name="T8" fmla="*/ 4 w 7"/>
                  <a:gd name="T9" fmla="*/ 7 h 10"/>
                  <a:gd name="T10" fmla="*/ 4 w 7"/>
                  <a:gd name="T11" fmla="*/ 6 h 10"/>
                  <a:gd name="T12" fmla="*/ 3 w 7"/>
                  <a:gd name="T13" fmla="*/ 5 h 10"/>
                  <a:gd name="T14" fmla="*/ 5 w 7"/>
                  <a:gd name="T15" fmla="*/ 6 h 10"/>
                  <a:gd name="T16" fmla="*/ 3 w 7"/>
                  <a:gd name="T17" fmla="*/ 5 h 10"/>
                  <a:gd name="T18" fmla="*/ 4 w 7"/>
                  <a:gd name="T19" fmla="*/ 5 h 10"/>
                  <a:gd name="T20" fmla="*/ 4 w 7"/>
                  <a:gd name="T21" fmla="*/ 5 h 10"/>
                  <a:gd name="T22" fmla="*/ 4 w 7"/>
                  <a:gd name="T23" fmla="*/ 4 h 10"/>
                  <a:gd name="T24" fmla="*/ 5 w 7"/>
                  <a:gd name="T25" fmla="*/ 5 h 10"/>
                  <a:gd name="T26" fmla="*/ 6 w 7"/>
                  <a:gd name="T27" fmla="*/ 4 h 10"/>
                  <a:gd name="T28" fmla="*/ 6 w 7"/>
                  <a:gd name="T29" fmla="*/ 4 h 10"/>
                  <a:gd name="T30" fmla="*/ 6 w 7"/>
                  <a:gd name="T31" fmla="*/ 3 h 10"/>
                  <a:gd name="T32" fmla="*/ 6 w 7"/>
                  <a:gd name="T33" fmla="*/ 3 h 10"/>
                  <a:gd name="T34" fmla="*/ 4 w 7"/>
                  <a:gd name="T35" fmla="*/ 2 h 10"/>
                  <a:gd name="T36" fmla="*/ 4 w 7"/>
                  <a:gd name="T37" fmla="*/ 2 h 10"/>
                  <a:gd name="T38" fmla="*/ 6 w 7"/>
                  <a:gd name="T39" fmla="*/ 2 h 10"/>
                  <a:gd name="T40" fmla="*/ 5 w 7"/>
                  <a:gd name="T41" fmla="*/ 2 h 10"/>
                  <a:gd name="T42" fmla="*/ 7 w 7"/>
                  <a:gd name="T43" fmla="*/ 1 h 10"/>
                  <a:gd name="T44" fmla="*/ 5 w 7"/>
                  <a:gd name="T45" fmla="*/ 1 h 10"/>
                  <a:gd name="T46" fmla="*/ 4 w 7"/>
                  <a:gd name="T47" fmla="*/ 1 h 10"/>
                  <a:gd name="T48" fmla="*/ 3 w 7"/>
                  <a:gd name="T49" fmla="*/ 1 h 10"/>
                  <a:gd name="T50" fmla="*/ 3 w 7"/>
                  <a:gd name="T51" fmla="*/ 2 h 10"/>
                  <a:gd name="T52" fmla="*/ 4 w 7"/>
                  <a:gd name="T53" fmla="*/ 3 h 10"/>
                  <a:gd name="T54" fmla="*/ 3 w 7"/>
                  <a:gd name="T55" fmla="*/ 3 h 10"/>
                  <a:gd name="T56" fmla="*/ 4 w 7"/>
                  <a:gd name="T57" fmla="*/ 3 h 10"/>
                  <a:gd name="T58" fmla="*/ 3 w 7"/>
                  <a:gd name="T59" fmla="*/ 3 h 10"/>
                  <a:gd name="T60" fmla="*/ 4 w 7"/>
                  <a:gd name="T61" fmla="*/ 3 h 10"/>
                  <a:gd name="T62" fmla="*/ 2 w 7"/>
                  <a:gd name="T63" fmla="*/ 3 h 10"/>
                  <a:gd name="T64" fmla="*/ 1 w 7"/>
                  <a:gd name="T65" fmla="*/ 5 h 10"/>
                  <a:gd name="T66" fmla="*/ 2 w 7"/>
                  <a:gd name="T67" fmla="*/ 6 h 10"/>
                  <a:gd name="T68" fmla="*/ 2 w 7"/>
                  <a:gd name="T69" fmla="*/ 7 h 10"/>
                  <a:gd name="T70" fmla="*/ 2 w 7"/>
                  <a:gd name="T71" fmla="*/ 8 h 10"/>
                  <a:gd name="T72" fmla="*/ 1 w 7"/>
                  <a:gd name="T73" fmla="*/ 6 h 10"/>
                  <a:gd name="T74" fmla="*/ 1 w 7"/>
                  <a:gd name="T75" fmla="*/ 6 h 10"/>
                  <a:gd name="T76" fmla="*/ 1 w 7"/>
                  <a:gd name="T77" fmla="*/ 7 h 10"/>
                  <a:gd name="T78" fmla="*/ 0 w 7"/>
                  <a:gd name="T79" fmla="*/ 7 h 10"/>
                  <a:gd name="T80" fmla="*/ 3 w 7"/>
                  <a:gd name="T81" fmla="*/ 9 h 10"/>
                  <a:gd name="T82" fmla="*/ 4 w 7"/>
                  <a:gd name="T83" fmla="*/ 9 h 10"/>
                  <a:gd name="T84" fmla="*/ 3 w 7"/>
                  <a:gd name="T85"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 h="10">
                    <a:moveTo>
                      <a:pt x="3" y="7"/>
                    </a:moveTo>
                    <a:cubicBezTo>
                      <a:pt x="3" y="7"/>
                      <a:pt x="3" y="7"/>
                      <a:pt x="3" y="7"/>
                    </a:cubicBezTo>
                    <a:cubicBezTo>
                      <a:pt x="3" y="7"/>
                      <a:pt x="4" y="8"/>
                      <a:pt x="3" y="8"/>
                    </a:cubicBezTo>
                    <a:cubicBezTo>
                      <a:pt x="4" y="8"/>
                      <a:pt x="3" y="7"/>
                      <a:pt x="4" y="8"/>
                    </a:cubicBezTo>
                    <a:cubicBezTo>
                      <a:pt x="4" y="7"/>
                      <a:pt x="4" y="7"/>
                      <a:pt x="4" y="7"/>
                    </a:cubicBezTo>
                    <a:cubicBezTo>
                      <a:pt x="4" y="7"/>
                      <a:pt x="3" y="6"/>
                      <a:pt x="4" y="6"/>
                    </a:cubicBezTo>
                    <a:cubicBezTo>
                      <a:pt x="4" y="6"/>
                      <a:pt x="4" y="6"/>
                      <a:pt x="3" y="5"/>
                    </a:cubicBezTo>
                    <a:cubicBezTo>
                      <a:pt x="4" y="6"/>
                      <a:pt x="4" y="6"/>
                      <a:pt x="5" y="6"/>
                    </a:cubicBezTo>
                    <a:cubicBezTo>
                      <a:pt x="5" y="6"/>
                      <a:pt x="3" y="5"/>
                      <a:pt x="3" y="5"/>
                    </a:cubicBezTo>
                    <a:cubicBezTo>
                      <a:pt x="4" y="5"/>
                      <a:pt x="3" y="4"/>
                      <a:pt x="4" y="5"/>
                    </a:cubicBezTo>
                    <a:cubicBezTo>
                      <a:pt x="4" y="5"/>
                      <a:pt x="4" y="5"/>
                      <a:pt x="4" y="5"/>
                    </a:cubicBezTo>
                    <a:cubicBezTo>
                      <a:pt x="5" y="5"/>
                      <a:pt x="4" y="4"/>
                      <a:pt x="4" y="4"/>
                    </a:cubicBezTo>
                    <a:cubicBezTo>
                      <a:pt x="5" y="5"/>
                      <a:pt x="5" y="5"/>
                      <a:pt x="5" y="5"/>
                    </a:cubicBezTo>
                    <a:cubicBezTo>
                      <a:pt x="5" y="5"/>
                      <a:pt x="5" y="4"/>
                      <a:pt x="6" y="4"/>
                    </a:cubicBezTo>
                    <a:cubicBezTo>
                      <a:pt x="6" y="4"/>
                      <a:pt x="6" y="4"/>
                      <a:pt x="6" y="4"/>
                    </a:cubicBezTo>
                    <a:cubicBezTo>
                      <a:pt x="5" y="4"/>
                      <a:pt x="6" y="3"/>
                      <a:pt x="6" y="3"/>
                    </a:cubicBezTo>
                    <a:cubicBezTo>
                      <a:pt x="6" y="3"/>
                      <a:pt x="6" y="3"/>
                      <a:pt x="6" y="3"/>
                    </a:cubicBezTo>
                    <a:cubicBezTo>
                      <a:pt x="5" y="2"/>
                      <a:pt x="6" y="3"/>
                      <a:pt x="4" y="2"/>
                    </a:cubicBezTo>
                    <a:cubicBezTo>
                      <a:pt x="6" y="3"/>
                      <a:pt x="3" y="2"/>
                      <a:pt x="4" y="2"/>
                    </a:cubicBezTo>
                    <a:cubicBezTo>
                      <a:pt x="5" y="2"/>
                      <a:pt x="5" y="2"/>
                      <a:pt x="6" y="2"/>
                    </a:cubicBezTo>
                    <a:cubicBezTo>
                      <a:pt x="5" y="2"/>
                      <a:pt x="5" y="2"/>
                      <a:pt x="5" y="2"/>
                    </a:cubicBezTo>
                    <a:cubicBezTo>
                      <a:pt x="6" y="2"/>
                      <a:pt x="5" y="1"/>
                      <a:pt x="7" y="1"/>
                    </a:cubicBezTo>
                    <a:cubicBezTo>
                      <a:pt x="5" y="1"/>
                      <a:pt x="5" y="1"/>
                      <a:pt x="5" y="1"/>
                    </a:cubicBezTo>
                    <a:cubicBezTo>
                      <a:pt x="5" y="1"/>
                      <a:pt x="6" y="0"/>
                      <a:pt x="4" y="1"/>
                    </a:cubicBezTo>
                    <a:cubicBezTo>
                      <a:pt x="6" y="0"/>
                      <a:pt x="3" y="1"/>
                      <a:pt x="3" y="1"/>
                    </a:cubicBezTo>
                    <a:cubicBezTo>
                      <a:pt x="3" y="1"/>
                      <a:pt x="3" y="2"/>
                      <a:pt x="3" y="2"/>
                    </a:cubicBezTo>
                    <a:cubicBezTo>
                      <a:pt x="4" y="3"/>
                      <a:pt x="3" y="3"/>
                      <a:pt x="4" y="3"/>
                    </a:cubicBezTo>
                    <a:cubicBezTo>
                      <a:pt x="3" y="3"/>
                      <a:pt x="3" y="3"/>
                      <a:pt x="3" y="3"/>
                    </a:cubicBezTo>
                    <a:cubicBezTo>
                      <a:pt x="3" y="3"/>
                      <a:pt x="3" y="3"/>
                      <a:pt x="4" y="3"/>
                    </a:cubicBezTo>
                    <a:cubicBezTo>
                      <a:pt x="4" y="3"/>
                      <a:pt x="3" y="3"/>
                      <a:pt x="3" y="3"/>
                    </a:cubicBezTo>
                    <a:cubicBezTo>
                      <a:pt x="3" y="3"/>
                      <a:pt x="3" y="3"/>
                      <a:pt x="4" y="3"/>
                    </a:cubicBezTo>
                    <a:cubicBezTo>
                      <a:pt x="2" y="3"/>
                      <a:pt x="2" y="3"/>
                      <a:pt x="2" y="3"/>
                    </a:cubicBezTo>
                    <a:cubicBezTo>
                      <a:pt x="3" y="4"/>
                      <a:pt x="3" y="5"/>
                      <a:pt x="1" y="5"/>
                    </a:cubicBezTo>
                    <a:cubicBezTo>
                      <a:pt x="2" y="6"/>
                      <a:pt x="2" y="6"/>
                      <a:pt x="2" y="6"/>
                    </a:cubicBezTo>
                    <a:cubicBezTo>
                      <a:pt x="2" y="6"/>
                      <a:pt x="4" y="8"/>
                      <a:pt x="2" y="7"/>
                    </a:cubicBezTo>
                    <a:cubicBezTo>
                      <a:pt x="2" y="8"/>
                      <a:pt x="2" y="8"/>
                      <a:pt x="2" y="8"/>
                    </a:cubicBezTo>
                    <a:cubicBezTo>
                      <a:pt x="2" y="7"/>
                      <a:pt x="1" y="7"/>
                      <a:pt x="1" y="6"/>
                    </a:cubicBezTo>
                    <a:cubicBezTo>
                      <a:pt x="1" y="6"/>
                      <a:pt x="0" y="6"/>
                      <a:pt x="1" y="6"/>
                    </a:cubicBezTo>
                    <a:cubicBezTo>
                      <a:pt x="1" y="7"/>
                      <a:pt x="1" y="7"/>
                      <a:pt x="1" y="7"/>
                    </a:cubicBezTo>
                    <a:cubicBezTo>
                      <a:pt x="2" y="7"/>
                      <a:pt x="1" y="7"/>
                      <a:pt x="0" y="7"/>
                    </a:cubicBezTo>
                    <a:cubicBezTo>
                      <a:pt x="1" y="8"/>
                      <a:pt x="2" y="8"/>
                      <a:pt x="3" y="9"/>
                    </a:cubicBezTo>
                    <a:cubicBezTo>
                      <a:pt x="2" y="7"/>
                      <a:pt x="4" y="10"/>
                      <a:pt x="4" y="9"/>
                    </a:cubicBezTo>
                    <a:cubicBezTo>
                      <a:pt x="4" y="8"/>
                      <a:pt x="3" y="8"/>
                      <a:pt x="3" y="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2" name="Freeform 2219"/>
              <p:cNvSpPr/>
              <p:nvPr/>
            </p:nvSpPr>
            <p:spPr bwMode="auto">
              <a:xfrm>
                <a:off x="315" y="316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3" name="Freeform 2220"/>
              <p:cNvSpPr/>
              <p:nvPr/>
            </p:nvSpPr>
            <p:spPr bwMode="auto">
              <a:xfrm>
                <a:off x="324" y="31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4" name="Rectangle 2221"/>
              <p:cNvSpPr>
                <a:spLocks noChangeArrowheads="1"/>
              </p:cNvSpPr>
              <p:nvPr/>
            </p:nvSpPr>
            <p:spPr bwMode="auto">
              <a:xfrm>
                <a:off x="315" y="316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75" name="Freeform 2222"/>
              <p:cNvSpPr/>
              <p:nvPr/>
            </p:nvSpPr>
            <p:spPr bwMode="auto">
              <a:xfrm>
                <a:off x="319" y="3169"/>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6" name="Freeform 2223"/>
              <p:cNvSpPr/>
              <p:nvPr/>
            </p:nvSpPr>
            <p:spPr bwMode="auto">
              <a:xfrm>
                <a:off x="327" y="3154"/>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7" name="Freeform 2224"/>
              <p:cNvSpPr/>
              <p:nvPr/>
            </p:nvSpPr>
            <p:spPr bwMode="auto">
              <a:xfrm>
                <a:off x="336" y="31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8" name="Freeform 2225"/>
              <p:cNvSpPr/>
              <p:nvPr/>
            </p:nvSpPr>
            <p:spPr bwMode="auto">
              <a:xfrm>
                <a:off x="324" y="3140"/>
                <a:ext cx="34" cy="19"/>
              </a:xfrm>
              <a:custGeom>
                <a:avLst/>
                <a:gdLst>
                  <a:gd name="T0" fmla="*/ 14 w 14"/>
                  <a:gd name="T1" fmla="*/ 3 h 8"/>
                  <a:gd name="T2" fmla="*/ 13 w 14"/>
                  <a:gd name="T3" fmla="*/ 2 h 8"/>
                  <a:gd name="T4" fmla="*/ 12 w 14"/>
                  <a:gd name="T5" fmla="*/ 1 h 8"/>
                  <a:gd name="T6" fmla="*/ 12 w 14"/>
                  <a:gd name="T7" fmla="*/ 2 h 8"/>
                  <a:gd name="T8" fmla="*/ 11 w 14"/>
                  <a:gd name="T9" fmla="*/ 3 h 8"/>
                  <a:gd name="T10" fmla="*/ 10 w 14"/>
                  <a:gd name="T11" fmla="*/ 3 h 8"/>
                  <a:gd name="T12" fmla="*/ 9 w 14"/>
                  <a:gd name="T13" fmla="*/ 4 h 8"/>
                  <a:gd name="T14" fmla="*/ 9 w 14"/>
                  <a:gd name="T15" fmla="*/ 4 h 8"/>
                  <a:gd name="T16" fmla="*/ 8 w 14"/>
                  <a:gd name="T17" fmla="*/ 4 h 8"/>
                  <a:gd name="T18" fmla="*/ 8 w 14"/>
                  <a:gd name="T19" fmla="*/ 6 h 8"/>
                  <a:gd name="T20" fmla="*/ 7 w 14"/>
                  <a:gd name="T21" fmla="*/ 6 h 8"/>
                  <a:gd name="T22" fmla="*/ 6 w 14"/>
                  <a:gd name="T23" fmla="*/ 5 h 8"/>
                  <a:gd name="T24" fmla="*/ 6 w 14"/>
                  <a:gd name="T25" fmla="*/ 5 h 8"/>
                  <a:gd name="T26" fmla="*/ 5 w 14"/>
                  <a:gd name="T27" fmla="*/ 4 h 8"/>
                  <a:gd name="T28" fmla="*/ 4 w 14"/>
                  <a:gd name="T29" fmla="*/ 5 h 8"/>
                  <a:gd name="T30" fmla="*/ 3 w 14"/>
                  <a:gd name="T31" fmla="*/ 6 h 8"/>
                  <a:gd name="T32" fmla="*/ 3 w 14"/>
                  <a:gd name="T33" fmla="*/ 5 h 8"/>
                  <a:gd name="T34" fmla="*/ 3 w 14"/>
                  <a:gd name="T35" fmla="*/ 5 h 8"/>
                  <a:gd name="T36" fmla="*/ 1 w 14"/>
                  <a:gd name="T37" fmla="*/ 4 h 8"/>
                  <a:gd name="T38" fmla="*/ 2 w 14"/>
                  <a:gd name="T39" fmla="*/ 5 h 8"/>
                  <a:gd name="T40" fmla="*/ 2 w 14"/>
                  <a:gd name="T41" fmla="*/ 4 h 8"/>
                  <a:gd name="T42" fmla="*/ 2 w 14"/>
                  <a:gd name="T43" fmla="*/ 7 h 8"/>
                  <a:gd name="T44" fmla="*/ 2 w 14"/>
                  <a:gd name="T45" fmla="*/ 7 h 8"/>
                  <a:gd name="T46" fmla="*/ 3 w 14"/>
                  <a:gd name="T47" fmla="*/ 7 h 8"/>
                  <a:gd name="T48" fmla="*/ 3 w 14"/>
                  <a:gd name="T49" fmla="*/ 8 h 8"/>
                  <a:gd name="T50" fmla="*/ 4 w 14"/>
                  <a:gd name="T51" fmla="*/ 8 h 8"/>
                  <a:gd name="T52" fmla="*/ 5 w 14"/>
                  <a:gd name="T53" fmla="*/ 7 h 8"/>
                  <a:gd name="T54" fmla="*/ 5 w 14"/>
                  <a:gd name="T55" fmla="*/ 8 h 8"/>
                  <a:gd name="T56" fmla="*/ 5 w 14"/>
                  <a:gd name="T57" fmla="*/ 8 h 8"/>
                  <a:gd name="T58" fmla="*/ 6 w 14"/>
                  <a:gd name="T59" fmla="*/ 7 h 8"/>
                  <a:gd name="T60" fmla="*/ 7 w 14"/>
                  <a:gd name="T61" fmla="*/ 7 h 8"/>
                  <a:gd name="T62" fmla="*/ 7 w 14"/>
                  <a:gd name="T63" fmla="*/ 8 h 8"/>
                  <a:gd name="T64" fmla="*/ 8 w 14"/>
                  <a:gd name="T65" fmla="*/ 8 h 8"/>
                  <a:gd name="T66" fmla="*/ 8 w 14"/>
                  <a:gd name="T67" fmla="*/ 7 h 8"/>
                  <a:gd name="T68" fmla="*/ 9 w 14"/>
                  <a:gd name="T69" fmla="*/ 6 h 8"/>
                  <a:gd name="T70" fmla="*/ 10 w 14"/>
                  <a:gd name="T71" fmla="*/ 5 h 8"/>
                  <a:gd name="T72" fmla="*/ 11 w 14"/>
                  <a:gd name="T73" fmla="*/ 5 h 8"/>
                  <a:gd name="T74" fmla="*/ 12 w 14"/>
                  <a:gd name="T75" fmla="*/ 5 h 8"/>
                  <a:gd name="T76" fmla="*/ 11 w 14"/>
                  <a:gd name="T77" fmla="*/ 3 h 8"/>
                  <a:gd name="T78" fmla="*/ 12 w 14"/>
                  <a:gd name="T7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8">
                    <a:moveTo>
                      <a:pt x="14" y="5"/>
                    </a:moveTo>
                    <a:cubicBezTo>
                      <a:pt x="14" y="5"/>
                      <a:pt x="14" y="4"/>
                      <a:pt x="14" y="3"/>
                    </a:cubicBezTo>
                    <a:cubicBezTo>
                      <a:pt x="14" y="4"/>
                      <a:pt x="14" y="4"/>
                      <a:pt x="14" y="4"/>
                    </a:cubicBezTo>
                    <a:cubicBezTo>
                      <a:pt x="14" y="3"/>
                      <a:pt x="13" y="2"/>
                      <a:pt x="13" y="2"/>
                    </a:cubicBezTo>
                    <a:cubicBezTo>
                      <a:pt x="13" y="2"/>
                      <a:pt x="13" y="2"/>
                      <a:pt x="13" y="2"/>
                    </a:cubicBezTo>
                    <a:cubicBezTo>
                      <a:pt x="13" y="3"/>
                      <a:pt x="12" y="1"/>
                      <a:pt x="12" y="1"/>
                    </a:cubicBezTo>
                    <a:cubicBezTo>
                      <a:pt x="12" y="2"/>
                      <a:pt x="13" y="4"/>
                      <a:pt x="13" y="3"/>
                    </a:cubicBezTo>
                    <a:cubicBezTo>
                      <a:pt x="12" y="3"/>
                      <a:pt x="12" y="3"/>
                      <a:pt x="12" y="2"/>
                    </a:cubicBezTo>
                    <a:cubicBezTo>
                      <a:pt x="12" y="2"/>
                      <a:pt x="12" y="4"/>
                      <a:pt x="12" y="4"/>
                    </a:cubicBezTo>
                    <a:cubicBezTo>
                      <a:pt x="11" y="0"/>
                      <a:pt x="12" y="5"/>
                      <a:pt x="11" y="3"/>
                    </a:cubicBezTo>
                    <a:cubicBezTo>
                      <a:pt x="11" y="3"/>
                      <a:pt x="10" y="3"/>
                      <a:pt x="10" y="4"/>
                    </a:cubicBezTo>
                    <a:cubicBezTo>
                      <a:pt x="10" y="3"/>
                      <a:pt x="10" y="4"/>
                      <a:pt x="10" y="3"/>
                    </a:cubicBezTo>
                    <a:cubicBezTo>
                      <a:pt x="10" y="5"/>
                      <a:pt x="9" y="2"/>
                      <a:pt x="9" y="5"/>
                    </a:cubicBezTo>
                    <a:cubicBezTo>
                      <a:pt x="9" y="4"/>
                      <a:pt x="9" y="5"/>
                      <a:pt x="9" y="4"/>
                    </a:cubicBezTo>
                    <a:cubicBezTo>
                      <a:pt x="9" y="4"/>
                      <a:pt x="9" y="4"/>
                      <a:pt x="9" y="4"/>
                    </a:cubicBezTo>
                    <a:cubicBezTo>
                      <a:pt x="9" y="3"/>
                      <a:pt x="9" y="5"/>
                      <a:pt x="9" y="4"/>
                    </a:cubicBezTo>
                    <a:cubicBezTo>
                      <a:pt x="8" y="4"/>
                      <a:pt x="9" y="5"/>
                      <a:pt x="9" y="6"/>
                    </a:cubicBezTo>
                    <a:cubicBezTo>
                      <a:pt x="8" y="5"/>
                      <a:pt x="8" y="5"/>
                      <a:pt x="8" y="4"/>
                    </a:cubicBezTo>
                    <a:cubicBezTo>
                      <a:pt x="8" y="5"/>
                      <a:pt x="8" y="5"/>
                      <a:pt x="8" y="5"/>
                    </a:cubicBezTo>
                    <a:cubicBezTo>
                      <a:pt x="8" y="5"/>
                      <a:pt x="8" y="6"/>
                      <a:pt x="8" y="6"/>
                    </a:cubicBezTo>
                    <a:cubicBezTo>
                      <a:pt x="7" y="6"/>
                      <a:pt x="7" y="7"/>
                      <a:pt x="7" y="8"/>
                    </a:cubicBezTo>
                    <a:cubicBezTo>
                      <a:pt x="7" y="6"/>
                      <a:pt x="7" y="8"/>
                      <a:pt x="7" y="6"/>
                    </a:cubicBezTo>
                    <a:cubicBezTo>
                      <a:pt x="7" y="5"/>
                      <a:pt x="7" y="6"/>
                      <a:pt x="8" y="4"/>
                    </a:cubicBezTo>
                    <a:cubicBezTo>
                      <a:pt x="7" y="4"/>
                      <a:pt x="7" y="4"/>
                      <a:pt x="6" y="5"/>
                    </a:cubicBezTo>
                    <a:cubicBezTo>
                      <a:pt x="6" y="5"/>
                      <a:pt x="7" y="4"/>
                      <a:pt x="6" y="4"/>
                    </a:cubicBezTo>
                    <a:cubicBezTo>
                      <a:pt x="6" y="3"/>
                      <a:pt x="6" y="6"/>
                      <a:pt x="6" y="5"/>
                    </a:cubicBezTo>
                    <a:cubicBezTo>
                      <a:pt x="6" y="4"/>
                      <a:pt x="6" y="4"/>
                      <a:pt x="6" y="4"/>
                    </a:cubicBezTo>
                    <a:cubicBezTo>
                      <a:pt x="5" y="5"/>
                      <a:pt x="5" y="4"/>
                      <a:pt x="5" y="4"/>
                    </a:cubicBezTo>
                    <a:cubicBezTo>
                      <a:pt x="5" y="5"/>
                      <a:pt x="5" y="5"/>
                      <a:pt x="5" y="5"/>
                    </a:cubicBezTo>
                    <a:cubicBezTo>
                      <a:pt x="5" y="3"/>
                      <a:pt x="4" y="6"/>
                      <a:pt x="4" y="5"/>
                    </a:cubicBezTo>
                    <a:cubicBezTo>
                      <a:pt x="4" y="6"/>
                      <a:pt x="3" y="7"/>
                      <a:pt x="3" y="7"/>
                    </a:cubicBezTo>
                    <a:cubicBezTo>
                      <a:pt x="3" y="6"/>
                      <a:pt x="3" y="6"/>
                      <a:pt x="3" y="6"/>
                    </a:cubicBezTo>
                    <a:cubicBezTo>
                      <a:pt x="3" y="7"/>
                      <a:pt x="4" y="4"/>
                      <a:pt x="4" y="4"/>
                    </a:cubicBezTo>
                    <a:cubicBezTo>
                      <a:pt x="4" y="4"/>
                      <a:pt x="3" y="4"/>
                      <a:pt x="3" y="5"/>
                    </a:cubicBezTo>
                    <a:cubicBezTo>
                      <a:pt x="3" y="4"/>
                      <a:pt x="3" y="4"/>
                      <a:pt x="3" y="4"/>
                    </a:cubicBezTo>
                    <a:cubicBezTo>
                      <a:pt x="3" y="3"/>
                      <a:pt x="3" y="6"/>
                      <a:pt x="3" y="5"/>
                    </a:cubicBezTo>
                    <a:cubicBezTo>
                      <a:pt x="3" y="4"/>
                      <a:pt x="3" y="4"/>
                      <a:pt x="3" y="4"/>
                    </a:cubicBezTo>
                    <a:cubicBezTo>
                      <a:pt x="2" y="4"/>
                      <a:pt x="2" y="3"/>
                      <a:pt x="1" y="4"/>
                    </a:cubicBezTo>
                    <a:cubicBezTo>
                      <a:pt x="0" y="5"/>
                      <a:pt x="0" y="7"/>
                      <a:pt x="0" y="7"/>
                    </a:cubicBezTo>
                    <a:cubicBezTo>
                      <a:pt x="1" y="7"/>
                      <a:pt x="1" y="5"/>
                      <a:pt x="2" y="5"/>
                    </a:cubicBezTo>
                    <a:cubicBezTo>
                      <a:pt x="1" y="6"/>
                      <a:pt x="1" y="6"/>
                      <a:pt x="1" y="6"/>
                    </a:cubicBezTo>
                    <a:cubicBezTo>
                      <a:pt x="2" y="5"/>
                      <a:pt x="2" y="5"/>
                      <a:pt x="2" y="4"/>
                    </a:cubicBezTo>
                    <a:cubicBezTo>
                      <a:pt x="2" y="4"/>
                      <a:pt x="2" y="5"/>
                      <a:pt x="2" y="5"/>
                    </a:cubicBezTo>
                    <a:cubicBezTo>
                      <a:pt x="2" y="6"/>
                      <a:pt x="2" y="6"/>
                      <a:pt x="2" y="7"/>
                    </a:cubicBezTo>
                    <a:cubicBezTo>
                      <a:pt x="2" y="6"/>
                      <a:pt x="2" y="6"/>
                      <a:pt x="2" y="6"/>
                    </a:cubicBezTo>
                    <a:cubicBezTo>
                      <a:pt x="2" y="7"/>
                      <a:pt x="2" y="7"/>
                      <a:pt x="2" y="7"/>
                    </a:cubicBezTo>
                    <a:cubicBezTo>
                      <a:pt x="2" y="6"/>
                      <a:pt x="2" y="8"/>
                      <a:pt x="3" y="7"/>
                    </a:cubicBezTo>
                    <a:cubicBezTo>
                      <a:pt x="3" y="7"/>
                      <a:pt x="3" y="7"/>
                      <a:pt x="3" y="7"/>
                    </a:cubicBezTo>
                    <a:cubicBezTo>
                      <a:pt x="3" y="6"/>
                      <a:pt x="3" y="7"/>
                      <a:pt x="3" y="6"/>
                    </a:cubicBezTo>
                    <a:cubicBezTo>
                      <a:pt x="3" y="7"/>
                      <a:pt x="3" y="7"/>
                      <a:pt x="3" y="8"/>
                    </a:cubicBezTo>
                    <a:cubicBezTo>
                      <a:pt x="3" y="7"/>
                      <a:pt x="4" y="6"/>
                      <a:pt x="4" y="6"/>
                    </a:cubicBezTo>
                    <a:cubicBezTo>
                      <a:pt x="4" y="7"/>
                      <a:pt x="4" y="7"/>
                      <a:pt x="4" y="8"/>
                    </a:cubicBezTo>
                    <a:cubicBezTo>
                      <a:pt x="4" y="6"/>
                      <a:pt x="5" y="7"/>
                      <a:pt x="5" y="7"/>
                    </a:cubicBezTo>
                    <a:cubicBezTo>
                      <a:pt x="5" y="6"/>
                      <a:pt x="5" y="7"/>
                      <a:pt x="5" y="7"/>
                    </a:cubicBezTo>
                    <a:cubicBezTo>
                      <a:pt x="5" y="7"/>
                      <a:pt x="5" y="7"/>
                      <a:pt x="5" y="7"/>
                    </a:cubicBezTo>
                    <a:cubicBezTo>
                      <a:pt x="5" y="8"/>
                      <a:pt x="5" y="8"/>
                      <a:pt x="5" y="8"/>
                    </a:cubicBezTo>
                    <a:cubicBezTo>
                      <a:pt x="5" y="8"/>
                      <a:pt x="5" y="8"/>
                      <a:pt x="5" y="8"/>
                    </a:cubicBezTo>
                    <a:cubicBezTo>
                      <a:pt x="5" y="8"/>
                      <a:pt x="5" y="7"/>
                      <a:pt x="5" y="8"/>
                    </a:cubicBezTo>
                    <a:cubicBezTo>
                      <a:pt x="5" y="8"/>
                      <a:pt x="5" y="8"/>
                      <a:pt x="5" y="8"/>
                    </a:cubicBezTo>
                    <a:cubicBezTo>
                      <a:pt x="5" y="8"/>
                      <a:pt x="6" y="6"/>
                      <a:pt x="6" y="7"/>
                    </a:cubicBezTo>
                    <a:cubicBezTo>
                      <a:pt x="6" y="7"/>
                      <a:pt x="6" y="7"/>
                      <a:pt x="6" y="5"/>
                    </a:cubicBezTo>
                    <a:cubicBezTo>
                      <a:pt x="6" y="6"/>
                      <a:pt x="6" y="7"/>
                      <a:pt x="7" y="7"/>
                    </a:cubicBezTo>
                    <a:cubicBezTo>
                      <a:pt x="7" y="5"/>
                      <a:pt x="7" y="7"/>
                      <a:pt x="7" y="6"/>
                    </a:cubicBezTo>
                    <a:cubicBezTo>
                      <a:pt x="7" y="8"/>
                      <a:pt x="7" y="7"/>
                      <a:pt x="7" y="8"/>
                    </a:cubicBezTo>
                    <a:cubicBezTo>
                      <a:pt x="7" y="8"/>
                      <a:pt x="7" y="7"/>
                      <a:pt x="8" y="7"/>
                    </a:cubicBezTo>
                    <a:cubicBezTo>
                      <a:pt x="8" y="8"/>
                      <a:pt x="8" y="8"/>
                      <a:pt x="8" y="8"/>
                    </a:cubicBezTo>
                    <a:cubicBezTo>
                      <a:pt x="8" y="8"/>
                      <a:pt x="8" y="7"/>
                      <a:pt x="8" y="8"/>
                    </a:cubicBezTo>
                    <a:cubicBezTo>
                      <a:pt x="8" y="7"/>
                      <a:pt x="8" y="7"/>
                      <a:pt x="8" y="7"/>
                    </a:cubicBezTo>
                    <a:cubicBezTo>
                      <a:pt x="8" y="7"/>
                      <a:pt x="8" y="7"/>
                      <a:pt x="9" y="8"/>
                    </a:cubicBezTo>
                    <a:cubicBezTo>
                      <a:pt x="9" y="6"/>
                      <a:pt x="9" y="6"/>
                      <a:pt x="9" y="6"/>
                    </a:cubicBezTo>
                    <a:cubicBezTo>
                      <a:pt x="9" y="8"/>
                      <a:pt x="10" y="6"/>
                      <a:pt x="10" y="4"/>
                    </a:cubicBezTo>
                    <a:cubicBezTo>
                      <a:pt x="10" y="5"/>
                      <a:pt x="10" y="5"/>
                      <a:pt x="10" y="5"/>
                    </a:cubicBezTo>
                    <a:cubicBezTo>
                      <a:pt x="10" y="6"/>
                      <a:pt x="10" y="6"/>
                      <a:pt x="10" y="6"/>
                    </a:cubicBezTo>
                    <a:cubicBezTo>
                      <a:pt x="10" y="6"/>
                      <a:pt x="11" y="7"/>
                      <a:pt x="11" y="5"/>
                    </a:cubicBezTo>
                    <a:cubicBezTo>
                      <a:pt x="11" y="5"/>
                      <a:pt x="11" y="6"/>
                      <a:pt x="11" y="6"/>
                    </a:cubicBezTo>
                    <a:cubicBezTo>
                      <a:pt x="11" y="4"/>
                      <a:pt x="13" y="7"/>
                      <a:pt x="12" y="5"/>
                    </a:cubicBezTo>
                    <a:cubicBezTo>
                      <a:pt x="12" y="5"/>
                      <a:pt x="11" y="4"/>
                      <a:pt x="11" y="4"/>
                    </a:cubicBezTo>
                    <a:cubicBezTo>
                      <a:pt x="11" y="4"/>
                      <a:pt x="11" y="3"/>
                      <a:pt x="11" y="3"/>
                    </a:cubicBezTo>
                    <a:cubicBezTo>
                      <a:pt x="11" y="3"/>
                      <a:pt x="12" y="4"/>
                      <a:pt x="12" y="4"/>
                    </a:cubicBezTo>
                    <a:cubicBezTo>
                      <a:pt x="12" y="5"/>
                      <a:pt x="12" y="5"/>
                      <a:pt x="12" y="5"/>
                    </a:cubicBezTo>
                    <a:cubicBezTo>
                      <a:pt x="14" y="7"/>
                      <a:pt x="12" y="3"/>
                      <a:pt x="14"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9" name="Freeform 2226"/>
              <p:cNvSpPr/>
              <p:nvPr/>
            </p:nvSpPr>
            <p:spPr bwMode="auto">
              <a:xfrm>
                <a:off x="348" y="315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0" name="Rectangle 2227"/>
              <p:cNvSpPr>
                <a:spLocks noChangeArrowheads="1"/>
              </p:cNvSpPr>
              <p:nvPr/>
            </p:nvSpPr>
            <p:spPr bwMode="auto">
              <a:xfrm>
                <a:off x="348" y="315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1" name="Freeform 2228"/>
              <p:cNvSpPr/>
              <p:nvPr/>
            </p:nvSpPr>
            <p:spPr bwMode="auto">
              <a:xfrm>
                <a:off x="358" y="3150"/>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2" name="Freeform 2229"/>
              <p:cNvSpPr/>
              <p:nvPr/>
            </p:nvSpPr>
            <p:spPr bwMode="auto">
              <a:xfrm>
                <a:off x="358" y="3147"/>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3" name="Freeform 2230"/>
              <p:cNvSpPr/>
              <p:nvPr/>
            </p:nvSpPr>
            <p:spPr bwMode="auto">
              <a:xfrm>
                <a:off x="353" y="3131"/>
                <a:ext cx="12" cy="19"/>
              </a:xfrm>
              <a:custGeom>
                <a:avLst/>
                <a:gdLst>
                  <a:gd name="T0" fmla="*/ 4 w 5"/>
                  <a:gd name="T1" fmla="*/ 2 h 8"/>
                  <a:gd name="T2" fmla="*/ 4 w 5"/>
                  <a:gd name="T3" fmla="*/ 1 h 8"/>
                  <a:gd name="T4" fmla="*/ 4 w 5"/>
                  <a:gd name="T5" fmla="*/ 1 h 8"/>
                  <a:gd name="T6" fmla="*/ 3 w 5"/>
                  <a:gd name="T7" fmla="*/ 0 h 8"/>
                  <a:gd name="T8" fmla="*/ 3 w 5"/>
                  <a:gd name="T9" fmla="*/ 3 h 8"/>
                  <a:gd name="T10" fmla="*/ 2 w 5"/>
                  <a:gd name="T11" fmla="*/ 3 h 8"/>
                  <a:gd name="T12" fmla="*/ 3 w 5"/>
                  <a:gd name="T13" fmla="*/ 4 h 8"/>
                  <a:gd name="T14" fmla="*/ 1 w 5"/>
                  <a:gd name="T15" fmla="*/ 3 h 8"/>
                  <a:gd name="T16" fmla="*/ 1 w 5"/>
                  <a:gd name="T17" fmla="*/ 4 h 8"/>
                  <a:gd name="T18" fmla="*/ 2 w 5"/>
                  <a:gd name="T19" fmla="*/ 5 h 8"/>
                  <a:gd name="T20" fmla="*/ 2 w 5"/>
                  <a:gd name="T21" fmla="*/ 4 h 8"/>
                  <a:gd name="T22" fmla="*/ 2 w 5"/>
                  <a:gd name="T23" fmla="*/ 5 h 8"/>
                  <a:gd name="T24" fmla="*/ 2 w 5"/>
                  <a:gd name="T25" fmla="*/ 5 h 8"/>
                  <a:gd name="T26" fmla="*/ 1 w 5"/>
                  <a:gd name="T27" fmla="*/ 5 h 8"/>
                  <a:gd name="T28" fmla="*/ 2 w 5"/>
                  <a:gd name="T29" fmla="*/ 5 h 8"/>
                  <a:gd name="T30" fmla="*/ 1 w 5"/>
                  <a:gd name="T31" fmla="*/ 5 h 8"/>
                  <a:gd name="T32" fmla="*/ 1 w 5"/>
                  <a:gd name="T33" fmla="*/ 6 h 8"/>
                  <a:gd name="T34" fmla="*/ 2 w 5"/>
                  <a:gd name="T35" fmla="*/ 7 h 8"/>
                  <a:gd name="T36" fmla="*/ 2 w 5"/>
                  <a:gd name="T37" fmla="*/ 6 h 8"/>
                  <a:gd name="T38" fmla="*/ 2 w 5"/>
                  <a:gd name="T39" fmla="*/ 6 h 8"/>
                  <a:gd name="T40" fmla="*/ 2 w 5"/>
                  <a:gd name="T41" fmla="*/ 5 h 8"/>
                  <a:gd name="T42" fmla="*/ 3 w 5"/>
                  <a:gd name="T43" fmla="*/ 7 h 8"/>
                  <a:gd name="T44" fmla="*/ 4 w 5"/>
                  <a:gd name="T45" fmla="*/ 7 h 8"/>
                  <a:gd name="T46" fmla="*/ 4 w 5"/>
                  <a:gd name="T47" fmla="*/ 7 h 8"/>
                  <a:gd name="T48" fmla="*/ 4 w 5"/>
                  <a:gd name="T49" fmla="*/ 6 h 8"/>
                  <a:gd name="T50" fmla="*/ 3 w 5"/>
                  <a:gd name="T51" fmla="*/ 6 h 8"/>
                  <a:gd name="T52" fmla="*/ 2 w 5"/>
                  <a:gd name="T53" fmla="*/ 5 h 8"/>
                  <a:gd name="T54" fmla="*/ 2 w 5"/>
                  <a:gd name="T55" fmla="*/ 4 h 8"/>
                  <a:gd name="T56" fmla="*/ 3 w 5"/>
                  <a:gd name="T57" fmla="*/ 5 h 8"/>
                  <a:gd name="T58" fmla="*/ 3 w 5"/>
                  <a:gd name="T59" fmla="*/ 5 h 8"/>
                  <a:gd name="T60" fmla="*/ 4 w 5"/>
                  <a:gd name="T61" fmla="*/ 6 h 8"/>
                  <a:gd name="T62" fmla="*/ 3 w 5"/>
                  <a:gd name="T63" fmla="*/ 5 h 8"/>
                  <a:gd name="T64" fmla="*/ 4 w 5"/>
                  <a:gd name="T65" fmla="*/ 4 h 8"/>
                  <a:gd name="T66" fmla="*/ 4 w 5"/>
                  <a:gd name="T67" fmla="*/ 4 h 8"/>
                  <a:gd name="T68" fmla="*/ 4 w 5"/>
                  <a:gd name="T69" fmla="*/ 4 h 8"/>
                  <a:gd name="T70" fmla="*/ 5 w 5"/>
                  <a:gd name="T71" fmla="*/ 3 h 8"/>
                  <a:gd name="T72" fmla="*/ 4 w 5"/>
                  <a:gd name="T73" fmla="*/ 3 h 8"/>
                  <a:gd name="T74" fmla="*/ 4 w 5"/>
                  <a:gd name="T75" fmla="*/ 2 h 8"/>
                  <a:gd name="T76" fmla="*/ 4 w 5"/>
                  <a:gd name="T77" fmla="*/ 2 h 8"/>
                  <a:gd name="T78" fmla="*/ 3 w 5"/>
                  <a:gd name="T79" fmla="*/ 1 h 8"/>
                  <a:gd name="T80" fmla="*/ 4 w 5"/>
                  <a:gd name="T8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 h="8">
                    <a:moveTo>
                      <a:pt x="4" y="2"/>
                    </a:moveTo>
                    <a:cubicBezTo>
                      <a:pt x="4" y="1"/>
                      <a:pt x="4" y="1"/>
                      <a:pt x="4" y="1"/>
                    </a:cubicBezTo>
                    <a:cubicBezTo>
                      <a:pt x="4" y="1"/>
                      <a:pt x="4" y="1"/>
                      <a:pt x="4" y="1"/>
                    </a:cubicBezTo>
                    <a:cubicBezTo>
                      <a:pt x="3" y="1"/>
                      <a:pt x="5" y="1"/>
                      <a:pt x="3" y="0"/>
                    </a:cubicBezTo>
                    <a:cubicBezTo>
                      <a:pt x="3" y="1"/>
                      <a:pt x="2" y="2"/>
                      <a:pt x="3" y="3"/>
                    </a:cubicBezTo>
                    <a:cubicBezTo>
                      <a:pt x="2" y="3"/>
                      <a:pt x="2" y="3"/>
                      <a:pt x="2" y="3"/>
                    </a:cubicBezTo>
                    <a:cubicBezTo>
                      <a:pt x="3" y="4"/>
                      <a:pt x="0" y="2"/>
                      <a:pt x="3" y="4"/>
                    </a:cubicBezTo>
                    <a:cubicBezTo>
                      <a:pt x="1" y="3"/>
                      <a:pt x="1" y="3"/>
                      <a:pt x="1" y="3"/>
                    </a:cubicBezTo>
                    <a:cubicBezTo>
                      <a:pt x="1" y="3"/>
                      <a:pt x="3" y="5"/>
                      <a:pt x="1" y="4"/>
                    </a:cubicBezTo>
                    <a:cubicBezTo>
                      <a:pt x="2" y="5"/>
                      <a:pt x="2" y="5"/>
                      <a:pt x="2" y="5"/>
                    </a:cubicBezTo>
                    <a:cubicBezTo>
                      <a:pt x="2" y="4"/>
                      <a:pt x="2" y="4"/>
                      <a:pt x="2" y="4"/>
                    </a:cubicBezTo>
                    <a:cubicBezTo>
                      <a:pt x="2" y="5"/>
                      <a:pt x="2" y="5"/>
                      <a:pt x="2" y="5"/>
                    </a:cubicBezTo>
                    <a:cubicBezTo>
                      <a:pt x="2" y="5"/>
                      <a:pt x="2" y="5"/>
                      <a:pt x="2" y="5"/>
                    </a:cubicBezTo>
                    <a:cubicBezTo>
                      <a:pt x="1" y="5"/>
                      <a:pt x="2" y="5"/>
                      <a:pt x="1" y="5"/>
                    </a:cubicBezTo>
                    <a:cubicBezTo>
                      <a:pt x="1" y="4"/>
                      <a:pt x="2" y="5"/>
                      <a:pt x="2" y="5"/>
                    </a:cubicBezTo>
                    <a:cubicBezTo>
                      <a:pt x="1" y="5"/>
                      <a:pt x="1" y="5"/>
                      <a:pt x="1" y="5"/>
                    </a:cubicBezTo>
                    <a:cubicBezTo>
                      <a:pt x="1" y="5"/>
                      <a:pt x="0" y="4"/>
                      <a:pt x="1" y="6"/>
                    </a:cubicBezTo>
                    <a:cubicBezTo>
                      <a:pt x="2" y="7"/>
                      <a:pt x="2" y="7"/>
                      <a:pt x="2" y="7"/>
                    </a:cubicBezTo>
                    <a:cubicBezTo>
                      <a:pt x="3" y="7"/>
                      <a:pt x="2" y="7"/>
                      <a:pt x="2" y="6"/>
                    </a:cubicBezTo>
                    <a:cubicBezTo>
                      <a:pt x="2" y="6"/>
                      <a:pt x="2" y="6"/>
                      <a:pt x="2" y="6"/>
                    </a:cubicBezTo>
                    <a:cubicBezTo>
                      <a:pt x="1" y="4"/>
                      <a:pt x="2" y="6"/>
                      <a:pt x="2" y="5"/>
                    </a:cubicBezTo>
                    <a:cubicBezTo>
                      <a:pt x="2" y="6"/>
                      <a:pt x="2" y="6"/>
                      <a:pt x="3" y="7"/>
                    </a:cubicBezTo>
                    <a:cubicBezTo>
                      <a:pt x="4" y="8"/>
                      <a:pt x="2" y="5"/>
                      <a:pt x="4" y="7"/>
                    </a:cubicBezTo>
                    <a:cubicBezTo>
                      <a:pt x="4" y="7"/>
                      <a:pt x="4" y="7"/>
                      <a:pt x="4" y="7"/>
                    </a:cubicBezTo>
                    <a:cubicBezTo>
                      <a:pt x="4" y="7"/>
                      <a:pt x="4" y="6"/>
                      <a:pt x="4" y="6"/>
                    </a:cubicBezTo>
                    <a:cubicBezTo>
                      <a:pt x="3" y="6"/>
                      <a:pt x="3" y="6"/>
                      <a:pt x="3" y="6"/>
                    </a:cubicBezTo>
                    <a:cubicBezTo>
                      <a:pt x="3" y="6"/>
                      <a:pt x="2" y="5"/>
                      <a:pt x="2" y="5"/>
                    </a:cubicBezTo>
                    <a:cubicBezTo>
                      <a:pt x="3" y="5"/>
                      <a:pt x="2" y="4"/>
                      <a:pt x="2" y="4"/>
                    </a:cubicBezTo>
                    <a:cubicBezTo>
                      <a:pt x="3" y="5"/>
                      <a:pt x="3" y="5"/>
                      <a:pt x="3" y="5"/>
                    </a:cubicBezTo>
                    <a:cubicBezTo>
                      <a:pt x="3" y="5"/>
                      <a:pt x="3" y="5"/>
                      <a:pt x="3" y="5"/>
                    </a:cubicBezTo>
                    <a:cubicBezTo>
                      <a:pt x="3" y="5"/>
                      <a:pt x="4" y="5"/>
                      <a:pt x="4" y="6"/>
                    </a:cubicBezTo>
                    <a:cubicBezTo>
                      <a:pt x="4" y="5"/>
                      <a:pt x="4" y="5"/>
                      <a:pt x="3" y="5"/>
                    </a:cubicBezTo>
                    <a:cubicBezTo>
                      <a:pt x="4" y="5"/>
                      <a:pt x="4" y="4"/>
                      <a:pt x="4" y="4"/>
                    </a:cubicBezTo>
                    <a:cubicBezTo>
                      <a:pt x="4" y="4"/>
                      <a:pt x="5" y="4"/>
                      <a:pt x="4" y="4"/>
                    </a:cubicBezTo>
                    <a:cubicBezTo>
                      <a:pt x="5" y="4"/>
                      <a:pt x="4" y="4"/>
                      <a:pt x="4" y="4"/>
                    </a:cubicBezTo>
                    <a:cubicBezTo>
                      <a:pt x="3" y="3"/>
                      <a:pt x="4" y="3"/>
                      <a:pt x="5" y="3"/>
                    </a:cubicBezTo>
                    <a:cubicBezTo>
                      <a:pt x="4" y="3"/>
                      <a:pt x="4" y="3"/>
                      <a:pt x="4" y="3"/>
                    </a:cubicBezTo>
                    <a:cubicBezTo>
                      <a:pt x="3" y="2"/>
                      <a:pt x="5" y="3"/>
                      <a:pt x="4" y="2"/>
                    </a:cubicBezTo>
                    <a:cubicBezTo>
                      <a:pt x="4" y="2"/>
                      <a:pt x="4" y="2"/>
                      <a:pt x="4" y="2"/>
                    </a:cubicBezTo>
                    <a:cubicBezTo>
                      <a:pt x="4" y="2"/>
                      <a:pt x="3" y="1"/>
                      <a:pt x="3" y="1"/>
                    </a:cubicBezTo>
                    <a:cubicBezTo>
                      <a:pt x="4" y="2"/>
                      <a:pt x="4" y="2"/>
                      <a:pt x="4"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4" name="Freeform 2231"/>
              <p:cNvSpPr/>
              <p:nvPr/>
            </p:nvSpPr>
            <p:spPr bwMode="auto">
              <a:xfrm>
                <a:off x="358" y="3131"/>
                <a:ext cx="4" cy="2"/>
              </a:xfrm>
              <a:custGeom>
                <a:avLst/>
                <a:gdLst>
                  <a:gd name="T0" fmla="*/ 1 w 2"/>
                  <a:gd name="T1" fmla="*/ 0 h 1"/>
                  <a:gd name="T2" fmla="*/ 2 w 2"/>
                  <a:gd name="T3" fmla="*/ 1 h 1"/>
                  <a:gd name="T4" fmla="*/ 1 w 2"/>
                  <a:gd name="T5" fmla="*/ 0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1" y="0"/>
                    </a:cubicBezTo>
                    <a:cubicBezTo>
                      <a:pt x="1" y="0"/>
                      <a:pt x="0" y="0"/>
                      <a:pt x="1"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5" name="Freeform 2232"/>
              <p:cNvSpPr/>
              <p:nvPr/>
            </p:nvSpPr>
            <p:spPr bwMode="auto">
              <a:xfrm>
                <a:off x="358" y="3123"/>
                <a:ext cx="7" cy="8"/>
              </a:xfrm>
              <a:custGeom>
                <a:avLst/>
                <a:gdLst>
                  <a:gd name="T0" fmla="*/ 2 w 3"/>
                  <a:gd name="T1" fmla="*/ 1 h 3"/>
                  <a:gd name="T2" fmla="*/ 1 w 3"/>
                  <a:gd name="T3" fmla="*/ 1 h 3"/>
                  <a:gd name="T4" fmla="*/ 0 w 3"/>
                  <a:gd name="T5" fmla="*/ 2 h 3"/>
                  <a:gd name="T6" fmla="*/ 2 w 3"/>
                  <a:gd name="T7" fmla="*/ 3 h 3"/>
                  <a:gd name="T8" fmla="*/ 1 w 3"/>
                  <a:gd name="T9" fmla="*/ 3 h 3"/>
                  <a:gd name="T10" fmla="*/ 2 w 3"/>
                  <a:gd name="T11" fmla="*/ 3 h 3"/>
                  <a:gd name="T12" fmla="*/ 1 w 3"/>
                  <a:gd name="T13" fmla="*/ 3 h 3"/>
                  <a:gd name="T14" fmla="*/ 2 w 3"/>
                  <a:gd name="T15" fmla="*/ 3 h 3"/>
                  <a:gd name="T16" fmla="*/ 2 w 3"/>
                  <a:gd name="T17" fmla="*/ 3 h 3"/>
                  <a:gd name="T18" fmla="*/ 2 w 3"/>
                  <a:gd name="T19" fmla="*/ 3 h 3"/>
                  <a:gd name="T20" fmla="*/ 1 w 3"/>
                  <a:gd name="T21" fmla="*/ 2 h 3"/>
                  <a:gd name="T22" fmla="*/ 3 w 3"/>
                  <a:gd name="T23" fmla="*/ 3 h 3"/>
                  <a:gd name="T24" fmla="*/ 3 w 3"/>
                  <a:gd name="T25" fmla="*/ 2 h 3"/>
                  <a:gd name="T26" fmla="*/ 3 w 3"/>
                  <a:gd name="T27" fmla="*/ 2 h 3"/>
                  <a:gd name="T28" fmla="*/ 2 w 3"/>
                  <a:gd name="T29" fmla="*/ 2 h 3"/>
                  <a:gd name="T30" fmla="*/ 3 w 3"/>
                  <a:gd name="T31" fmla="*/ 2 h 3"/>
                  <a:gd name="T32" fmla="*/ 3 w 3"/>
                  <a:gd name="T33" fmla="*/ 1 h 3"/>
                  <a:gd name="T34" fmla="*/ 1 w 3"/>
                  <a:gd name="T35" fmla="*/ 0 h 3"/>
                  <a:gd name="T36" fmla="*/ 2 w 3"/>
                  <a:gd name="T37" fmla="*/ 1 h 3"/>
                  <a:gd name="T38" fmla="*/ 3 w 3"/>
                  <a:gd name="T39" fmla="*/ 0 h 3"/>
                  <a:gd name="T40" fmla="*/ 1 w 3"/>
                  <a:gd name="T41" fmla="*/ 0 h 3"/>
                  <a:gd name="T42" fmla="*/ 2 w 3"/>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3">
                    <a:moveTo>
                      <a:pt x="2" y="1"/>
                    </a:moveTo>
                    <a:cubicBezTo>
                      <a:pt x="1" y="1"/>
                      <a:pt x="1" y="1"/>
                      <a:pt x="1" y="1"/>
                    </a:cubicBezTo>
                    <a:cubicBezTo>
                      <a:pt x="1" y="1"/>
                      <a:pt x="1" y="2"/>
                      <a:pt x="0" y="2"/>
                    </a:cubicBezTo>
                    <a:cubicBezTo>
                      <a:pt x="0" y="2"/>
                      <a:pt x="1" y="2"/>
                      <a:pt x="2" y="3"/>
                    </a:cubicBezTo>
                    <a:cubicBezTo>
                      <a:pt x="1" y="3"/>
                      <a:pt x="1" y="3"/>
                      <a:pt x="1" y="3"/>
                    </a:cubicBezTo>
                    <a:cubicBezTo>
                      <a:pt x="1" y="3"/>
                      <a:pt x="0" y="3"/>
                      <a:pt x="2" y="3"/>
                    </a:cubicBezTo>
                    <a:cubicBezTo>
                      <a:pt x="2" y="3"/>
                      <a:pt x="1" y="3"/>
                      <a:pt x="1" y="3"/>
                    </a:cubicBezTo>
                    <a:cubicBezTo>
                      <a:pt x="2" y="3"/>
                      <a:pt x="2" y="3"/>
                      <a:pt x="2" y="3"/>
                    </a:cubicBezTo>
                    <a:cubicBezTo>
                      <a:pt x="2" y="3"/>
                      <a:pt x="2" y="3"/>
                      <a:pt x="2" y="3"/>
                    </a:cubicBezTo>
                    <a:cubicBezTo>
                      <a:pt x="2" y="3"/>
                      <a:pt x="2" y="3"/>
                      <a:pt x="2" y="3"/>
                    </a:cubicBezTo>
                    <a:cubicBezTo>
                      <a:pt x="3" y="3"/>
                      <a:pt x="0" y="2"/>
                      <a:pt x="1" y="2"/>
                    </a:cubicBezTo>
                    <a:cubicBezTo>
                      <a:pt x="3" y="3"/>
                      <a:pt x="3" y="3"/>
                      <a:pt x="3" y="3"/>
                    </a:cubicBezTo>
                    <a:cubicBezTo>
                      <a:pt x="3" y="2"/>
                      <a:pt x="2" y="2"/>
                      <a:pt x="3" y="2"/>
                    </a:cubicBezTo>
                    <a:cubicBezTo>
                      <a:pt x="3" y="2"/>
                      <a:pt x="2" y="2"/>
                      <a:pt x="3" y="2"/>
                    </a:cubicBezTo>
                    <a:cubicBezTo>
                      <a:pt x="3" y="2"/>
                      <a:pt x="2" y="2"/>
                      <a:pt x="2" y="2"/>
                    </a:cubicBezTo>
                    <a:cubicBezTo>
                      <a:pt x="1" y="1"/>
                      <a:pt x="3" y="2"/>
                      <a:pt x="3" y="2"/>
                    </a:cubicBezTo>
                    <a:cubicBezTo>
                      <a:pt x="2" y="1"/>
                      <a:pt x="2" y="1"/>
                      <a:pt x="3" y="1"/>
                    </a:cubicBezTo>
                    <a:cubicBezTo>
                      <a:pt x="2" y="1"/>
                      <a:pt x="1" y="0"/>
                      <a:pt x="1" y="0"/>
                    </a:cubicBezTo>
                    <a:cubicBezTo>
                      <a:pt x="2" y="1"/>
                      <a:pt x="2" y="1"/>
                      <a:pt x="2" y="1"/>
                    </a:cubicBezTo>
                    <a:cubicBezTo>
                      <a:pt x="3" y="1"/>
                      <a:pt x="3" y="1"/>
                      <a:pt x="3" y="0"/>
                    </a:cubicBezTo>
                    <a:cubicBezTo>
                      <a:pt x="2" y="0"/>
                      <a:pt x="1" y="0"/>
                      <a:pt x="1" y="0"/>
                    </a:cubicBezTo>
                    <a:cubicBezTo>
                      <a:pt x="0" y="0"/>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6" name="Rectangle 2233"/>
              <p:cNvSpPr>
                <a:spLocks noChangeArrowheads="1"/>
              </p:cNvSpPr>
              <p:nvPr/>
            </p:nvSpPr>
            <p:spPr bwMode="auto">
              <a:xfrm>
                <a:off x="360" y="312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7" name="Freeform 2234"/>
              <p:cNvSpPr/>
              <p:nvPr/>
            </p:nvSpPr>
            <p:spPr bwMode="auto">
              <a:xfrm>
                <a:off x="379" y="3202"/>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8" name="Freeform 2235"/>
              <p:cNvSpPr/>
              <p:nvPr/>
            </p:nvSpPr>
            <p:spPr bwMode="auto">
              <a:xfrm>
                <a:off x="379" y="3202"/>
                <a:ext cx="2" cy="10"/>
              </a:xfrm>
              <a:custGeom>
                <a:avLst/>
                <a:gdLst>
                  <a:gd name="T0" fmla="*/ 1 w 1"/>
                  <a:gd name="T1" fmla="*/ 4 h 4"/>
                  <a:gd name="T2" fmla="*/ 1 w 1"/>
                  <a:gd name="T3" fmla="*/ 4 h 4"/>
                  <a:gd name="T4" fmla="*/ 1 w 1"/>
                  <a:gd name="T5" fmla="*/ 0 h 4"/>
                  <a:gd name="T6" fmla="*/ 0 w 1"/>
                  <a:gd name="T7" fmla="*/ 2 h 4"/>
                  <a:gd name="T8" fmla="*/ 1 w 1"/>
                  <a:gd name="T9" fmla="*/ 2 h 4"/>
                  <a:gd name="T10" fmla="*/ 0 w 1"/>
                  <a:gd name="T11" fmla="*/ 3 h 4"/>
                  <a:gd name="T12" fmla="*/ 1 w 1"/>
                  <a:gd name="T13" fmla="*/ 3 h 4"/>
                  <a:gd name="T14" fmla="*/ 1 w 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
                    <a:moveTo>
                      <a:pt x="1" y="4"/>
                    </a:moveTo>
                    <a:cubicBezTo>
                      <a:pt x="1" y="4"/>
                      <a:pt x="1" y="4"/>
                      <a:pt x="1" y="4"/>
                    </a:cubicBezTo>
                    <a:cubicBezTo>
                      <a:pt x="1" y="1"/>
                      <a:pt x="1" y="2"/>
                      <a:pt x="1" y="0"/>
                    </a:cubicBezTo>
                    <a:cubicBezTo>
                      <a:pt x="1" y="1"/>
                      <a:pt x="0" y="1"/>
                      <a:pt x="0" y="2"/>
                    </a:cubicBezTo>
                    <a:cubicBezTo>
                      <a:pt x="0" y="2"/>
                      <a:pt x="1" y="1"/>
                      <a:pt x="1" y="2"/>
                    </a:cubicBezTo>
                    <a:cubicBezTo>
                      <a:pt x="1" y="2"/>
                      <a:pt x="0" y="2"/>
                      <a:pt x="0" y="3"/>
                    </a:cubicBezTo>
                    <a:cubicBezTo>
                      <a:pt x="0" y="4"/>
                      <a:pt x="1" y="3"/>
                      <a:pt x="1" y="3"/>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9" name="Freeform 2236"/>
              <p:cNvSpPr/>
              <p:nvPr/>
            </p:nvSpPr>
            <p:spPr bwMode="auto">
              <a:xfrm>
                <a:off x="381" y="32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0" name="Freeform 2237"/>
              <p:cNvSpPr/>
              <p:nvPr/>
            </p:nvSpPr>
            <p:spPr bwMode="auto">
              <a:xfrm>
                <a:off x="381"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1" name="Freeform 2238"/>
              <p:cNvSpPr/>
              <p:nvPr/>
            </p:nvSpPr>
            <p:spPr bwMode="auto">
              <a:xfrm>
                <a:off x="384"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2" name="Freeform 2239"/>
              <p:cNvSpPr/>
              <p:nvPr/>
            </p:nvSpPr>
            <p:spPr bwMode="auto">
              <a:xfrm>
                <a:off x="381" y="3204"/>
                <a:ext cx="3" cy="8"/>
              </a:xfrm>
              <a:custGeom>
                <a:avLst/>
                <a:gdLst>
                  <a:gd name="T0" fmla="*/ 1 w 1"/>
                  <a:gd name="T1" fmla="*/ 0 h 3"/>
                  <a:gd name="T2" fmla="*/ 1 w 1"/>
                  <a:gd name="T3" fmla="*/ 0 h 3"/>
                  <a:gd name="T4" fmla="*/ 1 w 1"/>
                  <a:gd name="T5" fmla="*/ 0 h 3"/>
                  <a:gd name="T6" fmla="*/ 1 w 1"/>
                  <a:gd name="T7" fmla="*/ 2 h 3"/>
                  <a:gd name="T8" fmla="*/ 0 w 1"/>
                  <a:gd name="T9" fmla="*/ 2 h 3"/>
                  <a:gd name="T10" fmla="*/ 1 w 1"/>
                  <a:gd name="T11" fmla="*/ 3 h 3"/>
                  <a:gd name="T12" fmla="*/ 1 w 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0"/>
                    </a:moveTo>
                    <a:cubicBezTo>
                      <a:pt x="1" y="0"/>
                      <a:pt x="1" y="0"/>
                      <a:pt x="1" y="0"/>
                    </a:cubicBezTo>
                    <a:cubicBezTo>
                      <a:pt x="1" y="0"/>
                      <a:pt x="1" y="0"/>
                      <a:pt x="1" y="0"/>
                    </a:cubicBezTo>
                    <a:cubicBezTo>
                      <a:pt x="1" y="1"/>
                      <a:pt x="1" y="2"/>
                      <a:pt x="1" y="2"/>
                    </a:cubicBezTo>
                    <a:cubicBezTo>
                      <a:pt x="0" y="2"/>
                      <a:pt x="1" y="1"/>
                      <a:pt x="0" y="2"/>
                    </a:cubicBezTo>
                    <a:cubicBezTo>
                      <a:pt x="1" y="3"/>
                      <a:pt x="1" y="3"/>
                      <a:pt x="1" y="3"/>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3" name="Freeform 2240"/>
              <p:cNvSpPr/>
              <p:nvPr/>
            </p:nvSpPr>
            <p:spPr bwMode="auto">
              <a:xfrm>
                <a:off x="384"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4" name="Rectangle 2241"/>
              <p:cNvSpPr>
                <a:spLocks noChangeArrowheads="1"/>
              </p:cNvSpPr>
              <p:nvPr/>
            </p:nvSpPr>
            <p:spPr bwMode="auto">
              <a:xfrm>
                <a:off x="381"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95" name="Freeform 2242"/>
              <p:cNvSpPr/>
              <p:nvPr/>
            </p:nvSpPr>
            <p:spPr bwMode="auto">
              <a:xfrm>
                <a:off x="384" y="3204"/>
                <a:ext cx="2" cy="8"/>
              </a:xfrm>
              <a:custGeom>
                <a:avLst/>
                <a:gdLst>
                  <a:gd name="T0" fmla="*/ 0 w 1"/>
                  <a:gd name="T1" fmla="*/ 0 h 3"/>
                  <a:gd name="T2" fmla="*/ 0 w 1"/>
                  <a:gd name="T3" fmla="*/ 1 h 3"/>
                  <a:gd name="T4" fmla="*/ 0 w 1"/>
                  <a:gd name="T5" fmla="*/ 3 h 3"/>
                  <a:gd name="T6" fmla="*/ 1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2"/>
                      <a:pt x="0" y="0"/>
                      <a:pt x="0" y="1"/>
                    </a:cubicBezTo>
                    <a:cubicBezTo>
                      <a:pt x="0" y="1"/>
                      <a:pt x="0" y="2"/>
                      <a:pt x="0" y="3"/>
                    </a:cubicBezTo>
                    <a:cubicBezTo>
                      <a:pt x="1" y="3"/>
                      <a:pt x="1" y="3"/>
                      <a:pt x="1" y="3"/>
                    </a:cubicBezTo>
                    <a:cubicBezTo>
                      <a:pt x="1" y="2"/>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6" name="Freeform 2243"/>
              <p:cNvSpPr/>
              <p:nvPr/>
            </p:nvSpPr>
            <p:spPr bwMode="auto">
              <a:xfrm>
                <a:off x="386" y="32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7" name="Freeform 2244"/>
              <p:cNvSpPr/>
              <p:nvPr/>
            </p:nvSpPr>
            <p:spPr bwMode="auto">
              <a:xfrm>
                <a:off x="386" y="3207"/>
                <a:ext cx="2" cy="9"/>
              </a:xfrm>
              <a:custGeom>
                <a:avLst/>
                <a:gdLst>
                  <a:gd name="T0" fmla="*/ 1 w 1"/>
                  <a:gd name="T1" fmla="*/ 0 h 4"/>
                  <a:gd name="T2" fmla="*/ 1 w 1"/>
                  <a:gd name="T3" fmla="*/ 2 h 4"/>
                  <a:gd name="T4" fmla="*/ 1 w 1"/>
                  <a:gd name="T5" fmla="*/ 1 h 4"/>
                  <a:gd name="T6" fmla="*/ 0 w 1"/>
                  <a:gd name="T7" fmla="*/ 1 h 4"/>
                  <a:gd name="T8" fmla="*/ 0 w 1"/>
                  <a:gd name="T9" fmla="*/ 0 h 4"/>
                  <a:gd name="T10" fmla="*/ 0 w 1"/>
                  <a:gd name="T11" fmla="*/ 1 h 4"/>
                  <a:gd name="T12" fmla="*/ 0 w 1"/>
                  <a:gd name="T13" fmla="*/ 0 h 4"/>
                  <a:gd name="T14" fmla="*/ 0 w 1"/>
                  <a:gd name="T15" fmla="*/ 2 h 4"/>
                  <a:gd name="T16" fmla="*/ 0 w 1"/>
                  <a:gd name="T17" fmla="*/ 2 h 4"/>
                  <a:gd name="T18" fmla="*/ 0 w 1"/>
                  <a:gd name="T19" fmla="*/ 3 h 4"/>
                  <a:gd name="T20" fmla="*/ 1 w 1"/>
                  <a:gd name="T21" fmla="*/ 4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1" y="1"/>
                      <a:pt x="0" y="1"/>
                      <a:pt x="1" y="1"/>
                    </a:cubicBezTo>
                    <a:cubicBezTo>
                      <a:pt x="0" y="1"/>
                      <a:pt x="0" y="2"/>
                      <a:pt x="0" y="1"/>
                    </a:cubicBezTo>
                    <a:cubicBezTo>
                      <a:pt x="0" y="0"/>
                      <a:pt x="1" y="1"/>
                      <a:pt x="0" y="0"/>
                    </a:cubicBezTo>
                    <a:cubicBezTo>
                      <a:pt x="0" y="0"/>
                      <a:pt x="0" y="0"/>
                      <a:pt x="0" y="1"/>
                    </a:cubicBezTo>
                    <a:cubicBezTo>
                      <a:pt x="0" y="0"/>
                      <a:pt x="0" y="0"/>
                      <a:pt x="0" y="0"/>
                    </a:cubicBezTo>
                    <a:cubicBezTo>
                      <a:pt x="0" y="2"/>
                      <a:pt x="0" y="2"/>
                      <a:pt x="0" y="2"/>
                    </a:cubicBezTo>
                    <a:cubicBezTo>
                      <a:pt x="0" y="3"/>
                      <a:pt x="0" y="1"/>
                      <a:pt x="0" y="2"/>
                    </a:cubicBezTo>
                    <a:cubicBezTo>
                      <a:pt x="0" y="3"/>
                      <a:pt x="0" y="3"/>
                      <a:pt x="0" y="3"/>
                    </a:cubicBezTo>
                    <a:cubicBezTo>
                      <a:pt x="0" y="3"/>
                      <a:pt x="1" y="4"/>
                      <a:pt x="1" y="4"/>
                    </a:cubicBezTo>
                    <a:cubicBezTo>
                      <a:pt x="1" y="4"/>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8" name="Freeform 2245"/>
              <p:cNvSpPr/>
              <p:nvPr/>
            </p:nvSpPr>
            <p:spPr bwMode="auto">
              <a:xfrm>
                <a:off x="388" y="321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9" name="Freeform 2246"/>
              <p:cNvSpPr/>
              <p:nvPr/>
            </p:nvSpPr>
            <p:spPr bwMode="auto">
              <a:xfrm>
                <a:off x="388" y="3207"/>
                <a:ext cx="3" cy="9"/>
              </a:xfrm>
              <a:custGeom>
                <a:avLst/>
                <a:gdLst>
                  <a:gd name="T0" fmla="*/ 0 w 1"/>
                  <a:gd name="T1" fmla="*/ 0 h 4"/>
                  <a:gd name="T2" fmla="*/ 0 w 1"/>
                  <a:gd name="T3" fmla="*/ 1 h 4"/>
                  <a:gd name="T4" fmla="*/ 0 w 1"/>
                  <a:gd name="T5" fmla="*/ 0 h 4"/>
                  <a:gd name="T6" fmla="*/ 0 w 1"/>
                  <a:gd name="T7" fmla="*/ 2 h 4"/>
                  <a:gd name="T8" fmla="*/ 1 w 1"/>
                  <a:gd name="T9" fmla="*/ 1 h 4"/>
                  <a:gd name="T10" fmla="*/ 1 w 1"/>
                  <a:gd name="T11" fmla="*/ 3 h 4"/>
                  <a:gd name="T12" fmla="*/ 1 w 1"/>
                  <a:gd name="T13" fmla="*/ 3 h 4"/>
                  <a:gd name="T14" fmla="*/ 1 w 1"/>
                  <a:gd name="T15" fmla="*/ 2 h 4"/>
                  <a:gd name="T16" fmla="*/ 1 w 1"/>
                  <a:gd name="T17" fmla="*/ 2 h 4"/>
                  <a:gd name="T18" fmla="*/ 1 w 1"/>
                  <a:gd name="T19" fmla="*/ 1 h 4"/>
                  <a:gd name="T20" fmla="*/ 0 w 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0" y="0"/>
                    </a:moveTo>
                    <a:cubicBezTo>
                      <a:pt x="0" y="1"/>
                      <a:pt x="0" y="1"/>
                      <a:pt x="0" y="1"/>
                    </a:cubicBezTo>
                    <a:cubicBezTo>
                      <a:pt x="0" y="0"/>
                      <a:pt x="0" y="0"/>
                      <a:pt x="0" y="0"/>
                    </a:cubicBezTo>
                    <a:cubicBezTo>
                      <a:pt x="0" y="1"/>
                      <a:pt x="0" y="1"/>
                      <a:pt x="0" y="2"/>
                    </a:cubicBezTo>
                    <a:cubicBezTo>
                      <a:pt x="1" y="3"/>
                      <a:pt x="1" y="1"/>
                      <a:pt x="1" y="1"/>
                    </a:cubicBezTo>
                    <a:cubicBezTo>
                      <a:pt x="1" y="1"/>
                      <a:pt x="1" y="2"/>
                      <a:pt x="1" y="3"/>
                    </a:cubicBezTo>
                    <a:cubicBezTo>
                      <a:pt x="1" y="3"/>
                      <a:pt x="1" y="3"/>
                      <a:pt x="1" y="3"/>
                    </a:cubicBezTo>
                    <a:cubicBezTo>
                      <a:pt x="1" y="4"/>
                      <a:pt x="1" y="3"/>
                      <a:pt x="1" y="2"/>
                    </a:cubicBezTo>
                    <a:cubicBezTo>
                      <a:pt x="1" y="2"/>
                      <a:pt x="1" y="2"/>
                      <a:pt x="1" y="2"/>
                    </a:cubicBezTo>
                    <a:cubicBezTo>
                      <a:pt x="1" y="1"/>
                      <a:pt x="1" y="1"/>
                      <a:pt x="1" y="1"/>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0" name="Freeform 2247"/>
              <p:cNvSpPr/>
              <p:nvPr/>
            </p:nvSpPr>
            <p:spPr bwMode="auto">
              <a:xfrm>
                <a:off x="388" y="32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1" name="Freeform 2248"/>
              <p:cNvSpPr/>
              <p:nvPr/>
            </p:nvSpPr>
            <p:spPr bwMode="auto">
              <a:xfrm>
                <a:off x="391" y="32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2" name="Freeform 2249"/>
              <p:cNvSpPr/>
              <p:nvPr/>
            </p:nvSpPr>
            <p:spPr bwMode="auto">
              <a:xfrm>
                <a:off x="391" y="320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3" name="Freeform 2250"/>
              <p:cNvSpPr/>
              <p:nvPr/>
            </p:nvSpPr>
            <p:spPr bwMode="auto">
              <a:xfrm>
                <a:off x="391" y="3200"/>
                <a:ext cx="16" cy="14"/>
              </a:xfrm>
              <a:custGeom>
                <a:avLst/>
                <a:gdLst>
                  <a:gd name="T0" fmla="*/ 7 w 7"/>
                  <a:gd name="T1" fmla="*/ 3 h 6"/>
                  <a:gd name="T2" fmla="*/ 7 w 7"/>
                  <a:gd name="T3" fmla="*/ 2 h 6"/>
                  <a:gd name="T4" fmla="*/ 6 w 7"/>
                  <a:gd name="T5" fmla="*/ 1 h 6"/>
                  <a:gd name="T6" fmla="*/ 5 w 7"/>
                  <a:gd name="T7" fmla="*/ 0 h 6"/>
                  <a:gd name="T8" fmla="*/ 5 w 7"/>
                  <a:gd name="T9" fmla="*/ 1 h 6"/>
                  <a:gd name="T10" fmla="*/ 5 w 7"/>
                  <a:gd name="T11" fmla="*/ 0 h 6"/>
                  <a:gd name="T12" fmla="*/ 4 w 7"/>
                  <a:gd name="T13" fmla="*/ 1 h 6"/>
                  <a:gd name="T14" fmla="*/ 4 w 7"/>
                  <a:gd name="T15" fmla="*/ 2 h 6"/>
                  <a:gd name="T16" fmla="*/ 1 w 7"/>
                  <a:gd name="T17" fmla="*/ 2 h 6"/>
                  <a:gd name="T18" fmla="*/ 2 w 7"/>
                  <a:gd name="T19" fmla="*/ 4 h 6"/>
                  <a:gd name="T20" fmla="*/ 1 w 7"/>
                  <a:gd name="T21" fmla="*/ 3 h 6"/>
                  <a:gd name="T22" fmla="*/ 1 w 7"/>
                  <a:gd name="T23" fmla="*/ 3 h 6"/>
                  <a:gd name="T24" fmla="*/ 1 w 7"/>
                  <a:gd name="T25" fmla="*/ 3 h 6"/>
                  <a:gd name="T26" fmla="*/ 1 w 7"/>
                  <a:gd name="T27" fmla="*/ 4 h 6"/>
                  <a:gd name="T28" fmla="*/ 0 w 7"/>
                  <a:gd name="T29" fmla="*/ 3 h 6"/>
                  <a:gd name="T30" fmla="*/ 0 w 7"/>
                  <a:gd name="T31" fmla="*/ 4 h 6"/>
                  <a:gd name="T32" fmla="*/ 1 w 7"/>
                  <a:gd name="T33" fmla="*/ 5 h 6"/>
                  <a:gd name="T34" fmla="*/ 1 w 7"/>
                  <a:gd name="T35" fmla="*/ 6 h 6"/>
                  <a:gd name="T36" fmla="*/ 2 w 7"/>
                  <a:gd name="T37" fmla="*/ 3 h 6"/>
                  <a:gd name="T38" fmla="*/ 2 w 7"/>
                  <a:gd name="T39" fmla="*/ 4 h 6"/>
                  <a:gd name="T40" fmla="*/ 4 w 7"/>
                  <a:gd name="T41" fmla="*/ 4 h 6"/>
                  <a:gd name="T42" fmla="*/ 4 w 7"/>
                  <a:gd name="T43" fmla="*/ 3 h 6"/>
                  <a:gd name="T44" fmla="*/ 4 w 7"/>
                  <a:gd name="T45" fmla="*/ 3 h 6"/>
                  <a:gd name="T46" fmla="*/ 4 w 7"/>
                  <a:gd name="T47" fmla="*/ 3 h 6"/>
                  <a:gd name="T48" fmla="*/ 4 w 7"/>
                  <a:gd name="T49" fmla="*/ 3 h 6"/>
                  <a:gd name="T50" fmla="*/ 4 w 7"/>
                  <a:gd name="T51" fmla="*/ 2 h 6"/>
                  <a:gd name="T52" fmla="*/ 5 w 7"/>
                  <a:gd name="T53" fmla="*/ 4 h 6"/>
                  <a:gd name="T54" fmla="*/ 5 w 7"/>
                  <a:gd name="T55" fmla="*/ 3 h 6"/>
                  <a:gd name="T56" fmla="*/ 5 w 7"/>
                  <a:gd name="T57" fmla="*/ 2 h 6"/>
                  <a:gd name="T58" fmla="*/ 6 w 7"/>
                  <a:gd name="T59" fmla="*/ 4 h 6"/>
                  <a:gd name="T60" fmla="*/ 5 w 7"/>
                  <a:gd name="T61" fmla="*/ 2 h 6"/>
                  <a:gd name="T62" fmla="*/ 5 w 7"/>
                  <a:gd name="T63" fmla="*/ 2 h 6"/>
                  <a:gd name="T64" fmla="*/ 6 w 7"/>
                  <a:gd name="T65" fmla="*/ 2 h 6"/>
                  <a:gd name="T66" fmla="*/ 6 w 7"/>
                  <a:gd name="T67" fmla="*/ 3 h 6"/>
                  <a:gd name="T68" fmla="*/ 7 w 7"/>
                  <a:gd name="T69" fmla="*/ 4 h 6"/>
                  <a:gd name="T70" fmla="*/ 6 w 7"/>
                  <a:gd name="T71" fmla="*/ 2 h 6"/>
                  <a:gd name="T72" fmla="*/ 7 w 7"/>
                  <a:gd name="T7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6">
                    <a:moveTo>
                      <a:pt x="7" y="3"/>
                    </a:moveTo>
                    <a:cubicBezTo>
                      <a:pt x="7" y="2"/>
                      <a:pt x="7" y="2"/>
                      <a:pt x="7" y="2"/>
                    </a:cubicBezTo>
                    <a:cubicBezTo>
                      <a:pt x="6" y="2"/>
                      <a:pt x="6" y="2"/>
                      <a:pt x="6" y="1"/>
                    </a:cubicBezTo>
                    <a:cubicBezTo>
                      <a:pt x="6" y="1"/>
                      <a:pt x="6" y="0"/>
                      <a:pt x="5" y="0"/>
                    </a:cubicBezTo>
                    <a:cubicBezTo>
                      <a:pt x="5" y="0"/>
                      <a:pt x="6" y="1"/>
                      <a:pt x="5" y="1"/>
                    </a:cubicBezTo>
                    <a:cubicBezTo>
                      <a:pt x="5" y="0"/>
                      <a:pt x="5" y="0"/>
                      <a:pt x="5" y="0"/>
                    </a:cubicBezTo>
                    <a:cubicBezTo>
                      <a:pt x="5" y="0"/>
                      <a:pt x="5" y="1"/>
                      <a:pt x="4" y="1"/>
                    </a:cubicBezTo>
                    <a:cubicBezTo>
                      <a:pt x="4" y="1"/>
                      <a:pt x="4" y="1"/>
                      <a:pt x="4" y="2"/>
                    </a:cubicBezTo>
                    <a:cubicBezTo>
                      <a:pt x="3" y="1"/>
                      <a:pt x="3" y="3"/>
                      <a:pt x="1" y="2"/>
                    </a:cubicBezTo>
                    <a:cubicBezTo>
                      <a:pt x="2" y="4"/>
                      <a:pt x="2" y="4"/>
                      <a:pt x="2" y="4"/>
                    </a:cubicBezTo>
                    <a:cubicBezTo>
                      <a:pt x="2" y="3"/>
                      <a:pt x="2" y="4"/>
                      <a:pt x="1" y="3"/>
                    </a:cubicBezTo>
                    <a:cubicBezTo>
                      <a:pt x="1" y="3"/>
                      <a:pt x="1" y="3"/>
                      <a:pt x="1" y="3"/>
                    </a:cubicBezTo>
                    <a:cubicBezTo>
                      <a:pt x="1" y="1"/>
                      <a:pt x="1" y="3"/>
                      <a:pt x="1" y="3"/>
                    </a:cubicBezTo>
                    <a:cubicBezTo>
                      <a:pt x="1" y="3"/>
                      <a:pt x="1" y="4"/>
                      <a:pt x="1" y="4"/>
                    </a:cubicBezTo>
                    <a:cubicBezTo>
                      <a:pt x="1" y="3"/>
                      <a:pt x="1" y="5"/>
                      <a:pt x="0" y="3"/>
                    </a:cubicBezTo>
                    <a:cubicBezTo>
                      <a:pt x="0" y="2"/>
                      <a:pt x="1" y="4"/>
                      <a:pt x="0" y="4"/>
                    </a:cubicBezTo>
                    <a:cubicBezTo>
                      <a:pt x="1" y="5"/>
                      <a:pt x="1" y="4"/>
                      <a:pt x="1" y="5"/>
                    </a:cubicBezTo>
                    <a:cubicBezTo>
                      <a:pt x="1" y="6"/>
                      <a:pt x="1" y="5"/>
                      <a:pt x="1" y="6"/>
                    </a:cubicBezTo>
                    <a:cubicBezTo>
                      <a:pt x="1" y="6"/>
                      <a:pt x="2" y="4"/>
                      <a:pt x="2" y="3"/>
                    </a:cubicBezTo>
                    <a:cubicBezTo>
                      <a:pt x="2" y="4"/>
                      <a:pt x="2" y="4"/>
                      <a:pt x="2" y="4"/>
                    </a:cubicBezTo>
                    <a:cubicBezTo>
                      <a:pt x="2" y="3"/>
                      <a:pt x="3" y="3"/>
                      <a:pt x="4" y="4"/>
                    </a:cubicBezTo>
                    <a:cubicBezTo>
                      <a:pt x="3" y="4"/>
                      <a:pt x="4" y="5"/>
                      <a:pt x="4" y="3"/>
                    </a:cubicBezTo>
                    <a:cubicBezTo>
                      <a:pt x="4" y="3"/>
                      <a:pt x="4" y="3"/>
                      <a:pt x="4" y="3"/>
                    </a:cubicBezTo>
                    <a:cubicBezTo>
                      <a:pt x="4" y="3"/>
                      <a:pt x="4" y="3"/>
                      <a:pt x="4" y="3"/>
                    </a:cubicBezTo>
                    <a:cubicBezTo>
                      <a:pt x="4" y="3"/>
                      <a:pt x="4" y="4"/>
                      <a:pt x="4" y="3"/>
                    </a:cubicBezTo>
                    <a:cubicBezTo>
                      <a:pt x="4" y="3"/>
                      <a:pt x="4" y="2"/>
                      <a:pt x="4" y="2"/>
                    </a:cubicBezTo>
                    <a:cubicBezTo>
                      <a:pt x="5" y="4"/>
                      <a:pt x="5" y="4"/>
                      <a:pt x="5" y="4"/>
                    </a:cubicBezTo>
                    <a:cubicBezTo>
                      <a:pt x="5" y="3"/>
                      <a:pt x="5" y="3"/>
                      <a:pt x="5" y="3"/>
                    </a:cubicBezTo>
                    <a:cubicBezTo>
                      <a:pt x="5" y="3"/>
                      <a:pt x="5" y="2"/>
                      <a:pt x="5" y="2"/>
                    </a:cubicBezTo>
                    <a:cubicBezTo>
                      <a:pt x="5" y="2"/>
                      <a:pt x="5" y="3"/>
                      <a:pt x="6" y="4"/>
                    </a:cubicBezTo>
                    <a:cubicBezTo>
                      <a:pt x="6" y="4"/>
                      <a:pt x="5" y="2"/>
                      <a:pt x="5" y="2"/>
                    </a:cubicBezTo>
                    <a:cubicBezTo>
                      <a:pt x="5" y="2"/>
                      <a:pt x="5" y="2"/>
                      <a:pt x="5" y="2"/>
                    </a:cubicBezTo>
                    <a:cubicBezTo>
                      <a:pt x="5" y="1"/>
                      <a:pt x="6" y="2"/>
                      <a:pt x="6" y="2"/>
                    </a:cubicBezTo>
                    <a:cubicBezTo>
                      <a:pt x="7" y="3"/>
                      <a:pt x="6" y="3"/>
                      <a:pt x="6" y="3"/>
                    </a:cubicBezTo>
                    <a:cubicBezTo>
                      <a:pt x="7" y="3"/>
                      <a:pt x="7" y="3"/>
                      <a:pt x="7" y="4"/>
                    </a:cubicBezTo>
                    <a:cubicBezTo>
                      <a:pt x="6" y="2"/>
                      <a:pt x="6" y="2"/>
                      <a:pt x="6" y="2"/>
                    </a:cubicBezTo>
                    <a:cubicBezTo>
                      <a:pt x="7" y="3"/>
                      <a:pt x="7" y="3"/>
                      <a:pt x="7"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4" name="Rectangle 2251"/>
              <p:cNvSpPr>
                <a:spLocks noChangeArrowheads="1"/>
              </p:cNvSpPr>
              <p:nvPr/>
            </p:nvSpPr>
            <p:spPr bwMode="auto">
              <a:xfrm>
                <a:off x="407" y="32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05" name="Freeform 2252"/>
              <p:cNvSpPr/>
              <p:nvPr/>
            </p:nvSpPr>
            <p:spPr bwMode="auto">
              <a:xfrm>
                <a:off x="407" y="32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6" name="Rectangle 2253"/>
              <p:cNvSpPr>
                <a:spLocks noChangeArrowheads="1"/>
              </p:cNvSpPr>
              <p:nvPr/>
            </p:nvSpPr>
            <p:spPr bwMode="auto">
              <a:xfrm>
                <a:off x="400" y="32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07" name="Freeform 2254"/>
              <p:cNvSpPr/>
              <p:nvPr/>
            </p:nvSpPr>
            <p:spPr bwMode="auto">
              <a:xfrm>
                <a:off x="403" y="3209"/>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8" name="Freeform 2255"/>
              <p:cNvSpPr/>
              <p:nvPr/>
            </p:nvSpPr>
            <p:spPr bwMode="auto">
              <a:xfrm>
                <a:off x="400" y="320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9" name="Rectangle 2256"/>
              <p:cNvSpPr>
                <a:spLocks noChangeArrowheads="1"/>
              </p:cNvSpPr>
              <p:nvPr/>
            </p:nvSpPr>
            <p:spPr bwMode="auto">
              <a:xfrm>
                <a:off x="407" y="3207"/>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10" name="Freeform 2257"/>
              <p:cNvSpPr/>
              <p:nvPr/>
            </p:nvSpPr>
            <p:spPr bwMode="auto">
              <a:xfrm>
                <a:off x="405" y="3193"/>
                <a:ext cx="10" cy="11"/>
              </a:xfrm>
              <a:custGeom>
                <a:avLst/>
                <a:gdLst>
                  <a:gd name="T0" fmla="*/ 2 w 4"/>
                  <a:gd name="T1" fmla="*/ 1 h 5"/>
                  <a:gd name="T2" fmla="*/ 1 w 4"/>
                  <a:gd name="T3" fmla="*/ 1 h 5"/>
                  <a:gd name="T4" fmla="*/ 2 w 4"/>
                  <a:gd name="T5" fmla="*/ 3 h 5"/>
                  <a:gd name="T6" fmla="*/ 1 w 4"/>
                  <a:gd name="T7" fmla="*/ 1 h 5"/>
                  <a:gd name="T8" fmla="*/ 1 w 4"/>
                  <a:gd name="T9" fmla="*/ 3 h 5"/>
                  <a:gd name="T10" fmla="*/ 0 w 4"/>
                  <a:gd name="T11" fmla="*/ 2 h 5"/>
                  <a:gd name="T12" fmla="*/ 1 w 4"/>
                  <a:gd name="T13" fmla="*/ 4 h 5"/>
                  <a:gd name="T14" fmla="*/ 0 w 4"/>
                  <a:gd name="T15" fmla="*/ 2 h 5"/>
                  <a:gd name="T16" fmla="*/ 0 w 4"/>
                  <a:gd name="T17" fmla="*/ 2 h 5"/>
                  <a:gd name="T18" fmla="*/ 0 w 4"/>
                  <a:gd name="T19" fmla="*/ 3 h 5"/>
                  <a:gd name="T20" fmla="*/ 1 w 4"/>
                  <a:gd name="T21" fmla="*/ 4 h 5"/>
                  <a:gd name="T22" fmla="*/ 1 w 4"/>
                  <a:gd name="T23" fmla="*/ 5 h 5"/>
                  <a:gd name="T24" fmla="*/ 1 w 4"/>
                  <a:gd name="T25" fmla="*/ 4 h 5"/>
                  <a:gd name="T26" fmla="*/ 2 w 4"/>
                  <a:gd name="T27" fmla="*/ 5 h 5"/>
                  <a:gd name="T28" fmla="*/ 1 w 4"/>
                  <a:gd name="T29" fmla="*/ 4 h 5"/>
                  <a:gd name="T30" fmla="*/ 2 w 4"/>
                  <a:gd name="T31" fmla="*/ 5 h 5"/>
                  <a:gd name="T32" fmla="*/ 2 w 4"/>
                  <a:gd name="T33" fmla="*/ 4 h 5"/>
                  <a:gd name="T34" fmla="*/ 2 w 4"/>
                  <a:gd name="T35" fmla="*/ 4 h 5"/>
                  <a:gd name="T36" fmla="*/ 1 w 4"/>
                  <a:gd name="T37" fmla="*/ 3 h 5"/>
                  <a:gd name="T38" fmla="*/ 2 w 4"/>
                  <a:gd name="T39" fmla="*/ 4 h 5"/>
                  <a:gd name="T40" fmla="*/ 2 w 4"/>
                  <a:gd name="T41" fmla="*/ 4 h 5"/>
                  <a:gd name="T42" fmla="*/ 3 w 4"/>
                  <a:gd name="T43" fmla="*/ 4 h 5"/>
                  <a:gd name="T44" fmla="*/ 3 w 4"/>
                  <a:gd name="T45" fmla="*/ 4 h 5"/>
                  <a:gd name="T46" fmla="*/ 3 w 4"/>
                  <a:gd name="T47" fmla="*/ 4 h 5"/>
                  <a:gd name="T48" fmla="*/ 1 w 4"/>
                  <a:gd name="T49" fmla="*/ 2 h 5"/>
                  <a:gd name="T50" fmla="*/ 3 w 4"/>
                  <a:gd name="T51" fmla="*/ 4 h 5"/>
                  <a:gd name="T52" fmla="*/ 3 w 4"/>
                  <a:gd name="T53" fmla="*/ 3 h 5"/>
                  <a:gd name="T54" fmla="*/ 4 w 4"/>
                  <a:gd name="T55" fmla="*/ 3 h 5"/>
                  <a:gd name="T56" fmla="*/ 3 w 4"/>
                  <a:gd name="T57" fmla="*/ 2 h 5"/>
                  <a:gd name="T58" fmla="*/ 3 w 4"/>
                  <a:gd name="T59" fmla="*/ 2 h 5"/>
                  <a:gd name="T60" fmla="*/ 3 w 4"/>
                  <a:gd name="T61" fmla="*/ 2 h 5"/>
                  <a:gd name="T62" fmla="*/ 3 w 4"/>
                  <a:gd name="T63" fmla="*/ 2 h 5"/>
                  <a:gd name="T64" fmla="*/ 2 w 4"/>
                  <a:gd name="T65" fmla="*/ 1 h 5"/>
                  <a:gd name="T66" fmla="*/ 2 w 4"/>
                  <a:gd name="T67" fmla="*/ 2 h 5"/>
                  <a:gd name="T68" fmla="*/ 2 w 4"/>
                  <a:gd name="T6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5">
                    <a:moveTo>
                      <a:pt x="2" y="1"/>
                    </a:moveTo>
                    <a:cubicBezTo>
                      <a:pt x="1" y="0"/>
                      <a:pt x="1" y="1"/>
                      <a:pt x="1" y="1"/>
                    </a:cubicBezTo>
                    <a:cubicBezTo>
                      <a:pt x="1" y="1"/>
                      <a:pt x="2" y="2"/>
                      <a:pt x="2" y="3"/>
                    </a:cubicBezTo>
                    <a:cubicBezTo>
                      <a:pt x="1" y="1"/>
                      <a:pt x="1" y="1"/>
                      <a:pt x="1" y="1"/>
                    </a:cubicBezTo>
                    <a:cubicBezTo>
                      <a:pt x="1" y="1"/>
                      <a:pt x="0" y="1"/>
                      <a:pt x="1" y="3"/>
                    </a:cubicBezTo>
                    <a:cubicBezTo>
                      <a:pt x="0" y="2"/>
                      <a:pt x="0" y="2"/>
                      <a:pt x="0" y="2"/>
                    </a:cubicBezTo>
                    <a:cubicBezTo>
                      <a:pt x="0" y="2"/>
                      <a:pt x="2" y="5"/>
                      <a:pt x="1" y="4"/>
                    </a:cubicBezTo>
                    <a:cubicBezTo>
                      <a:pt x="1" y="3"/>
                      <a:pt x="1" y="3"/>
                      <a:pt x="0" y="2"/>
                    </a:cubicBezTo>
                    <a:cubicBezTo>
                      <a:pt x="0" y="2"/>
                      <a:pt x="0" y="2"/>
                      <a:pt x="0" y="2"/>
                    </a:cubicBezTo>
                    <a:cubicBezTo>
                      <a:pt x="0" y="2"/>
                      <a:pt x="0" y="3"/>
                      <a:pt x="0" y="3"/>
                    </a:cubicBezTo>
                    <a:cubicBezTo>
                      <a:pt x="0" y="3"/>
                      <a:pt x="1" y="4"/>
                      <a:pt x="1" y="4"/>
                    </a:cubicBezTo>
                    <a:cubicBezTo>
                      <a:pt x="1" y="4"/>
                      <a:pt x="1" y="5"/>
                      <a:pt x="1" y="5"/>
                    </a:cubicBezTo>
                    <a:cubicBezTo>
                      <a:pt x="1" y="5"/>
                      <a:pt x="1" y="5"/>
                      <a:pt x="1" y="4"/>
                    </a:cubicBezTo>
                    <a:cubicBezTo>
                      <a:pt x="2" y="5"/>
                      <a:pt x="1" y="5"/>
                      <a:pt x="2" y="5"/>
                    </a:cubicBezTo>
                    <a:cubicBezTo>
                      <a:pt x="1" y="4"/>
                      <a:pt x="1" y="4"/>
                      <a:pt x="1" y="4"/>
                    </a:cubicBezTo>
                    <a:cubicBezTo>
                      <a:pt x="2" y="4"/>
                      <a:pt x="2" y="5"/>
                      <a:pt x="2" y="5"/>
                    </a:cubicBezTo>
                    <a:cubicBezTo>
                      <a:pt x="2" y="5"/>
                      <a:pt x="2" y="4"/>
                      <a:pt x="2" y="4"/>
                    </a:cubicBezTo>
                    <a:cubicBezTo>
                      <a:pt x="2" y="4"/>
                      <a:pt x="2" y="4"/>
                      <a:pt x="2" y="4"/>
                    </a:cubicBezTo>
                    <a:cubicBezTo>
                      <a:pt x="2" y="4"/>
                      <a:pt x="2" y="4"/>
                      <a:pt x="1" y="3"/>
                    </a:cubicBezTo>
                    <a:cubicBezTo>
                      <a:pt x="2" y="4"/>
                      <a:pt x="2" y="4"/>
                      <a:pt x="2" y="4"/>
                    </a:cubicBezTo>
                    <a:cubicBezTo>
                      <a:pt x="2" y="4"/>
                      <a:pt x="2" y="4"/>
                      <a:pt x="2" y="4"/>
                    </a:cubicBezTo>
                    <a:cubicBezTo>
                      <a:pt x="2" y="4"/>
                      <a:pt x="4" y="5"/>
                      <a:pt x="3" y="4"/>
                    </a:cubicBezTo>
                    <a:cubicBezTo>
                      <a:pt x="3" y="4"/>
                      <a:pt x="3" y="4"/>
                      <a:pt x="3" y="4"/>
                    </a:cubicBezTo>
                    <a:cubicBezTo>
                      <a:pt x="2" y="3"/>
                      <a:pt x="3" y="4"/>
                      <a:pt x="3" y="4"/>
                    </a:cubicBezTo>
                    <a:cubicBezTo>
                      <a:pt x="2" y="4"/>
                      <a:pt x="2" y="3"/>
                      <a:pt x="1" y="2"/>
                    </a:cubicBezTo>
                    <a:cubicBezTo>
                      <a:pt x="2" y="3"/>
                      <a:pt x="2" y="2"/>
                      <a:pt x="3" y="4"/>
                    </a:cubicBezTo>
                    <a:cubicBezTo>
                      <a:pt x="3" y="4"/>
                      <a:pt x="3" y="3"/>
                      <a:pt x="3" y="3"/>
                    </a:cubicBezTo>
                    <a:cubicBezTo>
                      <a:pt x="4" y="3"/>
                      <a:pt x="4" y="3"/>
                      <a:pt x="4" y="3"/>
                    </a:cubicBezTo>
                    <a:cubicBezTo>
                      <a:pt x="3" y="2"/>
                      <a:pt x="4" y="4"/>
                      <a:pt x="3" y="2"/>
                    </a:cubicBezTo>
                    <a:cubicBezTo>
                      <a:pt x="3" y="2"/>
                      <a:pt x="3" y="2"/>
                      <a:pt x="3" y="2"/>
                    </a:cubicBezTo>
                    <a:cubicBezTo>
                      <a:pt x="3" y="2"/>
                      <a:pt x="3" y="2"/>
                      <a:pt x="3" y="2"/>
                    </a:cubicBezTo>
                    <a:cubicBezTo>
                      <a:pt x="3" y="2"/>
                      <a:pt x="3" y="2"/>
                      <a:pt x="3" y="2"/>
                    </a:cubicBezTo>
                    <a:cubicBezTo>
                      <a:pt x="2" y="1"/>
                      <a:pt x="2" y="1"/>
                      <a:pt x="2" y="1"/>
                    </a:cubicBezTo>
                    <a:cubicBezTo>
                      <a:pt x="2" y="1"/>
                      <a:pt x="2" y="1"/>
                      <a:pt x="2" y="2"/>
                    </a:cubicBezTo>
                    <a:cubicBezTo>
                      <a:pt x="2" y="1"/>
                      <a:pt x="1" y="0"/>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1" name="Freeform 2258"/>
              <p:cNvSpPr/>
              <p:nvPr/>
            </p:nvSpPr>
            <p:spPr bwMode="auto">
              <a:xfrm>
                <a:off x="410" y="320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2" name="Freeform 2259"/>
              <p:cNvSpPr/>
              <p:nvPr/>
            </p:nvSpPr>
            <p:spPr bwMode="auto">
              <a:xfrm>
                <a:off x="410" y="3188"/>
                <a:ext cx="9" cy="14"/>
              </a:xfrm>
              <a:custGeom>
                <a:avLst/>
                <a:gdLst>
                  <a:gd name="T0" fmla="*/ 2 w 4"/>
                  <a:gd name="T1" fmla="*/ 3 h 6"/>
                  <a:gd name="T2" fmla="*/ 3 w 4"/>
                  <a:gd name="T3" fmla="*/ 4 h 6"/>
                  <a:gd name="T4" fmla="*/ 1 w 4"/>
                  <a:gd name="T5" fmla="*/ 2 h 6"/>
                  <a:gd name="T6" fmla="*/ 1 w 4"/>
                  <a:gd name="T7" fmla="*/ 2 h 6"/>
                  <a:gd name="T8" fmla="*/ 2 w 4"/>
                  <a:gd name="T9" fmla="*/ 3 h 6"/>
                  <a:gd name="T10" fmla="*/ 3 w 4"/>
                  <a:gd name="T11" fmla="*/ 3 h 6"/>
                  <a:gd name="T12" fmla="*/ 2 w 4"/>
                  <a:gd name="T13" fmla="*/ 2 h 6"/>
                  <a:gd name="T14" fmla="*/ 1 w 4"/>
                  <a:gd name="T15" fmla="*/ 1 h 6"/>
                  <a:gd name="T16" fmla="*/ 2 w 4"/>
                  <a:gd name="T17" fmla="*/ 2 h 6"/>
                  <a:gd name="T18" fmla="*/ 3 w 4"/>
                  <a:gd name="T19" fmla="*/ 3 h 6"/>
                  <a:gd name="T20" fmla="*/ 0 w 4"/>
                  <a:gd name="T21" fmla="*/ 0 h 6"/>
                  <a:gd name="T22" fmla="*/ 0 w 4"/>
                  <a:gd name="T23" fmla="*/ 0 h 6"/>
                  <a:gd name="T24" fmla="*/ 2 w 4"/>
                  <a:gd name="T25" fmla="*/ 1 h 6"/>
                  <a:gd name="T26" fmla="*/ 1 w 4"/>
                  <a:gd name="T27" fmla="*/ 1 h 6"/>
                  <a:gd name="T28" fmla="*/ 0 w 4"/>
                  <a:gd name="T29" fmla="*/ 0 h 6"/>
                  <a:gd name="T30" fmla="*/ 0 w 4"/>
                  <a:gd name="T31" fmla="*/ 2 h 6"/>
                  <a:gd name="T32" fmla="*/ 0 w 4"/>
                  <a:gd name="T33" fmla="*/ 1 h 6"/>
                  <a:gd name="T34" fmla="*/ 0 w 4"/>
                  <a:gd name="T35" fmla="*/ 2 h 6"/>
                  <a:gd name="T36" fmla="*/ 2 w 4"/>
                  <a:gd name="T37" fmla="*/ 3 h 6"/>
                  <a:gd name="T38" fmla="*/ 1 w 4"/>
                  <a:gd name="T39" fmla="*/ 3 h 6"/>
                  <a:gd name="T40" fmla="*/ 2 w 4"/>
                  <a:gd name="T41" fmla="*/ 4 h 6"/>
                  <a:gd name="T42" fmla="*/ 3 w 4"/>
                  <a:gd name="T43" fmla="*/ 5 h 6"/>
                  <a:gd name="T44" fmla="*/ 3 w 4"/>
                  <a:gd name="T45" fmla="*/ 4 h 6"/>
                  <a:gd name="T46" fmla="*/ 2 w 4"/>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6">
                    <a:moveTo>
                      <a:pt x="2" y="3"/>
                    </a:moveTo>
                    <a:cubicBezTo>
                      <a:pt x="2" y="3"/>
                      <a:pt x="2" y="4"/>
                      <a:pt x="3" y="4"/>
                    </a:cubicBezTo>
                    <a:cubicBezTo>
                      <a:pt x="2" y="3"/>
                      <a:pt x="1" y="3"/>
                      <a:pt x="1" y="2"/>
                    </a:cubicBezTo>
                    <a:cubicBezTo>
                      <a:pt x="1" y="2"/>
                      <a:pt x="1" y="2"/>
                      <a:pt x="1" y="2"/>
                    </a:cubicBezTo>
                    <a:cubicBezTo>
                      <a:pt x="1" y="2"/>
                      <a:pt x="2" y="3"/>
                      <a:pt x="2" y="3"/>
                    </a:cubicBezTo>
                    <a:cubicBezTo>
                      <a:pt x="2" y="3"/>
                      <a:pt x="3" y="3"/>
                      <a:pt x="3" y="3"/>
                    </a:cubicBezTo>
                    <a:cubicBezTo>
                      <a:pt x="2" y="3"/>
                      <a:pt x="3" y="2"/>
                      <a:pt x="2" y="2"/>
                    </a:cubicBezTo>
                    <a:cubicBezTo>
                      <a:pt x="1" y="2"/>
                      <a:pt x="1" y="1"/>
                      <a:pt x="1" y="1"/>
                    </a:cubicBezTo>
                    <a:cubicBezTo>
                      <a:pt x="2" y="2"/>
                      <a:pt x="2" y="2"/>
                      <a:pt x="2" y="2"/>
                    </a:cubicBezTo>
                    <a:cubicBezTo>
                      <a:pt x="2" y="2"/>
                      <a:pt x="2" y="2"/>
                      <a:pt x="3" y="3"/>
                    </a:cubicBezTo>
                    <a:cubicBezTo>
                      <a:pt x="2" y="1"/>
                      <a:pt x="2" y="1"/>
                      <a:pt x="0" y="0"/>
                    </a:cubicBezTo>
                    <a:cubicBezTo>
                      <a:pt x="0" y="0"/>
                      <a:pt x="0" y="0"/>
                      <a:pt x="0" y="0"/>
                    </a:cubicBezTo>
                    <a:cubicBezTo>
                      <a:pt x="1" y="0"/>
                      <a:pt x="1" y="1"/>
                      <a:pt x="2" y="1"/>
                    </a:cubicBezTo>
                    <a:cubicBezTo>
                      <a:pt x="1" y="1"/>
                      <a:pt x="2" y="1"/>
                      <a:pt x="1" y="1"/>
                    </a:cubicBezTo>
                    <a:cubicBezTo>
                      <a:pt x="0" y="0"/>
                      <a:pt x="0" y="0"/>
                      <a:pt x="0" y="0"/>
                    </a:cubicBezTo>
                    <a:cubicBezTo>
                      <a:pt x="0" y="0"/>
                      <a:pt x="0" y="1"/>
                      <a:pt x="0" y="2"/>
                    </a:cubicBezTo>
                    <a:cubicBezTo>
                      <a:pt x="0" y="1"/>
                      <a:pt x="0" y="1"/>
                      <a:pt x="0" y="1"/>
                    </a:cubicBezTo>
                    <a:cubicBezTo>
                      <a:pt x="0" y="2"/>
                      <a:pt x="0" y="2"/>
                      <a:pt x="0" y="2"/>
                    </a:cubicBezTo>
                    <a:cubicBezTo>
                      <a:pt x="2" y="3"/>
                      <a:pt x="2" y="3"/>
                      <a:pt x="2" y="3"/>
                    </a:cubicBezTo>
                    <a:cubicBezTo>
                      <a:pt x="2" y="3"/>
                      <a:pt x="2" y="3"/>
                      <a:pt x="1" y="3"/>
                    </a:cubicBezTo>
                    <a:cubicBezTo>
                      <a:pt x="2" y="4"/>
                      <a:pt x="2" y="4"/>
                      <a:pt x="2" y="4"/>
                    </a:cubicBezTo>
                    <a:cubicBezTo>
                      <a:pt x="3" y="5"/>
                      <a:pt x="2" y="4"/>
                      <a:pt x="3" y="5"/>
                    </a:cubicBezTo>
                    <a:cubicBezTo>
                      <a:pt x="4" y="6"/>
                      <a:pt x="2" y="4"/>
                      <a:pt x="3" y="4"/>
                    </a:cubicBez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3" name="Freeform 2260"/>
              <p:cNvSpPr/>
              <p:nvPr/>
            </p:nvSpPr>
            <p:spPr bwMode="auto">
              <a:xfrm>
                <a:off x="412" y="3195"/>
                <a:ext cx="3" cy="2"/>
              </a:xfrm>
              <a:custGeom>
                <a:avLst/>
                <a:gdLst>
                  <a:gd name="T0" fmla="*/ 3 w 3"/>
                  <a:gd name="T1" fmla="*/ 2 h 2"/>
                  <a:gd name="T2" fmla="*/ 0 w 3"/>
                  <a:gd name="T3" fmla="*/ 0 h 2"/>
                  <a:gd name="T4" fmla="*/ 0 w 3"/>
                  <a:gd name="T5" fmla="*/ 2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0" y="2"/>
                    </a:lnTo>
                    <a:lnTo>
                      <a:pt x="3"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4" name="Freeform 2261"/>
              <p:cNvSpPr/>
              <p:nvPr/>
            </p:nvSpPr>
            <p:spPr bwMode="auto">
              <a:xfrm>
                <a:off x="407" y="3193"/>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5" name="Freeform 2262"/>
              <p:cNvSpPr/>
              <p:nvPr/>
            </p:nvSpPr>
            <p:spPr bwMode="auto">
              <a:xfrm>
                <a:off x="417" y="31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6" name="Freeform 2263"/>
              <p:cNvSpPr/>
              <p:nvPr/>
            </p:nvSpPr>
            <p:spPr bwMode="auto">
              <a:xfrm>
                <a:off x="410" y="3185"/>
                <a:ext cx="7" cy="5"/>
              </a:xfrm>
              <a:custGeom>
                <a:avLst/>
                <a:gdLst>
                  <a:gd name="T0" fmla="*/ 0 w 3"/>
                  <a:gd name="T1" fmla="*/ 0 h 2"/>
                  <a:gd name="T2" fmla="*/ 0 w 3"/>
                  <a:gd name="T3" fmla="*/ 1 h 2"/>
                  <a:gd name="T4" fmla="*/ 3 w 3"/>
                  <a:gd name="T5" fmla="*/ 2 h 2"/>
                  <a:gd name="T6" fmla="*/ 1 w 3"/>
                  <a:gd name="T7" fmla="*/ 1 h 2"/>
                  <a:gd name="T8" fmla="*/ 1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cubicBezTo>
                      <a:pt x="0" y="0"/>
                      <a:pt x="1" y="1"/>
                      <a:pt x="0" y="1"/>
                    </a:cubicBezTo>
                    <a:cubicBezTo>
                      <a:pt x="1" y="1"/>
                      <a:pt x="2" y="2"/>
                      <a:pt x="3" y="2"/>
                    </a:cubicBezTo>
                    <a:cubicBezTo>
                      <a:pt x="3" y="2"/>
                      <a:pt x="1" y="1"/>
                      <a:pt x="1" y="1"/>
                    </a:cubicBezTo>
                    <a:cubicBezTo>
                      <a:pt x="2" y="1"/>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7" name="Freeform 2264"/>
              <p:cNvSpPr/>
              <p:nvPr/>
            </p:nvSpPr>
            <p:spPr bwMode="auto">
              <a:xfrm>
                <a:off x="410" y="3181"/>
                <a:ext cx="12" cy="12"/>
              </a:xfrm>
              <a:custGeom>
                <a:avLst/>
                <a:gdLst>
                  <a:gd name="T0" fmla="*/ 3 w 5"/>
                  <a:gd name="T1" fmla="*/ 1 h 5"/>
                  <a:gd name="T2" fmla="*/ 2 w 5"/>
                  <a:gd name="T3" fmla="*/ 1 h 5"/>
                  <a:gd name="T4" fmla="*/ 3 w 5"/>
                  <a:gd name="T5" fmla="*/ 1 h 5"/>
                  <a:gd name="T6" fmla="*/ 3 w 5"/>
                  <a:gd name="T7" fmla="*/ 0 h 5"/>
                  <a:gd name="T8" fmla="*/ 2 w 5"/>
                  <a:gd name="T9" fmla="*/ 1 h 5"/>
                  <a:gd name="T10" fmla="*/ 2 w 5"/>
                  <a:gd name="T11" fmla="*/ 1 h 5"/>
                  <a:gd name="T12" fmla="*/ 1 w 5"/>
                  <a:gd name="T13" fmla="*/ 2 h 5"/>
                  <a:gd name="T14" fmla="*/ 1 w 5"/>
                  <a:gd name="T15" fmla="*/ 5 h 5"/>
                  <a:gd name="T16" fmla="*/ 1 w 5"/>
                  <a:gd name="T17" fmla="*/ 2 h 5"/>
                  <a:gd name="T18" fmla="*/ 2 w 5"/>
                  <a:gd name="T19" fmla="*/ 3 h 5"/>
                  <a:gd name="T20" fmla="*/ 2 w 5"/>
                  <a:gd name="T21" fmla="*/ 3 h 5"/>
                  <a:gd name="T22" fmla="*/ 2 w 5"/>
                  <a:gd name="T23" fmla="*/ 3 h 5"/>
                  <a:gd name="T24" fmla="*/ 2 w 5"/>
                  <a:gd name="T25" fmla="*/ 4 h 5"/>
                  <a:gd name="T26" fmla="*/ 3 w 5"/>
                  <a:gd name="T27" fmla="*/ 4 h 5"/>
                  <a:gd name="T28" fmla="*/ 3 w 5"/>
                  <a:gd name="T29" fmla="*/ 5 h 5"/>
                  <a:gd name="T30" fmla="*/ 4 w 5"/>
                  <a:gd name="T31" fmla="*/ 4 h 5"/>
                  <a:gd name="T32" fmla="*/ 4 w 5"/>
                  <a:gd name="T33" fmla="*/ 4 h 5"/>
                  <a:gd name="T34" fmla="*/ 4 w 5"/>
                  <a:gd name="T35" fmla="*/ 2 h 5"/>
                  <a:gd name="T36" fmla="*/ 4 w 5"/>
                  <a:gd name="T37" fmla="*/ 2 h 5"/>
                  <a:gd name="T38" fmla="*/ 4 w 5"/>
                  <a:gd name="T39" fmla="*/ 4 h 5"/>
                  <a:gd name="T40" fmla="*/ 4 w 5"/>
                  <a:gd name="T41" fmla="*/ 3 h 5"/>
                  <a:gd name="T42" fmla="*/ 4 w 5"/>
                  <a:gd name="T43" fmla="*/ 5 h 5"/>
                  <a:gd name="T44" fmla="*/ 5 w 5"/>
                  <a:gd name="T45" fmla="*/ 2 h 5"/>
                  <a:gd name="T46" fmla="*/ 5 w 5"/>
                  <a:gd name="T47" fmla="*/ 3 h 5"/>
                  <a:gd name="T48" fmla="*/ 5 w 5"/>
                  <a:gd name="T49" fmla="*/ 1 h 5"/>
                  <a:gd name="T50" fmla="*/ 3 w 5"/>
                  <a:gd name="T51" fmla="*/ 1 h 5"/>
                  <a:gd name="T52" fmla="*/ 3 w 5"/>
                  <a:gd name="T53" fmla="*/ 2 h 5"/>
                  <a:gd name="T54" fmla="*/ 3 w 5"/>
                  <a:gd name="T55" fmla="*/ 1 h 5"/>
                  <a:gd name="T56" fmla="*/ 3 w 5"/>
                  <a:gd name="T57" fmla="*/ 2 h 5"/>
                  <a:gd name="T58" fmla="*/ 3 w 5"/>
                  <a:gd name="T59" fmla="*/ 1 h 5"/>
                  <a:gd name="T60" fmla="*/ 3 w 5"/>
                  <a:gd name="T61" fmla="*/ 2 h 5"/>
                  <a:gd name="T62" fmla="*/ 3 w 5"/>
                  <a:gd name="T63" fmla="*/ 1 h 5"/>
                  <a:gd name="T64" fmla="*/ 1 w 5"/>
                  <a:gd name="T65" fmla="*/ 3 h 5"/>
                  <a:gd name="T66" fmla="*/ 1 w 5"/>
                  <a:gd name="T67" fmla="*/ 2 h 5"/>
                  <a:gd name="T68" fmla="*/ 2 w 5"/>
                  <a:gd name="T69" fmla="*/ 3 h 5"/>
                  <a:gd name="T70" fmla="*/ 3 w 5"/>
                  <a:gd name="T71" fmla="*/ 2 h 5"/>
                  <a:gd name="T72" fmla="*/ 1 w 5"/>
                  <a:gd name="T73" fmla="*/ 4 h 5"/>
                  <a:gd name="T74" fmla="*/ 1 w 5"/>
                  <a:gd name="T75" fmla="*/ 3 h 5"/>
                  <a:gd name="T76" fmla="*/ 2 w 5"/>
                  <a:gd name="T77" fmla="*/ 3 h 5"/>
                  <a:gd name="T78" fmla="*/ 1 w 5"/>
                  <a:gd name="T79" fmla="*/ 3 h 5"/>
                  <a:gd name="T80" fmla="*/ 4 w 5"/>
                  <a:gd name="T81" fmla="*/ 4 h 5"/>
                  <a:gd name="T82" fmla="*/ 4 w 5"/>
                  <a:gd name="T83" fmla="*/ 0 h 5"/>
                  <a:gd name="T84" fmla="*/ 3 w 5"/>
                  <a:gd name="T8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5">
                    <a:moveTo>
                      <a:pt x="3" y="1"/>
                    </a:moveTo>
                    <a:cubicBezTo>
                      <a:pt x="2" y="1"/>
                      <a:pt x="2" y="2"/>
                      <a:pt x="2" y="1"/>
                    </a:cubicBezTo>
                    <a:cubicBezTo>
                      <a:pt x="3" y="1"/>
                      <a:pt x="3" y="1"/>
                      <a:pt x="3" y="1"/>
                    </a:cubicBezTo>
                    <a:cubicBezTo>
                      <a:pt x="3" y="0"/>
                      <a:pt x="2" y="1"/>
                      <a:pt x="3" y="0"/>
                    </a:cubicBezTo>
                    <a:cubicBezTo>
                      <a:pt x="2" y="1"/>
                      <a:pt x="2" y="1"/>
                      <a:pt x="2" y="1"/>
                    </a:cubicBezTo>
                    <a:cubicBezTo>
                      <a:pt x="2" y="0"/>
                      <a:pt x="2" y="2"/>
                      <a:pt x="2" y="1"/>
                    </a:cubicBezTo>
                    <a:cubicBezTo>
                      <a:pt x="2" y="1"/>
                      <a:pt x="0" y="1"/>
                      <a:pt x="1" y="2"/>
                    </a:cubicBezTo>
                    <a:cubicBezTo>
                      <a:pt x="1" y="4"/>
                      <a:pt x="1" y="3"/>
                      <a:pt x="1" y="5"/>
                    </a:cubicBezTo>
                    <a:cubicBezTo>
                      <a:pt x="1" y="4"/>
                      <a:pt x="1" y="3"/>
                      <a:pt x="1" y="2"/>
                    </a:cubicBezTo>
                    <a:cubicBezTo>
                      <a:pt x="2" y="3"/>
                      <a:pt x="2" y="2"/>
                      <a:pt x="2" y="3"/>
                    </a:cubicBezTo>
                    <a:cubicBezTo>
                      <a:pt x="2" y="3"/>
                      <a:pt x="2" y="3"/>
                      <a:pt x="2" y="3"/>
                    </a:cubicBezTo>
                    <a:cubicBezTo>
                      <a:pt x="2" y="4"/>
                      <a:pt x="2" y="3"/>
                      <a:pt x="2" y="3"/>
                    </a:cubicBezTo>
                    <a:cubicBezTo>
                      <a:pt x="2" y="4"/>
                      <a:pt x="2" y="4"/>
                      <a:pt x="2" y="4"/>
                    </a:cubicBezTo>
                    <a:cubicBezTo>
                      <a:pt x="2" y="4"/>
                      <a:pt x="2" y="3"/>
                      <a:pt x="3" y="4"/>
                    </a:cubicBezTo>
                    <a:cubicBezTo>
                      <a:pt x="3" y="5"/>
                      <a:pt x="3" y="5"/>
                      <a:pt x="3" y="5"/>
                    </a:cubicBezTo>
                    <a:cubicBezTo>
                      <a:pt x="3" y="4"/>
                      <a:pt x="3" y="4"/>
                      <a:pt x="4" y="4"/>
                    </a:cubicBezTo>
                    <a:cubicBezTo>
                      <a:pt x="4" y="4"/>
                      <a:pt x="4" y="4"/>
                      <a:pt x="4" y="4"/>
                    </a:cubicBezTo>
                    <a:cubicBezTo>
                      <a:pt x="4" y="3"/>
                      <a:pt x="3" y="4"/>
                      <a:pt x="4" y="2"/>
                    </a:cubicBezTo>
                    <a:cubicBezTo>
                      <a:pt x="4" y="4"/>
                      <a:pt x="4" y="1"/>
                      <a:pt x="4" y="2"/>
                    </a:cubicBezTo>
                    <a:cubicBezTo>
                      <a:pt x="4" y="3"/>
                      <a:pt x="4" y="3"/>
                      <a:pt x="4" y="4"/>
                    </a:cubicBezTo>
                    <a:cubicBezTo>
                      <a:pt x="4" y="3"/>
                      <a:pt x="4" y="3"/>
                      <a:pt x="4" y="3"/>
                    </a:cubicBezTo>
                    <a:cubicBezTo>
                      <a:pt x="4" y="4"/>
                      <a:pt x="4" y="3"/>
                      <a:pt x="4" y="5"/>
                    </a:cubicBezTo>
                    <a:cubicBezTo>
                      <a:pt x="5" y="2"/>
                      <a:pt x="5" y="2"/>
                      <a:pt x="5" y="2"/>
                    </a:cubicBezTo>
                    <a:cubicBezTo>
                      <a:pt x="5" y="3"/>
                      <a:pt x="5" y="3"/>
                      <a:pt x="5" y="3"/>
                    </a:cubicBezTo>
                    <a:cubicBezTo>
                      <a:pt x="5" y="3"/>
                      <a:pt x="5" y="1"/>
                      <a:pt x="5" y="1"/>
                    </a:cubicBezTo>
                    <a:cubicBezTo>
                      <a:pt x="4" y="1"/>
                      <a:pt x="4" y="2"/>
                      <a:pt x="3" y="1"/>
                    </a:cubicBezTo>
                    <a:cubicBezTo>
                      <a:pt x="3" y="3"/>
                      <a:pt x="3" y="1"/>
                      <a:pt x="3" y="2"/>
                    </a:cubicBezTo>
                    <a:cubicBezTo>
                      <a:pt x="3" y="1"/>
                      <a:pt x="3" y="1"/>
                      <a:pt x="3" y="1"/>
                    </a:cubicBezTo>
                    <a:cubicBezTo>
                      <a:pt x="3" y="1"/>
                      <a:pt x="3" y="2"/>
                      <a:pt x="3" y="2"/>
                    </a:cubicBezTo>
                    <a:cubicBezTo>
                      <a:pt x="3" y="2"/>
                      <a:pt x="3" y="2"/>
                      <a:pt x="3" y="1"/>
                    </a:cubicBezTo>
                    <a:cubicBezTo>
                      <a:pt x="3" y="1"/>
                      <a:pt x="3" y="1"/>
                      <a:pt x="3" y="2"/>
                    </a:cubicBezTo>
                    <a:cubicBezTo>
                      <a:pt x="3" y="1"/>
                      <a:pt x="3" y="1"/>
                      <a:pt x="3" y="1"/>
                    </a:cubicBezTo>
                    <a:cubicBezTo>
                      <a:pt x="2" y="1"/>
                      <a:pt x="0" y="2"/>
                      <a:pt x="1" y="3"/>
                    </a:cubicBezTo>
                    <a:cubicBezTo>
                      <a:pt x="1" y="2"/>
                      <a:pt x="1" y="2"/>
                      <a:pt x="1" y="2"/>
                    </a:cubicBezTo>
                    <a:cubicBezTo>
                      <a:pt x="1" y="3"/>
                      <a:pt x="3" y="1"/>
                      <a:pt x="2" y="3"/>
                    </a:cubicBezTo>
                    <a:cubicBezTo>
                      <a:pt x="3" y="2"/>
                      <a:pt x="3" y="2"/>
                      <a:pt x="3" y="2"/>
                    </a:cubicBezTo>
                    <a:cubicBezTo>
                      <a:pt x="2" y="2"/>
                      <a:pt x="2" y="3"/>
                      <a:pt x="1" y="4"/>
                    </a:cubicBezTo>
                    <a:cubicBezTo>
                      <a:pt x="2" y="5"/>
                      <a:pt x="1" y="2"/>
                      <a:pt x="1" y="3"/>
                    </a:cubicBezTo>
                    <a:cubicBezTo>
                      <a:pt x="2" y="3"/>
                      <a:pt x="2" y="2"/>
                      <a:pt x="2" y="3"/>
                    </a:cubicBezTo>
                    <a:cubicBezTo>
                      <a:pt x="3" y="3"/>
                      <a:pt x="2" y="3"/>
                      <a:pt x="1" y="3"/>
                    </a:cubicBezTo>
                    <a:cubicBezTo>
                      <a:pt x="2" y="3"/>
                      <a:pt x="3" y="4"/>
                      <a:pt x="4" y="4"/>
                    </a:cubicBezTo>
                    <a:cubicBezTo>
                      <a:pt x="1" y="0"/>
                      <a:pt x="5" y="1"/>
                      <a:pt x="4" y="0"/>
                    </a:cubicBezTo>
                    <a:cubicBezTo>
                      <a:pt x="3" y="0"/>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8" name="Freeform 2265"/>
              <p:cNvSpPr/>
              <p:nvPr/>
            </p:nvSpPr>
            <p:spPr bwMode="auto">
              <a:xfrm>
                <a:off x="412" y="31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9" name="Freeform 2266"/>
              <p:cNvSpPr/>
              <p:nvPr/>
            </p:nvSpPr>
            <p:spPr bwMode="auto">
              <a:xfrm>
                <a:off x="422" y="318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0" name="Rectangle 2267"/>
              <p:cNvSpPr>
                <a:spLocks noChangeArrowheads="1"/>
              </p:cNvSpPr>
              <p:nvPr/>
            </p:nvSpPr>
            <p:spPr bwMode="auto">
              <a:xfrm>
                <a:off x="412" y="318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21" name="Freeform 2268"/>
              <p:cNvSpPr/>
              <p:nvPr/>
            </p:nvSpPr>
            <p:spPr bwMode="auto">
              <a:xfrm>
                <a:off x="417" y="3190"/>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2" name="Freeform 2269"/>
              <p:cNvSpPr/>
              <p:nvPr/>
            </p:nvSpPr>
            <p:spPr bwMode="auto">
              <a:xfrm>
                <a:off x="424" y="318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3" name="Freeform 2270"/>
              <p:cNvSpPr/>
              <p:nvPr/>
            </p:nvSpPr>
            <p:spPr bwMode="auto">
              <a:xfrm>
                <a:off x="431" y="31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4" name="Freeform 2271"/>
              <p:cNvSpPr/>
              <p:nvPr/>
            </p:nvSpPr>
            <p:spPr bwMode="auto">
              <a:xfrm>
                <a:off x="422" y="3169"/>
                <a:ext cx="23" cy="24"/>
              </a:xfrm>
              <a:custGeom>
                <a:avLst/>
                <a:gdLst>
                  <a:gd name="T0" fmla="*/ 9 w 10"/>
                  <a:gd name="T1" fmla="*/ 3 h 10"/>
                  <a:gd name="T2" fmla="*/ 8 w 10"/>
                  <a:gd name="T3" fmla="*/ 1 h 10"/>
                  <a:gd name="T4" fmla="*/ 7 w 10"/>
                  <a:gd name="T5" fmla="*/ 1 h 10"/>
                  <a:gd name="T6" fmla="*/ 7 w 10"/>
                  <a:gd name="T7" fmla="*/ 2 h 10"/>
                  <a:gd name="T8" fmla="*/ 7 w 10"/>
                  <a:gd name="T9" fmla="*/ 3 h 10"/>
                  <a:gd name="T10" fmla="*/ 6 w 10"/>
                  <a:gd name="T11" fmla="*/ 3 h 10"/>
                  <a:gd name="T12" fmla="*/ 6 w 10"/>
                  <a:gd name="T13" fmla="*/ 5 h 10"/>
                  <a:gd name="T14" fmla="*/ 6 w 10"/>
                  <a:gd name="T15" fmla="*/ 4 h 10"/>
                  <a:gd name="T16" fmla="*/ 5 w 10"/>
                  <a:gd name="T17" fmla="*/ 4 h 10"/>
                  <a:gd name="T18" fmla="*/ 6 w 10"/>
                  <a:gd name="T19" fmla="*/ 6 h 10"/>
                  <a:gd name="T20" fmla="*/ 5 w 10"/>
                  <a:gd name="T21" fmla="*/ 7 h 10"/>
                  <a:gd name="T22" fmla="*/ 5 w 10"/>
                  <a:gd name="T23" fmla="*/ 6 h 10"/>
                  <a:gd name="T24" fmla="*/ 4 w 10"/>
                  <a:gd name="T25" fmla="*/ 6 h 10"/>
                  <a:gd name="T26" fmla="*/ 3 w 10"/>
                  <a:gd name="T27" fmla="*/ 6 h 10"/>
                  <a:gd name="T28" fmla="*/ 3 w 10"/>
                  <a:gd name="T29" fmla="*/ 7 h 10"/>
                  <a:gd name="T30" fmla="*/ 2 w 10"/>
                  <a:gd name="T31" fmla="*/ 8 h 10"/>
                  <a:gd name="T32" fmla="*/ 2 w 10"/>
                  <a:gd name="T33" fmla="*/ 7 h 10"/>
                  <a:gd name="T34" fmla="*/ 2 w 10"/>
                  <a:gd name="T35" fmla="*/ 7 h 10"/>
                  <a:gd name="T36" fmla="*/ 0 w 10"/>
                  <a:gd name="T37" fmla="*/ 7 h 10"/>
                  <a:gd name="T38" fmla="*/ 1 w 10"/>
                  <a:gd name="T39" fmla="*/ 7 h 10"/>
                  <a:gd name="T40" fmla="*/ 1 w 10"/>
                  <a:gd name="T41" fmla="*/ 6 h 10"/>
                  <a:gd name="T42" fmla="*/ 2 w 10"/>
                  <a:gd name="T43" fmla="*/ 9 h 10"/>
                  <a:gd name="T44" fmla="*/ 2 w 10"/>
                  <a:gd name="T45" fmla="*/ 10 h 10"/>
                  <a:gd name="T46" fmla="*/ 2 w 10"/>
                  <a:gd name="T47" fmla="*/ 9 h 10"/>
                  <a:gd name="T48" fmla="*/ 3 w 10"/>
                  <a:gd name="T49" fmla="*/ 10 h 10"/>
                  <a:gd name="T50" fmla="*/ 4 w 10"/>
                  <a:gd name="T51" fmla="*/ 9 h 10"/>
                  <a:gd name="T52" fmla="*/ 4 w 10"/>
                  <a:gd name="T53" fmla="*/ 9 h 10"/>
                  <a:gd name="T54" fmla="*/ 4 w 10"/>
                  <a:gd name="T55" fmla="*/ 9 h 10"/>
                  <a:gd name="T56" fmla="*/ 5 w 10"/>
                  <a:gd name="T57" fmla="*/ 9 h 10"/>
                  <a:gd name="T58" fmla="*/ 5 w 10"/>
                  <a:gd name="T59" fmla="*/ 8 h 10"/>
                  <a:gd name="T60" fmla="*/ 5 w 10"/>
                  <a:gd name="T61" fmla="*/ 7 h 10"/>
                  <a:gd name="T62" fmla="*/ 6 w 10"/>
                  <a:gd name="T63" fmla="*/ 8 h 10"/>
                  <a:gd name="T64" fmla="*/ 7 w 10"/>
                  <a:gd name="T65" fmla="*/ 8 h 10"/>
                  <a:gd name="T66" fmla="*/ 6 w 10"/>
                  <a:gd name="T67" fmla="*/ 7 h 10"/>
                  <a:gd name="T68" fmla="*/ 7 w 10"/>
                  <a:gd name="T69" fmla="*/ 6 h 10"/>
                  <a:gd name="T70" fmla="*/ 7 w 10"/>
                  <a:gd name="T71" fmla="*/ 5 h 10"/>
                  <a:gd name="T72" fmla="*/ 8 w 10"/>
                  <a:gd name="T73" fmla="*/ 5 h 10"/>
                  <a:gd name="T74" fmla="*/ 8 w 10"/>
                  <a:gd name="T75" fmla="*/ 4 h 10"/>
                  <a:gd name="T76" fmla="*/ 7 w 10"/>
                  <a:gd name="T77" fmla="*/ 3 h 10"/>
                  <a:gd name="T78" fmla="*/ 9 w 10"/>
                  <a:gd name="T7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0">
                    <a:moveTo>
                      <a:pt x="10" y="4"/>
                    </a:moveTo>
                    <a:cubicBezTo>
                      <a:pt x="10" y="4"/>
                      <a:pt x="10" y="3"/>
                      <a:pt x="9" y="3"/>
                    </a:cubicBezTo>
                    <a:cubicBezTo>
                      <a:pt x="9" y="3"/>
                      <a:pt x="9" y="3"/>
                      <a:pt x="9" y="3"/>
                    </a:cubicBezTo>
                    <a:cubicBezTo>
                      <a:pt x="9" y="3"/>
                      <a:pt x="9" y="2"/>
                      <a:pt x="8" y="1"/>
                    </a:cubicBezTo>
                    <a:cubicBezTo>
                      <a:pt x="8" y="2"/>
                      <a:pt x="8" y="2"/>
                      <a:pt x="8" y="2"/>
                    </a:cubicBezTo>
                    <a:cubicBezTo>
                      <a:pt x="9" y="2"/>
                      <a:pt x="7" y="1"/>
                      <a:pt x="7" y="1"/>
                    </a:cubicBezTo>
                    <a:cubicBezTo>
                      <a:pt x="7" y="1"/>
                      <a:pt x="9" y="3"/>
                      <a:pt x="8" y="3"/>
                    </a:cubicBezTo>
                    <a:cubicBezTo>
                      <a:pt x="8" y="3"/>
                      <a:pt x="8" y="2"/>
                      <a:pt x="7" y="2"/>
                    </a:cubicBezTo>
                    <a:cubicBezTo>
                      <a:pt x="7" y="2"/>
                      <a:pt x="8" y="3"/>
                      <a:pt x="8" y="4"/>
                    </a:cubicBezTo>
                    <a:cubicBezTo>
                      <a:pt x="5" y="0"/>
                      <a:pt x="9" y="5"/>
                      <a:pt x="7" y="3"/>
                    </a:cubicBezTo>
                    <a:cubicBezTo>
                      <a:pt x="7" y="3"/>
                      <a:pt x="7" y="3"/>
                      <a:pt x="7" y="4"/>
                    </a:cubicBezTo>
                    <a:cubicBezTo>
                      <a:pt x="6" y="3"/>
                      <a:pt x="7" y="4"/>
                      <a:pt x="6" y="3"/>
                    </a:cubicBezTo>
                    <a:cubicBezTo>
                      <a:pt x="7" y="5"/>
                      <a:pt x="5" y="2"/>
                      <a:pt x="7" y="5"/>
                    </a:cubicBezTo>
                    <a:cubicBezTo>
                      <a:pt x="6" y="4"/>
                      <a:pt x="7" y="5"/>
                      <a:pt x="6" y="5"/>
                    </a:cubicBezTo>
                    <a:cubicBezTo>
                      <a:pt x="6" y="4"/>
                      <a:pt x="6" y="4"/>
                      <a:pt x="6" y="4"/>
                    </a:cubicBezTo>
                    <a:cubicBezTo>
                      <a:pt x="5" y="4"/>
                      <a:pt x="6" y="5"/>
                      <a:pt x="6" y="4"/>
                    </a:cubicBezTo>
                    <a:cubicBezTo>
                      <a:pt x="5" y="4"/>
                      <a:pt x="6" y="5"/>
                      <a:pt x="6" y="6"/>
                    </a:cubicBezTo>
                    <a:cubicBezTo>
                      <a:pt x="6" y="6"/>
                      <a:pt x="6" y="5"/>
                      <a:pt x="5" y="4"/>
                    </a:cubicBezTo>
                    <a:cubicBezTo>
                      <a:pt x="6" y="5"/>
                      <a:pt x="5" y="5"/>
                      <a:pt x="5" y="6"/>
                    </a:cubicBezTo>
                    <a:cubicBezTo>
                      <a:pt x="5" y="6"/>
                      <a:pt x="6" y="6"/>
                      <a:pt x="6" y="6"/>
                    </a:cubicBezTo>
                    <a:cubicBezTo>
                      <a:pt x="5" y="6"/>
                      <a:pt x="6" y="7"/>
                      <a:pt x="6" y="8"/>
                    </a:cubicBezTo>
                    <a:cubicBezTo>
                      <a:pt x="5" y="7"/>
                      <a:pt x="6" y="8"/>
                      <a:pt x="5" y="7"/>
                    </a:cubicBezTo>
                    <a:cubicBezTo>
                      <a:pt x="5" y="6"/>
                      <a:pt x="5" y="6"/>
                      <a:pt x="5" y="5"/>
                    </a:cubicBezTo>
                    <a:cubicBezTo>
                      <a:pt x="5" y="5"/>
                      <a:pt x="5" y="5"/>
                      <a:pt x="5" y="6"/>
                    </a:cubicBezTo>
                    <a:cubicBezTo>
                      <a:pt x="4" y="6"/>
                      <a:pt x="4" y="5"/>
                      <a:pt x="4" y="5"/>
                    </a:cubicBezTo>
                    <a:cubicBezTo>
                      <a:pt x="4" y="4"/>
                      <a:pt x="4" y="7"/>
                      <a:pt x="4" y="6"/>
                    </a:cubicBezTo>
                    <a:cubicBezTo>
                      <a:pt x="4" y="5"/>
                      <a:pt x="4" y="5"/>
                      <a:pt x="4" y="5"/>
                    </a:cubicBezTo>
                    <a:cubicBezTo>
                      <a:pt x="4" y="7"/>
                      <a:pt x="3" y="5"/>
                      <a:pt x="3" y="6"/>
                    </a:cubicBezTo>
                    <a:cubicBezTo>
                      <a:pt x="3" y="7"/>
                      <a:pt x="3" y="7"/>
                      <a:pt x="3" y="7"/>
                    </a:cubicBezTo>
                    <a:cubicBezTo>
                      <a:pt x="3" y="5"/>
                      <a:pt x="3" y="8"/>
                      <a:pt x="3" y="7"/>
                    </a:cubicBezTo>
                    <a:cubicBezTo>
                      <a:pt x="3" y="8"/>
                      <a:pt x="3" y="9"/>
                      <a:pt x="3" y="9"/>
                    </a:cubicBezTo>
                    <a:cubicBezTo>
                      <a:pt x="2" y="8"/>
                      <a:pt x="2" y="8"/>
                      <a:pt x="2" y="8"/>
                    </a:cubicBezTo>
                    <a:cubicBezTo>
                      <a:pt x="3" y="9"/>
                      <a:pt x="2" y="6"/>
                      <a:pt x="2" y="6"/>
                    </a:cubicBezTo>
                    <a:cubicBezTo>
                      <a:pt x="2" y="7"/>
                      <a:pt x="2" y="6"/>
                      <a:pt x="2" y="7"/>
                    </a:cubicBezTo>
                    <a:cubicBezTo>
                      <a:pt x="2" y="6"/>
                      <a:pt x="2" y="6"/>
                      <a:pt x="2" y="6"/>
                    </a:cubicBezTo>
                    <a:cubicBezTo>
                      <a:pt x="2" y="6"/>
                      <a:pt x="2" y="8"/>
                      <a:pt x="2" y="7"/>
                    </a:cubicBezTo>
                    <a:cubicBezTo>
                      <a:pt x="2" y="6"/>
                      <a:pt x="2" y="6"/>
                      <a:pt x="2" y="6"/>
                    </a:cubicBezTo>
                    <a:cubicBezTo>
                      <a:pt x="1" y="7"/>
                      <a:pt x="0" y="5"/>
                      <a:pt x="0" y="7"/>
                    </a:cubicBezTo>
                    <a:cubicBezTo>
                      <a:pt x="0" y="8"/>
                      <a:pt x="1" y="9"/>
                      <a:pt x="1" y="10"/>
                    </a:cubicBezTo>
                    <a:cubicBezTo>
                      <a:pt x="1" y="9"/>
                      <a:pt x="1" y="8"/>
                      <a:pt x="1" y="7"/>
                    </a:cubicBezTo>
                    <a:cubicBezTo>
                      <a:pt x="1" y="8"/>
                      <a:pt x="1" y="8"/>
                      <a:pt x="1" y="8"/>
                    </a:cubicBezTo>
                    <a:cubicBezTo>
                      <a:pt x="1" y="8"/>
                      <a:pt x="1" y="7"/>
                      <a:pt x="1" y="6"/>
                    </a:cubicBezTo>
                    <a:cubicBezTo>
                      <a:pt x="1" y="6"/>
                      <a:pt x="1" y="8"/>
                      <a:pt x="1" y="7"/>
                    </a:cubicBezTo>
                    <a:cubicBezTo>
                      <a:pt x="2" y="8"/>
                      <a:pt x="1" y="8"/>
                      <a:pt x="2" y="9"/>
                    </a:cubicBezTo>
                    <a:cubicBezTo>
                      <a:pt x="2" y="9"/>
                      <a:pt x="2" y="9"/>
                      <a:pt x="2" y="9"/>
                    </a:cubicBezTo>
                    <a:cubicBezTo>
                      <a:pt x="2" y="9"/>
                      <a:pt x="2" y="9"/>
                      <a:pt x="2" y="10"/>
                    </a:cubicBezTo>
                    <a:cubicBezTo>
                      <a:pt x="2" y="8"/>
                      <a:pt x="2" y="10"/>
                      <a:pt x="3" y="9"/>
                    </a:cubicBezTo>
                    <a:cubicBezTo>
                      <a:pt x="2" y="9"/>
                      <a:pt x="2" y="9"/>
                      <a:pt x="2" y="9"/>
                    </a:cubicBezTo>
                    <a:cubicBezTo>
                      <a:pt x="2" y="9"/>
                      <a:pt x="2" y="9"/>
                      <a:pt x="2" y="8"/>
                    </a:cubicBezTo>
                    <a:cubicBezTo>
                      <a:pt x="3" y="9"/>
                      <a:pt x="3" y="9"/>
                      <a:pt x="3" y="10"/>
                    </a:cubicBezTo>
                    <a:cubicBezTo>
                      <a:pt x="3" y="9"/>
                      <a:pt x="3" y="8"/>
                      <a:pt x="3" y="8"/>
                    </a:cubicBezTo>
                    <a:cubicBezTo>
                      <a:pt x="3" y="9"/>
                      <a:pt x="3" y="8"/>
                      <a:pt x="4" y="9"/>
                    </a:cubicBezTo>
                    <a:cubicBezTo>
                      <a:pt x="3" y="8"/>
                      <a:pt x="4" y="9"/>
                      <a:pt x="4" y="8"/>
                    </a:cubicBezTo>
                    <a:cubicBezTo>
                      <a:pt x="4" y="8"/>
                      <a:pt x="4" y="8"/>
                      <a:pt x="4" y="9"/>
                    </a:cubicBezTo>
                    <a:cubicBezTo>
                      <a:pt x="4" y="9"/>
                      <a:pt x="4" y="9"/>
                      <a:pt x="4" y="9"/>
                    </a:cubicBezTo>
                    <a:cubicBezTo>
                      <a:pt x="4" y="9"/>
                      <a:pt x="4" y="9"/>
                      <a:pt x="4" y="9"/>
                    </a:cubicBezTo>
                    <a:cubicBezTo>
                      <a:pt x="4" y="9"/>
                      <a:pt x="4" y="9"/>
                      <a:pt x="4" y="9"/>
                    </a:cubicBezTo>
                    <a:cubicBezTo>
                      <a:pt x="5" y="9"/>
                      <a:pt x="4" y="8"/>
                      <a:pt x="5" y="9"/>
                    </a:cubicBezTo>
                    <a:cubicBezTo>
                      <a:pt x="5" y="9"/>
                      <a:pt x="5" y="9"/>
                      <a:pt x="5" y="9"/>
                    </a:cubicBezTo>
                    <a:cubicBezTo>
                      <a:pt x="5" y="9"/>
                      <a:pt x="4" y="7"/>
                      <a:pt x="5" y="8"/>
                    </a:cubicBezTo>
                    <a:cubicBezTo>
                      <a:pt x="5" y="8"/>
                      <a:pt x="5" y="7"/>
                      <a:pt x="4" y="6"/>
                    </a:cubicBezTo>
                    <a:cubicBezTo>
                      <a:pt x="5" y="7"/>
                      <a:pt x="5" y="8"/>
                      <a:pt x="5" y="7"/>
                    </a:cubicBezTo>
                    <a:cubicBezTo>
                      <a:pt x="5" y="6"/>
                      <a:pt x="6" y="8"/>
                      <a:pt x="5" y="7"/>
                    </a:cubicBezTo>
                    <a:cubicBezTo>
                      <a:pt x="6" y="8"/>
                      <a:pt x="6" y="7"/>
                      <a:pt x="6" y="8"/>
                    </a:cubicBezTo>
                    <a:cubicBezTo>
                      <a:pt x="6" y="9"/>
                      <a:pt x="6" y="7"/>
                      <a:pt x="6" y="7"/>
                    </a:cubicBezTo>
                    <a:cubicBezTo>
                      <a:pt x="7" y="8"/>
                      <a:pt x="7" y="8"/>
                      <a:pt x="7" y="8"/>
                    </a:cubicBezTo>
                    <a:cubicBezTo>
                      <a:pt x="6" y="8"/>
                      <a:pt x="6" y="7"/>
                      <a:pt x="7" y="8"/>
                    </a:cubicBezTo>
                    <a:cubicBezTo>
                      <a:pt x="6" y="7"/>
                      <a:pt x="6" y="7"/>
                      <a:pt x="6" y="7"/>
                    </a:cubicBezTo>
                    <a:cubicBezTo>
                      <a:pt x="7" y="7"/>
                      <a:pt x="7" y="7"/>
                      <a:pt x="7" y="8"/>
                    </a:cubicBezTo>
                    <a:cubicBezTo>
                      <a:pt x="7" y="6"/>
                      <a:pt x="7" y="6"/>
                      <a:pt x="7" y="6"/>
                    </a:cubicBezTo>
                    <a:cubicBezTo>
                      <a:pt x="8" y="8"/>
                      <a:pt x="7" y="6"/>
                      <a:pt x="7" y="5"/>
                    </a:cubicBezTo>
                    <a:cubicBezTo>
                      <a:pt x="7" y="5"/>
                      <a:pt x="7" y="5"/>
                      <a:pt x="7" y="5"/>
                    </a:cubicBezTo>
                    <a:cubicBezTo>
                      <a:pt x="8" y="6"/>
                      <a:pt x="8" y="6"/>
                      <a:pt x="8" y="6"/>
                    </a:cubicBezTo>
                    <a:cubicBezTo>
                      <a:pt x="8" y="6"/>
                      <a:pt x="8" y="6"/>
                      <a:pt x="8" y="5"/>
                    </a:cubicBezTo>
                    <a:cubicBezTo>
                      <a:pt x="8" y="5"/>
                      <a:pt x="8" y="6"/>
                      <a:pt x="9" y="6"/>
                    </a:cubicBezTo>
                    <a:cubicBezTo>
                      <a:pt x="8" y="4"/>
                      <a:pt x="10" y="7"/>
                      <a:pt x="8" y="4"/>
                    </a:cubicBezTo>
                    <a:cubicBezTo>
                      <a:pt x="8" y="4"/>
                      <a:pt x="8" y="4"/>
                      <a:pt x="8" y="4"/>
                    </a:cubicBezTo>
                    <a:cubicBezTo>
                      <a:pt x="7" y="4"/>
                      <a:pt x="7" y="3"/>
                      <a:pt x="7" y="3"/>
                    </a:cubicBezTo>
                    <a:cubicBezTo>
                      <a:pt x="7" y="3"/>
                      <a:pt x="8" y="4"/>
                      <a:pt x="8" y="3"/>
                    </a:cubicBezTo>
                    <a:cubicBezTo>
                      <a:pt x="9" y="5"/>
                      <a:pt x="9" y="5"/>
                      <a:pt x="9" y="5"/>
                    </a:cubicBezTo>
                    <a:cubicBezTo>
                      <a:pt x="10" y="6"/>
                      <a:pt x="8" y="2"/>
                      <a:pt x="1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5" name="Freeform 2272"/>
              <p:cNvSpPr/>
              <p:nvPr/>
            </p:nvSpPr>
            <p:spPr bwMode="auto">
              <a:xfrm>
                <a:off x="438" y="3183"/>
                <a:ext cx="3" cy="2"/>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6" name="Rectangle 2273"/>
              <p:cNvSpPr>
                <a:spLocks noChangeArrowheads="1"/>
              </p:cNvSpPr>
              <p:nvPr/>
            </p:nvSpPr>
            <p:spPr bwMode="auto">
              <a:xfrm>
                <a:off x="441" y="318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27" name="Freeform 2274"/>
              <p:cNvSpPr/>
              <p:nvPr/>
            </p:nvSpPr>
            <p:spPr bwMode="auto">
              <a:xfrm>
                <a:off x="445"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8" name="Freeform 2275"/>
              <p:cNvSpPr/>
              <p:nvPr/>
            </p:nvSpPr>
            <p:spPr bwMode="auto">
              <a:xfrm>
                <a:off x="443" y="3176"/>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9" name="Freeform 2276"/>
              <p:cNvSpPr/>
              <p:nvPr/>
            </p:nvSpPr>
            <p:spPr bwMode="auto">
              <a:xfrm>
                <a:off x="438" y="3162"/>
                <a:ext cx="10" cy="14"/>
              </a:xfrm>
              <a:custGeom>
                <a:avLst/>
                <a:gdLst>
                  <a:gd name="T0" fmla="*/ 3 w 4"/>
                  <a:gd name="T1" fmla="*/ 1 h 6"/>
                  <a:gd name="T2" fmla="*/ 2 w 4"/>
                  <a:gd name="T3" fmla="*/ 1 h 6"/>
                  <a:gd name="T4" fmla="*/ 3 w 4"/>
                  <a:gd name="T5" fmla="*/ 1 h 6"/>
                  <a:gd name="T6" fmla="*/ 2 w 4"/>
                  <a:gd name="T7" fmla="*/ 0 h 6"/>
                  <a:gd name="T8" fmla="*/ 2 w 4"/>
                  <a:gd name="T9" fmla="*/ 2 h 6"/>
                  <a:gd name="T10" fmla="*/ 1 w 4"/>
                  <a:gd name="T11" fmla="*/ 2 h 6"/>
                  <a:gd name="T12" fmla="*/ 2 w 4"/>
                  <a:gd name="T13" fmla="*/ 3 h 6"/>
                  <a:gd name="T14" fmla="*/ 1 w 4"/>
                  <a:gd name="T15" fmla="*/ 2 h 6"/>
                  <a:gd name="T16" fmla="*/ 1 w 4"/>
                  <a:gd name="T17" fmla="*/ 3 h 6"/>
                  <a:gd name="T18" fmla="*/ 2 w 4"/>
                  <a:gd name="T19" fmla="*/ 3 h 6"/>
                  <a:gd name="T20" fmla="*/ 1 w 4"/>
                  <a:gd name="T21" fmla="*/ 3 h 6"/>
                  <a:gd name="T22" fmla="*/ 2 w 4"/>
                  <a:gd name="T23" fmla="*/ 3 h 6"/>
                  <a:gd name="T24" fmla="*/ 1 w 4"/>
                  <a:gd name="T25" fmla="*/ 4 h 6"/>
                  <a:gd name="T26" fmla="*/ 1 w 4"/>
                  <a:gd name="T27" fmla="*/ 3 h 6"/>
                  <a:gd name="T28" fmla="*/ 2 w 4"/>
                  <a:gd name="T29" fmla="*/ 4 h 6"/>
                  <a:gd name="T30" fmla="*/ 1 w 4"/>
                  <a:gd name="T31" fmla="*/ 3 h 6"/>
                  <a:gd name="T32" fmla="*/ 1 w 4"/>
                  <a:gd name="T33" fmla="*/ 5 h 6"/>
                  <a:gd name="T34" fmla="*/ 2 w 4"/>
                  <a:gd name="T35" fmla="*/ 5 h 6"/>
                  <a:gd name="T36" fmla="*/ 2 w 4"/>
                  <a:gd name="T37" fmla="*/ 4 h 6"/>
                  <a:gd name="T38" fmla="*/ 2 w 4"/>
                  <a:gd name="T39" fmla="*/ 5 h 6"/>
                  <a:gd name="T40" fmla="*/ 2 w 4"/>
                  <a:gd name="T41" fmla="*/ 4 h 6"/>
                  <a:gd name="T42" fmla="*/ 3 w 4"/>
                  <a:gd name="T43" fmla="*/ 5 h 6"/>
                  <a:gd name="T44" fmla="*/ 4 w 4"/>
                  <a:gd name="T45" fmla="*/ 5 h 6"/>
                  <a:gd name="T46" fmla="*/ 4 w 4"/>
                  <a:gd name="T47" fmla="*/ 5 h 6"/>
                  <a:gd name="T48" fmla="*/ 4 w 4"/>
                  <a:gd name="T49" fmla="*/ 5 h 6"/>
                  <a:gd name="T50" fmla="*/ 3 w 4"/>
                  <a:gd name="T51" fmla="*/ 4 h 6"/>
                  <a:gd name="T52" fmla="*/ 2 w 4"/>
                  <a:gd name="T53" fmla="*/ 3 h 6"/>
                  <a:gd name="T54" fmla="*/ 2 w 4"/>
                  <a:gd name="T55" fmla="*/ 3 h 6"/>
                  <a:gd name="T56" fmla="*/ 3 w 4"/>
                  <a:gd name="T57" fmla="*/ 4 h 6"/>
                  <a:gd name="T58" fmla="*/ 3 w 4"/>
                  <a:gd name="T59" fmla="*/ 4 h 6"/>
                  <a:gd name="T60" fmla="*/ 4 w 4"/>
                  <a:gd name="T61" fmla="*/ 4 h 6"/>
                  <a:gd name="T62" fmla="*/ 3 w 4"/>
                  <a:gd name="T63" fmla="*/ 4 h 6"/>
                  <a:gd name="T64" fmla="*/ 3 w 4"/>
                  <a:gd name="T65" fmla="*/ 3 h 6"/>
                  <a:gd name="T66" fmla="*/ 4 w 4"/>
                  <a:gd name="T67" fmla="*/ 3 h 6"/>
                  <a:gd name="T68" fmla="*/ 3 w 4"/>
                  <a:gd name="T69" fmla="*/ 2 h 6"/>
                  <a:gd name="T70" fmla="*/ 4 w 4"/>
                  <a:gd name="T71" fmla="*/ 2 h 6"/>
                  <a:gd name="T72" fmla="*/ 3 w 4"/>
                  <a:gd name="T73" fmla="*/ 2 h 6"/>
                  <a:gd name="T74" fmla="*/ 3 w 4"/>
                  <a:gd name="T75" fmla="*/ 1 h 6"/>
                  <a:gd name="T76" fmla="*/ 3 w 4"/>
                  <a:gd name="T77" fmla="*/ 1 h 6"/>
                  <a:gd name="T78" fmla="*/ 2 w 4"/>
                  <a:gd name="T79" fmla="*/ 0 h 6"/>
                  <a:gd name="T80" fmla="*/ 3 w 4"/>
                  <a:gd name="T8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6">
                    <a:moveTo>
                      <a:pt x="3" y="1"/>
                    </a:moveTo>
                    <a:cubicBezTo>
                      <a:pt x="2" y="1"/>
                      <a:pt x="2" y="1"/>
                      <a:pt x="2" y="1"/>
                    </a:cubicBezTo>
                    <a:cubicBezTo>
                      <a:pt x="3" y="1"/>
                      <a:pt x="2" y="0"/>
                      <a:pt x="3" y="1"/>
                    </a:cubicBezTo>
                    <a:cubicBezTo>
                      <a:pt x="2" y="0"/>
                      <a:pt x="3" y="0"/>
                      <a:pt x="2" y="0"/>
                    </a:cubicBezTo>
                    <a:cubicBezTo>
                      <a:pt x="2" y="1"/>
                      <a:pt x="1" y="1"/>
                      <a:pt x="2" y="2"/>
                    </a:cubicBezTo>
                    <a:cubicBezTo>
                      <a:pt x="1" y="2"/>
                      <a:pt x="1" y="2"/>
                      <a:pt x="1" y="2"/>
                    </a:cubicBezTo>
                    <a:cubicBezTo>
                      <a:pt x="3" y="3"/>
                      <a:pt x="0" y="2"/>
                      <a:pt x="2" y="3"/>
                    </a:cubicBezTo>
                    <a:cubicBezTo>
                      <a:pt x="1" y="2"/>
                      <a:pt x="1" y="2"/>
                      <a:pt x="1" y="2"/>
                    </a:cubicBezTo>
                    <a:cubicBezTo>
                      <a:pt x="0" y="2"/>
                      <a:pt x="3" y="4"/>
                      <a:pt x="1" y="3"/>
                    </a:cubicBezTo>
                    <a:cubicBezTo>
                      <a:pt x="2" y="3"/>
                      <a:pt x="2" y="3"/>
                      <a:pt x="2" y="3"/>
                    </a:cubicBezTo>
                    <a:cubicBezTo>
                      <a:pt x="1" y="3"/>
                      <a:pt x="1" y="3"/>
                      <a:pt x="1" y="3"/>
                    </a:cubicBezTo>
                    <a:cubicBezTo>
                      <a:pt x="2" y="3"/>
                      <a:pt x="2" y="3"/>
                      <a:pt x="2" y="3"/>
                    </a:cubicBezTo>
                    <a:cubicBezTo>
                      <a:pt x="2" y="4"/>
                      <a:pt x="2" y="4"/>
                      <a:pt x="1" y="4"/>
                    </a:cubicBezTo>
                    <a:cubicBezTo>
                      <a:pt x="1" y="3"/>
                      <a:pt x="1" y="4"/>
                      <a:pt x="1" y="3"/>
                    </a:cubicBezTo>
                    <a:cubicBezTo>
                      <a:pt x="1" y="3"/>
                      <a:pt x="2" y="4"/>
                      <a:pt x="2" y="4"/>
                    </a:cubicBezTo>
                    <a:cubicBezTo>
                      <a:pt x="1" y="4"/>
                      <a:pt x="1" y="4"/>
                      <a:pt x="1" y="3"/>
                    </a:cubicBezTo>
                    <a:cubicBezTo>
                      <a:pt x="1" y="4"/>
                      <a:pt x="0" y="3"/>
                      <a:pt x="1" y="5"/>
                    </a:cubicBezTo>
                    <a:cubicBezTo>
                      <a:pt x="2" y="5"/>
                      <a:pt x="2" y="5"/>
                      <a:pt x="2" y="5"/>
                    </a:cubicBezTo>
                    <a:cubicBezTo>
                      <a:pt x="3" y="6"/>
                      <a:pt x="2" y="5"/>
                      <a:pt x="2" y="4"/>
                    </a:cubicBezTo>
                    <a:cubicBezTo>
                      <a:pt x="2" y="5"/>
                      <a:pt x="2" y="5"/>
                      <a:pt x="2" y="5"/>
                    </a:cubicBezTo>
                    <a:cubicBezTo>
                      <a:pt x="0" y="3"/>
                      <a:pt x="2" y="5"/>
                      <a:pt x="2" y="4"/>
                    </a:cubicBezTo>
                    <a:cubicBezTo>
                      <a:pt x="2" y="5"/>
                      <a:pt x="2" y="5"/>
                      <a:pt x="3" y="5"/>
                    </a:cubicBezTo>
                    <a:cubicBezTo>
                      <a:pt x="4" y="6"/>
                      <a:pt x="2" y="4"/>
                      <a:pt x="4" y="5"/>
                    </a:cubicBezTo>
                    <a:cubicBezTo>
                      <a:pt x="4" y="5"/>
                      <a:pt x="4" y="5"/>
                      <a:pt x="4" y="5"/>
                    </a:cubicBezTo>
                    <a:cubicBezTo>
                      <a:pt x="4" y="5"/>
                      <a:pt x="4" y="5"/>
                      <a:pt x="4" y="5"/>
                    </a:cubicBezTo>
                    <a:cubicBezTo>
                      <a:pt x="3" y="4"/>
                      <a:pt x="3" y="4"/>
                      <a:pt x="3" y="4"/>
                    </a:cubicBezTo>
                    <a:cubicBezTo>
                      <a:pt x="3" y="4"/>
                      <a:pt x="2" y="4"/>
                      <a:pt x="2" y="3"/>
                    </a:cubicBezTo>
                    <a:cubicBezTo>
                      <a:pt x="3" y="4"/>
                      <a:pt x="1" y="3"/>
                      <a:pt x="2" y="3"/>
                    </a:cubicBezTo>
                    <a:cubicBezTo>
                      <a:pt x="3" y="4"/>
                      <a:pt x="3" y="4"/>
                      <a:pt x="3" y="4"/>
                    </a:cubicBezTo>
                    <a:cubicBezTo>
                      <a:pt x="3" y="4"/>
                      <a:pt x="3" y="4"/>
                      <a:pt x="3" y="4"/>
                    </a:cubicBezTo>
                    <a:cubicBezTo>
                      <a:pt x="3" y="4"/>
                      <a:pt x="4" y="4"/>
                      <a:pt x="4" y="4"/>
                    </a:cubicBezTo>
                    <a:cubicBezTo>
                      <a:pt x="4" y="4"/>
                      <a:pt x="4" y="4"/>
                      <a:pt x="3" y="4"/>
                    </a:cubicBezTo>
                    <a:cubicBezTo>
                      <a:pt x="4" y="4"/>
                      <a:pt x="4" y="3"/>
                      <a:pt x="3" y="3"/>
                    </a:cubicBezTo>
                    <a:cubicBezTo>
                      <a:pt x="3" y="3"/>
                      <a:pt x="4" y="3"/>
                      <a:pt x="4" y="3"/>
                    </a:cubicBezTo>
                    <a:cubicBezTo>
                      <a:pt x="4" y="3"/>
                      <a:pt x="4" y="3"/>
                      <a:pt x="3" y="2"/>
                    </a:cubicBezTo>
                    <a:cubicBezTo>
                      <a:pt x="2" y="2"/>
                      <a:pt x="3" y="2"/>
                      <a:pt x="4" y="2"/>
                    </a:cubicBezTo>
                    <a:cubicBezTo>
                      <a:pt x="3" y="2"/>
                      <a:pt x="3" y="2"/>
                      <a:pt x="3" y="2"/>
                    </a:cubicBezTo>
                    <a:cubicBezTo>
                      <a:pt x="2" y="1"/>
                      <a:pt x="4" y="2"/>
                      <a:pt x="3" y="1"/>
                    </a:cubicBezTo>
                    <a:cubicBezTo>
                      <a:pt x="3" y="1"/>
                      <a:pt x="3" y="1"/>
                      <a:pt x="3" y="1"/>
                    </a:cubicBezTo>
                    <a:cubicBezTo>
                      <a:pt x="3" y="1"/>
                      <a:pt x="2" y="0"/>
                      <a:pt x="2" y="0"/>
                    </a:cubicBezTo>
                    <a:cubicBezTo>
                      <a:pt x="3" y="1"/>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0" name="Freeform 2277"/>
              <p:cNvSpPr/>
              <p:nvPr/>
            </p:nvSpPr>
            <p:spPr bwMode="auto">
              <a:xfrm>
                <a:off x="441" y="3159"/>
                <a:ext cx="4" cy="3"/>
              </a:xfrm>
              <a:custGeom>
                <a:avLst/>
                <a:gdLst>
                  <a:gd name="T0" fmla="*/ 1 w 2"/>
                  <a:gd name="T1" fmla="*/ 1 h 1"/>
                  <a:gd name="T2" fmla="*/ 2 w 2"/>
                  <a:gd name="T3" fmla="*/ 1 h 1"/>
                  <a:gd name="T4" fmla="*/ 0 w 2"/>
                  <a:gd name="T5" fmla="*/ 0 h 1"/>
                  <a:gd name="T6" fmla="*/ 1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1"/>
                      <a:pt x="0" y="0"/>
                    </a:cubicBezTo>
                    <a:cubicBezTo>
                      <a:pt x="1" y="1"/>
                      <a:pt x="0" y="0"/>
                      <a:pt x="1" y="1"/>
                    </a:cubicBezTo>
                    <a:cubicBezTo>
                      <a:pt x="1" y="1"/>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1" name="Freeform 2278"/>
              <p:cNvSpPr/>
              <p:nvPr/>
            </p:nvSpPr>
            <p:spPr bwMode="auto">
              <a:xfrm>
                <a:off x="438" y="3154"/>
                <a:ext cx="10" cy="8"/>
              </a:xfrm>
              <a:custGeom>
                <a:avLst/>
                <a:gdLst>
                  <a:gd name="T0" fmla="*/ 2 w 4"/>
                  <a:gd name="T1" fmla="*/ 1 h 3"/>
                  <a:gd name="T2" fmla="*/ 2 w 4"/>
                  <a:gd name="T3" fmla="*/ 1 h 3"/>
                  <a:gd name="T4" fmla="*/ 1 w 4"/>
                  <a:gd name="T5" fmla="*/ 2 h 3"/>
                  <a:gd name="T6" fmla="*/ 3 w 4"/>
                  <a:gd name="T7" fmla="*/ 2 h 3"/>
                  <a:gd name="T8" fmla="*/ 2 w 4"/>
                  <a:gd name="T9" fmla="*/ 2 h 3"/>
                  <a:gd name="T10" fmla="*/ 3 w 4"/>
                  <a:gd name="T11" fmla="*/ 3 h 3"/>
                  <a:gd name="T12" fmla="*/ 2 w 4"/>
                  <a:gd name="T13" fmla="*/ 2 h 3"/>
                  <a:gd name="T14" fmla="*/ 3 w 4"/>
                  <a:gd name="T15" fmla="*/ 3 h 3"/>
                  <a:gd name="T16" fmla="*/ 3 w 4"/>
                  <a:gd name="T17" fmla="*/ 2 h 3"/>
                  <a:gd name="T18" fmla="*/ 3 w 4"/>
                  <a:gd name="T19" fmla="*/ 3 h 3"/>
                  <a:gd name="T20" fmla="*/ 2 w 4"/>
                  <a:gd name="T21" fmla="*/ 2 h 3"/>
                  <a:gd name="T22" fmla="*/ 3 w 4"/>
                  <a:gd name="T23" fmla="*/ 2 h 3"/>
                  <a:gd name="T24" fmla="*/ 4 w 4"/>
                  <a:gd name="T25" fmla="*/ 2 h 3"/>
                  <a:gd name="T26" fmla="*/ 4 w 4"/>
                  <a:gd name="T27" fmla="*/ 2 h 3"/>
                  <a:gd name="T28" fmla="*/ 2 w 4"/>
                  <a:gd name="T29" fmla="*/ 2 h 3"/>
                  <a:gd name="T30" fmla="*/ 4 w 4"/>
                  <a:gd name="T31" fmla="*/ 2 h 3"/>
                  <a:gd name="T32" fmla="*/ 4 w 4"/>
                  <a:gd name="T33" fmla="*/ 1 h 3"/>
                  <a:gd name="T34" fmla="*/ 2 w 4"/>
                  <a:gd name="T35" fmla="*/ 0 h 3"/>
                  <a:gd name="T36" fmla="*/ 3 w 4"/>
                  <a:gd name="T37" fmla="*/ 1 h 3"/>
                  <a:gd name="T38" fmla="*/ 3 w 4"/>
                  <a:gd name="T39" fmla="*/ 1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2" y="1"/>
                      <a:pt x="2" y="1"/>
                      <a:pt x="2" y="1"/>
                    </a:cubicBezTo>
                    <a:cubicBezTo>
                      <a:pt x="2" y="1"/>
                      <a:pt x="2" y="2"/>
                      <a:pt x="1" y="2"/>
                    </a:cubicBezTo>
                    <a:cubicBezTo>
                      <a:pt x="1" y="2"/>
                      <a:pt x="2" y="2"/>
                      <a:pt x="3" y="2"/>
                    </a:cubicBezTo>
                    <a:cubicBezTo>
                      <a:pt x="2" y="2"/>
                      <a:pt x="2" y="2"/>
                      <a:pt x="2" y="2"/>
                    </a:cubicBezTo>
                    <a:cubicBezTo>
                      <a:pt x="2" y="2"/>
                      <a:pt x="1" y="2"/>
                      <a:pt x="3" y="3"/>
                    </a:cubicBezTo>
                    <a:cubicBezTo>
                      <a:pt x="3" y="3"/>
                      <a:pt x="2" y="2"/>
                      <a:pt x="2" y="2"/>
                    </a:cubicBezTo>
                    <a:cubicBezTo>
                      <a:pt x="3" y="3"/>
                      <a:pt x="3" y="3"/>
                      <a:pt x="3" y="3"/>
                    </a:cubicBezTo>
                    <a:cubicBezTo>
                      <a:pt x="3" y="2"/>
                      <a:pt x="3" y="2"/>
                      <a:pt x="3" y="2"/>
                    </a:cubicBezTo>
                    <a:cubicBezTo>
                      <a:pt x="3" y="3"/>
                      <a:pt x="3" y="3"/>
                      <a:pt x="3" y="3"/>
                    </a:cubicBezTo>
                    <a:cubicBezTo>
                      <a:pt x="4" y="3"/>
                      <a:pt x="1" y="2"/>
                      <a:pt x="2" y="2"/>
                    </a:cubicBezTo>
                    <a:cubicBezTo>
                      <a:pt x="3" y="2"/>
                      <a:pt x="3" y="2"/>
                      <a:pt x="3" y="2"/>
                    </a:cubicBezTo>
                    <a:cubicBezTo>
                      <a:pt x="3" y="2"/>
                      <a:pt x="3" y="2"/>
                      <a:pt x="4" y="2"/>
                    </a:cubicBezTo>
                    <a:cubicBezTo>
                      <a:pt x="4" y="2"/>
                      <a:pt x="3" y="2"/>
                      <a:pt x="4" y="2"/>
                    </a:cubicBezTo>
                    <a:cubicBezTo>
                      <a:pt x="3" y="2"/>
                      <a:pt x="3" y="2"/>
                      <a:pt x="2" y="2"/>
                    </a:cubicBezTo>
                    <a:cubicBezTo>
                      <a:pt x="1" y="1"/>
                      <a:pt x="3" y="2"/>
                      <a:pt x="4" y="2"/>
                    </a:cubicBezTo>
                    <a:cubicBezTo>
                      <a:pt x="3" y="1"/>
                      <a:pt x="2" y="1"/>
                      <a:pt x="4" y="1"/>
                    </a:cubicBezTo>
                    <a:cubicBezTo>
                      <a:pt x="3" y="1"/>
                      <a:pt x="2" y="1"/>
                      <a:pt x="2" y="0"/>
                    </a:cubicBezTo>
                    <a:cubicBezTo>
                      <a:pt x="3" y="1"/>
                      <a:pt x="3" y="1"/>
                      <a:pt x="3" y="1"/>
                    </a:cubicBezTo>
                    <a:cubicBezTo>
                      <a:pt x="3" y="1"/>
                      <a:pt x="4" y="1"/>
                      <a:pt x="3" y="1"/>
                    </a:cubicBezTo>
                    <a:cubicBezTo>
                      <a:pt x="3" y="1"/>
                      <a:pt x="2"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2" name="Rectangle 2279"/>
              <p:cNvSpPr>
                <a:spLocks noChangeArrowheads="1"/>
              </p:cNvSpPr>
              <p:nvPr/>
            </p:nvSpPr>
            <p:spPr bwMode="auto">
              <a:xfrm>
                <a:off x="441" y="3157"/>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33" name="Freeform 2280"/>
              <p:cNvSpPr/>
              <p:nvPr/>
            </p:nvSpPr>
            <p:spPr bwMode="auto">
              <a:xfrm>
                <a:off x="850" y="3004"/>
                <a:ext cx="2" cy="3"/>
              </a:xfrm>
              <a:custGeom>
                <a:avLst/>
                <a:gdLst>
                  <a:gd name="T0" fmla="*/ 0 w 2"/>
                  <a:gd name="T1" fmla="*/ 3 h 3"/>
                  <a:gd name="T2" fmla="*/ 0 w 2"/>
                  <a:gd name="T3" fmla="*/ 3 h 3"/>
                  <a:gd name="T4" fmla="*/ 2 w 2"/>
                  <a:gd name="T5" fmla="*/ 0 h 3"/>
                  <a:gd name="T6" fmla="*/ 0 w 2"/>
                  <a:gd name="T7" fmla="*/ 3 h 3"/>
                </a:gdLst>
                <a:ahLst/>
                <a:cxnLst>
                  <a:cxn ang="0">
                    <a:pos x="T0" y="T1"/>
                  </a:cxn>
                  <a:cxn ang="0">
                    <a:pos x="T2" y="T3"/>
                  </a:cxn>
                  <a:cxn ang="0">
                    <a:pos x="T4" y="T5"/>
                  </a:cxn>
                  <a:cxn ang="0">
                    <a:pos x="T6" y="T7"/>
                  </a:cxn>
                </a:cxnLst>
                <a:rect l="0" t="0" r="r" b="b"/>
                <a:pathLst>
                  <a:path w="2" h="3">
                    <a:moveTo>
                      <a:pt x="0" y="3"/>
                    </a:moveTo>
                    <a:lnTo>
                      <a:pt x="0" y="3"/>
                    </a:lnTo>
                    <a:lnTo>
                      <a:pt x="2"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4" name="Freeform 2281"/>
              <p:cNvSpPr/>
              <p:nvPr/>
            </p:nvSpPr>
            <p:spPr bwMode="auto">
              <a:xfrm>
                <a:off x="850" y="3004"/>
                <a:ext cx="2" cy="10"/>
              </a:xfrm>
              <a:custGeom>
                <a:avLst/>
                <a:gdLst>
                  <a:gd name="T0" fmla="*/ 0 w 1"/>
                  <a:gd name="T1" fmla="*/ 4 h 4"/>
                  <a:gd name="T2" fmla="*/ 0 w 1"/>
                  <a:gd name="T3" fmla="*/ 4 h 4"/>
                  <a:gd name="T4" fmla="*/ 1 w 1"/>
                  <a:gd name="T5" fmla="*/ 0 h 4"/>
                  <a:gd name="T6" fmla="*/ 0 w 1"/>
                  <a:gd name="T7" fmla="*/ 2 h 4"/>
                  <a:gd name="T8" fmla="*/ 1 w 1"/>
                  <a:gd name="T9" fmla="*/ 2 h 4"/>
                  <a:gd name="T10" fmla="*/ 0 w 1"/>
                  <a:gd name="T11" fmla="*/ 3 h 4"/>
                  <a:gd name="T12" fmla="*/ 0 w 1"/>
                  <a:gd name="T13" fmla="*/ 3 h 4"/>
                  <a:gd name="T14" fmla="*/ 0 w 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
                    <a:moveTo>
                      <a:pt x="0" y="4"/>
                    </a:moveTo>
                    <a:cubicBezTo>
                      <a:pt x="0" y="4"/>
                      <a:pt x="0" y="4"/>
                      <a:pt x="0" y="4"/>
                    </a:cubicBezTo>
                    <a:cubicBezTo>
                      <a:pt x="1" y="1"/>
                      <a:pt x="1" y="2"/>
                      <a:pt x="1" y="0"/>
                    </a:cubicBezTo>
                    <a:cubicBezTo>
                      <a:pt x="1" y="1"/>
                      <a:pt x="0" y="1"/>
                      <a:pt x="0" y="2"/>
                    </a:cubicBezTo>
                    <a:cubicBezTo>
                      <a:pt x="0" y="2"/>
                      <a:pt x="1" y="1"/>
                      <a:pt x="1" y="2"/>
                    </a:cubicBezTo>
                    <a:cubicBezTo>
                      <a:pt x="0" y="2"/>
                      <a:pt x="0" y="2"/>
                      <a:pt x="0" y="3"/>
                    </a:cubicBezTo>
                    <a:cubicBezTo>
                      <a:pt x="0" y="4"/>
                      <a:pt x="0" y="2"/>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5" name="Freeform 2282"/>
              <p:cNvSpPr/>
              <p:nvPr/>
            </p:nvSpPr>
            <p:spPr bwMode="auto">
              <a:xfrm>
                <a:off x="852" y="300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6" name="Freeform 2283"/>
              <p:cNvSpPr/>
              <p:nvPr/>
            </p:nvSpPr>
            <p:spPr bwMode="auto">
              <a:xfrm>
                <a:off x="852" y="3007"/>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7" name="Freeform 2284"/>
              <p:cNvSpPr/>
              <p:nvPr/>
            </p:nvSpPr>
            <p:spPr bwMode="auto">
              <a:xfrm>
                <a:off x="854" y="3007"/>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8" name="Freeform 2285"/>
              <p:cNvSpPr/>
              <p:nvPr/>
            </p:nvSpPr>
            <p:spPr bwMode="auto">
              <a:xfrm>
                <a:off x="852" y="3007"/>
                <a:ext cx="2" cy="7"/>
              </a:xfrm>
              <a:custGeom>
                <a:avLst/>
                <a:gdLst>
                  <a:gd name="T0" fmla="*/ 1 w 1"/>
                  <a:gd name="T1" fmla="*/ 1 h 3"/>
                  <a:gd name="T2" fmla="*/ 1 w 1"/>
                  <a:gd name="T3" fmla="*/ 1 h 3"/>
                  <a:gd name="T4" fmla="*/ 1 w 1"/>
                  <a:gd name="T5" fmla="*/ 1 h 3"/>
                  <a:gd name="T6" fmla="*/ 1 w 1"/>
                  <a:gd name="T7" fmla="*/ 2 h 3"/>
                  <a:gd name="T8" fmla="*/ 0 w 1"/>
                  <a:gd name="T9" fmla="*/ 2 h 3"/>
                  <a:gd name="T10" fmla="*/ 0 w 1"/>
                  <a:gd name="T11" fmla="*/ 3 h 3"/>
                  <a:gd name="T12" fmla="*/ 1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1"/>
                    </a:moveTo>
                    <a:cubicBezTo>
                      <a:pt x="1" y="0"/>
                      <a:pt x="1" y="0"/>
                      <a:pt x="1" y="1"/>
                    </a:cubicBezTo>
                    <a:cubicBezTo>
                      <a:pt x="1" y="1"/>
                      <a:pt x="1" y="1"/>
                      <a:pt x="1" y="1"/>
                    </a:cubicBezTo>
                    <a:cubicBezTo>
                      <a:pt x="1" y="1"/>
                      <a:pt x="1" y="2"/>
                      <a:pt x="1" y="2"/>
                    </a:cubicBezTo>
                    <a:cubicBezTo>
                      <a:pt x="0" y="2"/>
                      <a:pt x="1" y="1"/>
                      <a:pt x="0" y="2"/>
                    </a:cubicBezTo>
                    <a:cubicBezTo>
                      <a:pt x="0" y="3"/>
                      <a:pt x="0" y="3"/>
                      <a:pt x="0" y="3"/>
                    </a:cubicBezTo>
                    <a:cubicBezTo>
                      <a:pt x="1" y="3"/>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9" name="Freeform 2286"/>
              <p:cNvSpPr/>
              <p:nvPr/>
            </p:nvSpPr>
            <p:spPr bwMode="auto">
              <a:xfrm>
                <a:off x="854" y="3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0" name="Freeform 2287"/>
              <p:cNvSpPr/>
              <p:nvPr/>
            </p:nvSpPr>
            <p:spPr bwMode="auto">
              <a:xfrm>
                <a:off x="852" y="3007"/>
                <a:ext cx="2" cy="2"/>
              </a:xfrm>
              <a:custGeom>
                <a:avLst/>
                <a:gdLst>
                  <a:gd name="T0" fmla="*/ 2 w 2"/>
                  <a:gd name="T1" fmla="*/ 0 h 2"/>
                  <a:gd name="T2" fmla="*/ 0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2"/>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1" name="Freeform 2288"/>
              <p:cNvSpPr/>
              <p:nvPr/>
            </p:nvSpPr>
            <p:spPr bwMode="auto">
              <a:xfrm>
                <a:off x="854" y="3007"/>
                <a:ext cx="3" cy="9"/>
              </a:xfrm>
              <a:custGeom>
                <a:avLst/>
                <a:gdLst>
                  <a:gd name="T0" fmla="*/ 1 w 1"/>
                  <a:gd name="T1" fmla="*/ 1 h 4"/>
                  <a:gd name="T2" fmla="*/ 0 w 1"/>
                  <a:gd name="T3" fmla="*/ 2 h 4"/>
                  <a:gd name="T4" fmla="*/ 0 w 1"/>
                  <a:gd name="T5" fmla="*/ 4 h 4"/>
                  <a:gd name="T6" fmla="*/ 1 w 1"/>
                  <a:gd name="T7" fmla="*/ 3 h 4"/>
                  <a:gd name="T8" fmla="*/ 1 w 1"/>
                  <a:gd name="T9" fmla="*/ 1 h 4"/>
                </a:gdLst>
                <a:ahLst/>
                <a:cxnLst>
                  <a:cxn ang="0">
                    <a:pos x="T0" y="T1"/>
                  </a:cxn>
                  <a:cxn ang="0">
                    <a:pos x="T2" y="T3"/>
                  </a:cxn>
                  <a:cxn ang="0">
                    <a:pos x="T4" y="T5"/>
                  </a:cxn>
                  <a:cxn ang="0">
                    <a:pos x="T6" y="T7"/>
                  </a:cxn>
                  <a:cxn ang="0">
                    <a:pos x="T8" y="T9"/>
                  </a:cxn>
                </a:cxnLst>
                <a:rect l="0" t="0" r="r" b="b"/>
                <a:pathLst>
                  <a:path w="1" h="4">
                    <a:moveTo>
                      <a:pt x="1" y="1"/>
                    </a:moveTo>
                    <a:cubicBezTo>
                      <a:pt x="0" y="2"/>
                      <a:pt x="0" y="0"/>
                      <a:pt x="0" y="2"/>
                    </a:cubicBezTo>
                    <a:cubicBezTo>
                      <a:pt x="0" y="2"/>
                      <a:pt x="0" y="3"/>
                      <a:pt x="0" y="4"/>
                    </a:cubicBezTo>
                    <a:cubicBezTo>
                      <a:pt x="1" y="3"/>
                      <a:pt x="1" y="3"/>
                      <a:pt x="1" y="3"/>
                    </a:cubicBezTo>
                    <a:cubicBezTo>
                      <a:pt x="1" y="3"/>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2" name="Freeform 2289"/>
              <p:cNvSpPr/>
              <p:nvPr/>
            </p:nvSpPr>
            <p:spPr bwMode="auto">
              <a:xfrm>
                <a:off x="857" y="3016"/>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3" name="Freeform 2290"/>
              <p:cNvSpPr/>
              <p:nvPr/>
            </p:nvSpPr>
            <p:spPr bwMode="auto">
              <a:xfrm>
                <a:off x="857" y="3012"/>
                <a:ext cx="2" cy="9"/>
              </a:xfrm>
              <a:custGeom>
                <a:avLst/>
                <a:gdLst>
                  <a:gd name="T0" fmla="*/ 1 w 1"/>
                  <a:gd name="T1" fmla="*/ 0 h 4"/>
                  <a:gd name="T2" fmla="*/ 1 w 1"/>
                  <a:gd name="T3" fmla="*/ 2 h 4"/>
                  <a:gd name="T4" fmla="*/ 1 w 1"/>
                  <a:gd name="T5" fmla="*/ 0 h 4"/>
                  <a:gd name="T6" fmla="*/ 0 w 1"/>
                  <a:gd name="T7" fmla="*/ 1 h 4"/>
                  <a:gd name="T8" fmla="*/ 1 w 1"/>
                  <a:gd name="T9" fmla="*/ 0 h 4"/>
                  <a:gd name="T10" fmla="*/ 0 w 1"/>
                  <a:gd name="T11" fmla="*/ 1 h 4"/>
                  <a:gd name="T12" fmla="*/ 0 w 1"/>
                  <a:gd name="T13" fmla="*/ 0 h 4"/>
                  <a:gd name="T14" fmla="*/ 0 w 1"/>
                  <a:gd name="T15" fmla="*/ 2 h 4"/>
                  <a:gd name="T16" fmla="*/ 0 w 1"/>
                  <a:gd name="T17" fmla="*/ 1 h 4"/>
                  <a:gd name="T18" fmla="*/ 0 w 1"/>
                  <a:gd name="T19" fmla="*/ 2 h 4"/>
                  <a:gd name="T20" fmla="*/ 1 w 1"/>
                  <a:gd name="T21" fmla="*/ 3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1" y="1"/>
                      <a:pt x="1" y="1"/>
                      <a:pt x="1" y="0"/>
                    </a:cubicBezTo>
                    <a:cubicBezTo>
                      <a:pt x="1" y="0"/>
                      <a:pt x="1" y="1"/>
                      <a:pt x="0" y="1"/>
                    </a:cubicBezTo>
                    <a:cubicBezTo>
                      <a:pt x="0" y="0"/>
                      <a:pt x="1" y="1"/>
                      <a:pt x="1" y="0"/>
                    </a:cubicBezTo>
                    <a:cubicBezTo>
                      <a:pt x="1" y="0"/>
                      <a:pt x="0" y="0"/>
                      <a:pt x="0" y="1"/>
                    </a:cubicBezTo>
                    <a:cubicBezTo>
                      <a:pt x="0" y="0"/>
                      <a:pt x="0" y="0"/>
                      <a:pt x="0" y="0"/>
                    </a:cubicBezTo>
                    <a:cubicBezTo>
                      <a:pt x="0" y="2"/>
                      <a:pt x="0" y="2"/>
                      <a:pt x="0" y="2"/>
                    </a:cubicBezTo>
                    <a:cubicBezTo>
                      <a:pt x="0" y="2"/>
                      <a:pt x="0" y="0"/>
                      <a:pt x="0" y="1"/>
                    </a:cubicBezTo>
                    <a:cubicBezTo>
                      <a:pt x="0" y="2"/>
                      <a:pt x="0" y="2"/>
                      <a:pt x="0" y="2"/>
                    </a:cubicBezTo>
                    <a:cubicBezTo>
                      <a:pt x="0" y="2"/>
                      <a:pt x="1" y="4"/>
                      <a:pt x="1" y="3"/>
                    </a:cubicBezTo>
                    <a:cubicBezTo>
                      <a:pt x="1" y="3"/>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4" name="Freeform 2291"/>
              <p:cNvSpPr/>
              <p:nvPr/>
            </p:nvSpPr>
            <p:spPr bwMode="auto">
              <a:xfrm>
                <a:off x="861" y="301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5" name="Freeform 2292"/>
              <p:cNvSpPr/>
              <p:nvPr/>
            </p:nvSpPr>
            <p:spPr bwMode="auto">
              <a:xfrm>
                <a:off x="861" y="3009"/>
                <a:ext cx="3" cy="12"/>
              </a:xfrm>
              <a:custGeom>
                <a:avLst/>
                <a:gdLst>
                  <a:gd name="T0" fmla="*/ 0 w 1"/>
                  <a:gd name="T1" fmla="*/ 0 h 5"/>
                  <a:gd name="T2" fmla="*/ 0 w 1"/>
                  <a:gd name="T3" fmla="*/ 1 h 5"/>
                  <a:gd name="T4" fmla="*/ 0 w 1"/>
                  <a:gd name="T5" fmla="*/ 1 h 5"/>
                  <a:gd name="T6" fmla="*/ 0 w 1"/>
                  <a:gd name="T7" fmla="*/ 2 h 5"/>
                  <a:gd name="T8" fmla="*/ 0 w 1"/>
                  <a:gd name="T9" fmla="*/ 1 h 5"/>
                  <a:gd name="T10" fmla="*/ 1 w 1"/>
                  <a:gd name="T11" fmla="*/ 3 h 5"/>
                  <a:gd name="T12" fmla="*/ 0 w 1"/>
                  <a:gd name="T13" fmla="*/ 3 h 5"/>
                  <a:gd name="T14" fmla="*/ 1 w 1"/>
                  <a:gd name="T15" fmla="*/ 3 h 5"/>
                  <a:gd name="T16" fmla="*/ 1 w 1"/>
                  <a:gd name="T17" fmla="*/ 2 h 5"/>
                  <a:gd name="T18" fmla="*/ 1 w 1"/>
                  <a:gd name="T19" fmla="*/ 2 h 5"/>
                  <a:gd name="T20" fmla="*/ 0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0"/>
                    </a:moveTo>
                    <a:cubicBezTo>
                      <a:pt x="0" y="1"/>
                      <a:pt x="0" y="1"/>
                      <a:pt x="0" y="1"/>
                    </a:cubicBezTo>
                    <a:cubicBezTo>
                      <a:pt x="0" y="1"/>
                      <a:pt x="0" y="1"/>
                      <a:pt x="0" y="1"/>
                    </a:cubicBezTo>
                    <a:cubicBezTo>
                      <a:pt x="0" y="1"/>
                      <a:pt x="0" y="2"/>
                      <a:pt x="0" y="2"/>
                    </a:cubicBezTo>
                    <a:cubicBezTo>
                      <a:pt x="0" y="3"/>
                      <a:pt x="0" y="2"/>
                      <a:pt x="0" y="1"/>
                    </a:cubicBezTo>
                    <a:cubicBezTo>
                      <a:pt x="1" y="2"/>
                      <a:pt x="0" y="2"/>
                      <a:pt x="1" y="3"/>
                    </a:cubicBezTo>
                    <a:cubicBezTo>
                      <a:pt x="1" y="3"/>
                      <a:pt x="1" y="3"/>
                      <a:pt x="0" y="3"/>
                    </a:cubicBezTo>
                    <a:cubicBezTo>
                      <a:pt x="1" y="5"/>
                      <a:pt x="1" y="3"/>
                      <a:pt x="1" y="3"/>
                    </a:cubicBezTo>
                    <a:cubicBezTo>
                      <a:pt x="1" y="2"/>
                      <a:pt x="1" y="2"/>
                      <a:pt x="1" y="2"/>
                    </a:cubicBezTo>
                    <a:cubicBezTo>
                      <a:pt x="1" y="2"/>
                      <a:pt x="1" y="2"/>
                      <a:pt x="1" y="2"/>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6" name="Freeform 2293"/>
              <p:cNvSpPr/>
              <p:nvPr/>
            </p:nvSpPr>
            <p:spPr bwMode="auto">
              <a:xfrm>
                <a:off x="859" y="3009"/>
                <a:ext cx="2" cy="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0"/>
                      <a:pt x="1" y="0"/>
                      <a:pt x="1" y="1"/>
                    </a:cubicBezTo>
                    <a:cubicBezTo>
                      <a:pt x="1"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7" name="Freeform 2294"/>
              <p:cNvSpPr/>
              <p:nvPr/>
            </p:nvSpPr>
            <p:spPr bwMode="auto">
              <a:xfrm>
                <a:off x="864" y="30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8" name="Freeform 2295"/>
              <p:cNvSpPr/>
              <p:nvPr/>
            </p:nvSpPr>
            <p:spPr bwMode="auto">
              <a:xfrm>
                <a:off x="864" y="3009"/>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9" name="Freeform 2296"/>
              <p:cNvSpPr/>
              <p:nvPr/>
            </p:nvSpPr>
            <p:spPr bwMode="auto">
              <a:xfrm>
                <a:off x="864" y="3000"/>
                <a:ext cx="19" cy="19"/>
              </a:xfrm>
              <a:custGeom>
                <a:avLst/>
                <a:gdLst>
                  <a:gd name="T0" fmla="*/ 8 w 8"/>
                  <a:gd name="T1" fmla="*/ 2 h 8"/>
                  <a:gd name="T2" fmla="*/ 8 w 8"/>
                  <a:gd name="T3" fmla="*/ 2 h 8"/>
                  <a:gd name="T4" fmla="*/ 7 w 8"/>
                  <a:gd name="T5" fmla="*/ 1 h 8"/>
                  <a:gd name="T6" fmla="*/ 6 w 8"/>
                  <a:gd name="T7" fmla="*/ 0 h 8"/>
                  <a:gd name="T8" fmla="*/ 6 w 8"/>
                  <a:gd name="T9" fmla="*/ 1 h 8"/>
                  <a:gd name="T10" fmla="*/ 5 w 8"/>
                  <a:gd name="T11" fmla="*/ 0 h 8"/>
                  <a:gd name="T12" fmla="*/ 5 w 8"/>
                  <a:gd name="T13" fmla="*/ 1 h 8"/>
                  <a:gd name="T14" fmla="*/ 4 w 8"/>
                  <a:gd name="T15" fmla="*/ 2 h 8"/>
                  <a:gd name="T16" fmla="*/ 2 w 8"/>
                  <a:gd name="T17" fmla="*/ 3 h 8"/>
                  <a:gd name="T18" fmla="*/ 2 w 8"/>
                  <a:gd name="T19" fmla="*/ 5 h 8"/>
                  <a:gd name="T20" fmla="*/ 1 w 8"/>
                  <a:gd name="T21" fmla="*/ 4 h 8"/>
                  <a:gd name="T22" fmla="*/ 2 w 8"/>
                  <a:gd name="T23" fmla="*/ 4 h 8"/>
                  <a:gd name="T24" fmla="*/ 1 w 8"/>
                  <a:gd name="T25" fmla="*/ 4 h 8"/>
                  <a:gd name="T26" fmla="*/ 1 w 8"/>
                  <a:gd name="T27" fmla="*/ 6 h 8"/>
                  <a:gd name="T28" fmla="*/ 0 w 8"/>
                  <a:gd name="T29" fmla="*/ 4 h 8"/>
                  <a:gd name="T30" fmla="*/ 0 w 8"/>
                  <a:gd name="T31" fmla="*/ 5 h 8"/>
                  <a:gd name="T32" fmla="*/ 1 w 8"/>
                  <a:gd name="T33" fmla="*/ 6 h 8"/>
                  <a:gd name="T34" fmla="*/ 1 w 8"/>
                  <a:gd name="T35" fmla="*/ 7 h 8"/>
                  <a:gd name="T36" fmla="*/ 2 w 8"/>
                  <a:gd name="T37" fmla="*/ 4 h 8"/>
                  <a:gd name="T38" fmla="*/ 3 w 8"/>
                  <a:gd name="T39" fmla="*/ 5 h 8"/>
                  <a:gd name="T40" fmla="*/ 4 w 8"/>
                  <a:gd name="T41" fmla="*/ 5 h 8"/>
                  <a:gd name="T42" fmla="*/ 4 w 8"/>
                  <a:gd name="T43" fmla="*/ 4 h 8"/>
                  <a:gd name="T44" fmla="*/ 5 w 8"/>
                  <a:gd name="T45" fmla="*/ 4 h 8"/>
                  <a:gd name="T46" fmla="*/ 4 w 8"/>
                  <a:gd name="T47" fmla="*/ 3 h 8"/>
                  <a:gd name="T48" fmla="*/ 5 w 8"/>
                  <a:gd name="T49" fmla="*/ 4 h 8"/>
                  <a:gd name="T50" fmla="*/ 4 w 8"/>
                  <a:gd name="T51" fmla="*/ 2 h 8"/>
                  <a:gd name="T52" fmla="*/ 6 w 8"/>
                  <a:gd name="T53" fmla="*/ 4 h 8"/>
                  <a:gd name="T54" fmla="*/ 6 w 8"/>
                  <a:gd name="T55" fmla="*/ 3 h 8"/>
                  <a:gd name="T56" fmla="*/ 5 w 8"/>
                  <a:gd name="T57" fmla="*/ 2 h 8"/>
                  <a:gd name="T58" fmla="*/ 6 w 8"/>
                  <a:gd name="T59" fmla="*/ 4 h 8"/>
                  <a:gd name="T60" fmla="*/ 6 w 8"/>
                  <a:gd name="T61" fmla="*/ 2 h 8"/>
                  <a:gd name="T62" fmla="*/ 6 w 8"/>
                  <a:gd name="T63" fmla="*/ 2 h 8"/>
                  <a:gd name="T64" fmla="*/ 7 w 8"/>
                  <a:gd name="T65" fmla="*/ 2 h 8"/>
                  <a:gd name="T66" fmla="*/ 7 w 8"/>
                  <a:gd name="T67" fmla="*/ 3 h 8"/>
                  <a:gd name="T68" fmla="*/ 8 w 8"/>
                  <a:gd name="T69" fmla="*/ 4 h 8"/>
                  <a:gd name="T70" fmla="*/ 7 w 8"/>
                  <a:gd name="T71" fmla="*/ 2 h 8"/>
                  <a:gd name="T72" fmla="*/ 8 w 8"/>
                  <a:gd name="T7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8">
                    <a:moveTo>
                      <a:pt x="8" y="2"/>
                    </a:moveTo>
                    <a:cubicBezTo>
                      <a:pt x="8" y="2"/>
                      <a:pt x="8" y="2"/>
                      <a:pt x="8" y="2"/>
                    </a:cubicBezTo>
                    <a:cubicBezTo>
                      <a:pt x="7" y="1"/>
                      <a:pt x="7" y="1"/>
                      <a:pt x="7" y="1"/>
                    </a:cubicBezTo>
                    <a:cubicBezTo>
                      <a:pt x="7" y="1"/>
                      <a:pt x="6" y="0"/>
                      <a:pt x="6" y="0"/>
                    </a:cubicBezTo>
                    <a:cubicBezTo>
                      <a:pt x="6" y="0"/>
                      <a:pt x="6" y="1"/>
                      <a:pt x="6" y="1"/>
                    </a:cubicBezTo>
                    <a:cubicBezTo>
                      <a:pt x="5" y="0"/>
                      <a:pt x="5" y="0"/>
                      <a:pt x="5" y="0"/>
                    </a:cubicBezTo>
                    <a:cubicBezTo>
                      <a:pt x="5" y="1"/>
                      <a:pt x="5" y="2"/>
                      <a:pt x="5" y="1"/>
                    </a:cubicBezTo>
                    <a:cubicBezTo>
                      <a:pt x="4" y="1"/>
                      <a:pt x="5" y="2"/>
                      <a:pt x="4" y="2"/>
                    </a:cubicBezTo>
                    <a:cubicBezTo>
                      <a:pt x="4" y="2"/>
                      <a:pt x="3" y="4"/>
                      <a:pt x="2" y="3"/>
                    </a:cubicBezTo>
                    <a:cubicBezTo>
                      <a:pt x="2" y="5"/>
                      <a:pt x="2" y="5"/>
                      <a:pt x="2" y="5"/>
                    </a:cubicBezTo>
                    <a:cubicBezTo>
                      <a:pt x="2" y="4"/>
                      <a:pt x="2" y="5"/>
                      <a:pt x="1" y="4"/>
                    </a:cubicBezTo>
                    <a:cubicBezTo>
                      <a:pt x="2" y="4"/>
                      <a:pt x="2" y="4"/>
                      <a:pt x="2" y="4"/>
                    </a:cubicBezTo>
                    <a:cubicBezTo>
                      <a:pt x="1" y="3"/>
                      <a:pt x="1" y="4"/>
                      <a:pt x="1" y="4"/>
                    </a:cubicBezTo>
                    <a:cubicBezTo>
                      <a:pt x="1" y="4"/>
                      <a:pt x="1" y="5"/>
                      <a:pt x="1" y="6"/>
                    </a:cubicBezTo>
                    <a:cubicBezTo>
                      <a:pt x="1" y="4"/>
                      <a:pt x="1" y="6"/>
                      <a:pt x="0" y="4"/>
                    </a:cubicBezTo>
                    <a:cubicBezTo>
                      <a:pt x="0" y="4"/>
                      <a:pt x="1" y="5"/>
                      <a:pt x="0" y="5"/>
                    </a:cubicBezTo>
                    <a:cubicBezTo>
                      <a:pt x="0" y="6"/>
                      <a:pt x="1" y="6"/>
                      <a:pt x="1" y="6"/>
                    </a:cubicBezTo>
                    <a:cubicBezTo>
                      <a:pt x="1" y="7"/>
                      <a:pt x="1" y="6"/>
                      <a:pt x="1" y="7"/>
                    </a:cubicBezTo>
                    <a:cubicBezTo>
                      <a:pt x="2" y="8"/>
                      <a:pt x="2" y="5"/>
                      <a:pt x="2" y="4"/>
                    </a:cubicBezTo>
                    <a:cubicBezTo>
                      <a:pt x="3" y="5"/>
                      <a:pt x="3" y="5"/>
                      <a:pt x="3" y="5"/>
                    </a:cubicBezTo>
                    <a:cubicBezTo>
                      <a:pt x="3" y="4"/>
                      <a:pt x="3" y="4"/>
                      <a:pt x="4" y="5"/>
                    </a:cubicBezTo>
                    <a:cubicBezTo>
                      <a:pt x="4" y="4"/>
                      <a:pt x="5" y="5"/>
                      <a:pt x="4" y="4"/>
                    </a:cubicBezTo>
                    <a:cubicBezTo>
                      <a:pt x="4" y="4"/>
                      <a:pt x="4" y="4"/>
                      <a:pt x="5" y="4"/>
                    </a:cubicBezTo>
                    <a:cubicBezTo>
                      <a:pt x="4" y="3"/>
                      <a:pt x="4" y="3"/>
                      <a:pt x="4" y="3"/>
                    </a:cubicBezTo>
                    <a:cubicBezTo>
                      <a:pt x="4" y="3"/>
                      <a:pt x="5" y="4"/>
                      <a:pt x="5" y="4"/>
                    </a:cubicBezTo>
                    <a:cubicBezTo>
                      <a:pt x="5" y="3"/>
                      <a:pt x="4" y="3"/>
                      <a:pt x="4" y="2"/>
                    </a:cubicBezTo>
                    <a:cubicBezTo>
                      <a:pt x="6" y="4"/>
                      <a:pt x="6" y="4"/>
                      <a:pt x="6" y="4"/>
                    </a:cubicBezTo>
                    <a:cubicBezTo>
                      <a:pt x="6" y="3"/>
                      <a:pt x="6" y="3"/>
                      <a:pt x="6" y="3"/>
                    </a:cubicBezTo>
                    <a:cubicBezTo>
                      <a:pt x="6" y="3"/>
                      <a:pt x="5" y="3"/>
                      <a:pt x="5" y="2"/>
                    </a:cubicBezTo>
                    <a:cubicBezTo>
                      <a:pt x="5" y="2"/>
                      <a:pt x="6" y="3"/>
                      <a:pt x="6" y="4"/>
                    </a:cubicBezTo>
                    <a:cubicBezTo>
                      <a:pt x="7" y="4"/>
                      <a:pt x="6" y="2"/>
                      <a:pt x="6" y="2"/>
                    </a:cubicBezTo>
                    <a:cubicBezTo>
                      <a:pt x="6" y="2"/>
                      <a:pt x="6" y="2"/>
                      <a:pt x="6" y="2"/>
                    </a:cubicBezTo>
                    <a:cubicBezTo>
                      <a:pt x="6" y="1"/>
                      <a:pt x="6" y="2"/>
                      <a:pt x="7" y="2"/>
                    </a:cubicBezTo>
                    <a:cubicBezTo>
                      <a:pt x="8" y="2"/>
                      <a:pt x="7" y="3"/>
                      <a:pt x="7" y="3"/>
                    </a:cubicBezTo>
                    <a:cubicBezTo>
                      <a:pt x="8" y="3"/>
                      <a:pt x="8" y="3"/>
                      <a:pt x="8" y="4"/>
                    </a:cubicBezTo>
                    <a:cubicBezTo>
                      <a:pt x="7" y="2"/>
                      <a:pt x="7" y="2"/>
                      <a:pt x="7" y="2"/>
                    </a:cubicBezTo>
                    <a:cubicBezTo>
                      <a:pt x="8" y="3"/>
                      <a:pt x="8" y="2"/>
                      <a:pt x="8"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0" name="Rectangle 2297"/>
              <p:cNvSpPr>
                <a:spLocks noChangeArrowheads="1"/>
              </p:cNvSpPr>
              <p:nvPr/>
            </p:nvSpPr>
            <p:spPr bwMode="auto">
              <a:xfrm>
                <a:off x="883" y="30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1" name="Freeform 2298"/>
              <p:cNvSpPr/>
              <p:nvPr/>
            </p:nvSpPr>
            <p:spPr bwMode="auto">
              <a:xfrm>
                <a:off x="883" y="30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2" name="Rectangle 2299"/>
              <p:cNvSpPr>
                <a:spLocks noChangeArrowheads="1"/>
              </p:cNvSpPr>
              <p:nvPr/>
            </p:nvSpPr>
            <p:spPr bwMode="auto">
              <a:xfrm>
                <a:off x="876" y="30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3" name="Freeform 2300"/>
              <p:cNvSpPr/>
              <p:nvPr/>
            </p:nvSpPr>
            <p:spPr bwMode="auto">
              <a:xfrm>
                <a:off x="878" y="3009"/>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4" name="Freeform 2301"/>
              <p:cNvSpPr/>
              <p:nvPr/>
            </p:nvSpPr>
            <p:spPr bwMode="auto">
              <a:xfrm>
                <a:off x="876" y="301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5" name="Rectangle 2302"/>
              <p:cNvSpPr>
                <a:spLocks noChangeArrowheads="1"/>
              </p:cNvSpPr>
              <p:nvPr/>
            </p:nvSpPr>
            <p:spPr bwMode="auto">
              <a:xfrm>
                <a:off x="883" y="30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6" name="Freeform 2303"/>
              <p:cNvSpPr/>
              <p:nvPr/>
            </p:nvSpPr>
            <p:spPr bwMode="auto">
              <a:xfrm>
                <a:off x="878" y="2990"/>
                <a:ext cx="12" cy="14"/>
              </a:xfrm>
              <a:custGeom>
                <a:avLst/>
                <a:gdLst>
                  <a:gd name="T0" fmla="*/ 2 w 5"/>
                  <a:gd name="T1" fmla="*/ 1 h 6"/>
                  <a:gd name="T2" fmla="*/ 1 w 5"/>
                  <a:gd name="T3" fmla="*/ 1 h 6"/>
                  <a:gd name="T4" fmla="*/ 3 w 5"/>
                  <a:gd name="T5" fmla="*/ 3 h 6"/>
                  <a:gd name="T6" fmla="*/ 1 w 5"/>
                  <a:gd name="T7" fmla="*/ 1 h 6"/>
                  <a:gd name="T8" fmla="*/ 2 w 5"/>
                  <a:gd name="T9" fmla="*/ 3 h 6"/>
                  <a:gd name="T10" fmla="*/ 1 w 5"/>
                  <a:gd name="T11" fmla="*/ 3 h 6"/>
                  <a:gd name="T12" fmla="*/ 2 w 5"/>
                  <a:gd name="T13" fmla="*/ 5 h 6"/>
                  <a:gd name="T14" fmla="*/ 0 w 5"/>
                  <a:gd name="T15" fmla="*/ 3 h 6"/>
                  <a:gd name="T16" fmla="*/ 0 w 5"/>
                  <a:gd name="T17" fmla="*/ 3 h 6"/>
                  <a:gd name="T18" fmla="*/ 0 w 5"/>
                  <a:gd name="T19" fmla="*/ 4 h 6"/>
                  <a:gd name="T20" fmla="*/ 1 w 5"/>
                  <a:gd name="T21" fmla="*/ 5 h 6"/>
                  <a:gd name="T22" fmla="*/ 2 w 5"/>
                  <a:gd name="T23" fmla="*/ 6 h 6"/>
                  <a:gd name="T24" fmla="*/ 2 w 5"/>
                  <a:gd name="T25" fmla="*/ 5 h 6"/>
                  <a:gd name="T26" fmla="*/ 3 w 5"/>
                  <a:gd name="T27" fmla="*/ 6 h 6"/>
                  <a:gd name="T28" fmla="*/ 2 w 5"/>
                  <a:gd name="T29" fmla="*/ 5 h 6"/>
                  <a:gd name="T30" fmla="*/ 3 w 5"/>
                  <a:gd name="T31" fmla="*/ 5 h 6"/>
                  <a:gd name="T32" fmla="*/ 3 w 5"/>
                  <a:gd name="T33" fmla="*/ 5 h 6"/>
                  <a:gd name="T34" fmla="*/ 3 w 5"/>
                  <a:gd name="T35" fmla="*/ 5 h 6"/>
                  <a:gd name="T36" fmla="*/ 2 w 5"/>
                  <a:gd name="T37" fmla="*/ 4 h 6"/>
                  <a:gd name="T38" fmla="*/ 3 w 5"/>
                  <a:gd name="T39" fmla="*/ 5 h 6"/>
                  <a:gd name="T40" fmla="*/ 3 w 5"/>
                  <a:gd name="T41" fmla="*/ 4 h 6"/>
                  <a:gd name="T42" fmla="*/ 4 w 5"/>
                  <a:gd name="T43" fmla="*/ 4 h 6"/>
                  <a:gd name="T44" fmla="*/ 3 w 5"/>
                  <a:gd name="T45" fmla="*/ 4 h 6"/>
                  <a:gd name="T46" fmla="*/ 4 w 5"/>
                  <a:gd name="T47" fmla="*/ 4 h 6"/>
                  <a:gd name="T48" fmla="*/ 2 w 5"/>
                  <a:gd name="T49" fmla="*/ 3 h 6"/>
                  <a:gd name="T50" fmla="*/ 4 w 5"/>
                  <a:gd name="T51" fmla="*/ 4 h 6"/>
                  <a:gd name="T52" fmla="*/ 4 w 5"/>
                  <a:gd name="T53" fmla="*/ 3 h 6"/>
                  <a:gd name="T54" fmla="*/ 4 w 5"/>
                  <a:gd name="T55" fmla="*/ 3 h 6"/>
                  <a:gd name="T56" fmla="*/ 4 w 5"/>
                  <a:gd name="T57" fmla="*/ 2 h 6"/>
                  <a:gd name="T58" fmla="*/ 4 w 5"/>
                  <a:gd name="T59" fmla="*/ 2 h 6"/>
                  <a:gd name="T60" fmla="*/ 3 w 5"/>
                  <a:gd name="T61" fmla="*/ 2 h 6"/>
                  <a:gd name="T62" fmla="*/ 4 w 5"/>
                  <a:gd name="T63" fmla="*/ 2 h 6"/>
                  <a:gd name="T64" fmla="*/ 2 w 5"/>
                  <a:gd name="T65" fmla="*/ 1 h 6"/>
                  <a:gd name="T66" fmla="*/ 3 w 5"/>
                  <a:gd name="T67" fmla="*/ 2 h 6"/>
                  <a:gd name="T68" fmla="*/ 2 w 5"/>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6">
                    <a:moveTo>
                      <a:pt x="2" y="1"/>
                    </a:moveTo>
                    <a:cubicBezTo>
                      <a:pt x="1" y="0"/>
                      <a:pt x="1" y="1"/>
                      <a:pt x="1" y="1"/>
                    </a:cubicBezTo>
                    <a:cubicBezTo>
                      <a:pt x="1" y="1"/>
                      <a:pt x="3" y="2"/>
                      <a:pt x="3" y="3"/>
                    </a:cubicBezTo>
                    <a:cubicBezTo>
                      <a:pt x="1" y="1"/>
                      <a:pt x="1" y="1"/>
                      <a:pt x="1" y="1"/>
                    </a:cubicBezTo>
                    <a:cubicBezTo>
                      <a:pt x="1" y="2"/>
                      <a:pt x="0" y="2"/>
                      <a:pt x="2" y="3"/>
                    </a:cubicBezTo>
                    <a:cubicBezTo>
                      <a:pt x="1" y="3"/>
                      <a:pt x="1" y="3"/>
                      <a:pt x="1" y="3"/>
                    </a:cubicBezTo>
                    <a:cubicBezTo>
                      <a:pt x="1" y="3"/>
                      <a:pt x="3" y="5"/>
                      <a:pt x="2" y="5"/>
                    </a:cubicBezTo>
                    <a:cubicBezTo>
                      <a:pt x="1" y="4"/>
                      <a:pt x="1" y="4"/>
                      <a:pt x="0" y="3"/>
                    </a:cubicBezTo>
                    <a:cubicBezTo>
                      <a:pt x="0" y="3"/>
                      <a:pt x="0" y="3"/>
                      <a:pt x="0" y="3"/>
                    </a:cubicBezTo>
                    <a:cubicBezTo>
                      <a:pt x="0" y="3"/>
                      <a:pt x="0" y="4"/>
                      <a:pt x="0" y="4"/>
                    </a:cubicBezTo>
                    <a:cubicBezTo>
                      <a:pt x="1" y="4"/>
                      <a:pt x="1" y="5"/>
                      <a:pt x="1" y="5"/>
                    </a:cubicBezTo>
                    <a:cubicBezTo>
                      <a:pt x="1" y="5"/>
                      <a:pt x="2" y="6"/>
                      <a:pt x="2" y="6"/>
                    </a:cubicBezTo>
                    <a:cubicBezTo>
                      <a:pt x="2" y="5"/>
                      <a:pt x="2" y="5"/>
                      <a:pt x="2" y="5"/>
                    </a:cubicBezTo>
                    <a:cubicBezTo>
                      <a:pt x="3" y="5"/>
                      <a:pt x="2" y="5"/>
                      <a:pt x="3" y="6"/>
                    </a:cubicBezTo>
                    <a:cubicBezTo>
                      <a:pt x="2" y="5"/>
                      <a:pt x="2" y="5"/>
                      <a:pt x="2" y="5"/>
                    </a:cubicBezTo>
                    <a:cubicBezTo>
                      <a:pt x="3" y="5"/>
                      <a:pt x="3" y="6"/>
                      <a:pt x="3" y="5"/>
                    </a:cubicBezTo>
                    <a:cubicBezTo>
                      <a:pt x="3" y="5"/>
                      <a:pt x="2" y="5"/>
                      <a:pt x="3" y="5"/>
                    </a:cubicBezTo>
                    <a:cubicBezTo>
                      <a:pt x="3" y="5"/>
                      <a:pt x="3" y="5"/>
                      <a:pt x="3" y="5"/>
                    </a:cubicBezTo>
                    <a:cubicBezTo>
                      <a:pt x="3" y="5"/>
                      <a:pt x="3" y="5"/>
                      <a:pt x="2" y="4"/>
                    </a:cubicBezTo>
                    <a:cubicBezTo>
                      <a:pt x="3" y="5"/>
                      <a:pt x="3" y="5"/>
                      <a:pt x="3" y="5"/>
                    </a:cubicBezTo>
                    <a:cubicBezTo>
                      <a:pt x="3" y="4"/>
                      <a:pt x="3" y="4"/>
                      <a:pt x="3" y="4"/>
                    </a:cubicBezTo>
                    <a:cubicBezTo>
                      <a:pt x="3" y="4"/>
                      <a:pt x="5" y="5"/>
                      <a:pt x="4" y="4"/>
                    </a:cubicBezTo>
                    <a:cubicBezTo>
                      <a:pt x="4" y="4"/>
                      <a:pt x="4" y="4"/>
                      <a:pt x="3" y="4"/>
                    </a:cubicBezTo>
                    <a:cubicBezTo>
                      <a:pt x="3" y="3"/>
                      <a:pt x="4" y="4"/>
                      <a:pt x="4" y="4"/>
                    </a:cubicBezTo>
                    <a:cubicBezTo>
                      <a:pt x="3" y="4"/>
                      <a:pt x="3" y="3"/>
                      <a:pt x="2" y="3"/>
                    </a:cubicBezTo>
                    <a:cubicBezTo>
                      <a:pt x="3" y="3"/>
                      <a:pt x="2" y="2"/>
                      <a:pt x="4" y="4"/>
                    </a:cubicBezTo>
                    <a:cubicBezTo>
                      <a:pt x="4" y="3"/>
                      <a:pt x="3" y="3"/>
                      <a:pt x="4" y="3"/>
                    </a:cubicBezTo>
                    <a:cubicBezTo>
                      <a:pt x="4" y="3"/>
                      <a:pt x="4" y="3"/>
                      <a:pt x="4" y="3"/>
                    </a:cubicBezTo>
                    <a:cubicBezTo>
                      <a:pt x="3" y="2"/>
                      <a:pt x="5" y="3"/>
                      <a:pt x="4" y="2"/>
                    </a:cubicBezTo>
                    <a:cubicBezTo>
                      <a:pt x="4" y="2"/>
                      <a:pt x="4" y="2"/>
                      <a:pt x="4" y="2"/>
                    </a:cubicBezTo>
                    <a:cubicBezTo>
                      <a:pt x="3" y="2"/>
                      <a:pt x="3" y="2"/>
                      <a:pt x="3" y="2"/>
                    </a:cubicBezTo>
                    <a:cubicBezTo>
                      <a:pt x="4" y="2"/>
                      <a:pt x="4" y="2"/>
                      <a:pt x="4" y="2"/>
                    </a:cubicBezTo>
                    <a:cubicBezTo>
                      <a:pt x="3" y="1"/>
                      <a:pt x="3" y="1"/>
                      <a:pt x="2" y="1"/>
                    </a:cubicBezTo>
                    <a:cubicBezTo>
                      <a:pt x="2" y="1"/>
                      <a:pt x="3" y="1"/>
                      <a:pt x="3" y="2"/>
                    </a:cubicBezTo>
                    <a:cubicBezTo>
                      <a:pt x="3" y="1"/>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7" name="Freeform 2304"/>
              <p:cNvSpPr/>
              <p:nvPr/>
            </p:nvSpPr>
            <p:spPr bwMode="auto">
              <a:xfrm>
                <a:off x="885" y="30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8" name="Freeform 2305"/>
              <p:cNvSpPr/>
              <p:nvPr/>
            </p:nvSpPr>
            <p:spPr bwMode="auto">
              <a:xfrm>
                <a:off x="883" y="2983"/>
                <a:ext cx="12" cy="14"/>
              </a:xfrm>
              <a:custGeom>
                <a:avLst/>
                <a:gdLst>
                  <a:gd name="T0" fmla="*/ 2 w 5"/>
                  <a:gd name="T1" fmla="*/ 4 h 6"/>
                  <a:gd name="T2" fmla="*/ 3 w 5"/>
                  <a:gd name="T3" fmla="*/ 4 h 6"/>
                  <a:gd name="T4" fmla="*/ 1 w 5"/>
                  <a:gd name="T5" fmla="*/ 3 h 6"/>
                  <a:gd name="T6" fmla="*/ 1 w 5"/>
                  <a:gd name="T7" fmla="*/ 2 h 6"/>
                  <a:gd name="T8" fmla="*/ 3 w 5"/>
                  <a:gd name="T9" fmla="*/ 3 h 6"/>
                  <a:gd name="T10" fmla="*/ 3 w 5"/>
                  <a:gd name="T11" fmla="*/ 3 h 6"/>
                  <a:gd name="T12" fmla="*/ 2 w 5"/>
                  <a:gd name="T13" fmla="*/ 3 h 6"/>
                  <a:gd name="T14" fmla="*/ 2 w 5"/>
                  <a:gd name="T15" fmla="*/ 2 h 6"/>
                  <a:gd name="T16" fmla="*/ 2 w 5"/>
                  <a:gd name="T17" fmla="*/ 2 h 6"/>
                  <a:gd name="T18" fmla="*/ 4 w 5"/>
                  <a:gd name="T19" fmla="*/ 3 h 6"/>
                  <a:gd name="T20" fmla="*/ 0 w 5"/>
                  <a:gd name="T21" fmla="*/ 0 h 6"/>
                  <a:gd name="T22" fmla="*/ 1 w 5"/>
                  <a:gd name="T23" fmla="*/ 1 h 6"/>
                  <a:gd name="T24" fmla="*/ 2 w 5"/>
                  <a:gd name="T25" fmla="*/ 1 h 6"/>
                  <a:gd name="T26" fmla="*/ 2 w 5"/>
                  <a:gd name="T27" fmla="*/ 1 h 6"/>
                  <a:gd name="T28" fmla="*/ 1 w 5"/>
                  <a:gd name="T29" fmla="*/ 1 h 6"/>
                  <a:gd name="T30" fmla="*/ 0 w 5"/>
                  <a:gd name="T31" fmla="*/ 3 h 6"/>
                  <a:gd name="T32" fmla="*/ 0 w 5"/>
                  <a:gd name="T33" fmla="*/ 2 h 6"/>
                  <a:gd name="T34" fmla="*/ 1 w 5"/>
                  <a:gd name="T35" fmla="*/ 3 h 6"/>
                  <a:gd name="T36" fmla="*/ 2 w 5"/>
                  <a:gd name="T37" fmla="*/ 4 h 6"/>
                  <a:gd name="T38" fmla="*/ 2 w 5"/>
                  <a:gd name="T39" fmla="*/ 4 h 6"/>
                  <a:gd name="T40" fmla="*/ 3 w 5"/>
                  <a:gd name="T41" fmla="*/ 5 h 6"/>
                  <a:gd name="T42" fmla="*/ 4 w 5"/>
                  <a:gd name="T43" fmla="*/ 5 h 6"/>
                  <a:gd name="T44" fmla="*/ 4 w 5"/>
                  <a:gd name="T45" fmla="*/ 5 h 6"/>
                  <a:gd name="T46" fmla="*/ 2 w 5"/>
                  <a:gd name="T4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6">
                    <a:moveTo>
                      <a:pt x="2" y="4"/>
                    </a:moveTo>
                    <a:cubicBezTo>
                      <a:pt x="2" y="4"/>
                      <a:pt x="3" y="4"/>
                      <a:pt x="3" y="4"/>
                    </a:cubicBezTo>
                    <a:cubicBezTo>
                      <a:pt x="3" y="4"/>
                      <a:pt x="2" y="4"/>
                      <a:pt x="1" y="3"/>
                    </a:cubicBezTo>
                    <a:cubicBezTo>
                      <a:pt x="2" y="3"/>
                      <a:pt x="1" y="2"/>
                      <a:pt x="1" y="2"/>
                    </a:cubicBezTo>
                    <a:cubicBezTo>
                      <a:pt x="1" y="3"/>
                      <a:pt x="3" y="3"/>
                      <a:pt x="3" y="3"/>
                    </a:cubicBezTo>
                    <a:cubicBezTo>
                      <a:pt x="3" y="3"/>
                      <a:pt x="3" y="3"/>
                      <a:pt x="3" y="3"/>
                    </a:cubicBezTo>
                    <a:cubicBezTo>
                      <a:pt x="3" y="3"/>
                      <a:pt x="3" y="3"/>
                      <a:pt x="2" y="3"/>
                    </a:cubicBezTo>
                    <a:cubicBezTo>
                      <a:pt x="1" y="2"/>
                      <a:pt x="1" y="2"/>
                      <a:pt x="2" y="2"/>
                    </a:cubicBezTo>
                    <a:cubicBezTo>
                      <a:pt x="2" y="2"/>
                      <a:pt x="2" y="2"/>
                      <a:pt x="2" y="2"/>
                    </a:cubicBezTo>
                    <a:cubicBezTo>
                      <a:pt x="3" y="3"/>
                      <a:pt x="3" y="2"/>
                      <a:pt x="4" y="3"/>
                    </a:cubicBezTo>
                    <a:cubicBezTo>
                      <a:pt x="2" y="2"/>
                      <a:pt x="3" y="1"/>
                      <a:pt x="0" y="0"/>
                    </a:cubicBezTo>
                    <a:cubicBezTo>
                      <a:pt x="0" y="0"/>
                      <a:pt x="1" y="1"/>
                      <a:pt x="1" y="1"/>
                    </a:cubicBezTo>
                    <a:cubicBezTo>
                      <a:pt x="1" y="1"/>
                      <a:pt x="2" y="1"/>
                      <a:pt x="2" y="1"/>
                    </a:cubicBezTo>
                    <a:cubicBezTo>
                      <a:pt x="2" y="1"/>
                      <a:pt x="2" y="2"/>
                      <a:pt x="2" y="1"/>
                    </a:cubicBezTo>
                    <a:cubicBezTo>
                      <a:pt x="1" y="1"/>
                      <a:pt x="1" y="1"/>
                      <a:pt x="1" y="1"/>
                    </a:cubicBezTo>
                    <a:cubicBezTo>
                      <a:pt x="0" y="1"/>
                      <a:pt x="0" y="2"/>
                      <a:pt x="0" y="3"/>
                    </a:cubicBezTo>
                    <a:cubicBezTo>
                      <a:pt x="0" y="2"/>
                      <a:pt x="0" y="2"/>
                      <a:pt x="0" y="2"/>
                    </a:cubicBezTo>
                    <a:cubicBezTo>
                      <a:pt x="1" y="3"/>
                      <a:pt x="1" y="3"/>
                      <a:pt x="1" y="3"/>
                    </a:cubicBezTo>
                    <a:cubicBezTo>
                      <a:pt x="2" y="4"/>
                      <a:pt x="2" y="4"/>
                      <a:pt x="2" y="4"/>
                    </a:cubicBezTo>
                    <a:cubicBezTo>
                      <a:pt x="2" y="4"/>
                      <a:pt x="2" y="4"/>
                      <a:pt x="2" y="4"/>
                    </a:cubicBezTo>
                    <a:cubicBezTo>
                      <a:pt x="2" y="4"/>
                      <a:pt x="3" y="4"/>
                      <a:pt x="3" y="5"/>
                    </a:cubicBezTo>
                    <a:cubicBezTo>
                      <a:pt x="3" y="5"/>
                      <a:pt x="3" y="5"/>
                      <a:pt x="4" y="5"/>
                    </a:cubicBezTo>
                    <a:cubicBezTo>
                      <a:pt x="5" y="6"/>
                      <a:pt x="3" y="5"/>
                      <a:pt x="4" y="5"/>
                    </a:cubicBezTo>
                    <a:lnTo>
                      <a:pt x="2"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9" name="Freeform 2306"/>
              <p:cNvSpPr/>
              <p:nvPr/>
            </p:nvSpPr>
            <p:spPr bwMode="auto">
              <a:xfrm>
                <a:off x="888" y="2993"/>
                <a:ext cx="2" cy="2"/>
              </a:xfrm>
              <a:custGeom>
                <a:avLst/>
                <a:gdLst>
                  <a:gd name="T0" fmla="*/ 2 w 2"/>
                  <a:gd name="T1" fmla="*/ 2 h 2"/>
                  <a:gd name="T2" fmla="*/ 0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2"/>
                    </a:lnTo>
                    <a:lnTo>
                      <a:pt x="2"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0" name="Freeform 2307"/>
              <p:cNvSpPr/>
              <p:nvPr/>
            </p:nvSpPr>
            <p:spPr bwMode="auto">
              <a:xfrm>
                <a:off x="883" y="2990"/>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1" name="Freeform 2308"/>
              <p:cNvSpPr/>
              <p:nvPr/>
            </p:nvSpPr>
            <p:spPr bwMode="auto">
              <a:xfrm>
                <a:off x="890" y="2988"/>
                <a:ext cx="2" cy="2"/>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2" name="Freeform 2309"/>
              <p:cNvSpPr/>
              <p:nvPr/>
            </p:nvSpPr>
            <p:spPr bwMode="auto">
              <a:xfrm>
                <a:off x="883" y="2981"/>
                <a:ext cx="7" cy="4"/>
              </a:xfrm>
              <a:custGeom>
                <a:avLst/>
                <a:gdLst>
                  <a:gd name="T0" fmla="*/ 1 w 3"/>
                  <a:gd name="T1" fmla="*/ 0 h 2"/>
                  <a:gd name="T2" fmla="*/ 0 w 3"/>
                  <a:gd name="T3" fmla="*/ 1 h 2"/>
                  <a:gd name="T4" fmla="*/ 3 w 3"/>
                  <a:gd name="T5" fmla="*/ 2 h 2"/>
                  <a:gd name="T6" fmla="*/ 1 w 3"/>
                  <a:gd name="T7" fmla="*/ 1 h 2"/>
                  <a:gd name="T8" fmla="*/ 2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1"/>
                      <a:pt x="1" y="1"/>
                      <a:pt x="0" y="1"/>
                    </a:cubicBezTo>
                    <a:cubicBezTo>
                      <a:pt x="1" y="2"/>
                      <a:pt x="2" y="2"/>
                      <a:pt x="3" y="2"/>
                    </a:cubicBezTo>
                    <a:cubicBezTo>
                      <a:pt x="3" y="2"/>
                      <a:pt x="2" y="2"/>
                      <a:pt x="1" y="1"/>
                    </a:cubicBezTo>
                    <a:cubicBezTo>
                      <a:pt x="2" y="2"/>
                      <a:pt x="1" y="1"/>
                      <a:pt x="2"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747" name="Freeform 2311"/>
            <p:cNvSpPr/>
            <p:nvPr/>
          </p:nvSpPr>
          <p:spPr bwMode="auto">
            <a:xfrm>
              <a:off x="883" y="2969"/>
              <a:ext cx="14" cy="16"/>
            </a:xfrm>
            <a:custGeom>
              <a:avLst/>
              <a:gdLst>
                <a:gd name="T0" fmla="*/ 4 w 6"/>
                <a:gd name="T1" fmla="*/ 6 h 7"/>
                <a:gd name="T2" fmla="*/ 4 w 6"/>
                <a:gd name="T3" fmla="*/ 5 h 7"/>
                <a:gd name="T4" fmla="*/ 5 w 6"/>
                <a:gd name="T5" fmla="*/ 6 h 7"/>
                <a:gd name="T6" fmla="*/ 5 w 6"/>
                <a:gd name="T7" fmla="*/ 6 h 7"/>
                <a:gd name="T8" fmla="*/ 5 w 6"/>
                <a:gd name="T9" fmla="*/ 5 h 7"/>
                <a:gd name="T10" fmla="*/ 5 w 6"/>
                <a:gd name="T11" fmla="*/ 5 h 7"/>
                <a:gd name="T12" fmla="*/ 4 w 6"/>
                <a:gd name="T13" fmla="*/ 4 h 7"/>
                <a:gd name="T14" fmla="*/ 6 w 6"/>
                <a:gd name="T15" fmla="*/ 4 h 7"/>
                <a:gd name="T16" fmla="*/ 3 w 6"/>
                <a:gd name="T17" fmla="*/ 4 h 7"/>
                <a:gd name="T18" fmla="*/ 4 w 6"/>
                <a:gd name="T19" fmla="*/ 3 h 7"/>
                <a:gd name="T20" fmla="*/ 4 w 6"/>
                <a:gd name="T21" fmla="*/ 3 h 7"/>
                <a:gd name="T22" fmla="*/ 4 w 6"/>
                <a:gd name="T23" fmla="*/ 3 h 7"/>
                <a:gd name="T24" fmla="*/ 5 w 6"/>
                <a:gd name="T25" fmla="*/ 3 h 7"/>
                <a:gd name="T26" fmla="*/ 5 w 6"/>
                <a:gd name="T27" fmla="*/ 2 h 7"/>
                <a:gd name="T28" fmla="*/ 6 w 6"/>
                <a:gd name="T29" fmla="*/ 2 h 7"/>
                <a:gd name="T30" fmla="*/ 6 w 6"/>
                <a:gd name="T31" fmla="*/ 2 h 7"/>
                <a:gd name="T32" fmla="*/ 3 w 6"/>
                <a:gd name="T33" fmla="*/ 3 h 7"/>
                <a:gd name="T34" fmla="*/ 3 w 6"/>
                <a:gd name="T35" fmla="*/ 4 h 7"/>
                <a:gd name="T36" fmla="*/ 4 w 6"/>
                <a:gd name="T37" fmla="*/ 2 h 7"/>
                <a:gd name="T38" fmla="*/ 5 w 6"/>
                <a:gd name="T39" fmla="*/ 2 h 7"/>
                <a:gd name="T40" fmla="*/ 4 w 6"/>
                <a:gd name="T41" fmla="*/ 3 h 7"/>
                <a:gd name="T42" fmla="*/ 4 w 6"/>
                <a:gd name="T43" fmla="*/ 3 h 7"/>
                <a:gd name="T44" fmla="*/ 4 w 6"/>
                <a:gd name="T45" fmla="*/ 4 h 7"/>
                <a:gd name="T46" fmla="*/ 5 w 6"/>
                <a:gd name="T47" fmla="*/ 2 h 7"/>
                <a:gd name="T48" fmla="*/ 6 w 6"/>
                <a:gd name="T49" fmla="*/ 3 h 7"/>
                <a:gd name="T50" fmla="*/ 6 w 6"/>
                <a:gd name="T51" fmla="*/ 1 h 7"/>
                <a:gd name="T52" fmla="*/ 4 w 6"/>
                <a:gd name="T53" fmla="*/ 0 h 7"/>
                <a:gd name="T54" fmla="*/ 4 w 6"/>
                <a:gd name="T55" fmla="*/ 2 h 7"/>
                <a:gd name="T56" fmla="*/ 2 w 6"/>
                <a:gd name="T57" fmla="*/ 2 h 7"/>
                <a:gd name="T58" fmla="*/ 4 w 6"/>
                <a:gd name="T59" fmla="*/ 2 h 7"/>
                <a:gd name="T60" fmla="*/ 2 w 6"/>
                <a:gd name="T61" fmla="*/ 2 h 7"/>
                <a:gd name="T62" fmla="*/ 4 w 6"/>
                <a:gd name="T63" fmla="*/ 2 h 7"/>
                <a:gd name="T64" fmla="*/ 2 w 6"/>
                <a:gd name="T65" fmla="*/ 2 h 7"/>
                <a:gd name="T66" fmla="*/ 2 w 6"/>
                <a:gd name="T67" fmla="*/ 5 h 7"/>
                <a:gd name="T68" fmla="*/ 3 w 6"/>
                <a:gd name="T69" fmla="*/ 5 h 7"/>
                <a:gd name="T70" fmla="*/ 3 w 6"/>
                <a:gd name="T71" fmla="*/ 6 h 7"/>
                <a:gd name="T72" fmla="*/ 4 w 6"/>
                <a:gd name="T73" fmla="*/ 6 h 7"/>
                <a:gd name="T74" fmla="*/ 1 w 6"/>
                <a:gd name="T75" fmla="*/ 5 h 7"/>
                <a:gd name="T76" fmla="*/ 2 w 6"/>
                <a:gd name="T77" fmla="*/ 6 h 7"/>
                <a:gd name="T78" fmla="*/ 2 w 6"/>
                <a:gd name="T79" fmla="*/ 6 h 7"/>
                <a:gd name="T80" fmla="*/ 2 w 6"/>
                <a:gd name="T81" fmla="*/ 6 h 7"/>
                <a:gd name="T82" fmla="*/ 4 w 6"/>
                <a:gd name="T83" fmla="*/ 7 h 7"/>
                <a:gd name="T84" fmla="*/ 6 w 6"/>
                <a:gd name="T85" fmla="*/ 6 h 7"/>
                <a:gd name="T86" fmla="*/ 4 w 6"/>
                <a:gd name="T8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 h="7">
                  <a:moveTo>
                    <a:pt x="4" y="6"/>
                  </a:moveTo>
                  <a:cubicBezTo>
                    <a:pt x="4" y="6"/>
                    <a:pt x="4" y="5"/>
                    <a:pt x="4" y="5"/>
                  </a:cubicBezTo>
                  <a:cubicBezTo>
                    <a:pt x="5" y="5"/>
                    <a:pt x="5" y="6"/>
                    <a:pt x="5" y="6"/>
                  </a:cubicBezTo>
                  <a:cubicBezTo>
                    <a:pt x="6" y="6"/>
                    <a:pt x="4" y="5"/>
                    <a:pt x="5" y="6"/>
                  </a:cubicBezTo>
                  <a:cubicBezTo>
                    <a:pt x="5" y="5"/>
                    <a:pt x="5" y="5"/>
                    <a:pt x="5" y="5"/>
                  </a:cubicBezTo>
                  <a:cubicBezTo>
                    <a:pt x="5" y="5"/>
                    <a:pt x="4" y="5"/>
                    <a:pt x="5" y="5"/>
                  </a:cubicBezTo>
                  <a:cubicBezTo>
                    <a:pt x="4" y="4"/>
                    <a:pt x="4" y="4"/>
                    <a:pt x="4" y="4"/>
                  </a:cubicBezTo>
                  <a:cubicBezTo>
                    <a:pt x="5" y="4"/>
                    <a:pt x="5" y="4"/>
                    <a:pt x="6" y="4"/>
                  </a:cubicBezTo>
                  <a:cubicBezTo>
                    <a:pt x="5" y="4"/>
                    <a:pt x="4" y="4"/>
                    <a:pt x="3" y="4"/>
                  </a:cubicBezTo>
                  <a:cubicBezTo>
                    <a:pt x="4" y="3"/>
                    <a:pt x="3" y="3"/>
                    <a:pt x="4" y="3"/>
                  </a:cubicBezTo>
                  <a:cubicBezTo>
                    <a:pt x="4" y="3"/>
                    <a:pt x="4" y="3"/>
                    <a:pt x="4" y="3"/>
                  </a:cubicBezTo>
                  <a:cubicBezTo>
                    <a:pt x="6" y="3"/>
                    <a:pt x="4" y="3"/>
                    <a:pt x="4" y="3"/>
                  </a:cubicBezTo>
                  <a:cubicBezTo>
                    <a:pt x="5" y="3"/>
                    <a:pt x="5" y="3"/>
                    <a:pt x="5" y="3"/>
                  </a:cubicBezTo>
                  <a:cubicBezTo>
                    <a:pt x="5" y="3"/>
                    <a:pt x="5" y="2"/>
                    <a:pt x="5" y="2"/>
                  </a:cubicBezTo>
                  <a:cubicBezTo>
                    <a:pt x="6" y="2"/>
                    <a:pt x="6" y="2"/>
                    <a:pt x="6" y="2"/>
                  </a:cubicBezTo>
                  <a:cubicBezTo>
                    <a:pt x="6" y="2"/>
                    <a:pt x="6" y="2"/>
                    <a:pt x="6" y="2"/>
                  </a:cubicBezTo>
                  <a:cubicBezTo>
                    <a:pt x="0" y="5"/>
                    <a:pt x="4" y="3"/>
                    <a:pt x="3" y="3"/>
                  </a:cubicBezTo>
                  <a:cubicBezTo>
                    <a:pt x="3" y="4"/>
                    <a:pt x="3" y="4"/>
                    <a:pt x="3" y="4"/>
                  </a:cubicBezTo>
                  <a:cubicBezTo>
                    <a:pt x="4" y="3"/>
                    <a:pt x="3" y="3"/>
                    <a:pt x="4" y="2"/>
                  </a:cubicBezTo>
                  <a:cubicBezTo>
                    <a:pt x="3" y="4"/>
                    <a:pt x="5" y="1"/>
                    <a:pt x="5" y="2"/>
                  </a:cubicBezTo>
                  <a:cubicBezTo>
                    <a:pt x="4" y="3"/>
                    <a:pt x="4" y="2"/>
                    <a:pt x="4" y="3"/>
                  </a:cubicBezTo>
                  <a:cubicBezTo>
                    <a:pt x="4" y="2"/>
                    <a:pt x="4" y="3"/>
                    <a:pt x="4" y="3"/>
                  </a:cubicBezTo>
                  <a:cubicBezTo>
                    <a:pt x="4" y="4"/>
                    <a:pt x="5" y="3"/>
                    <a:pt x="4" y="4"/>
                  </a:cubicBezTo>
                  <a:cubicBezTo>
                    <a:pt x="5" y="2"/>
                    <a:pt x="5" y="2"/>
                    <a:pt x="5" y="2"/>
                  </a:cubicBezTo>
                  <a:cubicBezTo>
                    <a:pt x="5" y="3"/>
                    <a:pt x="5" y="3"/>
                    <a:pt x="6" y="3"/>
                  </a:cubicBezTo>
                  <a:cubicBezTo>
                    <a:pt x="5" y="3"/>
                    <a:pt x="6" y="1"/>
                    <a:pt x="6" y="1"/>
                  </a:cubicBezTo>
                  <a:cubicBezTo>
                    <a:pt x="5" y="1"/>
                    <a:pt x="5" y="1"/>
                    <a:pt x="4" y="0"/>
                  </a:cubicBezTo>
                  <a:cubicBezTo>
                    <a:pt x="4" y="1"/>
                    <a:pt x="3" y="1"/>
                    <a:pt x="4" y="2"/>
                  </a:cubicBezTo>
                  <a:cubicBezTo>
                    <a:pt x="2" y="2"/>
                    <a:pt x="2" y="2"/>
                    <a:pt x="2" y="2"/>
                  </a:cubicBezTo>
                  <a:cubicBezTo>
                    <a:pt x="3" y="2"/>
                    <a:pt x="3" y="2"/>
                    <a:pt x="4" y="2"/>
                  </a:cubicBezTo>
                  <a:cubicBezTo>
                    <a:pt x="4" y="2"/>
                    <a:pt x="3" y="2"/>
                    <a:pt x="2" y="2"/>
                  </a:cubicBezTo>
                  <a:cubicBezTo>
                    <a:pt x="2" y="2"/>
                    <a:pt x="3" y="2"/>
                    <a:pt x="4" y="2"/>
                  </a:cubicBezTo>
                  <a:cubicBezTo>
                    <a:pt x="2" y="2"/>
                    <a:pt x="2" y="2"/>
                    <a:pt x="2" y="2"/>
                  </a:cubicBezTo>
                  <a:cubicBezTo>
                    <a:pt x="2" y="3"/>
                    <a:pt x="3" y="4"/>
                    <a:pt x="2" y="5"/>
                  </a:cubicBezTo>
                  <a:cubicBezTo>
                    <a:pt x="3" y="5"/>
                    <a:pt x="3" y="5"/>
                    <a:pt x="3" y="5"/>
                  </a:cubicBezTo>
                  <a:cubicBezTo>
                    <a:pt x="2" y="5"/>
                    <a:pt x="5" y="6"/>
                    <a:pt x="3" y="6"/>
                  </a:cubicBezTo>
                  <a:cubicBezTo>
                    <a:pt x="4" y="6"/>
                    <a:pt x="4" y="6"/>
                    <a:pt x="4" y="6"/>
                  </a:cubicBezTo>
                  <a:cubicBezTo>
                    <a:pt x="3" y="6"/>
                    <a:pt x="2" y="6"/>
                    <a:pt x="1" y="5"/>
                  </a:cubicBezTo>
                  <a:cubicBezTo>
                    <a:pt x="2" y="6"/>
                    <a:pt x="1" y="6"/>
                    <a:pt x="2" y="6"/>
                  </a:cubicBezTo>
                  <a:cubicBezTo>
                    <a:pt x="2" y="6"/>
                    <a:pt x="2" y="6"/>
                    <a:pt x="2" y="6"/>
                  </a:cubicBezTo>
                  <a:cubicBezTo>
                    <a:pt x="3" y="6"/>
                    <a:pt x="2" y="6"/>
                    <a:pt x="2" y="6"/>
                  </a:cubicBezTo>
                  <a:cubicBezTo>
                    <a:pt x="2" y="7"/>
                    <a:pt x="3" y="6"/>
                    <a:pt x="4" y="7"/>
                  </a:cubicBezTo>
                  <a:cubicBezTo>
                    <a:pt x="3" y="6"/>
                    <a:pt x="6" y="7"/>
                    <a:pt x="6" y="6"/>
                  </a:cubicBezTo>
                  <a:cubicBezTo>
                    <a:pt x="5" y="6"/>
                    <a:pt x="5" y="6"/>
                    <a:pt x="4"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8" name="Freeform 2312"/>
            <p:cNvSpPr/>
            <p:nvPr/>
          </p:nvSpPr>
          <p:spPr bwMode="auto">
            <a:xfrm>
              <a:off x="885" y="29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9" name="Freeform 2313"/>
            <p:cNvSpPr/>
            <p:nvPr/>
          </p:nvSpPr>
          <p:spPr bwMode="auto">
            <a:xfrm>
              <a:off x="897" y="297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0" name="Rectangle 2314"/>
            <p:cNvSpPr>
              <a:spLocks noChangeArrowheads="1"/>
            </p:cNvSpPr>
            <p:nvPr/>
          </p:nvSpPr>
          <p:spPr bwMode="auto">
            <a:xfrm>
              <a:off x="888" y="298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1" name="Rectangle 2315"/>
            <p:cNvSpPr>
              <a:spLocks noChangeArrowheads="1"/>
            </p:cNvSpPr>
            <p:nvPr/>
          </p:nvSpPr>
          <p:spPr bwMode="auto">
            <a:xfrm>
              <a:off x="892" y="29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2" name="Freeform 2316"/>
            <p:cNvSpPr/>
            <p:nvPr/>
          </p:nvSpPr>
          <p:spPr bwMode="auto">
            <a:xfrm>
              <a:off x="899" y="29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3" name="Freeform 2317"/>
            <p:cNvSpPr/>
            <p:nvPr/>
          </p:nvSpPr>
          <p:spPr bwMode="auto">
            <a:xfrm>
              <a:off x="909" y="29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4" name="Freeform 2318"/>
            <p:cNvSpPr/>
            <p:nvPr/>
          </p:nvSpPr>
          <p:spPr bwMode="auto">
            <a:xfrm>
              <a:off x="897" y="2954"/>
              <a:ext cx="26" cy="27"/>
            </a:xfrm>
            <a:custGeom>
              <a:avLst/>
              <a:gdLst>
                <a:gd name="T0" fmla="*/ 9 w 11"/>
                <a:gd name="T1" fmla="*/ 1 h 11"/>
                <a:gd name="T2" fmla="*/ 7 w 11"/>
                <a:gd name="T3" fmla="*/ 0 h 11"/>
                <a:gd name="T4" fmla="*/ 6 w 11"/>
                <a:gd name="T5" fmla="*/ 0 h 11"/>
                <a:gd name="T6" fmla="*/ 7 w 11"/>
                <a:gd name="T7" fmla="*/ 1 h 11"/>
                <a:gd name="T8" fmla="*/ 7 w 11"/>
                <a:gd name="T9" fmla="*/ 3 h 11"/>
                <a:gd name="T10" fmla="*/ 6 w 11"/>
                <a:gd name="T11" fmla="*/ 3 h 11"/>
                <a:gd name="T12" fmla="*/ 6 w 11"/>
                <a:gd name="T13" fmla="*/ 5 h 11"/>
                <a:gd name="T14" fmla="*/ 6 w 11"/>
                <a:gd name="T15" fmla="*/ 5 h 11"/>
                <a:gd name="T16" fmla="*/ 5 w 11"/>
                <a:gd name="T17" fmla="*/ 5 h 11"/>
                <a:gd name="T18" fmla="*/ 7 w 11"/>
                <a:gd name="T19" fmla="*/ 7 h 11"/>
                <a:gd name="T20" fmla="*/ 6 w 11"/>
                <a:gd name="T21" fmla="*/ 7 h 11"/>
                <a:gd name="T22" fmla="*/ 5 w 11"/>
                <a:gd name="T23" fmla="*/ 7 h 11"/>
                <a:gd name="T24" fmla="*/ 4 w 11"/>
                <a:gd name="T25" fmla="*/ 7 h 11"/>
                <a:gd name="T26" fmla="*/ 3 w 11"/>
                <a:gd name="T27" fmla="*/ 7 h 11"/>
                <a:gd name="T28" fmla="*/ 3 w 11"/>
                <a:gd name="T29" fmla="*/ 8 h 11"/>
                <a:gd name="T30" fmla="*/ 3 w 11"/>
                <a:gd name="T31" fmla="*/ 9 h 11"/>
                <a:gd name="T32" fmla="*/ 2 w 11"/>
                <a:gd name="T33" fmla="*/ 8 h 11"/>
                <a:gd name="T34" fmla="*/ 2 w 11"/>
                <a:gd name="T35" fmla="*/ 8 h 11"/>
                <a:gd name="T36" fmla="*/ 0 w 11"/>
                <a:gd name="T37" fmla="*/ 8 h 11"/>
                <a:gd name="T38" fmla="*/ 1 w 11"/>
                <a:gd name="T39" fmla="*/ 9 h 11"/>
                <a:gd name="T40" fmla="*/ 1 w 11"/>
                <a:gd name="T41" fmla="*/ 8 h 11"/>
                <a:gd name="T42" fmla="*/ 1 w 11"/>
                <a:gd name="T43" fmla="*/ 11 h 11"/>
                <a:gd name="T44" fmla="*/ 2 w 11"/>
                <a:gd name="T45" fmla="*/ 11 h 11"/>
                <a:gd name="T46" fmla="*/ 2 w 11"/>
                <a:gd name="T47" fmla="*/ 11 h 11"/>
                <a:gd name="T48" fmla="*/ 3 w 11"/>
                <a:gd name="T49" fmla="*/ 11 h 11"/>
                <a:gd name="T50" fmla="*/ 4 w 11"/>
                <a:gd name="T51" fmla="*/ 11 h 11"/>
                <a:gd name="T52" fmla="*/ 5 w 11"/>
                <a:gd name="T53" fmla="*/ 10 h 11"/>
                <a:gd name="T54" fmla="*/ 5 w 11"/>
                <a:gd name="T55" fmla="*/ 10 h 11"/>
                <a:gd name="T56" fmla="*/ 5 w 11"/>
                <a:gd name="T57" fmla="*/ 10 h 11"/>
                <a:gd name="T58" fmla="*/ 6 w 11"/>
                <a:gd name="T59" fmla="*/ 9 h 11"/>
                <a:gd name="T60" fmla="*/ 6 w 11"/>
                <a:gd name="T61" fmla="*/ 8 h 11"/>
                <a:gd name="T62" fmla="*/ 7 w 11"/>
                <a:gd name="T63" fmla="*/ 9 h 11"/>
                <a:gd name="T64" fmla="*/ 8 w 11"/>
                <a:gd name="T65" fmla="*/ 8 h 11"/>
                <a:gd name="T66" fmla="*/ 7 w 11"/>
                <a:gd name="T67" fmla="*/ 7 h 11"/>
                <a:gd name="T68" fmla="*/ 7 w 11"/>
                <a:gd name="T69" fmla="*/ 6 h 11"/>
                <a:gd name="T70" fmla="*/ 8 w 11"/>
                <a:gd name="T71" fmla="*/ 5 h 11"/>
                <a:gd name="T72" fmla="*/ 8 w 11"/>
                <a:gd name="T73" fmla="*/ 5 h 11"/>
                <a:gd name="T74" fmla="*/ 9 w 11"/>
                <a:gd name="T75" fmla="*/ 3 h 11"/>
                <a:gd name="T76" fmla="*/ 7 w 11"/>
                <a:gd name="T77" fmla="*/ 3 h 11"/>
                <a:gd name="T78" fmla="*/ 9 w 11"/>
                <a:gd name="T7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1">
                  <a:moveTo>
                    <a:pt x="10" y="2"/>
                  </a:moveTo>
                  <a:cubicBezTo>
                    <a:pt x="10" y="2"/>
                    <a:pt x="10" y="2"/>
                    <a:pt x="9" y="1"/>
                  </a:cubicBezTo>
                  <a:cubicBezTo>
                    <a:pt x="9" y="1"/>
                    <a:pt x="9" y="1"/>
                    <a:pt x="9" y="1"/>
                  </a:cubicBezTo>
                  <a:cubicBezTo>
                    <a:pt x="9" y="1"/>
                    <a:pt x="8" y="1"/>
                    <a:pt x="7" y="0"/>
                  </a:cubicBezTo>
                  <a:cubicBezTo>
                    <a:pt x="8" y="1"/>
                    <a:pt x="8" y="1"/>
                    <a:pt x="8" y="1"/>
                  </a:cubicBezTo>
                  <a:cubicBezTo>
                    <a:pt x="9" y="1"/>
                    <a:pt x="7" y="0"/>
                    <a:pt x="6" y="0"/>
                  </a:cubicBezTo>
                  <a:cubicBezTo>
                    <a:pt x="7" y="1"/>
                    <a:pt x="9" y="2"/>
                    <a:pt x="8" y="2"/>
                  </a:cubicBezTo>
                  <a:cubicBezTo>
                    <a:pt x="8" y="2"/>
                    <a:pt x="8" y="2"/>
                    <a:pt x="7" y="1"/>
                  </a:cubicBezTo>
                  <a:cubicBezTo>
                    <a:pt x="7" y="1"/>
                    <a:pt x="8" y="2"/>
                    <a:pt x="8" y="3"/>
                  </a:cubicBezTo>
                  <a:cubicBezTo>
                    <a:pt x="5" y="1"/>
                    <a:pt x="9" y="4"/>
                    <a:pt x="7" y="3"/>
                  </a:cubicBezTo>
                  <a:cubicBezTo>
                    <a:pt x="7" y="3"/>
                    <a:pt x="6" y="3"/>
                    <a:pt x="7" y="4"/>
                  </a:cubicBezTo>
                  <a:cubicBezTo>
                    <a:pt x="6" y="3"/>
                    <a:pt x="7" y="4"/>
                    <a:pt x="6" y="3"/>
                  </a:cubicBezTo>
                  <a:cubicBezTo>
                    <a:pt x="8" y="5"/>
                    <a:pt x="5" y="3"/>
                    <a:pt x="7" y="5"/>
                  </a:cubicBezTo>
                  <a:cubicBezTo>
                    <a:pt x="6" y="5"/>
                    <a:pt x="7" y="5"/>
                    <a:pt x="6" y="5"/>
                  </a:cubicBezTo>
                  <a:cubicBezTo>
                    <a:pt x="6" y="5"/>
                    <a:pt x="6" y="5"/>
                    <a:pt x="6" y="4"/>
                  </a:cubicBezTo>
                  <a:cubicBezTo>
                    <a:pt x="6" y="4"/>
                    <a:pt x="7" y="6"/>
                    <a:pt x="6" y="5"/>
                  </a:cubicBezTo>
                  <a:cubicBezTo>
                    <a:pt x="5" y="5"/>
                    <a:pt x="6" y="5"/>
                    <a:pt x="7" y="6"/>
                  </a:cubicBezTo>
                  <a:cubicBezTo>
                    <a:pt x="6" y="6"/>
                    <a:pt x="6" y="6"/>
                    <a:pt x="5" y="5"/>
                  </a:cubicBezTo>
                  <a:cubicBezTo>
                    <a:pt x="6" y="6"/>
                    <a:pt x="6" y="6"/>
                    <a:pt x="6" y="6"/>
                  </a:cubicBezTo>
                  <a:cubicBezTo>
                    <a:pt x="6" y="6"/>
                    <a:pt x="6" y="6"/>
                    <a:pt x="7" y="7"/>
                  </a:cubicBezTo>
                  <a:cubicBezTo>
                    <a:pt x="6" y="7"/>
                    <a:pt x="7" y="8"/>
                    <a:pt x="7" y="8"/>
                  </a:cubicBezTo>
                  <a:cubicBezTo>
                    <a:pt x="6" y="7"/>
                    <a:pt x="7" y="8"/>
                    <a:pt x="6" y="7"/>
                  </a:cubicBezTo>
                  <a:cubicBezTo>
                    <a:pt x="6" y="7"/>
                    <a:pt x="6" y="7"/>
                    <a:pt x="5" y="6"/>
                  </a:cubicBezTo>
                  <a:cubicBezTo>
                    <a:pt x="5" y="6"/>
                    <a:pt x="5" y="6"/>
                    <a:pt x="5" y="7"/>
                  </a:cubicBezTo>
                  <a:cubicBezTo>
                    <a:pt x="5" y="7"/>
                    <a:pt x="5" y="6"/>
                    <a:pt x="4" y="6"/>
                  </a:cubicBezTo>
                  <a:cubicBezTo>
                    <a:pt x="4" y="6"/>
                    <a:pt x="5" y="8"/>
                    <a:pt x="4" y="7"/>
                  </a:cubicBezTo>
                  <a:cubicBezTo>
                    <a:pt x="4" y="7"/>
                    <a:pt x="4" y="7"/>
                    <a:pt x="4" y="7"/>
                  </a:cubicBezTo>
                  <a:cubicBezTo>
                    <a:pt x="4" y="8"/>
                    <a:pt x="3" y="7"/>
                    <a:pt x="3" y="7"/>
                  </a:cubicBezTo>
                  <a:cubicBezTo>
                    <a:pt x="4" y="8"/>
                    <a:pt x="4" y="8"/>
                    <a:pt x="4" y="8"/>
                  </a:cubicBezTo>
                  <a:cubicBezTo>
                    <a:pt x="3" y="6"/>
                    <a:pt x="4" y="9"/>
                    <a:pt x="3" y="8"/>
                  </a:cubicBezTo>
                  <a:cubicBezTo>
                    <a:pt x="3" y="9"/>
                    <a:pt x="3" y="10"/>
                    <a:pt x="3" y="10"/>
                  </a:cubicBezTo>
                  <a:cubicBezTo>
                    <a:pt x="3" y="9"/>
                    <a:pt x="3" y="9"/>
                    <a:pt x="3" y="9"/>
                  </a:cubicBezTo>
                  <a:cubicBezTo>
                    <a:pt x="3" y="10"/>
                    <a:pt x="3" y="8"/>
                    <a:pt x="3" y="7"/>
                  </a:cubicBezTo>
                  <a:cubicBezTo>
                    <a:pt x="3" y="8"/>
                    <a:pt x="2" y="7"/>
                    <a:pt x="2" y="8"/>
                  </a:cubicBezTo>
                  <a:cubicBezTo>
                    <a:pt x="2" y="7"/>
                    <a:pt x="2" y="7"/>
                    <a:pt x="2" y="7"/>
                  </a:cubicBezTo>
                  <a:cubicBezTo>
                    <a:pt x="2" y="7"/>
                    <a:pt x="2" y="9"/>
                    <a:pt x="2" y="8"/>
                  </a:cubicBezTo>
                  <a:cubicBezTo>
                    <a:pt x="2" y="8"/>
                    <a:pt x="2" y="8"/>
                    <a:pt x="2" y="8"/>
                  </a:cubicBezTo>
                  <a:cubicBezTo>
                    <a:pt x="1" y="8"/>
                    <a:pt x="1" y="6"/>
                    <a:pt x="0" y="8"/>
                  </a:cubicBezTo>
                  <a:cubicBezTo>
                    <a:pt x="0" y="9"/>
                    <a:pt x="0" y="10"/>
                    <a:pt x="0" y="11"/>
                  </a:cubicBezTo>
                  <a:cubicBezTo>
                    <a:pt x="0" y="10"/>
                    <a:pt x="1" y="9"/>
                    <a:pt x="1" y="9"/>
                  </a:cubicBezTo>
                  <a:cubicBezTo>
                    <a:pt x="1" y="10"/>
                    <a:pt x="1" y="10"/>
                    <a:pt x="1" y="10"/>
                  </a:cubicBezTo>
                  <a:cubicBezTo>
                    <a:pt x="1" y="9"/>
                    <a:pt x="1" y="8"/>
                    <a:pt x="1" y="8"/>
                  </a:cubicBezTo>
                  <a:cubicBezTo>
                    <a:pt x="1" y="7"/>
                    <a:pt x="1" y="9"/>
                    <a:pt x="1" y="8"/>
                  </a:cubicBezTo>
                  <a:cubicBezTo>
                    <a:pt x="1" y="9"/>
                    <a:pt x="1" y="10"/>
                    <a:pt x="1" y="11"/>
                  </a:cubicBezTo>
                  <a:cubicBezTo>
                    <a:pt x="2" y="10"/>
                    <a:pt x="2" y="10"/>
                    <a:pt x="2" y="10"/>
                  </a:cubicBezTo>
                  <a:cubicBezTo>
                    <a:pt x="1" y="11"/>
                    <a:pt x="2" y="10"/>
                    <a:pt x="2" y="11"/>
                  </a:cubicBezTo>
                  <a:cubicBezTo>
                    <a:pt x="2" y="9"/>
                    <a:pt x="2" y="11"/>
                    <a:pt x="3" y="11"/>
                  </a:cubicBezTo>
                  <a:cubicBezTo>
                    <a:pt x="2" y="11"/>
                    <a:pt x="2" y="11"/>
                    <a:pt x="2" y="11"/>
                  </a:cubicBezTo>
                  <a:cubicBezTo>
                    <a:pt x="2" y="10"/>
                    <a:pt x="3" y="10"/>
                    <a:pt x="3" y="10"/>
                  </a:cubicBezTo>
                  <a:cubicBezTo>
                    <a:pt x="3" y="11"/>
                    <a:pt x="3" y="10"/>
                    <a:pt x="3" y="11"/>
                  </a:cubicBezTo>
                  <a:cubicBezTo>
                    <a:pt x="3" y="10"/>
                    <a:pt x="3" y="9"/>
                    <a:pt x="3" y="9"/>
                  </a:cubicBezTo>
                  <a:cubicBezTo>
                    <a:pt x="4" y="10"/>
                    <a:pt x="4" y="10"/>
                    <a:pt x="4" y="11"/>
                  </a:cubicBezTo>
                  <a:cubicBezTo>
                    <a:pt x="4" y="9"/>
                    <a:pt x="5" y="10"/>
                    <a:pt x="5" y="9"/>
                  </a:cubicBezTo>
                  <a:cubicBezTo>
                    <a:pt x="5" y="9"/>
                    <a:pt x="5" y="9"/>
                    <a:pt x="5" y="10"/>
                  </a:cubicBezTo>
                  <a:cubicBezTo>
                    <a:pt x="5" y="10"/>
                    <a:pt x="5" y="10"/>
                    <a:pt x="5" y="10"/>
                  </a:cubicBezTo>
                  <a:cubicBezTo>
                    <a:pt x="5" y="10"/>
                    <a:pt x="5" y="10"/>
                    <a:pt x="5" y="10"/>
                  </a:cubicBezTo>
                  <a:cubicBezTo>
                    <a:pt x="5" y="10"/>
                    <a:pt x="5" y="10"/>
                    <a:pt x="5" y="10"/>
                  </a:cubicBezTo>
                  <a:cubicBezTo>
                    <a:pt x="5" y="10"/>
                    <a:pt x="5" y="9"/>
                    <a:pt x="5" y="10"/>
                  </a:cubicBezTo>
                  <a:cubicBezTo>
                    <a:pt x="6" y="10"/>
                    <a:pt x="6" y="10"/>
                    <a:pt x="6" y="10"/>
                  </a:cubicBezTo>
                  <a:cubicBezTo>
                    <a:pt x="6" y="10"/>
                    <a:pt x="5" y="8"/>
                    <a:pt x="6" y="9"/>
                  </a:cubicBezTo>
                  <a:cubicBezTo>
                    <a:pt x="6" y="8"/>
                    <a:pt x="6" y="8"/>
                    <a:pt x="5" y="7"/>
                  </a:cubicBezTo>
                  <a:cubicBezTo>
                    <a:pt x="5" y="7"/>
                    <a:pt x="6" y="8"/>
                    <a:pt x="6" y="8"/>
                  </a:cubicBezTo>
                  <a:cubicBezTo>
                    <a:pt x="5" y="7"/>
                    <a:pt x="7" y="8"/>
                    <a:pt x="6" y="7"/>
                  </a:cubicBezTo>
                  <a:cubicBezTo>
                    <a:pt x="7" y="9"/>
                    <a:pt x="6" y="8"/>
                    <a:pt x="7" y="9"/>
                  </a:cubicBezTo>
                  <a:cubicBezTo>
                    <a:pt x="8" y="9"/>
                    <a:pt x="7" y="8"/>
                    <a:pt x="7" y="8"/>
                  </a:cubicBezTo>
                  <a:cubicBezTo>
                    <a:pt x="8" y="8"/>
                    <a:pt x="8" y="8"/>
                    <a:pt x="8" y="8"/>
                  </a:cubicBezTo>
                  <a:cubicBezTo>
                    <a:pt x="8" y="8"/>
                    <a:pt x="7" y="7"/>
                    <a:pt x="8" y="8"/>
                  </a:cubicBezTo>
                  <a:cubicBezTo>
                    <a:pt x="7" y="7"/>
                    <a:pt x="7" y="7"/>
                    <a:pt x="7" y="7"/>
                  </a:cubicBezTo>
                  <a:cubicBezTo>
                    <a:pt x="8" y="7"/>
                    <a:pt x="8" y="7"/>
                    <a:pt x="8" y="7"/>
                  </a:cubicBezTo>
                  <a:cubicBezTo>
                    <a:pt x="7" y="6"/>
                    <a:pt x="7" y="6"/>
                    <a:pt x="7" y="6"/>
                  </a:cubicBezTo>
                  <a:cubicBezTo>
                    <a:pt x="9" y="7"/>
                    <a:pt x="8" y="6"/>
                    <a:pt x="7" y="5"/>
                  </a:cubicBezTo>
                  <a:cubicBezTo>
                    <a:pt x="7" y="4"/>
                    <a:pt x="7" y="5"/>
                    <a:pt x="8" y="5"/>
                  </a:cubicBezTo>
                  <a:cubicBezTo>
                    <a:pt x="8" y="5"/>
                    <a:pt x="8" y="5"/>
                    <a:pt x="8" y="5"/>
                  </a:cubicBezTo>
                  <a:cubicBezTo>
                    <a:pt x="8" y="5"/>
                    <a:pt x="9" y="5"/>
                    <a:pt x="8" y="5"/>
                  </a:cubicBezTo>
                  <a:cubicBezTo>
                    <a:pt x="8" y="4"/>
                    <a:pt x="9" y="5"/>
                    <a:pt x="9" y="5"/>
                  </a:cubicBezTo>
                  <a:cubicBezTo>
                    <a:pt x="8" y="4"/>
                    <a:pt x="11" y="5"/>
                    <a:pt x="9" y="3"/>
                  </a:cubicBezTo>
                  <a:cubicBezTo>
                    <a:pt x="9" y="3"/>
                    <a:pt x="8" y="3"/>
                    <a:pt x="8" y="4"/>
                  </a:cubicBezTo>
                  <a:cubicBezTo>
                    <a:pt x="8" y="3"/>
                    <a:pt x="7" y="3"/>
                    <a:pt x="7" y="3"/>
                  </a:cubicBezTo>
                  <a:cubicBezTo>
                    <a:pt x="7" y="3"/>
                    <a:pt x="8" y="3"/>
                    <a:pt x="8" y="3"/>
                  </a:cubicBezTo>
                  <a:cubicBezTo>
                    <a:pt x="9" y="4"/>
                    <a:pt x="9" y="4"/>
                    <a:pt x="9" y="4"/>
                  </a:cubicBezTo>
                  <a:cubicBezTo>
                    <a:pt x="11" y="4"/>
                    <a:pt x="7" y="2"/>
                    <a:pt x="1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5" name="Freeform 2319"/>
            <p:cNvSpPr/>
            <p:nvPr/>
          </p:nvSpPr>
          <p:spPr bwMode="auto">
            <a:xfrm>
              <a:off x="916" y="2969"/>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6" name="Rectangle 2320"/>
            <p:cNvSpPr>
              <a:spLocks noChangeArrowheads="1"/>
            </p:cNvSpPr>
            <p:nvPr/>
          </p:nvSpPr>
          <p:spPr bwMode="auto">
            <a:xfrm>
              <a:off x="916" y="2966"/>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7" name="Freeform 2321"/>
            <p:cNvSpPr/>
            <p:nvPr/>
          </p:nvSpPr>
          <p:spPr bwMode="auto">
            <a:xfrm>
              <a:off x="921" y="2957"/>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8" name="Freeform 2322"/>
            <p:cNvSpPr/>
            <p:nvPr/>
          </p:nvSpPr>
          <p:spPr bwMode="auto">
            <a:xfrm>
              <a:off x="918" y="2957"/>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9" name="Freeform 2323"/>
            <p:cNvSpPr/>
            <p:nvPr/>
          </p:nvSpPr>
          <p:spPr bwMode="auto">
            <a:xfrm>
              <a:off x="909" y="2940"/>
              <a:ext cx="14" cy="17"/>
            </a:xfrm>
            <a:custGeom>
              <a:avLst/>
              <a:gdLst>
                <a:gd name="T0" fmla="*/ 4 w 6"/>
                <a:gd name="T1" fmla="*/ 1 h 7"/>
                <a:gd name="T2" fmla="*/ 3 w 6"/>
                <a:gd name="T3" fmla="*/ 1 h 7"/>
                <a:gd name="T4" fmla="*/ 4 w 6"/>
                <a:gd name="T5" fmla="*/ 1 h 7"/>
                <a:gd name="T6" fmla="*/ 2 w 6"/>
                <a:gd name="T7" fmla="*/ 1 h 7"/>
                <a:gd name="T8" fmla="*/ 3 w 6"/>
                <a:gd name="T9" fmla="*/ 3 h 7"/>
                <a:gd name="T10" fmla="*/ 2 w 6"/>
                <a:gd name="T11" fmla="*/ 3 h 7"/>
                <a:gd name="T12" fmla="*/ 3 w 6"/>
                <a:gd name="T13" fmla="*/ 4 h 7"/>
                <a:gd name="T14" fmla="*/ 2 w 6"/>
                <a:gd name="T15" fmla="*/ 4 h 7"/>
                <a:gd name="T16" fmla="*/ 2 w 6"/>
                <a:gd name="T17" fmla="*/ 5 h 7"/>
                <a:gd name="T18" fmla="*/ 3 w 6"/>
                <a:gd name="T19" fmla="*/ 5 h 7"/>
                <a:gd name="T20" fmla="*/ 3 w 6"/>
                <a:gd name="T21" fmla="*/ 5 h 7"/>
                <a:gd name="T22" fmla="*/ 3 w 6"/>
                <a:gd name="T23" fmla="*/ 5 h 7"/>
                <a:gd name="T24" fmla="*/ 3 w 6"/>
                <a:gd name="T25" fmla="*/ 5 h 7"/>
                <a:gd name="T26" fmla="*/ 3 w 6"/>
                <a:gd name="T27" fmla="*/ 5 h 7"/>
                <a:gd name="T28" fmla="*/ 3 w 6"/>
                <a:gd name="T29" fmla="*/ 6 h 7"/>
                <a:gd name="T30" fmla="*/ 2 w 6"/>
                <a:gd name="T31" fmla="*/ 5 h 7"/>
                <a:gd name="T32" fmla="*/ 3 w 6"/>
                <a:gd name="T33" fmla="*/ 7 h 7"/>
                <a:gd name="T34" fmla="*/ 4 w 6"/>
                <a:gd name="T35" fmla="*/ 7 h 7"/>
                <a:gd name="T36" fmla="*/ 4 w 6"/>
                <a:gd name="T37" fmla="*/ 6 h 7"/>
                <a:gd name="T38" fmla="*/ 4 w 6"/>
                <a:gd name="T39" fmla="*/ 6 h 7"/>
                <a:gd name="T40" fmla="*/ 3 w 6"/>
                <a:gd name="T41" fmla="*/ 5 h 7"/>
                <a:gd name="T42" fmla="*/ 5 w 6"/>
                <a:gd name="T43" fmla="*/ 6 h 7"/>
                <a:gd name="T44" fmla="*/ 6 w 6"/>
                <a:gd name="T45" fmla="*/ 6 h 7"/>
                <a:gd name="T46" fmla="*/ 6 w 6"/>
                <a:gd name="T47" fmla="*/ 6 h 7"/>
                <a:gd name="T48" fmla="*/ 5 w 6"/>
                <a:gd name="T49" fmla="*/ 5 h 7"/>
                <a:gd name="T50" fmla="*/ 5 w 6"/>
                <a:gd name="T51" fmla="*/ 5 h 7"/>
                <a:gd name="T52" fmla="*/ 3 w 6"/>
                <a:gd name="T53" fmla="*/ 5 h 7"/>
                <a:gd name="T54" fmla="*/ 3 w 6"/>
                <a:gd name="T55" fmla="*/ 5 h 7"/>
                <a:gd name="T56" fmla="*/ 4 w 6"/>
                <a:gd name="T57" fmla="*/ 5 h 7"/>
                <a:gd name="T58" fmla="*/ 4 w 6"/>
                <a:gd name="T59" fmla="*/ 5 h 7"/>
                <a:gd name="T60" fmla="*/ 5 w 6"/>
                <a:gd name="T61" fmla="*/ 5 h 7"/>
                <a:gd name="T62" fmla="*/ 4 w 6"/>
                <a:gd name="T63" fmla="*/ 4 h 7"/>
                <a:gd name="T64" fmla="*/ 4 w 6"/>
                <a:gd name="T65" fmla="*/ 3 h 7"/>
                <a:gd name="T66" fmla="*/ 5 w 6"/>
                <a:gd name="T67" fmla="*/ 4 h 7"/>
                <a:gd name="T68" fmla="*/ 4 w 6"/>
                <a:gd name="T69" fmla="*/ 3 h 7"/>
                <a:gd name="T70" fmla="*/ 5 w 6"/>
                <a:gd name="T71" fmla="*/ 2 h 7"/>
                <a:gd name="T72" fmla="*/ 4 w 6"/>
                <a:gd name="T73" fmla="*/ 2 h 7"/>
                <a:gd name="T74" fmla="*/ 4 w 6"/>
                <a:gd name="T75" fmla="*/ 2 h 7"/>
                <a:gd name="T76" fmla="*/ 4 w 6"/>
                <a:gd name="T77" fmla="*/ 2 h 7"/>
                <a:gd name="T78" fmla="*/ 3 w 6"/>
                <a:gd name="T79" fmla="*/ 1 h 7"/>
                <a:gd name="T80" fmla="*/ 4 w 6"/>
                <a:gd name="T8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7">
                  <a:moveTo>
                    <a:pt x="4" y="1"/>
                  </a:moveTo>
                  <a:cubicBezTo>
                    <a:pt x="3" y="1"/>
                    <a:pt x="3" y="1"/>
                    <a:pt x="3" y="1"/>
                  </a:cubicBezTo>
                  <a:cubicBezTo>
                    <a:pt x="4" y="1"/>
                    <a:pt x="3" y="1"/>
                    <a:pt x="4" y="1"/>
                  </a:cubicBezTo>
                  <a:cubicBezTo>
                    <a:pt x="3" y="1"/>
                    <a:pt x="4" y="0"/>
                    <a:pt x="2" y="1"/>
                  </a:cubicBezTo>
                  <a:cubicBezTo>
                    <a:pt x="3" y="1"/>
                    <a:pt x="2" y="2"/>
                    <a:pt x="3" y="3"/>
                  </a:cubicBezTo>
                  <a:cubicBezTo>
                    <a:pt x="2" y="3"/>
                    <a:pt x="2" y="3"/>
                    <a:pt x="2" y="3"/>
                  </a:cubicBezTo>
                  <a:cubicBezTo>
                    <a:pt x="4" y="4"/>
                    <a:pt x="0" y="3"/>
                    <a:pt x="3" y="4"/>
                  </a:cubicBezTo>
                  <a:cubicBezTo>
                    <a:pt x="2" y="4"/>
                    <a:pt x="2" y="4"/>
                    <a:pt x="2" y="4"/>
                  </a:cubicBezTo>
                  <a:cubicBezTo>
                    <a:pt x="1" y="4"/>
                    <a:pt x="4" y="5"/>
                    <a:pt x="2" y="5"/>
                  </a:cubicBezTo>
                  <a:cubicBezTo>
                    <a:pt x="3" y="5"/>
                    <a:pt x="3" y="5"/>
                    <a:pt x="3" y="5"/>
                  </a:cubicBezTo>
                  <a:cubicBezTo>
                    <a:pt x="3" y="5"/>
                    <a:pt x="3" y="5"/>
                    <a:pt x="3" y="5"/>
                  </a:cubicBezTo>
                  <a:cubicBezTo>
                    <a:pt x="3" y="5"/>
                    <a:pt x="3" y="5"/>
                    <a:pt x="3" y="5"/>
                  </a:cubicBezTo>
                  <a:cubicBezTo>
                    <a:pt x="3" y="5"/>
                    <a:pt x="3" y="5"/>
                    <a:pt x="3" y="5"/>
                  </a:cubicBezTo>
                  <a:cubicBezTo>
                    <a:pt x="2" y="5"/>
                    <a:pt x="3" y="5"/>
                    <a:pt x="3" y="5"/>
                  </a:cubicBezTo>
                  <a:cubicBezTo>
                    <a:pt x="2" y="5"/>
                    <a:pt x="3" y="5"/>
                    <a:pt x="3" y="6"/>
                  </a:cubicBezTo>
                  <a:cubicBezTo>
                    <a:pt x="3" y="6"/>
                    <a:pt x="2" y="5"/>
                    <a:pt x="2" y="5"/>
                  </a:cubicBezTo>
                  <a:cubicBezTo>
                    <a:pt x="3" y="6"/>
                    <a:pt x="1" y="5"/>
                    <a:pt x="3" y="7"/>
                  </a:cubicBezTo>
                  <a:cubicBezTo>
                    <a:pt x="4" y="7"/>
                    <a:pt x="4" y="7"/>
                    <a:pt x="4" y="7"/>
                  </a:cubicBezTo>
                  <a:cubicBezTo>
                    <a:pt x="5" y="7"/>
                    <a:pt x="4" y="6"/>
                    <a:pt x="4" y="6"/>
                  </a:cubicBezTo>
                  <a:cubicBezTo>
                    <a:pt x="4" y="6"/>
                    <a:pt x="4" y="6"/>
                    <a:pt x="4" y="6"/>
                  </a:cubicBezTo>
                  <a:cubicBezTo>
                    <a:pt x="1" y="5"/>
                    <a:pt x="4" y="6"/>
                    <a:pt x="3" y="5"/>
                  </a:cubicBezTo>
                  <a:cubicBezTo>
                    <a:pt x="4" y="6"/>
                    <a:pt x="4" y="6"/>
                    <a:pt x="5" y="6"/>
                  </a:cubicBezTo>
                  <a:cubicBezTo>
                    <a:pt x="6" y="6"/>
                    <a:pt x="3" y="5"/>
                    <a:pt x="6" y="6"/>
                  </a:cubicBezTo>
                  <a:cubicBezTo>
                    <a:pt x="6" y="6"/>
                    <a:pt x="6" y="6"/>
                    <a:pt x="6" y="6"/>
                  </a:cubicBezTo>
                  <a:cubicBezTo>
                    <a:pt x="6" y="6"/>
                    <a:pt x="6" y="5"/>
                    <a:pt x="5" y="5"/>
                  </a:cubicBezTo>
                  <a:cubicBezTo>
                    <a:pt x="5" y="5"/>
                    <a:pt x="5" y="5"/>
                    <a:pt x="5" y="5"/>
                  </a:cubicBezTo>
                  <a:cubicBezTo>
                    <a:pt x="4" y="5"/>
                    <a:pt x="4" y="5"/>
                    <a:pt x="3" y="5"/>
                  </a:cubicBezTo>
                  <a:cubicBezTo>
                    <a:pt x="4" y="5"/>
                    <a:pt x="3" y="5"/>
                    <a:pt x="3" y="5"/>
                  </a:cubicBezTo>
                  <a:cubicBezTo>
                    <a:pt x="4" y="5"/>
                    <a:pt x="4" y="5"/>
                    <a:pt x="4" y="5"/>
                  </a:cubicBezTo>
                  <a:cubicBezTo>
                    <a:pt x="4" y="5"/>
                    <a:pt x="4" y="5"/>
                    <a:pt x="4" y="5"/>
                  </a:cubicBezTo>
                  <a:cubicBezTo>
                    <a:pt x="4" y="5"/>
                    <a:pt x="5" y="5"/>
                    <a:pt x="5" y="5"/>
                  </a:cubicBezTo>
                  <a:cubicBezTo>
                    <a:pt x="5" y="5"/>
                    <a:pt x="5" y="5"/>
                    <a:pt x="4" y="4"/>
                  </a:cubicBezTo>
                  <a:cubicBezTo>
                    <a:pt x="5" y="5"/>
                    <a:pt x="5" y="4"/>
                    <a:pt x="4" y="3"/>
                  </a:cubicBezTo>
                  <a:cubicBezTo>
                    <a:pt x="4" y="3"/>
                    <a:pt x="5" y="3"/>
                    <a:pt x="5" y="4"/>
                  </a:cubicBezTo>
                  <a:cubicBezTo>
                    <a:pt x="5" y="4"/>
                    <a:pt x="5" y="3"/>
                    <a:pt x="4" y="3"/>
                  </a:cubicBezTo>
                  <a:cubicBezTo>
                    <a:pt x="3" y="3"/>
                    <a:pt x="4" y="3"/>
                    <a:pt x="5" y="2"/>
                  </a:cubicBezTo>
                  <a:cubicBezTo>
                    <a:pt x="4" y="2"/>
                    <a:pt x="4" y="2"/>
                    <a:pt x="4" y="2"/>
                  </a:cubicBezTo>
                  <a:cubicBezTo>
                    <a:pt x="3" y="2"/>
                    <a:pt x="5" y="2"/>
                    <a:pt x="4" y="2"/>
                  </a:cubicBezTo>
                  <a:cubicBezTo>
                    <a:pt x="4" y="2"/>
                    <a:pt x="4" y="2"/>
                    <a:pt x="4" y="2"/>
                  </a:cubicBezTo>
                  <a:cubicBezTo>
                    <a:pt x="4" y="2"/>
                    <a:pt x="2" y="1"/>
                    <a:pt x="3" y="1"/>
                  </a:cubicBezTo>
                  <a:cubicBezTo>
                    <a:pt x="3" y="1"/>
                    <a:pt x="3" y="1"/>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0" name="Freeform 2324"/>
            <p:cNvSpPr/>
            <p:nvPr/>
          </p:nvSpPr>
          <p:spPr bwMode="auto">
            <a:xfrm>
              <a:off x="914" y="2940"/>
              <a:ext cx="4" cy="3"/>
            </a:xfrm>
            <a:custGeom>
              <a:avLst/>
              <a:gdLst>
                <a:gd name="T0" fmla="*/ 1 w 2"/>
                <a:gd name="T1" fmla="*/ 0 h 1"/>
                <a:gd name="T2" fmla="*/ 2 w 2"/>
                <a:gd name="T3" fmla="*/ 0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0"/>
                    <a:pt x="2" y="0"/>
                    <a:pt x="2" y="0"/>
                  </a:cubicBezTo>
                  <a:cubicBezTo>
                    <a:pt x="2" y="0"/>
                    <a:pt x="1" y="0"/>
                    <a:pt x="0" y="0"/>
                  </a:cubicBezTo>
                  <a:cubicBezTo>
                    <a:pt x="0" y="0"/>
                    <a:pt x="0" y="1"/>
                    <a:pt x="0" y="0"/>
                  </a:cubicBezTo>
                  <a:cubicBezTo>
                    <a:pt x="0"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1" name="Freeform 2325"/>
            <p:cNvSpPr/>
            <p:nvPr/>
          </p:nvSpPr>
          <p:spPr bwMode="auto">
            <a:xfrm>
              <a:off x="909" y="2935"/>
              <a:ext cx="12" cy="5"/>
            </a:xfrm>
            <a:custGeom>
              <a:avLst/>
              <a:gdLst>
                <a:gd name="T0" fmla="*/ 2 w 5"/>
                <a:gd name="T1" fmla="*/ 1 h 2"/>
                <a:gd name="T2" fmla="*/ 1 w 5"/>
                <a:gd name="T3" fmla="*/ 1 h 2"/>
                <a:gd name="T4" fmla="*/ 1 w 5"/>
                <a:gd name="T5" fmla="*/ 2 h 2"/>
                <a:gd name="T6" fmla="*/ 3 w 5"/>
                <a:gd name="T7" fmla="*/ 2 h 2"/>
                <a:gd name="T8" fmla="*/ 2 w 5"/>
                <a:gd name="T9" fmla="*/ 2 h 2"/>
                <a:gd name="T10" fmla="*/ 3 w 5"/>
                <a:gd name="T11" fmla="*/ 2 h 2"/>
                <a:gd name="T12" fmla="*/ 3 w 5"/>
                <a:gd name="T13" fmla="*/ 2 h 2"/>
                <a:gd name="T14" fmla="*/ 3 w 5"/>
                <a:gd name="T15" fmla="*/ 2 h 2"/>
                <a:gd name="T16" fmla="*/ 3 w 5"/>
                <a:gd name="T17" fmla="*/ 2 h 2"/>
                <a:gd name="T18" fmla="*/ 4 w 5"/>
                <a:gd name="T19" fmla="*/ 2 h 2"/>
                <a:gd name="T20" fmla="*/ 2 w 5"/>
                <a:gd name="T21" fmla="*/ 2 h 2"/>
                <a:gd name="T22" fmla="*/ 3 w 5"/>
                <a:gd name="T23" fmla="*/ 1 h 2"/>
                <a:gd name="T24" fmla="*/ 4 w 5"/>
                <a:gd name="T25" fmla="*/ 1 h 2"/>
                <a:gd name="T26" fmla="*/ 3 w 5"/>
                <a:gd name="T27" fmla="*/ 1 h 2"/>
                <a:gd name="T28" fmla="*/ 2 w 5"/>
                <a:gd name="T29" fmla="*/ 1 h 2"/>
                <a:gd name="T30" fmla="*/ 4 w 5"/>
                <a:gd name="T31" fmla="*/ 1 h 2"/>
                <a:gd name="T32" fmla="*/ 3 w 5"/>
                <a:gd name="T33" fmla="*/ 0 h 2"/>
                <a:gd name="T34" fmla="*/ 1 w 5"/>
                <a:gd name="T35" fmla="*/ 0 h 2"/>
                <a:gd name="T36" fmla="*/ 2 w 5"/>
                <a:gd name="T37" fmla="*/ 0 h 2"/>
                <a:gd name="T38" fmla="*/ 3 w 5"/>
                <a:gd name="T39" fmla="*/ 0 h 2"/>
                <a:gd name="T40" fmla="*/ 1 w 5"/>
                <a:gd name="T41" fmla="*/ 1 h 2"/>
                <a:gd name="T42" fmla="*/ 2 w 5"/>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2">
                  <a:moveTo>
                    <a:pt x="2" y="1"/>
                  </a:moveTo>
                  <a:cubicBezTo>
                    <a:pt x="1" y="1"/>
                    <a:pt x="1" y="1"/>
                    <a:pt x="1" y="1"/>
                  </a:cubicBezTo>
                  <a:cubicBezTo>
                    <a:pt x="1" y="1"/>
                    <a:pt x="2" y="2"/>
                    <a:pt x="1" y="2"/>
                  </a:cubicBezTo>
                  <a:cubicBezTo>
                    <a:pt x="1" y="2"/>
                    <a:pt x="2" y="2"/>
                    <a:pt x="3" y="2"/>
                  </a:cubicBezTo>
                  <a:cubicBezTo>
                    <a:pt x="2" y="2"/>
                    <a:pt x="2" y="2"/>
                    <a:pt x="2" y="2"/>
                  </a:cubicBezTo>
                  <a:cubicBezTo>
                    <a:pt x="2" y="2"/>
                    <a:pt x="1" y="2"/>
                    <a:pt x="3" y="2"/>
                  </a:cubicBezTo>
                  <a:cubicBezTo>
                    <a:pt x="3" y="2"/>
                    <a:pt x="2" y="2"/>
                    <a:pt x="3" y="2"/>
                  </a:cubicBezTo>
                  <a:cubicBezTo>
                    <a:pt x="3" y="2"/>
                    <a:pt x="3" y="2"/>
                    <a:pt x="3" y="2"/>
                  </a:cubicBezTo>
                  <a:cubicBezTo>
                    <a:pt x="3" y="2"/>
                    <a:pt x="3" y="2"/>
                    <a:pt x="3" y="2"/>
                  </a:cubicBezTo>
                  <a:cubicBezTo>
                    <a:pt x="4" y="2"/>
                    <a:pt x="4" y="2"/>
                    <a:pt x="4" y="2"/>
                  </a:cubicBezTo>
                  <a:cubicBezTo>
                    <a:pt x="5" y="2"/>
                    <a:pt x="1" y="2"/>
                    <a:pt x="2" y="2"/>
                  </a:cubicBezTo>
                  <a:cubicBezTo>
                    <a:pt x="3" y="1"/>
                    <a:pt x="3" y="1"/>
                    <a:pt x="3" y="1"/>
                  </a:cubicBezTo>
                  <a:cubicBezTo>
                    <a:pt x="4" y="1"/>
                    <a:pt x="3" y="1"/>
                    <a:pt x="4" y="1"/>
                  </a:cubicBezTo>
                  <a:cubicBezTo>
                    <a:pt x="4" y="1"/>
                    <a:pt x="3" y="1"/>
                    <a:pt x="3" y="1"/>
                  </a:cubicBezTo>
                  <a:cubicBezTo>
                    <a:pt x="3" y="1"/>
                    <a:pt x="3" y="1"/>
                    <a:pt x="2" y="1"/>
                  </a:cubicBezTo>
                  <a:cubicBezTo>
                    <a:pt x="1" y="1"/>
                    <a:pt x="3" y="1"/>
                    <a:pt x="4" y="1"/>
                  </a:cubicBezTo>
                  <a:cubicBezTo>
                    <a:pt x="3" y="1"/>
                    <a:pt x="2" y="1"/>
                    <a:pt x="3" y="0"/>
                  </a:cubicBezTo>
                  <a:cubicBezTo>
                    <a:pt x="2" y="0"/>
                    <a:pt x="1" y="1"/>
                    <a:pt x="1" y="0"/>
                  </a:cubicBezTo>
                  <a:cubicBezTo>
                    <a:pt x="2" y="0"/>
                    <a:pt x="2" y="0"/>
                    <a:pt x="2" y="0"/>
                  </a:cubicBezTo>
                  <a:cubicBezTo>
                    <a:pt x="3" y="0"/>
                    <a:pt x="3" y="0"/>
                    <a:pt x="3" y="0"/>
                  </a:cubicBezTo>
                  <a:cubicBezTo>
                    <a:pt x="2" y="0"/>
                    <a:pt x="1" y="0"/>
                    <a:pt x="1" y="1"/>
                  </a:cubicBezTo>
                  <a:cubicBezTo>
                    <a:pt x="0" y="1"/>
                    <a:pt x="2" y="0"/>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2" name="Rectangle 2326"/>
            <p:cNvSpPr>
              <a:spLocks noChangeArrowheads="1"/>
            </p:cNvSpPr>
            <p:nvPr/>
          </p:nvSpPr>
          <p:spPr bwMode="auto">
            <a:xfrm>
              <a:off x="911" y="293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63" name="Freeform 2327"/>
            <p:cNvSpPr/>
            <p:nvPr/>
          </p:nvSpPr>
          <p:spPr bwMode="auto">
            <a:xfrm>
              <a:off x="883" y="3104"/>
              <a:ext cx="2" cy="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4" name="Freeform 2328"/>
            <p:cNvSpPr/>
            <p:nvPr/>
          </p:nvSpPr>
          <p:spPr bwMode="auto">
            <a:xfrm>
              <a:off x="883" y="3104"/>
              <a:ext cx="7" cy="8"/>
            </a:xfrm>
            <a:custGeom>
              <a:avLst/>
              <a:gdLst>
                <a:gd name="T0" fmla="*/ 3 w 3"/>
                <a:gd name="T1" fmla="*/ 3 h 3"/>
                <a:gd name="T2" fmla="*/ 3 w 3"/>
                <a:gd name="T3" fmla="*/ 3 h 3"/>
                <a:gd name="T4" fmla="*/ 0 w 3"/>
                <a:gd name="T5" fmla="*/ 0 h 3"/>
                <a:gd name="T6" fmla="*/ 2 w 3"/>
                <a:gd name="T7" fmla="*/ 2 h 3"/>
                <a:gd name="T8" fmla="*/ 1 w 3"/>
                <a:gd name="T9" fmla="*/ 1 h 3"/>
                <a:gd name="T10" fmla="*/ 2 w 3"/>
                <a:gd name="T11" fmla="*/ 2 h 3"/>
                <a:gd name="T12" fmla="*/ 2 w 3"/>
                <a:gd name="T13" fmla="*/ 2 h 3"/>
                <a:gd name="T14" fmla="*/ 3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3"/>
                  </a:moveTo>
                  <a:cubicBezTo>
                    <a:pt x="3" y="3"/>
                    <a:pt x="3" y="3"/>
                    <a:pt x="3" y="3"/>
                  </a:cubicBezTo>
                  <a:cubicBezTo>
                    <a:pt x="1" y="1"/>
                    <a:pt x="2" y="1"/>
                    <a:pt x="0" y="0"/>
                  </a:cubicBezTo>
                  <a:cubicBezTo>
                    <a:pt x="1" y="0"/>
                    <a:pt x="1" y="1"/>
                    <a:pt x="2" y="2"/>
                  </a:cubicBezTo>
                  <a:cubicBezTo>
                    <a:pt x="2" y="2"/>
                    <a:pt x="1" y="1"/>
                    <a:pt x="1" y="1"/>
                  </a:cubicBezTo>
                  <a:cubicBezTo>
                    <a:pt x="2" y="2"/>
                    <a:pt x="2" y="2"/>
                    <a:pt x="2" y="2"/>
                  </a:cubicBezTo>
                  <a:cubicBezTo>
                    <a:pt x="3" y="3"/>
                    <a:pt x="2" y="2"/>
                    <a:pt x="2" y="2"/>
                  </a:cubicBez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5" name="Freeform 2329"/>
            <p:cNvSpPr/>
            <p:nvPr/>
          </p:nvSpPr>
          <p:spPr bwMode="auto">
            <a:xfrm>
              <a:off x="888" y="31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6" name="Freeform 2330"/>
            <p:cNvSpPr/>
            <p:nvPr/>
          </p:nvSpPr>
          <p:spPr bwMode="auto">
            <a:xfrm>
              <a:off x="885" y="3104"/>
              <a:ext cx="3" cy="5"/>
            </a:xfrm>
            <a:custGeom>
              <a:avLst/>
              <a:gdLst>
                <a:gd name="T0" fmla="*/ 0 w 1"/>
                <a:gd name="T1" fmla="*/ 1 h 2"/>
                <a:gd name="T2" fmla="*/ 1 w 1"/>
                <a:gd name="T3" fmla="*/ 2 h 2"/>
                <a:gd name="T4" fmla="*/ 0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1" y="2"/>
                    <a:pt x="1" y="2"/>
                  </a:cubicBezTo>
                  <a:cubicBezTo>
                    <a:pt x="0" y="0"/>
                    <a:pt x="0" y="0"/>
                    <a:pt x="0" y="0"/>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7" name="Freeform 2331"/>
            <p:cNvSpPr/>
            <p:nvPr/>
          </p:nvSpPr>
          <p:spPr bwMode="auto">
            <a:xfrm>
              <a:off x="888" y="310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8" name="Freeform 2332"/>
            <p:cNvSpPr/>
            <p:nvPr/>
          </p:nvSpPr>
          <p:spPr bwMode="auto">
            <a:xfrm>
              <a:off x="885" y="3104"/>
              <a:ext cx="5" cy="8"/>
            </a:xfrm>
            <a:custGeom>
              <a:avLst/>
              <a:gdLst>
                <a:gd name="T0" fmla="*/ 1 w 2"/>
                <a:gd name="T1" fmla="*/ 0 h 3"/>
                <a:gd name="T2" fmla="*/ 1 w 2"/>
                <a:gd name="T3" fmla="*/ 1 h 3"/>
                <a:gd name="T4" fmla="*/ 1 w 2"/>
                <a:gd name="T5" fmla="*/ 1 h 3"/>
                <a:gd name="T6" fmla="*/ 1 w 2"/>
                <a:gd name="T7" fmla="*/ 2 h 3"/>
                <a:gd name="T8" fmla="*/ 1 w 2"/>
                <a:gd name="T9" fmla="*/ 2 h 3"/>
                <a:gd name="T10" fmla="*/ 2 w 2"/>
                <a:gd name="T11" fmla="*/ 3 h 3"/>
                <a:gd name="T12" fmla="*/ 1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0"/>
                  </a:moveTo>
                  <a:cubicBezTo>
                    <a:pt x="0" y="0"/>
                    <a:pt x="1" y="0"/>
                    <a:pt x="1" y="1"/>
                  </a:cubicBezTo>
                  <a:cubicBezTo>
                    <a:pt x="1" y="1"/>
                    <a:pt x="1" y="1"/>
                    <a:pt x="1" y="1"/>
                  </a:cubicBezTo>
                  <a:cubicBezTo>
                    <a:pt x="1" y="1"/>
                    <a:pt x="2" y="2"/>
                    <a:pt x="1" y="2"/>
                  </a:cubicBezTo>
                  <a:cubicBezTo>
                    <a:pt x="2" y="2"/>
                    <a:pt x="1" y="1"/>
                    <a:pt x="1" y="2"/>
                  </a:cubicBezTo>
                  <a:cubicBezTo>
                    <a:pt x="2" y="3"/>
                    <a:pt x="2" y="3"/>
                    <a:pt x="2" y="3"/>
                  </a:cubicBezTo>
                  <a:cubicBezTo>
                    <a:pt x="2"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9" name="Freeform 2333"/>
            <p:cNvSpPr/>
            <p:nvPr/>
          </p:nvSpPr>
          <p:spPr bwMode="auto">
            <a:xfrm>
              <a:off x="888" y="31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0" name="Rectangle 2334"/>
            <p:cNvSpPr>
              <a:spLocks noChangeArrowheads="1"/>
            </p:cNvSpPr>
            <p:nvPr/>
          </p:nvSpPr>
          <p:spPr bwMode="auto">
            <a:xfrm>
              <a:off x="888" y="31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71" name="Freeform 2335"/>
            <p:cNvSpPr/>
            <p:nvPr/>
          </p:nvSpPr>
          <p:spPr bwMode="auto">
            <a:xfrm>
              <a:off x="888" y="3104"/>
              <a:ext cx="2" cy="8"/>
            </a:xfrm>
            <a:custGeom>
              <a:avLst/>
              <a:gdLst>
                <a:gd name="T0" fmla="*/ 0 w 1"/>
                <a:gd name="T1" fmla="*/ 0 h 3"/>
                <a:gd name="T2" fmla="*/ 0 w 1"/>
                <a:gd name="T3" fmla="*/ 1 h 3"/>
                <a:gd name="T4" fmla="*/ 1 w 1"/>
                <a:gd name="T5" fmla="*/ 3 h 3"/>
                <a:gd name="T6" fmla="*/ 1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1" y="2"/>
                    <a:pt x="0" y="0"/>
                    <a:pt x="0" y="1"/>
                  </a:cubicBezTo>
                  <a:cubicBezTo>
                    <a:pt x="0" y="1"/>
                    <a:pt x="1" y="2"/>
                    <a:pt x="1" y="3"/>
                  </a:cubicBezTo>
                  <a:cubicBezTo>
                    <a:pt x="1" y="3"/>
                    <a:pt x="1" y="3"/>
                    <a:pt x="1" y="3"/>
                  </a:cubicBezTo>
                  <a:cubicBezTo>
                    <a:pt x="1" y="2"/>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2" name="Freeform 2336"/>
            <p:cNvSpPr/>
            <p:nvPr/>
          </p:nvSpPr>
          <p:spPr bwMode="auto">
            <a:xfrm>
              <a:off x="892" y="3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3" name="Freeform 2337"/>
            <p:cNvSpPr/>
            <p:nvPr/>
          </p:nvSpPr>
          <p:spPr bwMode="auto">
            <a:xfrm>
              <a:off x="890" y="3107"/>
              <a:ext cx="5" cy="9"/>
            </a:xfrm>
            <a:custGeom>
              <a:avLst/>
              <a:gdLst>
                <a:gd name="T0" fmla="*/ 0 w 2"/>
                <a:gd name="T1" fmla="*/ 0 h 4"/>
                <a:gd name="T2" fmla="*/ 1 w 2"/>
                <a:gd name="T3" fmla="*/ 2 h 4"/>
                <a:gd name="T4" fmla="*/ 0 w 2"/>
                <a:gd name="T5" fmla="*/ 1 h 4"/>
                <a:gd name="T6" fmla="*/ 0 w 2"/>
                <a:gd name="T7" fmla="*/ 1 h 4"/>
                <a:gd name="T8" fmla="*/ 0 w 2"/>
                <a:gd name="T9" fmla="*/ 0 h 4"/>
                <a:gd name="T10" fmla="*/ 0 w 2"/>
                <a:gd name="T11" fmla="*/ 1 h 4"/>
                <a:gd name="T12" fmla="*/ 0 w 2"/>
                <a:gd name="T13" fmla="*/ 0 h 4"/>
                <a:gd name="T14" fmla="*/ 0 w 2"/>
                <a:gd name="T15" fmla="*/ 2 h 4"/>
                <a:gd name="T16" fmla="*/ 0 w 2"/>
                <a:gd name="T17" fmla="*/ 2 h 4"/>
                <a:gd name="T18" fmla="*/ 1 w 2"/>
                <a:gd name="T19" fmla="*/ 3 h 4"/>
                <a:gd name="T20" fmla="*/ 1 w 2"/>
                <a:gd name="T21" fmla="*/ 3 h 4"/>
                <a:gd name="T22" fmla="*/ 0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0"/>
                  </a:moveTo>
                  <a:cubicBezTo>
                    <a:pt x="1" y="2"/>
                    <a:pt x="1" y="2"/>
                    <a:pt x="1" y="2"/>
                  </a:cubicBezTo>
                  <a:cubicBezTo>
                    <a:pt x="0" y="1"/>
                    <a:pt x="0" y="1"/>
                    <a:pt x="0" y="1"/>
                  </a:cubicBezTo>
                  <a:cubicBezTo>
                    <a:pt x="0" y="0"/>
                    <a:pt x="0" y="1"/>
                    <a:pt x="0" y="1"/>
                  </a:cubicBezTo>
                  <a:cubicBezTo>
                    <a:pt x="0" y="0"/>
                    <a:pt x="0" y="1"/>
                    <a:pt x="0" y="0"/>
                  </a:cubicBezTo>
                  <a:cubicBezTo>
                    <a:pt x="0" y="0"/>
                    <a:pt x="0" y="0"/>
                    <a:pt x="0" y="1"/>
                  </a:cubicBezTo>
                  <a:cubicBezTo>
                    <a:pt x="0" y="0"/>
                    <a:pt x="0" y="0"/>
                    <a:pt x="0" y="0"/>
                  </a:cubicBezTo>
                  <a:cubicBezTo>
                    <a:pt x="0" y="2"/>
                    <a:pt x="0" y="2"/>
                    <a:pt x="0" y="2"/>
                  </a:cubicBezTo>
                  <a:cubicBezTo>
                    <a:pt x="1" y="2"/>
                    <a:pt x="0" y="1"/>
                    <a:pt x="0" y="2"/>
                  </a:cubicBezTo>
                  <a:cubicBezTo>
                    <a:pt x="1" y="2"/>
                    <a:pt x="1" y="2"/>
                    <a:pt x="1" y="3"/>
                  </a:cubicBezTo>
                  <a:cubicBezTo>
                    <a:pt x="1" y="2"/>
                    <a:pt x="1" y="4"/>
                    <a:pt x="1" y="3"/>
                  </a:cubicBezTo>
                  <a:cubicBezTo>
                    <a:pt x="2" y="3"/>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4" name="Rectangle 2338"/>
            <p:cNvSpPr>
              <a:spLocks noChangeArrowheads="1"/>
            </p:cNvSpPr>
            <p:nvPr/>
          </p:nvSpPr>
          <p:spPr bwMode="auto">
            <a:xfrm>
              <a:off x="892"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75" name="Freeform 2339"/>
            <p:cNvSpPr/>
            <p:nvPr/>
          </p:nvSpPr>
          <p:spPr bwMode="auto">
            <a:xfrm>
              <a:off x="890" y="3104"/>
              <a:ext cx="5" cy="10"/>
            </a:xfrm>
            <a:custGeom>
              <a:avLst/>
              <a:gdLst>
                <a:gd name="T0" fmla="*/ 0 w 2"/>
                <a:gd name="T1" fmla="*/ 1 h 4"/>
                <a:gd name="T2" fmla="*/ 1 w 2"/>
                <a:gd name="T3" fmla="*/ 2 h 4"/>
                <a:gd name="T4" fmla="*/ 0 w 2"/>
                <a:gd name="T5" fmla="*/ 1 h 4"/>
                <a:gd name="T6" fmla="*/ 1 w 2"/>
                <a:gd name="T7" fmla="*/ 2 h 4"/>
                <a:gd name="T8" fmla="*/ 1 w 2"/>
                <a:gd name="T9" fmla="*/ 1 h 4"/>
                <a:gd name="T10" fmla="*/ 2 w 2"/>
                <a:gd name="T11" fmla="*/ 3 h 4"/>
                <a:gd name="T12" fmla="*/ 1 w 2"/>
                <a:gd name="T13" fmla="*/ 3 h 4"/>
                <a:gd name="T14" fmla="*/ 2 w 2"/>
                <a:gd name="T15" fmla="*/ 2 h 4"/>
                <a:gd name="T16" fmla="*/ 2 w 2"/>
                <a:gd name="T17" fmla="*/ 2 h 4"/>
                <a:gd name="T18" fmla="*/ 2 w 2"/>
                <a:gd name="T19" fmla="*/ 2 h 4"/>
                <a:gd name="T20" fmla="*/ 0 w 2"/>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0" y="1"/>
                  </a:moveTo>
                  <a:cubicBezTo>
                    <a:pt x="1" y="2"/>
                    <a:pt x="1" y="2"/>
                    <a:pt x="1" y="2"/>
                  </a:cubicBezTo>
                  <a:cubicBezTo>
                    <a:pt x="0" y="1"/>
                    <a:pt x="0" y="1"/>
                    <a:pt x="0" y="1"/>
                  </a:cubicBezTo>
                  <a:cubicBezTo>
                    <a:pt x="1" y="1"/>
                    <a:pt x="1" y="2"/>
                    <a:pt x="1" y="2"/>
                  </a:cubicBezTo>
                  <a:cubicBezTo>
                    <a:pt x="1" y="4"/>
                    <a:pt x="1" y="2"/>
                    <a:pt x="1" y="1"/>
                  </a:cubicBezTo>
                  <a:cubicBezTo>
                    <a:pt x="1" y="2"/>
                    <a:pt x="1" y="2"/>
                    <a:pt x="2" y="3"/>
                  </a:cubicBezTo>
                  <a:cubicBezTo>
                    <a:pt x="2" y="3"/>
                    <a:pt x="2" y="3"/>
                    <a:pt x="1" y="3"/>
                  </a:cubicBezTo>
                  <a:cubicBezTo>
                    <a:pt x="2" y="4"/>
                    <a:pt x="2" y="3"/>
                    <a:pt x="2" y="2"/>
                  </a:cubicBezTo>
                  <a:cubicBezTo>
                    <a:pt x="2" y="2"/>
                    <a:pt x="2" y="2"/>
                    <a:pt x="2" y="2"/>
                  </a:cubicBezTo>
                  <a:cubicBezTo>
                    <a:pt x="2" y="2"/>
                    <a:pt x="2" y="2"/>
                    <a:pt x="2" y="2"/>
                  </a:cubicBezTo>
                  <a:cubicBezTo>
                    <a:pt x="1" y="1"/>
                    <a:pt x="1"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6" name="Freeform 2340"/>
            <p:cNvSpPr/>
            <p:nvPr/>
          </p:nvSpPr>
          <p:spPr bwMode="auto">
            <a:xfrm>
              <a:off x="890" y="310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7" name="Freeform 2341"/>
            <p:cNvSpPr/>
            <p:nvPr/>
          </p:nvSpPr>
          <p:spPr bwMode="auto">
            <a:xfrm>
              <a:off x="895" y="310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8" name="Freeform 2342"/>
            <p:cNvSpPr/>
            <p:nvPr/>
          </p:nvSpPr>
          <p:spPr bwMode="auto">
            <a:xfrm>
              <a:off x="892" y="3104"/>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9" name="Freeform 2343"/>
            <p:cNvSpPr/>
            <p:nvPr/>
          </p:nvSpPr>
          <p:spPr bwMode="auto">
            <a:xfrm>
              <a:off x="892" y="3095"/>
              <a:ext cx="12" cy="17"/>
            </a:xfrm>
            <a:custGeom>
              <a:avLst/>
              <a:gdLst>
                <a:gd name="T0" fmla="*/ 2 w 5"/>
                <a:gd name="T1" fmla="*/ 5 h 7"/>
                <a:gd name="T2" fmla="*/ 2 w 5"/>
                <a:gd name="T3" fmla="*/ 5 h 7"/>
                <a:gd name="T4" fmla="*/ 2 w 5"/>
                <a:gd name="T5" fmla="*/ 4 h 7"/>
                <a:gd name="T6" fmla="*/ 2 w 5"/>
                <a:gd name="T7" fmla="*/ 2 h 7"/>
                <a:gd name="T8" fmla="*/ 2 w 5"/>
                <a:gd name="T9" fmla="*/ 3 h 7"/>
                <a:gd name="T10" fmla="*/ 2 w 5"/>
                <a:gd name="T11" fmla="*/ 2 h 7"/>
                <a:gd name="T12" fmla="*/ 1 w 5"/>
                <a:gd name="T13" fmla="*/ 2 h 7"/>
                <a:gd name="T14" fmla="*/ 1 w 5"/>
                <a:gd name="T15" fmla="*/ 3 h 7"/>
                <a:gd name="T16" fmla="*/ 0 w 5"/>
                <a:gd name="T17" fmla="*/ 3 h 7"/>
                <a:gd name="T18" fmla="*/ 2 w 5"/>
                <a:gd name="T19" fmla="*/ 4 h 7"/>
                <a:gd name="T20" fmla="*/ 1 w 5"/>
                <a:gd name="T21" fmla="*/ 4 h 7"/>
                <a:gd name="T22" fmla="*/ 1 w 5"/>
                <a:gd name="T23" fmla="*/ 4 h 7"/>
                <a:gd name="T24" fmla="*/ 0 w 5"/>
                <a:gd name="T25" fmla="*/ 4 h 7"/>
                <a:gd name="T26" fmla="*/ 2 w 5"/>
                <a:gd name="T27" fmla="*/ 5 h 7"/>
                <a:gd name="T28" fmla="*/ 0 w 5"/>
                <a:gd name="T29" fmla="*/ 4 h 7"/>
                <a:gd name="T30" fmla="*/ 1 w 5"/>
                <a:gd name="T31" fmla="*/ 5 h 7"/>
                <a:gd name="T32" fmla="*/ 2 w 5"/>
                <a:gd name="T33" fmla="*/ 6 h 7"/>
                <a:gd name="T34" fmla="*/ 2 w 5"/>
                <a:gd name="T35" fmla="*/ 7 h 7"/>
                <a:gd name="T36" fmla="*/ 2 w 5"/>
                <a:gd name="T37" fmla="*/ 4 h 7"/>
                <a:gd name="T38" fmla="*/ 2 w 5"/>
                <a:gd name="T39" fmla="*/ 4 h 7"/>
                <a:gd name="T40" fmla="*/ 4 w 5"/>
                <a:gd name="T41" fmla="*/ 3 h 7"/>
                <a:gd name="T42" fmla="*/ 2 w 5"/>
                <a:gd name="T43" fmla="*/ 2 h 7"/>
                <a:gd name="T44" fmla="*/ 0 w 5"/>
                <a:gd name="T45" fmla="*/ 4 h 7"/>
                <a:gd name="T46" fmla="*/ 0 w 5"/>
                <a:gd name="T47" fmla="*/ 4 h 7"/>
                <a:gd name="T48" fmla="*/ 0 w 5"/>
                <a:gd name="T49" fmla="*/ 5 h 7"/>
                <a:gd name="T50" fmla="*/ 1 w 5"/>
                <a:gd name="T51" fmla="*/ 3 h 7"/>
                <a:gd name="T52" fmla="*/ 1 w 5"/>
                <a:gd name="T53" fmla="*/ 5 h 7"/>
                <a:gd name="T54" fmla="*/ 1 w 5"/>
                <a:gd name="T55" fmla="*/ 4 h 7"/>
                <a:gd name="T56" fmla="*/ 1 w 5"/>
                <a:gd name="T57" fmla="*/ 4 h 7"/>
                <a:gd name="T58" fmla="*/ 1 w 5"/>
                <a:gd name="T59" fmla="*/ 5 h 7"/>
                <a:gd name="T60" fmla="*/ 1 w 5"/>
                <a:gd name="T61" fmla="*/ 4 h 7"/>
                <a:gd name="T62" fmla="*/ 1 w 5"/>
                <a:gd name="T63" fmla="*/ 3 h 7"/>
                <a:gd name="T64" fmla="*/ 2 w 5"/>
                <a:gd name="T65" fmla="*/ 4 h 7"/>
                <a:gd name="T66" fmla="*/ 2 w 5"/>
                <a:gd name="T67" fmla="*/ 5 h 7"/>
                <a:gd name="T68" fmla="*/ 2 w 5"/>
                <a:gd name="T69" fmla="*/ 6 h 7"/>
                <a:gd name="T70" fmla="*/ 2 w 5"/>
                <a:gd name="T71" fmla="*/ 4 h 7"/>
                <a:gd name="T72" fmla="*/ 2 w 5"/>
                <a:gd name="T7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7">
                  <a:moveTo>
                    <a:pt x="2" y="5"/>
                  </a:moveTo>
                  <a:cubicBezTo>
                    <a:pt x="2" y="5"/>
                    <a:pt x="2" y="5"/>
                    <a:pt x="2" y="5"/>
                  </a:cubicBezTo>
                  <a:cubicBezTo>
                    <a:pt x="2" y="4"/>
                    <a:pt x="2" y="4"/>
                    <a:pt x="2" y="4"/>
                  </a:cubicBezTo>
                  <a:cubicBezTo>
                    <a:pt x="2" y="3"/>
                    <a:pt x="2" y="3"/>
                    <a:pt x="2" y="2"/>
                  </a:cubicBezTo>
                  <a:cubicBezTo>
                    <a:pt x="2" y="2"/>
                    <a:pt x="2" y="3"/>
                    <a:pt x="2" y="3"/>
                  </a:cubicBezTo>
                  <a:cubicBezTo>
                    <a:pt x="2" y="2"/>
                    <a:pt x="2" y="2"/>
                    <a:pt x="2" y="2"/>
                  </a:cubicBezTo>
                  <a:cubicBezTo>
                    <a:pt x="2" y="2"/>
                    <a:pt x="1" y="3"/>
                    <a:pt x="1" y="2"/>
                  </a:cubicBezTo>
                  <a:cubicBezTo>
                    <a:pt x="1" y="2"/>
                    <a:pt x="1" y="2"/>
                    <a:pt x="1" y="3"/>
                  </a:cubicBezTo>
                  <a:cubicBezTo>
                    <a:pt x="0" y="2"/>
                    <a:pt x="2" y="3"/>
                    <a:pt x="0" y="3"/>
                  </a:cubicBezTo>
                  <a:cubicBezTo>
                    <a:pt x="2" y="4"/>
                    <a:pt x="2" y="4"/>
                    <a:pt x="2" y="4"/>
                  </a:cubicBezTo>
                  <a:cubicBezTo>
                    <a:pt x="1" y="4"/>
                    <a:pt x="2" y="4"/>
                    <a:pt x="1" y="4"/>
                  </a:cubicBezTo>
                  <a:cubicBezTo>
                    <a:pt x="1" y="4"/>
                    <a:pt x="1" y="4"/>
                    <a:pt x="1" y="4"/>
                  </a:cubicBezTo>
                  <a:cubicBezTo>
                    <a:pt x="0" y="3"/>
                    <a:pt x="1" y="4"/>
                    <a:pt x="0" y="4"/>
                  </a:cubicBezTo>
                  <a:cubicBezTo>
                    <a:pt x="0" y="4"/>
                    <a:pt x="2" y="5"/>
                    <a:pt x="2" y="5"/>
                  </a:cubicBezTo>
                  <a:cubicBezTo>
                    <a:pt x="0" y="4"/>
                    <a:pt x="1" y="5"/>
                    <a:pt x="0" y="4"/>
                  </a:cubicBezTo>
                  <a:cubicBezTo>
                    <a:pt x="0" y="4"/>
                    <a:pt x="1" y="5"/>
                    <a:pt x="1" y="5"/>
                  </a:cubicBezTo>
                  <a:cubicBezTo>
                    <a:pt x="1" y="6"/>
                    <a:pt x="1" y="5"/>
                    <a:pt x="2" y="6"/>
                  </a:cubicBezTo>
                  <a:cubicBezTo>
                    <a:pt x="2" y="7"/>
                    <a:pt x="1" y="6"/>
                    <a:pt x="2" y="7"/>
                  </a:cubicBezTo>
                  <a:cubicBezTo>
                    <a:pt x="3" y="7"/>
                    <a:pt x="2" y="4"/>
                    <a:pt x="2" y="4"/>
                  </a:cubicBezTo>
                  <a:cubicBezTo>
                    <a:pt x="2" y="4"/>
                    <a:pt x="2" y="4"/>
                    <a:pt x="2" y="4"/>
                  </a:cubicBezTo>
                  <a:cubicBezTo>
                    <a:pt x="2" y="3"/>
                    <a:pt x="2" y="3"/>
                    <a:pt x="4" y="3"/>
                  </a:cubicBezTo>
                  <a:cubicBezTo>
                    <a:pt x="3" y="3"/>
                    <a:pt x="4" y="3"/>
                    <a:pt x="2" y="2"/>
                  </a:cubicBezTo>
                  <a:cubicBezTo>
                    <a:pt x="2" y="3"/>
                    <a:pt x="5" y="0"/>
                    <a:pt x="0" y="4"/>
                  </a:cubicBezTo>
                  <a:cubicBezTo>
                    <a:pt x="0" y="4"/>
                    <a:pt x="0" y="4"/>
                    <a:pt x="0" y="4"/>
                  </a:cubicBezTo>
                  <a:cubicBezTo>
                    <a:pt x="0" y="4"/>
                    <a:pt x="0" y="5"/>
                    <a:pt x="0" y="5"/>
                  </a:cubicBezTo>
                  <a:cubicBezTo>
                    <a:pt x="0" y="4"/>
                    <a:pt x="1" y="4"/>
                    <a:pt x="1" y="3"/>
                  </a:cubicBezTo>
                  <a:cubicBezTo>
                    <a:pt x="1" y="5"/>
                    <a:pt x="1" y="5"/>
                    <a:pt x="1" y="5"/>
                  </a:cubicBezTo>
                  <a:cubicBezTo>
                    <a:pt x="1" y="4"/>
                    <a:pt x="1" y="4"/>
                    <a:pt x="1" y="4"/>
                  </a:cubicBezTo>
                  <a:cubicBezTo>
                    <a:pt x="1" y="5"/>
                    <a:pt x="1" y="4"/>
                    <a:pt x="1" y="4"/>
                  </a:cubicBezTo>
                  <a:cubicBezTo>
                    <a:pt x="1" y="4"/>
                    <a:pt x="1" y="5"/>
                    <a:pt x="1" y="5"/>
                  </a:cubicBezTo>
                  <a:cubicBezTo>
                    <a:pt x="1" y="6"/>
                    <a:pt x="1" y="3"/>
                    <a:pt x="1" y="4"/>
                  </a:cubicBezTo>
                  <a:cubicBezTo>
                    <a:pt x="1" y="3"/>
                    <a:pt x="1" y="3"/>
                    <a:pt x="1" y="3"/>
                  </a:cubicBezTo>
                  <a:cubicBezTo>
                    <a:pt x="2" y="3"/>
                    <a:pt x="2" y="4"/>
                    <a:pt x="2" y="4"/>
                  </a:cubicBezTo>
                  <a:cubicBezTo>
                    <a:pt x="2" y="5"/>
                    <a:pt x="2" y="5"/>
                    <a:pt x="2" y="5"/>
                  </a:cubicBezTo>
                  <a:cubicBezTo>
                    <a:pt x="2" y="6"/>
                    <a:pt x="2" y="6"/>
                    <a:pt x="2" y="6"/>
                  </a:cubicBezTo>
                  <a:cubicBezTo>
                    <a:pt x="2" y="4"/>
                    <a:pt x="2" y="4"/>
                    <a:pt x="2" y="4"/>
                  </a:cubicBezTo>
                  <a:cubicBezTo>
                    <a:pt x="2" y="5"/>
                    <a:pt x="2" y="5"/>
                    <a:pt x="2"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0" name="Rectangle 2344"/>
            <p:cNvSpPr>
              <a:spLocks noChangeArrowheads="1"/>
            </p:cNvSpPr>
            <p:nvPr/>
          </p:nvSpPr>
          <p:spPr bwMode="auto">
            <a:xfrm>
              <a:off x="897" y="3109"/>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1" name="Freeform 2345"/>
            <p:cNvSpPr/>
            <p:nvPr/>
          </p:nvSpPr>
          <p:spPr bwMode="auto">
            <a:xfrm>
              <a:off x="897" y="310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2" name="Rectangle 2346"/>
            <p:cNvSpPr>
              <a:spLocks noChangeArrowheads="1"/>
            </p:cNvSpPr>
            <p:nvPr/>
          </p:nvSpPr>
          <p:spPr bwMode="auto">
            <a:xfrm>
              <a:off x="895" y="310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3" name="Freeform 2347"/>
            <p:cNvSpPr/>
            <p:nvPr/>
          </p:nvSpPr>
          <p:spPr bwMode="auto">
            <a:xfrm>
              <a:off x="895" y="310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4" name="Freeform 2348"/>
            <p:cNvSpPr/>
            <p:nvPr/>
          </p:nvSpPr>
          <p:spPr bwMode="auto">
            <a:xfrm>
              <a:off x="902" y="31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5" name="Rectangle 2349"/>
            <p:cNvSpPr>
              <a:spLocks noChangeArrowheads="1"/>
            </p:cNvSpPr>
            <p:nvPr/>
          </p:nvSpPr>
          <p:spPr bwMode="auto">
            <a:xfrm>
              <a:off x="897" y="31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6" name="Freeform 2350"/>
            <p:cNvSpPr/>
            <p:nvPr/>
          </p:nvSpPr>
          <p:spPr bwMode="auto">
            <a:xfrm>
              <a:off x="897" y="3095"/>
              <a:ext cx="7" cy="14"/>
            </a:xfrm>
            <a:custGeom>
              <a:avLst/>
              <a:gdLst>
                <a:gd name="T0" fmla="*/ 2 w 3"/>
                <a:gd name="T1" fmla="*/ 1 h 6"/>
                <a:gd name="T2" fmla="*/ 2 w 3"/>
                <a:gd name="T3" fmla="*/ 1 h 6"/>
                <a:gd name="T4" fmla="*/ 2 w 3"/>
                <a:gd name="T5" fmla="*/ 3 h 6"/>
                <a:gd name="T6" fmla="*/ 2 w 3"/>
                <a:gd name="T7" fmla="*/ 1 h 6"/>
                <a:gd name="T8" fmla="*/ 1 w 3"/>
                <a:gd name="T9" fmla="*/ 3 h 6"/>
                <a:gd name="T10" fmla="*/ 1 w 3"/>
                <a:gd name="T11" fmla="*/ 2 h 6"/>
                <a:gd name="T12" fmla="*/ 1 w 3"/>
                <a:gd name="T13" fmla="*/ 4 h 6"/>
                <a:gd name="T14" fmla="*/ 1 w 3"/>
                <a:gd name="T15" fmla="*/ 2 h 6"/>
                <a:gd name="T16" fmla="*/ 1 w 3"/>
                <a:gd name="T17" fmla="*/ 1 h 6"/>
                <a:gd name="T18" fmla="*/ 0 w 3"/>
                <a:gd name="T19" fmla="*/ 2 h 6"/>
                <a:gd name="T20" fmla="*/ 0 w 3"/>
                <a:gd name="T21" fmla="*/ 4 h 6"/>
                <a:gd name="T22" fmla="*/ 0 w 3"/>
                <a:gd name="T23" fmla="*/ 5 h 6"/>
                <a:gd name="T24" fmla="*/ 1 w 3"/>
                <a:gd name="T25" fmla="*/ 4 h 6"/>
                <a:gd name="T26" fmla="*/ 1 w 3"/>
                <a:gd name="T27" fmla="*/ 5 h 6"/>
                <a:gd name="T28" fmla="*/ 1 w 3"/>
                <a:gd name="T29" fmla="*/ 4 h 6"/>
                <a:gd name="T30" fmla="*/ 1 w 3"/>
                <a:gd name="T31" fmla="*/ 5 h 6"/>
                <a:gd name="T32" fmla="*/ 1 w 3"/>
                <a:gd name="T33" fmla="*/ 5 h 6"/>
                <a:gd name="T34" fmla="*/ 1 w 3"/>
                <a:gd name="T35" fmla="*/ 5 h 6"/>
                <a:gd name="T36" fmla="*/ 1 w 3"/>
                <a:gd name="T37" fmla="*/ 4 h 6"/>
                <a:gd name="T38" fmla="*/ 1 w 3"/>
                <a:gd name="T39" fmla="*/ 5 h 6"/>
                <a:gd name="T40" fmla="*/ 1 w 3"/>
                <a:gd name="T41" fmla="*/ 4 h 6"/>
                <a:gd name="T42" fmla="*/ 2 w 3"/>
                <a:gd name="T43" fmla="*/ 5 h 6"/>
                <a:gd name="T44" fmla="*/ 2 w 3"/>
                <a:gd name="T45" fmla="*/ 4 h 6"/>
                <a:gd name="T46" fmla="*/ 2 w 3"/>
                <a:gd name="T47" fmla="*/ 5 h 6"/>
                <a:gd name="T48" fmla="*/ 1 w 3"/>
                <a:gd name="T49" fmla="*/ 3 h 6"/>
                <a:gd name="T50" fmla="*/ 2 w 3"/>
                <a:gd name="T51" fmla="*/ 5 h 6"/>
                <a:gd name="T52" fmla="*/ 2 w 3"/>
                <a:gd name="T53" fmla="*/ 4 h 6"/>
                <a:gd name="T54" fmla="*/ 2 w 3"/>
                <a:gd name="T55" fmla="*/ 5 h 6"/>
                <a:gd name="T56" fmla="*/ 3 w 3"/>
                <a:gd name="T57" fmla="*/ 4 h 6"/>
                <a:gd name="T58" fmla="*/ 2 w 3"/>
                <a:gd name="T59" fmla="*/ 3 h 6"/>
                <a:gd name="T60" fmla="*/ 2 w 3"/>
                <a:gd name="T61" fmla="*/ 3 h 6"/>
                <a:gd name="T62" fmla="*/ 2 w 3"/>
                <a:gd name="T63" fmla="*/ 3 h 6"/>
                <a:gd name="T64" fmla="*/ 2 w 3"/>
                <a:gd name="T65" fmla="*/ 2 h 6"/>
                <a:gd name="T66" fmla="*/ 2 w 3"/>
                <a:gd name="T67" fmla="*/ 3 h 6"/>
                <a:gd name="T68" fmla="*/ 2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2" y="1"/>
                  </a:moveTo>
                  <a:cubicBezTo>
                    <a:pt x="2" y="0"/>
                    <a:pt x="2" y="1"/>
                    <a:pt x="2" y="1"/>
                  </a:cubicBezTo>
                  <a:cubicBezTo>
                    <a:pt x="2" y="1"/>
                    <a:pt x="2" y="3"/>
                    <a:pt x="2" y="3"/>
                  </a:cubicBezTo>
                  <a:cubicBezTo>
                    <a:pt x="2" y="1"/>
                    <a:pt x="2" y="1"/>
                    <a:pt x="2" y="1"/>
                  </a:cubicBezTo>
                  <a:cubicBezTo>
                    <a:pt x="1" y="1"/>
                    <a:pt x="1" y="1"/>
                    <a:pt x="1" y="3"/>
                  </a:cubicBezTo>
                  <a:cubicBezTo>
                    <a:pt x="1" y="2"/>
                    <a:pt x="1" y="2"/>
                    <a:pt x="1" y="2"/>
                  </a:cubicBezTo>
                  <a:cubicBezTo>
                    <a:pt x="1" y="2"/>
                    <a:pt x="1" y="5"/>
                    <a:pt x="1" y="4"/>
                  </a:cubicBezTo>
                  <a:cubicBezTo>
                    <a:pt x="1" y="3"/>
                    <a:pt x="1" y="3"/>
                    <a:pt x="1" y="2"/>
                  </a:cubicBezTo>
                  <a:cubicBezTo>
                    <a:pt x="1" y="1"/>
                    <a:pt x="1" y="1"/>
                    <a:pt x="1" y="1"/>
                  </a:cubicBezTo>
                  <a:cubicBezTo>
                    <a:pt x="1" y="2"/>
                    <a:pt x="0" y="2"/>
                    <a:pt x="0" y="2"/>
                  </a:cubicBezTo>
                  <a:cubicBezTo>
                    <a:pt x="0" y="3"/>
                    <a:pt x="0" y="4"/>
                    <a:pt x="0" y="4"/>
                  </a:cubicBezTo>
                  <a:cubicBezTo>
                    <a:pt x="0" y="4"/>
                    <a:pt x="0" y="5"/>
                    <a:pt x="0" y="5"/>
                  </a:cubicBezTo>
                  <a:cubicBezTo>
                    <a:pt x="1" y="5"/>
                    <a:pt x="1" y="5"/>
                    <a:pt x="1" y="4"/>
                  </a:cubicBezTo>
                  <a:cubicBezTo>
                    <a:pt x="1" y="5"/>
                    <a:pt x="1" y="4"/>
                    <a:pt x="1" y="5"/>
                  </a:cubicBezTo>
                  <a:cubicBezTo>
                    <a:pt x="1" y="4"/>
                    <a:pt x="1" y="4"/>
                    <a:pt x="1" y="4"/>
                  </a:cubicBezTo>
                  <a:cubicBezTo>
                    <a:pt x="1" y="5"/>
                    <a:pt x="1" y="5"/>
                    <a:pt x="1" y="5"/>
                  </a:cubicBezTo>
                  <a:cubicBezTo>
                    <a:pt x="1" y="5"/>
                    <a:pt x="1" y="4"/>
                    <a:pt x="1" y="5"/>
                  </a:cubicBezTo>
                  <a:cubicBezTo>
                    <a:pt x="1" y="5"/>
                    <a:pt x="1" y="5"/>
                    <a:pt x="1" y="5"/>
                  </a:cubicBezTo>
                  <a:cubicBezTo>
                    <a:pt x="1" y="5"/>
                    <a:pt x="1" y="5"/>
                    <a:pt x="1" y="4"/>
                  </a:cubicBezTo>
                  <a:cubicBezTo>
                    <a:pt x="1" y="5"/>
                    <a:pt x="1" y="5"/>
                    <a:pt x="1" y="5"/>
                  </a:cubicBezTo>
                  <a:cubicBezTo>
                    <a:pt x="1" y="4"/>
                    <a:pt x="1" y="4"/>
                    <a:pt x="1" y="4"/>
                  </a:cubicBezTo>
                  <a:cubicBezTo>
                    <a:pt x="1" y="4"/>
                    <a:pt x="2" y="6"/>
                    <a:pt x="2" y="5"/>
                  </a:cubicBezTo>
                  <a:cubicBezTo>
                    <a:pt x="2" y="5"/>
                    <a:pt x="2" y="5"/>
                    <a:pt x="2" y="4"/>
                  </a:cubicBezTo>
                  <a:cubicBezTo>
                    <a:pt x="2" y="4"/>
                    <a:pt x="2" y="5"/>
                    <a:pt x="2" y="5"/>
                  </a:cubicBezTo>
                  <a:cubicBezTo>
                    <a:pt x="2" y="4"/>
                    <a:pt x="2" y="3"/>
                    <a:pt x="1" y="3"/>
                  </a:cubicBezTo>
                  <a:cubicBezTo>
                    <a:pt x="2" y="4"/>
                    <a:pt x="2" y="3"/>
                    <a:pt x="2" y="5"/>
                  </a:cubicBezTo>
                  <a:cubicBezTo>
                    <a:pt x="2" y="5"/>
                    <a:pt x="2" y="4"/>
                    <a:pt x="2" y="4"/>
                  </a:cubicBezTo>
                  <a:cubicBezTo>
                    <a:pt x="2" y="5"/>
                    <a:pt x="2" y="5"/>
                    <a:pt x="2" y="5"/>
                  </a:cubicBezTo>
                  <a:cubicBezTo>
                    <a:pt x="2" y="3"/>
                    <a:pt x="3" y="5"/>
                    <a:pt x="3" y="4"/>
                  </a:cubicBezTo>
                  <a:cubicBezTo>
                    <a:pt x="2" y="3"/>
                    <a:pt x="2" y="3"/>
                    <a:pt x="2" y="3"/>
                  </a:cubicBezTo>
                  <a:cubicBezTo>
                    <a:pt x="2" y="3"/>
                    <a:pt x="2" y="3"/>
                    <a:pt x="2" y="3"/>
                  </a:cubicBezTo>
                  <a:cubicBezTo>
                    <a:pt x="2" y="3"/>
                    <a:pt x="2" y="3"/>
                    <a:pt x="2" y="3"/>
                  </a:cubicBezTo>
                  <a:cubicBezTo>
                    <a:pt x="2" y="2"/>
                    <a:pt x="2" y="2"/>
                    <a:pt x="2" y="2"/>
                  </a:cubicBezTo>
                  <a:cubicBezTo>
                    <a:pt x="2" y="2"/>
                    <a:pt x="2" y="2"/>
                    <a:pt x="2" y="3"/>
                  </a:cubicBezTo>
                  <a:cubicBezTo>
                    <a:pt x="2" y="2"/>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7" name="Freeform 2351"/>
            <p:cNvSpPr/>
            <p:nvPr/>
          </p:nvSpPr>
          <p:spPr bwMode="auto">
            <a:xfrm>
              <a:off x="899" y="31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8" name="Freeform 2352"/>
            <p:cNvSpPr/>
            <p:nvPr/>
          </p:nvSpPr>
          <p:spPr bwMode="auto">
            <a:xfrm>
              <a:off x="902" y="3093"/>
              <a:ext cx="5" cy="16"/>
            </a:xfrm>
            <a:custGeom>
              <a:avLst/>
              <a:gdLst>
                <a:gd name="T0" fmla="*/ 1 w 2"/>
                <a:gd name="T1" fmla="*/ 4 h 7"/>
                <a:gd name="T2" fmla="*/ 2 w 2"/>
                <a:gd name="T3" fmla="*/ 5 h 7"/>
                <a:gd name="T4" fmla="*/ 1 w 2"/>
                <a:gd name="T5" fmla="*/ 3 h 7"/>
                <a:gd name="T6" fmla="*/ 1 w 2"/>
                <a:gd name="T7" fmla="*/ 2 h 7"/>
                <a:gd name="T8" fmla="*/ 2 w 2"/>
                <a:gd name="T9" fmla="*/ 4 h 7"/>
                <a:gd name="T10" fmla="*/ 2 w 2"/>
                <a:gd name="T11" fmla="*/ 5 h 7"/>
                <a:gd name="T12" fmla="*/ 1 w 2"/>
                <a:gd name="T13" fmla="*/ 3 h 7"/>
                <a:gd name="T14" fmla="*/ 1 w 2"/>
                <a:gd name="T15" fmla="*/ 3 h 7"/>
                <a:gd name="T16" fmla="*/ 1 w 2"/>
                <a:gd name="T17" fmla="*/ 3 h 7"/>
                <a:gd name="T18" fmla="*/ 2 w 2"/>
                <a:gd name="T19" fmla="*/ 4 h 7"/>
                <a:gd name="T20" fmla="*/ 1 w 2"/>
                <a:gd name="T21" fmla="*/ 1 h 7"/>
                <a:gd name="T22" fmla="*/ 1 w 2"/>
                <a:gd name="T23" fmla="*/ 1 h 7"/>
                <a:gd name="T24" fmla="*/ 2 w 2"/>
                <a:gd name="T25" fmla="*/ 3 h 7"/>
                <a:gd name="T26" fmla="*/ 1 w 2"/>
                <a:gd name="T27" fmla="*/ 2 h 7"/>
                <a:gd name="T28" fmla="*/ 1 w 2"/>
                <a:gd name="T29" fmla="*/ 1 h 7"/>
                <a:gd name="T30" fmla="*/ 0 w 2"/>
                <a:gd name="T31" fmla="*/ 2 h 7"/>
                <a:gd name="T32" fmla="*/ 0 w 2"/>
                <a:gd name="T33" fmla="*/ 2 h 7"/>
                <a:gd name="T34" fmla="*/ 1 w 2"/>
                <a:gd name="T35" fmla="*/ 3 h 7"/>
                <a:gd name="T36" fmla="*/ 1 w 2"/>
                <a:gd name="T37" fmla="*/ 4 h 7"/>
                <a:gd name="T38" fmla="*/ 1 w 2"/>
                <a:gd name="T39" fmla="*/ 4 h 7"/>
                <a:gd name="T40" fmla="*/ 1 w 2"/>
                <a:gd name="T41" fmla="*/ 5 h 7"/>
                <a:gd name="T42" fmla="*/ 1 w 2"/>
                <a:gd name="T43" fmla="*/ 6 h 7"/>
                <a:gd name="T44" fmla="*/ 2 w 2"/>
                <a:gd name="T45" fmla="*/ 6 h 7"/>
                <a:gd name="T46" fmla="*/ 1 w 2"/>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7">
                  <a:moveTo>
                    <a:pt x="1" y="4"/>
                  </a:moveTo>
                  <a:cubicBezTo>
                    <a:pt x="1" y="4"/>
                    <a:pt x="1" y="5"/>
                    <a:pt x="2" y="5"/>
                  </a:cubicBezTo>
                  <a:cubicBezTo>
                    <a:pt x="2" y="4"/>
                    <a:pt x="1" y="4"/>
                    <a:pt x="1" y="3"/>
                  </a:cubicBezTo>
                  <a:cubicBezTo>
                    <a:pt x="1" y="3"/>
                    <a:pt x="1" y="2"/>
                    <a:pt x="1" y="2"/>
                  </a:cubicBezTo>
                  <a:cubicBezTo>
                    <a:pt x="1" y="3"/>
                    <a:pt x="1" y="4"/>
                    <a:pt x="2" y="4"/>
                  </a:cubicBezTo>
                  <a:cubicBezTo>
                    <a:pt x="2" y="4"/>
                    <a:pt x="2" y="5"/>
                    <a:pt x="2" y="5"/>
                  </a:cubicBezTo>
                  <a:cubicBezTo>
                    <a:pt x="1" y="4"/>
                    <a:pt x="2" y="4"/>
                    <a:pt x="1" y="3"/>
                  </a:cubicBezTo>
                  <a:cubicBezTo>
                    <a:pt x="1" y="3"/>
                    <a:pt x="1" y="2"/>
                    <a:pt x="1" y="3"/>
                  </a:cubicBezTo>
                  <a:cubicBezTo>
                    <a:pt x="2" y="3"/>
                    <a:pt x="1" y="3"/>
                    <a:pt x="1" y="3"/>
                  </a:cubicBezTo>
                  <a:cubicBezTo>
                    <a:pt x="2" y="4"/>
                    <a:pt x="2" y="4"/>
                    <a:pt x="2" y="4"/>
                  </a:cubicBezTo>
                  <a:cubicBezTo>
                    <a:pt x="2" y="3"/>
                    <a:pt x="2" y="3"/>
                    <a:pt x="1" y="1"/>
                  </a:cubicBezTo>
                  <a:cubicBezTo>
                    <a:pt x="1" y="0"/>
                    <a:pt x="1" y="1"/>
                    <a:pt x="1" y="1"/>
                  </a:cubicBezTo>
                  <a:cubicBezTo>
                    <a:pt x="2" y="3"/>
                    <a:pt x="2" y="3"/>
                    <a:pt x="2" y="3"/>
                  </a:cubicBezTo>
                  <a:cubicBezTo>
                    <a:pt x="2" y="2"/>
                    <a:pt x="2" y="3"/>
                    <a:pt x="1" y="2"/>
                  </a:cubicBezTo>
                  <a:cubicBezTo>
                    <a:pt x="1" y="1"/>
                    <a:pt x="1" y="1"/>
                    <a:pt x="1" y="1"/>
                  </a:cubicBezTo>
                  <a:cubicBezTo>
                    <a:pt x="1" y="1"/>
                    <a:pt x="0" y="1"/>
                    <a:pt x="0" y="2"/>
                  </a:cubicBezTo>
                  <a:cubicBezTo>
                    <a:pt x="0" y="2"/>
                    <a:pt x="0" y="2"/>
                    <a:pt x="0" y="2"/>
                  </a:cubicBezTo>
                  <a:cubicBezTo>
                    <a:pt x="1" y="2"/>
                    <a:pt x="1" y="2"/>
                    <a:pt x="1" y="3"/>
                  </a:cubicBezTo>
                  <a:cubicBezTo>
                    <a:pt x="1" y="4"/>
                    <a:pt x="1" y="4"/>
                    <a:pt x="1" y="4"/>
                  </a:cubicBezTo>
                  <a:cubicBezTo>
                    <a:pt x="1" y="4"/>
                    <a:pt x="1" y="4"/>
                    <a:pt x="1" y="4"/>
                  </a:cubicBezTo>
                  <a:cubicBezTo>
                    <a:pt x="1" y="4"/>
                    <a:pt x="1" y="5"/>
                    <a:pt x="1" y="5"/>
                  </a:cubicBezTo>
                  <a:cubicBezTo>
                    <a:pt x="1" y="6"/>
                    <a:pt x="1" y="5"/>
                    <a:pt x="1" y="6"/>
                  </a:cubicBezTo>
                  <a:cubicBezTo>
                    <a:pt x="2" y="7"/>
                    <a:pt x="1" y="5"/>
                    <a:pt x="2"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9" name="Freeform 2353"/>
            <p:cNvSpPr/>
            <p:nvPr/>
          </p:nvSpPr>
          <p:spPr bwMode="auto">
            <a:xfrm>
              <a:off x="904" y="3102"/>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0" name="Freeform 2354"/>
            <p:cNvSpPr/>
            <p:nvPr/>
          </p:nvSpPr>
          <p:spPr bwMode="auto">
            <a:xfrm>
              <a:off x="902" y="3095"/>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1" name="Freeform 2355"/>
            <p:cNvSpPr/>
            <p:nvPr/>
          </p:nvSpPr>
          <p:spPr bwMode="auto">
            <a:xfrm>
              <a:off x="907" y="3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2" name="Freeform 2356"/>
            <p:cNvSpPr/>
            <p:nvPr/>
          </p:nvSpPr>
          <p:spPr bwMode="auto">
            <a:xfrm>
              <a:off x="904" y="3093"/>
              <a:ext cx="3" cy="7"/>
            </a:xfrm>
            <a:custGeom>
              <a:avLst/>
              <a:gdLst>
                <a:gd name="T0" fmla="*/ 0 w 1"/>
                <a:gd name="T1" fmla="*/ 0 h 3"/>
                <a:gd name="T2" fmla="*/ 0 w 1"/>
                <a:gd name="T3" fmla="*/ 1 h 3"/>
                <a:gd name="T4" fmla="*/ 1 w 1"/>
                <a:gd name="T5" fmla="*/ 3 h 3"/>
                <a:gd name="T6" fmla="*/ 1 w 1"/>
                <a:gd name="T7" fmla="*/ 1 h 3"/>
                <a:gd name="T8" fmla="*/ 1 w 1"/>
                <a:gd name="T9" fmla="*/ 1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cubicBezTo>
                    <a:pt x="0" y="1"/>
                    <a:pt x="1" y="1"/>
                    <a:pt x="0" y="1"/>
                  </a:cubicBezTo>
                  <a:cubicBezTo>
                    <a:pt x="1" y="3"/>
                    <a:pt x="1" y="3"/>
                    <a:pt x="1" y="3"/>
                  </a:cubicBezTo>
                  <a:cubicBezTo>
                    <a:pt x="1" y="3"/>
                    <a:pt x="1" y="2"/>
                    <a:pt x="1" y="1"/>
                  </a:cubicBezTo>
                  <a:cubicBezTo>
                    <a:pt x="1" y="2"/>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3" name="Freeform 2357"/>
            <p:cNvSpPr/>
            <p:nvPr/>
          </p:nvSpPr>
          <p:spPr bwMode="auto">
            <a:xfrm>
              <a:off x="907" y="3090"/>
              <a:ext cx="11" cy="14"/>
            </a:xfrm>
            <a:custGeom>
              <a:avLst/>
              <a:gdLst>
                <a:gd name="T0" fmla="*/ 1 w 5"/>
                <a:gd name="T1" fmla="*/ 4 h 6"/>
                <a:gd name="T2" fmla="*/ 1 w 5"/>
                <a:gd name="T3" fmla="*/ 4 h 6"/>
                <a:gd name="T4" fmla="*/ 2 w 5"/>
                <a:gd name="T5" fmla="*/ 4 h 6"/>
                <a:gd name="T6" fmla="*/ 2 w 5"/>
                <a:gd name="T7" fmla="*/ 5 h 6"/>
                <a:gd name="T8" fmla="*/ 2 w 5"/>
                <a:gd name="T9" fmla="*/ 4 h 6"/>
                <a:gd name="T10" fmla="*/ 2 w 5"/>
                <a:gd name="T11" fmla="*/ 4 h 6"/>
                <a:gd name="T12" fmla="*/ 1 w 5"/>
                <a:gd name="T13" fmla="*/ 3 h 6"/>
                <a:gd name="T14" fmla="*/ 3 w 5"/>
                <a:gd name="T15" fmla="*/ 4 h 6"/>
                <a:gd name="T16" fmla="*/ 1 w 5"/>
                <a:gd name="T17" fmla="*/ 2 h 6"/>
                <a:gd name="T18" fmla="*/ 2 w 5"/>
                <a:gd name="T19" fmla="*/ 3 h 6"/>
                <a:gd name="T20" fmla="*/ 2 w 5"/>
                <a:gd name="T21" fmla="*/ 3 h 6"/>
                <a:gd name="T22" fmla="*/ 2 w 5"/>
                <a:gd name="T23" fmla="*/ 3 h 6"/>
                <a:gd name="T24" fmla="*/ 3 w 5"/>
                <a:gd name="T25" fmla="*/ 4 h 6"/>
                <a:gd name="T26" fmla="*/ 3 w 5"/>
                <a:gd name="T27" fmla="*/ 3 h 6"/>
                <a:gd name="T28" fmla="*/ 4 w 5"/>
                <a:gd name="T29" fmla="*/ 4 h 6"/>
                <a:gd name="T30" fmla="*/ 4 w 5"/>
                <a:gd name="T31" fmla="*/ 3 h 6"/>
                <a:gd name="T32" fmla="*/ 4 w 5"/>
                <a:gd name="T33" fmla="*/ 3 h 6"/>
                <a:gd name="T34" fmla="*/ 2 w 5"/>
                <a:gd name="T35" fmla="*/ 1 h 6"/>
                <a:gd name="T36" fmla="*/ 3 w 5"/>
                <a:gd name="T37" fmla="*/ 1 h 6"/>
                <a:gd name="T38" fmla="*/ 4 w 5"/>
                <a:gd name="T39" fmla="*/ 3 h 6"/>
                <a:gd name="T40" fmla="*/ 3 w 5"/>
                <a:gd name="T41" fmla="*/ 2 h 6"/>
                <a:gd name="T42" fmla="*/ 5 w 5"/>
                <a:gd name="T43" fmla="*/ 3 h 6"/>
                <a:gd name="T44" fmla="*/ 3 w 5"/>
                <a:gd name="T45" fmla="*/ 1 h 6"/>
                <a:gd name="T46" fmla="*/ 4 w 5"/>
                <a:gd name="T47" fmla="*/ 1 h 6"/>
                <a:gd name="T48" fmla="*/ 2 w 5"/>
                <a:gd name="T49" fmla="*/ 0 h 6"/>
                <a:gd name="T50" fmla="*/ 2 w 5"/>
                <a:gd name="T51" fmla="*/ 1 h 6"/>
                <a:gd name="T52" fmla="*/ 2 w 5"/>
                <a:gd name="T53" fmla="*/ 2 h 6"/>
                <a:gd name="T54" fmla="*/ 1 w 5"/>
                <a:gd name="T55" fmla="*/ 1 h 6"/>
                <a:gd name="T56" fmla="*/ 2 w 5"/>
                <a:gd name="T57" fmla="*/ 2 h 6"/>
                <a:gd name="T58" fmla="*/ 1 w 5"/>
                <a:gd name="T59" fmla="*/ 1 h 6"/>
                <a:gd name="T60" fmla="*/ 2 w 5"/>
                <a:gd name="T61" fmla="*/ 2 h 6"/>
                <a:gd name="T62" fmla="*/ 1 w 5"/>
                <a:gd name="T63" fmla="*/ 1 h 6"/>
                <a:gd name="T64" fmla="*/ 0 w 5"/>
                <a:gd name="T65" fmla="*/ 2 h 6"/>
                <a:gd name="T66" fmla="*/ 1 w 5"/>
                <a:gd name="T67" fmla="*/ 3 h 6"/>
                <a:gd name="T68" fmla="*/ 1 w 5"/>
                <a:gd name="T69" fmla="*/ 3 h 6"/>
                <a:gd name="T70" fmla="*/ 1 w 5"/>
                <a:gd name="T71" fmla="*/ 4 h 6"/>
                <a:gd name="T72" fmla="*/ 0 w 5"/>
                <a:gd name="T73" fmla="*/ 2 h 6"/>
                <a:gd name="T74" fmla="*/ 0 w 5"/>
                <a:gd name="T75" fmla="*/ 2 h 6"/>
                <a:gd name="T76" fmla="*/ 0 w 5"/>
                <a:gd name="T77" fmla="*/ 3 h 6"/>
                <a:gd name="T78" fmla="*/ 0 w 5"/>
                <a:gd name="T79" fmla="*/ 2 h 6"/>
                <a:gd name="T80" fmla="*/ 1 w 5"/>
                <a:gd name="T81" fmla="*/ 5 h 6"/>
                <a:gd name="T82" fmla="*/ 2 w 5"/>
                <a:gd name="T83" fmla="*/ 5 h 6"/>
                <a:gd name="T84" fmla="*/ 1 w 5"/>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6">
                  <a:moveTo>
                    <a:pt x="1" y="4"/>
                  </a:moveTo>
                  <a:cubicBezTo>
                    <a:pt x="1" y="4"/>
                    <a:pt x="1" y="3"/>
                    <a:pt x="1" y="4"/>
                  </a:cubicBezTo>
                  <a:cubicBezTo>
                    <a:pt x="2" y="4"/>
                    <a:pt x="2" y="4"/>
                    <a:pt x="2" y="4"/>
                  </a:cubicBezTo>
                  <a:cubicBezTo>
                    <a:pt x="2" y="5"/>
                    <a:pt x="2" y="4"/>
                    <a:pt x="2" y="5"/>
                  </a:cubicBezTo>
                  <a:cubicBezTo>
                    <a:pt x="2" y="4"/>
                    <a:pt x="2" y="4"/>
                    <a:pt x="2" y="4"/>
                  </a:cubicBezTo>
                  <a:cubicBezTo>
                    <a:pt x="2" y="4"/>
                    <a:pt x="1" y="3"/>
                    <a:pt x="2" y="4"/>
                  </a:cubicBezTo>
                  <a:cubicBezTo>
                    <a:pt x="2" y="3"/>
                    <a:pt x="2" y="3"/>
                    <a:pt x="1" y="3"/>
                  </a:cubicBezTo>
                  <a:cubicBezTo>
                    <a:pt x="2" y="4"/>
                    <a:pt x="2" y="4"/>
                    <a:pt x="3" y="4"/>
                  </a:cubicBezTo>
                  <a:cubicBezTo>
                    <a:pt x="3" y="4"/>
                    <a:pt x="2" y="3"/>
                    <a:pt x="1" y="2"/>
                  </a:cubicBezTo>
                  <a:cubicBezTo>
                    <a:pt x="2" y="3"/>
                    <a:pt x="1" y="2"/>
                    <a:pt x="2" y="3"/>
                  </a:cubicBezTo>
                  <a:cubicBezTo>
                    <a:pt x="2" y="3"/>
                    <a:pt x="2" y="3"/>
                    <a:pt x="2" y="3"/>
                  </a:cubicBezTo>
                  <a:cubicBezTo>
                    <a:pt x="3" y="4"/>
                    <a:pt x="2" y="2"/>
                    <a:pt x="2" y="3"/>
                  </a:cubicBezTo>
                  <a:cubicBezTo>
                    <a:pt x="3" y="4"/>
                    <a:pt x="3" y="4"/>
                    <a:pt x="3" y="4"/>
                  </a:cubicBezTo>
                  <a:cubicBezTo>
                    <a:pt x="3" y="3"/>
                    <a:pt x="3" y="3"/>
                    <a:pt x="3" y="3"/>
                  </a:cubicBezTo>
                  <a:cubicBezTo>
                    <a:pt x="4" y="4"/>
                    <a:pt x="4" y="4"/>
                    <a:pt x="4" y="4"/>
                  </a:cubicBezTo>
                  <a:cubicBezTo>
                    <a:pt x="3" y="3"/>
                    <a:pt x="4" y="3"/>
                    <a:pt x="4" y="3"/>
                  </a:cubicBezTo>
                  <a:cubicBezTo>
                    <a:pt x="4" y="3"/>
                    <a:pt x="4" y="3"/>
                    <a:pt x="4" y="3"/>
                  </a:cubicBezTo>
                  <a:cubicBezTo>
                    <a:pt x="4" y="2"/>
                    <a:pt x="4" y="3"/>
                    <a:pt x="2" y="1"/>
                  </a:cubicBezTo>
                  <a:cubicBezTo>
                    <a:pt x="4" y="3"/>
                    <a:pt x="2" y="1"/>
                    <a:pt x="3" y="1"/>
                  </a:cubicBezTo>
                  <a:cubicBezTo>
                    <a:pt x="4" y="2"/>
                    <a:pt x="3" y="2"/>
                    <a:pt x="4" y="3"/>
                  </a:cubicBezTo>
                  <a:cubicBezTo>
                    <a:pt x="3" y="2"/>
                    <a:pt x="4" y="2"/>
                    <a:pt x="3" y="2"/>
                  </a:cubicBezTo>
                  <a:cubicBezTo>
                    <a:pt x="4" y="3"/>
                    <a:pt x="4" y="2"/>
                    <a:pt x="5" y="3"/>
                  </a:cubicBezTo>
                  <a:cubicBezTo>
                    <a:pt x="3" y="1"/>
                    <a:pt x="3" y="1"/>
                    <a:pt x="3" y="1"/>
                  </a:cubicBezTo>
                  <a:cubicBezTo>
                    <a:pt x="4" y="2"/>
                    <a:pt x="4" y="1"/>
                    <a:pt x="4" y="1"/>
                  </a:cubicBezTo>
                  <a:cubicBezTo>
                    <a:pt x="4" y="1"/>
                    <a:pt x="2" y="0"/>
                    <a:pt x="2" y="0"/>
                  </a:cubicBezTo>
                  <a:cubicBezTo>
                    <a:pt x="2" y="0"/>
                    <a:pt x="2" y="1"/>
                    <a:pt x="2" y="1"/>
                  </a:cubicBezTo>
                  <a:cubicBezTo>
                    <a:pt x="3" y="2"/>
                    <a:pt x="1" y="1"/>
                    <a:pt x="2" y="2"/>
                  </a:cubicBezTo>
                  <a:cubicBezTo>
                    <a:pt x="1" y="1"/>
                    <a:pt x="1" y="1"/>
                    <a:pt x="1" y="1"/>
                  </a:cubicBezTo>
                  <a:cubicBezTo>
                    <a:pt x="1" y="1"/>
                    <a:pt x="2" y="1"/>
                    <a:pt x="2" y="2"/>
                  </a:cubicBezTo>
                  <a:cubicBezTo>
                    <a:pt x="2" y="2"/>
                    <a:pt x="2" y="1"/>
                    <a:pt x="1" y="1"/>
                  </a:cubicBezTo>
                  <a:cubicBezTo>
                    <a:pt x="1" y="1"/>
                    <a:pt x="2" y="1"/>
                    <a:pt x="2" y="2"/>
                  </a:cubicBezTo>
                  <a:cubicBezTo>
                    <a:pt x="1" y="1"/>
                    <a:pt x="1" y="1"/>
                    <a:pt x="1" y="1"/>
                  </a:cubicBezTo>
                  <a:cubicBezTo>
                    <a:pt x="1" y="1"/>
                    <a:pt x="1" y="2"/>
                    <a:pt x="0" y="2"/>
                  </a:cubicBezTo>
                  <a:cubicBezTo>
                    <a:pt x="1" y="3"/>
                    <a:pt x="1" y="3"/>
                    <a:pt x="1" y="3"/>
                  </a:cubicBezTo>
                  <a:cubicBezTo>
                    <a:pt x="1" y="2"/>
                    <a:pt x="2" y="5"/>
                    <a:pt x="1" y="3"/>
                  </a:cubicBezTo>
                  <a:cubicBezTo>
                    <a:pt x="1" y="4"/>
                    <a:pt x="1" y="4"/>
                    <a:pt x="1" y="4"/>
                  </a:cubicBezTo>
                  <a:cubicBezTo>
                    <a:pt x="1" y="4"/>
                    <a:pt x="0" y="3"/>
                    <a:pt x="0" y="2"/>
                  </a:cubicBezTo>
                  <a:cubicBezTo>
                    <a:pt x="0" y="2"/>
                    <a:pt x="0" y="2"/>
                    <a:pt x="0" y="2"/>
                  </a:cubicBezTo>
                  <a:cubicBezTo>
                    <a:pt x="0" y="3"/>
                    <a:pt x="0" y="3"/>
                    <a:pt x="0" y="3"/>
                  </a:cubicBezTo>
                  <a:cubicBezTo>
                    <a:pt x="1" y="4"/>
                    <a:pt x="0" y="3"/>
                    <a:pt x="0" y="2"/>
                  </a:cubicBezTo>
                  <a:cubicBezTo>
                    <a:pt x="0" y="3"/>
                    <a:pt x="1" y="4"/>
                    <a:pt x="1" y="5"/>
                  </a:cubicBezTo>
                  <a:cubicBezTo>
                    <a:pt x="0" y="3"/>
                    <a:pt x="2" y="6"/>
                    <a:pt x="2" y="5"/>
                  </a:cubicBezTo>
                  <a:cubicBezTo>
                    <a:pt x="2" y="5"/>
                    <a:pt x="2" y="5"/>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4" name="Freeform 2358"/>
            <p:cNvSpPr/>
            <p:nvPr/>
          </p:nvSpPr>
          <p:spPr bwMode="auto">
            <a:xfrm>
              <a:off x="907" y="309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5" name="Freeform 2359"/>
            <p:cNvSpPr/>
            <p:nvPr/>
          </p:nvSpPr>
          <p:spPr bwMode="auto">
            <a:xfrm>
              <a:off x="914" y="309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6" name="Rectangle 2360"/>
            <p:cNvSpPr>
              <a:spLocks noChangeArrowheads="1"/>
            </p:cNvSpPr>
            <p:nvPr/>
          </p:nvSpPr>
          <p:spPr bwMode="auto">
            <a:xfrm>
              <a:off x="907" y="309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97" name="Freeform 2361"/>
            <p:cNvSpPr/>
            <p:nvPr/>
          </p:nvSpPr>
          <p:spPr bwMode="auto">
            <a:xfrm>
              <a:off x="909" y="310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8" name="Freeform 2362"/>
            <p:cNvSpPr/>
            <p:nvPr/>
          </p:nvSpPr>
          <p:spPr bwMode="auto">
            <a:xfrm>
              <a:off x="918" y="309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9" name="Freeform 2363"/>
            <p:cNvSpPr/>
            <p:nvPr/>
          </p:nvSpPr>
          <p:spPr bwMode="auto">
            <a:xfrm>
              <a:off x="921" y="30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0" name="Freeform 2364"/>
            <p:cNvSpPr/>
            <p:nvPr/>
          </p:nvSpPr>
          <p:spPr bwMode="auto">
            <a:xfrm>
              <a:off x="911" y="3076"/>
              <a:ext cx="17" cy="19"/>
            </a:xfrm>
            <a:custGeom>
              <a:avLst/>
              <a:gdLst>
                <a:gd name="T0" fmla="*/ 4 w 7"/>
                <a:gd name="T1" fmla="*/ 1 h 8"/>
                <a:gd name="T2" fmla="*/ 2 w 7"/>
                <a:gd name="T3" fmla="*/ 0 h 8"/>
                <a:gd name="T4" fmla="*/ 2 w 7"/>
                <a:gd name="T5" fmla="*/ 0 h 8"/>
                <a:gd name="T6" fmla="*/ 2 w 7"/>
                <a:gd name="T7" fmla="*/ 1 h 8"/>
                <a:gd name="T8" fmla="*/ 2 w 7"/>
                <a:gd name="T9" fmla="*/ 1 h 8"/>
                <a:gd name="T10" fmla="*/ 2 w 7"/>
                <a:gd name="T11" fmla="*/ 2 h 8"/>
                <a:gd name="T12" fmla="*/ 3 w 7"/>
                <a:gd name="T13" fmla="*/ 3 h 8"/>
                <a:gd name="T14" fmla="*/ 2 w 7"/>
                <a:gd name="T15" fmla="*/ 3 h 8"/>
                <a:gd name="T16" fmla="*/ 2 w 7"/>
                <a:gd name="T17" fmla="*/ 3 h 8"/>
                <a:gd name="T18" fmla="*/ 4 w 7"/>
                <a:gd name="T19" fmla="*/ 4 h 8"/>
                <a:gd name="T20" fmla="*/ 4 w 7"/>
                <a:gd name="T21" fmla="*/ 5 h 8"/>
                <a:gd name="T22" fmla="*/ 3 w 7"/>
                <a:gd name="T23" fmla="*/ 4 h 8"/>
                <a:gd name="T24" fmla="*/ 2 w 7"/>
                <a:gd name="T25" fmla="*/ 5 h 8"/>
                <a:gd name="T26" fmla="*/ 2 w 7"/>
                <a:gd name="T27" fmla="*/ 5 h 8"/>
                <a:gd name="T28" fmla="*/ 2 w 7"/>
                <a:gd name="T29" fmla="*/ 5 h 8"/>
                <a:gd name="T30" fmla="*/ 3 w 7"/>
                <a:gd name="T31" fmla="*/ 6 h 8"/>
                <a:gd name="T32" fmla="*/ 2 w 7"/>
                <a:gd name="T33" fmla="*/ 6 h 8"/>
                <a:gd name="T34" fmla="*/ 2 w 7"/>
                <a:gd name="T35" fmla="*/ 6 h 8"/>
                <a:gd name="T36" fmla="*/ 1 w 7"/>
                <a:gd name="T37" fmla="*/ 7 h 8"/>
                <a:gd name="T38" fmla="*/ 2 w 7"/>
                <a:gd name="T39" fmla="*/ 6 h 8"/>
                <a:gd name="T40" fmla="*/ 1 w 7"/>
                <a:gd name="T41" fmla="*/ 6 h 8"/>
                <a:gd name="T42" fmla="*/ 4 w 7"/>
                <a:gd name="T43" fmla="*/ 8 h 8"/>
                <a:gd name="T44" fmla="*/ 4 w 7"/>
                <a:gd name="T45" fmla="*/ 8 h 8"/>
                <a:gd name="T46" fmla="*/ 4 w 7"/>
                <a:gd name="T47" fmla="*/ 7 h 8"/>
                <a:gd name="T48" fmla="*/ 4 w 7"/>
                <a:gd name="T49" fmla="*/ 7 h 8"/>
                <a:gd name="T50" fmla="*/ 5 w 7"/>
                <a:gd name="T51" fmla="*/ 7 h 8"/>
                <a:gd name="T52" fmla="*/ 4 w 7"/>
                <a:gd name="T53" fmla="*/ 6 h 8"/>
                <a:gd name="T54" fmla="*/ 5 w 7"/>
                <a:gd name="T55" fmla="*/ 6 h 8"/>
                <a:gd name="T56" fmla="*/ 5 w 7"/>
                <a:gd name="T57" fmla="*/ 6 h 8"/>
                <a:gd name="T58" fmla="*/ 4 w 7"/>
                <a:gd name="T59" fmla="*/ 6 h 8"/>
                <a:gd name="T60" fmla="*/ 4 w 7"/>
                <a:gd name="T61" fmla="*/ 5 h 8"/>
                <a:gd name="T62" fmla="*/ 5 w 7"/>
                <a:gd name="T63" fmla="*/ 5 h 8"/>
                <a:gd name="T64" fmla="*/ 5 w 7"/>
                <a:gd name="T65" fmla="*/ 5 h 8"/>
                <a:gd name="T66" fmla="*/ 4 w 7"/>
                <a:gd name="T67" fmla="*/ 4 h 8"/>
                <a:gd name="T68" fmla="*/ 4 w 7"/>
                <a:gd name="T69" fmla="*/ 4 h 8"/>
                <a:gd name="T70" fmla="*/ 4 w 7"/>
                <a:gd name="T71" fmla="*/ 3 h 8"/>
                <a:gd name="T72" fmla="*/ 4 w 7"/>
                <a:gd name="T73" fmla="*/ 3 h 8"/>
                <a:gd name="T74" fmla="*/ 4 w 7"/>
                <a:gd name="T75" fmla="*/ 2 h 8"/>
                <a:gd name="T76" fmla="*/ 3 w 7"/>
                <a:gd name="T77" fmla="*/ 2 h 8"/>
                <a:gd name="T78" fmla="*/ 5 w 7"/>
                <a:gd name="T7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8">
                  <a:moveTo>
                    <a:pt x="5" y="2"/>
                  </a:moveTo>
                  <a:cubicBezTo>
                    <a:pt x="5" y="2"/>
                    <a:pt x="5" y="1"/>
                    <a:pt x="4" y="1"/>
                  </a:cubicBezTo>
                  <a:cubicBezTo>
                    <a:pt x="4" y="1"/>
                    <a:pt x="4" y="1"/>
                    <a:pt x="4" y="1"/>
                  </a:cubicBezTo>
                  <a:cubicBezTo>
                    <a:pt x="4" y="1"/>
                    <a:pt x="3" y="0"/>
                    <a:pt x="2" y="0"/>
                  </a:cubicBezTo>
                  <a:cubicBezTo>
                    <a:pt x="3" y="0"/>
                    <a:pt x="3" y="0"/>
                    <a:pt x="3" y="0"/>
                  </a:cubicBezTo>
                  <a:cubicBezTo>
                    <a:pt x="4" y="1"/>
                    <a:pt x="2" y="0"/>
                    <a:pt x="2" y="0"/>
                  </a:cubicBezTo>
                  <a:cubicBezTo>
                    <a:pt x="2" y="0"/>
                    <a:pt x="4" y="1"/>
                    <a:pt x="3" y="1"/>
                  </a:cubicBezTo>
                  <a:cubicBezTo>
                    <a:pt x="3" y="1"/>
                    <a:pt x="3" y="1"/>
                    <a:pt x="2" y="1"/>
                  </a:cubicBezTo>
                  <a:cubicBezTo>
                    <a:pt x="2" y="1"/>
                    <a:pt x="4" y="1"/>
                    <a:pt x="4" y="2"/>
                  </a:cubicBezTo>
                  <a:cubicBezTo>
                    <a:pt x="0" y="0"/>
                    <a:pt x="5" y="2"/>
                    <a:pt x="2" y="1"/>
                  </a:cubicBezTo>
                  <a:cubicBezTo>
                    <a:pt x="2" y="2"/>
                    <a:pt x="2" y="2"/>
                    <a:pt x="3" y="2"/>
                  </a:cubicBezTo>
                  <a:cubicBezTo>
                    <a:pt x="2" y="2"/>
                    <a:pt x="3" y="2"/>
                    <a:pt x="2" y="2"/>
                  </a:cubicBezTo>
                  <a:cubicBezTo>
                    <a:pt x="4" y="3"/>
                    <a:pt x="0" y="2"/>
                    <a:pt x="3" y="3"/>
                  </a:cubicBezTo>
                  <a:cubicBezTo>
                    <a:pt x="2" y="3"/>
                    <a:pt x="3" y="3"/>
                    <a:pt x="3" y="3"/>
                  </a:cubicBezTo>
                  <a:cubicBezTo>
                    <a:pt x="2" y="3"/>
                    <a:pt x="2" y="3"/>
                    <a:pt x="2" y="3"/>
                  </a:cubicBezTo>
                  <a:cubicBezTo>
                    <a:pt x="2" y="2"/>
                    <a:pt x="4" y="3"/>
                    <a:pt x="2" y="3"/>
                  </a:cubicBezTo>
                  <a:cubicBezTo>
                    <a:pt x="2" y="3"/>
                    <a:pt x="3" y="3"/>
                    <a:pt x="4" y="4"/>
                  </a:cubicBezTo>
                  <a:cubicBezTo>
                    <a:pt x="3" y="4"/>
                    <a:pt x="3" y="3"/>
                    <a:pt x="2" y="3"/>
                  </a:cubicBezTo>
                  <a:cubicBezTo>
                    <a:pt x="3" y="4"/>
                    <a:pt x="2" y="3"/>
                    <a:pt x="3" y="4"/>
                  </a:cubicBezTo>
                  <a:cubicBezTo>
                    <a:pt x="3" y="4"/>
                    <a:pt x="3" y="4"/>
                    <a:pt x="4" y="4"/>
                  </a:cubicBezTo>
                  <a:cubicBezTo>
                    <a:pt x="4" y="4"/>
                    <a:pt x="5" y="5"/>
                    <a:pt x="5" y="5"/>
                  </a:cubicBezTo>
                  <a:cubicBezTo>
                    <a:pt x="3" y="5"/>
                    <a:pt x="5" y="5"/>
                    <a:pt x="4" y="5"/>
                  </a:cubicBezTo>
                  <a:cubicBezTo>
                    <a:pt x="3" y="4"/>
                    <a:pt x="3" y="4"/>
                    <a:pt x="2" y="3"/>
                  </a:cubicBezTo>
                  <a:cubicBezTo>
                    <a:pt x="2" y="3"/>
                    <a:pt x="2" y="4"/>
                    <a:pt x="3" y="4"/>
                  </a:cubicBezTo>
                  <a:cubicBezTo>
                    <a:pt x="2" y="4"/>
                    <a:pt x="2" y="4"/>
                    <a:pt x="2" y="4"/>
                  </a:cubicBezTo>
                  <a:cubicBezTo>
                    <a:pt x="1" y="4"/>
                    <a:pt x="3" y="5"/>
                    <a:pt x="2" y="5"/>
                  </a:cubicBezTo>
                  <a:cubicBezTo>
                    <a:pt x="2" y="4"/>
                    <a:pt x="2" y="4"/>
                    <a:pt x="2" y="4"/>
                  </a:cubicBezTo>
                  <a:cubicBezTo>
                    <a:pt x="3" y="5"/>
                    <a:pt x="1" y="4"/>
                    <a:pt x="2" y="5"/>
                  </a:cubicBezTo>
                  <a:cubicBezTo>
                    <a:pt x="3" y="5"/>
                    <a:pt x="3" y="5"/>
                    <a:pt x="3" y="5"/>
                  </a:cubicBezTo>
                  <a:cubicBezTo>
                    <a:pt x="1" y="4"/>
                    <a:pt x="4" y="6"/>
                    <a:pt x="2" y="5"/>
                  </a:cubicBezTo>
                  <a:cubicBezTo>
                    <a:pt x="3" y="6"/>
                    <a:pt x="4" y="7"/>
                    <a:pt x="4" y="7"/>
                  </a:cubicBezTo>
                  <a:cubicBezTo>
                    <a:pt x="3" y="6"/>
                    <a:pt x="3" y="6"/>
                    <a:pt x="3" y="6"/>
                  </a:cubicBezTo>
                  <a:cubicBezTo>
                    <a:pt x="4" y="7"/>
                    <a:pt x="2" y="5"/>
                    <a:pt x="1" y="5"/>
                  </a:cubicBezTo>
                  <a:cubicBezTo>
                    <a:pt x="2" y="5"/>
                    <a:pt x="1" y="5"/>
                    <a:pt x="2" y="6"/>
                  </a:cubicBezTo>
                  <a:cubicBezTo>
                    <a:pt x="1" y="5"/>
                    <a:pt x="1" y="5"/>
                    <a:pt x="1" y="5"/>
                  </a:cubicBezTo>
                  <a:cubicBezTo>
                    <a:pt x="1" y="5"/>
                    <a:pt x="3" y="7"/>
                    <a:pt x="2" y="6"/>
                  </a:cubicBezTo>
                  <a:cubicBezTo>
                    <a:pt x="1" y="6"/>
                    <a:pt x="1" y="6"/>
                    <a:pt x="1" y="6"/>
                  </a:cubicBezTo>
                  <a:cubicBezTo>
                    <a:pt x="1" y="6"/>
                    <a:pt x="0" y="5"/>
                    <a:pt x="1" y="7"/>
                  </a:cubicBezTo>
                  <a:cubicBezTo>
                    <a:pt x="2" y="7"/>
                    <a:pt x="3" y="8"/>
                    <a:pt x="3" y="8"/>
                  </a:cubicBezTo>
                  <a:cubicBezTo>
                    <a:pt x="3" y="8"/>
                    <a:pt x="2" y="7"/>
                    <a:pt x="2" y="6"/>
                  </a:cubicBezTo>
                  <a:cubicBezTo>
                    <a:pt x="3" y="7"/>
                    <a:pt x="3" y="7"/>
                    <a:pt x="3" y="7"/>
                  </a:cubicBezTo>
                  <a:cubicBezTo>
                    <a:pt x="2" y="7"/>
                    <a:pt x="2" y="6"/>
                    <a:pt x="1" y="6"/>
                  </a:cubicBezTo>
                  <a:cubicBezTo>
                    <a:pt x="1" y="6"/>
                    <a:pt x="2" y="7"/>
                    <a:pt x="2" y="6"/>
                  </a:cubicBezTo>
                  <a:cubicBezTo>
                    <a:pt x="3" y="7"/>
                    <a:pt x="3" y="7"/>
                    <a:pt x="4" y="8"/>
                  </a:cubicBezTo>
                  <a:cubicBezTo>
                    <a:pt x="3" y="7"/>
                    <a:pt x="3" y="7"/>
                    <a:pt x="3" y="7"/>
                  </a:cubicBezTo>
                  <a:cubicBezTo>
                    <a:pt x="3" y="7"/>
                    <a:pt x="3" y="7"/>
                    <a:pt x="4" y="8"/>
                  </a:cubicBezTo>
                  <a:cubicBezTo>
                    <a:pt x="3" y="7"/>
                    <a:pt x="5" y="8"/>
                    <a:pt x="4" y="7"/>
                  </a:cubicBezTo>
                  <a:cubicBezTo>
                    <a:pt x="4" y="7"/>
                    <a:pt x="4" y="7"/>
                    <a:pt x="4" y="7"/>
                  </a:cubicBezTo>
                  <a:cubicBezTo>
                    <a:pt x="3" y="7"/>
                    <a:pt x="3" y="7"/>
                    <a:pt x="3" y="7"/>
                  </a:cubicBezTo>
                  <a:cubicBezTo>
                    <a:pt x="4" y="7"/>
                    <a:pt x="4" y="7"/>
                    <a:pt x="4" y="7"/>
                  </a:cubicBezTo>
                  <a:cubicBezTo>
                    <a:pt x="4" y="7"/>
                    <a:pt x="3" y="6"/>
                    <a:pt x="3" y="6"/>
                  </a:cubicBezTo>
                  <a:cubicBezTo>
                    <a:pt x="4" y="7"/>
                    <a:pt x="4" y="6"/>
                    <a:pt x="5" y="7"/>
                  </a:cubicBezTo>
                  <a:cubicBezTo>
                    <a:pt x="4" y="6"/>
                    <a:pt x="4" y="6"/>
                    <a:pt x="4" y="6"/>
                  </a:cubicBezTo>
                  <a:cubicBezTo>
                    <a:pt x="4" y="6"/>
                    <a:pt x="4" y="6"/>
                    <a:pt x="4" y="6"/>
                  </a:cubicBezTo>
                  <a:cubicBezTo>
                    <a:pt x="4" y="6"/>
                    <a:pt x="4" y="6"/>
                    <a:pt x="4" y="6"/>
                  </a:cubicBezTo>
                  <a:cubicBezTo>
                    <a:pt x="5" y="6"/>
                    <a:pt x="5" y="6"/>
                    <a:pt x="5" y="6"/>
                  </a:cubicBezTo>
                  <a:cubicBezTo>
                    <a:pt x="5" y="6"/>
                    <a:pt x="5" y="6"/>
                    <a:pt x="5" y="6"/>
                  </a:cubicBezTo>
                  <a:cubicBezTo>
                    <a:pt x="5" y="6"/>
                    <a:pt x="4" y="6"/>
                    <a:pt x="5" y="6"/>
                  </a:cubicBezTo>
                  <a:cubicBezTo>
                    <a:pt x="5" y="6"/>
                    <a:pt x="5" y="6"/>
                    <a:pt x="5" y="6"/>
                  </a:cubicBezTo>
                  <a:cubicBezTo>
                    <a:pt x="5" y="6"/>
                    <a:pt x="3" y="5"/>
                    <a:pt x="4" y="6"/>
                  </a:cubicBezTo>
                  <a:cubicBezTo>
                    <a:pt x="4" y="5"/>
                    <a:pt x="4" y="5"/>
                    <a:pt x="3" y="4"/>
                  </a:cubicBezTo>
                  <a:cubicBezTo>
                    <a:pt x="3" y="5"/>
                    <a:pt x="4" y="5"/>
                    <a:pt x="4" y="5"/>
                  </a:cubicBezTo>
                  <a:cubicBezTo>
                    <a:pt x="3" y="4"/>
                    <a:pt x="5" y="5"/>
                    <a:pt x="4" y="5"/>
                  </a:cubicBezTo>
                  <a:cubicBezTo>
                    <a:pt x="5" y="5"/>
                    <a:pt x="4" y="5"/>
                    <a:pt x="5" y="5"/>
                  </a:cubicBezTo>
                  <a:cubicBezTo>
                    <a:pt x="6" y="6"/>
                    <a:pt x="4" y="5"/>
                    <a:pt x="5" y="5"/>
                  </a:cubicBezTo>
                  <a:cubicBezTo>
                    <a:pt x="5" y="5"/>
                    <a:pt x="5" y="5"/>
                    <a:pt x="5" y="5"/>
                  </a:cubicBezTo>
                  <a:cubicBezTo>
                    <a:pt x="5" y="5"/>
                    <a:pt x="4" y="4"/>
                    <a:pt x="5" y="5"/>
                  </a:cubicBezTo>
                  <a:cubicBezTo>
                    <a:pt x="4" y="4"/>
                    <a:pt x="4" y="4"/>
                    <a:pt x="4" y="4"/>
                  </a:cubicBezTo>
                  <a:cubicBezTo>
                    <a:pt x="5" y="5"/>
                    <a:pt x="5" y="4"/>
                    <a:pt x="6" y="5"/>
                  </a:cubicBezTo>
                  <a:cubicBezTo>
                    <a:pt x="4" y="4"/>
                    <a:pt x="4" y="4"/>
                    <a:pt x="4" y="4"/>
                  </a:cubicBezTo>
                  <a:cubicBezTo>
                    <a:pt x="6" y="4"/>
                    <a:pt x="4" y="4"/>
                    <a:pt x="3" y="3"/>
                  </a:cubicBezTo>
                  <a:cubicBezTo>
                    <a:pt x="3" y="3"/>
                    <a:pt x="4" y="3"/>
                    <a:pt x="4" y="3"/>
                  </a:cubicBezTo>
                  <a:cubicBezTo>
                    <a:pt x="4" y="3"/>
                    <a:pt x="4" y="3"/>
                    <a:pt x="4" y="3"/>
                  </a:cubicBezTo>
                  <a:cubicBezTo>
                    <a:pt x="4" y="3"/>
                    <a:pt x="5" y="3"/>
                    <a:pt x="4" y="3"/>
                  </a:cubicBezTo>
                  <a:cubicBezTo>
                    <a:pt x="4" y="3"/>
                    <a:pt x="5" y="3"/>
                    <a:pt x="5" y="3"/>
                  </a:cubicBezTo>
                  <a:cubicBezTo>
                    <a:pt x="4" y="2"/>
                    <a:pt x="7" y="3"/>
                    <a:pt x="4" y="2"/>
                  </a:cubicBezTo>
                  <a:cubicBezTo>
                    <a:pt x="4" y="2"/>
                    <a:pt x="3" y="2"/>
                    <a:pt x="4" y="2"/>
                  </a:cubicBezTo>
                  <a:cubicBezTo>
                    <a:pt x="3" y="2"/>
                    <a:pt x="3" y="2"/>
                    <a:pt x="3" y="2"/>
                  </a:cubicBezTo>
                  <a:cubicBezTo>
                    <a:pt x="3" y="2"/>
                    <a:pt x="4" y="2"/>
                    <a:pt x="3" y="2"/>
                  </a:cubicBezTo>
                  <a:cubicBezTo>
                    <a:pt x="5" y="2"/>
                    <a:pt x="5" y="2"/>
                    <a:pt x="5" y="2"/>
                  </a:cubicBezTo>
                  <a:cubicBezTo>
                    <a:pt x="7" y="3"/>
                    <a:pt x="3" y="1"/>
                    <a:pt x="5"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1" name="Freeform 2365"/>
            <p:cNvSpPr/>
            <p:nvPr/>
          </p:nvSpPr>
          <p:spPr bwMode="auto">
            <a:xfrm>
              <a:off x="923" y="3083"/>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2" name="Freeform 2366"/>
            <p:cNvSpPr/>
            <p:nvPr/>
          </p:nvSpPr>
          <p:spPr bwMode="auto">
            <a:xfrm>
              <a:off x="921" y="3083"/>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3" name="Freeform 2367"/>
            <p:cNvSpPr/>
            <p:nvPr/>
          </p:nvSpPr>
          <p:spPr bwMode="auto">
            <a:xfrm>
              <a:off x="923" y="30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4" name="Freeform 2368"/>
            <p:cNvSpPr/>
            <p:nvPr/>
          </p:nvSpPr>
          <p:spPr bwMode="auto">
            <a:xfrm>
              <a:off x="921" y="3078"/>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5" name="Freeform 2369"/>
            <p:cNvSpPr/>
            <p:nvPr/>
          </p:nvSpPr>
          <p:spPr bwMode="auto">
            <a:xfrm>
              <a:off x="911" y="3066"/>
              <a:ext cx="15" cy="12"/>
            </a:xfrm>
            <a:custGeom>
              <a:avLst/>
              <a:gdLst>
                <a:gd name="T0" fmla="*/ 4 w 6"/>
                <a:gd name="T1" fmla="*/ 2 h 5"/>
                <a:gd name="T2" fmla="*/ 3 w 6"/>
                <a:gd name="T3" fmla="*/ 1 h 5"/>
                <a:gd name="T4" fmla="*/ 4 w 6"/>
                <a:gd name="T5" fmla="*/ 1 h 5"/>
                <a:gd name="T6" fmla="*/ 2 w 6"/>
                <a:gd name="T7" fmla="*/ 0 h 5"/>
                <a:gd name="T8" fmla="*/ 3 w 6"/>
                <a:gd name="T9" fmla="*/ 2 h 5"/>
                <a:gd name="T10" fmla="*/ 2 w 6"/>
                <a:gd name="T11" fmla="*/ 2 h 5"/>
                <a:gd name="T12" fmla="*/ 3 w 6"/>
                <a:gd name="T13" fmla="*/ 3 h 5"/>
                <a:gd name="T14" fmla="*/ 2 w 6"/>
                <a:gd name="T15" fmla="*/ 3 h 5"/>
                <a:gd name="T16" fmla="*/ 2 w 6"/>
                <a:gd name="T17" fmla="*/ 3 h 5"/>
                <a:gd name="T18" fmla="*/ 3 w 6"/>
                <a:gd name="T19" fmla="*/ 3 h 5"/>
                <a:gd name="T20" fmla="*/ 3 w 6"/>
                <a:gd name="T21" fmla="*/ 3 h 5"/>
                <a:gd name="T22" fmla="*/ 3 w 6"/>
                <a:gd name="T23" fmla="*/ 3 h 5"/>
                <a:gd name="T24" fmla="*/ 3 w 6"/>
                <a:gd name="T25" fmla="*/ 4 h 5"/>
                <a:gd name="T26" fmla="*/ 3 w 6"/>
                <a:gd name="T27" fmla="*/ 3 h 5"/>
                <a:gd name="T28" fmla="*/ 3 w 6"/>
                <a:gd name="T29" fmla="*/ 4 h 5"/>
                <a:gd name="T30" fmla="*/ 2 w 6"/>
                <a:gd name="T31" fmla="*/ 3 h 5"/>
                <a:gd name="T32" fmla="*/ 3 w 6"/>
                <a:gd name="T33" fmla="*/ 4 h 5"/>
                <a:gd name="T34" fmla="*/ 4 w 6"/>
                <a:gd name="T35" fmla="*/ 5 h 5"/>
                <a:gd name="T36" fmla="*/ 4 w 6"/>
                <a:gd name="T37" fmla="*/ 4 h 5"/>
                <a:gd name="T38" fmla="*/ 4 w 6"/>
                <a:gd name="T39" fmla="*/ 4 h 5"/>
                <a:gd name="T40" fmla="*/ 3 w 6"/>
                <a:gd name="T41" fmla="*/ 4 h 5"/>
                <a:gd name="T42" fmla="*/ 4 w 6"/>
                <a:gd name="T43" fmla="*/ 4 h 5"/>
                <a:gd name="T44" fmla="*/ 5 w 6"/>
                <a:gd name="T45" fmla="*/ 4 h 5"/>
                <a:gd name="T46" fmla="*/ 5 w 6"/>
                <a:gd name="T47" fmla="*/ 4 h 5"/>
                <a:gd name="T48" fmla="*/ 5 w 6"/>
                <a:gd name="T49" fmla="*/ 4 h 5"/>
                <a:gd name="T50" fmla="*/ 5 w 6"/>
                <a:gd name="T51" fmla="*/ 4 h 5"/>
                <a:gd name="T52" fmla="*/ 3 w 6"/>
                <a:gd name="T53" fmla="*/ 3 h 5"/>
                <a:gd name="T54" fmla="*/ 3 w 6"/>
                <a:gd name="T55" fmla="*/ 3 h 5"/>
                <a:gd name="T56" fmla="*/ 4 w 6"/>
                <a:gd name="T57" fmla="*/ 4 h 5"/>
                <a:gd name="T58" fmla="*/ 4 w 6"/>
                <a:gd name="T59" fmla="*/ 3 h 5"/>
                <a:gd name="T60" fmla="*/ 5 w 6"/>
                <a:gd name="T61" fmla="*/ 4 h 5"/>
                <a:gd name="T62" fmla="*/ 4 w 6"/>
                <a:gd name="T63" fmla="*/ 3 h 5"/>
                <a:gd name="T64" fmla="*/ 4 w 6"/>
                <a:gd name="T65" fmla="*/ 3 h 5"/>
                <a:gd name="T66" fmla="*/ 5 w 6"/>
                <a:gd name="T67" fmla="*/ 3 h 5"/>
                <a:gd name="T68" fmla="*/ 4 w 6"/>
                <a:gd name="T69" fmla="*/ 3 h 5"/>
                <a:gd name="T70" fmla="*/ 4 w 6"/>
                <a:gd name="T71" fmla="*/ 2 h 5"/>
                <a:gd name="T72" fmla="*/ 4 w 6"/>
                <a:gd name="T73" fmla="*/ 2 h 5"/>
                <a:gd name="T74" fmla="*/ 4 w 6"/>
                <a:gd name="T75" fmla="*/ 2 h 5"/>
                <a:gd name="T76" fmla="*/ 4 w 6"/>
                <a:gd name="T77" fmla="*/ 2 h 5"/>
                <a:gd name="T78" fmla="*/ 3 w 6"/>
                <a:gd name="T79" fmla="*/ 1 h 5"/>
                <a:gd name="T80" fmla="*/ 4 w 6"/>
                <a:gd name="T8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5">
                  <a:moveTo>
                    <a:pt x="4" y="2"/>
                  </a:moveTo>
                  <a:cubicBezTo>
                    <a:pt x="3" y="1"/>
                    <a:pt x="3" y="1"/>
                    <a:pt x="3" y="1"/>
                  </a:cubicBezTo>
                  <a:cubicBezTo>
                    <a:pt x="4" y="1"/>
                    <a:pt x="3" y="1"/>
                    <a:pt x="4" y="1"/>
                  </a:cubicBezTo>
                  <a:cubicBezTo>
                    <a:pt x="3" y="1"/>
                    <a:pt x="4" y="1"/>
                    <a:pt x="2" y="0"/>
                  </a:cubicBezTo>
                  <a:cubicBezTo>
                    <a:pt x="3" y="1"/>
                    <a:pt x="1" y="1"/>
                    <a:pt x="3" y="2"/>
                  </a:cubicBezTo>
                  <a:cubicBezTo>
                    <a:pt x="2" y="2"/>
                    <a:pt x="2" y="2"/>
                    <a:pt x="2" y="2"/>
                  </a:cubicBezTo>
                  <a:cubicBezTo>
                    <a:pt x="4" y="3"/>
                    <a:pt x="0" y="2"/>
                    <a:pt x="3" y="3"/>
                  </a:cubicBezTo>
                  <a:cubicBezTo>
                    <a:pt x="2" y="3"/>
                    <a:pt x="2" y="3"/>
                    <a:pt x="2" y="3"/>
                  </a:cubicBezTo>
                  <a:cubicBezTo>
                    <a:pt x="1" y="2"/>
                    <a:pt x="4" y="4"/>
                    <a:pt x="2" y="3"/>
                  </a:cubicBezTo>
                  <a:cubicBezTo>
                    <a:pt x="3" y="3"/>
                    <a:pt x="3" y="3"/>
                    <a:pt x="3" y="3"/>
                  </a:cubicBezTo>
                  <a:cubicBezTo>
                    <a:pt x="3" y="3"/>
                    <a:pt x="3" y="3"/>
                    <a:pt x="3" y="3"/>
                  </a:cubicBezTo>
                  <a:cubicBezTo>
                    <a:pt x="3" y="3"/>
                    <a:pt x="3" y="3"/>
                    <a:pt x="3" y="3"/>
                  </a:cubicBezTo>
                  <a:cubicBezTo>
                    <a:pt x="3" y="4"/>
                    <a:pt x="3" y="4"/>
                    <a:pt x="3" y="4"/>
                  </a:cubicBezTo>
                  <a:cubicBezTo>
                    <a:pt x="2" y="3"/>
                    <a:pt x="3" y="4"/>
                    <a:pt x="3" y="3"/>
                  </a:cubicBezTo>
                  <a:cubicBezTo>
                    <a:pt x="2" y="3"/>
                    <a:pt x="3" y="4"/>
                    <a:pt x="3" y="4"/>
                  </a:cubicBezTo>
                  <a:cubicBezTo>
                    <a:pt x="3" y="4"/>
                    <a:pt x="2" y="4"/>
                    <a:pt x="2" y="3"/>
                  </a:cubicBezTo>
                  <a:cubicBezTo>
                    <a:pt x="3" y="4"/>
                    <a:pt x="1" y="3"/>
                    <a:pt x="3" y="4"/>
                  </a:cubicBezTo>
                  <a:cubicBezTo>
                    <a:pt x="4" y="5"/>
                    <a:pt x="4" y="5"/>
                    <a:pt x="4" y="5"/>
                  </a:cubicBezTo>
                  <a:cubicBezTo>
                    <a:pt x="5" y="5"/>
                    <a:pt x="4" y="5"/>
                    <a:pt x="4" y="4"/>
                  </a:cubicBezTo>
                  <a:cubicBezTo>
                    <a:pt x="4" y="4"/>
                    <a:pt x="4" y="4"/>
                    <a:pt x="4" y="4"/>
                  </a:cubicBezTo>
                  <a:cubicBezTo>
                    <a:pt x="1" y="3"/>
                    <a:pt x="4" y="4"/>
                    <a:pt x="3" y="4"/>
                  </a:cubicBezTo>
                  <a:cubicBezTo>
                    <a:pt x="4" y="4"/>
                    <a:pt x="4" y="4"/>
                    <a:pt x="4" y="4"/>
                  </a:cubicBezTo>
                  <a:cubicBezTo>
                    <a:pt x="6" y="5"/>
                    <a:pt x="3" y="4"/>
                    <a:pt x="5" y="4"/>
                  </a:cubicBezTo>
                  <a:cubicBezTo>
                    <a:pt x="5" y="4"/>
                    <a:pt x="5" y="4"/>
                    <a:pt x="5" y="4"/>
                  </a:cubicBezTo>
                  <a:cubicBezTo>
                    <a:pt x="6" y="5"/>
                    <a:pt x="5" y="4"/>
                    <a:pt x="5" y="4"/>
                  </a:cubicBezTo>
                  <a:cubicBezTo>
                    <a:pt x="5" y="4"/>
                    <a:pt x="5" y="4"/>
                    <a:pt x="5" y="4"/>
                  </a:cubicBezTo>
                  <a:cubicBezTo>
                    <a:pt x="4" y="4"/>
                    <a:pt x="3" y="3"/>
                    <a:pt x="3" y="3"/>
                  </a:cubicBezTo>
                  <a:cubicBezTo>
                    <a:pt x="4" y="4"/>
                    <a:pt x="3" y="3"/>
                    <a:pt x="3" y="3"/>
                  </a:cubicBezTo>
                  <a:cubicBezTo>
                    <a:pt x="4" y="4"/>
                    <a:pt x="4" y="4"/>
                    <a:pt x="4" y="4"/>
                  </a:cubicBezTo>
                  <a:cubicBezTo>
                    <a:pt x="4" y="3"/>
                    <a:pt x="4" y="3"/>
                    <a:pt x="4" y="3"/>
                  </a:cubicBezTo>
                  <a:cubicBezTo>
                    <a:pt x="4" y="3"/>
                    <a:pt x="5" y="4"/>
                    <a:pt x="5" y="4"/>
                  </a:cubicBezTo>
                  <a:cubicBezTo>
                    <a:pt x="5" y="4"/>
                    <a:pt x="5" y="4"/>
                    <a:pt x="4" y="3"/>
                  </a:cubicBezTo>
                  <a:cubicBezTo>
                    <a:pt x="5" y="4"/>
                    <a:pt x="5" y="3"/>
                    <a:pt x="4" y="3"/>
                  </a:cubicBezTo>
                  <a:cubicBezTo>
                    <a:pt x="4" y="3"/>
                    <a:pt x="5" y="3"/>
                    <a:pt x="5" y="3"/>
                  </a:cubicBezTo>
                  <a:cubicBezTo>
                    <a:pt x="5" y="3"/>
                    <a:pt x="5" y="3"/>
                    <a:pt x="4" y="3"/>
                  </a:cubicBezTo>
                  <a:cubicBezTo>
                    <a:pt x="3" y="2"/>
                    <a:pt x="4" y="2"/>
                    <a:pt x="4" y="2"/>
                  </a:cubicBezTo>
                  <a:cubicBezTo>
                    <a:pt x="4" y="2"/>
                    <a:pt x="4" y="2"/>
                    <a:pt x="4" y="2"/>
                  </a:cubicBezTo>
                  <a:cubicBezTo>
                    <a:pt x="3" y="2"/>
                    <a:pt x="5" y="2"/>
                    <a:pt x="4" y="2"/>
                  </a:cubicBezTo>
                  <a:cubicBezTo>
                    <a:pt x="4" y="2"/>
                    <a:pt x="4" y="2"/>
                    <a:pt x="4" y="2"/>
                  </a:cubicBezTo>
                  <a:cubicBezTo>
                    <a:pt x="4" y="2"/>
                    <a:pt x="2" y="1"/>
                    <a:pt x="3" y="1"/>
                  </a:cubicBezTo>
                  <a:cubicBezTo>
                    <a:pt x="4" y="1"/>
                    <a:pt x="3" y="1"/>
                    <a:pt x="4"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6" name="Freeform 2370"/>
            <p:cNvSpPr/>
            <p:nvPr/>
          </p:nvSpPr>
          <p:spPr bwMode="auto">
            <a:xfrm>
              <a:off x="916" y="3066"/>
              <a:ext cx="5" cy="3"/>
            </a:xfrm>
            <a:custGeom>
              <a:avLst/>
              <a:gdLst>
                <a:gd name="T0" fmla="*/ 1 w 2"/>
                <a:gd name="T1" fmla="*/ 1 h 1"/>
                <a:gd name="T2" fmla="*/ 2 w 2"/>
                <a:gd name="T3" fmla="*/ 1 h 1"/>
                <a:gd name="T4" fmla="*/ 0 w 2"/>
                <a:gd name="T5" fmla="*/ 0 h 1"/>
                <a:gd name="T6" fmla="*/ 1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0"/>
                    <a:pt x="0" y="0"/>
                  </a:cubicBezTo>
                  <a:cubicBezTo>
                    <a:pt x="0" y="0"/>
                    <a:pt x="0" y="0"/>
                    <a:pt x="1"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7" name="Freeform 2371"/>
            <p:cNvSpPr/>
            <p:nvPr/>
          </p:nvSpPr>
          <p:spPr bwMode="auto">
            <a:xfrm>
              <a:off x="914" y="3062"/>
              <a:ext cx="9" cy="7"/>
            </a:xfrm>
            <a:custGeom>
              <a:avLst/>
              <a:gdLst>
                <a:gd name="T0" fmla="*/ 2 w 4"/>
                <a:gd name="T1" fmla="*/ 1 h 3"/>
                <a:gd name="T2" fmla="*/ 1 w 4"/>
                <a:gd name="T3" fmla="*/ 1 h 3"/>
                <a:gd name="T4" fmla="*/ 1 w 4"/>
                <a:gd name="T5" fmla="*/ 1 h 3"/>
                <a:gd name="T6" fmla="*/ 2 w 4"/>
                <a:gd name="T7" fmla="*/ 2 h 3"/>
                <a:gd name="T8" fmla="*/ 1 w 4"/>
                <a:gd name="T9" fmla="*/ 2 h 3"/>
                <a:gd name="T10" fmla="*/ 2 w 4"/>
                <a:gd name="T11" fmla="*/ 3 h 3"/>
                <a:gd name="T12" fmla="*/ 2 w 4"/>
                <a:gd name="T13" fmla="*/ 2 h 3"/>
                <a:gd name="T14" fmla="*/ 3 w 4"/>
                <a:gd name="T15" fmla="*/ 3 h 3"/>
                <a:gd name="T16" fmla="*/ 2 w 4"/>
                <a:gd name="T17" fmla="*/ 2 h 3"/>
                <a:gd name="T18" fmla="*/ 3 w 4"/>
                <a:gd name="T19" fmla="*/ 3 h 3"/>
                <a:gd name="T20" fmla="*/ 2 w 4"/>
                <a:gd name="T21" fmla="*/ 2 h 3"/>
                <a:gd name="T22" fmla="*/ 3 w 4"/>
                <a:gd name="T23" fmla="*/ 2 h 3"/>
                <a:gd name="T24" fmla="*/ 4 w 4"/>
                <a:gd name="T25" fmla="*/ 2 h 3"/>
                <a:gd name="T26" fmla="*/ 3 w 4"/>
                <a:gd name="T27" fmla="*/ 2 h 3"/>
                <a:gd name="T28" fmla="*/ 2 w 4"/>
                <a:gd name="T29" fmla="*/ 2 h 3"/>
                <a:gd name="T30" fmla="*/ 4 w 4"/>
                <a:gd name="T31" fmla="*/ 2 h 3"/>
                <a:gd name="T32" fmla="*/ 3 w 4"/>
                <a:gd name="T33" fmla="*/ 1 h 3"/>
                <a:gd name="T34" fmla="*/ 2 w 4"/>
                <a:gd name="T35" fmla="*/ 1 h 3"/>
                <a:gd name="T36" fmla="*/ 3 w 4"/>
                <a:gd name="T37" fmla="*/ 1 h 3"/>
                <a:gd name="T38" fmla="*/ 3 w 4"/>
                <a:gd name="T39" fmla="*/ 1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1" y="1"/>
                    <a:pt x="1" y="1"/>
                    <a:pt x="1" y="1"/>
                  </a:cubicBezTo>
                  <a:cubicBezTo>
                    <a:pt x="1" y="1"/>
                    <a:pt x="2" y="2"/>
                    <a:pt x="1" y="1"/>
                  </a:cubicBezTo>
                  <a:cubicBezTo>
                    <a:pt x="1" y="1"/>
                    <a:pt x="2" y="2"/>
                    <a:pt x="2" y="2"/>
                  </a:cubicBezTo>
                  <a:cubicBezTo>
                    <a:pt x="1" y="2"/>
                    <a:pt x="1" y="2"/>
                    <a:pt x="1" y="2"/>
                  </a:cubicBezTo>
                  <a:cubicBezTo>
                    <a:pt x="2" y="2"/>
                    <a:pt x="1" y="2"/>
                    <a:pt x="2" y="3"/>
                  </a:cubicBezTo>
                  <a:cubicBezTo>
                    <a:pt x="3" y="3"/>
                    <a:pt x="2" y="2"/>
                    <a:pt x="2" y="2"/>
                  </a:cubicBezTo>
                  <a:cubicBezTo>
                    <a:pt x="3" y="3"/>
                    <a:pt x="3" y="3"/>
                    <a:pt x="3" y="3"/>
                  </a:cubicBezTo>
                  <a:cubicBezTo>
                    <a:pt x="2" y="2"/>
                    <a:pt x="2" y="2"/>
                    <a:pt x="2" y="2"/>
                  </a:cubicBezTo>
                  <a:cubicBezTo>
                    <a:pt x="3" y="3"/>
                    <a:pt x="3" y="3"/>
                    <a:pt x="3" y="3"/>
                  </a:cubicBezTo>
                  <a:cubicBezTo>
                    <a:pt x="4" y="3"/>
                    <a:pt x="1" y="2"/>
                    <a:pt x="2" y="2"/>
                  </a:cubicBezTo>
                  <a:cubicBezTo>
                    <a:pt x="3" y="2"/>
                    <a:pt x="3" y="2"/>
                    <a:pt x="3" y="2"/>
                  </a:cubicBezTo>
                  <a:cubicBezTo>
                    <a:pt x="3" y="2"/>
                    <a:pt x="3" y="2"/>
                    <a:pt x="4" y="2"/>
                  </a:cubicBezTo>
                  <a:cubicBezTo>
                    <a:pt x="4" y="2"/>
                    <a:pt x="3" y="2"/>
                    <a:pt x="3" y="2"/>
                  </a:cubicBezTo>
                  <a:cubicBezTo>
                    <a:pt x="3" y="2"/>
                    <a:pt x="3" y="2"/>
                    <a:pt x="2" y="2"/>
                  </a:cubicBezTo>
                  <a:cubicBezTo>
                    <a:pt x="1" y="1"/>
                    <a:pt x="3" y="2"/>
                    <a:pt x="4" y="2"/>
                  </a:cubicBezTo>
                  <a:cubicBezTo>
                    <a:pt x="3" y="2"/>
                    <a:pt x="2" y="1"/>
                    <a:pt x="3" y="1"/>
                  </a:cubicBezTo>
                  <a:cubicBezTo>
                    <a:pt x="2" y="1"/>
                    <a:pt x="2" y="1"/>
                    <a:pt x="2" y="1"/>
                  </a:cubicBezTo>
                  <a:cubicBezTo>
                    <a:pt x="3" y="1"/>
                    <a:pt x="3" y="1"/>
                    <a:pt x="3" y="1"/>
                  </a:cubicBezTo>
                  <a:cubicBezTo>
                    <a:pt x="3" y="1"/>
                    <a:pt x="3" y="1"/>
                    <a:pt x="3" y="1"/>
                  </a:cubicBezTo>
                  <a:cubicBezTo>
                    <a:pt x="2" y="1"/>
                    <a:pt x="1"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8" name="Rectangle 2372"/>
            <p:cNvSpPr>
              <a:spLocks noChangeArrowheads="1"/>
            </p:cNvSpPr>
            <p:nvPr/>
          </p:nvSpPr>
          <p:spPr bwMode="auto">
            <a:xfrm>
              <a:off x="916" y="306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09" name="Freeform 2373"/>
            <p:cNvSpPr/>
            <p:nvPr/>
          </p:nvSpPr>
          <p:spPr bwMode="auto">
            <a:xfrm>
              <a:off x="778" y="3107"/>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0" name="Freeform 2374"/>
            <p:cNvSpPr/>
            <p:nvPr/>
          </p:nvSpPr>
          <p:spPr bwMode="auto">
            <a:xfrm>
              <a:off x="776" y="3107"/>
              <a:ext cx="5" cy="9"/>
            </a:xfrm>
            <a:custGeom>
              <a:avLst/>
              <a:gdLst>
                <a:gd name="T0" fmla="*/ 0 w 2"/>
                <a:gd name="T1" fmla="*/ 4 h 4"/>
                <a:gd name="T2" fmla="*/ 1 w 2"/>
                <a:gd name="T3" fmla="*/ 3 h 4"/>
                <a:gd name="T4" fmla="*/ 2 w 2"/>
                <a:gd name="T5" fmla="*/ 0 h 4"/>
                <a:gd name="T6" fmla="*/ 1 w 2"/>
                <a:gd name="T7" fmla="*/ 2 h 4"/>
                <a:gd name="T8" fmla="*/ 1 w 2"/>
                <a:gd name="T9" fmla="*/ 1 h 4"/>
                <a:gd name="T10" fmla="*/ 0 w 2"/>
                <a:gd name="T11" fmla="*/ 3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1" y="3"/>
                    <a:pt x="1" y="3"/>
                    <a:pt x="1" y="3"/>
                  </a:cubicBezTo>
                  <a:cubicBezTo>
                    <a:pt x="1" y="1"/>
                    <a:pt x="1" y="2"/>
                    <a:pt x="2" y="0"/>
                  </a:cubicBezTo>
                  <a:cubicBezTo>
                    <a:pt x="1" y="0"/>
                    <a:pt x="1" y="1"/>
                    <a:pt x="1" y="2"/>
                  </a:cubicBezTo>
                  <a:cubicBezTo>
                    <a:pt x="1" y="2"/>
                    <a:pt x="1" y="1"/>
                    <a:pt x="1" y="1"/>
                  </a:cubicBezTo>
                  <a:cubicBezTo>
                    <a:pt x="1" y="2"/>
                    <a:pt x="1" y="2"/>
                    <a:pt x="0" y="3"/>
                  </a:cubicBezTo>
                  <a:cubicBezTo>
                    <a:pt x="0" y="4"/>
                    <a:pt x="1" y="2"/>
                    <a:pt x="1"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1" name="Freeform 2375"/>
            <p:cNvSpPr/>
            <p:nvPr/>
          </p:nvSpPr>
          <p:spPr bwMode="auto">
            <a:xfrm>
              <a:off x="778" y="31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2" name="Freeform 2376"/>
            <p:cNvSpPr/>
            <p:nvPr/>
          </p:nvSpPr>
          <p:spPr bwMode="auto">
            <a:xfrm>
              <a:off x="778" y="31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3" name="Freeform 2377"/>
            <p:cNvSpPr/>
            <p:nvPr/>
          </p:nvSpPr>
          <p:spPr bwMode="auto">
            <a:xfrm>
              <a:off x="781" y="31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4" name="Freeform 2378"/>
            <p:cNvSpPr/>
            <p:nvPr/>
          </p:nvSpPr>
          <p:spPr bwMode="auto">
            <a:xfrm>
              <a:off x="781" y="3109"/>
              <a:ext cx="2" cy="5"/>
            </a:xfrm>
            <a:custGeom>
              <a:avLst/>
              <a:gdLst>
                <a:gd name="T0" fmla="*/ 1 w 1"/>
                <a:gd name="T1" fmla="*/ 0 h 2"/>
                <a:gd name="T2" fmla="*/ 0 w 1"/>
                <a:gd name="T3" fmla="*/ 0 h 2"/>
                <a:gd name="T4" fmla="*/ 0 w 1"/>
                <a:gd name="T5" fmla="*/ 0 h 2"/>
                <a:gd name="T6" fmla="*/ 0 w 1"/>
                <a:gd name="T7" fmla="*/ 2 h 2"/>
                <a:gd name="T8" fmla="*/ 0 w 1"/>
                <a:gd name="T9" fmla="*/ 1 h 2"/>
                <a:gd name="T10" fmla="*/ 0 w 1"/>
                <a:gd name="T11" fmla="*/ 2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cubicBezTo>
                    <a:pt x="1" y="0"/>
                    <a:pt x="0" y="0"/>
                    <a:pt x="0" y="0"/>
                  </a:cubicBezTo>
                  <a:cubicBezTo>
                    <a:pt x="0" y="0"/>
                    <a:pt x="0" y="0"/>
                    <a:pt x="0" y="0"/>
                  </a:cubicBezTo>
                  <a:cubicBezTo>
                    <a:pt x="0" y="1"/>
                    <a:pt x="0" y="2"/>
                    <a:pt x="0" y="2"/>
                  </a:cubicBezTo>
                  <a:cubicBezTo>
                    <a:pt x="0" y="2"/>
                    <a:pt x="0" y="1"/>
                    <a:pt x="0" y="1"/>
                  </a:cubicBezTo>
                  <a:cubicBezTo>
                    <a:pt x="0" y="2"/>
                    <a:pt x="0" y="2"/>
                    <a:pt x="0" y="2"/>
                  </a:cubicBezTo>
                  <a:cubicBezTo>
                    <a:pt x="0" y="2"/>
                    <a:pt x="0"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5" name="Freeform 2379"/>
            <p:cNvSpPr/>
            <p:nvPr/>
          </p:nvSpPr>
          <p:spPr bwMode="auto">
            <a:xfrm>
              <a:off x="781" y="3109"/>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6" name="Freeform 2380"/>
            <p:cNvSpPr/>
            <p:nvPr/>
          </p:nvSpPr>
          <p:spPr bwMode="auto">
            <a:xfrm>
              <a:off x="781" y="3109"/>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7" name="Freeform 2381"/>
            <p:cNvSpPr/>
            <p:nvPr/>
          </p:nvSpPr>
          <p:spPr bwMode="auto">
            <a:xfrm>
              <a:off x="781" y="3109"/>
              <a:ext cx="2" cy="7"/>
            </a:xfrm>
            <a:custGeom>
              <a:avLst/>
              <a:gdLst>
                <a:gd name="T0" fmla="*/ 1 w 1"/>
                <a:gd name="T1" fmla="*/ 0 h 3"/>
                <a:gd name="T2" fmla="*/ 0 w 1"/>
                <a:gd name="T3" fmla="*/ 1 h 3"/>
                <a:gd name="T4" fmla="*/ 0 w 1"/>
                <a:gd name="T5" fmla="*/ 3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2"/>
                    <a:pt x="1" y="0"/>
                    <a:pt x="0" y="1"/>
                  </a:cubicBezTo>
                  <a:cubicBezTo>
                    <a:pt x="1" y="1"/>
                    <a:pt x="1" y="2"/>
                    <a:pt x="0" y="3"/>
                  </a:cubicBezTo>
                  <a:cubicBezTo>
                    <a:pt x="1" y="3"/>
                    <a:pt x="1" y="3"/>
                    <a:pt x="1" y="3"/>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8" name="Freeform 2382"/>
            <p:cNvSpPr/>
            <p:nvPr/>
          </p:nvSpPr>
          <p:spPr bwMode="auto">
            <a:xfrm>
              <a:off x="783" y="31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9" name="Freeform 2383"/>
            <p:cNvSpPr/>
            <p:nvPr/>
          </p:nvSpPr>
          <p:spPr bwMode="auto">
            <a:xfrm>
              <a:off x="783" y="3112"/>
              <a:ext cx="2" cy="9"/>
            </a:xfrm>
            <a:custGeom>
              <a:avLst/>
              <a:gdLst>
                <a:gd name="T0" fmla="*/ 1 w 1"/>
                <a:gd name="T1" fmla="*/ 1 h 4"/>
                <a:gd name="T2" fmla="*/ 1 w 1"/>
                <a:gd name="T3" fmla="*/ 2 h 4"/>
                <a:gd name="T4" fmla="*/ 1 w 1"/>
                <a:gd name="T5" fmla="*/ 1 h 4"/>
                <a:gd name="T6" fmla="*/ 0 w 1"/>
                <a:gd name="T7" fmla="*/ 2 h 4"/>
                <a:gd name="T8" fmla="*/ 1 w 1"/>
                <a:gd name="T9" fmla="*/ 0 h 4"/>
                <a:gd name="T10" fmla="*/ 0 w 1"/>
                <a:gd name="T11" fmla="*/ 2 h 4"/>
                <a:gd name="T12" fmla="*/ 0 w 1"/>
                <a:gd name="T13" fmla="*/ 0 h 4"/>
                <a:gd name="T14" fmla="*/ 0 w 1"/>
                <a:gd name="T15" fmla="*/ 2 h 4"/>
                <a:gd name="T16" fmla="*/ 0 w 1"/>
                <a:gd name="T17" fmla="*/ 2 h 4"/>
                <a:gd name="T18" fmla="*/ 0 w 1"/>
                <a:gd name="T19" fmla="*/ 3 h 4"/>
                <a:gd name="T20" fmla="*/ 1 w 1"/>
                <a:gd name="T21" fmla="*/ 4 h 4"/>
                <a:gd name="T22" fmla="*/ 1 w 1"/>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1"/>
                  </a:moveTo>
                  <a:cubicBezTo>
                    <a:pt x="1" y="2"/>
                    <a:pt x="1" y="2"/>
                    <a:pt x="1" y="2"/>
                  </a:cubicBezTo>
                  <a:cubicBezTo>
                    <a:pt x="1" y="2"/>
                    <a:pt x="1" y="1"/>
                    <a:pt x="1" y="1"/>
                  </a:cubicBezTo>
                  <a:cubicBezTo>
                    <a:pt x="1" y="1"/>
                    <a:pt x="1" y="2"/>
                    <a:pt x="0" y="2"/>
                  </a:cubicBezTo>
                  <a:cubicBezTo>
                    <a:pt x="0" y="0"/>
                    <a:pt x="1" y="2"/>
                    <a:pt x="1" y="0"/>
                  </a:cubicBezTo>
                  <a:cubicBezTo>
                    <a:pt x="1" y="0"/>
                    <a:pt x="0" y="0"/>
                    <a:pt x="0" y="2"/>
                  </a:cubicBezTo>
                  <a:cubicBezTo>
                    <a:pt x="0" y="0"/>
                    <a:pt x="0" y="0"/>
                    <a:pt x="0" y="0"/>
                  </a:cubicBezTo>
                  <a:cubicBezTo>
                    <a:pt x="0" y="2"/>
                    <a:pt x="0" y="2"/>
                    <a:pt x="0" y="2"/>
                  </a:cubicBezTo>
                  <a:cubicBezTo>
                    <a:pt x="0" y="3"/>
                    <a:pt x="0" y="1"/>
                    <a:pt x="0" y="2"/>
                  </a:cubicBezTo>
                  <a:cubicBezTo>
                    <a:pt x="0" y="3"/>
                    <a:pt x="0" y="3"/>
                    <a:pt x="0" y="3"/>
                  </a:cubicBezTo>
                  <a:cubicBezTo>
                    <a:pt x="0" y="3"/>
                    <a:pt x="0" y="4"/>
                    <a:pt x="1" y="4"/>
                  </a:cubicBezTo>
                  <a:cubicBezTo>
                    <a:pt x="1" y="4"/>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0" name="Freeform 2384"/>
            <p:cNvSpPr/>
            <p:nvPr/>
          </p:nvSpPr>
          <p:spPr bwMode="auto">
            <a:xfrm>
              <a:off x="785" y="3116"/>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1" name="Freeform 2385"/>
            <p:cNvSpPr/>
            <p:nvPr/>
          </p:nvSpPr>
          <p:spPr bwMode="auto">
            <a:xfrm>
              <a:off x="785" y="3112"/>
              <a:ext cx="3" cy="11"/>
            </a:xfrm>
            <a:custGeom>
              <a:avLst/>
              <a:gdLst>
                <a:gd name="T0" fmla="*/ 1 w 1"/>
                <a:gd name="T1" fmla="*/ 0 h 5"/>
                <a:gd name="T2" fmla="*/ 1 w 1"/>
                <a:gd name="T3" fmla="*/ 1 h 5"/>
                <a:gd name="T4" fmla="*/ 1 w 1"/>
                <a:gd name="T5" fmla="*/ 1 h 5"/>
                <a:gd name="T6" fmla="*/ 0 w 1"/>
                <a:gd name="T7" fmla="*/ 2 h 5"/>
                <a:gd name="T8" fmla="*/ 1 w 1"/>
                <a:gd name="T9" fmla="*/ 1 h 5"/>
                <a:gd name="T10" fmla="*/ 1 w 1"/>
                <a:gd name="T11" fmla="*/ 3 h 5"/>
                <a:gd name="T12" fmla="*/ 1 w 1"/>
                <a:gd name="T13" fmla="*/ 3 h 5"/>
                <a:gd name="T14" fmla="*/ 1 w 1"/>
                <a:gd name="T15" fmla="*/ 3 h 5"/>
                <a:gd name="T16" fmla="*/ 1 w 1"/>
                <a:gd name="T17" fmla="*/ 2 h 5"/>
                <a:gd name="T18" fmla="*/ 1 w 1"/>
                <a:gd name="T19" fmla="*/ 2 h 5"/>
                <a:gd name="T20" fmla="*/ 1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1" y="0"/>
                  </a:moveTo>
                  <a:cubicBezTo>
                    <a:pt x="1" y="1"/>
                    <a:pt x="1" y="1"/>
                    <a:pt x="1" y="1"/>
                  </a:cubicBezTo>
                  <a:cubicBezTo>
                    <a:pt x="1" y="1"/>
                    <a:pt x="1" y="1"/>
                    <a:pt x="1" y="1"/>
                  </a:cubicBezTo>
                  <a:cubicBezTo>
                    <a:pt x="0" y="1"/>
                    <a:pt x="0" y="2"/>
                    <a:pt x="0" y="2"/>
                  </a:cubicBezTo>
                  <a:cubicBezTo>
                    <a:pt x="0" y="3"/>
                    <a:pt x="1" y="1"/>
                    <a:pt x="1" y="1"/>
                  </a:cubicBezTo>
                  <a:cubicBezTo>
                    <a:pt x="1" y="2"/>
                    <a:pt x="1" y="2"/>
                    <a:pt x="1" y="3"/>
                  </a:cubicBezTo>
                  <a:cubicBezTo>
                    <a:pt x="1" y="3"/>
                    <a:pt x="1" y="3"/>
                    <a:pt x="1" y="3"/>
                  </a:cubicBezTo>
                  <a:cubicBezTo>
                    <a:pt x="1" y="5"/>
                    <a:pt x="1" y="3"/>
                    <a:pt x="1" y="3"/>
                  </a:cubicBezTo>
                  <a:cubicBezTo>
                    <a:pt x="1" y="2"/>
                    <a:pt x="1" y="2"/>
                    <a:pt x="1" y="2"/>
                  </a:cubicBezTo>
                  <a:cubicBezTo>
                    <a:pt x="1" y="2"/>
                    <a:pt x="1" y="2"/>
                    <a:pt x="1" y="2"/>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2" name="Freeform 2386"/>
            <p:cNvSpPr/>
            <p:nvPr/>
          </p:nvSpPr>
          <p:spPr bwMode="auto">
            <a:xfrm>
              <a:off x="785" y="3112"/>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3" name="Freeform 2387"/>
            <p:cNvSpPr/>
            <p:nvPr/>
          </p:nvSpPr>
          <p:spPr bwMode="auto">
            <a:xfrm>
              <a:off x="788" y="31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4" name="Freeform 2388"/>
            <p:cNvSpPr/>
            <p:nvPr/>
          </p:nvSpPr>
          <p:spPr bwMode="auto">
            <a:xfrm>
              <a:off x="788" y="3112"/>
              <a:ext cx="2" cy="2"/>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5" name="Freeform 2389"/>
            <p:cNvSpPr/>
            <p:nvPr/>
          </p:nvSpPr>
          <p:spPr bwMode="auto">
            <a:xfrm>
              <a:off x="790" y="3109"/>
              <a:ext cx="17" cy="12"/>
            </a:xfrm>
            <a:custGeom>
              <a:avLst/>
              <a:gdLst>
                <a:gd name="T0" fmla="*/ 7 w 7"/>
                <a:gd name="T1" fmla="*/ 3 h 5"/>
                <a:gd name="T2" fmla="*/ 6 w 7"/>
                <a:gd name="T3" fmla="*/ 3 h 5"/>
                <a:gd name="T4" fmla="*/ 6 w 7"/>
                <a:gd name="T5" fmla="*/ 1 h 5"/>
                <a:gd name="T6" fmla="*/ 6 w 7"/>
                <a:gd name="T7" fmla="*/ 0 h 5"/>
                <a:gd name="T8" fmla="*/ 6 w 7"/>
                <a:gd name="T9" fmla="*/ 1 h 5"/>
                <a:gd name="T10" fmla="*/ 5 w 7"/>
                <a:gd name="T11" fmla="*/ 0 h 5"/>
                <a:gd name="T12" fmla="*/ 5 w 7"/>
                <a:gd name="T13" fmla="*/ 0 h 5"/>
                <a:gd name="T14" fmla="*/ 4 w 7"/>
                <a:gd name="T15" fmla="*/ 1 h 5"/>
                <a:gd name="T16" fmla="*/ 1 w 7"/>
                <a:gd name="T17" fmla="*/ 1 h 5"/>
                <a:gd name="T18" fmla="*/ 1 w 7"/>
                <a:gd name="T19" fmla="*/ 3 h 5"/>
                <a:gd name="T20" fmla="*/ 1 w 7"/>
                <a:gd name="T21" fmla="*/ 2 h 5"/>
                <a:gd name="T22" fmla="*/ 1 w 7"/>
                <a:gd name="T23" fmla="*/ 2 h 5"/>
                <a:gd name="T24" fmla="*/ 0 w 7"/>
                <a:gd name="T25" fmla="*/ 1 h 5"/>
                <a:gd name="T26" fmla="*/ 0 w 7"/>
                <a:gd name="T27" fmla="*/ 3 h 5"/>
                <a:gd name="T28" fmla="*/ 0 w 7"/>
                <a:gd name="T29" fmla="*/ 1 h 5"/>
                <a:gd name="T30" fmla="*/ 0 w 7"/>
                <a:gd name="T31" fmla="*/ 2 h 5"/>
                <a:gd name="T32" fmla="*/ 0 w 7"/>
                <a:gd name="T33" fmla="*/ 4 h 5"/>
                <a:gd name="T34" fmla="*/ 0 w 7"/>
                <a:gd name="T35" fmla="*/ 4 h 5"/>
                <a:gd name="T36" fmla="*/ 2 w 7"/>
                <a:gd name="T37" fmla="*/ 2 h 5"/>
                <a:gd name="T38" fmla="*/ 2 w 7"/>
                <a:gd name="T39" fmla="*/ 3 h 5"/>
                <a:gd name="T40" fmla="*/ 3 w 7"/>
                <a:gd name="T41" fmla="*/ 4 h 5"/>
                <a:gd name="T42" fmla="*/ 3 w 7"/>
                <a:gd name="T43" fmla="*/ 2 h 5"/>
                <a:gd name="T44" fmla="*/ 3 w 7"/>
                <a:gd name="T45" fmla="*/ 3 h 5"/>
                <a:gd name="T46" fmla="*/ 3 w 7"/>
                <a:gd name="T47" fmla="*/ 2 h 5"/>
                <a:gd name="T48" fmla="*/ 4 w 7"/>
                <a:gd name="T49" fmla="*/ 3 h 5"/>
                <a:gd name="T50" fmla="*/ 4 w 7"/>
                <a:gd name="T51" fmla="*/ 1 h 5"/>
                <a:gd name="T52" fmla="*/ 5 w 7"/>
                <a:gd name="T53" fmla="*/ 4 h 5"/>
                <a:gd name="T54" fmla="*/ 4 w 7"/>
                <a:gd name="T55" fmla="*/ 3 h 5"/>
                <a:gd name="T56" fmla="*/ 4 w 7"/>
                <a:gd name="T57" fmla="*/ 2 h 5"/>
                <a:gd name="T58" fmla="*/ 5 w 7"/>
                <a:gd name="T59" fmla="*/ 3 h 5"/>
                <a:gd name="T60" fmla="*/ 5 w 7"/>
                <a:gd name="T61" fmla="*/ 2 h 5"/>
                <a:gd name="T62" fmla="*/ 5 w 7"/>
                <a:gd name="T63" fmla="*/ 1 h 5"/>
                <a:gd name="T64" fmla="*/ 6 w 7"/>
                <a:gd name="T65" fmla="*/ 2 h 5"/>
                <a:gd name="T66" fmla="*/ 6 w 7"/>
                <a:gd name="T67" fmla="*/ 3 h 5"/>
                <a:gd name="T68" fmla="*/ 6 w 7"/>
                <a:gd name="T69" fmla="*/ 4 h 5"/>
                <a:gd name="T70" fmla="*/ 6 w 7"/>
                <a:gd name="T71" fmla="*/ 2 h 5"/>
                <a:gd name="T72" fmla="*/ 7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3"/>
                    <a:pt x="6" y="2"/>
                    <a:pt x="6" y="3"/>
                  </a:cubicBezTo>
                  <a:cubicBezTo>
                    <a:pt x="6" y="2"/>
                    <a:pt x="6" y="2"/>
                    <a:pt x="6" y="1"/>
                  </a:cubicBezTo>
                  <a:cubicBezTo>
                    <a:pt x="6" y="1"/>
                    <a:pt x="6" y="1"/>
                    <a:pt x="6" y="0"/>
                  </a:cubicBezTo>
                  <a:cubicBezTo>
                    <a:pt x="6" y="0"/>
                    <a:pt x="6" y="1"/>
                    <a:pt x="6" y="1"/>
                  </a:cubicBezTo>
                  <a:cubicBezTo>
                    <a:pt x="5" y="0"/>
                    <a:pt x="5" y="0"/>
                    <a:pt x="5" y="0"/>
                  </a:cubicBezTo>
                  <a:cubicBezTo>
                    <a:pt x="5" y="0"/>
                    <a:pt x="5" y="1"/>
                    <a:pt x="5" y="0"/>
                  </a:cubicBezTo>
                  <a:cubicBezTo>
                    <a:pt x="4" y="0"/>
                    <a:pt x="4" y="1"/>
                    <a:pt x="4" y="1"/>
                  </a:cubicBezTo>
                  <a:cubicBezTo>
                    <a:pt x="3" y="1"/>
                    <a:pt x="2" y="2"/>
                    <a:pt x="1" y="1"/>
                  </a:cubicBezTo>
                  <a:cubicBezTo>
                    <a:pt x="1" y="3"/>
                    <a:pt x="1" y="3"/>
                    <a:pt x="1" y="3"/>
                  </a:cubicBezTo>
                  <a:cubicBezTo>
                    <a:pt x="1" y="2"/>
                    <a:pt x="1" y="3"/>
                    <a:pt x="1" y="2"/>
                  </a:cubicBezTo>
                  <a:cubicBezTo>
                    <a:pt x="1" y="2"/>
                    <a:pt x="1" y="2"/>
                    <a:pt x="1" y="2"/>
                  </a:cubicBezTo>
                  <a:cubicBezTo>
                    <a:pt x="1" y="0"/>
                    <a:pt x="1" y="2"/>
                    <a:pt x="0" y="1"/>
                  </a:cubicBezTo>
                  <a:cubicBezTo>
                    <a:pt x="0" y="1"/>
                    <a:pt x="0" y="3"/>
                    <a:pt x="0" y="3"/>
                  </a:cubicBezTo>
                  <a:cubicBezTo>
                    <a:pt x="0" y="1"/>
                    <a:pt x="0" y="3"/>
                    <a:pt x="0" y="1"/>
                  </a:cubicBezTo>
                  <a:cubicBezTo>
                    <a:pt x="0" y="1"/>
                    <a:pt x="0" y="3"/>
                    <a:pt x="0" y="2"/>
                  </a:cubicBezTo>
                  <a:cubicBezTo>
                    <a:pt x="0" y="3"/>
                    <a:pt x="0" y="3"/>
                    <a:pt x="0" y="4"/>
                  </a:cubicBezTo>
                  <a:cubicBezTo>
                    <a:pt x="0" y="4"/>
                    <a:pt x="0" y="3"/>
                    <a:pt x="0" y="4"/>
                  </a:cubicBezTo>
                  <a:cubicBezTo>
                    <a:pt x="0" y="5"/>
                    <a:pt x="1" y="3"/>
                    <a:pt x="2" y="2"/>
                  </a:cubicBezTo>
                  <a:cubicBezTo>
                    <a:pt x="2" y="3"/>
                    <a:pt x="2" y="3"/>
                    <a:pt x="2" y="3"/>
                  </a:cubicBezTo>
                  <a:cubicBezTo>
                    <a:pt x="2" y="2"/>
                    <a:pt x="2" y="2"/>
                    <a:pt x="3" y="4"/>
                  </a:cubicBezTo>
                  <a:cubicBezTo>
                    <a:pt x="3" y="3"/>
                    <a:pt x="3" y="4"/>
                    <a:pt x="3" y="2"/>
                  </a:cubicBezTo>
                  <a:cubicBezTo>
                    <a:pt x="3" y="3"/>
                    <a:pt x="3" y="3"/>
                    <a:pt x="3" y="3"/>
                  </a:cubicBezTo>
                  <a:cubicBezTo>
                    <a:pt x="3" y="2"/>
                    <a:pt x="3" y="2"/>
                    <a:pt x="3" y="2"/>
                  </a:cubicBezTo>
                  <a:cubicBezTo>
                    <a:pt x="3" y="2"/>
                    <a:pt x="4" y="3"/>
                    <a:pt x="4" y="3"/>
                  </a:cubicBezTo>
                  <a:cubicBezTo>
                    <a:pt x="3" y="2"/>
                    <a:pt x="4" y="2"/>
                    <a:pt x="4" y="1"/>
                  </a:cubicBezTo>
                  <a:cubicBezTo>
                    <a:pt x="5" y="4"/>
                    <a:pt x="5" y="4"/>
                    <a:pt x="5" y="4"/>
                  </a:cubicBezTo>
                  <a:cubicBezTo>
                    <a:pt x="4" y="3"/>
                    <a:pt x="4" y="3"/>
                    <a:pt x="4" y="3"/>
                  </a:cubicBezTo>
                  <a:cubicBezTo>
                    <a:pt x="5" y="3"/>
                    <a:pt x="4" y="2"/>
                    <a:pt x="4" y="2"/>
                  </a:cubicBezTo>
                  <a:cubicBezTo>
                    <a:pt x="4" y="2"/>
                    <a:pt x="5" y="3"/>
                    <a:pt x="5" y="3"/>
                  </a:cubicBezTo>
                  <a:cubicBezTo>
                    <a:pt x="5" y="4"/>
                    <a:pt x="5" y="2"/>
                    <a:pt x="5" y="2"/>
                  </a:cubicBezTo>
                  <a:cubicBezTo>
                    <a:pt x="5" y="1"/>
                    <a:pt x="5" y="1"/>
                    <a:pt x="5" y="1"/>
                  </a:cubicBezTo>
                  <a:cubicBezTo>
                    <a:pt x="5" y="1"/>
                    <a:pt x="5" y="2"/>
                    <a:pt x="6" y="2"/>
                  </a:cubicBezTo>
                  <a:cubicBezTo>
                    <a:pt x="6" y="3"/>
                    <a:pt x="6" y="3"/>
                    <a:pt x="6" y="3"/>
                  </a:cubicBezTo>
                  <a:cubicBezTo>
                    <a:pt x="6" y="4"/>
                    <a:pt x="6" y="4"/>
                    <a:pt x="6" y="4"/>
                  </a:cubicBezTo>
                  <a:cubicBezTo>
                    <a:pt x="6" y="2"/>
                    <a:pt x="6" y="2"/>
                    <a:pt x="6" y="2"/>
                  </a:cubicBezTo>
                  <a:cubicBezTo>
                    <a:pt x="6" y="3"/>
                    <a:pt x="7" y="3"/>
                    <a:pt x="7"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6" name="Freeform 2390"/>
            <p:cNvSpPr/>
            <p:nvPr/>
          </p:nvSpPr>
          <p:spPr bwMode="auto">
            <a:xfrm>
              <a:off x="804" y="3119"/>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7" name="Freeform 2391"/>
            <p:cNvSpPr/>
            <p:nvPr/>
          </p:nvSpPr>
          <p:spPr bwMode="auto">
            <a:xfrm>
              <a:off x="807" y="31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8" name="Freeform 2392"/>
            <p:cNvSpPr/>
            <p:nvPr/>
          </p:nvSpPr>
          <p:spPr bwMode="auto">
            <a:xfrm>
              <a:off x="800" y="3109"/>
              <a:ext cx="2" cy="3"/>
            </a:xfrm>
            <a:custGeom>
              <a:avLst/>
              <a:gdLst>
                <a:gd name="T0" fmla="*/ 0 w 2"/>
                <a:gd name="T1" fmla="*/ 0 h 3"/>
                <a:gd name="T2" fmla="*/ 2 w 2"/>
                <a:gd name="T3" fmla="*/ 0 h 3"/>
                <a:gd name="T4" fmla="*/ 2 w 2"/>
                <a:gd name="T5" fmla="*/ 3 h 3"/>
                <a:gd name="T6" fmla="*/ 0 w 2"/>
                <a:gd name="T7" fmla="*/ 0 h 3"/>
              </a:gdLst>
              <a:ahLst/>
              <a:cxnLst>
                <a:cxn ang="0">
                  <a:pos x="T0" y="T1"/>
                </a:cxn>
                <a:cxn ang="0">
                  <a:pos x="T2" y="T3"/>
                </a:cxn>
                <a:cxn ang="0">
                  <a:pos x="T4" y="T5"/>
                </a:cxn>
                <a:cxn ang="0">
                  <a:pos x="T6" y="T7"/>
                </a:cxn>
              </a:cxnLst>
              <a:rect l="0" t="0" r="r" b="b"/>
              <a:pathLst>
                <a:path w="2" h="3">
                  <a:moveTo>
                    <a:pt x="0" y="0"/>
                  </a:moveTo>
                  <a:lnTo>
                    <a:pt x="2" y="0"/>
                  </a:lnTo>
                  <a:lnTo>
                    <a:pt x="2"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9" name="Freeform 2393"/>
            <p:cNvSpPr/>
            <p:nvPr/>
          </p:nvSpPr>
          <p:spPr bwMode="auto">
            <a:xfrm>
              <a:off x="802" y="3119"/>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0" name="Freeform 2394"/>
            <p:cNvSpPr/>
            <p:nvPr/>
          </p:nvSpPr>
          <p:spPr bwMode="auto">
            <a:xfrm>
              <a:off x="797" y="3119"/>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1" name="Rectangle 2395"/>
            <p:cNvSpPr>
              <a:spLocks noChangeArrowheads="1"/>
            </p:cNvSpPr>
            <p:nvPr/>
          </p:nvSpPr>
          <p:spPr bwMode="auto">
            <a:xfrm>
              <a:off x="804" y="3119"/>
              <a:ext cx="3"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32" name="Freeform 2396"/>
            <p:cNvSpPr/>
            <p:nvPr/>
          </p:nvSpPr>
          <p:spPr bwMode="auto">
            <a:xfrm>
              <a:off x="804" y="3102"/>
              <a:ext cx="10" cy="14"/>
            </a:xfrm>
            <a:custGeom>
              <a:avLst/>
              <a:gdLst>
                <a:gd name="T0" fmla="*/ 3 w 4"/>
                <a:gd name="T1" fmla="*/ 1 h 6"/>
                <a:gd name="T2" fmla="*/ 2 w 4"/>
                <a:gd name="T3" fmla="*/ 1 h 6"/>
                <a:gd name="T4" fmla="*/ 3 w 4"/>
                <a:gd name="T5" fmla="*/ 3 h 6"/>
                <a:gd name="T6" fmla="*/ 2 w 4"/>
                <a:gd name="T7" fmla="*/ 1 h 6"/>
                <a:gd name="T8" fmla="*/ 1 w 4"/>
                <a:gd name="T9" fmla="*/ 3 h 6"/>
                <a:gd name="T10" fmla="*/ 1 w 4"/>
                <a:gd name="T11" fmla="*/ 2 h 6"/>
                <a:gd name="T12" fmla="*/ 1 w 4"/>
                <a:gd name="T13" fmla="*/ 5 h 6"/>
                <a:gd name="T14" fmla="*/ 1 w 4"/>
                <a:gd name="T15" fmla="*/ 2 h 6"/>
                <a:gd name="T16" fmla="*/ 0 w 4"/>
                <a:gd name="T17" fmla="*/ 2 h 6"/>
                <a:gd name="T18" fmla="*/ 0 w 4"/>
                <a:gd name="T19" fmla="*/ 3 h 6"/>
                <a:gd name="T20" fmla="*/ 1 w 4"/>
                <a:gd name="T21" fmla="*/ 5 h 6"/>
                <a:gd name="T22" fmla="*/ 1 w 4"/>
                <a:gd name="T23" fmla="*/ 6 h 6"/>
                <a:gd name="T24" fmla="*/ 1 w 4"/>
                <a:gd name="T25" fmla="*/ 5 h 6"/>
                <a:gd name="T26" fmla="*/ 1 w 4"/>
                <a:gd name="T27" fmla="*/ 6 h 6"/>
                <a:gd name="T28" fmla="*/ 1 w 4"/>
                <a:gd name="T29" fmla="*/ 5 h 6"/>
                <a:gd name="T30" fmla="*/ 2 w 4"/>
                <a:gd name="T31" fmla="*/ 6 h 6"/>
                <a:gd name="T32" fmla="*/ 2 w 4"/>
                <a:gd name="T33" fmla="*/ 5 h 6"/>
                <a:gd name="T34" fmla="*/ 2 w 4"/>
                <a:gd name="T35" fmla="*/ 5 h 6"/>
                <a:gd name="T36" fmla="*/ 2 w 4"/>
                <a:gd name="T37" fmla="*/ 4 h 6"/>
                <a:gd name="T38" fmla="*/ 2 w 4"/>
                <a:gd name="T39" fmla="*/ 5 h 6"/>
                <a:gd name="T40" fmla="*/ 2 w 4"/>
                <a:gd name="T41" fmla="*/ 4 h 6"/>
                <a:gd name="T42" fmla="*/ 3 w 4"/>
                <a:gd name="T43" fmla="*/ 5 h 6"/>
                <a:gd name="T44" fmla="*/ 3 w 4"/>
                <a:gd name="T45" fmla="*/ 4 h 6"/>
                <a:gd name="T46" fmla="*/ 3 w 4"/>
                <a:gd name="T47" fmla="*/ 5 h 6"/>
                <a:gd name="T48" fmla="*/ 2 w 4"/>
                <a:gd name="T49" fmla="*/ 3 h 6"/>
                <a:gd name="T50" fmla="*/ 3 w 4"/>
                <a:gd name="T51" fmla="*/ 5 h 6"/>
                <a:gd name="T52" fmla="*/ 4 w 4"/>
                <a:gd name="T53" fmla="*/ 4 h 6"/>
                <a:gd name="T54" fmla="*/ 4 w 4"/>
                <a:gd name="T55" fmla="*/ 4 h 6"/>
                <a:gd name="T56" fmla="*/ 4 w 4"/>
                <a:gd name="T57" fmla="*/ 3 h 6"/>
                <a:gd name="T58" fmla="*/ 4 w 4"/>
                <a:gd name="T59" fmla="*/ 3 h 6"/>
                <a:gd name="T60" fmla="*/ 3 w 4"/>
                <a:gd name="T61" fmla="*/ 2 h 6"/>
                <a:gd name="T62" fmla="*/ 4 w 4"/>
                <a:gd name="T63" fmla="*/ 3 h 6"/>
                <a:gd name="T64" fmla="*/ 3 w 4"/>
                <a:gd name="T65" fmla="*/ 1 h 6"/>
                <a:gd name="T66" fmla="*/ 3 w 4"/>
                <a:gd name="T67" fmla="*/ 2 h 6"/>
                <a:gd name="T68" fmla="*/ 3 w 4"/>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6">
                  <a:moveTo>
                    <a:pt x="3" y="1"/>
                  </a:moveTo>
                  <a:cubicBezTo>
                    <a:pt x="2" y="0"/>
                    <a:pt x="2" y="1"/>
                    <a:pt x="2" y="1"/>
                  </a:cubicBezTo>
                  <a:cubicBezTo>
                    <a:pt x="2" y="2"/>
                    <a:pt x="3" y="3"/>
                    <a:pt x="3" y="3"/>
                  </a:cubicBezTo>
                  <a:cubicBezTo>
                    <a:pt x="2" y="1"/>
                    <a:pt x="2" y="1"/>
                    <a:pt x="2" y="1"/>
                  </a:cubicBezTo>
                  <a:cubicBezTo>
                    <a:pt x="2" y="2"/>
                    <a:pt x="1" y="1"/>
                    <a:pt x="1" y="3"/>
                  </a:cubicBezTo>
                  <a:cubicBezTo>
                    <a:pt x="1" y="2"/>
                    <a:pt x="1" y="2"/>
                    <a:pt x="1" y="2"/>
                  </a:cubicBezTo>
                  <a:cubicBezTo>
                    <a:pt x="1" y="3"/>
                    <a:pt x="2" y="5"/>
                    <a:pt x="1" y="5"/>
                  </a:cubicBezTo>
                  <a:cubicBezTo>
                    <a:pt x="1" y="3"/>
                    <a:pt x="1" y="4"/>
                    <a:pt x="1" y="2"/>
                  </a:cubicBezTo>
                  <a:cubicBezTo>
                    <a:pt x="0" y="2"/>
                    <a:pt x="0" y="2"/>
                    <a:pt x="0" y="2"/>
                  </a:cubicBezTo>
                  <a:cubicBezTo>
                    <a:pt x="0" y="2"/>
                    <a:pt x="0" y="3"/>
                    <a:pt x="0" y="3"/>
                  </a:cubicBezTo>
                  <a:cubicBezTo>
                    <a:pt x="0" y="4"/>
                    <a:pt x="1" y="4"/>
                    <a:pt x="1" y="5"/>
                  </a:cubicBezTo>
                  <a:cubicBezTo>
                    <a:pt x="1" y="5"/>
                    <a:pt x="1" y="5"/>
                    <a:pt x="1" y="6"/>
                  </a:cubicBezTo>
                  <a:cubicBezTo>
                    <a:pt x="1" y="5"/>
                    <a:pt x="1" y="6"/>
                    <a:pt x="1" y="5"/>
                  </a:cubicBezTo>
                  <a:cubicBezTo>
                    <a:pt x="1" y="5"/>
                    <a:pt x="1" y="5"/>
                    <a:pt x="1" y="6"/>
                  </a:cubicBezTo>
                  <a:cubicBezTo>
                    <a:pt x="1" y="5"/>
                    <a:pt x="1" y="5"/>
                    <a:pt x="1" y="5"/>
                  </a:cubicBezTo>
                  <a:cubicBezTo>
                    <a:pt x="2" y="5"/>
                    <a:pt x="1" y="6"/>
                    <a:pt x="2" y="6"/>
                  </a:cubicBezTo>
                  <a:cubicBezTo>
                    <a:pt x="2" y="5"/>
                    <a:pt x="2" y="5"/>
                    <a:pt x="2" y="5"/>
                  </a:cubicBezTo>
                  <a:cubicBezTo>
                    <a:pt x="2" y="5"/>
                    <a:pt x="2" y="5"/>
                    <a:pt x="2" y="5"/>
                  </a:cubicBezTo>
                  <a:cubicBezTo>
                    <a:pt x="2" y="5"/>
                    <a:pt x="2" y="5"/>
                    <a:pt x="2" y="4"/>
                  </a:cubicBezTo>
                  <a:cubicBezTo>
                    <a:pt x="2" y="5"/>
                    <a:pt x="2" y="5"/>
                    <a:pt x="2" y="5"/>
                  </a:cubicBezTo>
                  <a:cubicBezTo>
                    <a:pt x="2" y="4"/>
                    <a:pt x="2" y="4"/>
                    <a:pt x="2" y="4"/>
                  </a:cubicBezTo>
                  <a:cubicBezTo>
                    <a:pt x="2" y="5"/>
                    <a:pt x="3" y="6"/>
                    <a:pt x="3" y="5"/>
                  </a:cubicBezTo>
                  <a:cubicBezTo>
                    <a:pt x="3" y="4"/>
                    <a:pt x="3" y="4"/>
                    <a:pt x="3" y="4"/>
                  </a:cubicBezTo>
                  <a:cubicBezTo>
                    <a:pt x="3" y="4"/>
                    <a:pt x="3" y="5"/>
                    <a:pt x="3" y="5"/>
                  </a:cubicBezTo>
                  <a:cubicBezTo>
                    <a:pt x="3" y="4"/>
                    <a:pt x="2" y="3"/>
                    <a:pt x="2" y="3"/>
                  </a:cubicBezTo>
                  <a:cubicBezTo>
                    <a:pt x="3" y="4"/>
                    <a:pt x="2" y="3"/>
                    <a:pt x="3" y="5"/>
                  </a:cubicBezTo>
                  <a:cubicBezTo>
                    <a:pt x="4" y="5"/>
                    <a:pt x="3" y="4"/>
                    <a:pt x="4" y="4"/>
                  </a:cubicBezTo>
                  <a:cubicBezTo>
                    <a:pt x="4" y="4"/>
                    <a:pt x="4" y="4"/>
                    <a:pt x="4" y="4"/>
                  </a:cubicBezTo>
                  <a:cubicBezTo>
                    <a:pt x="3" y="3"/>
                    <a:pt x="4" y="5"/>
                    <a:pt x="4" y="3"/>
                  </a:cubicBezTo>
                  <a:cubicBezTo>
                    <a:pt x="4" y="3"/>
                    <a:pt x="4" y="3"/>
                    <a:pt x="4" y="3"/>
                  </a:cubicBezTo>
                  <a:cubicBezTo>
                    <a:pt x="3" y="3"/>
                    <a:pt x="3" y="3"/>
                    <a:pt x="3" y="2"/>
                  </a:cubicBezTo>
                  <a:cubicBezTo>
                    <a:pt x="4" y="3"/>
                    <a:pt x="4" y="3"/>
                    <a:pt x="4" y="3"/>
                  </a:cubicBezTo>
                  <a:cubicBezTo>
                    <a:pt x="3" y="2"/>
                    <a:pt x="3" y="2"/>
                    <a:pt x="3" y="1"/>
                  </a:cubicBezTo>
                  <a:cubicBezTo>
                    <a:pt x="3" y="1"/>
                    <a:pt x="3" y="2"/>
                    <a:pt x="3" y="2"/>
                  </a:cubicBezTo>
                  <a:cubicBezTo>
                    <a:pt x="3" y="2"/>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3" name="Freeform 2397"/>
            <p:cNvSpPr/>
            <p:nvPr/>
          </p:nvSpPr>
          <p:spPr bwMode="auto">
            <a:xfrm>
              <a:off x="809" y="3114"/>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4" name="Freeform 2398"/>
            <p:cNvSpPr/>
            <p:nvPr/>
          </p:nvSpPr>
          <p:spPr bwMode="auto">
            <a:xfrm>
              <a:off x="812" y="3100"/>
              <a:ext cx="7" cy="14"/>
            </a:xfrm>
            <a:custGeom>
              <a:avLst/>
              <a:gdLst>
                <a:gd name="T0" fmla="*/ 2 w 3"/>
                <a:gd name="T1" fmla="*/ 3 h 6"/>
                <a:gd name="T2" fmla="*/ 3 w 3"/>
                <a:gd name="T3" fmla="*/ 4 h 6"/>
                <a:gd name="T4" fmla="*/ 1 w 3"/>
                <a:gd name="T5" fmla="*/ 2 h 6"/>
                <a:gd name="T6" fmla="*/ 1 w 3"/>
                <a:gd name="T7" fmla="*/ 2 h 6"/>
                <a:gd name="T8" fmla="*/ 2 w 3"/>
                <a:gd name="T9" fmla="*/ 3 h 6"/>
                <a:gd name="T10" fmla="*/ 3 w 3"/>
                <a:gd name="T11" fmla="*/ 3 h 6"/>
                <a:gd name="T12" fmla="*/ 2 w 3"/>
                <a:gd name="T13" fmla="*/ 2 h 6"/>
                <a:gd name="T14" fmla="*/ 2 w 3"/>
                <a:gd name="T15" fmla="*/ 1 h 6"/>
                <a:gd name="T16" fmla="*/ 2 w 3"/>
                <a:gd name="T17" fmla="*/ 2 h 6"/>
                <a:gd name="T18" fmla="*/ 3 w 3"/>
                <a:gd name="T19" fmla="*/ 3 h 6"/>
                <a:gd name="T20" fmla="*/ 1 w 3"/>
                <a:gd name="T21" fmla="*/ 0 h 6"/>
                <a:gd name="T22" fmla="*/ 1 w 3"/>
                <a:gd name="T23" fmla="*/ 0 h 6"/>
                <a:gd name="T24" fmla="*/ 2 w 3"/>
                <a:gd name="T25" fmla="*/ 1 h 6"/>
                <a:gd name="T26" fmla="*/ 2 w 3"/>
                <a:gd name="T27" fmla="*/ 1 h 6"/>
                <a:gd name="T28" fmla="*/ 1 w 3"/>
                <a:gd name="T29" fmla="*/ 0 h 6"/>
                <a:gd name="T30" fmla="*/ 0 w 3"/>
                <a:gd name="T31" fmla="*/ 1 h 6"/>
                <a:gd name="T32" fmla="*/ 0 w 3"/>
                <a:gd name="T33" fmla="*/ 1 h 6"/>
                <a:gd name="T34" fmla="*/ 1 w 3"/>
                <a:gd name="T35" fmla="*/ 2 h 6"/>
                <a:gd name="T36" fmla="*/ 2 w 3"/>
                <a:gd name="T37" fmla="*/ 3 h 6"/>
                <a:gd name="T38" fmla="*/ 1 w 3"/>
                <a:gd name="T39" fmla="*/ 3 h 6"/>
                <a:gd name="T40" fmla="*/ 2 w 3"/>
                <a:gd name="T41" fmla="*/ 4 h 6"/>
                <a:gd name="T42" fmla="*/ 2 w 3"/>
                <a:gd name="T43" fmla="*/ 5 h 6"/>
                <a:gd name="T44" fmla="*/ 3 w 3"/>
                <a:gd name="T45" fmla="*/ 5 h 6"/>
                <a:gd name="T46" fmla="*/ 2 w 3"/>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6">
                  <a:moveTo>
                    <a:pt x="2" y="3"/>
                  </a:moveTo>
                  <a:cubicBezTo>
                    <a:pt x="2" y="3"/>
                    <a:pt x="2" y="4"/>
                    <a:pt x="3" y="4"/>
                  </a:cubicBezTo>
                  <a:cubicBezTo>
                    <a:pt x="2" y="3"/>
                    <a:pt x="2" y="3"/>
                    <a:pt x="1" y="2"/>
                  </a:cubicBezTo>
                  <a:cubicBezTo>
                    <a:pt x="1" y="2"/>
                    <a:pt x="1" y="2"/>
                    <a:pt x="1" y="2"/>
                  </a:cubicBezTo>
                  <a:cubicBezTo>
                    <a:pt x="1" y="2"/>
                    <a:pt x="2" y="3"/>
                    <a:pt x="2" y="3"/>
                  </a:cubicBezTo>
                  <a:cubicBezTo>
                    <a:pt x="2" y="3"/>
                    <a:pt x="3" y="3"/>
                    <a:pt x="3" y="3"/>
                  </a:cubicBezTo>
                  <a:cubicBezTo>
                    <a:pt x="2" y="3"/>
                    <a:pt x="3" y="3"/>
                    <a:pt x="2" y="2"/>
                  </a:cubicBezTo>
                  <a:cubicBezTo>
                    <a:pt x="1" y="2"/>
                    <a:pt x="1" y="1"/>
                    <a:pt x="2" y="1"/>
                  </a:cubicBezTo>
                  <a:cubicBezTo>
                    <a:pt x="2" y="2"/>
                    <a:pt x="2" y="2"/>
                    <a:pt x="2" y="2"/>
                  </a:cubicBezTo>
                  <a:cubicBezTo>
                    <a:pt x="3" y="3"/>
                    <a:pt x="2" y="2"/>
                    <a:pt x="3" y="3"/>
                  </a:cubicBezTo>
                  <a:cubicBezTo>
                    <a:pt x="2" y="2"/>
                    <a:pt x="3" y="1"/>
                    <a:pt x="1" y="0"/>
                  </a:cubicBezTo>
                  <a:cubicBezTo>
                    <a:pt x="0" y="0"/>
                    <a:pt x="1" y="0"/>
                    <a:pt x="1" y="0"/>
                  </a:cubicBezTo>
                  <a:cubicBezTo>
                    <a:pt x="1" y="0"/>
                    <a:pt x="2" y="1"/>
                    <a:pt x="2" y="1"/>
                  </a:cubicBezTo>
                  <a:cubicBezTo>
                    <a:pt x="2" y="1"/>
                    <a:pt x="2" y="2"/>
                    <a:pt x="2" y="1"/>
                  </a:cubicBezTo>
                  <a:cubicBezTo>
                    <a:pt x="1" y="0"/>
                    <a:pt x="1" y="0"/>
                    <a:pt x="1" y="0"/>
                  </a:cubicBezTo>
                  <a:cubicBezTo>
                    <a:pt x="0" y="0"/>
                    <a:pt x="0" y="1"/>
                    <a:pt x="0" y="1"/>
                  </a:cubicBezTo>
                  <a:cubicBezTo>
                    <a:pt x="0" y="1"/>
                    <a:pt x="0" y="1"/>
                    <a:pt x="0" y="1"/>
                  </a:cubicBezTo>
                  <a:cubicBezTo>
                    <a:pt x="0" y="2"/>
                    <a:pt x="0" y="2"/>
                    <a:pt x="1" y="2"/>
                  </a:cubicBezTo>
                  <a:cubicBezTo>
                    <a:pt x="2" y="3"/>
                    <a:pt x="2" y="3"/>
                    <a:pt x="2" y="3"/>
                  </a:cubicBezTo>
                  <a:cubicBezTo>
                    <a:pt x="1" y="3"/>
                    <a:pt x="2" y="4"/>
                    <a:pt x="1" y="3"/>
                  </a:cubicBezTo>
                  <a:cubicBezTo>
                    <a:pt x="2" y="4"/>
                    <a:pt x="2" y="4"/>
                    <a:pt x="2" y="4"/>
                  </a:cubicBezTo>
                  <a:cubicBezTo>
                    <a:pt x="2" y="5"/>
                    <a:pt x="2" y="4"/>
                    <a:pt x="2" y="5"/>
                  </a:cubicBezTo>
                  <a:cubicBezTo>
                    <a:pt x="3" y="6"/>
                    <a:pt x="2" y="4"/>
                    <a:pt x="3" y="5"/>
                  </a:cubicBez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5" name="Rectangle 2399"/>
            <p:cNvSpPr>
              <a:spLocks noChangeArrowheads="1"/>
            </p:cNvSpPr>
            <p:nvPr/>
          </p:nvSpPr>
          <p:spPr bwMode="auto">
            <a:xfrm>
              <a:off x="814" y="3109"/>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36" name="Freeform 2400"/>
            <p:cNvSpPr/>
            <p:nvPr/>
          </p:nvSpPr>
          <p:spPr bwMode="auto">
            <a:xfrm>
              <a:off x="812" y="310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7" name="Freeform 2401"/>
            <p:cNvSpPr/>
            <p:nvPr/>
          </p:nvSpPr>
          <p:spPr bwMode="auto">
            <a:xfrm>
              <a:off x="819" y="3104"/>
              <a:ext cx="0" cy="3"/>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8" name="Freeform 2402"/>
            <p:cNvSpPr/>
            <p:nvPr/>
          </p:nvSpPr>
          <p:spPr bwMode="auto">
            <a:xfrm>
              <a:off x="812" y="3097"/>
              <a:ext cx="7" cy="5"/>
            </a:xfrm>
            <a:custGeom>
              <a:avLst/>
              <a:gdLst>
                <a:gd name="T0" fmla="*/ 0 w 3"/>
                <a:gd name="T1" fmla="*/ 0 h 2"/>
                <a:gd name="T2" fmla="*/ 0 w 3"/>
                <a:gd name="T3" fmla="*/ 1 h 2"/>
                <a:gd name="T4" fmla="*/ 3 w 3"/>
                <a:gd name="T5" fmla="*/ 2 h 2"/>
                <a:gd name="T6" fmla="*/ 1 w 3"/>
                <a:gd name="T7" fmla="*/ 1 h 2"/>
                <a:gd name="T8" fmla="*/ 2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cubicBezTo>
                    <a:pt x="1" y="0"/>
                    <a:pt x="1" y="1"/>
                    <a:pt x="0" y="1"/>
                  </a:cubicBezTo>
                  <a:cubicBezTo>
                    <a:pt x="1" y="1"/>
                    <a:pt x="2" y="2"/>
                    <a:pt x="3" y="2"/>
                  </a:cubicBezTo>
                  <a:cubicBezTo>
                    <a:pt x="3" y="2"/>
                    <a:pt x="2" y="1"/>
                    <a:pt x="1" y="1"/>
                  </a:cubicBezTo>
                  <a:cubicBezTo>
                    <a:pt x="2" y="1"/>
                    <a:pt x="1" y="1"/>
                    <a:pt x="2"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9" name="Freeform 2403"/>
            <p:cNvSpPr/>
            <p:nvPr/>
          </p:nvSpPr>
          <p:spPr bwMode="auto">
            <a:xfrm>
              <a:off x="812" y="3088"/>
              <a:ext cx="14" cy="12"/>
            </a:xfrm>
            <a:custGeom>
              <a:avLst/>
              <a:gdLst>
                <a:gd name="T0" fmla="*/ 4 w 6"/>
                <a:gd name="T1" fmla="*/ 4 h 5"/>
                <a:gd name="T2" fmla="*/ 4 w 6"/>
                <a:gd name="T3" fmla="*/ 4 h 5"/>
                <a:gd name="T4" fmla="*/ 5 w 6"/>
                <a:gd name="T5" fmla="*/ 4 h 5"/>
                <a:gd name="T6" fmla="*/ 5 w 6"/>
                <a:gd name="T7" fmla="*/ 4 h 5"/>
                <a:gd name="T8" fmla="*/ 5 w 6"/>
                <a:gd name="T9" fmla="*/ 4 h 5"/>
                <a:gd name="T10" fmla="*/ 4 w 6"/>
                <a:gd name="T11" fmla="*/ 3 h 5"/>
                <a:gd name="T12" fmla="*/ 3 w 6"/>
                <a:gd name="T13" fmla="*/ 3 h 5"/>
                <a:gd name="T14" fmla="*/ 5 w 6"/>
                <a:gd name="T15" fmla="*/ 2 h 5"/>
                <a:gd name="T16" fmla="*/ 2 w 6"/>
                <a:gd name="T17" fmla="*/ 3 h 5"/>
                <a:gd name="T18" fmla="*/ 3 w 6"/>
                <a:gd name="T19" fmla="*/ 2 h 5"/>
                <a:gd name="T20" fmla="*/ 3 w 6"/>
                <a:gd name="T21" fmla="*/ 2 h 5"/>
                <a:gd name="T22" fmla="*/ 3 w 6"/>
                <a:gd name="T23" fmla="*/ 2 h 5"/>
                <a:gd name="T24" fmla="*/ 4 w 6"/>
                <a:gd name="T25" fmla="*/ 1 h 5"/>
                <a:gd name="T26" fmla="*/ 4 w 6"/>
                <a:gd name="T27" fmla="*/ 1 h 5"/>
                <a:gd name="T28" fmla="*/ 4 w 6"/>
                <a:gd name="T29" fmla="*/ 1 h 5"/>
                <a:gd name="T30" fmla="*/ 2 w 6"/>
                <a:gd name="T31" fmla="*/ 3 h 5"/>
                <a:gd name="T32" fmla="*/ 3 w 6"/>
                <a:gd name="T33" fmla="*/ 4 h 5"/>
                <a:gd name="T34" fmla="*/ 3 w 6"/>
                <a:gd name="T35" fmla="*/ 4 h 5"/>
                <a:gd name="T36" fmla="*/ 4 w 6"/>
                <a:gd name="T37" fmla="*/ 3 h 5"/>
                <a:gd name="T38" fmla="*/ 4 w 6"/>
                <a:gd name="T39" fmla="*/ 4 h 5"/>
                <a:gd name="T40" fmla="*/ 4 w 6"/>
                <a:gd name="T41" fmla="*/ 1 h 5"/>
                <a:gd name="T42" fmla="*/ 4 w 6"/>
                <a:gd name="T43" fmla="*/ 2 h 5"/>
                <a:gd name="T44" fmla="*/ 4 w 6"/>
                <a:gd name="T45" fmla="*/ 3 h 5"/>
                <a:gd name="T46" fmla="*/ 4 w 6"/>
                <a:gd name="T47" fmla="*/ 2 h 5"/>
                <a:gd name="T48" fmla="*/ 5 w 6"/>
                <a:gd name="T49" fmla="*/ 4 h 5"/>
                <a:gd name="T50" fmla="*/ 5 w 6"/>
                <a:gd name="T51" fmla="*/ 2 h 5"/>
                <a:gd name="T52" fmla="*/ 5 w 6"/>
                <a:gd name="T53" fmla="*/ 2 h 5"/>
                <a:gd name="T54" fmla="*/ 4 w 6"/>
                <a:gd name="T55" fmla="*/ 0 h 5"/>
                <a:gd name="T56" fmla="*/ 3 w 6"/>
                <a:gd name="T57" fmla="*/ 0 h 5"/>
                <a:gd name="T58" fmla="*/ 3 w 6"/>
                <a:gd name="T59" fmla="*/ 2 h 5"/>
                <a:gd name="T60" fmla="*/ 3 w 6"/>
                <a:gd name="T61" fmla="*/ 0 h 5"/>
                <a:gd name="T62" fmla="*/ 3 w 6"/>
                <a:gd name="T63" fmla="*/ 2 h 5"/>
                <a:gd name="T64" fmla="*/ 3 w 6"/>
                <a:gd name="T65" fmla="*/ 0 h 5"/>
                <a:gd name="T66" fmla="*/ 3 w 6"/>
                <a:gd name="T67" fmla="*/ 2 h 5"/>
                <a:gd name="T68" fmla="*/ 2 w 6"/>
                <a:gd name="T69" fmla="*/ 0 h 5"/>
                <a:gd name="T70" fmla="*/ 2 w 6"/>
                <a:gd name="T71" fmla="*/ 4 h 5"/>
                <a:gd name="T72" fmla="*/ 3 w 6"/>
                <a:gd name="T73" fmla="*/ 4 h 5"/>
                <a:gd name="T74" fmla="*/ 3 w 6"/>
                <a:gd name="T75" fmla="*/ 5 h 5"/>
                <a:gd name="T76" fmla="*/ 4 w 6"/>
                <a:gd name="T77" fmla="*/ 5 h 5"/>
                <a:gd name="T78" fmla="*/ 1 w 6"/>
                <a:gd name="T79" fmla="*/ 4 h 5"/>
                <a:gd name="T80" fmla="*/ 2 w 6"/>
                <a:gd name="T81" fmla="*/ 5 h 5"/>
                <a:gd name="T82" fmla="*/ 2 w 6"/>
                <a:gd name="T83" fmla="*/ 5 h 5"/>
                <a:gd name="T84" fmla="*/ 2 w 6"/>
                <a:gd name="T85" fmla="*/ 5 h 5"/>
                <a:gd name="T86" fmla="*/ 4 w 6"/>
                <a:gd name="T87" fmla="*/ 5 h 5"/>
                <a:gd name="T88" fmla="*/ 6 w 6"/>
                <a:gd name="T89" fmla="*/ 5 h 5"/>
                <a:gd name="T90" fmla="*/ 4 w 6"/>
                <a:gd name="T9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 h="5">
                  <a:moveTo>
                    <a:pt x="4" y="4"/>
                  </a:moveTo>
                  <a:cubicBezTo>
                    <a:pt x="4" y="4"/>
                    <a:pt x="3" y="4"/>
                    <a:pt x="4" y="4"/>
                  </a:cubicBezTo>
                  <a:cubicBezTo>
                    <a:pt x="4" y="4"/>
                    <a:pt x="5" y="4"/>
                    <a:pt x="5" y="4"/>
                  </a:cubicBezTo>
                  <a:cubicBezTo>
                    <a:pt x="6" y="4"/>
                    <a:pt x="4" y="4"/>
                    <a:pt x="5" y="4"/>
                  </a:cubicBezTo>
                  <a:cubicBezTo>
                    <a:pt x="5" y="4"/>
                    <a:pt x="5" y="4"/>
                    <a:pt x="5" y="4"/>
                  </a:cubicBezTo>
                  <a:cubicBezTo>
                    <a:pt x="5" y="3"/>
                    <a:pt x="3" y="4"/>
                    <a:pt x="4" y="3"/>
                  </a:cubicBezTo>
                  <a:cubicBezTo>
                    <a:pt x="4" y="3"/>
                    <a:pt x="4" y="3"/>
                    <a:pt x="3" y="3"/>
                  </a:cubicBezTo>
                  <a:cubicBezTo>
                    <a:pt x="4" y="3"/>
                    <a:pt x="4" y="3"/>
                    <a:pt x="5" y="2"/>
                  </a:cubicBezTo>
                  <a:cubicBezTo>
                    <a:pt x="4" y="2"/>
                    <a:pt x="3" y="3"/>
                    <a:pt x="2" y="3"/>
                  </a:cubicBezTo>
                  <a:cubicBezTo>
                    <a:pt x="4" y="2"/>
                    <a:pt x="2" y="2"/>
                    <a:pt x="3" y="2"/>
                  </a:cubicBezTo>
                  <a:cubicBezTo>
                    <a:pt x="3" y="2"/>
                    <a:pt x="3" y="2"/>
                    <a:pt x="3" y="2"/>
                  </a:cubicBezTo>
                  <a:cubicBezTo>
                    <a:pt x="5" y="2"/>
                    <a:pt x="3" y="2"/>
                    <a:pt x="3" y="2"/>
                  </a:cubicBezTo>
                  <a:cubicBezTo>
                    <a:pt x="4" y="1"/>
                    <a:pt x="4" y="1"/>
                    <a:pt x="4" y="1"/>
                  </a:cubicBezTo>
                  <a:cubicBezTo>
                    <a:pt x="4" y="1"/>
                    <a:pt x="4" y="1"/>
                    <a:pt x="4" y="1"/>
                  </a:cubicBezTo>
                  <a:cubicBezTo>
                    <a:pt x="4" y="1"/>
                    <a:pt x="4" y="1"/>
                    <a:pt x="4" y="1"/>
                  </a:cubicBezTo>
                  <a:cubicBezTo>
                    <a:pt x="1" y="5"/>
                    <a:pt x="3" y="2"/>
                    <a:pt x="2" y="3"/>
                  </a:cubicBezTo>
                  <a:cubicBezTo>
                    <a:pt x="3" y="4"/>
                    <a:pt x="3" y="4"/>
                    <a:pt x="3" y="4"/>
                  </a:cubicBezTo>
                  <a:cubicBezTo>
                    <a:pt x="3" y="4"/>
                    <a:pt x="3" y="4"/>
                    <a:pt x="3" y="4"/>
                  </a:cubicBezTo>
                  <a:cubicBezTo>
                    <a:pt x="3" y="3"/>
                    <a:pt x="3" y="4"/>
                    <a:pt x="4" y="3"/>
                  </a:cubicBezTo>
                  <a:cubicBezTo>
                    <a:pt x="4" y="4"/>
                    <a:pt x="4" y="4"/>
                    <a:pt x="4" y="4"/>
                  </a:cubicBezTo>
                  <a:cubicBezTo>
                    <a:pt x="4" y="3"/>
                    <a:pt x="3" y="3"/>
                    <a:pt x="4" y="1"/>
                  </a:cubicBezTo>
                  <a:cubicBezTo>
                    <a:pt x="4" y="4"/>
                    <a:pt x="4" y="1"/>
                    <a:pt x="4" y="2"/>
                  </a:cubicBezTo>
                  <a:cubicBezTo>
                    <a:pt x="4" y="2"/>
                    <a:pt x="4" y="2"/>
                    <a:pt x="4" y="3"/>
                  </a:cubicBezTo>
                  <a:cubicBezTo>
                    <a:pt x="4" y="2"/>
                    <a:pt x="4" y="3"/>
                    <a:pt x="4" y="2"/>
                  </a:cubicBezTo>
                  <a:cubicBezTo>
                    <a:pt x="4" y="4"/>
                    <a:pt x="5" y="2"/>
                    <a:pt x="5" y="4"/>
                  </a:cubicBezTo>
                  <a:cubicBezTo>
                    <a:pt x="5" y="2"/>
                    <a:pt x="5" y="2"/>
                    <a:pt x="5" y="2"/>
                  </a:cubicBezTo>
                  <a:cubicBezTo>
                    <a:pt x="5" y="2"/>
                    <a:pt x="5" y="2"/>
                    <a:pt x="5" y="2"/>
                  </a:cubicBezTo>
                  <a:cubicBezTo>
                    <a:pt x="5" y="2"/>
                    <a:pt x="5" y="0"/>
                    <a:pt x="4" y="0"/>
                  </a:cubicBezTo>
                  <a:cubicBezTo>
                    <a:pt x="4" y="0"/>
                    <a:pt x="4" y="1"/>
                    <a:pt x="3" y="0"/>
                  </a:cubicBezTo>
                  <a:cubicBezTo>
                    <a:pt x="3" y="2"/>
                    <a:pt x="3" y="0"/>
                    <a:pt x="3" y="2"/>
                  </a:cubicBezTo>
                  <a:cubicBezTo>
                    <a:pt x="3" y="0"/>
                    <a:pt x="3" y="0"/>
                    <a:pt x="3" y="0"/>
                  </a:cubicBezTo>
                  <a:cubicBezTo>
                    <a:pt x="3" y="1"/>
                    <a:pt x="3" y="1"/>
                    <a:pt x="3" y="2"/>
                  </a:cubicBezTo>
                  <a:cubicBezTo>
                    <a:pt x="3" y="2"/>
                    <a:pt x="3" y="1"/>
                    <a:pt x="3" y="0"/>
                  </a:cubicBezTo>
                  <a:cubicBezTo>
                    <a:pt x="2" y="0"/>
                    <a:pt x="3" y="1"/>
                    <a:pt x="3" y="2"/>
                  </a:cubicBezTo>
                  <a:cubicBezTo>
                    <a:pt x="2" y="0"/>
                    <a:pt x="2" y="0"/>
                    <a:pt x="2" y="0"/>
                  </a:cubicBezTo>
                  <a:cubicBezTo>
                    <a:pt x="0" y="4"/>
                    <a:pt x="3" y="2"/>
                    <a:pt x="2" y="4"/>
                  </a:cubicBezTo>
                  <a:cubicBezTo>
                    <a:pt x="3" y="4"/>
                    <a:pt x="3" y="4"/>
                    <a:pt x="3" y="4"/>
                  </a:cubicBezTo>
                  <a:cubicBezTo>
                    <a:pt x="2" y="4"/>
                    <a:pt x="5" y="5"/>
                    <a:pt x="3" y="5"/>
                  </a:cubicBezTo>
                  <a:cubicBezTo>
                    <a:pt x="4" y="5"/>
                    <a:pt x="4" y="5"/>
                    <a:pt x="4" y="5"/>
                  </a:cubicBezTo>
                  <a:cubicBezTo>
                    <a:pt x="3" y="5"/>
                    <a:pt x="2" y="5"/>
                    <a:pt x="1" y="4"/>
                  </a:cubicBezTo>
                  <a:cubicBezTo>
                    <a:pt x="2" y="5"/>
                    <a:pt x="1" y="4"/>
                    <a:pt x="2" y="5"/>
                  </a:cubicBezTo>
                  <a:cubicBezTo>
                    <a:pt x="2" y="5"/>
                    <a:pt x="2" y="5"/>
                    <a:pt x="2" y="5"/>
                  </a:cubicBezTo>
                  <a:cubicBezTo>
                    <a:pt x="3" y="5"/>
                    <a:pt x="2" y="5"/>
                    <a:pt x="2" y="5"/>
                  </a:cubicBezTo>
                  <a:cubicBezTo>
                    <a:pt x="2" y="5"/>
                    <a:pt x="3" y="5"/>
                    <a:pt x="4" y="5"/>
                  </a:cubicBezTo>
                  <a:cubicBezTo>
                    <a:pt x="3" y="4"/>
                    <a:pt x="6" y="5"/>
                    <a:pt x="6" y="5"/>
                  </a:cubicBezTo>
                  <a:cubicBezTo>
                    <a:pt x="5" y="4"/>
                    <a:pt x="5" y="5"/>
                    <a:pt x="4"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0" name="Freeform 2404"/>
            <p:cNvSpPr/>
            <p:nvPr/>
          </p:nvSpPr>
          <p:spPr bwMode="auto">
            <a:xfrm>
              <a:off x="814" y="30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1" name="Freeform 2405"/>
            <p:cNvSpPr/>
            <p:nvPr/>
          </p:nvSpPr>
          <p:spPr bwMode="auto">
            <a:xfrm>
              <a:off x="823" y="30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2" name="Rectangle 2406"/>
            <p:cNvSpPr>
              <a:spLocks noChangeArrowheads="1"/>
            </p:cNvSpPr>
            <p:nvPr/>
          </p:nvSpPr>
          <p:spPr bwMode="auto">
            <a:xfrm>
              <a:off x="816" y="310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3" name="Rectangle 2407"/>
            <p:cNvSpPr>
              <a:spLocks noChangeArrowheads="1"/>
            </p:cNvSpPr>
            <p:nvPr/>
          </p:nvSpPr>
          <p:spPr bwMode="auto">
            <a:xfrm>
              <a:off x="821" y="31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4" name="Freeform 2408"/>
            <p:cNvSpPr/>
            <p:nvPr/>
          </p:nvSpPr>
          <p:spPr bwMode="auto">
            <a:xfrm>
              <a:off x="826" y="3095"/>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5" name="Freeform 2409"/>
            <p:cNvSpPr/>
            <p:nvPr/>
          </p:nvSpPr>
          <p:spPr bwMode="auto">
            <a:xfrm>
              <a:off x="835" y="30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6" name="Freeform 2410"/>
            <p:cNvSpPr/>
            <p:nvPr/>
          </p:nvSpPr>
          <p:spPr bwMode="auto">
            <a:xfrm>
              <a:off x="823" y="3071"/>
              <a:ext cx="24" cy="26"/>
            </a:xfrm>
            <a:custGeom>
              <a:avLst/>
              <a:gdLst>
                <a:gd name="T0" fmla="*/ 7 w 10"/>
                <a:gd name="T1" fmla="*/ 1 h 11"/>
                <a:gd name="T2" fmla="*/ 6 w 10"/>
                <a:gd name="T3" fmla="*/ 0 h 11"/>
                <a:gd name="T4" fmla="*/ 5 w 10"/>
                <a:gd name="T5" fmla="*/ 0 h 11"/>
                <a:gd name="T6" fmla="*/ 5 w 10"/>
                <a:gd name="T7" fmla="*/ 1 h 11"/>
                <a:gd name="T8" fmla="*/ 5 w 10"/>
                <a:gd name="T9" fmla="*/ 2 h 11"/>
                <a:gd name="T10" fmla="*/ 4 w 10"/>
                <a:gd name="T11" fmla="*/ 3 h 11"/>
                <a:gd name="T12" fmla="*/ 5 w 10"/>
                <a:gd name="T13" fmla="*/ 4 h 11"/>
                <a:gd name="T14" fmla="*/ 5 w 10"/>
                <a:gd name="T15" fmla="*/ 4 h 11"/>
                <a:gd name="T16" fmla="*/ 4 w 10"/>
                <a:gd name="T17" fmla="*/ 4 h 11"/>
                <a:gd name="T18" fmla="*/ 6 w 10"/>
                <a:gd name="T19" fmla="*/ 6 h 11"/>
                <a:gd name="T20" fmla="*/ 5 w 10"/>
                <a:gd name="T21" fmla="*/ 6 h 11"/>
                <a:gd name="T22" fmla="*/ 4 w 10"/>
                <a:gd name="T23" fmla="*/ 6 h 11"/>
                <a:gd name="T24" fmla="*/ 4 w 10"/>
                <a:gd name="T25" fmla="*/ 7 h 11"/>
                <a:gd name="T26" fmla="*/ 3 w 10"/>
                <a:gd name="T27" fmla="*/ 7 h 11"/>
                <a:gd name="T28" fmla="*/ 3 w 10"/>
                <a:gd name="T29" fmla="*/ 7 h 11"/>
                <a:gd name="T30" fmla="*/ 3 w 10"/>
                <a:gd name="T31" fmla="*/ 8 h 11"/>
                <a:gd name="T32" fmla="*/ 2 w 10"/>
                <a:gd name="T33" fmla="*/ 7 h 11"/>
                <a:gd name="T34" fmla="*/ 2 w 10"/>
                <a:gd name="T35" fmla="*/ 8 h 11"/>
                <a:gd name="T36" fmla="*/ 0 w 10"/>
                <a:gd name="T37" fmla="*/ 8 h 11"/>
                <a:gd name="T38" fmla="*/ 1 w 10"/>
                <a:gd name="T39" fmla="*/ 8 h 11"/>
                <a:gd name="T40" fmla="*/ 1 w 10"/>
                <a:gd name="T41" fmla="*/ 8 h 11"/>
                <a:gd name="T42" fmla="*/ 2 w 10"/>
                <a:gd name="T43" fmla="*/ 10 h 11"/>
                <a:gd name="T44" fmla="*/ 2 w 10"/>
                <a:gd name="T45" fmla="*/ 10 h 11"/>
                <a:gd name="T46" fmla="*/ 3 w 10"/>
                <a:gd name="T47" fmla="*/ 10 h 11"/>
                <a:gd name="T48" fmla="*/ 4 w 10"/>
                <a:gd name="T49" fmla="*/ 10 h 11"/>
                <a:gd name="T50" fmla="*/ 4 w 10"/>
                <a:gd name="T51" fmla="*/ 10 h 11"/>
                <a:gd name="T52" fmla="*/ 5 w 10"/>
                <a:gd name="T53" fmla="*/ 9 h 11"/>
                <a:gd name="T54" fmla="*/ 5 w 10"/>
                <a:gd name="T55" fmla="*/ 9 h 11"/>
                <a:gd name="T56" fmla="*/ 5 w 10"/>
                <a:gd name="T57" fmla="*/ 9 h 11"/>
                <a:gd name="T58" fmla="*/ 5 w 10"/>
                <a:gd name="T59" fmla="*/ 8 h 11"/>
                <a:gd name="T60" fmla="*/ 5 w 10"/>
                <a:gd name="T61" fmla="*/ 7 h 11"/>
                <a:gd name="T62" fmla="*/ 6 w 10"/>
                <a:gd name="T63" fmla="*/ 8 h 11"/>
                <a:gd name="T64" fmla="*/ 7 w 10"/>
                <a:gd name="T65" fmla="*/ 7 h 11"/>
                <a:gd name="T66" fmla="*/ 6 w 10"/>
                <a:gd name="T67" fmla="*/ 6 h 11"/>
                <a:gd name="T68" fmla="*/ 6 w 10"/>
                <a:gd name="T69" fmla="*/ 5 h 11"/>
                <a:gd name="T70" fmla="*/ 7 w 10"/>
                <a:gd name="T71" fmla="*/ 4 h 11"/>
                <a:gd name="T72" fmla="*/ 7 w 10"/>
                <a:gd name="T73" fmla="*/ 4 h 11"/>
                <a:gd name="T74" fmla="*/ 7 w 10"/>
                <a:gd name="T75" fmla="*/ 3 h 11"/>
                <a:gd name="T76" fmla="*/ 6 w 10"/>
                <a:gd name="T77" fmla="*/ 3 h 11"/>
                <a:gd name="T78" fmla="*/ 8 w 10"/>
                <a:gd name="T7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1">
                  <a:moveTo>
                    <a:pt x="8" y="2"/>
                  </a:moveTo>
                  <a:cubicBezTo>
                    <a:pt x="8" y="2"/>
                    <a:pt x="8" y="1"/>
                    <a:pt x="7" y="1"/>
                  </a:cubicBezTo>
                  <a:cubicBezTo>
                    <a:pt x="8" y="1"/>
                    <a:pt x="8" y="1"/>
                    <a:pt x="8" y="1"/>
                  </a:cubicBezTo>
                  <a:cubicBezTo>
                    <a:pt x="7" y="1"/>
                    <a:pt x="7" y="0"/>
                    <a:pt x="6" y="0"/>
                  </a:cubicBezTo>
                  <a:cubicBezTo>
                    <a:pt x="6" y="0"/>
                    <a:pt x="6" y="0"/>
                    <a:pt x="6" y="0"/>
                  </a:cubicBezTo>
                  <a:cubicBezTo>
                    <a:pt x="7" y="1"/>
                    <a:pt x="5" y="0"/>
                    <a:pt x="5" y="0"/>
                  </a:cubicBezTo>
                  <a:cubicBezTo>
                    <a:pt x="5" y="1"/>
                    <a:pt x="7" y="1"/>
                    <a:pt x="6" y="1"/>
                  </a:cubicBezTo>
                  <a:cubicBezTo>
                    <a:pt x="6" y="1"/>
                    <a:pt x="6" y="1"/>
                    <a:pt x="5" y="1"/>
                  </a:cubicBezTo>
                  <a:cubicBezTo>
                    <a:pt x="5" y="1"/>
                    <a:pt x="7" y="2"/>
                    <a:pt x="7" y="2"/>
                  </a:cubicBezTo>
                  <a:cubicBezTo>
                    <a:pt x="3" y="0"/>
                    <a:pt x="8" y="3"/>
                    <a:pt x="5" y="2"/>
                  </a:cubicBezTo>
                  <a:cubicBezTo>
                    <a:pt x="5" y="3"/>
                    <a:pt x="5" y="3"/>
                    <a:pt x="6" y="3"/>
                  </a:cubicBezTo>
                  <a:cubicBezTo>
                    <a:pt x="5" y="2"/>
                    <a:pt x="5" y="3"/>
                    <a:pt x="4" y="3"/>
                  </a:cubicBezTo>
                  <a:cubicBezTo>
                    <a:pt x="7" y="4"/>
                    <a:pt x="3" y="2"/>
                    <a:pt x="6" y="4"/>
                  </a:cubicBezTo>
                  <a:cubicBezTo>
                    <a:pt x="5" y="4"/>
                    <a:pt x="6" y="4"/>
                    <a:pt x="5" y="4"/>
                  </a:cubicBezTo>
                  <a:cubicBezTo>
                    <a:pt x="5" y="4"/>
                    <a:pt x="5" y="4"/>
                    <a:pt x="5" y="4"/>
                  </a:cubicBezTo>
                  <a:cubicBezTo>
                    <a:pt x="4" y="4"/>
                    <a:pt x="6" y="5"/>
                    <a:pt x="5" y="4"/>
                  </a:cubicBezTo>
                  <a:cubicBezTo>
                    <a:pt x="4" y="4"/>
                    <a:pt x="5" y="5"/>
                    <a:pt x="6" y="5"/>
                  </a:cubicBezTo>
                  <a:cubicBezTo>
                    <a:pt x="5" y="5"/>
                    <a:pt x="5" y="5"/>
                    <a:pt x="4" y="4"/>
                  </a:cubicBezTo>
                  <a:cubicBezTo>
                    <a:pt x="5" y="5"/>
                    <a:pt x="5" y="5"/>
                    <a:pt x="5" y="5"/>
                  </a:cubicBezTo>
                  <a:cubicBezTo>
                    <a:pt x="5" y="6"/>
                    <a:pt x="5" y="6"/>
                    <a:pt x="6" y="6"/>
                  </a:cubicBezTo>
                  <a:cubicBezTo>
                    <a:pt x="5" y="6"/>
                    <a:pt x="6" y="7"/>
                    <a:pt x="6" y="7"/>
                  </a:cubicBezTo>
                  <a:cubicBezTo>
                    <a:pt x="5" y="6"/>
                    <a:pt x="7" y="7"/>
                    <a:pt x="5" y="6"/>
                  </a:cubicBezTo>
                  <a:cubicBezTo>
                    <a:pt x="5" y="6"/>
                    <a:pt x="5" y="6"/>
                    <a:pt x="4" y="5"/>
                  </a:cubicBezTo>
                  <a:cubicBezTo>
                    <a:pt x="4" y="5"/>
                    <a:pt x="4" y="5"/>
                    <a:pt x="4" y="6"/>
                  </a:cubicBezTo>
                  <a:cubicBezTo>
                    <a:pt x="4" y="6"/>
                    <a:pt x="4" y="5"/>
                    <a:pt x="4" y="5"/>
                  </a:cubicBezTo>
                  <a:cubicBezTo>
                    <a:pt x="3" y="5"/>
                    <a:pt x="4" y="7"/>
                    <a:pt x="4" y="7"/>
                  </a:cubicBezTo>
                  <a:cubicBezTo>
                    <a:pt x="3" y="6"/>
                    <a:pt x="3" y="6"/>
                    <a:pt x="3" y="6"/>
                  </a:cubicBezTo>
                  <a:cubicBezTo>
                    <a:pt x="4" y="7"/>
                    <a:pt x="3" y="6"/>
                    <a:pt x="3" y="7"/>
                  </a:cubicBezTo>
                  <a:cubicBezTo>
                    <a:pt x="3" y="7"/>
                    <a:pt x="3" y="7"/>
                    <a:pt x="3" y="7"/>
                  </a:cubicBezTo>
                  <a:cubicBezTo>
                    <a:pt x="2" y="6"/>
                    <a:pt x="4" y="9"/>
                    <a:pt x="3" y="7"/>
                  </a:cubicBezTo>
                  <a:cubicBezTo>
                    <a:pt x="3" y="9"/>
                    <a:pt x="3" y="9"/>
                    <a:pt x="3" y="10"/>
                  </a:cubicBezTo>
                  <a:cubicBezTo>
                    <a:pt x="3" y="8"/>
                    <a:pt x="3" y="8"/>
                    <a:pt x="3" y="8"/>
                  </a:cubicBezTo>
                  <a:cubicBezTo>
                    <a:pt x="3" y="9"/>
                    <a:pt x="2" y="7"/>
                    <a:pt x="2" y="6"/>
                  </a:cubicBezTo>
                  <a:cubicBezTo>
                    <a:pt x="2" y="7"/>
                    <a:pt x="2" y="6"/>
                    <a:pt x="2" y="7"/>
                  </a:cubicBezTo>
                  <a:cubicBezTo>
                    <a:pt x="2" y="6"/>
                    <a:pt x="2" y="6"/>
                    <a:pt x="2" y="6"/>
                  </a:cubicBezTo>
                  <a:cubicBezTo>
                    <a:pt x="1" y="6"/>
                    <a:pt x="2" y="9"/>
                    <a:pt x="2" y="8"/>
                  </a:cubicBezTo>
                  <a:cubicBezTo>
                    <a:pt x="2" y="7"/>
                    <a:pt x="2" y="7"/>
                    <a:pt x="2" y="7"/>
                  </a:cubicBezTo>
                  <a:cubicBezTo>
                    <a:pt x="1" y="8"/>
                    <a:pt x="0" y="6"/>
                    <a:pt x="0" y="8"/>
                  </a:cubicBezTo>
                  <a:cubicBezTo>
                    <a:pt x="0" y="9"/>
                    <a:pt x="1" y="10"/>
                    <a:pt x="1" y="11"/>
                  </a:cubicBezTo>
                  <a:cubicBezTo>
                    <a:pt x="1" y="10"/>
                    <a:pt x="1" y="9"/>
                    <a:pt x="1" y="8"/>
                  </a:cubicBezTo>
                  <a:cubicBezTo>
                    <a:pt x="1" y="10"/>
                    <a:pt x="1" y="10"/>
                    <a:pt x="1" y="10"/>
                  </a:cubicBezTo>
                  <a:cubicBezTo>
                    <a:pt x="1" y="9"/>
                    <a:pt x="1" y="8"/>
                    <a:pt x="1" y="8"/>
                  </a:cubicBezTo>
                  <a:cubicBezTo>
                    <a:pt x="1" y="7"/>
                    <a:pt x="1" y="9"/>
                    <a:pt x="1" y="8"/>
                  </a:cubicBezTo>
                  <a:cubicBezTo>
                    <a:pt x="2" y="9"/>
                    <a:pt x="2" y="9"/>
                    <a:pt x="2" y="10"/>
                  </a:cubicBezTo>
                  <a:cubicBezTo>
                    <a:pt x="2" y="10"/>
                    <a:pt x="2" y="10"/>
                    <a:pt x="2" y="10"/>
                  </a:cubicBezTo>
                  <a:cubicBezTo>
                    <a:pt x="2" y="10"/>
                    <a:pt x="2" y="10"/>
                    <a:pt x="2" y="10"/>
                  </a:cubicBezTo>
                  <a:cubicBezTo>
                    <a:pt x="2" y="9"/>
                    <a:pt x="3" y="11"/>
                    <a:pt x="3" y="10"/>
                  </a:cubicBezTo>
                  <a:cubicBezTo>
                    <a:pt x="3" y="10"/>
                    <a:pt x="3" y="10"/>
                    <a:pt x="3" y="10"/>
                  </a:cubicBezTo>
                  <a:cubicBezTo>
                    <a:pt x="3" y="9"/>
                    <a:pt x="3" y="9"/>
                    <a:pt x="3" y="9"/>
                  </a:cubicBezTo>
                  <a:cubicBezTo>
                    <a:pt x="3" y="10"/>
                    <a:pt x="3" y="10"/>
                    <a:pt x="4" y="10"/>
                  </a:cubicBezTo>
                  <a:cubicBezTo>
                    <a:pt x="4" y="9"/>
                    <a:pt x="3" y="8"/>
                    <a:pt x="3" y="8"/>
                  </a:cubicBezTo>
                  <a:cubicBezTo>
                    <a:pt x="4" y="9"/>
                    <a:pt x="4" y="9"/>
                    <a:pt x="4" y="10"/>
                  </a:cubicBezTo>
                  <a:cubicBezTo>
                    <a:pt x="4" y="8"/>
                    <a:pt x="5" y="9"/>
                    <a:pt x="4" y="8"/>
                  </a:cubicBezTo>
                  <a:cubicBezTo>
                    <a:pt x="4" y="8"/>
                    <a:pt x="4" y="8"/>
                    <a:pt x="5" y="9"/>
                  </a:cubicBezTo>
                  <a:cubicBezTo>
                    <a:pt x="5" y="9"/>
                    <a:pt x="5" y="9"/>
                    <a:pt x="5" y="9"/>
                  </a:cubicBezTo>
                  <a:cubicBezTo>
                    <a:pt x="5" y="9"/>
                    <a:pt x="5" y="9"/>
                    <a:pt x="5" y="9"/>
                  </a:cubicBezTo>
                  <a:cubicBezTo>
                    <a:pt x="5" y="9"/>
                    <a:pt x="5" y="9"/>
                    <a:pt x="5" y="9"/>
                  </a:cubicBezTo>
                  <a:cubicBezTo>
                    <a:pt x="5" y="9"/>
                    <a:pt x="5" y="8"/>
                    <a:pt x="5" y="9"/>
                  </a:cubicBezTo>
                  <a:cubicBezTo>
                    <a:pt x="5" y="9"/>
                    <a:pt x="5" y="9"/>
                    <a:pt x="5" y="9"/>
                  </a:cubicBezTo>
                  <a:cubicBezTo>
                    <a:pt x="6" y="9"/>
                    <a:pt x="5" y="7"/>
                    <a:pt x="5" y="8"/>
                  </a:cubicBezTo>
                  <a:cubicBezTo>
                    <a:pt x="5" y="8"/>
                    <a:pt x="5" y="7"/>
                    <a:pt x="4" y="6"/>
                  </a:cubicBezTo>
                  <a:cubicBezTo>
                    <a:pt x="5" y="7"/>
                    <a:pt x="5" y="7"/>
                    <a:pt x="5" y="7"/>
                  </a:cubicBezTo>
                  <a:cubicBezTo>
                    <a:pt x="5" y="6"/>
                    <a:pt x="6" y="7"/>
                    <a:pt x="6" y="7"/>
                  </a:cubicBezTo>
                  <a:cubicBezTo>
                    <a:pt x="6" y="8"/>
                    <a:pt x="6" y="7"/>
                    <a:pt x="6" y="8"/>
                  </a:cubicBezTo>
                  <a:cubicBezTo>
                    <a:pt x="7" y="8"/>
                    <a:pt x="6" y="7"/>
                    <a:pt x="6" y="7"/>
                  </a:cubicBezTo>
                  <a:cubicBezTo>
                    <a:pt x="7" y="7"/>
                    <a:pt x="7" y="7"/>
                    <a:pt x="7" y="7"/>
                  </a:cubicBezTo>
                  <a:cubicBezTo>
                    <a:pt x="7" y="7"/>
                    <a:pt x="6" y="6"/>
                    <a:pt x="7" y="7"/>
                  </a:cubicBezTo>
                  <a:cubicBezTo>
                    <a:pt x="6" y="6"/>
                    <a:pt x="6" y="6"/>
                    <a:pt x="6" y="6"/>
                  </a:cubicBezTo>
                  <a:cubicBezTo>
                    <a:pt x="7" y="6"/>
                    <a:pt x="7" y="6"/>
                    <a:pt x="8" y="7"/>
                  </a:cubicBezTo>
                  <a:cubicBezTo>
                    <a:pt x="6" y="5"/>
                    <a:pt x="6" y="5"/>
                    <a:pt x="6" y="5"/>
                  </a:cubicBezTo>
                  <a:cubicBezTo>
                    <a:pt x="8" y="6"/>
                    <a:pt x="7" y="5"/>
                    <a:pt x="6" y="4"/>
                  </a:cubicBezTo>
                  <a:cubicBezTo>
                    <a:pt x="6" y="4"/>
                    <a:pt x="6" y="4"/>
                    <a:pt x="7" y="4"/>
                  </a:cubicBezTo>
                  <a:cubicBezTo>
                    <a:pt x="7" y="4"/>
                    <a:pt x="7" y="4"/>
                    <a:pt x="7" y="4"/>
                  </a:cubicBezTo>
                  <a:cubicBezTo>
                    <a:pt x="7" y="4"/>
                    <a:pt x="8" y="5"/>
                    <a:pt x="7" y="4"/>
                  </a:cubicBezTo>
                  <a:cubicBezTo>
                    <a:pt x="7" y="4"/>
                    <a:pt x="8" y="4"/>
                    <a:pt x="8" y="4"/>
                  </a:cubicBezTo>
                  <a:cubicBezTo>
                    <a:pt x="7" y="3"/>
                    <a:pt x="10" y="4"/>
                    <a:pt x="7" y="3"/>
                  </a:cubicBezTo>
                  <a:cubicBezTo>
                    <a:pt x="7" y="3"/>
                    <a:pt x="6" y="3"/>
                    <a:pt x="6" y="3"/>
                  </a:cubicBezTo>
                  <a:cubicBezTo>
                    <a:pt x="6" y="3"/>
                    <a:pt x="6" y="3"/>
                    <a:pt x="6" y="3"/>
                  </a:cubicBezTo>
                  <a:cubicBezTo>
                    <a:pt x="6" y="2"/>
                    <a:pt x="7" y="3"/>
                    <a:pt x="6" y="2"/>
                  </a:cubicBezTo>
                  <a:cubicBezTo>
                    <a:pt x="8" y="3"/>
                    <a:pt x="8" y="3"/>
                    <a:pt x="8" y="3"/>
                  </a:cubicBezTo>
                  <a:cubicBezTo>
                    <a:pt x="10" y="3"/>
                    <a:pt x="6" y="1"/>
                    <a:pt x="8"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7" name="Freeform 2411"/>
            <p:cNvSpPr/>
            <p:nvPr/>
          </p:nvSpPr>
          <p:spPr bwMode="auto">
            <a:xfrm>
              <a:off x="840" y="3083"/>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8" name="Freeform 2412"/>
            <p:cNvSpPr/>
            <p:nvPr/>
          </p:nvSpPr>
          <p:spPr bwMode="auto">
            <a:xfrm>
              <a:off x="840" y="3081"/>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9" name="Freeform 2413"/>
            <p:cNvSpPr/>
            <p:nvPr/>
          </p:nvSpPr>
          <p:spPr bwMode="auto">
            <a:xfrm>
              <a:off x="842" y="3073"/>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0" name="Rectangle 2414"/>
            <p:cNvSpPr>
              <a:spLocks noChangeArrowheads="1"/>
            </p:cNvSpPr>
            <p:nvPr/>
          </p:nvSpPr>
          <p:spPr bwMode="auto">
            <a:xfrm>
              <a:off x="842" y="307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51" name="Freeform 2415"/>
            <p:cNvSpPr/>
            <p:nvPr/>
          </p:nvSpPr>
          <p:spPr bwMode="auto">
            <a:xfrm>
              <a:off x="833" y="3057"/>
              <a:ext cx="12" cy="16"/>
            </a:xfrm>
            <a:custGeom>
              <a:avLst/>
              <a:gdLst>
                <a:gd name="T0" fmla="*/ 3 w 5"/>
                <a:gd name="T1" fmla="*/ 2 h 7"/>
                <a:gd name="T2" fmla="*/ 2 w 5"/>
                <a:gd name="T3" fmla="*/ 1 h 7"/>
                <a:gd name="T4" fmla="*/ 3 w 5"/>
                <a:gd name="T5" fmla="*/ 1 h 7"/>
                <a:gd name="T6" fmla="*/ 1 w 5"/>
                <a:gd name="T7" fmla="*/ 0 h 7"/>
                <a:gd name="T8" fmla="*/ 2 w 5"/>
                <a:gd name="T9" fmla="*/ 3 h 7"/>
                <a:gd name="T10" fmla="*/ 1 w 5"/>
                <a:gd name="T11" fmla="*/ 3 h 7"/>
                <a:gd name="T12" fmla="*/ 2 w 5"/>
                <a:gd name="T13" fmla="*/ 4 h 7"/>
                <a:gd name="T14" fmla="*/ 1 w 5"/>
                <a:gd name="T15" fmla="*/ 4 h 7"/>
                <a:gd name="T16" fmla="*/ 1 w 5"/>
                <a:gd name="T17" fmla="*/ 5 h 7"/>
                <a:gd name="T18" fmla="*/ 2 w 5"/>
                <a:gd name="T19" fmla="*/ 5 h 7"/>
                <a:gd name="T20" fmla="*/ 2 w 5"/>
                <a:gd name="T21" fmla="*/ 5 h 7"/>
                <a:gd name="T22" fmla="*/ 2 w 5"/>
                <a:gd name="T23" fmla="*/ 5 h 7"/>
                <a:gd name="T24" fmla="*/ 2 w 5"/>
                <a:gd name="T25" fmla="*/ 5 h 7"/>
                <a:gd name="T26" fmla="*/ 2 w 5"/>
                <a:gd name="T27" fmla="*/ 5 h 7"/>
                <a:gd name="T28" fmla="*/ 2 w 5"/>
                <a:gd name="T29" fmla="*/ 5 h 7"/>
                <a:gd name="T30" fmla="*/ 1 w 5"/>
                <a:gd name="T31" fmla="*/ 5 h 7"/>
                <a:gd name="T32" fmla="*/ 2 w 5"/>
                <a:gd name="T33" fmla="*/ 6 h 7"/>
                <a:gd name="T34" fmla="*/ 3 w 5"/>
                <a:gd name="T35" fmla="*/ 7 h 7"/>
                <a:gd name="T36" fmla="*/ 3 w 5"/>
                <a:gd name="T37" fmla="*/ 6 h 7"/>
                <a:gd name="T38" fmla="*/ 3 w 5"/>
                <a:gd name="T39" fmla="*/ 6 h 7"/>
                <a:gd name="T40" fmla="*/ 2 w 5"/>
                <a:gd name="T41" fmla="*/ 5 h 7"/>
                <a:gd name="T42" fmla="*/ 4 w 5"/>
                <a:gd name="T43" fmla="*/ 6 h 7"/>
                <a:gd name="T44" fmla="*/ 5 w 5"/>
                <a:gd name="T45" fmla="*/ 6 h 7"/>
                <a:gd name="T46" fmla="*/ 5 w 5"/>
                <a:gd name="T47" fmla="*/ 6 h 7"/>
                <a:gd name="T48" fmla="*/ 4 w 5"/>
                <a:gd name="T49" fmla="*/ 5 h 7"/>
                <a:gd name="T50" fmla="*/ 4 w 5"/>
                <a:gd name="T51" fmla="*/ 5 h 7"/>
                <a:gd name="T52" fmla="*/ 2 w 5"/>
                <a:gd name="T53" fmla="*/ 5 h 7"/>
                <a:gd name="T54" fmla="*/ 2 w 5"/>
                <a:gd name="T55" fmla="*/ 4 h 7"/>
                <a:gd name="T56" fmla="*/ 4 w 5"/>
                <a:gd name="T57" fmla="*/ 5 h 7"/>
                <a:gd name="T58" fmla="*/ 3 w 5"/>
                <a:gd name="T59" fmla="*/ 5 h 7"/>
                <a:gd name="T60" fmla="*/ 4 w 5"/>
                <a:gd name="T61" fmla="*/ 5 h 7"/>
                <a:gd name="T62" fmla="*/ 3 w 5"/>
                <a:gd name="T63" fmla="*/ 4 h 7"/>
                <a:gd name="T64" fmla="*/ 3 w 5"/>
                <a:gd name="T65" fmla="*/ 3 h 7"/>
                <a:gd name="T66" fmla="*/ 4 w 5"/>
                <a:gd name="T67" fmla="*/ 4 h 7"/>
                <a:gd name="T68" fmla="*/ 3 w 5"/>
                <a:gd name="T69" fmla="*/ 3 h 7"/>
                <a:gd name="T70" fmla="*/ 4 w 5"/>
                <a:gd name="T71" fmla="*/ 3 h 7"/>
                <a:gd name="T72" fmla="*/ 3 w 5"/>
                <a:gd name="T73" fmla="*/ 3 h 7"/>
                <a:gd name="T74" fmla="*/ 3 w 5"/>
                <a:gd name="T75" fmla="*/ 2 h 7"/>
                <a:gd name="T76" fmla="*/ 3 w 5"/>
                <a:gd name="T77" fmla="*/ 2 h 7"/>
                <a:gd name="T78" fmla="*/ 2 w 5"/>
                <a:gd name="T79" fmla="*/ 1 h 7"/>
                <a:gd name="T80" fmla="*/ 3 w 5"/>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 h="7">
                  <a:moveTo>
                    <a:pt x="3" y="2"/>
                  </a:moveTo>
                  <a:cubicBezTo>
                    <a:pt x="2" y="1"/>
                    <a:pt x="2" y="1"/>
                    <a:pt x="2" y="1"/>
                  </a:cubicBezTo>
                  <a:cubicBezTo>
                    <a:pt x="3" y="1"/>
                    <a:pt x="2" y="1"/>
                    <a:pt x="3" y="1"/>
                  </a:cubicBezTo>
                  <a:cubicBezTo>
                    <a:pt x="2" y="1"/>
                    <a:pt x="3" y="1"/>
                    <a:pt x="1" y="0"/>
                  </a:cubicBezTo>
                  <a:cubicBezTo>
                    <a:pt x="2" y="1"/>
                    <a:pt x="1" y="2"/>
                    <a:pt x="2" y="3"/>
                  </a:cubicBezTo>
                  <a:cubicBezTo>
                    <a:pt x="1" y="3"/>
                    <a:pt x="1" y="3"/>
                    <a:pt x="1" y="3"/>
                  </a:cubicBezTo>
                  <a:cubicBezTo>
                    <a:pt x="3" y="4"/>
                    <a:pt x="0" y="3"/>
                    <a:pt x="2" y="4"/>
                  </a:cubicBezTo>
                  <a:cubicBezTo>
                    <a:pt x="1" y="4"/>
                    <a:pt x="1" y="4"/>
                    <a:pt x="1" y="4"/>
                  </a:cubicBezTo>
                  <a:cubicBezTo>
                    <a:pt x="0" y="4"/>
                    <a:pt x="3" y="5"/>
                    <a:pt x="1" y="5"/>
                  </a:cubicBezTo>
                  <a:cubicBezTo>
                    <a:pt x="2" y="5"/>
                    <a:pt x="2" y="5"/>
                    <a:pt x="2" y="5"/>
                  </a:cubicBezTo>
                  <a:cubicBezTo>
                    <a:pt x="2" y="5"/>
                    <a:pt x="2" y="5"/>
                    <a:pt x="2" y="5"/>
                  </a:cubicBezTo>
                  <a:cubicBezTo>
                    <a:pt x="2" y="5"/>
                    <a:pt x="2" y="5"/>
                    <a:pt x="2" y="5"/>
                  </a:cubicBezTo>
                  <a:cubicBezTo>
                    <a:pt x="3" y="5"/>
                    <a:pt x="2" y="5"/>
                    <a:pt x="2" y="5"/>
                  </a:cubicBezTo>
                  <a:cubicBezTo>
                    <a:pt x="2" y="5"/>
                    <a:pt x="2" y="5"/>
                    <a:pt x="2" y="5"/>
                  </a:cubicBezTo>
                  <a:cubicBezTo>
                    <a:pt x="1" y="5"/>
                    <a:pt x="2" y="5"/>
                    <a:pt x="2" y="5"/>
                  </a:cubicBezTo>
                  <a:cubicBezTo>
                    <a:pt x="2" y="5"/>
                    <a:pt x="1" y="5"/>
                    <a:pt x="1" y="5"/>
                  </a:cubicBezTo>
                  <a:cubicBezTo>
                    <a:pt x="2" y="6"/>
                    <a:pt x="0" y="5"/>
                    <a:pt x="2" y="6"/>
                  </a:cubicBezTo>
                  <a:cubicBezTo>
                    <a:pt x="3" y="6"/>
                    <a:pt x="3" y="6"/>
                    <a:pt x="3" y="7"/>
                  </a:cubicBezTo>
                  <a:cubicBezTo>
                    <a:pt x="4" y="7"/>
                    <a:pt x="3" y="6"/>
                    <a:pt x="3" y="6"/>
                  </a:cubicBezTo>
                  <a:cubicBezTo>
                    <a:pt x="3" y="6"/>
                    <a:pt x="3" y="6"/>
                    <a:pt x="3" y="6"/>
                  </a:cubicBezTo>
                  <a:cubicBezTo>
                    <a:pt x="1" y="5"/>
                    <a:pt x="3" y="6"/>
                    <a:pt x="2" y="5"/>
                  </a:cubicBezTo>
                  <a:cubicBezTo>
                    <a:pt x="3" y="6"/>
                    <a:pt x="3" y="6"/>
                    <a:pt x="4" y="6"/>
                  </a:cubicBezTo>
                  <a:cubicBezTo>
                    <a:pt x="5" y="6"/>
                    <a:pt x="2" y="5"/>
                    <a:pt x="5" y="6"/>
                  </a:cubicBezTo>
                  <a:cubicBezTo>
                    <a:pt x="5" y="6"/>
                    <a:pt x="5" y="6"/>
                    <a:pt x="5" y="6"/>
                  </a:cubicBezTo>
                  <a:cubicBezTo>
                    <a:pt x="5" y="6"/>
                    <a:pt x="5" y="5"/>
                    <a:pt x="4" y="5"/>
                  </a:cubicBezTo>
                  <a:cubicBezTo>
                    <a:pt x="4" y="5"/>
                    <a:pt x="4" y="5"/>
                    <a:pt x="4" y="5"/>
                  </a:cubicBezTo>
                  <a:cubicBezTo>
                    <a:pt x="4" y="5"/>
                    <a:pt x="3" y="5"/>
                    <a:pt x="2" y="5"/>
                  </a:cubicBezTo>
                  <a:cubicBezTo>
                    <a:pt x="3" y="5"/>
                    <a:pt x="2" y="4"/>
                    <a:pt x="2" y="4"/>
                  </a:cubicBezTo>
                  <a:cubicBezTo>
                    <a:pt x="3" y="5"/>
                    <a:pt x="3" y="5"/>
                    <a:pt x="4" y="5"/>
                  </a:cubicBezTo>
                  <a:cubicBezTo>
                    <a:pt x="3" y="5"/>
                    <a:pt x="3" y="5"/>
                    <a:pt x="3" y="5"/>
                  </a:cubicBezTo>
                  <a:cubicBezTo>
                    <a:pt x="3" y="4"/>
                    <a:pt x="4" y="5"/>
                    <a:pt x="4" y="5"/>
                  </a:cubicBezTo>
                  <a:cubicBezTo>
                    <a:pt x="4" y="5"/>
                    <a:pt x="4" y="5"/>
                    <a:pt x="3" y="4"/>
                  </a:cubicBezTo>
                  <a:cubicBezTo>
                    <a:pt x="4" y="5"/>
                    <a:pt x="4" y="4"/>
                    <a:pt x="3" y="3"/>
                  </a:cubicBezTo>
                  <a:cubicBezTo>
                    <a:pt x="3" y="3"/>
                    <a:pt x="4" y="4"/>
                    <a:pt x="4" y="4"/>
                  </a:cubicBezTo>
                  <a:cubicBezTo>
                    <a:pt x="4" y="4"/>
                    <a:pt x="4" y="3"/>
                    <a:pt x="3" y="3"/>
                  </a:cubicBezTo>
                  <a:cubicBezTo>
                    <a:pt x="3" y="3"/>
                    <a:pt x="3" y="3"/>
                    <a:pt x="4" y="3"/>
                  </a:cubicBezTo>
                  <a:cubicBezTo>
                    <a:pt x="3" y="3"/>
                    <a:pt x="3" y="3"/>
                    <a:pt x="3" y="3"/>
                  </a:cubicBezTo>
                  <a:cubicBezTo>
                    <a:pt x="2" y="2"/>
                    <a:pt x="4" y="2"/>
                    <a:pt x="3" y="2"/>
                  </a:cubicBezTo>
                  <a:cubicBezTo>
                    <a:pt x="3" y="2"/>
                    <a:pt x="3" y="2"/>
                    <a:pt x="3" y="2"/>
                  </a:cubicBezTo>
                  <a:cubicBezTo>
                    <a:pt x="3" y="2"/>
                    <a:pt x="1" y="1"/>
                    <a:pt x="2" y="1"/>
                  </a:cubicBezTo>
                  <a:cubicBezTo>
                    <a:pt x="3" y="1"/>
                    <a:pt x="3" y="2"/>
                    <a:pt x="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2" name="Freeform 2416"/>
            <p:cNvSpPr/>
            <p:nvPr/>
          </p:nvSpPr>
          <p:spPr bwMode="auto">
            <a:xfrm>
              <a:off x="835" y="3057"/>
              <a:ext cx="5" cy="2"/>
            </a:xfrm>
            <a:custGeom>
              <a:avLst/>
              <a:gdLst>
                <a:gd name="T0" fmla="*/ 1 w 2"/>
                <a:gd name="T1" fmla="*/ 0 h 1"/>
                <a:gd name="T2" fmla="*/ 2 w 2"/>
                <a:gd name="T3" fmla="*/ 1 h 1"/>
                <a:gd name="T4" fmla="*/ 0 w 2"/>
                <a:gd name="T5" fmla="*/ 0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1" y="0"/>
                    <a:pt x="0" y="0"/>
                    <a:pt x="1"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3" name="Freeform 2417"/>
            <p:cNvSpPr/>
            <p:nvPr/>
          </p:nvSpPr>
          <p:spPr bwMode="auto">
            <a:xfrm>
              <a:off x="833" y="3050"/>
              <a:ext cx="9" cy="7"/>
            </a:xfrm>
            <a:custGeom>
              <a:avLst/>
              <a:gdLst>
                <a:gd name="T0" fmla="*/ 2 w 4"/>
                <a:gd name="T1" fmla="*/ 1 h 3"/>
                <a:gd name="T2" fmla="*/ 2 w 4"/>
                <a:gd name="T3" fmla="*/ 1 h 3"/>
                <a:gd name="T4" fmla="*/ 1 w 4"/>
                <a:gd name="T5" fmla="*/ 2 h 3"/>
                <a:gd name="T6" fmla="*/ 2 w 4"/>
                <a:gd name="T7" fmla="*/ 3 h 3"/>
                <a:gd name="T8" fmla="*/ 1 w 4"/>
                <a:gd name="T9" fmla="*/ 3 h 3"/>
                <a:gd name="T10" fmla="*/ 3 w 4"/>
                <a:gd name="T11" fmla="*/ 3 h 3"/>
                <a:gd name="T12" fmla="*/ 2 w 4"/>
                <a:gd name="T13" fmla="*/ 3 h 3"/>
                <a:gd name="T14" fmla="*/ 3 w 4"/>
                <a:gd name="T15" fmla="*/ 3 h 3"/>
                <a:gd name="T16" fmla="*/ 3 w 4"/>
                <a:gd name="T17" fmla="*/ 3 h 3"/>
                <a:gd name="T18" fmla="*/ 3 w 4"/>
                <a:gd name="T19" fmla="*/ 3 h 3"/>
                <a:gd name="T20" fmla="*/ 2 w 4"/>
                <a:gd name="T21" fmla="*/ 2 h 3"/>
                <a:gd name="T22" fmla="*/ 3 w 4"/>
                <a:gd name="T23" fmla="*/ 3 h 3"/>
                <a:gd name="T24" fmla="*/ 4 w 4"/>
                <a:gd name="T25" fmla="*/ 2 h 3"/>
                <a:gd name="T26" fmla="*/ 3 w 4"/>
                <a:gd name="T27" fmla="*/ 2 h 3"/>
                <a:gd name="T28" fmla="*/ 2 w 4"/>
                <a:gd name="T29" fmla="*/ 2 h 3"/>
                <a:gd name="T30" fmla="*/ 4 w 4"/>
                <a:gd name="T31" fmla="*/ 2 h 3"/>
                <a:gd name="T32" fmla="*/ 3 w 4"/>
                <a:gd name="T33" fmla="*/ 1 h 3"/>
                <a:gd name="T34" fmla="*/ 2 w 4"/>
                <a:gd name="T35" fmla="*/ 0 h 3"/>
                <a:gd name="T36" fmla="*/ 3 w 4"/>
                <a:gd name="T37" fmla="*/ 1 h 3"/>
                <a:gd name="T38" fmla="*/ 3 w 4"/>
                <a:gd name="T39" fmla="*/ 0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2" y="1"/>
                    <a:pt x="2" y="1"/>
                    <a:pt x="2" y="1"/>
                  </a:cubicBezTo>
                  <a:cubicBezTo>
                    <a:pt x="2" y="1"/>
                    <a:pt x="2" y="2"/>
                    <a:pt x="1" y="2"/>
                  </a:cubicBezTo>
                  <a:cubicBezTo>
                    <a:pt x="1" y="2"/>
                    <a:pt x="2" y="2"/>
                    <a:pt x="2" y="3"/>
                  </a:cubicBezTo>
                  <a:cubicBezTo>
                    <a:pt x="1" y="3"/>
                    <a:pt x="1" y="3"/>
                    <a:pt x="1" y="3"/>
                  </a:cubicBezTo>
                  <a:cubicBezTo>
                    <a:pt x="2" y="3"/>
                    <a:pt x="1" y="3"/>
                    <a:pt x="3" y="3"/>
                  </a:cubicBezTo>
                  <a:cubicBezTo>
                    <a:pt x="3" y="3"/>
                    <a:pt x="2" y="3"/>
                    <a:pt x="2" y="3"/>
                  </a:cubicBezTo>
                  <a:cubicBezTo>
                    <a:pt x="3" y="3"/>
                    <a:pt x="3" y="3"/>
                    <a:pt x="3" y="3"/>
                  </a:cubicBezTo>
                  <a:cubicBezTo>
                    <a:pt x="3" y="3"/>
                    <a:pt x="3" y="3"/>
                    <a:pt x="3" y="3"/>
                  </a:cubicBezTo>
                  <a:cubicBezTo>
                    <a:pt x="3" y="3"/>
                    <a:pt x="3" y="3"/>
                    <a:pt x="3" y="3"/>
                  </a:cubicBezTo>
                  <a:cubicBezTo>
                    <a:pt x="4" y="3"/>
                    <a:pt x="1" y="2"/>
                    <a:pt x="2" y="2"/>
                  </a:cubicBezTo>
                  <a:cubicBezTo>
                    <a:pt x="3" y="3"/>
                    <a:pt x="3" y="3"/>
                    <a:pt x="3" y="3"/>
                  </a:cubicBezTo>
                  <a:cubicBezTo>
                    <a:pt x="3" y="2"/>
                    <a:pt x="3" y="2"/>
                    <a:pt x="4" y="2"/>
                  </a:cubicBezTo>
                  <a:cubicBezTo>
                    <a:pt x="4" y="2"/>
                    <a:pt x="3" y="2"/>
                    <a:pt x="3" y="2"/>
                  </a:cubicBezTo>
                  <a:cubicBezTo>
                    <a:pt x="3" y="2"/>
                    <a:pt x="3" y="2"/>
                    <a:pt x="2" y="2"/>
                  </a:cubicBezTo>
                  <a:cubicBezTo>
                    <a:pt x="1" y="1"/>
                    <a:pt x="3" y="2"/>
                    <a:pt x="4" y="2"/>
                  </a:cubicBezTo>
                  <a:cubicBezTo>
                    <a:pt x="3" y="1"/>
                    <a:pt x="2" y="1"/>
                    <a:pt x="3" y="1"/>
                  </a:cubicBezTo>
                  <a:cubicBezTo>
                    <a:pt x="3" y="1"/>
                    <a:pt x="2" y="0"/>
                    <a:pt x="2" y="0"/>
                  </a:cubicBezTo>
                  <a:cubicBezTo>
                    <a:pt x="3" y="1"/>
                    <a:pt x="3" y="1"/>
                    <a:pt x="3" y="1"/>
                  </a:cubicBezTo>
                  <a:cubicBezTo>
                    <a:pt x="3" y="1"/>
                    <a:pt x="4" y="1"/>
                    <a:pt x="3" y="0"/>
                  </a:cubicBezTo>
                  <a:cubicBezTo>
                    <a:pt x="3" y="0"/>
                    <a:pt x="2"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4" name="Rectangle 2418"/>
            <p:cNvSpPr>
              <a:spLocks noChangeArrowheads="1"/>
            </p:cNvSpPr>
            <p:nvPr/>
          </p:nvSpPr>
          <p:spPr bwMode="auto">
            <a:xfrm>
              <a:off x="835" y="3052"/>
              <a:ext cx="3"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55" name="Freeform 2419"/>
            <p:cNvSpPr/>
            <p:nvPr/>
          </p:nvSpPr>
          <p:spPr bwMode="auto">
            <a:xfrm>
              <a:off x="467" y="2666"/>
              <a:ext cx="97" cy="98"/>
            </a:xfrm>
            <a:custGeom>
              <a:avLst/>
              <a:gdLst>
                <a:gd name="T0" fmla="*/ 30 w 41"/>
                <a:gd name="T1" fmla="*/ 3 h 41"/>
                <a:gd name="T2" fmla="*/ 2 w 41"/>
                <a:gd name="T3" fmla="*/ 20 h 41"/>
                <a:gd name="T4" fmla="*/ 30 w 41"/>
                <a:gd name="T5" fmla="*/ 34 h 41"/>
                <a:gd name="T6" fmla="*/ 29 w 41"/>
                <a:gd name="T7" fmla="*/ 4 h 41"/>
              </a:gdLst>
              <a:ahLst/>
              <a:cxnLst>
                <a:cxn ang="0">
                  <a:pos x="T0" y="T1"/>
                </a:cxn>
                <a:cxn ang="0">
                  <a:pos x="T2" y="T3"/>
                </a:cxn>
                <a:cxn ang="0">
                  <a:pos x="T4" y="T5"/>
                </a:cxn>
                <a:cxn ang="0">
                  <a:pos x="T6" y="T7"/>
                </a:cxn>
              </a:cxnLst>
              <a:rect l="0" t="0" r="r" b="b"/>
              <a:pathLst>
                <a:path w="41" h="41">
                  <a:moveTo>
                    <a:pt x="30" y="3"/>
                  </a:moveTo>
                  <a:cubicBezTo>
                    <a:pt x="18" y="0"/>
                    <a:pt x="0" y="4"/>
                    <a:pt x="2" y="20"/>
                  </a:cubicBezTo>
                  <a:cubicBezTo>
                    <a:pt x="4" y="33"/>
                    <a:pt x="20" y="41"/>
                    <a:pt x="30" y="34"/>
                  </a:cubicBezTo>
                  <a:cubicBezTo>
                    <a:pt x="41" y="27"/>
                    <a:pt x="41" y="9"/>
                    <a:pt x="29" y="4"/>
                  </a:cubicBezTo>
                </a:path>
              </a:pathLst>
            </a:custGeom>
            <a:solidFill>
              <a:srgbClr val="F9C5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6" name="Freeform 2420"/>
            <p:cNvSpPr/>
            <p:nvPr/>
          </p:nvSpPr>
          <p:spPr bwMode="auto">
            <a:xfrm>
              <a:off x="479" y="2676"/>
              <a:ext cx="73" cy="55"/>
            </a:xfrm>
            <a:custGeom>
              <a:avLst/>
              <a:gdLst>
                <a:gd name="T0" fmla="*/ 20 w 31"/>
                <a:gd name="T1" fmla="*/ 7 h 23"/>
                <a:gd name="T2" fmla="*/ 11 w 31"/>
                <a:gd name="T3" fmla="*/ 20 h 23"/>
                <a:gd name="T4" fmla="*/ 21 w 31"/>
                <a:gd name="T5" fmla="*/ 8 h 23"/>
              </a:gdLst>
              <a:ahLst/>
              <a:cxnLst>
                <a:cxn ang="0">
                  <a:pos x="T0" y="T1"/>
                </a:cxn>
                <a:cxn ang="0">
                  <a:pos x="T2" y="T3"/>
                </a:cxn>
                <a:cxn ang="0">
                  <a:pos x="T4" y="T5"/>
                </a:cxn>
              </a:cxnLst>
              <a:rect l="0" t="0" r="r" b="b"/>
              <a:pathLst>
                <a:path w="31" h="23">
                  <a:moveTo>
                    <a:pt x="20" y="7"/>
                  </a:moveTo>
                  <a:cubicBezTo>
                    <a:pt x="12" y="0"/>
                    <a:pt x="0" y="16"/>
                    <a:pt x="11" y="20"/>
                  </a:cubicBezTo>
                  <a:cubicBezTo>
                    <a:pt x="19" y="23"/>
                    <a:pt x="31" y="12"/>
                    <a:pt x="21" y="8"/>
                  </a:cubicBezTo>
                </a:path>
              </a:pathLst>
            </a:custGeom>
            <a:solidFill>
              <a:srgbClr val="F77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7" name="Freeform 2421"/>
            <p:cNvSpPr/>
            <p:nvPr/>
          </p:nvSpPr>
          <p:spPr bwMode="auto">
            <a:xfrm>
              <a:off x="567" y="2852"/>
              <a:ext cx="187" cy="12"/>
            </a:xfrm>
            <a:custGeom>
              <a:avLst/>
              <a:gdLst>
                <a:gd name="T0" fmla="*/ 51 w 79"/>
                <a:gd name="T1" fmla="*/ 0 h 5"/>
                <a:gd name="T2" fmla="*/ 20 w 79"/>
                <a:gd name="T3" fmla="*/ 1 h 5"/>
                <a:gd name="T4" fmla="*/ 16 w 79"/>
                <a:gd name="T5" fmla="*/ 1 h 5"/>
                <a:gd name="T6" fmla="*/ 1 w 79"/>
                <a:gd name="T7" fmla="*/ 0 h 5"/>
                <a:gd name="T8" fmla="*/ 0 w 79"/>
                <a:gd name="T9" fmla="*/ 3 h 5"/>
                <a:gd name="T10" fmla="*/ 16 w 79"/>
                <a:gd name="T11" fmla="*/ 4 h 5"/>
                <a:gd name="T12" fmla="*/ 20 w 79"/>
                <a:gd name="T13" fmla="*/ 4 h 5"/>
                <a:gd name="T14" fmla="*/ 51 w 79"/>
                <a:gd name="T15" fmla="*/ 3 h 5"/>
                <a:gd name="T16" fmla="*/ 79 w 79"/>
                <a:gd name="T17" fmla="*/ 3 h 5"/>
                <a:gd name="T18" fmla="*/ 79 w 79"/>
                <a:gd name="T19" fmla="*/ 0 h 5"/>
                <a:gd name="T20" fmla="*/ 51 w 79"/>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5">
                  <a:moveTo>
                    <a:pt x="51" y="0"/>
                  </a:moveTo>
                  <a:cubicBezTo>
                    <a:pt x="41" y="0"/>
                    <a:pt x="30" y="0"/>
                    <a:pt x="20" y="1"/>
                  </a:cubicBezTo>
                  <a:cubicBezTo>
                    <a:pt x="16" y="1"/>
                    <a:pt x="16" y="1"/>
                    <a:pt x="16" y="1"/>
                  </a:cubicBezTo>
                  <a:cubicBezTo>
                    <a:pt x="11" y="1"/>
                    <a:pt x="5" y="2"/>
                    <a:pt x="1" y="0"/>
                  </a:cubicBezTo>
                  <a:cubicBezTo>
                    <a:pt x="0" y="3"/>
                    <a:pt x="0" y="3"/>
                    <a:pt x="0" y="3"/>
                  </a:cubicBezTo>
                  <a:cubicBezTo>
                    <a:pt x="4" y="5"/>
                    <a:pt x="11" y="5"/>
                    <a:pt x="16" y="4"/>
                  </a:cubicBezTo>
                  <a:cubicBezTo>
                    <a:pt x="20" y="4"/>
                    <a:pt x="20" y="4"/>
                    <a:pt x="20" y="4"/>
                  </a:cubicBezTo>
                  <a:cubicBezTo>
                    <a:pt x="30" y="3"/>
                    <a:pt x="41" y="3"/>
                    <a:pt x="51" y="3"/>
                  </a:cubicBezTo>
                  <a:cubicBezTo>
                    <a:pt x="79" y="3"/>
                    <a:pt x="79" y="3"/>
                    <a:pt x="79" y="3"/>
                  </a:cubicBezTo>
                  <a:cubicBezTo>
                    <a:pt x="79" y="0"/>
                    <a:pt x="79" y="0"/>
                    <a:pt x="79" y="0"/>
                  </a:cubicBezTo>
                  <a:lnTo>
                    <a:pt x="5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8" name="Freeform 2422"/>
            <p:cNvSpPr/>
            <p:nvPr/>
          </p:nvSpPr>
          <p:spPr bwMode="auto">
            <a:xfrm>
              <a:off x="588" y="2828"/>
              <a:ext cx="10" cy="31"/>
            </a:xfrm>
            <a:custGeom>
              <a:avLst/>
              <a:gdLst>
                <a:gd name="T0" fmla="*/ 0 w 4"/>
                <a:gd name="T1" fmla="*/ 0 h 13"/>
                <a:gd name="T2" fmla="*/ 1 w 4"/>
                <a:gd name="T3" fmla="*/ 3 h 13"/>
                <a:gd name="T4" fmla="*/ 0 w 4"/>
                <a:gd name="T5" fmla="*/ 2 h 13"/>
                <a:gd name="T6" fmla="*/ 1 w 4"/>
                <a:gd name="T7" fmla="*/ 7 h 13"/>
                <a:gd name="T8" fmla="*/ 2 w 4"/>
                <a:gd name="T9" fmla="*/ 12 h 13"/>
                <a:gd name="T10" fmla="*/ 4 w 4"/>
                <a:gd name="T11" fmla="*/ 12 h 13"/>
                <a:gd name="T12" fmla="*/ 4 w 4"/>
                <a:gd name="T13" fmla="*/ 10 h 13"/>
                <a:gd name="T14" fmla="*/ 4 w 4"/>
                <a:gd name="T15" fmla="*/ 10 h 13"/>
                <a:gd name="T16" fmla="*/ 4 w 4"/>
                <a:gd name="T17" fmla="*/ 7 h 13"/>
                <a:gd name="T18" fmla="*/ 3 w 4"/>
                <a:gd name="T19" fmla="*/ 0 h 13"/>
                <a:gd name="T20" fmla="*/ 0 w 4"/>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3">
                  <a:moveTo>
                    <a:pt x="0" y="0"/>
                  </a:moveTo>
                  <a:cubicBezTo>
                    <a:pt x="0" y="1"/>
                    <a:pt x="0" y="2"/>
                    <a:pt x="1" y="3"/>
                  </a:cubicBezTo>
                  <a:cubicBezTo>
                    <a:pt x="0" y="2"/>
                    <a:pt x="0" y="2"/>
                    <a:pt x="0" y="2"/>
                  </a:cubicBezTo>
                  <a:cubicBezTo>
                    <a:pt x="1" y="3"/>
                    <a:pt x="1" y="5"/>
                    <a:pt x="1" y="7"/>
                  </a:cubicBezTo>
                  <a:cubicBezTo>
                    <a:pt x="1" y="10"/>
                    <a:pt x="1" y="12"/>
                    <a:pt x="2" y="12"/>
                  </a:cubicBezTo>
                  <a:cubicBezTo>
                    <a:pt x="2" y="13"/>
                    <a:pt x="3" y="13"/>
                    <a:pt x="4" y="12"/>
                  </a:cubicBezTo>
                  <a:cubicBezTo>
                    <a:pt x="4" y="12"/>
                    <a:pt x="4" y="10"/>
                    <a:pt x="4" y="10"/>
                  </a:cubicBezTo>
                  <a:cubicBezTo>
                    <a:pt x="4" y="10"/>
                    <a:pt x="4" y="10"/>
                    <a:pt x="4" y="10"/>
                  </a:cubicBezTo>
                  <a:cubicBezTo>
                    <a:pt x="4" y="10"/>
                    <a:pt x="4" y="8"/>
                    <a:pt x="4" y="7"/>
                  </a:cubicBezTo>
                  <a:cubicBezTo>
                    <a:pt x="4" y="3"/>
                    <a:pt x="4" y="1"/>
                    <a:pt x="3" y="0"/>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9" name="Freeform 2423"/>
            <p:cNvSpPr/>
            <p:nvPr/>
          </p:nvSpPr>
          <p:spPr bwMode="auto">
            <a:xfrm>
              <a:off x="621" y="2826"/>
              <a:ext cx="10" cy="31"/>
            </a:xfrm>
            <a:custGeom>
              <a:avLst/>
              <a:gdLst>
                <a:gd name="T0" fmla="*/ 2 w 4"/>
                <a:gd name="T1" fmla="*/ 0 h 13"/>
                <a:gd name="T2" fmla="*/ 0 w 4"/>
                <a:gd name="T3" fmla="*/ 2 h 13"/>
                <a:gd name="T4" fmla="*/ 0 w 4"/>
                <a:gd name="T5" fmla="*/ 4 h 13"/>
                <a:gd name="T6" fmla="*/ 1 w 4"/>
                <a:gd name="T7" fmla="*/ 12 h 13"/>
                <a:gd name="T8" fmla="*/ 3 w 4"/>
                <a:gd name="T9" fmla="*/ 13 h 13"/>
                <a:gd name="T10" fmla="*/ 4 w 4"/>
                <a:gd name="T11" fmla="*/ 10 h 13"/>
                <a:gd name="T12" fmla="*/ 4 w 4"/>
                <a:gd name="T13" fmla="*/ 5 h 13"/>
                <a:gd name="T14" fmla="*/ 4 w 4"/>
                <a:gd name="T15" fmla="*/ 2 h 13"/>
                <a:gd name="T16" fmla="*/ 2 w 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2" y="0"/>
                  </a:moveTo>
                  <a:cubicBezTo>
                    <a:pt x="1" y="0"/>
                    <a:pt x="0" y="1"/>
                    <a:pt x="0" y="2"/>
                  </a:cubicBezTo>
                  <a:cubicBezTo>
                    <a:pt x="0" y="4"/>
                    <a:pt x="0" y="4"/>
                    <a:pt x="0" y="4"/>
                  </a:cubicBezTo>
                  <a:cubicBezTo>
                    <a:pt x="0" y="7"/>
                    <a:pt x="0" y="10"/>
                    <a:pt x="1" y="12"/>
                  </a:cubicBezTo>
                  <a:cubicBezTo>
                    <a:pt x="1" y="12"/>
                    <a:pt x="2" y="13"/>
                    <a:pt x="3" y="13"/>
                  </a:cubicBezTo>
                  <a:cubicBezTo>
                    <a:pt x="4" y="12"/>
                    <a:pt x="4" y="11"/>
                    <a:pt x="4" y="10"/>
                  </a:cubicBezTo>
                  <a:cubicBezTo>
                    <a:pt x="4" y="9"/>
                    <a:pt x="4" y="6"/>
                    <a:pt x="4" y="5"/>
                  </a:cubicBezTo>
                  <a:cubicBezTo>
                    <a:pt x="4" y="2"/>
                    <a:pt x="4" y="2"/>
                    <a:pt x="4" y="2"/>
                  </a:cubicBezTo>
                  <a:cubicBezTo>
                    <a:pt x="4" y="1"/>
                    <a:pt x="3" y="0"/>
                    <a:pt x="2"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0" name="Freeform 2424"/>
            <p:cNvSpPr/>
            <p:nvPr/>
          </p:nvSpPr>
          <p:spPr bwMode="auto">
            <a:xfrm>
              <a:off x="655" y="2828"/>
              <a:ext cx="12" cy="26"/>
            </a:xfrm>
            <a:custGeom>
              <a:avLst/>
              <a:gdLst>
                <a:gd name="T0" fmla="*/ 1 w 5"/>
                <a:gd name="T1" fmla="*/ 1 h 11"/>
                <a:gd name="T2" fmla="*/ 1 w 5"/>
                <a:gd name="T3" fmla="*/ 9 h 11"/>
                <a:gd name="T4" fmla="*/ 3 w 5"/>
                <a:gd name="T5" fmla="*/ 10 h 11"/>
                <a:gd name="T6" fmla="*/ 4 w 5"/>
                <a:gd name="T7" fmla="*/ 8 h 11"/>
                <a:gd name="T8" fmla="*/ 4 w 5"/>
                <a:gd name="T9" fmla="*/ 2 h 11"/>
                <a:gd name="T10" fmla="*/ 3 w 5"/>
                <a:gd name="T11" fmla="*/ 0 h 11"/>
                <a:gd name="T12" fmla="*/ 1 w 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1" y="1"/>
                  </a:moveTo>
                  <a:cubicBezTo>
                    <a:pt x="0" y="3"/>
                    <a:pt x="0" y="6"/>
                    <a:pt x="1" y="9"/>
                  </a:cubicBezTo>
                  <a:cubicBezTo>
                    <a:pt x="2" y="10"/>
                    <a:pt x="2" y="11"/>
                    <a:pt x="3" y="10"/>
                  </a:cubicBezTo>
                  <a:cubicBezTo>
                    <a:pt x="4" y="10"/>
                    <a:pt x="5" y="9"/>
                    <a:pt x="4" y="8"/>
                  </a:cubicBezTo>
                  <a:cubicBezTo>
                    <a:pt x="3" y="6"/>
                    <a:pt x="3" y="4"/>
                    <a:pt x="4" y="2"/>
                  </a:cubicBezTo>
                  <a:cubicBezTo>
                    <a:pt x="4" y="1"/>
                    <a:pt x="4" y="0"/>
                    <a:pt x="3" y="0"/>
                  </a:cubicBezTo>
                  <a:cubicBezTo>
                    <a:pt x="2" y="0"/>
                    <a:pt x="1" y="0"/>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1" name="Freeform 2425"/>
            <p:cNvSpPr/>
            <p:nvPr/>
          </p:nvSpPr>
          <p:spPr bwMode="auto">
            <a:xfrm>
              <a:off x="690" y="2831"/>
              <a:ext cx="10" cy="26"/>
            </a:xfrm>
            <a:custGeom>
              <a:avLst/>
              <a:gdLst>
                <a:gd name="T0" fmla="*/ 1 w 4"/>
                <a:gd name="T1" fmla="*/ 1 h 11"/>
                <a:gd name="T2" fmla="*/ 1 w 4"/>
                <a:gd name="T3" fmla="*/ 10 h 11"/>
                <a:gd name="T4" fmla="*/ 3 w 4"/>
                <a:gd name="T5" fmla="*/ 11 h 11"/>
                <a:gd name="T6" fmla="*/ 4 w 4"/>
                <a:gd name="T7" fmla="*/ 9 h 11"/>
                <a:gd name="T8" fmla="*/ 4 w 4"/>
                <a:gd name="T9" fmla="*/ 2 h 11"/>
                <a:gd name="T10" fmla="*/ 3 w 4"/>
                <a:gd name="T11" fmla="*/ 0 h 11"/>
                <a:gd name="T12" fmla="*/ 1 w 4"/>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1" y="1"/>
                  </a:moveTo>
                  <a:cubicBezTo>
                    <a:pt x="0" y="4"/>
                    <a:pt x="0" y="9"/>
                    <a:pt x="1" y="10"/>
                  </a:cubicBezTo>
                  <a:cubicBezTo>
                    <a:pt x="1" y="11"/>
                    <a:pt x="2" y="11"/>
                    <a:pt x="3" y="11"/>
                  </a:cubicBezTo>
                  <a:cubicBezTo>
                    <a:pt x="4" y="11"/>
                    <a:pt x="4" y="10"/>
                    <a:pt x="4" y="9"/>
                  </a:cubicBezTo>
                  <a:cubicBezTo>
                    <a:pt x="3" y="8"/>
                    <a:pt x="3" y="4"/>
                    <a:pt x="4" y="2"/>
                  </a:cubicBezTo>
                  <a:cubicBezTo>
                    <a:pt x="4" y="1"/>
                    <a:pt x="4" y="0"/>
                    <a:pt x="3" y="0"/>
                  </a:cubicBezTo>
                  <a:cubicBezTo>
                    <a:pt x="2" y="0"/>
                    <a:pt x="1" y="0"/>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2" name="Freeform 2426"/>
            <p:cNvSpPr/>
            <p:nvPr/>
          </p:nvSpPr>
          <p:spPr bwMode="auto">
            <a:xfrm>
              <a:off x="719" y="2826"/>
              <a:ext cx="12" cy="31"/>
            </a:xfrm>
            <a:custGeom>
              <a:avLst/>
              <a:gdLst>
                <a:gd name="T0" fmla="*/ 1 w 5"/>
                <a:gd name="T1" fmla="*/ 2 h 13"/>
                <a:gd name="T2" fmla="*/ 1 w 5"/>
                <a:gd name="T3" fmla="*/ 11 h 13"/>
                <a:gd name="T4" fmla="*/ 3 w 5"/>
                <a:gd name="T5" fmla="*/ 13 h 13"/>
                <a:gd name="T6" fmla="*/ 4 w 5"/>
                <a:gd name="T7" fmla="*/ 11 h 13"/>
                <a:gd name="T8" fmla="*/ 4 w 5"/>
                <a:gd name="T9" fmla="*/ 3 h 13"/>
                <a:gd name="T10" fmla="*/ 3 w 5"/>
                <a:gd name="T11" fmla="*/ 1 h 13"/>
                <a:gd name="T12" fmla="*/ 1 w 5"/>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 h="13">
                  <a:moveTo>
                    <a:pt x="1" y="2"/>
                  </a:moveTo>
                  <a:cubicBezTo>
                    <a:pt x="0" y="5"/>
                    <a:pt x="1" y="11"/>
                    <a:pt x="1" y="11"/>
                  </a:cubicBezTo>
                  <a:cubicBezTo>
                    <a:pt x="1" y="12"/>
                    <a:pt x="2" y="13"/>
                    <a:pt x="3" y="13"/>
                  </a:cubicBezTo>
                  <a:cubicBezTo>
                    <a:pt x="4" y="12"/>
                    <a:pt x="5" y="12"/>
                    <a:pt x="4" y="11"/>
                  </a:cubicBezTo>
                  <a:cubicBezTo>
                    <a:pt x="4" y="8"/>
                    <a:pt x="4" y="4"/>
                    <a:pt x="4" y="3"/>
                  </a:cubicBezTo>
                  <a:cubicBezTo>
                    <a:pt x="5" y="2"/>
                    <a:pt x="4" y="1"/>
                    <a:pt x="3" y="1"/>
                  </a:cubicBezTo>
                  <a:cubicBezTo>
                    <a:pt x="3" y="0"/>
                    <a:pt x="2" y="1"/>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2" name="矩形 11"/>
          <p:cNvSpPr/>
          <p:nvPr/>
        </p:nvSpPr>
        <p:spPr>
          <a:xfrm>
            <a:off x="506730" y="269240"/>
            <a:ext cx="3057525" cy="98679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dirty="0">
                <a:solidFill>
                  <a:schemeClr val="bg1"/>
                </a:solidFill>
                <a:latin typeface="Arial" panose="020B0604020202020204" pitchFamily="34" charset="0"/>
                <a:ea typeface="宋体" panose="02010600030101010101" pitchFamily="2" charset="-122"/>
                <a:sym typeface="+mn-ea"/>
              </a:rPr>
              <a:t>会写的字</a:t>
            </a:r>
            <a:endParaRPr lang="zh-CN" altLang="en-US" sz="4400" b="1" dirty="0">
              <a:solidFill>
                <a:schemeClr val="bg1"/>
              </a:solidFill>
              <a:latin typeface="Arial" panose="020B0604020202020204" pitchFamily="34" charset="0"/>
              <a:ea typeface="宋体" panose="02010600030101010101" pitchFamily="2" charset="-122"/>
              <a:sym typeface="+mn-ea"/>
            </a:endParaRPr>
          </a:p>
        </p:txBody>
      </p:sp>
      <p:sp>
        <p:nvSpPr>
          <p:cNvPr id="33" name="文本框 32"/>
          <p:cNvSpPr txBox="1"/>
          <p:nvPr/>
        </p:nvSpPr>
        <p:spPr>
          <a:xfrm>
            <a:off x="4787265" y="1090295"/>
            <a:ext cx="3099435" cy="768350"/>
          </a:xfrm>
          <a:prstGeom prst="rect">
            <a:avLst/>
          </a:prstGeom>
          <a:noFill/>
        </p:spPr>
        <p:txBody>
          <a:bodyPr wrap="square" rtlCol="0">
            <a:spAutoFit/>
          </a:bodyPr>
          <a:p>
            <a:r>
              <a:rPr lang="zh-CN" altLang="en-US" sz="4400" b="1">
                <a:solidFill>
                  <a:srgbClr val="EE57F8"/>
                </a:solidFill>
                <a:effectLst/>
                <a:latin typeface="幼圆" panose="02010509060101010101" charset="-122"/>
                <a:ea typeface="幼圆" panose="02010509060101010101" charset="-122"/>
              </a:rPr>
              <a:t>左右结构</a:t>
            </a:r>
            <a:endParaRPr lang="zh-CN" altLang="en-US" sz="4400" b="1">
              <a:solidFill>
                <a:srgbClr val="EE57F8"/>
              </a:solidFill>
              <a:effectLst/>
              <a:latin typeface="幼圆" panose="02010509060101010101" charset="-122"/>
              <a:ea typeface="幼圆" panose="02010509060101010101" charset="-122"/>
            </a:endParaRPr>
          </a:p>
        </p:txBody>
      </p:sp>
      <p:sp>
        <p:nvSpPr>
          <p:cNvPr id="44" name="文本框 43"/>
          <p:cNvSpPr txBox="1"/>
          <p:nvPr/>
        </p:nvSpPr>
        <p:spPr>
          <a:xfrm>
            <a:off x="934720" y="2556510"/>
            <a:ext cx="1557655"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cháo</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51" name="文本框 50"/>
          <p:cNvSpPr txBox="1"/>
          <p:nvPr/>
        </p:nvSpPr>
        <p:spPr>
          <a:xfrm>
            <a:off x="2709545" y="2491740"/>
            <a:ext cx="1497013"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xī</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53" name="文本框 52"/>
          <p:cNvSpPr txBox="1"/>
          <p:nvPr/>
        </p:nvSpPr>
        <p:spPr>
          <a:xfrm>
            <a:off x="4391343" y="2491740"/>
            <a:ext cx="1497012"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dǒu</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55" name="文本框 54"/>
          <p:cNvSpPr txBox="1"/>
          <p:nvPr/>
        </p:nvSpPr>
        <p:spPr>
          <a:xfrm>
            <a:off x="6013133" y="2556510"/>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shī</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16"/>
          <p:cNvSpPr txBox="1"/>
          <p:nvPr/>
        </p:nvSpPr>
        <p:spPr>
          <a:xfrm>
            <a:off x="7651433" y="2477770"/>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liè</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pic>
        <p:nvPicPr>
          <p:cNvPr id="2" name="图片 1"/>
          <p:cNvPicPr>
            <a:picLocks noChangeAspect="1"/>
          </p:cNvPicPr>
          <p:nvPr/>
        </p:nvPicPr>
        <p:blipFill>
          <a:blip r:embed="rId1" cstate="print"/>
          <a:stretch>
            <a:fillRect/>
          </a:stretch>
        </p:blipFill>
        <p:spPr>
          <a:xfrm>
            <a:off x="9365615" y="3110230"/>
            <a:ext cx="1307465" cy="1293495"/>
          </a:xfrm>
          <a:prstGeom prst="rect">
            <a:avLst/>
          </a:prstGeom>
        </p:spPr>
      </p:pic>
      <p:sp>
        <p:nvSpPr>
          <p:cNvPr id="3" name="文本框 2"/>
          <p:cNvSpPr txBox="1"/>
          <p:nvPr/>
        </p:nvSpPr>
        <p:spPr>
          <a:xfrm>
            <a:off x="9560560" y="3319780"/>
            <a:ext cx="1069340" cy="1014730"/>
          </a:xfrm>
          <a:prstGeom prst="rect">
            <a:avLst/>
          </a:prstGeom>
          <a:noFill/>
        </p:spPr>
        <p:txBody>
          <a:bodyPr wrap="square" rtlCol="0" anchor="t">
            <a:spAutoFit/>
          </a:bodyPr>
          <a:p>
            <a:r>
              <a:rPr lang="zh-CN" altLang="en-US" sz="6000" b="1">
                <a:solidFill>
                  <a:srgbClr val="FF0000"/>
                </a:solidFill>
                <a:latin typeface="宋体" panose="02010600030101010101" pitchFamily="2" charset="-122"/>
              </a:rPr>
              <a:t>膀</a:t>
            </a:r>
            <a:endParaRPr lang="zh-CN" altLang="en-US" sz="6000" b="1">
              <a:solidFill>
                <a:srgbClr val="FF0000"/>
              </a:solidFill>
              <a:latin typeface="宋体" panose="02010600030101010101" pitchFamily="2" charset="-122"/>
            </a:endParaRPr>
          </a:p>
        </p:txBody>
      </p:sp>
      <p:sp>
        <p:nvSpPr>
          <p:cNvPr id="4" name="文本框 3"/>
          <p:cNvSpPr txBox="1"/>
          <p:nvPr/>
        </p:nvSpPr>
        <p:spPr>
          <a:xfrm>
            <a:off x="9228138" y="2463800"/>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bǎng</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ppt_x"/>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ppt_x"/>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1" fill="hold"/>
                                        <p:tgtEl>
                                          <p:spTgt spid="44"/>
                                        </p:tgtEl>
                                      </p:cBhvr>
                                    </p:anim>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grpId="0" nodeType="click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1" fill="hold"/>
                                        <p:tgtEl>
                                          <p:spTgt spid="51"/>
                                        </p:tgtEl>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grpId="0" nodeType="clickEffect">
                                  <p:stCondLst>
                                    <p:cond delay="0"/>
                                  </p:stCondLst>
                                  <p:childTnLst>
                                    <p:set>
                                      <p:cBhvr>
                                        <p:cTn id="76" dur="1" fill="hold">
                                          <p:stCondLst>
                                            <p:cond delay="0"/>
                                          </p:stCondLst>
                                        </p:cTn>
                                        <p:tgtEl>
                                          <p:spTgt spid="53"/>
                                        </p:tgtEl>
                                        <p:attrNameLst>
                                          <p:attrName>style.visibility</p:attrName>
                                        </p:attrNameLst>
                                      </p:cBhvr>
                                      <p:to>
                                        <p:strVal val="visible"/>
                                      </p:to>
                                    </p:set>
                                    <p:anim calcmode="lin" valueType="num">
                                      <p:cBhvr>
                                        <p:cTn id="77" dur="1" fill="hold"/>
                                        <p:tgtEl>
                                          <p:spTgt spid="53"/>
                                        </p:tgtEl>
                                      </p:cBhvr>
                                    </p:anim>
                                  </p:childTnLst>
                                </p:cTn>
                              </p:par>
                            </p:childTnLst>
                          </p:cTn>
                        </p:par>
                      </p:childTnLst>
                    </p:cTn>
                  </p:par>
                  <p:par>
                    <p:cTn id="78" fill="hold">
                      <p:stCondLst>
                        <p:cond delay="indefinite"/>
                      </p:stCondLst>
                      <p:childTnLst>
                        <p:par>
                          <p:cTn id="79" fill="hold">
                            <p:stCondLst>
                              <p:cond delay="0"/>
                            </p:stCondLst>
                            <p:childTnLst>
                              <p:par>
                                <p:cTn id="80" presetID="24" presetClass="entr" presetSubtype="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p:cTn id="82" dur="1" fill="hold"/>
                                        <p:tgtEl>
                                          <p:spTgt spid="55"/>
                                        </p:tgtEl>
                                      </p:cBhvr>
                                    </p:anim>
                                  </p:childTnLst>
                                </p:cTn>
                              </p:par>
                            </p:childTnLst>
                          </p:cTn>
                        </p:par>
                      </p:childTnLst>
                    </p:cTn>
                  </p:par>
                  <p:par>
                    <p:cTn id="83" fill="hold">
                      <p:stCondLst>
                        <p:cond delay="indefinite"/>
                      </p:stCondLst>
                      <p:childTnLst>
                        <p:par>
                          <p:cTn id="84" fill="hold">
                            <p:stCondLst>
                              <p:cond delay="0"/>
                            </p:stCondLst>
                            <p:childTnLst>
                              <p:par>
                                <p:cTn id="85" presetID="24" presetClass="entr" presetSubtype="0"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1" fill="hold"/>
                                        <p:tgtEl>
                                          <p:spTgt spid="17"/>
                                        </p:tgtEl>
                                      </p:cBhvr>
                                    </p:anim>
                                  </p:childTnLst>
                                </p:cTn>
                              </p:par>
                            </p:childTnLst>
                          </p:cTn>
                        </p:par>
                      </p:childTnLst>
                    </p:cTn>
                  </p:par>
                  <p:par>
                    <p:cTn id="88" fill="hold">
                      <p:stCondLst>
                        <p:cond delay="indefinite"/>
                      </p:stCondLst>
                      <p:childTnLst>
                        <p:par>
                          <p:cTn id="89" fill="hold">
                            <p:stCondLst>
                              <p:cond delay="0"/>
                            </p:stCondLst>
                            <p:childTnLst>
                              <p:par>
                                <p:cTn id="90" presetID="24" presetClass="entr" presetSubtype="0" fill="hold" grpId="0" nodeType="clickEffect">
                                  <p:stCondLst>
                                    <p:cond delay="0"/>
                                  </p:stCondLst>
                                  <p:childTnLst>
                                    <p:set>
                                      <p:cBhvr>
                                        <p:cTn id="91" dur="1" fill="hold">
                                          <p:stCondLst>
                                            <p:cond delay="0"/>
                                          </p:stCondLst>
                                        </p:cTn>
                                        <p:tgtEl>
                                          <p:spTgt spid="4"/>
                                        </p:tgtEl>
                                        <p:attrNameLst>
                                          <p:attrName>style.visibility</p:attrName>
                                        </p:attrNameLst>
                                      </p:cBhvr>
                                      <p:to>
                                        <p:strVal val="visible"/>
                                      </p:to>
                                    </p:set>
                                    <p:anim calcmode="lin" valueType="num">
                                      <p:cBhvr>
                                        <p:cTn id="92" dur="1" fill="hold"/>
                                        <p:tgtEl>
                                          <p:spTgt spid="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6" grpId="0"/>
      <p:bldP spid="28" grpId="0"/>
      <p:bldP spid="44" grpId="0"/>
      <p:bldP spid="51" grpId="0"/>
      <p:bldP spid="53" grpId="0"/>
      <p:bldP spid="55" grpId="0"/>
      <p:bldP spid="17"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stretch>
            <a:fillRect/>
          </a:stretch>
        </p:blipFill>
        <p:spPr>
          <a:xfrm>
            <a:off x="2249805" y="3352165"/>
            <a:ext cx="1307465" cy="1293495"/>
          </a:xfrm>
          <a:prstGeom prst="rect">
            <a:avLst/>
          </a:prstGeom>
        </p:spPr>
      </p:pic>
      <p:pic>
        <p:nvPicPr>
          <p:cNvPr id="6" name="图片 5"/>
          <p:cNvPicPr>
            <a:picLocks noChangeAspect="1"/>
          </p:cNvPicPr>
          <p:nvPr/>
        </p:nvPicPr>
        <p:blipFill>
          <a:blip r:embed="rId1" cstate="print"/>
          <a:stretch>
            <a:fillRect/>
          </a:stretch>
        </p:blipFill>
        <p:spPr>
          <a:xfrm>
            <a:off x="3546475" y="3348355"/>
            <a:ext cx="1307465" cy="1293495"/>
          </a:xfrm>
          <a:prstGeom prst="rect">
            <a:avLst/>
          </a:prstGeom>
        </p:spPr>
      </p:pic>
      <p:pic>
        <p:nvPicPr>
          <p:cNvPr id="10" name="图片 9"/>
          <p:cNvPicPr>
            <a:picLocks noChangeAspect="1"/>
          </p:cNvPicPr>
          <p:nvPr/>
        </p:nvPicPr>
        <p:blipFill>
          <a:blip r:embed="rId1" cstate="print"/>
          <a:stretch>
            <a:fillRect/>
          </a:stretch>
        </p:blipFill>
        <p:spPr>
          <a:xfrm>
            <a:off x="965835" y="3347720"/>
            <a:ext cx="1307465" cy="1293495"/>
          </a:xfrm>
          <a:prstGeom prst="rect">
            <a:avLst/>
          </a:prstGeom>
        </p:spPr>
      </p:pic>
      <p:pic>
        <p:nvPicPr>
          <p:cNvPr id="13" name="图片 12"/>
          <p:cNvPicPr>
            <a:picLocks noChangeAspect="1"/>
          </p:cNvPicPr>
          <p:nvPr/>
        </p:nvPicPr>
        <p:blipFill>
          <a:blip r:embed="rId1" cstate="print"/>
          <a:stretch>
            <a:fillRect/>
          </a:stretch>
        </p:blipFill>
        <p:spPr>
          <a:xfrm>
            <a:off x="6045200" y="3350260"/>
            <a:ext cx="1307465" cy="1293495"/>
          </a:xfrm>
          <a:prstGeom prst="rect">
            <a:avLst/>
          </a:prstGeom>
        </p:spPr>
      </p:pic>
      <p:pic>
        <p:nvPicPr>
          <p:cNvPr id="14" name="图片 13"/>
          <p:cNvPicPr>
            <a:picLocks noChangeAspect="1"/>
          </p:cNvPicPr>
          <p:nvPr/>
        </p:nvPicPr>
        <p:blipFill>
          <a:blip r:embed="rId1" cstate="print"/>
          <a:stretch>
            <a:fillRect/>
          </a:stretch>
        </p:blipFill>
        <p:spPr>
          <a:xfrm>
            <a:off x="4799965" y="3352165"/>
            <a:ext cx="1307465" cy="1293495"/>
          </a:xfrm>
          <a:prstGeom prst="rect">
            <a:avLst/>
          </a:prstGeom>
        </p:spPr>
      </p:pic>
      <p:sp>
        <p:nvSpPr>
          <p:cNvPr id="21" name="文本框 20"/>
          <p:cNvSpPr txBox="1"/>
          <p:nvPr/>
        </p:nvSpPr>
        <p:spPr>
          <a:xfrm>
            <a:off x="2401570" y="3477260"/>
            <a:ext cx="1069340" cy="1014730"/>
          </a:xfrm>
          <a:prstGeom prst="rect">
            <a:avLst/>
          </a:prstGeom>
          <a:noFill/>
        </p:spPr>
        <p:txBody>
          <a:bodyPr wrap="square" rtlCol="0" anchor="t">
            <a:spAutoFit/>
          </a:bodyPr>
          <a:p>
            <a:r>
              <a:rPr lang="zh-CN" altLang="en-US" sz="6000" b="1">
                <a:solidFill>
                  <a:srgbClr val="FF0000"/>
                </a:solidFill>
                <a:sym typeface="+mn-ea"/>
              </a:rPr>
              <a:t>蒙</a:t>
            </a:r>
            <a:endParaRPr lang="zh-CN" altLang="en-US" sz="6000" b="1">
              <a:solidFill>
                <a:srgbClr val="FF0000"/>
              </a:solidFill>
              <a:sym typeface="+mn-ea"/>
            </a:endParaRPr>
          </a:p>
        </p:txBody>
      </p:sp>
      <p:sp>
        <p:nvSpPr>
          <p:cNvPr id="23" name="文本框 22"/>
          <p:cNvSpPr txBox="1"/>
          <p:nvPr/>
        </p:nvSpPr>
        <p:spPr>
          <a:xfrm>
            <a:off x="3698240" y="3487420"/>
            <a:ext cx="1069340" cy="1014730"/>
          </a:xfrm>
          <a:prstGeom prst="rect">
            <a:avLst/>
          </a:prstGeom>
          <a:noFill/>
        </p:spPr>
        <p:txBody>
          <a:bodyPr wrap="square" rtlCol="0" anchor="t">
            <a:spAutoFit/>
          </a:bodyPr>
          <a:p>
            <a:r>
              <a:rPr lang="zh-CN" altLang="en-US" sz="6000" b="1">
                <a:solidFill>
                  <a:srgbClr val="FF0000"/>
                </a:solidFill>
              </a:rPr>
              <a:t>鼻</a:t>
            </a:r>
            <a:endParaRPr lang="zh-CN" altLang="en-US" sz="6000" b="1">
              <a:solidFill>
                <a:srgbClr val="FF0000"/>
              </a:solidFill>
            </a:endParaRPr>
          </a:p>
        </p:txBody>
      </p:sp>
      <p:sp>
        <p:nvSpPr>
          <p:cNvPr id="24" name="文本框 23"/>
          <p:cNvSpPr txBox="1"/>
          <p:nvPr/>
        </p:nvSpPr>
        <p:spPr>
          <a:xfrm>
            <a:off x="6218555" y="3517900"/>
            <a:ext cx="1069340" cy="1014730"/>
          </a:xfrm>
          <a:prstGeom prst="rect">
            <a:avLst/>
          </a:prstGeom>
          <a:noFill/>
        </p:spPr>
        <p:txBody>
          <a:bodyPr wrap="square" rtlCol="0" anchor="t">
            <a:spAutoFit/>
          </a:bodyPr>
          <a:p>
            <a:r>
              <a:rPr lang="zh-CN" altLang="en-US" sz="6000" b="1">
                <a:solidFill>
                  <a:srgbClr val="FF0000"/>
                </a:solidFill>
                <a:latin typeface="宋体" panose="02010600030101010101" pitchFamily="2" charset="-122"/>
              </a:rPr>
              <a:t>露</a:t>
            </a:r>
            <a:endParaRPr lang="zh-CN" altLang="en-US" sz="6000" b="1">
              <a:solidFill>
                <a:srgbClr val="FF0000"/>
              </a:solidFill>
              <a:latin typeface="宋体" panose="02010600030101010101" pitchFamily="2" charset="-122"/>
            </a:endParaRPr>
          </a:p>
        </p:txBody>
      </p:sp>
      <p:sp>
        <p:nvSpPr>
          <p:cNvPr id="26" name="文本框 25"/>
          <p:cNvSpPr txBox="1"/>
          <p:nvPr/>
        </p:nvSpPr>
        <p:spPr>
          <a:xfrm>
            <a:off x="4972685" y="3506470"/>
            <a:ext cx="1069340" cy="1014730"/>
          </a:xfrm>
          <a:prstGeom prst="rect">
            <a:avLst/>
          </a:prstGeom>
          <a:noFill/>
        </p:spPr>
        <p:txBody>
          <a:bodyPr wrap="square" rtlCol="0" anchor="t">
            <a:spAutoFit/>
          </a:bodyPr>
          <a:p>
            <a:r>
              <a:rPr lang="zh-CN" altLang="en-US" sz="6000" b="1">
                <a:solidFill>
                  <a:srgbClr val="FF0000"/>
                </a:solidFill>
              </a:rPr>
              <a:t>总</a:t>
            </a:r>
            <a:endParaRPr lang="zh-CN" altLang="en-US" sz="6000" b="1">
              <a:solidFill>
                <a:srgbClr val="FF0000"/>
              </a:solidFill>
            </a:endParaRPr>
          </a:p>
        </p:txBody>
      </p:sp>
      <p:sp>
        <p:nvSpPr>
          <p:cNvPr id="28" name="文本框 27"/>
          <p:cNvSpPr txBox="1"/>
          <p:nvPr/>
        </p:nvSpPr>
        <p:spPr>
          <a:xfrm>
            <a:off x="1085215" y="3486785"/>
            <a:ext cx="1069340" cy="1106805"/>
          </a:xfrm>
          <a:prstGeom prst="rect">
            <a:avLst/>
          </a:prstGeom>
          <a:noFill/>
        </p:spPr>
        <p:txBody>
          <a:bodyPr wrap="square" rtlCol="0" anchor="t">
            <a:spAutoFit/>
          </a:bodyPr>
          <a:p>
            <a:r>
              <a:rPr lang="zh-CN" altLang="en-US" sz="6600" b="1">
                <a:solidFill>
                  <a:srgbClr val="FF0000"/>
                </a:solidFill>
              </a:rPr>
              <a:t>雾</a:t>
            </a:r>
            <a:endParaRPr lang="zh-CN" altLang="en-US" sz="6600" b="1">
              <a:solidFill>
                <a:srgbClr val="FF0000"/>
              </a:solidFill>
            </a:endParaRPr>
          </a:p>
        </p:txBody>
      </p:sp>
      <p:grpSp>
        <p:nvGrpSpPr>
          <p:cNvPr id="1742" name="Group 1707"/>
          <p:cNvGrpSpPr>
            <a:grpSpLocks noChangeAspect="1"/>
          </p:cNvGrpSpPr>
          <p:nvPr/>
        </p:nvGrpSpPr>
        <p:grpSpPr bwMode="auto">
          <a:xfrm rot="10800000">
            <a:off x="5638800" y="-13335"/>
            <a:ext cx="2719070" cy="2196465"/>
            <a:chOff x="127" y="2321"/>
            <a:chExt cx="1200" cy="969"/>
          </a:xfrm>
        </p:grpSpPr>
        <p:grpSp>
          <p:nvGrpSpPr>
            <p:cNvPr id="1744" name="Group 1908"/>
            <p:cNvGrpSpPr/>
            <p:nvPr/>
          </p:nvGrpSpPr>
          <p:grpSpPr bwMode="auto">
            <a:xfrm>
              <a:off x="562" y="2666"/>
              <a:ext cx="765" cy="441"/>
              <a:chOff x="562" y="2666"/>
              <a:chExt cx="765" cy="441"/>
            </a:xfrm>
          </p:grpSpPr>
          <p:sp>
            <p:nvSpPr>
              <p:cNvPr id="2263" name="Freeform 1708"/>
              <p:cNvSpPr/>
              <p:nvPr/>
            </p:nvSpPr>
            <p:spPr bwMode="auto">
              <a:xfrm>
                <a:off x="562" y="2821"/>
                <a:ext cx="200" cy="286"/>
              </a:xfrm>
              <a:custGeom>
                <a:avLst/>
                <a:gdLst>
                  <a:gd name="T0" fmla="*/ 2 w 84"/>
                  <a:gd name="T1" fmla="*/ 28 h 120"/>
                  <a:gd name="T2" fmla="*/ 1 w 84"/>
                  <a:gd name="T3" fmla="*/ 15 h 120"/>
                  <a:gd name="T4" fmla="*/ 1 w 84"/>
                  <a:gd name="T5" fmla="*/ 6 h 120"/>
                  <a:gd name="T6" fmla="*/ 25 w 84"/>
                  <a:gd name="T7" fmla="*/ 1 h 120"/>
                  <a:gd name="T8" fmla="*/ 54 w 84"/>
                  <a:gd name="T9" fmla="*/ 2 h 120"/>
                  <a:gd name="T10" fmla="*/ 77 w 84"/>
                  <a:gd name="T11" fmla="*/ 2 h 120"/>
                  <a:gd name="T12" fmla="*/ 83 w 84"/>
                  <a:gd name="T13" fmla="*/ 6 h 120"/>
                  <a:gd name="T14" fmla="*/ 83 w 84"/>
                  <a:gd name="T15" fmla="*/ 18 h 120"/>
                  <a:gd name="T16" fmla="*/ 80 w 84"/>
                  <a:gd name="T17" fmla="*/ 56 h 120"/>
                  <a:gd name="T18" fmla="*/ 76 w 84"/>
                  <a:gd name="T19" fmla="*/ 91 h 120"/>
                  <a:gd name="T20" fmla="*/ 73 w 84"/>
                  <a:gd name="T21" fmla="*/ 113 h 120"/>
                  <a:gd name="T22" fmla="*/ 46 w 84"/>
                  <a:gd name="T23" fmla="*/ 115 h 120"/>
                  <a:gd name="T24" fmla="*/ 18 w 84"/>
                  <a:gd name="T25" fmla="*/ 120 h 120"/>
                  <a:gd name="T26" fmla="*/ 22 w 84"/>
                  <a:gd name="T27" fmla="*/ 102 h 120"/>
                  <a:gd name="T28" fmla="*/ 9 w 84"/>
                  <a:gd name="T29" fmla="*/ 94 h 120"/>
                  <a:gd name="T30" fmla="*/ 8 w 84"/>
                  <a:gd name="T31" fmla="*/ 84 h 120"/>
                  <a:gd name="T32" fmla="*/ 16 w 84"/>
                  <a:gd name="T33" fmla="*/ 74 h 120"/>
                  <a:gd name="T34" fmla="*/ 27 w 84"/>
                  <a:gd name="T35" fmla="*/ 51 h 120"/>
                  <a:gd name="T36" fmla="*/ 9 w 84"/>
                  <a:gd name="T37" fmla="*/ 24 h 120"/>
                  <a:gd name="T38" fmla="*/ 4 w 84"/>
                  <a:gd name="T39" fmla="*/ 2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20">
                    <a:moveTo>
                      <a:pt x="2" y="28"/>
                    </a:moveTo>
                    <a:cubicBezTo>
                      <a:pt x="1" y="25"/>
                      <a:pt x="1" y="19"/>
                      <a:pt x="1" y="15"/>
                    </a:cubicBezTo>
                    <a:cubicBezTo>
                      <a:pt x="1" y="12"/>
                      <a:pt x="0" y="8"/>
                      <a:pt x="1" y="6"/>
                    </a:cubicBezTo>
                    <a:cubicBezTo>
                      <a:pt x="4" y="0"/>
                      <a:pt x="18" y="1"/>
                      <a:pt x="25" y="1"/>
                    </a:cubicBezTo>
                    <a:cubicBezTo>
                      <a:pt x="35" y="1"/>
                      <a:pt x="44" y="1"/>
                      <a:pt x="54" y="2"/>
                    </a:cubicBezTo>
                    <a:cubicBezTo>
                      <a:pt x="61" y="2"/>
                      <a:pt x="69" y="1"/>
                      <a:pt x="77" y="2"/>
                    </a:cubicBezTo>
                    <a:cubicBezTo>
                      <a:pt x="81" y="2"/>
                      <a:pt x="83" y="2"/>
                      <a:pt x="83" y="6"/>
                    </a:cubicBezTo>
                    <a:cubicBezTo>
                      <a:pt x="84" y="10"/>
                      <a:pt x="83" y="14"/>
                      <a:pt x="83" y="18"/>
                    </a:cubicBezTo>
                    <a:cubicBezTo>
                      <a:pt x="83" y="31"/>
                      <a:pt x="81" y="43"/>
                      <a:pt x="80" y="56"/>
                    </a:cubicBezTo>
                    <a:cubicBezTo>
                      <a:pt x="79" y="68"/>
                      <a:pt x="78" y="79"/>
                      <a:pt x="76" y="91"/>
                    </a:cubicBezTo>
                    <a:cubicBezTo>
                      <a:pt x="75" y="98"/>
                      <a:pt x="74" y="105"/>
                      <a:pt x="73" y="113"/>
                    </a:cubicBezTo>
                    <a:cubicBezTo>
                      <a:pt x="64" y="114"/>
                      <a:pt x="55" y="115"/>
                      <a:pt x="46" y="115"/>
                    </a:cubicBezTo>
                    <a:cubicBezTo>
                      <a:pt x="36" y="115"/>
                      <a:pt x="27" y="119"/>
                      <a:pt x="18" y="120"/>
                    </a:cubicBezTo>
                    <a:cubicBezTo>
                      <a:pt x="18" y="114"/>
                      <a:pt x="22" y="108"/>
                      <a:pt x="22" y="102"/>
                    </a:cubicBezTo>
                    <a:cubicBezTo>
                      <a:pt x="22" y="95"/>
                      <a:pt x="15" y="91"/>
                      <a:pt x="9" y="94"/>
                    </a:cubicBezTo>
                    <a:cubicBezTo>
                      <a:pt x="10" y="90"/>
                      <a:pt x="8" y="87"/>
                      <a:pt x="8" y="84"/>
                    </a:cubicBezTo>
                    <a:cubicBezTo>
                      <a:pt x="9" y="81"/>
                      <a:pt x="14" y="77"/>
                      <a:pt x="16" y="74"/>
                    </a:cubicBezTo>
                    <a:cubicBezTo>
                      <a:pt x="20" y="67"/>
                      <a:pt x="25" y="59"/>
                      <a:pt x="27" y="51"/>
                    </a:cubicBezTo>
                    <a:cubicBezTo>
                      <a:pt x="30" y="40"/>
                      <a:pt x="25" y="16"/>
                      <a:pt x="9" y="24"/>
                    </a:cubicBezTo>
                    <a:cubicBezTo>
                      <a:pt x="7" y="25"/>
                      <a:pt x="6" y="27"/>
                      <a:pt x="4" y="28"/>
                    </a:cubicBezTo>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4" name="Freeform 1709"/>
              <p:cNvSpPr/>
              <p:nvPr/>
            </p:nvSpPr>
            <p:spPr bwMode="auto">
              <a:xfrm>
                <a:off x="1173" y="2747"/>
                <a:ext cx="7" cy="3"/>
              </a:xfrm>
              <a:custGeom>
                <a:avLst/>
                <a:gdLst>
                  <a:gd name="T0" fmla="*/ 0 w 7"/>
                  <a:gd name="T1" fmla="*/ 3 h 3"/>
                  <a:gd name="T2" fmla="*/ 5 w 7"/>
                  <a:gd name="T3" fmla="*/ 3 h 3"/>
                  <a:gd name="T4" fmla="*/ 7 w 7"/>
                  <a:gd name="T5" fmla="*/ 0 h 3"/>
                  <a:gd name="T6" fmla="*/ 0 w 7"/>
                  <a:gd name="T7" fmla="*/ 3 h 3"/>
                </a:gdLst>
                <a:ahLst/>
                <a:cxnLst>
                  <a:cxn ang="0">
                    <a:pos x="T0" y="T1"/>
                  </a:cxn>
                  <a:cxn ang="0">
                    <a:pos x="T2" y="T3"/>
                  </a:cxn>
                  <a:cxn ang="0">
                    <a:pos x="T4" y="T5"/>
                  </a:cxn>
                  <a:cxn ang="0">
                    <a:pos x="T6" y="T7"/>
                  </a:cxn>
                </a:cxnLst>
                <a:rect l="0" t="0" r="r" b="b"/>
                <a:pathLst>
                  <a:path w="7" h="3">
                    <a:moveTo>
                      <a:pt x="0" y="3"/>
                    </a:moveTo>
                    <a:lnTo>
                      <a:pt x="5" y="3"/>
                    </a:lnTo>
                    <a:lnTo>
                      <a:pt x="7" y="0"/>
                    </a:ln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5" name="Freeform 1710"/>
              <p:cNvSpPr/>
              <p:nvPr/>
            </p:nvSpPr>
            <p:spPr bwMode="auto">
              <a:xfrm>
                <a:off x="1175" y="2735"/>
                <a:ext cx="22" cy="24"/>
              </a:xfrm>
              <a:custGeom>
                <a:avLst/>
                <a:gdLst>
                  <a:gd name="T0" fmla="*/ 5 w 9"/>
                  <a:gd name="T1" fmla="*/ 3 h 10"/>
                  <a:gd name="T2" fmla="*/ 1 w 9"/>
                  <a:gd name="T3" fmla="*/ 3 h 10"/>
                  <a:gd name="T4" fmla="*/ 6 w 9"/>
                  <a:gd name="T5" fmla="*/ 9 h 10"/>
                  <a:gd name="T6" fmla="*/ 2 w 9"/>
                  <a:gd name="T7" fmla="*/ 8 h 10"/>
                  <a:gd name="T8" fmla="*/ 6 w 9"/>
                  <a:gd name="T9" fmla="*/ 7 h 10"/>
                  <a:gd name="T10" fmla="*/ 3 w 9"/>
                  <a:gd name="T11" fmla="*/ 9 h 10"/>
                  <a:gd name="T12" fmla="*/ 6 w 9"/>
                  <a:gd name="T13" fmla="*/ 10 h 10"/>
                  <a:gd name="T14" fmla="*/ 6 w 9"/>
                  <a:gd name="T15" fmla="*/ 9 h 10"/>
                  <a:gd name="T16" fmla="*/ 6 w 9"/>
                  <a:gd name="T17" fmla="*/ 9 h 10"/>
                  <a:gd name="T18" fmla="*/ 7 w 9"/>
                  <a:gd name="T19" fmla="*/ 5 h 10"/>
                  <a:gd name="T20" fmla="*/ 7 w 9"/>
                  <a:gd name="T21" fmla="*/ 5 h 10"/>
                  <a:gd name="T22" fmla="*/ 6 w 9"/>
                  <a:gd name="T23" fmla="*/ 5 h 10"/>
                  <a:gd name="T24" fmla="*/ 4 w 9"/>
                  <a:gd name="T25" fmla="*/ 5 h 10"/>
                  <a:gd name="T26" fmla="*/ 5 w 9"/>
                  <a:gd name="T2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0">
                    <a:moveTo>
                      <a:pt x="5" y="3"/>
                    </a:moveTo>
                    <a:cubicBezTo>
                      <a:pt x="1" y="3"/>
                      <a:pt x="1" y="3"/>
                      <a:pt x="1" y="3"/>
                    </a:cubicBezTo>
                    <a:cubicBezTo>
                      <a:pt x="3" y="7"/>
                      <a:pt x="0" y="6"/>
                      <a:pt x="6" y="9"/>
                    </a:cubicBezTo>
                    <a:cubicBezTo>
                      <a:pt x="9" y="3"/>
                      <a:pt x="0" y="8"/>
                      <a:pt x="2" y="8"/>
                    </a:cubicBezTo>
                    <a:cubicBezTo>
                      <a:pt x="2" y="7"/>
                      <a:pt x="7" y="8"/>
                      <a:pt x="6" y="7"/>
                    </a:cubicBezTo>
                    <a:cubicBezTo>
                      <a:pt x="8" y="9"/>
                      <a:pt x="4" y="7"/>
                      <a:pt x="3" y="9"/>
                    </a:cubicBezTo>
                    <a:cubicBezTo>
                      <a:pt x="5" y="10"/>
                      <a:pt x="5" y="10"/>
                      <a:pt x="6" y="10"/>
                    </a:cubicBezTo>
                    <a:cubicBezTo>
                      <a:pt x="6" y="9"/>
                      <a:pt x="6" y="9"/>
                      <a:pt x="6" y="9"/>
                    </a:cubicBezTo>
                    <a:cubicBezTo>
                      <a:pt x="6" y="9"/>
                      <a:pt x="6" y="9"/>
                      <a:pt x="6" y="9"/>
                    </a:cubicBezTo>
                    <a:cubicBezTo>
                      <a:pt x="7" y="0"/>
                      <a:pt x="7" y="7"/>
                      <a:pt x="7" y="5"/>
                    </a:cubicBezTo>
                    <a:cubicBezTo>
                      <a:pt x="7" y="5"/>
                      <a:pt x="7" y="5"/>
                      <a:pt x="7" y="5"/>
                    </a:cubicBezTo>
                    <a:cubicBezTo>
                      <a:pt x="6" y="5"/>
                      <a:pt x="6" y="5"/>
                      <a:pt x="6" y="5"/>
                    </a:cubicBezTo>
                    <a:cubicBezTo>
                      <a:pt x="6" y="5"/>
                      <a:pt x="5" y="5"/>
                      <a:pt x="4" y="5"/>
                    </a:cubicBezTo>
                    <a:lnTo>
                      <a:pt x="5"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6" name="Freeform 1711"/>
              <p:cNvSpPr/>
              <p:nvPr/>
            </p:nvSpPr>
            <p:spPr bwMode="auto">
              <a:xfrm>
                <a:off x="1175" y="2743"/>
                <a:ext cx="3" cy="9"/>
              </a:xfrm>
              <a:custGeom>
                <a:avLst/>
                <a:gdLst>
                  <a:gd name="T0" fmla="*/ 0 w 1"/>
                  <a:gd name="T1" fmla="*/ 3 h 4"/>
                  <a:gd name="T2" fmla="*/ 1 w 1"/>
                  <a:gd name="T3" fmla="*/ 2 h 4"/>
                  <a:gd name="T4" fmla="*/ 0 w 1"/>
                  <a:gd name="T5" fmla="*/ 4 h 4"/>
                  <a:gd name="T6" fmla="*/ 0 w 1"/>
                  <a:gd name="T7" fmla="*/ 3 h 4"/>
                </a:gdLst>
                <a:ahLst/>
                <a:cxnLst>
                  <a:cxn ang="0">
                    <a:pos x="T0" y="T1"/>
                  </a:cxn>
                  <a:cxn ang="0">
                    <a:pos x="T2" y="T3"/>
                  </a:cxn>
                  <a:cxn ang="0">
                    <a:pos x="T4" y="T5"/>
                  </a:cxn>
                  <a:cxn ang="0">
                    <a:pos x="T6" y="T7"/>
                  </a:cxn>
                </a:cxnLst>
                <a:rect l="0" t="0" r="r" b="b"/>
                <a:pathLst>
                  <a:path w="1" h="4">
                    <a:moveTo>
                      <a:pt x="0" y="3"/>
                    </a:moveTo>
                    <a:cubicBezTo>
                      <a:pt x="0" y="3"/>
                      <a:pt x="1" y="2"/>
                      <a:pt x="1" y="2"/>
                    </a:cubicBezTo>
                    <a:cubicBezTo>
                      <a:pt x="1" y="3"/>
                      <a:pt x="0" y="0"/>
                      <a:pt x="0" y="4"/>
                    </a:cubicBezTo>
                    <a:cubicBezTo>
                      <a:pt x="0" y="4"/>
                      <a:pt x="0" y="4"/>
                      <a:pt x="0"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7" name="Freeform 1712"/>
              <p:cNvSpPr/>
              <p:nvPr/>
            </p:nvSpPr>
            <p:spPr bwMode="auto">
              <a:xfrm>
                <a:off x="1180" y="2750"/>
                <a:ext cx="7" cy="4"/>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cubicBezTo>
                      <a:pt x="2" y="1"/>
                      <a:pt x="0" y="2"/>
                      <a:pt x="0" y="2"/>
                    </a:cubicBezTo>
                    <a:cubicBezTo>
                      <a:pt x="3" y="0"/>
                      <a:pt x="3" y="0"/>
                      <a:pt x="3" y="0"/>
                    </a:cubicBez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8" name="Freeform 1713"/>
              <p:cNvSpPr/>
              <p:nvPr/>
            </p:nvSpPr>
            <p:spPr bwMode="auto">
              <a:xfrm>
                <a:off x="1180" y="2750"/>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9" name="Freeform 1714"/>
              <p:cNvSpPr/>
              <p:nvPr/>
            </p:nvSpPr>
            <p:spPr bwMode="auto">
              <a:xfrm>
                <a:off x="1173" y="2735"/>
                <a:ext cx="24" cy="22"/>
              </a:xfrm>
              <a:custGeom>
                <a:avLst/>
                <a:gdLst>
                  <a:gd name="T0" fmla="*/ 0 w 10"/>
                  <a:gd name="T1" fmla="*/ 5 h 9"/>
                  <a:gd name="T2" fmla="*/ 3 w 10"/>
                  <a:gd name="T3" fmla="*/ 6 h 9"/>
                  <a:gd name="T4" fmla="*/ 3 w 10"/>
                  <a:gd name="T5" fmla="*/ 6 h 9"/>
                  <a:gd name="T6" fmla="*/ 6 w 10"/>
                  <a:gd name="T7" fmla="*/ 4 h 9"/>
                  <a:gd name="T8" fmla="*/ 8 w 10"/>
                  <a:gd name="T9" fmla="*/ 8 h 9"/>
                  <a:gd name="T10" fmla="*/ 9 w 10"/>
                  <a:gd name="T11" fmla="*/ 9 h 9"/>
                  <a:gd name="T12" fmla="*/ 9 w 10"/>
                  <a:gd name="T13" fmla="*/ 9 h 9"/>
                  <a:gd name="T14" fmla="*/ 9 w 10"/>
                  <a:gd name="T15" fmla="*/ 4 h 9"/>
                  <a:gd name="T16" fmla="*/ 9 w 10"/>
                  <a:gd name="T17" fmla="*/ 4 h 9"/>
                  <a:gd name="T18" fmla="*/ 7 w 10"/>
                  <a:gd name="T19" fmla="*/ 3 h 9"/>
                  <a:gd name="T20" fmla="*/ 0 w 10"/>
                  <a:gd name="T2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9">
                    <a:moveTo>
                      <a:pt x="0" y="5"/>
                    </a:moveTo>
                    <a:cubicBezTo>
                      <a:pt x="0" y="6"/>
                      <a:pt x="2" y="6"/>
                      <a:pt x="3" y="6"/>
                    </a:cubicBezTo>
                    <a:cubicBezTo>
                      <a:pt x="3" y="6"/>
                      <a:pt x="3" y="6"/>
                      <a:pt x="3" y="6"/>
                    </a:cubicBezTo>
                    <a:cubicBezTo>
                      <a:pt x="2" y="5"/>
                      <a:pt x="4" y="4"/>
                      <a:pt x="6" y="4"/>
                    </a:cubicBezTo>
                    <a:cubicBezTo>
                      <a:pt x="7" y="6"/>
                      <a:pt x="10" y="3"/>
                      <a:pt x="8" y="8"/>
                    </a:cubicBezTo>
                    <a:cubicBezTo>
                      <a:pt x="9" y="9"/>
                      <a:pt x="9" y="9"/>
                      <a:pt x="9" y="9"/>
                    </a:cubicBezTo>
                    <a:cubicBezTo>
                      <a:pt x="9" y="9"/>
                      <a:pt x="9" y="9"/>
                      <a:pt x="9" y="9"/>
                    </a:cubicBezTo>
                    <a:cubicBezTo>
                      <a:pt x="9" y="0"/>
                      <a:pt x="9" y="6"/>
                      <a:pt x="9" y="4"/>
                    </a:cubicBezTo>
                    <a:cubicBezTo>
                      <a:pt x="9" y="4"/>
                      <a:pt x="9" y="4"/>
                      <a:pt x="9" y="4"/>
                    </a:cubicBezTo>
                    <a:cubicBezTo>
                      <a:pt x="7" y="3"/>
                      <a:pt x="7" y="3"/>
                      <a:pt x="7" y="3"/>
                    </a:cubicBezTo>
                    <a:cubicBezTo>
                      <a:pt x="4" y="3"/>
                      <a:pt x="1" y="5"/>
                      <a:pt x="0"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0" name="Freeform 1715"/>
              <p:cNvSpPr/>
              <p:nvPr/>
            </p:nvSpPr>
            <p:spPr bwMode="auto">
              <a:xfrm>
                <a:off x="1185" y="275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1" name="Rectangle 1716"/>
              <p:cNvSpPr>
                <a:spLocks noChangeArrowheads="1"/>
              </p:cNvSpPr>
              <p:nvPr/>
            </p:nvSpPr>
            <p:spPr bwMode="auto">
              <a:xfrm>
                <a:off x="1189" y="2752"/>
                <a:ext cx="3"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72" name="Freeform 1717"/>
              <p:cNvSpPr/>
              <p:nvPr/>
            </p:nvSpPr>
            <p:spPr bwMode="auto">
              <a:xfrm>
                <a:off x="1144" y="2735"/>
                <a:ext cx="24" cy="12"/>
              </a:xfrm>
              <a:custGeom>
                <a:avLst/>
                <a:gdLst>
                  <a:gd name="T0" fmla="*/ 3 w 10"/>
                  <a:gd name="T1" fmla="*/ 4 h 5"/>
                  <a:gd name="T2" fmla="*/ 10 w 10"/>
                  <a:gd name="T3" fmla="*/ 4 h 5"/>
                  <a:gd name="T4" fmla="*/ 5 w 10"/>
                  <a:gd name="T5" fmla="*/ 0 h 5"/>
                  <a:gd name="T6" fmla="*/ 2 w 10"/>
                  <a:gd name="T7" fmla="*/ 0 h 5"/>
                  <a:gd name="T8" fmla="*/ 3 w 10"/>
                  <a:gd name="T9" fmla="*/ 4 h 5"/>
                </a:gdLst>
                <a:ahLst/>
                <a:cxnLst>
                  <a:cxn ang="0">
                    <a:pos x="T0" y="T1"/>
                  </a:cxn>
                  <a:cxn ang="0">
                    <a:pos x="T2" y="T3"/>
                  </a:cxn>
                  <a:cxn ang="0">
                    <a:pos x="T4" y="T5"/>
                  </a:cxn>
                  <a:cxn ang="0">
                    <a:pos x="T6" y="T7"/>
                  </a:cxn>
                  <a:cxn ang="0">
                    <a:pos x="T8" y="T9"/>
                  </a:cxn>
                </a:cxnLst>
                <a:rect l="0" t="0" r="r" b="b"/>
                <a:pathLst>
                  <a:path w="10" h="5">
                    <a:moveTo>
                      <a:pt x="3" y="4"/>
                    </a:moveTo>
                    <a:cubicBezTo>
                      <a:pt x="4" y="2"/>
                      <a:pt x="9" y="5"/>
                      <a:pt x="10" y="4"/>
                    </a:cubicBezTo>
                    <a:cubicBezTo>
                      <a:pt x="7" y="3"/>
                      <a:pt x="4" y="1"/>
                      <a:pt x="5" y="0"/>
                    </a:cubicBezTo>
                    <a:cubicBezTo>
                      <a:pt x="2" y="0"/>
                      <a:pt x="2" y="0"/>
                      <a:pt x="2" y="0"/>
                    </a:cubicBezTo>
                    <a:cubicBezTo>
                      <a:pt x="0" y="1"/>
                      <a:pt x="2" y="3"/>
                      <a:pt x="3"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3" name="Freeform 1718"/>
              <p:cNvSpPr/>
              <p:nvPr/>
            </p:nvSpPr>
            <p:spPr bwMode="auto">
              <a:xfrm>
                <a:off x="1135"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4" name="Freeform 1719"/>
              <p:cNvSpPr/>
              <p:nvPr/>
            </p:nvSpPr>
            <p:spPr bwMode="auto">
              <a:xfrm>
                <a:off x="1092" y="2723"/>
                <a:ext cx="50" cy="17"/>
              </a:xfrm>
              <a:custGeom>
                <a:avLst/>
                <a:gdLst>
                  <a:gd name="T0" fmla="*/ 0 w 21"/>
                  <a:gd name="T1" fmla="*/ 5 h 7"/>
                  <a:gd name="T2" fmla="*/ 9 w 21"/>
                  <a:gd name="T3" fmla="*/ 3 h 7"/>
                  <a:gd name="T4" fmla="*/ 6 w 21"/>
                  <a:gd name="T5" fmla="*/ 5 h 7"/>
                  <a:gd name="T6" fmla="*/ 14 w 21"/>
                  <a:gd name="T7" fmla="*/ 5 h 7"/>
                  <a:gd name="T8" fmla="*/ 10 w 21"/>
                  <a:gd name="T9" fmla="*/ 6 h 7"/>
                  <a:gd name="T10" fmla="*/ 17 w 21"/>
                  <a:gd name="T11" fmla="*/ 5 h 7"/>
                  <a:gd name="T12" fmla="*/ 21 w 21"/>
                  <a:gd name="T13" fmla="*/ 7 h 7"/>
                  <a:gd name="T14" fmla="*/ 20 w 21"/>
                  <a:gd name="T15" fmla="*/ 4 h 7"/>
                  <a:gd name="T16" fmla="*/ 16 w 21"/>
                  <a:gd name="T17" fmla="*/ 4 h 7"/>
                  <a:gd name="T18" fmla="*/ 18 w 21"/>
                  <a:gd name="T19" fmla="*/ 3 h 7"/>
                  <a:gd name="T20" fmla="*/ 7 w 21"/>
                  <a:gd name="T21" fmla="*/ 1 h 7"/>
                  <a:gd name="T22" fmla="*/ 0 w 21"/>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7">
                    <a:moveTo>
                      <a:pt x="0" y="5"/>
                    </a:moveTo>
                    <a:cubicBezTo>
                      <a:pt x="9" y="3"/>
                      <a:pt x="9" y="3"/>
                      <a:pt x="9" y="3"/>
                    </a:cubicBezTo>
                    <a:cubicBezTo>
                      <a:pt x="8" y="4"/>
                      <a:pt x="8" y="5"/>
                      <a:pt x="6" y="5"/>
                    </a:cubicBezTo>
                    <a:cubicBezTo>
                      <a:pt x="10" y="5"/>
                      <a:pt x="11" y="4"/>
                      <a:pt x="14" y="5"/>
                    </a:cubicBezTo>
                    <a:cubicBezTo>
                      <a:pt x="14" y="7"/>
                      <a:pt x="8" y="4"/>
                      <a:pt x="10" y="6"/>
                    </a:cubicBezTo>
                    <a:cubicBezTo>
                      <a:pt x="12" y="6"/>
                      <a:pt x="15" y="7"/>
                      <a:pt x="17" y="5"/>
                    </a:cubicBezTo>
                    <a:cubicBezTo>
                      <a:pt x="21" y="7"/>
                      <a:pt x="21" y="7"/>
                      <a:pt x="21" y="7"/>
                    </a:cubicBezTo>
                    <a:cubicBezTo>
                      <a:pt x="20" y="4"/>
                      <a:pt x="20" y="4"/>
                      <a:pt x="20" y="4"/>
                    </a:cubicBezTo>
                    <a:cubicBezTo>
                      <a:pt x="18" y="4"/>
                      <a:pt x="17" y="6"/>
                      <a:pt x="16" y="4"/>
                    </a:cubicBezTo>
                    <a:cubicBezTo>
                      <a:pt x="16" y="3"/>
                      <a:pt x="17" y="3"/>
                      <a:pt x="18" y="3"/>
                    </a:cubicBezTo>
                    <a:cubicBezTo>
                      <a:pt x="16" y="3"/>
                      <a:pt x="12" y="1"/>
                      <a:pt x="7" y="1"/>
                    </a:cubicBezTo>
                    <a:cubicBezTo>
                      <a:pt x="3" y="0"/>
                      <a:pt x="3" y="4"/>
                      <a:pt x="0"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5" name="Freeform 1720"/>
              <p:cNvSpPr/>
              <p:nvPr/>
            </p:nvSpPr>
            <p:spPr bwMode="auto">
              <a:xfrm>
                <a:off x="1092" y="2726"/>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6" name="Freeform 1721"/>
              <p:cNvSpPr/>
              <p:nvPr/>
            </p:nvSpPr>
            <p:spPr bwMode="auto">
              <a:xfrm>
                <a:off x="1044" y="2719"/>
                <a:ext cx="41" cy="14"/>
              </a:xfrm>
              <a:custGeom>
                <a:avLst/>
                <a:gdLst>
                  <a:gd name="T0" fmla="*/ 10 w 17"/>
                  <a:gd name="T1" fmla="*/ 6 h 6"/>
                  <a:gd name="T2" fmla="*/ 15 w 17"/>
                  <a:gd name="T3" fmla="*/ 5 h 6"/>
                  <a:gd name="T4" fmla="*/ 16 w 17"/>
                  <a:gd name="T5" fmla="*/ 6 h 6"/>
                  <a:gd name="T6" fmla="*/ 17 w 17"/>
                  <a:gd name="T7" fmla="*/ 5 h 6"/>
                  <a:gd name="T8" fmla="*/ 9 w 17"/>
                  <a:gd name="T9" fmla="*/ 5 h 6"/>
                  <a:gd name="T10" fmla="*/ 7 w 17"/>
                  <a:gd name="T11" fmla="*/ 2 h 6"/>
                  <a:gd name="T12" fmla="*/ 11 w 17"/>
                  <a:gd name="T13" fmla="*/ 3 h 6"/>
                  <a:gd name="T14" fmla="*/ 0 w 17"/>
                  <a:gd name="T15" fmla="*/ 2 h 6"/>
                  <a:gd name="T16" fmla="*/ 2 w 17"/>
                  <a:gd name="T17" fmla="*/ 3 h 6"/>
                  <a:gd name="T18" fmla="*/ 0 w 17"/>
                  <a:gd name="T19" fmla="*/ 3 h 6"/>
                  <a:gd name="T20" fmla="*/ 10 w 17"/>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
                    <a:moveTo>
                      <a:pt x="10" y="6"/>
                    </a:moveTo>
                    <a:cubicBezTo>
                      <a:pt x="15" y="5"/>
                      <a:pt x="15" y="5"/>
                      <a:pt x="15" y="5"/>
                    </a:cubicBezTo>
                    <a:cubicBezTo>
                      <a:pt x="16" y="5"/>
                      <a:pt x="16" y="6"/>
                      <a:pt x="16" y="6"/>
                    </a:cubicBezTo>
                    <a:cubicBezTo>
                      <a:pt x="16" y="6"/>
                      <a:pt x="17" y="5"/>
                      <a:pt x="17" y="5"/>
                    </a:cubicBezTo>
                    <a:cubicBezTo>
                      <a:pt x="15" y="2"/>
                      <a:pt x="12" y="5"/>
                      <a:pt x="9" y="5"/>
                    </a:cubicBezTo>
                    <a:cubicBezTo>
                      <a:pt x="3" y="3"/>
                      <a:pt x="10" y="4"/>
                      <a:pt x="7" y="2"/>
                    </a:cubicBezTo>
                    <a:cubicBezTo>
                      <a:pt x="9" y="2"/>
                      <a:pt x="9" y="2"/>
                      <a:pt x="11" y="3"/>
                    </a:cubicBezTo>
                    <a:cubicBezTo>
                      <a:pt x="8" y="0"/>
                      <a:pt x="3" y="2"/>
                      <a:pt x="0" y="2"/>
                    </a:cubicBezTo>
                    <a:cubicBezTo>
                      <a:pt x="1" y="2"/>
                      <a:pt x="1" y="3"/>
                      <a:pt x="2" y="3"/>
                    </a:cubicBezTo>
                    <a:cubicBezTo>
                      <a:pt x="0" y="3"/>
                      <a:pt x="0" y="3"/>
                      <a:pt x="0" y="3"/>
                    </a:cubicBezTo>
                    <a:cubicBezTo>
                      <a:pt x="2" y="5"/>
                      <a:pt x="5" y="6"/>
                      <a:pt x="10"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7" name="Freeform 1722"/>
              <p:cNvSpPr/>
              <p:nvPr/>
            </p:nvSpPr>
            <p:spPr bwMode="auto">
              <a:xfrm>
                <a:off x="1082" y="2733"/>
                <a:ext cx="5" cy="2"/>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0" y="1"/>
                      <a:pt x="1"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8" name="Freeform 1723"/>
              <p:cNvSpPr/>
              <p:nvPr/>
            </p:nvSpPr>
            <p:spPr bwMode="auto">
              <a:xfrm>
                <a:off x="1042" y="2723"/>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9" name="Freeform 1724"/>
              <p:cNvSpPr/>
              <p:nvPr/>
            </p:nvSpPr>
            <p:spPr bwMode="auto">
              <a:xfrm>
                <a:off x="1040" y="2728"/>
                <a:ext cx="7" cy="3"/>
              </a:xfrm>
              <a:custGeom>
                <a:avLst/>
                <a:gdLst>
                  <a:gd name="T0" fmla="*/ 3 w 3"/>
                  <a:gd name="T1" fmla="*/ 1 h 1"/>
                  <a:gd name="T2" fmla="*/ 0 w 3"/>
                  <a:gd name="T3" fmla="*/ 0 h 1"/>
                  <a:gd name="T4" fmla="*/ 1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0" y="0"/>
                      <a:pt x="0" y="0"/>
                      <a:pt x="0" y="0"/>
                    </a:cubicBezTo>
                    <a:cubicBezTo>
                      <a:pt x="1" y="1"/>
                      <a:pt x="1" y="1"/>
                      <a:pt x="1" y="1"/>
                    </a:cubicBezTo>
                    <a:cubicBezTo>
                      <a:pt x="2" y="1"/>
                      <a:pt x="3"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0" name="Freeform 1725"/>
              <p:cNvSpPr/>
              <p:nvPr/>
            </p:nvSpPr>
            <p:spPr bwMode="auto">
              <a:xfrm>
                <a:off x="821" y="2688"/>
                <a:ext cx="216" cy="45"/>
              </a:xfrm>
              <a:custGeom>
                <a:avLst/>
                <a:gdLst>
                  <a:gd name="T0" fmla="*/ 24 w 91"/>
                  <a:gd name="T1" fmla="*/ 16 h 19"/>
                  <a:gd name="T2" fmla="*/ 20 w 91"/>
                  <a:gd name="T3" fmla="*/ 14 h 19"/>
                  <a:gd name="T4" fmla="*/ 25 w 91"/>
                  <a:gd name="T5" fmla="*/ 14 h 19"/>
                  <a:gd name="T6" fmla="*/ 25 w 91"/>
                  <a:gd name="T7" fmla="*/ 11 h 19"/>
                  <a:gd name="T8" fmla="*/ 16 w 91"/>
                  <a:gd name="T9" fmla="*/ 11 h 19"/>
                  <a:gd name="T10" fmla="*/ 16 w 91"/>
                  <a:gd name="T11" fmla="*/ 10 h 19"/>
                  <a:gd name="T12" fmla="*/ 3 w 91"/>
                  <a:gd name="T13" fmla="*/ 8 h 19"/>
                  <a:gd name="T14" fmla="*/ 15 w 91"/>
                  <a:gd name="T15" fmla="*/ 10 h 19"/>
                  <a:gd name="T16" fmla="*/ 63 w 91"/>
                  <a:gd name="T17" fmla="*/ 16 h 19"/>
                  <a:gd name="T18" fmla="*/ 65 w 91"/>
                  <a:gd name="T19" fmla="*/ 14 h 19"/>
                  <a:gd name="T20" fmla="*/ 69 w 91"/>
                  <a:gd name="T21" fmla="*/ 15 h 19"/>
                  <a:gd name="T22" fmla="*/ 66 w 91"/>
                  <a:gd name="T23" fmla="*/ 15 h 19"/>
                  <a:gd name="T24" fmla="*/ 79 w 91"/>
                  <a:gd name="T25" fmla="*/ 17 h 19"/>
                  <a:gd name="T26" fmla="*/ 80 w 91"/>
                  <a:gd name="T27" fmla="*/ 14 h 19"/>
                  <a:gd name="T28" fmla="*/ 86 w 91"/>
                  <a:gd name="T29" fmla="*/ 18 h 19"/>
                  <a:gd name="T30" fmla="*/ 90 w 91"/>
                  <a:gd name="T31" fmla="*/ 16 h 19"/>
                  <a:gd name="T32" fmla="*/ 86 w 91"/>
                  <a:gd name="T33" fmla="*/ 14 h 19"/>
                  <a:gd name="T34" fmla="*/ 89 w 91"/>
                  <a:gd name="T35" fmla="*/ 14 h 19"/>
                  <a:gd name="T36" fmla="*/ 58 w 91"/>
                  <a:gd name="T37" fmla="*/ 14 h 19"/>
                  <a:gd name="T38" fmla="*/ 59 w 91"/>
                  <a:gd name="T39" fmla="*/ 12 h 19"/>
                  <a:gd name="T40" fmla="*/ 40 w 91"/>
                  <a:gd name="T41" fmla="*/ 9 h 19"/>
                  <a:gd name="T42" fmla="*/ 33 w 91"/>
                  <a:gd name="T43" fmla="*/ 11 h 19"/>
                  <a:gd name="T44" fmla="*/ 29 w 91"/>
                  <a:gd name="T45" fmla="*/ 9 h 19"/>
                  <a:gd name="T46" fmla="*/ 29 w 91"/>
                  <a:gd name="T47" fmla="*/ 10 h 19"/>
                  <a:gd name="T48" fmla="*/ 23 w 91"/>
                  <a:gd name="T49" fmla="*/ 8 h 19"/>
                  <a:gd name="T50" fmla="*/ 22 w 91"/>
                  <a:gd name="T51" fmla="*/ 11 h 19"/>
                  <a:gd name="T52" fmla="*/ 11 w 91"/>
                  <a:gd name="T53" fmla="*/ 5 h 19"/>
                  <a:gd name="T54" fmla="*/ 12 w 91"/>
                  <a:gd name="T55" fmla="*/ 7 h 19"/>
                  <a:gd name="T56" fmla="*/ 10 w 91"/>
                  <a:gd name="T57" fmla="*/ 7 h 19"/>
                  <a:gd name="T58" fmla="*/ 8 w 91"/>
                  <a:gd name="T59" fmla="*/ 5 h 19"/>
                  <a:gd name="T60" fmla="*/ 3 w 91"/>
                  <a:gd name="T61" fmla="*/ 5 h 19"/>
                  <a:gd name="T62" fmla="*/ 2 w 91"/>
                  <a:gd name="T63" fmla="*/ 5 h 19"/>
                  <a:gd name="T64" fmla="*/ 1 w 91"/>
                  <a:gd name="T65" fmla="*/ 5 h 19"/>
                  <a:gd name="T66" fmla="*/ 1 w 91"/>
                  <a:gd name="T67" fmla="*/ 5 h 19"/>
                  <a:gd name="T68" fmla="*/ 1 w 91"/>
                  <a:gd name="T69" fmla="*/ 5 h 19"/>
                  <a:gd name="T70" fmla="*/ 1 w 91"/>
                  <a:gd name="T71" fmla="*/ 5 h 19"/>
                  <a:gd name="T72" fmla="*/ 1 w 91"/>
                  <a:gd name="T73" fmla="*/ 5 h 19"/>
                  <a:gd name="T74" fmla="*/ 1 w 91"/>
                  <a:gd name="T75" fmla="*/ 5 h 19"/>
                  <a:gd name="T76" fmla="*/ 0 w 91"/>
                  <a:gd name="T77" fmla="*/ 11 h 19"/>
                  <a:gd name="T78" fmla="*/ 0 w 91"/>
                  <a:gd name="T79" fmla="*/ 11 h 19"/>
                  <a:gd name="T80" fmla="*/ 1 w 91"/>
                  <a:gd name="T81" fmla="*/ 11 h 19"/>
                  <a:gd name="T82" fmla="*/ 1 w 91"/>
                  <a:gd name="T83" fmla="*/ 11 h 19"/>
                  <a:gd name="T84" fmla="*/ 3 w 91"/>
                  <a:gd name="T85" fmla="*/ 11 h 19"/>
                  <a:gd name="T86" fmla="*/ 2 w 91"/>
                  <a:gd name="T87" fmla="*/ 10 h 19"/>
                  <a:gd name="T88" fmla="*/ 14 w 91"/>
                  <a:gd name="T89" fmla="*/ 12 h 19"/>
                  <a:gd name="T90" fmla="*/ 8 w 91"/>
                  <a:gd name="T91" fmla="*/ 14 h 19"/>
                  <a:gd name="T92" fmla="*/ 11 w 91"/>
                  <a:gd name="T93" fmla="*/ 15 h 19"/>
                  <a:gd name="T94" fmla="*/ 19 w 91"/>
                  <a:gd name="T95" fmla="*/ 13 h 19"/>
                  <a:gd name="T96" fmla="*/ 24 w 91"/>
                  <a:gd name="T9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19">
                    <a:moveTo>
                      <a:pt x="24" y="16"/>
                    </a:moveTo>
                    <a:cubicBezTo>
                      <a:pt x="24" y="15"/>
                      <a:pt x="23" y="15"/>
                      <a:pt x="20" y="14"/>
                    </a:cubicBezTo>
                    <a:cubicBezTo>
                      <a:pt x="21" y="13"/>
                      <a:pt x="24" y="14"/>
                      <a:pt x="25" y="14"/>
                    </a:cubicBezTo>
                    <a:cubicBezTo>
                      <a:pt x="22" y="13"/>
                      <a:pt x="26" y="12"/>
                      <a:pt x="25" y="11"/>
                    </a:cubicBezTo>
                    <a:cubicBezTo>
                      <a:pt x="21" y="11"/>
                      <a:pt x="20" y="12"/>
                      <a:pt x="16" y="11"/>
                    </a:cubicBezTo>
                    <a:cubicBezTo>
                      <a:pt x="16" y="11"/>
                      <a:pt x="16" y="10"/>
                      <a:pt x="16" y="10"/>
                    </a:cubicBezTo>
                    <a:cubicBezTo>
                      <a:pt x="13" y="10"/>
                      <a:pt x="0" y="11"/>
                      <a:pt x="3" y="8"/>
                    </a:cubicBezTo>
                    <a:cubicBezTo>
                      <a:pt x="7" y="9"/>
                      <a:pt x="10" y="9"/>
                      <a:pt x="15" y="10"/>
                    </a:cubicBezTo>
                    <a:cubicBezTo>
                      <a:pt x="30" y="12"/>
                      <a:pt x="46" y="13"/>
                      <a:pt x="63" y="16"/>
                    </a:cubicBezTo>
                    <a:cubicBezTo>
                      <a:pt x="65" y="14"/>
                      <a:pt x="65" y="14"/>
                      <a:pt x="65" y="14"/>
                    </a:cubicBezTo>
                    <a:cubicBezTo>
                      <a:pt x="66" y="15"/>
                      <a:pt x="69" y="14"/>
                      <a:pt x="69" y="15"/>
                    </a:cubicBezTo>
                    <a:cubicBezTo>
                      <a:pt x="68" y="15"/>
                      <a:pt x="67" y="15"/>
                      <a:pt x="66" y="15"/>
                    </a:cubicBezTo>
                    <a:cubicBezTo>
                      <a:pt x="69" y="17"/>
                      <a:pt x="75" y="16"/>
                      <a:pt x="79" y="17"/>
                    </a:cubicBezTo>
                    <a:cubicBezTo>
                      <a:pt x="79" y="17"/>
                      <a:pt x="78" y="15"/>
                      <a:pt x="80" y="14"/>
                    </a:cubicBezTo>
                    <a:cubicBezTo>
                      <a:pt x="79" y="17"/>
                      <a:pt x="85" y="15"/>
                      <a:pt x="86" y="18"/>
                    </a:cubicBezTo>
                    <a:cubicBezTo>
                      <a:pt x="90" y="19"/>
                      <a:pt x="86" y="16"/>
                      <a:pt x="90" y="16"/>
                    </a:cubicBezTo>
                    <a:cubicBezTo>
                      <a:pt x="91" y="15"/>
                      <a:pt x="86" y="15"/>
                      <a:pt x="86" y="14"/>
                    </a:cubicBezTo>
                    <a:cubicBezTo>
                      <a:pt x="87" y="13"/>
                      <a:pt x="89" y="15"/>
                      <a:pt x="89" y="14"/>
                    </a:cubicBezTo>
                    <a:cubicBezTo>
                      <a:pt x="82" y="12"/>
                      <a:pt x="69" y="14"/>
                      <a:pt x="58" y="14"/>
                    </a:cubicBezTo>
                    <a:cubicBezTo>
                      <a:pt x="59" y="12"/>
                      <a:pt x="59" y="12"/>
                      <a:pt x="59" y="12"/>
                    </a:cubicBezTo>
                    <a:cubicBezTo>
                      <a:pt x="54" y="13"/>
                      <a:pt x="45" y="12"/>
                      <a:pt x="40" y="9"/>
                    </a:cubicBezTo>
                    <a:cubicBezTo>
                      <a:pt x="41" y="11"/>
                      <a:pt x="32" y="8"/>
                      <a:pt x="33" y="11"/>
                    </a:cubicBezTo>
                    <a:cubicBezTo>
                      <a:pt x="32" y="10"/>
                      <a:pt x="31" y="10"/>
                      <a:pt x="29" y="9"/>
                    </a:cubicBezTo>
                    <a:cubicBezTo>
                      <a:pt x="29" y="10"/>
                      <a:pt x="29" y="10"/>
                      <a:pt x="29" y="10"/>
                    </a:cubicBezTo>
                    <a:cubicBezTo>
                      <a:pt x="26" y="10"/>
                      <a:pt x="26" y="9"/>
                      <a:pt x="23" y="8"/>
                    </a:cubicBezTo>
                    <a:cubicBezTo>
                      <a:pt x="25" y="10"/>
                      <a:pt x="23" y="10"/>
                      <a:pt x="22" y="11"/>
                    </a:cubicBezTo>
                    <a:cubicBezTo>
                      <a:pt x="18" y="9"/>
                      <a:pt x="14" y="7"/>
                      <a:pt x="11" y="5"/>
                    </a:cubicBezTo>
                    <a:cubicBezTo>
                      <a:pt x="11" y="5"/>
                      <a:pt x="11" y="6"/>
                      <a:pt x="12" y="7"/>
                    </a:cubicBezTo>
                    <a:cubicBezTo>
                      <a:pt x="10" y="6"/>
                      <a:pt x="10" y="7"/>
                      <a:pt x="10" y="7"/>
                    </a:cubicBezTo>
                    <a:cubicBezTo>
                      <a:pt x="8" y="7"/>
                      <a:pt x="8" y="5"/>
                      <a:pt x="8" y="5"/>
                    </a:cubicBezTo>
                    <a:cubicBezTo>
                      <a:pt x="6" y="4"/>
                      <a:pt x="4" y="4"/>
                      <a:pt x="3" y="5"/>
                    </a:cubicBezTo>
                    <a:cubicBezTo>
                      <a:pt x="2" y="5"/>
                      <a:pt x="2" y="5"/>
                      <a:pt x="2"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8"/>
                      <a:pt x="1" y="0"/>
                      <a:pt x="0" y="11"/>
                    </a:cubicBezTo>
                    <a:cubicBezTo>
                      <a:pt x="0" y="11"/>
                      <a:pt x="0" y="11"/>
                      <a:pt x="0" y="11"/>
                    </a:cubicBezTo>
                    <a:cubicBezTo>
                      <a:pt x="1" y="11"/>
                      <a:pt x="1" y="11"/>
                      <a:pt x="1" y="11"/>
                    </a:cubicBezTo>
                    <a:cubicBezTo>
                      <a:pt x="1" y="11"/>
                      <a:pt x="1" y="11"/>
                      <a:pt x="1" y="11"/>
                    </a:cubicBezTo>
                    <a:cubicBezTo>
                      <a:pt x="1" y="11"/>
                      <a:pt x="2" y="11"/>
                      <a:pt x="3" y="11"/>
                    </a:cubicBezTo>
                    <a:cubicBezTo>
                      <a:pt x="2" y="10"/>
                      <a:pt x="2" y="10"/>
                      <a:pt x="2" y="10"/>
                    </a:cubicBezTo>
                    <a:cubicBezTo>
                      <a:pt x="6" y="10"/>
                      <a:pt x="9" y="12"/>
                      <a:pt x="14" y="12"/>
                    </a:cubicBezTo>
                    <a:cubicBezTo>
                      <a:pt x="16" y="14"/>
                      <a:pt x="10" y="13"/>
                      <a:pt x="8" y="14"/>
                    </a:cubicBezTo>
                    <a:cubicBezTo>
                      <a:pt x="9" y="14"/>
                      <a:pt x="11" y="15"/>
                      <a:pt x="11" y="15"/>
                    </a:cubicBezTo>
                    <a:cubicBezTo>
                      <a:pt x="13" y="15"/>
                      <a:pt x="17" y="14"/>
                      <a:pt x="19" y="13"/>
                    </a:cubicBezTo>
                    <a:cubicBezTo>
                      <a:pt x="17" y="15"/>
                      <a:pt x="22" y="16"/>
                      <a:pt x="24" y="1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1" name="Freeform 1726"/>
              <p:cNvSpPr/>
              <p:nvPr/>
            </p:nvSpPr>
            <p:spPr bwMode="auto">
              <a:xfrm>
                <a:off x="845" y="2723"/>
                <a:ext cx="2" cy="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1" y="1"/>
                      <a:pt x="1" y="1"/>
                    </a:cubicBezTo>
                    <a:cubicBezTo>
                      <a:pt x="1" y="1"/>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2" name="Freeform 1727"/>
              <p:cNvSpPr/>
              <p:nvPr/>
            </p:nvSpPr>
            <p:spPr bwMode="auto">
              <a:xfrm>
                <a:off x="878" y="2726"/>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3" name="Freeform 1728"/>
              <p:cNvSpPr/>
              <p:nvPr/>
            </p:nvSpPr>
            <p:spPr bwMode="auto">
              <a:xfrm>
                <a:off x="826" y="2707"/>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4" name="Freeform 1729"/>
              <p:cNvSpPr/>
              <p:nvPr/>
            </p:nvSpPr>
            <p:spPr bwMode="auto">
              <a:xfrm>
                <a:off x="840" y="2695"/>
                <a:ext cx="7"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1" y="1"/>
                      <a:pt x="2" y="1"/>
                      <a:pt x="3" y="2"/>
                    </a:cubicBezTo>
                    <a:cubicBezTo>
                      <a:pt x="3" y="1"/>
                      <a:pt x="3"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5" name="Freeform 1730"/>
              <p:cNvSpPr/>
              <p:nvPr/>
            </p:nvSpPr>
            <p:spPr bwMode="auto">
              <a:xfrm>
                <a:off x="899" y="2707"/>
                <a:ext cx="8" cy="2"/>
              </a:xfrm>
              <a:custGeom>
                <a:avLst/>
                <a:gdLst>
                  <a:gd name="T0" fmla="*/ 2 w 3"/>
                  <a:gd name="T1" fmla="*/ 1 h 1"/>
                  <a:gd name="T2" fmla="*/ 3 w 3"/>
                  <a:gd name="T3" fmla="*/ 0 h 1"/>
                  <a:gd name="T4" fmla="*/ 2 w 3"/>
                  <a:gd name="T5" fmla="*/ 1 h 1"/>
                </a:gdLst>
                <a:ahLst/>
                <a:cxnLst>
                  <a:cxn ang="0">
                    <a:pos x="T0" y="T1"/>
                  </a:cxn>
                  <a:cxn ang="0">
                    <a:pos x="T2" y="T3"/>
                  </a:cxn>
                  <a:cxn ang="0">
                    <a:pos x="T4" y="T5"/>
                  </a:cxn>
                </a:cxnLst>
                <a:rect l="0" t="0" r="r" b="b"/>
                <a:pathLst>
                  <a:path w="3" h="1">
                    <a:moveTo>
                      <a:pt x="2" y="1"/>
                    </a:moveTo>
                    <a:cubicBezTo>
                      <a:pt x="3" y="1"/>
                      <a:pt x="2" y="0"/>
                      <a:pt x="3" y="0"/>
                    </a:cubicBezTo>
                    <a:cubicBezTo>
                      <a:pt x="1" y="0"/>
                      <a:pt x="0" y="0"/>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6" name="Freeform 1731"/>
              <p:cNvSpPr/>
              <p:nvPr/>
            </p:nvSpPr>
            <p:spPr bwMode="auto">
              <a:xfrm>
                <a:off x="859" y="2726"/>
                <a:ext cx="12" cy="0"/>
              </a:xfrm>
              <a:custGeom>
                <a:avLst/>
                <a:gdLst>
                  <a:gd name="T0" fmla="*/ 0 w 12"/>
                  <a:gd name="T1" fmla="*/ 10 w 12"/>
                  <a:gd name="T2" fmla="*/ 12 w 12"/>
                  <a:gd name="T3" fmla="*/ 0 w 12"/>
                </a:gdLst>
                <a:ahLst/>
                <a:cxnLst>
                  <a:cxn ang="0">
                    <a:pos x="T0" y="0"/>
                  </a:cxn>
                  <a:cxn ang="0">
                    <a:pos x="T1" y="0"/>
                  </a:cxn>
                  <a:cxn ang="0">
                    <a:pos x="T2" y="0"/>
                  </a:cxn>
                  <a:cxn ang="0">
                    <a:pos x="T3" y="0"/>
                  </a:cxn>
                </a:cxnLst>
                <a:rect l="0" t="0" r="r" b="b"/>
                <a:pathLst>
                  <a:path w="12">
                    <a:moveTo>
                      <a:pt x="0" y="0"/>
                    </a:moveTo>
                    <a:lnTo>
                      <a:pt x="10" y="0"/>
                    </a:lnTo>
                    <a:lnTo>
                      <a:pt x="1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7" name="Freeform 1732"/>
              <p:cNvSpPr/>
              <p:nvPr/>
            </p:nvSpPr>
            <p:spPr bwMode="auto">
              <a:xfrm>
                <a:off x="888" y="2716"/>
                <a:ext cx="149" cy="27"/>
              </a:xfrm>
              <a:custGeom>
                <a:avLst/>
                <a:gdLst>
                  <a:gd name="T0" fmla="*/ 59 w 63"/>
                  <a:gd name="T1" fmla="*/ 6 h 11"/>
                  <a:gd name="T2" fmla="*/ 48 w 63"/>
                  <a:gd name="T3" fmla="*/ 4 h 11"/>
                  <a:gd name="T4" fmla="*/ 40 w 63"/>
                  <a:gd name="T5" fmla="*/ 7 h 11"/>
                  <a:gd name="T6" fmla="*/ 41 w 63"/>
                  <a:gd name="T7" fmla="*/ 4 h 11"/>
                  <a:gd name="T8" fmla="*/ 20 w 63"/>
                  <a:gd name="T9" fmla="*/ 4 h 11"/>
                  <a:gd name="T10" fmla="*/ 20 w 63"/>
                  <a:gd name="T11" fmla="*/ 2 h 11"/>
                  <a:gd name="T12" fmla="*/ 12 w 63"/>
                  <a:gd name="T13" fmla="*/ 5 h 11"/>
                  <a:gd name="T14" fmla="*/ 12 w 63"/>
                  <a:gd name="T15" fmla="*/ 1 h 11"/>
                  <a:gd name="T16" fmla="*/ 13 w 63"/>
                  <a:gd name="T17" fmla="*/ 1 h 11"/>
                  <a:gd name="T18" fmla="*/ 1 w 63"/>
                  <a:gd name="T19" fmla="*/ 0 h 11"/>
                  <a:gd name="T20" fmla="*/ 0 w 63"/>
                  <a:gd name="T21" fmla="*/ 2 h 11"/>
                  <a:gd name="T22" fmla="*/ 0 w 63"/>
                  <a:gd name="T23" fmla="*/ 4 h 11"/>
                  <a:gd name="T24" fmla="*/ 8 w 63"/>
                  <a:gd name="T25" fmla="*/ 4 h 11"/>
                  <a:gd name="T26" fmla="*/ 8 w 63"/>
                  <a:gd name="T27" fmla="*/ 5 h 11"/>
                  <a:gd name="T28" fmla="*/ 11 w 63"/>
                  <a:gd name="T29" fmla="*/ 5 h 11"/>
                  <a:gd name="T30" fmla="*/ 12 w 63"/>
                  <a:gd name="T31" fmla="*/ 6 h 11"/>
                  <a:gd name="T32" fmla="*/ 17 w 63"/>
                  <a:gd name="T33" fmla="*/ 6 h 11"/>
                  <a:gd name="T34" fmla="*/ 17 w 63"/>
                  <a:gd name="T35" fmla="*/ 6 h 11"/>
                  <a:gd name="T36" fmla="*/ 21 w 63"/>
                  <a:gd name="T37" fmla="*/ 5 h 11"/>
                  <a:gd name="T38" fmla="*/ 23 w 63"/>
                  <a:gd name="T39" fmla="*/ 7 h 11"/>
                  <a:gd name="T40" fmla="*/ 22 w 63"/>
                  <a:gd name="T41" fmla="*/ 5 h 11"/>
                  <a:gd name="T42" fmla="*/ 36 w 63"/>
                  <a:gd name="T43" fmla="*/ 9 h 11"/>
                  <a:gd name="T44" fmla="*/ 37 w 63"/>
                  <a:gd name="T45" fmla="*/ 8 h 11"/>
                  <a:gd name="T46" fmla="*/ 30 w 63"/>
                  <a:gd name="T47" fmla="*/ 8 h 11"/>
                  <a:gd name="T48" fmla="*/ 32 w 63"/>
                  <a:gd name="T49" fmla="*/ 5 h 11"/>
                  <a:gd name="T50" fmla="*/ 39 w 63"/>
                  <a:gd name="T51" fmla="*/ 8 h 11"/>
                  <a:gd name="T52" fmla="*/ 49 w 63"/>
                  <a:gd name="T53" fmla="*/ 9 h 11"/>
                  <a:gd name="T54" fmla="*/ 49 w 63"/>
                  <a:gd name="T55" fmla="*/ 9 h 11"/>
                  <a:gd name="T56" fmla="*/ 56 w 63"/>
                  <a:gd name="T57" fmla="*/ 9 h 11"/>
                  <a:gd name="T58" fmla="*/ 54 w 63"/>
                  <a:gd name="T59" fmla="*/ 9 h 11"/>
                  <a:gd name="T60" fmla="*/ 57 w 63"/>
                  <a:gd name="T61" fmla="*/ 8 h 11"/>
                  <a:gd name="T62" fmla="*/ 57 w 63"/>
                  <a:gd name="T63" fmla="*/ 9 h 11"/>
                  <a:gd name="T64" fmla="*/ 63 w 63"/>
                  <a:gd name="T65" fmla="*/ 7 h 11"/>
                  <a:gd name="T66" fmla="*/ 56 w 63"/>
                  <a:gd name="T67" fmla="*/ 8 h 11"/>
                  <a:gd name="T68" fmla="*/ 59 w 63"/>
                  <a:gd name="T6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11">
                    <a:moveTo>
                      <a:pt x="59" y="6"/>
                    </a:moveTo>
                    <a:cubicBezTo>
                      <a:pt x="56" y="5"/>
                      <a:pt x="52" y="5"/>
                      <a:pt x="48" y="4"/>
                    </a:cubicBezTo>
                    <a:cubicBezTo>
                      <a:pt x="41" y="4"/>
                      <a:pt x="47" y="7"/>
                      <a:pt x="40" y="7"/>
                    </a:cubicBezTo>
                    <a:cubicBezTo>
                      <a:pt x="41" y="4"/>
                      <a:pt x="41" y="4"/>
                      <a:pt x="41" y="4"/>
                    </a:cubicBezTo>
                    <a:cubicBezTo>
                      <a:pt x="35" y="3"/>
                      <a:pt x="26" y="2"/>
                      <a:pt x="20" y="4"/>
                    </a:cubicBezTo>
                    <a:cubicBezTo>
                      <a:pt x="19" y="3"/>
                      <a:pt x="18" y="3"/>
                      <a:pt x="20" y="2"/>
                    </a:cubicBezTo>
                    <a:cubicBezTo>
                      <a:pt x="16" y="2"/>
                      <a:pt x="17" y="6"/>
                      <a:pt x="12" y="5"/>
                    </a:cubicBezTo>
                    <a:cubicBezTo>
                      <a:pt x="17" y="3"/>
                      <a:pt x="10" y="3"/>
                      <a:pt x="12" y="1"/>
                    </a:cubicBezTo>
                    <a:cubicBezTo>
                      <a:pt x="13" y="1"/>
                      <a:pt x="13" y="1"/>
                      <a:pt x="13" y="1"/>
                    </a:cubicBezTo>
                    <a:cubicBezTo>
                      <a:pt x="9" y="1"/>
                      <a:pt x="4" y="1"/>
                      <a:pt x="1" y="0"/>
                    </a:cubicBezTo>
                    <a:cubicBezTo>
                      <a:pt x="1" y="1"/>
                      <a:pt x="3" y="3"/>
                      <a:pt x="0" y="2"/>
                    </a:cubicBezTo>
                    <a:cubicBezTo>
                      <a:pt x="1" y="3"/>
                      <a:pt x="1" y="3"/>
                      <a:pt x="0" y="4"/>
                    </a:cubicBezTo>
                    <a:cubicBezTo>
                      <a:pt x="4" y="4"/>
                      <a:pt x="6" y="5"/>
                      <a:pt x="8" y="4"/>
                    </a:cubicBezTo>
                    <a:cubicBezTo>
                      <a:pt x="10" y="5"/>
                      <a:pt x="7" y="4"/>
                      <a:pt x="8" y="5"/>
                    </a:cubicBezTo>
                    <a:cubicBezTo>
                      <a:pt x="11" y="5"/>
                      <a:pt x="11" y="5"/>
                      <a:pt x="11" y="5"/>
                    </a:cubicBezTo>
                    <a:cubicBezTo>
                      <a:pt x="13" y="5"/>
                      <a:pt x="9" y="5"/>
                      <a:pt x="12" y="6"/>
                    </a:cubicBezTo>
                    <a:cubicBezTo>
                      <a:pt x="12" y="6"/>
                      <a:pt x="15" y="5"/>
                      <a:pt x="17" y="6"/>
                    </a:cubicBezTo>
                    <a:cubicBezTo>
                      <a:pt x="17" y="6"/>
                      <a:pt x="17" y="6"/>
                      <a:pt x="17" y="6"/>
                    </a:cubicBezTo>
                    <a:cubicBezTo>
                      <a:pt x="19" y="6"/>
                      <a:pt x="21" y="6"/>
                      <a:pt x="21" y="5"/>
                    </a:cubicBezTo>
                    <a:cubicBezTo>
                      <a:pt x="23" y="7"/>
                      <a:pt x="23" y="7"/>
                      <a:pt x="23" y="7"/>
                    </a:cubicBezTo>
                    <a:cubicBezTo>
                      <a:pt x="22" y="5"/>
                      <a:pt x="22" y="5"/>
                      <a:pt x="22" y="5"/>
                    </a:cubicBezTo>
                    <a:cubicBezTo>
                      <a:pt x="27" y="6"/>
                      <a:pt x="29" y="9"/>
                      <a:pt x="36" y="9"/>
                    </a:cubicBezTo>
                    <a:cubicBezTo>
                      <a:pt x="34" y="8"/>
                      <a:pt x="36" y="8"/>
                      <a:pt x="37" y="8"/>
                    </a:cubicBezTo>
                    <a:cubicBezTo>
                      <a:pt x="34" y="7"/>
                      <a:pt x="33" y="8"/>
                      <a:pt x="30" y="8"/>
                    </a:cubicBezTo>
                    <a:cubicBezTo>
                      <a:pt x="30" y="7"/>
                      <a:pt x="35" y="6"/>
                      <a:pt x="32" y="5"/>
                    </a:cubicBezTo>
                    <a:cubicBezTo>
                      <a:pt x="35" y="7"/>
                      <a:pt x="38" y="5"/>
                      <a:pt x="39" y="8"/>
                    </a:cubicBezTo>
                    <a:cubicBezTo>
                      <a:pt x="44" y="9"/>
                      <a:pt x="45" y="8"/>
                      <a:pt x="49" y="9"/>
                    </a:cubicBezTo>
                    <a:cubicBezTo>
                      <a:pt x="49" y="9"/>
                      <a:pt x="49" y="9"/>
                      <a:pt x="49" y="9"/>
                    </a:cubicBezTo>
                    <a:cubicBezTo>
                      <a:pt x="50" y="8"/>
                      <a:pt x="53" y="11"/>
                      <a:pt x="56" y="9"/>
                    </a:cubicBezTo>
                    <a:cubicBezTo>
                      <a:pt x="54" y="9"/>
                      <a:pt x="54" y="9"/>
                      <a:pt x="54" y="9"/>
                    </a:cubicBezTo>
                    <a:cubicBezTo>
                      <a:pt x="54" y="8"/>
                      <a:pt x="55" y="8"/>
                      <a:pt x="57" y="8"/>
                    </a:cubicBezTo>
                    <a:cubicBezTo>
                      <a:pt x="56" y="8"/>
                      <a:pt x="56" y="8"/>
                      <a:pt x="57" y="9"/>
                    </a:cubicBezTo>
                    <a:cubicBezTo>
                      <a:pt x="57" y="7"/>
                      <a:pt x="62" y="8"/>
                      <a:pt x="63" y="7"/>
                    </a:cubicBezTo>
                    <a:cubicBezTo>
                      <a:pt x="61" y="7"/>
                      <a:pt x="58" y="8"/>
                      <a:pt x="56" y="8"/>
                    </a:cubicBezTo>
                    <a:cubicBezTo>
                      <a:pt x="57" y="7"/>
                      <a:pt x="57" y="6"/>
                      <a:pt x="59"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8" name="Freeform 1733"/>
              <p:cNvSpPr/>
              <p:nvPr/>
            </p:nvSpPr>
            <p:spPr bwMode="auto">
              <a:xfrm>
                <a:off x="923" y="2731"/>
                <a:ext cx="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9" name="Freeform 1734"/>
              <p:cNvSpPr/>
              <p:nvPr/>
            </p:nvSpPr>
            <p:spPr bwMode="auto">
              <a:xfrm>
                <a:off x="1040" y="2733"/>
                <a:ext cx="116" cy="19"/>
              </a:xfrm>
              <a:custGeom>
                <a:avLst/>
                <a:gdLst>
                  <a:gd name="T0" fmla="*/ 14 w 49"/>
                  <a:gd name="T1" fmla="*/ 4 h 8"/>
                  <a:gd name="T2" fmla="*/ 15 w 49"/>
                  <a:gd name="T3" fmla="*/ 6 h 8"/>
                  <a:gd name="T4" fmla="*/ 15 w 49"/>
                  <a:gd name="T5" fmla="*/ 2 h 8"/>
                  <a:gd name="T6" fmla="*/ 21 w 49"/>
                  <a:gd name="T7" fmla="*/ 2 h 8"/>
                  <a:gd name="T8" fmla="*/ 20 w 49"/>
                  <a:gd name="T9" fmla="*/ 5 h 8"/>
                  <a:gd name="T10" fmla="*/ 25 w 49"/>
                  <a:gd name="T11" fmla="*/ 6 h 8"/>
                  <a:gd name="T12" fmla="*/ 25 w 49"/>
                  <a:gd name="T13" fmla="*/ 4 h 8"/>
                  <a:gd name="T14" fmla="*/ 31 w 49"/>
                  <a:gd name="T15" fmla="*/ 4 h 8"/>
                  <a:gd name="T16" fmla="*/ 29 w 49"/>
                  <a:gd name="T17" fmla="*/ 4 h 8"/>
                  <a:gd name="T18" fmla="*/ 32 w 49"/>
                  <a:gd name="T19" fmla="*/ 7 h 8"/>
                  <a:gd name="T20" fmla="*/ 46 w 49"/>
                  <a:gd name="T21" fmla="*/ 3 h 8"/>
                  <a:gd name="T22" fmla="*/ 42 w 49"/>
                  <a:gd name="T23" fmla="*/ 3 h 8"/>
                  <a:gd name="T24" fmla="*/ 41 w 49"/>
                  <a:gd name="T25" fmla="*/ 5 h 8"/>
                  <a:gd name="T26" fmla="*/ 37 w 49"/>
                  <a:gd name="T27" fmla="*/ 4 h 8"/>
                  <a:gd name="T28" fmla="*/ 40 w 49"/>
                  <a:gd name="T29" fmla="*/ 3 h 8"/>
                  <a:gd name="T30" fmla="*/ 7 w 49"/>
                  <a:gd name="T31" fmla="*/ 0 h 8"/>
                  <a:gd name="T32" fmla="*/ 12 w 49"/>
                  <a:gd name="T33" fmla="*/ 0 h 8"/>
                  <a:gd name="T34" fmla="*/ 7 w 49"/>
                  <a:gd name="T35" fmla="*/ 1 h 8"/>
                  <a:gd name="T36" fmla="*/ 10 w 49"/>
                  <a:gd name="T37" fmla="*/ 4 h 8"/>
                  <a:gd name="T38" fmla="*/ 7 w 49"/>
                  <a:gd name="T39" fmla="*/ 3 h 8"/>
                  <a:gd name="T40" fmla="*/ 7 w 49"/>
                  <a:gd name="T41" fmla="*/ 5 h 8"/>
                  <a:gd name="T42" fmla="*/ 0 w 49"/>
                  <a:gd name="T43" fmla="*/ 5 h 8"/>
                  <a:gd name="T44" fmla="*/ 12 w 49"/>
                  <a:gd name="T45" fmla="*/ 6 h 8"/>
                  <a:gd name="T46" fmla="*/ 14 w 49"/>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8">
                    <a:moveTo>
                      <a:pt x="14" y="4"/>
                    </a:moveTo>
                    <a:cubicBezTo>
                      <a:pt x="16" y="4"/>
                      <a:pt x="13" y="5"/>
                      <a:pt x="15" y="6"/>
                    </a:cubicBezTo>
                    <a:cubicBezTo>
                      <a:pt x="18" y="5"/>
                      <a:pt x="12" y="3"/>
                      <a:pt x="15" y="2"/>
                    </a:cubicBezTo>
                    <a:cubicBezTo>
                      <a:pt x="17" y="3"/>
                      <a:pt x="20" y="2"/>
                      <a:pt x="21" y="2"/>
                    </a:cubicBezTo>
                    <a:cubicBezTo>
                      <a:pt x="19" y="3"/>
                      <a:pt x="20" y="5"/>
                      <a:pt x="20" y="5"/>
                    </a:cubicBezTo>
                    <a:cubicBezTo>
                      <a:pt x="21" y="5"/>
                      <a:pt x="24" y="6"/>
                      <a:pt x="25" y="6"/>
                    </a:cubicBezTo>
                    <a:cubicBezTo>
                      <a:pt x="21" y="5"/>
                      <a:pt x="29" y="6"/>
                      <a:pt x="25" y="4"/>
                    </a:cubicBezTo>
                    <a:cubicBezTo>
                      <a:pt x="26" y="3"/>
                      <a:pt x="30" y="3"/>
                      <a:pt x="31" y="4"/>
                    </a:cubicBezTo>
                    <a:cubicBezTo>
                      <a:pt x="31" y="5"/>
                      <a:pt x="30" y="4"/>
                      <a:pt x="29" y="4"/>
                    </a:cubicBezTo>
                    <a:cubicBezTo>
                      <a:pt x="28" y="6"/>
                      <a:pt x="31" y="5"/>
                      <a:pt x="32" y="7"/>
                    </a:cubicBezTo>
                    <a:cubicBezTo>
                      <a:pt x="36" y="5"/>
                      <a:pt x="49" y="7"/>
                      <a:pt x="46" y="3"/>
                    </a:cubicBezTo>
                    <a:cubicBezTo>
                      <a:pt x="45" y="2"/>
                      <a:pt x="43" y="3"/>
                      <a:pt x="42" y="3"/>
                    </a:cubicBezTo>
                    <a:cubicBezTo>
                      <a:pt x="46" y="4"/>
                      <a:pt x="42" y="5"/>
                      <a:pt x="41" y="5"/>
                    </a:cubicBezTo>
                    <a:cubicBezTo>
                      <a:pt x="39" y="5"/>
                      <a:pt x="36" y="5"/>
                      <a:pt x="37" y="4"/>
                    </a:cubicBezTo>
                    <a:cubicBezTo>
                      <a:pt x="40" y="3"/>
                      <a:pt x="40" y="3"/>
                      <a:pt x="40" y="3"/>
                    </a:cubicBezTo>
                    <a:cubicBezTo>
                      <a:pt x="31" y="2"/>
                      <a:pt x="18" y="0"/>
                      <a:pt x="7" y="0"/>
                    </a:cubicBezTo>
                    <a:cubicBezTo>
                      <a:pt x="12" y="0"/>
                      <a:pt x="12" y="0"/>
                      <a:pt x="12" y="0"/>
                    </a:cubicBezTo>
                    <a:cubicBezTo>
                      <a:pt x="11" y="1"/>
                      <a:pt x="9" y="1"/>
                      <a:pt x="7" y="1"/>
                    </a:cubicBezTo>
                    <a:cubicBezTo>
                      <a:pt x="10" y="4"/>
                      <a:pt x="10" y="4"/>
                      <a:pt x="10" y="4"/>
                    </a:cubicBezTo>
                    <a:cubicBezTo>
                      <a:pt x="8" y="3"/>
                      <a:pt x="7" y="3"/>
                      <a:pt x="7" y="3"/>
                    </a:cubicBezTo>
                    <a:cubicBezTo>
                      <a:pt x="5" y="3"/>
                      <a:pt x="6" y="4"/>
                      <a:pt x="7" y="5"/>
                    </a:cubicBezTo>
                    <a:cubicBezTo>
                      <a:pt x="3" y="5"/>
                      <a:pt x="3" y="4"/>
                      <a:pt x="0" y="5"/>
                    </a:cubicBezTo>
                    <a:cubicBezTo>
                      <a:pt x="6" y="8"/>
                      <a:pt x="5" y="4"/>
                      <a:pt x="12" y="6"/>
                    </a:cubicBezTo>
                    <a:lnTo>
                      <a:pt x="14" y="4"/>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0" name="Freeform 1735"/>
              <p:cNvSpPr/>
              <p:nvPr/>
            </p:nvSpPr>
            <p:spPr bwMode="auto">
              <a:xfrm>
                <a:off x="1040" y="2740"/>
                <a:ext cx="4" cy="3"/>
              </a:xfrm>
              <a:custGeom>
                <a:avLst/>
                <a:gdLst>
                  <a:gd name="T0" fmla="*/ 2 w 4"/>
                  <a:gd name="T1" fmla="*/ 3 h 3"/>
                  <a:gd name="T2" fmla="*/ 4 w 4"/>
                  <a:gd name="T3" fmla="*/ 0 h 3"/>
                  <a:gd name="T4" fmla="*/ 0 w 4"/>
                  <a:gd name="T5" fmla="*/ 0 h 3"/>
                  <a:gd name="T6" fmla="*/ 2 w 4"/>
                  <a:gd name="T7" fmla="*/ 3 h 3"/>
                </a:gdLst>
                <a:ahLst/>
                <a:cxnLst>
                  <a:cxn ang="0">
                    <a:pos x="T0" y="T1"/>
                  </a:cxn>
                  <a:cxn ang="0">
                    <a:pos x="T2" y="T3"/>
                  </a:cxn>
                  <a:cxn ang="0">
                    <a:pos x="T4" y="T5"/>
                  </a:cxn>
                  <a:cxn ang="0">
                    <a:pos x="T6" y="T7"/>
                  </a:cxn>
                </a:cxnLst>
                <a:rect l="0" t="0" r="r" b="b"/>
                <a:pathLst>
                  <a:path w="4" h="3">
                    <a:moveTo>
                      <a:pt x="2" y="3"/>
                    </a:moveTo>
                    <a:lnTo>
                      <a:pt x="4" y="0"/>
                    </a:lnTo>
                    <a:lnTo>
                      <a:pt x="0" y="0"/>
                    </a:lnTo>
                    <a:lnTo>
                      <a:pt x="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1" name="Freeform 1736"/>
              <p:cNvSpPr/>
              <p:nvPr/>
            </p:nvSpPr>
            <p:spPr bwMode="auto">
              <a:xfrm>
                <a:off x="1047" y="2731"/>
                <a:ext cx="7" cy="4"/>
              </a:xfrm>
              <a:custGeom>
                <a:avLst/>
                <a:gdLst>
                  <a:gd name="T0" fmla="*/ 1 w 3"/>
                  <a:gd name="T1" fmla="*/ 0 h 2"/>
                  <a:gd name="T2" fmla="*/ 0 w 3"/>
                  <a:gd name="T3" fmla="*/ 1 h 2"/>
                  <a:gd name="T4" fmla="*/ 1 w 3"/>
                  <a:gd name="T5" fmla="*/ 0 h 2"/>
                </a:gdLst>
                <a:ahLst/>
                <a:cxnLst>
                  <a:cxn ang="0">
                    <a:pos x="T0" y="T1"/>
                  </a:cxn>
                  <a:cxn ang="0">
                    <a:pos x="T2" y="T3"/>
                  </a:cxn>
                  <a:cxn ang="0">
                    <a:pos x="T4" y="T5"/>
                  </a:cxn>
                </a:cxnLst>
                <a:rect l="0" t="0" r="r" b="b"/>
                <a:pathLst>
                  <a:path w="3" h="2">
                    <a:moveTo>
                      <a:pt x="1" y="0"/>
                    </a:moveTo>
                    <a:cubicBezTo>
                      <a:pt x="1" y="1"/>
                      <a:pt x="0" y="1"/>
                      <a:pt x="0" y="1"/>
                    </a:cubicBezTo>
                    <a:cubicBezTo>
                      <a:pt x="3" y="2"/>
                      <a:pt x="2"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2" name="Freeform 1737"/>
              <p:cNvSpPr/>
              <p:nvPr/>
            </p:nvSpPr>
            <p:spPr bwMode="auto">
              <a:xfrm>
                <a:off x="1123" y="2750"/>
                <a:ext cx="9" cy="0"/>
              </a:xfrm>
              <a:custGeom>
                <a:avLst/>
                <a:gdLst>
                  <a:gd name="T0" fmla="*/ 0 w 4"/>
                  <a:gd name="T1" fmla="*/ 4 w 4"/>
                  <a:gd name="T2" fmla="*/ 2 w 4"/>
                  <a:gd name="T3" fmla="*/ 0 w 4"/>
                </a:gdLst>
                <a:ahLst/>
                <a:cxnLst>
                  <a:cxn ang="0">
                    <a:pos x="T0" y="0"/>
                  </a:cxn>
                  <a:cxn ang="0">
                    <a:pos x="T1" y="0"/>
                  </a:cxn>
                  <a:cxn ang="0">
                    <a:pos x="T2" y="0"/>
                  </a:cxn>
                  <a:cxn ang="0">
                    <a:pos x="T3" y="0"/>
                  </a:cxn>
                </a:cxnLst>
                <a:rect l="0" t="0" r="r" b="b"/>
                <a:pathLst>
                  <a:path w="4">
                    <a:moveTo>
                      <a:pt x="0" y="0"/>
                    </a:moveTo>
                    <a:cubicBezTo>
                      <a:pt x="4" y="0"/>
                      <a:pt x="4" y="0"/>
                      <a:pt x="4" y="0"/>
                    </a:cubicBezTo>
                    <a:cubicBezTo>
                      <a:pt x="2" y="0"/>
                      <a:pt x="2" y="0"/>
                      <a:pt x="2" y="0"/>
                    </a:cubicBezTo>
                    <a:cubicBezTo>
                      <a:pt x="2"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3" name="Freeform 1738"/>
              <p:cNvSpPr/>
              <p:nvPr/>
            </p:nvSpPr>
            <p:spPr bwMode="auto">
              <a:xfrm>
                <a:off x="1147" y="2740"/>
                <a:ext cx="35" cy="12"/>
              </a:xfrm>
              <a:custGeom>
                <a:avLst/>
                <a:gdLst>
                  <a:gd name="T0" fmla="*/ 15 w 15"/>
                  <a:gd name="T1" fmla="*/ 1 h 5"/>
                  <a:gd name="T2" fmla="*/ 3 w 15"/>
                  <a:gd name="T3" fmla="*/ 0 h 5"/>
                  <a:gd name="T4" fmla="*/ 3 w 15"/>
                  <a:gd name="T5" fmla="*/ 4 h 5"/>
                  <a:gd name="T6" fmla="*/ 8 w 15"/>
                  <a:gd name="T7" fmla="*/ 2 h 5"/>
                  <a:gd name="T8" fmla="*/ 15 w 15"/>
                  <a:gd name="T9" fmla="*/ 3 h 5"/>
                  <a:gd name="T10" fmla="*/ 15 w 15"/>
                  <a:gd name="T11" fmla="*/ 1 h 5"/>
                </a:gdLst>
                <a:ahLst/>
                <a:cxnLst>
                  <a:cxn ang="0">
                    <a:pos x="T0" y="T1"/>
                  </a:cxn>
                  <a:cxn ang="0">
                    <a:pos x="T2" y="T3"/>
                  </a:cxn>
                  <a:cxn ang="0">
                    <a:pos x="T4" y="T5"/>
                  </a:cxn>
                  <a:cxn ang="0">
                    <a:pos x="T6" y="T7"/>
                  </a:cxn>
                  <a:cxn ang="0">
                    <a:pos x="T8" y="T9"/>
                  </a:cxn>
                  <a:cxn ang="0">
                    <a:pos x="T10" y="T11"/>
                  </a:cxn>
                </a:cxnLst>
                <a:rect l="0" t="0" r="r" b="b"/>
                <a:pathLst>
                  <a:path w="15" h="5">
                    <a:moveTo>
                      <a:pt x="15" y="1"/>
                    </a:moveTo>
                    <a:cubicBezTo>
                      <a:pt x="10" y="1"/>
                      <a:pt x="8" y="2"/>
                      <a:pt x="3" y="0"/>
                    </a:cubicBezTo>
                    <a:cubicBezTo>
                      <a:pt x="0" y="1"/>
                      <a:pt x="4" y="3"/>
                      <a:pt x="3" y="4"/>
                    </a:cubicBezTo>
                    <a:cubicBezTo>
                      <a:pt x="5" y="5"/>
                      <a:pt x="5" y="2"/>
                      <a:pt x="8" y="2"/>
                    </a:cubicBezTo>
                    <a:cubicBezTo>
                      <a:pt x="9" y="3"/>
                      <a:pt x="12" y="2"/>
                      <a:pt x="15" y="3"/>
                    </a:cubicBezTo>
                    <a:cubicBezTo>
                      <a:pt x="14" y="2"/>
                      <a:pt x="14" y="2"/>
                      <a:pt x="15"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4" name="Freeform 1739"/>
              <p:cNvSpPr/>
              <p:nvPr/>
            </p:nvSpPr>
            <p:spPr bwMode="auto">
              <a:xfrm>
                <a:off x="959" y="2719"/>
                <a:ext cx="252" cy="43"/>
              </a:xfrm>
              <a:custGeom>
                <a:avLst/>
                <a:gdLst>
                  <a:gd name="T0" fmla="*/ 99 w 106"/>
                  <a:gd name="T1" fmla="*/ 11 h 18"/>
                  <a:gd name="T2" fmla="*/ 93 w 106"/>
                  <a:gd name="T3" fmla="*/ 10 h 18"/>
                  <a:gd name="T4" fmla="*/ 96 w 106"/>
                  <a:gd name="T5" fmla="*/ 10 h 18"/>
                  <a:gd name="T6" fmla="*/ 91 w 106"/>
                  <a:gd name="T7" fmla="*/ 8 h 18"/>
                  <a:gd name="T8" fmla="*/ 91 w 106"/>
                  <a:gd name="T9" fmla="*/ 9 h 18"/>
                  <a:gd name="T10" fmla="*/ 80 w 106"/>
                  <a:gd name="T11" fmla="*/ 7 h 18"/>
                  <a:gd name="T12" fmla="*/ 78 w 106"/>
                  <a:gd name="T13" fmla="*/ 9 h 18"/>
                  <a:gd name="T14" fmla="*/ 71 w 106"/>
                  <a:gd name="T15" fmla="*/ 5 h 18"/>
                  <a:gd name="T16" fmla="*/ 72 w 106"/>
                  <a:gd name="T17" fmla="*/ 9 h 18"/>
                  <a:gd name="T18" fmla="*/ 60 w 106"/>
                  <a:gd name="T19" fmla="*/ 6 h 18"/>
                  <a:gd name="T20" fmla="*/ 63 w 106"/>
                  <a:gd name="T21" fmla="*/ 6 h 18"/>
                  <a:gd name="T22" fmla="*/ 56 w 106"/>
                  <a:gd name="T23" fmla="*/ 6 h 18"/>
                  <a:gd name="T24" fmla="*/ 57 w 106"/>
                  <a:gd name="T25" fmla="*/ 4 h 18"/>
                  <a:gd name="T26" fmla="*/ 47 w 106"/>
                  <a:gd name="T27" fmla="*/ 3 h 18"/>
                  <a:gd name="T28" fmla="*/ 48 w 106"/>
                  <a:gd name="T29" fmla="*/ 3 h 18"/>
                  <a:gd name="T30" fmla="*/ 29 w 106"/>
                  <a:gd name="T31" fmla="*/ 3 h 18"/>
                  <a:gd name="T32" fmla="*/ 26 w 106"/>
                  <a:gd name="T33" fmla="*/ 1 h 18"/>
                  <a:gd name="T34" fmla="*/ 28 w 106"/>
                  <a:gd name="T35" fmla="*/ 5 h 18"/>
                  <a:gd name="T36" fmla="*/ 20 w 106"/>
                  <a:gd name="T37" fmla="*/ 4 h 18"/>
                  <a:gd name="T38" fmla="*/ 22 w 106"/>
                  <a:gd name="T39" fmla="*/ 2 h 18"/>
                  <a:gd name="T40" fmla="*/ 18 w 106"/>
                  <a:gd name="T41" fmla="*/ 2 h 18"/>
                  <a:gd name="T42" fmla="*/ 15 w 106"/>
                  <a:gd name="T43" fmla="*/ 0 h 18"/>
                  <a:gd name="T44" fmla="*/ 7 w 106"/>
                  <a:gd name="T45" fmla="*/ 2 h 18"/>
                  <a:gd name="T46" fmla="*/ 2 w 106"/>
                  <a:gd name="T47" fmla="*/ 1 h 18"/>
                  <a:gd name="T48" fmla="*/ 5 w 106"/>
                  <a:gd name="T49" fmla="*/ 4 h 18"/>
                  <a:gd name="T50" fmla="*/ 32 w 106"/>
                  <a:gd name="T51" fmla="*/ 6 h 18"/>
                  <a:gd name="T52" fmla="*/ 39 w 106"/>
                  <a:gd name="T53" fmla="*/ 5 h 18"/>
                  <a:gd name="T54" fmla="*/ 39 w 106"/>
                  <a:gd name="T55" fmla="*/ 7 h 18"/>
                  <a:gd name="T56" fmla="*/ 40 w 106"/>
                  <a:gd name="T57" fmla="*/ 5 h 18"/>
                  <a:gd name="T58" fmla="*/ 44 w 106"/>
                  <a:gd name="T59" fmla="*/ 7 h 18"/>
                  <a:gd name="T60" fmla="*/ 46 w 106"/>
                  <a:gd name="T61" fmla="*/ 6 h 18"/>
                  <a:gd name="T62" fmla="*/ 49 w 106"/>
                  <a:gd name="T63" fmla="*/ 8 h 18"/>
                  <a:gd name="T64" fmla="*/ 91 w 106"/>
                  <a:gd name="T65" fmla="*/ 13 h 18"/>
                  <a:gd name="T66" fmla="*/ 90 w 106"/>
                  <a:gd name="T67" fmla="*/ 11 h 18"/>
                  <a:gd name="T68" fmla="*/ 102 w 106"/>
                  <a:gd name="T69" fmla="*/ 14 h 18"/>
                  <a:gd name="T70" fmla="*/ 100 w 106"/>
                  <a:gd name="T71" fmla="*/ 15 h 18"/>
                  <a:gd name="T72" fmla="*/ 101 w 106"/>
                  <a:gd name="T73" fmla="*/ 12 h 18"/>
                  <a:gd name="T74" fmla="*/ 96 w 106"/>
                  <a:gd name="T75" fmla="*/ 12 h 18"/>
                  <a:gd name="T76" fmla="*/ 99 w 106"/>
                  <a:gd name="T77" fmla="*/ 13 h 18"/>
                  <a:gd name="T78" fmla="*/ 94 w 106"/>
                  <a:gd name="T79" fmla="*/ 12 h 18"/>
                  <a:gd name="T80" fmla="*/ 97 w 106"/>
                  <a:gd name="T81" fmla="*/ 16 h 18"/>
                  <a:gd name="T82" fmla="*/ 104 w 106"/>
                  <a:gd name="T83" fmla="*/ 17 h 18"/>
                  <a:gd name="T84" fmla="*/ 104 w 106"/>
                  <a:gd name="T85" fmla="*/ 17 h 18"/>
                  <a:gd name="T86" fmla="*/ 104 w 106"/>
                  <a:gd name="T87" fmla="*/ 17 h 18"/>
                  <a:gd name="T88" fmla="*/ 104 w 106"/>
                  <a:gd name="T89" fmla="*/ 17 h 18"/>
                  <a:gd name="T90" fmla="*/ 104 w 106"/>
                  <a:gd name="T91" fmla="*/ 17 h 18"/>
                  <a:gd name="T92" fmla="*/ 104 w 106"/>
                  <a:gd name="T93" fmla="*/ 17 h 18"/>
                  <a:gd name="T94" fmla="*/ 105 w 106"/>
                  <a:gd name="T95" fmla="*/ 11 h 18"/>
                  <a:gd name="T96" fmla="*/ 105 w 106"/>
                  <a:gd name="T97" fmla="*/ 11 h 18"/>
                  <a:gd name="T98" fmla="*/ 105 w 106"/>
                  <a:gd name="T99" fmla="*/ 11 h 18"/>
                  <a:gd name="T100" fmla="*/ 105 w 106"/>
                  <a:gd name="T101" fmla="*/ 11 h 18"/>
                  <a:gd name="T102" fmla="*/ 104 w 106"/>
                  <a:gd name="T103" fmla="*/ 11 h 18"/>
                  <a:gd name="T104" fmla="*/ 103 w 106"/>
                  <a:gd name="T105" fmla="*/ 10 h 18"/>
                  <a:gd name="T106" fmla="*/ 99 w 106"/>
                  <a:gd name="T107" fmla="*/ 9 h 18"/>
                  <a:gd name="T108" fmla="*/ 99 w 106"/>
                  <a:gd name="T10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18">
                    <a:moveTo>
                      <a:pt x="99" y="11"/>
                    </a:moveTo>
                    <a:cubicBezTo>
                      <a:pt x="97" y="10"/>
                      <a:pt x="94" y="11"/>
                      <a:pt x="93" y="10"/>
                    </a:cubicBezTo>
                    <a:cubicBezTo>
                      <a:pt x="93" y="9"/>
                      <a:pt x="94" y="9"/>
                      <a:pt x="96" y="10"/>
                    </a:cubicBezTo>
                    <a:cubicBezTo>
                      <a:pt x="95" y="8"/>
                      <a:pt x="93" y="9"/>
                      <a:pt x="91" y="8"/>
                    </a:cubicBezTo>
                    <a:cubicBezTo>
                      <a:pt x="91" y="8"/>
                      <a:pt x="92" y="9"/>
                      <a:pt x="91" y="9"/>
                    </a:cubicBezTo>
                    <a:cubicBezTo>
                      <a:pt x="85" y="7"/>
                      <a:pt x="88" y="10"/>
                      <a:pt x="80" y="7"/>
                    </a:cubicBezTo>
                    <a:cubicBezTo>
                      <a:pt x="79" y="8"/>
                      <a:pt x="78" y="8"/>
                      <a:pt x="78" y="9"/>
                    </a:cubicBezTo>
                    <a:cubicBezTo>
                      <a:pt x="74" y="7"/>
                      <a:pt x="76" y="7"/>
                      <a:pt x="71" y="5"/>
                    </a:cubicBezTo>
                    <a:cubicBezTo>
                      <a:pt x="71" y="6"/>
                      <a:pt x="73" y="8"/>
                      <a:pt x="72" y="9"/>
                    </a:cubicBezTo>
                    <a:cubicBezTo>
                      <a:pt x="65" y="6"/>
                      <a:pt x="65" y="8"/>
                      <a:pt x="60" y="6"/>
                    </a:cubicBezTo>
                    <a:cubicBezTo>
                      <a:pt x="61" y="6"/>
                      <a:pt x="62" y="6"/>
                      <a:pt x="63" y="6"/>
                    </a:cubicBezTo>
                    <a:cubicBezTo>
                      <a:pt x="62" y="4"/>
                      <a:pt x="59" y="6"/>
                      <a:pt x="56" y="6"/>
                    </a:cubicBezTo>
                    <a:cubicBezTo>
                      <a:pt x="57" y="4"/>
                      <a:pt x="57" y="4"/>
                      <a:pt x="57" y="4"/>
                    </a:cubicBezTo>
                    <a:cubicBezTo>
                      <a:pt x="54" y="4"/>
                      <a:pt x="50" y="5"/>
                      <a:pt x="47" y="3"/>
                    </a:cubicBezTo>
                    <a:cubicBezTo>
                      <a:pt x="48" y="3"/>
                      <a:pt x="48" y="3"/>
                      <a:pt x="48" y="3"/>
                    </a:cubicBezTo>
                    <a:cubicBezTo>
                      <a:pt x="41" y="3"/>
                      <a:pt x="34" y="2"/>
                      <a:pt x="29" y="3"/>
                    </a:cubicBezTo>
                    <a:cubicBezTo>
                      <a:pt x="26" y="1"/>
                      <a:pt x="26" y="1"/>
                      <a:pt x="26" y="1"/>
                    </a:cubicBezTo>
                    <a:cubicBezTo>
                      <a:pt x="19" y="2"/>
                      <a:pt x="33" y="2"/>
                      <a:pt x="28" y="5"/>
                    </a:cubicBezTo>
                    <a:cubicBezTo>
                      <a:pt x="27" y="1"/>
                      <a:pt x="24" y="5"/>
                      <a:pt x="20" y="4"/>
                    </a:cubicBezTo>
                    <a:cubicBezTo>
                      <a:pt x="18" y="2"/>
                      <a:pt x="24" y="3"/>
                      <a:pt x="22" y="2"/>
                    </a:cubicBezTo>
                    <a:cubicBezTo>
                      <a:pt x="21" y="3"/>
                      <a:pt x="20" y="2"/>
                      <a:pt x="18" y="2"/>
                    </a:cubicBezTo>
                    <a:cubicBezTo>
                      <a:pt x="18" y="1"/>
                      <a:pt x="13" y="1"/>
                      <a:pt x="15" y="0"/>
                    </a:cubicBezTo>
                    <a:cubicBezTo>
                      <a:pt x="7" y="2"/>
                      <a:pt x="7" y="2"/>
                      <a:pt x="7" y="2"/>
                    </a:cubicBezTo>
                    <a:cubicBezTo>
                      <a:pt x="6" y="1"/>
                      <a:pt x="3" y="1"/>
                      <a:pt x="2" y="1"/>
                    </a:cubicBezTo>
                    <a:cubicBezTo>
                      <a:pt x="6" y="1"/>
                      <a:pt x="0" y="3"/>
                      <a:pt x="5" y="4"/>
                    </a:cubicBezTo>
                    <a:cubicBezTo>
                      <a:pt x="12" y="4"/>
                      <a:pt x="23" y="5"/>
                      <a:pt x="32" y="6"/>
                    </a:cubicBezTo>
                    <a:cubicBezTo>
                      <a:pt x="33" y="4"/>
                      <a:pt x="37" y="7"/>
                      <a:pt x="39" y="5"/>
                    </a:cubicBezTo>
                    <a:cubicBezTo>
                      <a:pt x="39" y="6"/>
                      <a:pt x="39" y="7"/>
                      <a:pt x="39" y="7"/>
                    </a:cubicBezTo>
                    <a:cubicBezTo>
                      <a:pt x="45" y="7"/>
                      <a:pt x="38" y="6"/>
                      <a:pt x="40" y="5"/>
                    </a:cubicBezTo>
                    <a:cubicBezTo>
                      <a:pt x="42" y="5"/>
                      <a:pt x="44" y="7"/>
                      <a:pt x="44" y="7"/>
                    </a:cubicBezTo>
                    <a:cubicBezTo>
                      <a:pt x="48" y="8"/>
                      <a:pt x="44" y="7"/>
                      <a:pt x="46" y="6"/>
                    </a:cubicBezTo>
                    <a:cubicBezTo>
                      <a:pt x="49" y="8"/>
                      <a:pt x="49" y="8"/>
                      <a:pt x="49" y="8"/>
                    </a:cubicBezTo>
                    <a:cubicBezTo>
                      <a:pt x="61" y="9"/>
                      <a:pt x="77" y="9"/>
                      <a:pt x="91" y="13"/>
                    </a:cubicBezTo>
                    <a:cubicBezTo>
                      <a:pt x="90" y="11"/>
                      <a:pt x="90" y="11"/>
                      <a:pt x="90" y="11"/>
                    </a:cubicBezTo>
                    <a:cubicBezTo>
                      <a:pt x="95" y="13"/>
                      <a:pt x="105" y="10"/>
                      <a:pt x="102" y="14"/>
                    </a:cubicBezTo>
                    <a:cubicBezTo>
                      <a:pt x="100" y="15"/>
                      <a:pt x="100" y="15"/>
                      <a:pt x="100" y="15"/>
                    </a:cubicBezTo>
                    <a:cubicBezTo>
                      <a:pt x="102" y="15"/>
                      <a:pt x="100" y="13"/>
                      <a:pt x="101" y="12"/>
                    </a:cubicBezTo>
                    <a:cubicBezTo>
                      <a:pt x="100" y="13"/>
                      <a:pt x="98" y="12"/>
                      <a:pt x="96" y="12"/>
                    </a:cubicBezTo>
                    <a:cubicBezTo>
                      <a:pt x="99" y="13"/>
                      <a:pt x="99" y="13"/>
                      <a:pt x="99" y="13"/>
                    </a:cubicBezTo>
                    <a:cubicBezTo>
                      <a:pt x="97" y="14"/>
                      <a:pt x="94" y="13"/>
                      <a:pt x="94" y="12"/>
                    </a:cubicBezTo>
                    <a:cubicBezTo>
                      <a:pt x="89" y="13"/>
                      <a:pt x="96" y="15"/>
                      <a:pt x="97" y="16"/>
                    </a:cubicBezTo>
                    <a:cubicBezTo>
                      <a:pt x="101" y="15"/>
                      <a:pt x="102" y="16"/>
                      <a:pt x="104" y="17"/>
                    </a:cubicBezTo>
                    <a:cubicBezTo>
                      <a:pt x="104" y="17"/>
                      <a:pt x="104" y="17"/>
                      <a:pt x="104" y="17"/>
                    </a:cubicBezTo>
                    <a:cubicBezTo>
                      <a:pt x="104" y="17"/>
                      <a:pt x="104" y="17"/>
                      <a:pt x="104" y="17"/>
                    </a:cubicBezTo>
                    <a:cubicBezTo>
                      <a:pt x="104" y="17"/>
                      <a:pt x="104" y="17"/>
                      <a:pt x="104" y="17"/>
                    </a:cubicBezTo>
                    <a:cubicBezTo>
                      <a:pt x="104" y="17"/>
                      <a:pt x="104" y="17"/>
                      <a:pt x="104" y="17"/>
                    </a:cubicBezTo>
                    <a:cubicBezTo>
                      <a:pt x="104" y="17"/>
                      <a:pt x="104" y="17"/>
                      <a:pt x="104" y="17"/>
                    </a:cubicBezTo>
                    <a:cubicBezTo>
                      <a:pt x="104" y="18"/>
                      <a:pt x="106" y="6"/>
                      <a:pt x="105" y="11"/>
                    </a:cubicBezTo>
                    <a:cubicBezTo>
                      <a:pt x="105" y="11"/>
                      <a:pt x="105" y="11"/>
                      <a:pt x="105" y="11"/>
                    </a:cubicBezTo>
                    <a:cubicBezTo>
                      <a:pt x="105" y="11"/>
                      <a:pt x="105" y="11"/>
                      <a:pt x="105" y="11"/>
                    </a:cubicBezTo>
                    <a:cubicBezTo>
                      <a:pt x="105" y="11"/>
                      <a:pt x="105" y="11"/>
                      <a:pt x="105" y="11"/>
                    </a:cubicBezTo>
                    <a:cubicBezTo>
                      <a:pt x="104" y="11"/>
                      <a:pt x="104" y="11"/>
                      <a:pt x="104" y="11"/>
                    </a:cubicBezTo>
                    <a:cubicBezTo>
                      <a:pt x="103" y="10"/>
                      <a:pt x="103" y="10"/>
                      <a:pt x="103" y="10"/>
                    </a:cubicBezTo>
                    <a:cubicBezTo>
                      <a:pt x="102" y="9"/>
                      <a:pt x="101" y="9"/>
                      <a:pt x="99" y="9"/>
                    </a:cubicBezTo>
                    <a:cubicBezTo>
                      <a:pt x="95" y="9"/>
                      <a:pt x="99" y="10"/>
                      <a:pt x="99"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5" name="Freeform 1740"/>
              <p:cNvSpPr/>
              <p:nvPr/>
            </p:nvSpPr>
            <p:spPr bwMode="auto">
              <a:xfrm>
                <a:off x="1199" y="2747"/>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6" name="Freeform 1741"/>
              <p:cNvSpPr/>
              <p:nvPr/>
            </p:nvSpPr>
            <p:spPr bwMode="auto">
              <a:xfrm>
                <a:off x="957" y="2719"/>
                <a:ext cx="7" cy="2"/>
              </a:xfrm>
              <a:custGeom>
                <a:avLst/>
                <a:gdLst>
                  <a:gd name="T0" fmla="*/ 3 w 3"/>
                  <a:gd name="T1" fmla="*/ 1 h 1"/>
                  <a:gd name="T2" fmla="*/ 1 w 3"/>
                  <a:gd name="T3" fmla="*/ 0 h 1"/>
                  <a:gd name="T4" fmla="*/ 3 w 3"/>
                  <a:gd name="T5" fmla="*/ 1 h 1"/>
                </a:gdLst>
                <a:ahLst/>
                <a:cxnLst>
                  <a:cxn ang="0">
                    <a:pos x="T0" y="T1"/>
                  </a:cxn>
                  <a:cxn ang="0">
                    <a:pos x="T2" y="T3"/>
                  </a:cxn>
                  <a:cxn ang="0">
                    <a:pos x="T4" y="T5"/>
                  </a:cxn>
                </a:cxnLst>
                <a:rect l="0" t="0" r="r" b="b"/>
                <a:pathLst>
                  <a:path w="3" h="1">
                    <a:moveTo>
                      <a:pt x="3" y="1"/>
                    </a:moveTo>
                    <a:cubicBezTo>
                      <a:pt x="2" y="1"/>
                      <a:pt x="2" y="0"/>
                      <a:pt x="1" y="0"/>
                    </a:cubicBezTo>
                    <a:cubicBezTo>
                      <a:pt x="0" y="1"/>
                      <a:pt x="1"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7" name="Rectangle 1742"/>
              <p:cNvSpPr>
                <a:spLocks noChangeArrowheads="1"/>
              </p:cNvSpPr>
              <p:nvPr/>
            </p:nvSpPr>
            <p:spPr bwMode="auto">
              <a:xfrm>
                <a:off x="1182" y="2747"/>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8" name="Rectangle 1743"/>
              <p:cNvSpPr>
                <a:spLocks noChangeArrowheads="1"/>
              </p:cNvSpPr>
              <p:nvPr/>
            </p:nvSpPr>
            <p:spPr bwMode="auto">
              <a:xfrm>
                <a:off x="1173" y="2754"/>
                <a:ext cx="5"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9" name="Freeform 1744"/>
              <p:cNvSpPr/>
              <p:nvPr/>
            </p:nvSpPr>
            <p:spPr bwMode="auto">
              <a:xfrm>
                <a:off x="921" y="27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0" name="Freeform 1745"/>
              <p:cNvSpPr/>
              <p:nvPr/>
            </p:nvSpPr>
            <p:spPr bwMode="auto">
              <a:xfrm>
                <a:off x="823" y="270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1" name="Freeform 1746"/>
              <p:cNvSpPr/>
              <p:nvPr/>
            </p:nvSpPr>
            <p:spPr bwMode="auto">
              <a:xfrm>
                <a:off x="812" y="2678"/>
                <a:ext cx="342" cy="69"/>
              </a:xfrm>
              <a:custGeom>
                <a:avLst/>
                <a:gdLst>
                  <a:gd name="T0" fmla="*/ 137 w 144"/>
                  <a:gd name="T1" fmla="*/ 26 h 29"/>
                  <a:gd name="T2" fmla="*/ 141 w 144"/>
                  <a:gd name="T3" fmla="*/ 24 h 29"/>
                  <a:gd name="T4" fmla="*/ 134 w 144"/>
                  <a:gd name="T5" fmla="*/ 23 h 29"/>
                  <a:gd name="T6" fmla="*/ 123 w 144"/>
                  <a:gd name="T7" fmla="*/ 23 h 29"/>
                  <a:gd name="T8" fmla="*/ 100 w 144"/>
                  <a:gd name="T9" fmla="*/ 21 h 29"/>
                  <a:gd name="T10" fmla="*/ 85 w 144"/>
                  <a:gd name="T11" fmla="*/ 19 h 29"/>
                  <a:gd name="T12" fmla="*/ 66 w 144"/>
                  <a:gd name="T13" fmla="*/ 18 h 29"/>
                  <a:gd name="T14" fmla="*/ 61 w 144"/>
                  <a:gd name="T15" fmla="*/ 17 h 29"/>
                  <a:gd name="T16" fmla="*/ 51 w 144"/>
                  <a:gd name="T17" fmla="*/ 14 h 29"/>
                  <a:gd name="T18" fmla="*/ 45 w 144"/>
                  <a:gd name="T19" fmla="*/ 16 h 29"/>
                  <a:gd name="T20" fmla="*/ 35 w 144"/>
                  <a:gd name="T21" fmla="*/ 14 h 29"/>
                  <a:gd name="T22" fmla="*/ 28 w 144"/>
                  <a:gd name="T23" fmla="*/ 12 h 29"/>
                  <a:gd name="T24" fmla="*/ 14 w 144"/>
                  <a:gd name="T25" fmla="*/ 10 h 29"/>
                  <a:gd name="T26" fmla="*/ 1 w 144"/>
                  <a:gd name="T27" fmla="*/ 9 h 29"/>
                  <a:gd name="T28" fmla="*/ 13 w 144"/>
                  <a:gd name="T29" fmla="*/ 9 h 29"/>
                  <a:gd name="T30" fmla="*/ 21 w 144"/>
                  <a:gd name="T31" fmla="*/ 9 h 29"/>
                  <a:gd name="T32" fmla="*/ 24 w 144"/>
                  <a:gd name="T33" fmla="*/ 11 h 29"/>
                  <a:gd name="T34" fmla="*/ 31 w 144"/>
                  <a:gd name="T35" fmla="*/ 12 h 29"/>
                  <a:gd name="T36" fmla="*/ 59 w 144"/>
                  <a:gd name="T37" fmla="*/ 18 h 29"/>
                  <a:gd name="T38" fmla="*/ 45 w 144"/>
                  <a:gd name="T39" fmla="*/ 15 h 29"/>
                  <a:gd name="T40" fmla="*/ 42 w 144"/>
                  <a:gd name="T41" fmla="*/ 15 h 29"/>
                  <a:gd name="T42" fmla="*/ 40 w 144"/>
                  <a:gd name="T43" fmla="*/ 11 h 29"/>
                  <a:gd name="T44" fmla="*/ 36 w 144"/>
                  <a:gd name="T45" fmla="*/ 9 h 29"/>
                  <a:gd name="T46" fmla="*/ 27 w 144"/>
                  <a:gd name="T47" fmla="*/ 8 h 29"/>
                  <a:gd name="T48" fmla="*/ 18 w 144"/>
                  <a:gd name="T49" fmla="*/ 6 h 29"/>
                  <a:gd name="T50" fmla="*/ 5 w 144"/>
                  <a:gd name="T51" fmla="*/ 4 h 29"/>
                  <a:gd name="T52" fmla="*/ 1 w 144"/>
                  <a:gd name="T53" fmla="*/ 5 h 29"/>
                  <a:gd name="T54" fmla="*/ 1 w 144"/>
                  <a:gd name="T55" fmla="*/ 5 h 29"/>
                  <a:gd name="T56" fmla="*/ 1 w 144"/>
                  <a:gd name="T57" fmla="*/ 5 h 29"/>
                  <a:gd name="T58" fmla="*/ 1 w 144"/>
                  <a:gd name="T59" fmla="*/ 11 h 29"/>
                  <a:gd name="T60" fmla="*/ 1 w 144"/>
                  <a:gd name="T61" fmla="*/ 11 h 29"/>
                  <a:gd name="T62" fmla="*/ 2 w 144"/>
                  <a:gd name="T63" fmla="*/ 11 h 29"/>
                  <a:gd name="T64" fmla="*/ 8 w 144"/>
                  <a:gd name="T65" fmla="*/ 12 h 29"/>
                  <a:gd name="T66" fmla="*/ 8 w 144"/>
                  <a:gd name="T67" fmla="*/ 12 h 29"/>
                  <a:gd name="T68" fmla="*/ 11 w 144"/>
                  <a:gd name="T69" fmla="*/ 13 h 29"/>
                  <a:gd name="T70" fmla="*/ 20 w 144"/>
                  <a:gd name="T71" fmla="*/ 13 h 29"/>
                  <a:gd name="T72" fmla="*/ 29 w 144"/>
                  <a:gd name="T73" fmla="*/ 14 h 29"/>
                  <a:gd name="T74" fmla="*/ 32 w 144"/>
                  <a:gd name="T75" fmla="*/ 16 h 29"/>
                  <a:gd name="T76" fmla="*/ 42 w 144"/>
                  <a:gd name="T77" fmla="*/ 18 h 29"/>
                  <a:gd name="T78" fmla="*/ 47 w 144"/>
                  <a:gd name="T79" fmla="*/ 18 h 29"/>
                  <a:gd name="T80" fmla="*/ 61 w 144"/>
                  <a:gd name="T81" fmla="*/ 20 h 29"/>
                  <a:gd name="T82" fmla="*/ 80 w 144"/>
                  <a:gd name="T83" fmla="*/ 22 h 29"/>
                  <a:gd name="T84" fmla="*/ 85 w 144"/>
                  <a:gd name="T85" fmla="*/ 23 h 29"/>
                  <a:gd name="T86" fmla="*/ 106 w 144"/>
                  <a:gd name="T87" fmla="*/ 25 h 29"/>
                  <a:gd name="T88" fmla="*/ 98 w 144"/>
                  <a:gd name="T89" fmla="*/ 22 h 29"/>
                  <a:gd name="T90" fmla="*/ 108 w 144"/>
                  <a:gd name="T91"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29">
                    <a:moveTo>
                      <a:pt x="127" y="27"/>
                    </a:moveTo>
                    <a:cubicBezTo>
                      <a:pt x="130" y="27"/>
                      <a:pt x="135" y="27"/>
                      <a:pt x="137" y="26"/>
                    </a:cubicBezTo>
                    <a:cubicBezTo>
                      <a:pt x="137" y="27"/>
                      <a:pt x="137" y="27"/>
                      <a:pt x="137" y="27"/>
                    </a:cubicBezTo>
                    <a:cubicBezTo>
                      <a:pt x="139" y="27"/>
                      <a:pt x="144" y="26"/>
                      <a:pt x="141" y="24"/>
                    </a:cubicBezTo>
                    <a:cubicBezTo>
                      <a:pt x="140" y="25"/>
                      <a:pt x="140" y="25"/>
                      <a:pt x="140" y="25"/>
                    </a:cubicBezTo>
                    <a:cubicBezTo>
                      <a:pt x="136" y="26"/>
                      <a:pt x="137" y="23"/>
                      <a:pt x="134" y="23"/>
                    </a:cubicBezTo>
                    <a:cubicBezTo>
                      <a:pt x="130" y="23"/>
                      <a:pt x="127" y="25"/>
                      <a:pt x="124" y="24"/>
                    </a:cubicBezTo>
                    <a:cubicBezTo>
                      <a:pt x="122" y="24"/>
                      <a:pt x="123" y="24"/>
                      <a:pt x="123" y="23"/>
                    </a:cubicBezTo>
                    <a:cubicBezTo>
                      <a:pt x="120" y="23"/>
                      <a:pt x="118" y="25"/>
                      <a:pt x="116" y="25"/>
                    </a:cubicBezTo>
                    <a:cubicBezTo>
                      <a:pt x="115" y="19"/>
                      <a:pt x="105" y="26"/>
                      <a:pt x="100" y="21"/>
                    </a:cubicBezTo>
                    <a:cubicBezTo>
                      <a:pt x="97" y="21"/>
                      <a:pt x="92" y="21"/>
                      <a:pt x="88" y="21"/>
                    </a:cubicBezTo>
                    <a:cubicBezTo>
                      <a:pt x="90" y="20"/>
                      <a:pt x="84" y="21"/>
                      <a:pt x="85" y="19"/>
                    </a:cubicBezTo>
                    <a:cubicBezTo>
                      <a:pt x="83" y="23"/>
                      <a:pt x="73" y="16"/>
                      <a:pt x="72" y="20"/>
                    </a:cubicBezTo>
                    <a:cubicBezTo>
                      <a:pt x="67" y="18"/>
                      <a:pt x="72" y="20"/>
                      <a:pt x="66" y="18"/>
                    </a:cubicBezTo>
                    <a:cubicBezTo>
                      <a:pt x="66" y="18"/>
                      <a:pt x="67" y="18"/>
                      <a:pt x="67" y="18"/>
                    </a:cubicBezTo>
                    <a:cubicBezTo>
                      <a:pt x="65" y="17"/>
                      <a:pt x="63" y="19"/>
                      <a:pt x="61" y="17"/>
                    </a:cubicBezTo>
                    <a:cubicBezTo>
                      <a:pt x="56" y="16"/>
                      <a:pt x="60" y="18"/>
                      <a:pt x="57" y="18"/>
                    </a:cubicBezTo>
                    <a:cubicBezTo>
                      <a:pt x="52" y="17"/>
                      <a:pt x="53" y="16"/>
                      <a:pt x="51" y="14"/>
                    </a:cubicBezTo>
                    <a:cubicBezTo>
                      <a:pt x="50" y="16"/>
                      <a:pt x="47" y="14"/>
                      <a:pt x="44" y="15"/>
                    </a:cubicBezTo>
                    <a:cubicBezTo>
                      <a:pt x="44" y="15"/>
                      <a:pt x="48" y="16"/>
                      <a:pt x="45" y="16"/>
                    </a:cubicBezTo>
                    <a:cubicBezTo>
                      <a:pt x="39" y="15"/>
                      <a:pt x="40" y="17"/>
                      <a:pt x="34" y="16"/>
                    </a:cubicBezTo>
                    <a:cubicBezTo>
                      <a:pt x="32" y="13"/>
                      <a:pt x="40" y="17"/>
                      <a:pt x="35" y="14"/>
                    </a:cubicBezTo>
                    <a:cubicBezTo>
                      <a:pt x="39" y="14"/>
                      <a:pt x="42" y="15"/>
                      <a:pt x="44" y="14"/>
                    </a:cubicBezTo>
                    <a:cubicBezTo>
                      <a:pt x="39" y="12"/>
                      <a:pt x="33" y="12"/>
                      <a:pt x="28" y="12"/>
                    </a:cubicBezTo>
                    <a:cubicBezTo>
                      <a:pt x="25" y="11"/>
                      <a:pt x="29" y="11"/>
                      <a:pt x="27" y="10"/>
                    </a:cubicBezTo>
                    <a:cubicBezTo>
                      <a:pt x="22" y="8"/>
                      <a:pt x="18" y="11"/>
                      <a:pt x="14" y="10"/>
                    </a:cubicBezTo>
                    <a:cubicBezTo>
                      <a:pt x="15" y="8"/>
                      <a:pt x="15" y="8"/>
                      <a:pt x="15" y="8"/>
                    </a:cubicBezTo>
                    <a:cubicBezTo>
                      <a:pt x="13" y="10"/>
                      <a:pt x="5" y="6"/>
                      <a:pt x="1" y="9"/>
                    </a:cubicBezTo>
                    <a:cubicBezTo>
                      <a:pt x="1" y="7"/>
                      <a:pt x="2" y="9"/>
                      <a:pt x="1" y="9"/>
                    </a:cubicBezTo>
                    <a:cubicBezTo>
                      <a:pt x="0" y="9"/>
                      <a:pt x="8" y="7"/>
                      <a:pt x="13" y="9"/>
                    </a:cubicBezTo>
                    <a:cubicBezTo>
                      <a:pt x="12" y="7"/>
                      <a:pt x="18" y="6"/>
                      <a:pt x="21" y="7"/>
                    </a:cubicBezTo>
                    <a:cubicBezTo>
                      <a:pt x="22" y="7"/>
                      <a:pt x="21" y="8"/>
                      <a:pt x="21" y="9"/>
                    </a:cubicBezTo>
                    <a:cubicBezTo>
                      <a:pt x="16" y="7"/>
                      <a:pt x="16" y="10"/>
                      <a:pt x="12" y="10"/>
                    </a:cubicBezTo>
                    <a:cubicBezTo>
                      <a:pt x="15" y="10"/>
                      <a:pt x="21" y="11"/>
                      <a:pt x="24" y="11"/>
                    </a:cubicBezTo>
                    <a:cubicBezTo>
                      <a:pt x="22" y="12"/>
                      <a:pt x="22" y="12"/>
                      <a:pt x="22" y="12"/>
                    </a:cubicBezTo>
                    <a:cubicBezTo>
                      <a:pt x="27" y="13"/>
                      <a:pt x="27" y="9"/>
                      <a:pt x="31" y="12"/>
                    </a:cubicBezTo>
                    <a:cubicBezTo>
                      <a:pt x="31" y="13"/>
                      <a:pt x="31" y="13"/>
                      <a:pt x="31" y="13"/>
                    </a:cubicBezTo>
                    <a:cubicBezTo>
                      <a:pt x="40" y="14"/>
                      <a:pt x="51" y="19"/>
                      <a:pt x="59" y="18"/>
                    </a:cubicBezTo>
                    <a:cubicBezTo>
                      <a:pt x="60" y="17"/>
                      <a:pt x="56" y="15"/>
                      <a:pt x="56" y="14"/>
                    </a:cubicBezTo>
                    <a:cubicBezTo>
                      <a:pt x="52" y="14"/>
                      <a:pt x="49" y="15"/>
                      <a:pt x="45" y="15"/>
                    </a:cubicBezTo>
                    <a:cubicBezTo>
                      <a:pt x="46" y="13"/>
                      <a:pt x="46" y="13"/>
                      <a:pt x="46" y="13"/>
                    </a:cubicBezTo>
                    <a:cubicBezTo>
                      <a:pt x="45" y="14"/>
                      <a:pt x="40" y="14"/>
                      <a:pt x="42" y="15"/>
                    </a:cubicBezTo>
                    <a:cubicBezTo>
                      <a:pt x="39" y="15"/>
                      <a:pt x="41" y="13"/>
                      <a:pt x="37" y="13"/>
                    </a:cubicBezTo>
                    <a:cubicBezTo>
                      <a:pt x="38" y="12"/>
                      <a:pt x="40" y="12"/>
                      <a:pt x="40" y="11"/>
                    </a:cubicBezTo>
                    <a:cubicBezTo>
                      <a:pt x="37" y="11"/>
                      <a:pt x="37" y="11"/>
                      <a:pt x="37" y="11"/>
                    </a:cubicBezTo>
                    <a:cubicBezTo>
                      <a:pt x="38" y="10"/>
                      <a:pt x="35" y="10"/>
                      <a:pt x="36" y="9"/>
                    </a:cubicBezTo>
                    <a:cubicBezTo>
                      <a:pt x="31" y="10"/>
                      <a:pt x="29" y="7"/>
                      <a:pt x="24" y="7"/>
                    </a:cubicBezTo>
                    <a:cubicBezTo>
                      <a:pt x="27" y="8"/>
                      <a:pt x="27" y="8"/>
                      <a:pt x="27" y="8"/>
                    </a:cubicBezTo>
                    <a:cubicBezTo>
                      <a:pt x="26" y="9"/>
                      <a:pt x="25" y="8"/>
                      <a:pt x="23" y="8"/>
                    </a:cubicBezTo>
                    <a:cubicBezTo>
                      <a:pt x="22" y="7"/>
                      <a:pt x="21" y="7"/>
                      <a:pt x="18" y="6"/>
                    </a:cubicBezTo>
                    <a:cubicBezTo>
                      <a:pt x="16" y="6"/>
                      <a:pt x="14" y="8"/>
                      <a:pt x="11" y="7"/>
                    </a:cubicBezTo>
                    <a:cubicBezTo>
                      <a:pt x="12" y="5"/>
                      <a:pt x="5" y="6"/>
                      <a:pt x="5" y="4"/>
                    </a:cubicBezTo>
                    <a:cubicBezTo>
                      <a:pt x="4" y="5"/>
                      <a:pt x="3"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0"/>
                      <a:pt x="1" y="12"/>
                      <a:pt x="1" y="11"/>
                    </a:cubicBezTo>
                    <a:cubicBezTo>
                      <a:pt x="1" y="11"/>
                      <a:pt x="1" y="11"/>
                      <a:pt x="1" y="11"/>
                    </a:cubicBezTo>
                    <a:cubicBezTo>
                      <a:pt x="1" y="11"/>
                      <a:pt x="1" y="11"/>
                      <a:pt x="1" y="11"/>
                    </a:cubicBezTo>
                    <a:cubicBezTo>
                      <a:pt x="1" y="11"/>
                      <a:pt x="1" y="11"/>
                      <a:pt x="1" y="11"/>
                    </a:cubicBezTo>
                    <a:cubicBezTo>
                      <a:pt x="1" y="11"/>
                      <a:pt x="1" y="11"/>
                      <a:pt x="1" y="11"/>
                    </a:cubicBezTo>
                    <a:cubicBezTo>
                      <a:pt x="2" y="11"/>
                      <a:pt x="2" y="11"/>
                      <a:pt x="2" y="11"/>
                    </a:cubicBezTo>
                    <a:cubicBezTo>
                      <a:pt x="3" y="11"/>
                      <a:pt x="3" y="11"/>
                      <a:pt x="3" y="11"/>
                    </a:cubicBezTo>
                    <a:cubicBezTo>
                      <a:pt x="5" y="10"/>
                      <a:pt x="8" y="11"/>
                      <a:pt x="8" y="12"/>
                    </a:cubicBezTo>
                    <a:cubicBezTo>
                      <a:pt x="7" y="12"/>
                      <a:pt x="7" y="12"/>
                      <a:pt x="6" y="12"/>
                    </a:cubicBezTo>
                    <a:cubicBezTo>
                      <a:pt x="8" y="12"/>
                      <a:pt x="8" y="12"/>
                      <a:pt x="8" y="12"/>
                    </a:cubicBezTo>
                    <a:cubicBezTo>
                      <a:pt x="8" y="13"/>
                      <a:pt x="8" y="13"/>
                      <a:pt x="8" y="13"/>
                    </a:cubicBezTo>
                    <a:cubicBezTo>
                      <a:pt x="9" y="13"/>
                      <a:pt x="9" y="12"/>
                      <a:pt x="11" y="13"/>
                    </a:cubicBezTo>
                    <a:cubicBezTo>
                      <a:pt x="11" y="13"/>
                      <a:pt x="10" y="13"/>
                      <a:pt x="9" y="13"/>
                    </a:cubicBezTo>
                    <a:cubicBezTo>
                      <a:pt x="13" y="14"/>
                      <a:pt x="17" y="11"/>
                      <a:pt x="20" y="13"/>
                    </a:cubicBezTo>
                    <a:cubicBezTo>
                      <a:pt x="21" y="12"/>
                      <a:pt x="25" y="13"/>
                      <a:pt x="25" y="11"/>
                    </a:cubicBezTo>
                    <a:cubicBezTo>
                      <a:pt x="26" y="12"/>
                      <a:pt x="25" y="13"/>
                      <a:pt x="29" y="14"/>
                    </a:cubicBezTo>
                    <a:cubicBezTo>
                      <a:pt x="31" y="13"/>
                      <a:pt x="32" y="15"/>
                      <a:pt x="35" y="15"/>
                    </a:cubicBezTo>
                    <a:cubicBezTo>
                      <a:pt x="31" y="16"/>
                      <a:pt x="35" y="15"/>
                      <a:pt x="32" y="16"/>
                    </a:cubicBezTo>
                    <a:cubicBezTo>
                      <a:pt x="34" y="17"/>
                      <a:pt x="38" y="16"/>
                      <a:pt x="42" y="17"/>
                    </a:cubicBezTo>
                    <a:cubicBezTo>
                      <a:pt x="42" y="17"/>
                      <a:pt x="42" y="18"/>
                      <a:pt x="42" y="18"/>
                    </a:cubicBezTo>
                    <a:cubicBezTo>
                      <a:pt x="44" y="18"/>
                      <a:pt x="46" y="17"/>
                      <a:pt x="47" y="19"/>
                    </a:cubicBezTo>
                    <a:cubicBezTo>
                      <a:pt x="47" y="18"/>
                      <a:pt x="47" y="18"/>
                      <a:pt x="47" y="18"/>
                    </a:cubicBezTo>
                    <a:cubicBezTo>
                      <a:pt x="50" y="19"/>
                      <a:pt x="54" y="19"/>
                      <a:pt x="57" y="21"/>
                    </a:cubicBezTo>
                    <a:cubicBezTo>
                      <a:pt x="61" y="20"/>
                      <a:pt x="61" y="20"/>
                      <a:pt x="61" y="20"/>
                    </a:cubicBezTo>
                    <a:cubicBezTo>
                      <a:pt x="65" y="23"/>
                      <a:pt x="72" y="22"/>
                      <a:pt x="76" y="21"/>
                    </a:cubicBezTo>
                    <a:cubicBezTo>
                      <a:pt x="77" y="21"/>
                      <a:pt x="80" y="22"/>
                      <a:pt x="80" y="22"/>
                    </a:cubicBezTo>
                    <a:cubicBezTo>
                      <a:pt x="79" y="22"/>
                      <a:pt x="79" y="23"/>
                      <a:pt x="78" y="23"/>
                    </a:cubicBezTo>
                    <a:cubicBezTo>
                      <a:pt x="80" y="23"/>
                      <a:pt x="83" y="25"/>
                      <a:pt x="85" y="23"/>
                    </a:cubicBezTo>
                    <a:cubicBezTo>
                      <a:pt x="88" y="23"/>
                      <a:pt x="87" y="24"/>
                      <a:pt x="89" y="25"/>
                    </a:cubicBezTo>
                    <a:cubicBezTo>
                      <a:pt x="94" y="23"/>
                      <a:pt x="104" y="28"/>
                      <a:pt x="106" y="25"/>
                    </a:cubicBezTo>
                    <a:cubicBezTo>
                      <a:pt x="104" y="24"/>
                      <a:pt x="100" y="23"/>
                      <a:pt x="96" y="23"/>
                    </a:cubicBezTo>
                    <a:cubicBezTo>
                      <a:pt x="97" y="23"/>
                      <a:pt x="96" y="22"/>
                      <a:pt x="98" y="22"/>
                    </a:cubicBezTo>
                    <a:cubicBezTo>
                      <a:pt x="102" y="22"/>
                      <a:pt x="104" y="24"/>
                      <a:pt x="108" y="23"/>
                    </a:cubicBezTo>
                    <a:cubicBezTo>
                      <a:pt x="108" y="26"/>
                      <a:pt x="108" y="26"/>
                      <a:pt x="108" y="26"/>
                    </a:cubicBezTo>
                    <a:cubicBezTo>
                      <a:pt x="114" y="29"/>
                      <a:pt x="121" y="24"/>
                      <a:pt x="127" y="2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2" name="Freeform 1747"/>
              <p:cNvSpPr/>
              <p:nvPr/>
            </p:nvSpPr>
            <p:spPr bwMode="auto">
              <a:xfrm>
                <a:off x="985" y="2731"/>
                <a:ext cx="7" cy="4"/>
              </a:xfrm>
              <a:custGeom>
                <a:avLst/>
                <a:gdLst>
                  <a:gd name="T0" fmla="*/ 0 w 3"/>
                  <a:gd name="T1" fmla="*/ 0 h 2"/>
                  <a:gd name="T2" fmla="*/ 3 w 3"/>
                  <a:gd name="T3" fmla="*/ 2 h 2"/>
                  <a:gd name="T4" fmla="*/ 3 w 3"/>
                  <a:gd name="T5" fmla="*/ 1 h 2"/>
                  <a:gd name="T6" fmla="*/ 0 w 3"/>
                  <a:gd name="T7" fmla="*/ 0 h 2"/>
                </a:gdLst>
                <a:ahLst/>
                <a:cxnLst>
                  <a:cxn ang="0">
                    <a:pos x="T0" y="T1"/>
                  </a:cxn>
                  <a:cxn ang="0">
                    <a:pos x="T2" y="T3"/>
                  </a:cxn>
                  <a:cxn ang="0">
                    <a:pos x="T4" y="T5"/>
                  </a:cxn>
                  <a:cxn ang="0">
                    <a:pos x="T6" y="T7"/>
                  </a:cxn>
                </a:cxnLst>
                <a:rect l="0" t="0" r="r" b="b"/>
                <a:pathLst>
                  <a:path w="3" h="2">
                    <a:moveTo>
                      <a:pt x="0" y="0"/>
                    </a:moveTo>
                    <a:cubicBezTo>
                      <a:pt x="3" y="2"/>
                      <a:pt x="3" y="2"/>
                      <a:pt x="3" y="2"/>
                    </a:cubicBezTo>
                    <a:cubicBezTo>
                      <a:pt x="3" y="1"/>
                      <a:pt x="3" y="1"/>
                      <a:pt x="3" y="1"/>
                    </a:cubicBezTo>
                    <a:cubicBezTo>
                      <a:pt x="2" y="1"/>
                      <a:pt x="1"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3" name="Freeform 1748"/>
              <p:cNvSpPr/>
              <p:nvPr/>
            </p:nvSpPr>
            <p:spPr bwMode="auto">
              <a:xfrm>
                <a:off x="992" y="2733"/>
                <a:ext cx="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4" name="Freeform 1749"/>
              <p:cNvSpPr/>
              <p:nvPr/>
            </p:nvSpPr>
            <p:spPr bwMode="auto">
              <a:xfrm>
                <a:off x="1142" y="2745"/>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2"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5" name="Rectangle 1750"/>
              <p:cNvSpPr>
                <a:spLocks noChangeArrowheads="1"/>
              </p:cNvSpPr>
              <p:nvPr/>
            </p:nvSpPr>
            <p:spPr bwMode="auto">
              <a:xfrm>
                <a:off x="1147" y="2743"/>
                <a:ext cx="2"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06" name="Freeform 1751"/>
              <p:cNvSpPr/>
              <p:nvPr/>
            </p:nvSpPr>
            <p:spPr bwMode="auto">
              <a:xfrm>
                <a:off x="966" y="2719"/>
                <a:ext cx="221" cy="50"/>
              </a:xfrm>
              <a:custGeom>
                <a:avLst/>
                <a:gdLst>
                  <a:gd name="T0" fmla="*/ 13 w 93"/>
                  <a:gd name="T1" fmla="*/ 4 h 21"/>
                  <a:gd name="T2" fmla="*/ 2 w 93"/>
                  <a:gd name="T3" fmla="*/ 3 h 21"/>
                  <a:gd name="T4" fmla="*/ 49 w 93"/>
                  <a:gd name="T5" fmla="*/ 12 h 21"/>
                  <a:gd name="T6" fmla="*/ 67 w 93"/>
                  <a:gd name="T7" fmla="*/ 15 h 21"/>
                  <a:gd name="T8" fmla="*/ 78 w 93"/>
                  <a:gd name="T9" fmla="*/ 14 h 21"/>
                  <a:gd name="T10" fmla="*/ 81 w 93"/>
                  <a:gd name="T11" fmla="*/ 14 h 21"/>
                  <a:gd name="T12" fmla="*/ 86 w 93"/>
                  <a:gd name="T13" fmla="*/ 15 h 21"/>
                  <a:gd name="T14" fmla="*/ 93 w 93"/>
                  <a:gd name="T15" fmla="*/ 9 h 21"/>
                  <a:gd name="T16" fmla="*/ 93 w 93"/>
                  <a:gd name="T17" fmla="*/ 9 h 21"/>
                  <a:gd name="T18" fmla="*/ 93 w 93"/>
                  <a:gd name="T19" fmla="*/ 9 h 21"/>
                  <a:gd name="T20" fmla="*/ 93 w 93"/>
                  <a:gd name="T21" fmla="*/ 9 h 21"/>
                  <a:gd name="T22" fmla="*/ 92 w 93"/>
                  <a:gd name="T23" fmla="*/ 15 h 21"/>
                  <a:gd name="T24" fmla="*/ 92 w 93"/>
                  <a:gd name="T25" fmla="*/ 15 h 21"/>
                  <a:gd name="T26" fmla="*/ 92 w 93"/>
                  <a:gd name="T27" fmla="*/ 15 h 21"/>
                  <a:gd name="T28" fmla="*/ 92 w 93"/>
                  <a:gd name="T29" fmla="*/ 15 h 21"/>
                  <a:gd name="T30" fmla="*/ 92 w 93"/>
                  <a:gd name="T31" fmla="*/ 15 h 21"/>
                  <a:gd name="T32" fmla="*/ 93 w 93"/>
                  <a:gd name="T33" fmla="*/ 9 h 21"/>
                  <a:gd name="T34" fmla="*/ 93 w 93"/>
                  <a:gd name="T35" fmla="*/ 9 h 21"/>
                  <a:gd name="T36" fmla="*/ 91 w 93"/>
                  <a:gd name="T37" fmla="*/ 9 h 21"/>
                  <a:gd name="T38" fmla="*/ 85 w 93"/>
                  <a:gd name="T39" fmla="*/ 7 h 21"/>
                  <a:gd name="T40" fmla="*/ 78 w 93"/>
                  <a:gd name="T41" fmla="*/ 10 h 21"/>
                  <a:gd name="T42" fmla="*/ 89 w 93"/>
                  <a:gd name="T43" fmla="*/ 10 h 21"/>
                  <a:gd name="T44" fmla="*/ 92 w 93"/>
                  <a:gd name="T45" fmla="*/ 14 h 21"/>
                  <a:gd name="T46" fmla="*/ 88 w 93"/>
                  <a:gd name="T47" fmla="*/ 14 h 21"/>
                  <a:gd name="T48" fmla="*/ 81 w 93"/>
                  <a:gd name="T49" fmla="*/ 11 h 21"/>
                  <a:gd name="T50" fmla="*/ 77 w 93"/>
                  <a:gd name="T51" fmla="*/ 11 h 21"/>
                  <a:gd name="T52" fmla="*/ 77 w 93"/>
                  <a:gd name="T53" fmla="*/ 14 h 21"/>
                  <a:gd name="T54" fmla="*/ 76 w 93"/>
                  <a:gd name="T55" fmla="*/ 12 h 21"/>
                  <a:gd name="T56" fmla="*/ 69 w 93"/>
                  <a:gd name="T57" fmla="*/ 10 h 21"/>
                  <a:gd name="T58" fmla="*/ 48 w 93"/>
                  <a:gd name="T59" fmla="*/ 9 h 21"/>
                  <a:gd name="T60" fmla="*/ 47 w 93"/>
                  <a:gd name="T61" fmla="*/ 9 h 21"/>
                  <a:gd name="T62" fmla="*/ 35 w 93"/>
                  <a:gd name="T63" fmla="*/ 7 h 21"/>
                  <a:gd name="T64" fmla="*/ 23 w 93"/>
                  <a:gd name="T65" fmla="*/ 4 h 21"/>
                  <a:gd name="T66" fmla="*/ 19 w 93"/>
                  <a:gd name="T6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21">
                    <a:moveTo>
                      <a:pt x="19" y="3"/>
                    </a:moveTo>
                    <a:cubicBezTo>
                      <a:pt x="13" y="4"/>
                      <a:pt x="13" y="4"/>
                      <a:pt x="13" y="4"/>
                    </a:cubicBezTo>
                    <a:cubicBezTo>
                      <a:pt x="13" y="3"/>
                      <a:pt x="7" y="3"/>
                      <a:pt x="9" y="2"/>
                    </a:cubicBezTo>
                    <a:cubicBezTo>
                      <a:pt x="6" y="3"/>
                      <a:pt x="0" y="0"/>
                      <a:pt x="2" y="3"/>
                    </a:cubicBezTo>
                    <a:cubicBezTo>
                      <a:pt x="16" y="5"/>
                      <a:pt x="35" y="10"/>
                      <a:pt x="52" y="11"/>
                    </a:cubicBezTo>
                    <a:cubicBezTo>
                      <a:pt x="49" y="12"/>
                      <a:pt x="49" y="12"/>
                      <a:pt x="49" y="12"/>
                    </a:cubicBezTo>
                    <a:cubicBezTo>
                      <a:pt x="58" y="11"/>
                      <a:pt x="61" y="16"/>
                      <a:pt x="68" y="13"/>
                    </a:cubicBezTo>
                    <a:cubicBezTo>
                      <a:pt x="67" y="15"/>
                      <a:pt x="67" y="15"/>
                      <a:pt x="67" y="15"/>
                    </a:cubicBezTo>
                    <a:cubicBezTo>
                      <a:pt x="71" y="16"/>
                      <a:pt x="75" y="12"/>
                      <a:pt x="79" y="15"/>
                    </a:cubicBezTo>
                    <a:cubicBezTo>
                      <a:pt x="78" y="14"/>
                      <a:pt x="78" y="14"/>
                      <a:pt x="78" y="14"/>
                    </a:cubicBezTo>
                    <a:cubicBezTo>
                      <a:pt x="80" y="14"/>
                      <a:pt x="80" y="15"/>
                      <a:pt x="81" y="15"/>
                    </a:cubicBezTo>
                    <a:cubicBezTo>
                      <a:pt x="81" y="14"/>
                      <a:pt x="81" y="14"/>
                      <a:pt x="81" y="14"/>
                    </a:cubicBezTo>
                    <a:cubicBezTo>
                      <a:pt x="84" y="14"/>
                      <a:pt x="85" y="14"/>
                      <a:pt x="88" y="14"/>
                    </a:cubicBezTo>
                    <a:cubicBezTo>
                      <a:pt x="89" y="15"/>
                      <a:pt x="87" y="15"/>
                      <a:pt x="86" y="15"/>
                    </a:cubicBezTo>
                    <a:cubicBezTo>
                      <a:pt x="87" y="15"/>
                      <a:pt x="90" y="14"/>
                      <a:pt x="92" y="14"/>
                    </a:cubicBezTo>
                    <a:cubicBezTo>
                      <a:pt x="93" y="5"/>
                      <a:pt x="92" y="11"/>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8"/>
                      <a:pt x="91" y="20"/>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1" y="21"/>
                      <a:pt x="93" y="7"/>
                      <a:pt x="93" y="9"/>
                    </a:cubicBezTo>
                    <a:cubicBezTo>
                      <a:pt x="93" y="9"/>
                      <a:pt x="93" y="9"/>
                      <a:pt x="93" y="9"/>
                    </a:cubicBezTo>
                    <a:cubicBezTo>
                      <a:pt x="93" y="9"/>
                      <a:pt x="93" y="9"/>
                      <a:pt x="93" y="9"/>
                    </a:cubicBezTo>
                    <a:cubicBezTo>
                      <a:pt x="92" y="9"/>
                      <a:pt x="92" y="9"/>
                      <a:pt x="92" y="9"/>
                    </a:cubicBezTo>
                    <a:cubicBezTo>
                      <a:pt x="91" y="9"/>
                      <a:pt x="91" y="9"/>
                      <a:pt x="91" y="9"/>
                    </a:cubicBezTo>
                    <a:cubicBezTo>
                      <a:pt x="89" y="8"/>
                      <a:pt x="89" y="8"/>
                      <a:pt x="89" y="8"/>
                    </a:cubicBezTo>
                    <a:cubicBezTo>
                      <a:pt x="85" y="7"/>
                      <a:pt x="85" y="7"/>
                      <a:pt x="85" y="7"/>
                    </a:cubicBezTo>
                    <a:cubicBezTo>
                      <a:pt x="83" y="7"/>
                      <a:pt x="81" y="7"/>
                      <a:pt x="79" y="8"/>
                    </a:cubicBezTo>
                    <a:cubicBezTo>
                      <a:pt x="78" y="9"/>
                      <a:pt x="80" y="10"/>
                      <a:pt x="78" y="10"/>
                    </a:cubicBezTo>
                    <a:cubicBezTo>
                      <a:pt x="82" y="11"/>
                      <a:pt x="86" y="10"/>
                      <a:pt x="90" y="10"/>
                    </a:cubicBezTo>
                    <a:cubicBezTo>
                      <a:pt x="89" y="10"/>
                      <a:pt x="89" y="10"/>
                      <a:pt x="89" y="10"/>
                    </a:cubicBezTo>
                    <a:cubicBezTo>
                      <a:pt x="91" y="9"/>
                      <a:pt x="91" y="9"/>
                      <a:pt x="92" y="10"/>
                    </a:cubicBezTo>
                    <a:cubicBezTo>
                      <a:pt x="92" y="11"/>
                      <a:pt x="93" y="6"/>
                      <a:pt x="92" y="14"/>
                    </a:cubicBezTo>
                    <a:cubicBezTo>
                      <a:pt x="91" y="14"/>
                      <a:pt x="91" y="14"/>
                      <a:pt x="91" y="14"/>
                    </a:cubicBezTo>
                    <a:cubicBezTo>
                      <a:pt x="91" y="13"/>
                      <a:pt x="90" y="13"/>
                      <a:pt x="88" y="14"/>
                    </a:cubicBezTo>
                    <a:cubicBezTo>
                      <a:pt x="89" y="12"/>
                      <a:pt x="93" y="13"/>
                      <a:pt x="91" y="12"/>
                    </a:cubicBezTo>
                    <a:cubicBezTo>
                      <a:pt x="88" y="10"/>
                      <a:pt x="84" y="14"/>
                      <a:pt x="81" y="11"/>
                    </a:cubicBezTo>
                    <a:cubicBezTo>
                      <a:pt x="81" y="10"/>
                      <a:pt x="81" y="10"/>
                      <a:pt x="81" y="10"/>
                    </a:cubicBezTo>
                    <a:cubicBezTo>
                      <a:pt x="80" y="10"/>
                      <a:pt x="79" y="11"/>
                      <a:pt x="77" y="11"/>
                    </a:cubicBezTo>
                    <a:cubicBezTo>
                      <a:pt x="78" y="11"/>
                      <a:pt x="79" y="11"/>
                      <a:pt x="80" y="12"/>
                    </a:cubicBezTo>
                    <a:cubicBezTo>
                      <a:pt x="78" y="12"/>
                      <a:pt x="78" y="13"/>
                      <a:pt x="77" y="14"/>
                    </a:cubicBezTo>
                    <a:cubicBezTo>
                      <a:pt x="76" y="12"/>
                      <a:pt x="75" y="14"/>
                      <a:pt x="73" y="13"/>
                    </a:cubicBezTo>
                    <a:cubicBezTo>
                      <a:pt x="72" y="12"/>
                      <a:pt x="75" y="12"/>
                      <a:pt x="76" y="12"/>
                    </a:cubicBezTo>
                    <a:cubicBezTo>
                      <a:pt x="73" y="12"/>
                      <a:pt x="73" y="12"/>
                      <a:pt x="73" y="12"/>
                    </a:cubicBezTo>
                    <a:cubicBezTo>
                      <a:pt x="70" y="12"/>
                      <a:pt x="70" y="11"/>
                      <a:pt x="69" y="10"/>
                    </a:cubicBezTo>
                    <a:cubicBezTo>
                      <a:pt x="67" y="11"/>
                      <a:pt x="70" y="11"/>
                      <a:pt x="68" y="12"/>
                    </a:cubicBezTo>
                    <a:cubicBezTo>
                      <a:pt x="66" y="10"/>
                      <a:pt x="54" y="9"/>
                      <a:pt x="48" y="9"/>
                    </a:cubicBezTo>
                    <a:cubicBezTo>
                      <a:pt x="50" y="9"/>
                      <a:pt x="49" y="8"/>
                      <a:pt x="51" y="8"/>
                    </a:cubicBezTo>
                    <a:cubicBezTo>
                      <a:pt x="50" y="8"/>
                      <a:pt x="47" y="8"/>
                      <a:pt x="47" y="9"/>
                    </a:cubicBezTo>
                    <a:cubicBezTo>
                      <a:pt x="43" y="9"/>
                      <a:pt x="38" y="7"/>
                      <a:pt x="35" y="6"/>
                    </a:cubicBezTo>
                    <a:cubicBezTo>
                      <a:pt x="35" y="7"/>
                      <a:pt x="35" y="7"/>
                      <a:pt x="35" y="7"/>
                    </a:cubicBezTo>
                    <a:cubicBezTo>
                      <a:pt x="32" y="8"/>
                      <a:pt x="28" y="4"/>
                      <a:pt x="22" y="4"/>
                    </a:cubicBezTo>
                    <a:cubicBezTo>
                      <a:pt x="23" y="4"/>
                      <a:pt x="23" y="4"/>
                      <a:pt x="23" y="4"/>
                    </a:cubicBezTo>
                    <a:cubicBezTo>
                      <a:pt x="21" y="4"/>
                      <a:pt x="19" y="6"/>
                      <a:pt x="16" y="5"/>
                    </a:cubicBezTo>
                    <a:cubicBezTo>
                      <a:pt x="17" y="4"/>
                      <a:pt x="19" y="4"/>
                      <a:pt x="19"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7" name="Freeform 1752"/>
              <p:cNvSpPr/>
              <p:nvPr/>
            </p:nvSpPr>
            <p:spPr bwMode="auto">
              <a:xfrm>
                <a:off x="959" y="2721"/>
                <a:ext cx="9" cy="7"/>
              </a:xfrm>
              <a:custGeom>
                <a:avLst/>
                <a:gdLst>
                  <a:gd name="T0" fmla="*/ 2 w 4"/>
                  <a:gd name="T1" fmla="*/ 1 h 3"/>
                  <a:gd name="T2" fmla="*/ 4 w 4"/>
                  <a:gd name="T3" fmla="*/ 0 h 3"/>
                  <a:gd name="T4" fmla="*/ 0 w 4"/>
                  <a:gd name="T5" fmla="*/ 2 h 3"/>
                  <a:gd name="T6" fmla="*/ 3 w 4"/>
                  <a:gd name="T7" fmla="*/ 2 h 3"/>
                  <a:gd name="T8" fmla="*/ 2 w 4"/>
                  <a:gd name="T9" fmla="*/ 1 h 3"/>
                </a:gdLst>
                <a:ahLst/>
                <a:cxnLst>
                  <a:cxn ang="0">
                    <a:pos x="T0" y="T1"/>
                  </a:cxn>
                  <a:cxn ang="0">
                    <a:pos x="T2" y="T3"/>
                  </a:cxn>
                  <a:cxn ang="0">
                    <a:pos x="T4" y="T5"/>
                  </a:cxn>
                  <a:cxn ang="0">
                    <a:pos x="T6" y="T7"/>
                  </a:cxn>
                  <a:cxn ang="0">
                    <a:pos x="T8" y="T9"/>
                  </a:cxn>
                </a:cxnLst>
                <a:rect l="0" t="0" r="r" b="b"/>
                <a:pathLst>
                  <a:path w="4" h="3">
                    <a:moveTo>
                      <a:pt x="2" y="1"/>
                    </a:moveTo>
                    <a:cubicBezTo>
                      <a:pt x="4" y="0"/>
                      <a:pt x="4" y="0"/>
                      <a:pt x="4" y="0"/>
                    </a:cubicBezTo>
                    <a:cubicBezTo>
                      <a:pt x="2" y="0"/>
                      <a:pt x="0" y="1"/>
                      <a:pt x="0" y="2"/>
                    </a:cubicBezTo>
                    <a:cubicBezTo>
                      <a:pt x="1" y="2"/>
                      <a:pt x="3" y="3"/>
                      <a:pt x="3" y="2"/>
                    </a:cubicBezTo>
                    <a:cubicBezTo>
                      <a:pt x="3" y="2"/>
                      <a:pt x="3"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8" name="Freeform 1753"/>
              <p:cNvSpPr/>
              <p:nvPr/>
            </p:nvSpPr>
            <p:spPr bwMode="auto">
              <a:xfrm>
                <a:off x="826" y="2697"/>
                <a:ext cx="133" cy="31"/>
              </a:xfrm>
              <a:custGeom>
                <a:avLst/>
                <a:gdLst>
                  <a:gd name="T0" fmla="*/ 21 w 56"/>
                  <a:gd name="T1" fmla="*/ 7 h 13"/>
                  <a:gd name="T2" fmla="*/ 20 w 56"/>
                  <a:gd name="T3" fmla="*/ 8 h 13"/>
                  <a:gd name="T4" fmla="*/ 41 w 56"/>
                  <a:gd name="T5" fmla="*/ 11 h 13"/>
                  <a:gd name="T6" fmla="*/ 48 w 56"/>
                  <a:gd name="T7" fmla="*/ 10 h 13"/>
                  <a:gd name="T8" fmla="*/ 49 w 56"/>
                  <a:gd name="T9" fmla="*/ 11 h 13"/>
                  <a:gd name="T10" fmla="*/ 54 w 56"/>
                  <a:gd name="T11" fmla="*/ 10 h 13"/>
                  <a:gd name="T12" fmla="*/ 51 w 56"/>
                  <a:gd name="T13" fmla="*/ 10 h 13"/>
                  <a:gd name="T14" fmla="*/ 52 w 56"/>
                  <a:gd name="T15" fmla="*/ 10 h 13"/>
                  <a:gd name="T16" fmla="*/ 48 w 56"/>
                  <a:gd name="T17" fmla="*/ 9 h 13"/>
                  <a:gd name="T18" fmla="*/ 49 w 56"/>
                  <a:gd name="T19" fmla="*/ 9 h 13"/>
                  <a:gd name="T20" fmla="*/ 40 w 56"/>
                  <a:gd name="T21" fmla="*/ 10 h 13"/>
                  <a:gd name="T22" fmla="*/ 40 w 56"/>
                  <a:gd name="T23" fmla="*/ 8 h 13"/>
                  <a:gd name="T24" fmla="*/ 31 w 56"/>
                  <a:gd name="T25" fmla="*/ 6 h 13"/>
                  <a:gd name="T26" fmla="*/ 31 w 56"/>
                  <a:gd name="T27" fmla="*/ 7 h 13"/>
                  <a:gd name="T28" fmla="*/ 32 w 56"/>
                  <a:gd name="T29" fmla="*/ 8 h 13"/>
                  <a:gd name="T30" fmla="*/ 29 w 56"/>
                  <a:gd name="T31" fmla="*/ 6 h 13"/>
                  <a:gd name="T32" fmla="*/ 11 w 56"/>
                  <a:gd name="T33" fmla="*/ 3 h 13"/>
                  <a:gd name="T34" fmla="*/ 6 w 56"/>
                  <a:gd name="T35" fmla="*/ 4 h 13"/>
                  <a:gd name="T36" fmla="*/ 9 w 56"/>
                  <a:gd name="T37" fmla="*/ 3 h 13"/>
                  <a:gd name="T38" fmla="*/ 5 w 56"/>
                  <a:gd name="T39" fmla="*/ 0 h 13"/>
                  <a:gd name="T40" fmla="*/ 0 w 56"/>
                  <a:gd name="T41" fmla="*/ 1 h 13"/>
                  <a:gd name="T42" fmla="*/ 21 w 56"/>
                  <a:gd name="T43"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13">
                    <a:moveTo>
                      <a:pt x="21" y="7"/>
                    </a:moveTo>
                    <a:cubicBezTo>
                      <a:pt x="21" y="7"/>
                      <a:pt x="21" y="7"/>
                      <a:pt x="20" y="8"/>
                    </a:cubicBezTo>
                    <a:cubicBezTo>
                      <a:pt x="28" y="9"/>
                      <a:pt x="38" y="9"/>
                      <a:pt x="41" y="11"/>
                    </a:cubicBezTo>
                    <a:cubicBezTo>
                      <a:pt x="44" y="12"/>
                      <a:pt x="44" y="10"/>
                      <a:pt x="48" y="10"/>
                    </a:cubicBezTo>
                    <a:cubicBezTo>
                      <a:pt x="49" y="11"/>
                      <a:pt x="49" y="11"/>
                      <a:pt x="49" y="11"/>
                    </a:cubicBezTo>
                    <a:cubicBezTo>
                      <a:pt x="51" y="10"/>
                      <a:pt x="56" y="13"/>
                      <a:pt x="54" y="10"/>
                    </a:cubicBezTo>
                    <a:cubicBezTo>
                      <a:pt x="54" y="10"/>
                      <a:pt x="53" y="11"/>
                      <a:pt x="51" y="10"/>
                    </a:cubicBezTo>
                    <a:cubicBezTo>
                      <a:pt x="52" y="10"/>
                      <a:pt x="52" y="10"/>
                      <a:pt x="52" y="10"/>
                    </a:cubicBezTo>
                    <a:cubicBezTo>
                      <a:pt x="48" y="9"/>
                      <a:pt x="48" y="9"/>
                      <a:pt x="48" y="9"/>
                    </a:cubicBezTo>
                    <a:cubicBezTo>
                      <a:pt x="49" y="9"/>
                      <a:pt x="49" y="9"/>
                      <a:pt x="49" y="9"/>
                    </a:cubicBezTo>
                    <a:cubicBezTo>
                      <a:pt x="45" y="7"/>
                      <a:pt x="46" y="11"/>
                      <a:pt x="40" y="10"/>
                    </a:cubicBezTo>
                    <a:cubicBezTo>
                      <a:pt x="40" y="8"/>
                      <a:pt x="40" y="8"/>
                      <a:pt x="40" y="8"/>
                    </a:cubicBezTo>
                    <a:cubicBezTo>
                      <a:pt x="36" y="7"/>
                      <a:pt x="34" y="7"/>
                      <a:pt x="31" y="6"/>
                    </a:cubicBezTo>
                    <a:cubicBezTo>
                      <a:pt x="31" y="6"/>
                      <a:pt x="31" y="7"/>
                      <a:pt x="31" y="7"/>
                    </a:cubicBezTo>
                    <a:cubicBezTo>
                      <a:pt x="32" y="7"/>
                      <a:pt x="33" y="8"/>
                      <a:pt x="32" y="8"/>
                    </a:cubicBezTo>
                    <a:cubicBezTo>
                      <a:pt x="26" y="9"/>
                      <a:pt x="33" y="7"/>
                      <a:pt x="29" y="6"/>
                    </a:cubicBezTo>
                    <a:cubicBezTo>
                      <a:pt x="24" y="7"/>
                      <a:pt x="14" y="5"/>
                      <a:pt x="11" y="3"/>
                    </a:cubicBezTo>
                    <a:cubicBezTo>
                      <a:pt x="14" y="5"/>
                      <a:pt x="10" y="5"/>
                      <a:pt x="6" y="4"/>
                    </a:cubicBezTo>
                    <a:cubicBezTo>
                      <a:pt x="5" y="2"/>
                      <a:pt x="8" y="3"/>
                      <a:pt x="9" y="3"/>
                    </a:cubicBezTo>
                    <a:cubicBezTo>
                      <a:pt x="7" y="2"/>
                      <a:pt x="6" y="1"/>
                      <a:pt x="5" y="0"/>
                    </a:cubicBezTo>
                    <a:cubicBezTo>
                      <a:pt x="6" y="2"/>
                      <a:pt x="4" y="3"/>
                      <a:pt x="0" y="1"/>
                    </a:cubicBezTo>
                    <a:cubicBezTo>
                      <a:pt x="9" y="9"/>
                      <a:pt x="15" y="4"/>
                      <a:pt x="21"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9" name="Freeform 1754"/>
              <p:cNvSpPr/>
              <p:nvPr/>
            </p:nvSpPr>
            <p:spPr bwMode="auto">
              <a:xfrm>
                <a:off x="866" y="2714"/>
                <a:ext cx="7" cy="2"/>
              </a:xfrm>
              <a:custGeom>
                <a:avLst/>
                <a:gdLst>
                  <a:gd name="T0" fmla="*/ 2 w 3"/>
                  <a:gd name="T1" fmla="*/ 1 h 1"/>
                  <a:gd name="T2" fmla="*/ 3 w 3"/>
                  <a:gd name="T3" fmla="*/ 1 h 1"/>
                  <a:gd name="T4" fmla="*/ 0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3" y="1"/>
                      <a:pt x="3" y="1"/>
                    </a:cubicBezTo>
                    <a:cubicBezTo>
                      <a:pt x="0" y="0"/>
                      <a:pt x="0" y="0"/>
                      <a:pt x="0" y="0"/>
                    </a:cubicBezTo>
                    <a:lnTo>
                      <a:pt x="2"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0" name="Freeform 1755"/>
              <p:cNvSpPr/>
              <p:nvPr/>
            </p:nvSpPr>
            <p:spPr bwMode="auto">
              <a:xfrm>
                <a:off x="1187" y="2738"/>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1" name="Freeform 1756"/>
              <p:cNvSpPr/>
              <p:nvPr/>
            </p:nvSpPr>
            <p:spPr bwMode="auto">
              <a:xfrm>
                <a:off x="1178" y="2738"/>
                <a:ext cx="14" cy="2"/>
              </a:xfrm>
              <a:custGeom>
                <a:avLst/>
                <a:gdLst>
                  <a:gd name="T0" fmla="*/ 0 w 6"/>
                  <a:gd name="T1" fmla="*/ 1 h 1"/>
                  <a:gd name="T2" fmla="*/ 1 w 6"/>
                  <a:gd name="T3" fmla="*/ 1 h 1"/>
                  <a:gd name="T4" fmla="*/ 6 w 6"/>
                  <a:gd name="T5" fmla="*/ 1 h 1"/>
                  <a:gd name="T6" fmla="*/ 3 w 6"/>
                  <a:gd name="T7" fmla="*/ 0 h 1"/>
                  <a:gd name="T8" fmla="*/ 4 w 6"/>
                  <a:gd name="T9" fmla="*/ 1 h 1"/>
                  <a:gd name="T10" fmla="*/ 1 w 6"/>
                  <a:gd name="T11" fmla="*/ 0 h 1"/>
                  <a:gd name="T12" fmla="*/ 2 w 6"/>
                  <a:gd name="T13" fmla="*/ 1 h 1"/>
                  <a:gd name="T14" fmla="*/ 0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1"/>
                    </a:moveTo>
                    <a:cubicBezTo>
                      <a:pt x="1" y="1"/>
                      <a:pt x="1" y="1"/>
                      <a:pt x="1" y="1"/>
                    </a:cubicBezTo>
                    <a:cubicBezTo>
                      <a:pt x="4" y="1"/>
                      <a:pt x="3" y="1"/>
                      <a:pt x="6" y="1"/>
                    </a:cubicBezTo>
                    <a:cubicBezTo>
                      <a:pt x="5" y="0"/>
                      <a:pt x="4" y="0"/>
                      <a:pt x="3" y="0"/>
                    </a:cubicBezTo>
                    <a:cubicBezTo>
                      <a:pt x="3" y="0"/>
                      <a:pt x="4" y="0"/>
                      <a:pt x="4" y="1"/>
                    </a:cubicBezTo>
                    <a:cubicBezTo>
                      <a:pt x="3" y="1"/>
                      <a:pt x="3" y="0"/>
                      <a:pt x="1" y="0"/>
                    </a:cubicBezTo>
                    <a:cubicBezTo>
                      <a:pt x="0" y="1"/>
                      <a:pt x="2" y="1"/>
                      <a:pt x="2" y="1"/>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2" name="Freeform 1757"/>
              <p:cNvSpPr/>
              <p:nvPr/>
            </p:nvSpPr>
            <p:spPr bwMode="auto">
              <a:xfrm>
                <a:off x="1182" y="2740"/>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3" name="Freeform 1758"/>
              <p:cNvSpPr/>
              <p:nvPr/>
            </p:nvSpPr>
            <p:spPr bwMode="auto">
              <a:xfrm>
                <a:off x="1185" y="2740"/>
                <a:ext cx="4" cy="3"/>
              </a:xfrm>
              <a:custGeom>
                <a:avLst/>
                <a:gdLst>
                  <a:gd name="T0" fmla="*/ 1 w 2"/>
                  <a:gd name="T1" fmla="*/ 0 h 1"/>
                  <a:gd name="T2" fmla="*/ 0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1"/>
                      <a:pt x="0" y="0"/>
                      <a:pt x="0" y="0"/>
                    </a:cubicBezTo>
                    <a:cubicBezTo>
                      <a:pt x="2" y="1"/>
                      <a:pt x="2" y="1"/>
                      <a:pt x="2" y="1"/>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4" name="Freeform 1759"/>
              <p:cNvSpPr/>
              <p:nvPr/>
            </p:nvSpPr>
            <p:spPr bwMode="auto">
              <a:xfrm>
                <a:off x="1187" y="2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5" name="Freeform 1760"/>
              <p:cNvSpPr/>
              <p:nvPr/>
            </p:nvSpPr>
            <p:spPr bwMode="auto">
              <a:xfrm>
                <a:off x="1180" y="2743"/>
                <a:ext cx="9" cy="2"/>
              </a:xfrm>
              <a:custGeom>
                <a:avLst/>
                <a:gdLst>
                  <a:gd name="T0" fmla="*/ 3 w 4"/>
                  <a:gd name="T1" fmla="*/ 1 h 1"/>
                  <a:gd name="T2" fmla="*/ 3 w 4"/>
                  <a:gd name="T3" fmla="*/ 0 h 1"/>
                  <a:gd name="T4" fmla="*/ 3 w 4"/>
                  <a:gd name="T5" fmla="*/ 1 h 1"/>
                  <a:gd name="T6" fmla="*/ 1 w 4"/>
                  <a:gd name="T7" fmla="*/ 0 h 1"/>
                  <a:gd name="T8" fmla="*/ 1 w 4"/>
                  <a:gd name="T9" fmla="*/ 0 h 1"/>
                  <a:gd name="T10" fmla="*/ 0 w 4"/>
                  <a:gd name="T11" fmla="*/ 0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4" y="1"/>
                      <a:pt x="3" y="1"/>
                      <a:pt x="3" y="0"/>
                    </a:cubicBezTo>
                    <a:cubicBezTo>
                      <a:pt x="3" y="1"/>
                      <a:pt x="3" y="1"/>
                      <a:pt x="3" y="1"/>
                    </a:cubicBezTo>
                    <a:cubicBezTo>
                      <a:pt x="2" y="1"/>
                      <a:pt x="1" y="0"/>
                      <a:pt x="1" y="0"/>
                    </a:cubicBezTo>
                    <a:cubicBezTo>
                      <a:pt x="1" y="0"/>
                      <a:pt x="2" y="0"/>
                      <a:pt x="1" y="0"/>
                    </a:cubicBezTo>
                    <a:cubicBezTo>
                      <a:pt x="0" y="0"/>
                      <a:pt x="0" y="0"/>
                      <a:pt x="0" y="0"/>
                    </a:cubicBezTo>
                    <a:cubicBezTo>
                      <a:pt x="0" y="0"/>
                      <a:pt x="2"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6" name="Freeform 1761"/>
              <p:cNvSpPr/>
              <p:nvPr/>
            </p:nvSpPr>
            <p:spPr bwMode="auto">
              <a:xfrm>
                <a:off x="1185" y="274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7" name="Freeform 1762"/>
              <p:cNvSpPr/>
              <p:nvPr/>
            </p:nvSpPr>
            <p:spPr bwMode="auto">
              <a:xfrm>
                <a:off x="1185" y="2743"/>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8" name="Freeform 1763"/>
              <p:cNvSpPr/>
              <p:nvPr/>
            </p:nvSpPr>
            <p:spPr bwMode="auto">
              <a:xfrm>
                <a:off x="1178" y="2745"/>
                <a:ext cx="9" cy="2"/>
              </a:xfrm>
              <a:custGeom>
                <a:avLst/>
                <a:gdLst>
                  <a:gd name="T0" fmla="*/ 4 w 4"/>
                  <a:gd name="T1" fmla="*/ 1 h 1"/>
                  <a:gd name="T2" fmla="*/ 3 w 4"/>
                  <a:gd name="T3" fmla="*/ 0 h 1"/>
                  <a:gd name="T4" fmla="*/ 0 w 4"/>
                  <a:gd name="T5" fmla="*/ 0 h 1"/>
                  <a:gd name="T6" fmla="*/ 1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2" y="0"/>
                      <a:pt x="4" y="0"/>
                      <a:pt x="3" y="0"/>
                    </a:cubicBezTo>
                    <a:cubicBezTo>
                      <a:pt x="3" y="0"/>
                      <a:pt x="1" y="0"/>
                      <a:pt x="0" y="0"/>
                    </a:cubicBezTo>
                    <a:cubicBezTo>
                      <a:pt x="1" y="1"/>
                      <a:pt x="1" y="1"/>
                      <a:pt x="1" y="1"/>
                    </a:cubicBezTo>
                    <a:cubicBezTo>
                      <a:pt x="1" y="1"/>
                      <a:pt x="3" y="1"/>
                      <a:pt x="4"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9" name="Freeform 1764"/>
              <p:cNvSpPr/>
              <p:nvPr/>
            </p:nvSpPr>
            <p:spPr bwMode="auto">
              <a:xfrm>
                <a:off x="1175"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0" name="Freeform 1765"/>
              <p:cNvSpPr/>
              <p:nvPr/>
            </p:nvSpPr>
            <p:spPr bwMode="auto">
              <a:xfrm>
                <a:off x="1170" y="2747"/>
                <a:ext cx="15" cy="5"/>
              </a:xfrm>
              <a:custGeom>
                <a:avLst/>
                <a:gdLst>
                  <a:gd name="T0" fmla="*/ 5 w 6"/>
                  <a:gd name="T1" fmla="*/ 2 h 2"/>
                  <a:gd name="T2" fmla="*/ 3 w 6"/>
                  <a:gd name="T3" fmla="*/ 1 h 2"/>
                  <a:gd name="T4" fmla="*/ 5 w 6"/>
                  <a:gd name="T5" fmla="*/ 1 h 2"/>
                  <a:gd name="T6" fmla="*/ 4 w 6"/>
                  <a:gd name="T7" fmla="*/ 0 h 2"/>
                  <a:gd name="T8" fmla="*/ 6 w 6"/>
                  <a:gd name="T9" fmla="*/ 1 h 2"/>
                  <a:gd name="T10" fmla="*/ 4 w 6"/>
                  <a:gd name="T11" fmla="*/ 0 h 2"/>
                  <a:gd name="T12" fmla="*/ 5 w 6"/>
                  <a:gd name="T13" fmla="*/ 0 h 2"/>
                  <a:gd name="T14" fmla="*/ 3 w 6"/>
                  <a:gd name="T15" fmla="*/ 0 h 2"/>
                  <a:gd name="T16" fmla="*/ 3 w 6"/>
                  <a:gd name="T17" fmla="*/ 0 h 2"/>
                  <a:gd name="T18" fmla="*/ 2 w 6"/>
                  <a:gd name="T19" fmla="*/ 0 h 2"/>
                  <a:gd name="T20" fmla="*/ 1 w 6"/>
                  <a:gd name="T21" fmla="*/ 1 h 2"/>
                  <a:gd name="T22" fmla="*/ 5 w 6"/>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
                    <a:moveTo>
                      <a:pt x="5" y="2"/>
                    </a:moveTo>
                    <a:cubicBezTo>
                      <a:pt x="3" y="1"/>
                      <a:pt x="3" y="1"/>
                      <a:pt x="3" y="1"/>
                    </a:cubicBezTo>
                    <a:cubicBezTo>
                      <a:pt x="4" y="1"/>
                      <a:pt x="4" y="1"/>
                      <a:pt x="5" y="1"/>
                    </a:cubicBezTo>
                    <a:cubicBezTo>
                      <a:pt x="5" y="1"/>
                      <a:pt x="4" y="1"/>
                      <a:pt x="4" y="0"/>
                    </a:cubicBezTo>
                    <a:cubicBezTo>
                      <a:pt x="6" y="1"/>
                      <a:pt x="4" y="1"/>
                      <a:pt x="6" y="1"/>
                    </a:cubicBezTo>
                    <a:cubicBezTo>
                      <a:pt x="6" y="1"/>
                      <a:pt x="6" y="0"/>
                      <a:pt x="4" y="0"/>
                    </a:cubicBezTo>
                    <a:cubicBezTo>
                      <a:pt x="5" y="0"/>
                      <a:pt x="5" y="0"/>
                      <a:pt x="5" y="0"/>
                    </a:cubicBezTo>
                    <a:cubicBezTo>
                      <a:pt x="3" y="0"/>
                      <a:pt x="3" y="0"/>
                      <a:pt x="3" y="0"/>
                    </a:cubicBezTo>
                    <a:cubicBezTo>
                      <a:pt x="3" y="0"/>
                      <a:pt x="5" y="0"/>
                      <a:pt x="3" y="0"/>
                    </a:cubicBezTo>
                    <a:cubicBezTo>
                      <a:pt x="2" y="0"/>
                      <a:pt x="2" y="0"/>
                      <a:pt x="2" y="0"/>
                    </a:cubicBezTo>
                    <a:cubicBezTo>
                      <a:pt x="2" y="0"/>
                      <a:pt x="0" y="0"/>
                      <a:pt x="1" y="1"/>
                    </a:cubicBezTo>
                    <a:cubicBezTo>
                      <a:pt x="1" y="1"/>
                      <a:pt x="4" y="1"/>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1" name="Freeform 1766"/>
              <p:cNvSpPr/>
              <p:nvPr/>
            </p:nvSpPr>
            <p:spPr bwMode="auto">
              <a:xfrm>
                <a:off x="1175" y="2750"/>
                <a:ext cx="3" cy="2"/>
              </a:xfrm>
              <a:custGeom>
                <a:avLst/>
                <a:gdLst>
                  <a:gd name="T0" fmla="*/ 3 w 3"/>
                  <a:gd name="T1" fmla="*/ 2 h 2"/>
                  <a:gd name="T2" fmla="*/ 0 w 3"/>
                  <a:gd name="T3" fmla="*/ 0 h 2"/>
                  <a:gd name="T4" fmla="*/ 3 w 3"/>
                  <a:gd name="T5" fmla="*/ 2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3" y="2"/>
                    </a:lnTo>
                    <a:lnTo>
                      <a:pt x="3"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2" name="Freeform 1767"/>
              <p:cNvSpPr/>
              <p:nvPr/>
            </p:nvSpPr>
            <p:spPr bwMode="auto">
              <a:xfrm>
                <a:off x="1170" y="2752"/>
                <a:ext cx="15" cy="2"/>
              </a:xfrm>
              <a:custGeom>
                <a:avLst/>
                <a:gdLst>
                  <a:gd name="T0" fmla="*/ 6 w 6"/>
                  <a:gd name="T1" fmla="*/ 1 h 1"/>
                  <a:gd name="T2" fmla="*/ 4 w 6"/>
                  <a:gd name="T3" fmla="*/ 0 h 1"/>
                  <a:gd name="T4" fmla="*/ 5 w 6"/>
                  <a:gd name="T5" fmla="*/ 0 h 1"/>
                  <a:gd name="T6" fmla="*/ 4 w 6"/>
                  <a:gd name="T7" fmla="*/ 0 h 1"/>
                  <a:gd name="T8" fmla="*/ 4 w 6"/>
                  <a:gd name="T9" fmla="*/ 1 h 1"/>
                  <a:gd name="T10" fmla="*/ 2 w 6"/>
                  <a:gd name="T11" fmla="*/ 0 h 1"/>
                  <a:gd name="T12" fmla="*/ 2 w 6"/>
                  <a:gd name="T13" fmla="*/ 0 h 1"/>
                  <a:gd name="T14" fmla="*/ 3 w 6"/>
                  <a:gd name="T15" fmla="*/ 1 h 1"/>
                  <a:gd name="T16" fmla="*/ 3 w 6"/>
                  <a:gd name="T17" fmla="*/ 1 h 1"/>
                  <a:gd name="T18" fmla="*/ 4 w 6"/>
                  <a:gd name="T19" fmla="*/ 1 h 1"/>
                  <a:gd name="T20" fmla="*/ 6 w 6"/>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
                    <a:moveTo>
                      <a:pt x="6" y="1"/>
                    </a:moveTo>
                    <a:cubicBezTo>
                      <a:pt x="4" y="0"/>
                      <a:pt x="4" y="0"/>
                      <a:pt x="4" y="0"/>
                    </a:cubicBezTo>
                    <a:cubicBezTo>
                      <a:pt x="4" y="0"/>
                      <a:pt x="5" y="0"/>
                      <a:pt x="5" y="0"/>
                    </a:cubicBezTo>
                    <a:cubicBezTo>
                      <a:pt x="5" y="0"/>
                      <a:pt x="4" y="0"/>
                      <a:pt x="4" y="0"/>
                    </a:cubicBezTo>
                    <a:cubicBezTo>
                      <a:pt x="2" y="0"/>
                      <a:pt x="4" y="0"/>
                      <a:pt x="4" y="1"/>
                    </a:cubicBezTo>
                    <a:cubicBezTo>
                      <a:pt x="4" y="1"/>
                      <a:pt x="3" y="0"/>
                      <a:pt x="2" y="0"/>
                    </a:cubicBezTo>
                    <a:cubicBezTo>
                      <a:pt x="2" y="0"/>
                      <a:pt x="2" y="0"/>
                      <a:pt x="2" y="0"/>
                    </a:cubicBezTo>
                    <a:cubicBezTo>
                      <a:pt x="0" y="0"/>
                      <a:pt x="2" y="1"/>
                      <a:pt x="3" y="1"/>
                    </a:cubicBezTo>
                    <a:cubicBezTo>
                      <a:pt x="3" y="1"/>
                      <a:pt x="3" y="1"/>
                      <a:pt x="3" y="1"/>
                    </a:cubicBezTo>
                    <a:cubicBezTo>
                      <a:pt x="4" y="1"/>
                      <a:pt x="4" y="1"/>
                      <a:pt x="4" y="1"/>
                    </a:cubicBezTo>
                    <a:cubicBezTo>
                      <a:pt x="5" y="1"/>
                      <a:pt x="6" y="1"/>
                      <a:pt x="6"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3" name="Freeform 1768"/>
              <p:cNvSpPr/>
              <p:nvPr/>
            </p:nvSpPr>
            <p:spPr bwMode="auto">
              <a:xfrm>
                <a:off x="1182" y="2752"/>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4" name="Freeform 1769"/>
              <p:cNvSpPr/>
              <p:nvPr/>
            </p:nvSpPr>
            <p:spPr bwMode="auto">
              <a:xfrm>
                <a:off x="1175" y="2754"/>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5" name="Freeform 1770"/>
              <p:cNvSpPr/>
              <p:nvPr/>
            </p:nvSpPr>
            <p:spPr bwMode="auto">
              <a:xfrm>
                <a:off x="1182" y="2754"/>
                <a:ext cx="3" cy="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1"/>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6" name="Freeform 1771"/>
              <p:cNvSpPr/>
              <p:nvPr/>
            </p:nvSpPr>
            <p:spPr bwMode="auto">
              <a:xfrm>
                <a:off x="1156" y="2754"/>
                <a:ext cx="38" cy="24"/>
              </a:xfrm>
              <a:custGeom>
                <a:avLst/>
                <a:gdLst>
                  <a:gd name="T0" fmla="*/ 15 w 16"/>
                  <a:gd name="T1" fmla="*/ 7 h 10"/>
                  <a:gd name="T2" fmla="*/ 14 w 16"/>
                  <a:gd name="T3" fmla="*/ 7 h 10"/>
                  <a:gd name="T4" fmla="*/ 13 w 16"/>
                  <a:gd name="T5" fmla="*/ 7 h 10"/>
                  <a:gd name="T6" fmla="*/ 11 w 16"/>
                  <a:gd name="T7" fmla="*/ 6 h 10"/>
                  <a:gd name="T8" fmla="*/ 11 w 16"/>
                  <a:gd name="T9" fmla="*/ 7 h 10"/>
                  <a:gd name="T10" fmla="*/ 10 w 16"/>
                  <a:gd name="T11" fmla="*/ 7 h 10"/>
                  <a:gd name="T12" fmla="*/ 11 w 16"/>
                  <a:gd name="T13" fmla="*/ 9 h 10"/>
                  <a:gd name="T14" fmla="*/ 10 w 16"/>
                  <a:gd name="T15" fmla="*/ 7 h 10"/>
                  <a:gd name="T16" fmla="*/ 11 w 16"/>
                  <a:gd name="T17" fmla="*/ 3 h 10"/>
                  <a:gd name="T18" fmla="*/ 9 w 16"/>
                  <a:gd name="T19" fmla="*/ 3 h 10"/>
                  <a:gd name="T20" fmla="*/ 11 w 16"/>
                  <a:gd name="T21" fmla="*/ 3 h 10"/>
                  <a:gd name="T22" fmla="*/ 11 w 16"/>
                  <a:gd name="T23" fmla="*/ 3 h 10"/>
                  <a:gd name="T24" fmla="*/ 11 w 16"/>
                  <a:gd name="T25" fmla="*/ 2 h 10"/>
                  <a:gd name="T26" fmla="*/ 9 w 16"/>
                  <a:gd name="T27" fmla="*/ 1 h 10"/>
                  <a:gd name="T28" fmla="*/ 12 w 16"/>
                  <a:gd name="T29" fmla="*/ 1 h 10"/>
                  <a:gd name="T30" fmla="*/ 10 w 16"/>
                  <a:gd name="T31" fmla="*/ 1 h 10"/>
                  <a:gd name="T32" fmla="*/ 8 w 16"/>
                  <a:gd name="T33" fmla="*/ 1 h 10"/>
                  <a:gd name="T34" fmla="*/ 7 w 16"/>
                  <a:gd name="T35" fmla="*/ 0 h 10"/>
                  <a:gd name="T36" fmla="*/ 10 w 16"/>
                  <a:gd name="T37" fmla="*/ 3 h 10"/>
                  <a:gd name="T38" fmla="*/ 8 w 16"/>
                  <a:gd name="T39" fmla="*/ 3 h 10"/>
                  <a:gd name="T40" fmla="*/ 7 w 16"/>
                  <a:gd name="T41" fmla="*/ 4 h 10"/>
                  <a:gd name="T42" fmla="*/ 9 w 16"/>
                  <a:gd name="T43" fmla="*/ 5 h 10"/>
                  <a:gd name="T44" fmla="*/ 8 w 16"/>
                  <a:gd name="T45" fmla="*/ 5 h 10"/>
                  <a:gd name="T46" fmla="*/ 9 w 16"/>
                  <a:gd name="T47" fmla="*/ 6 h 10"/>
                  <a:gd name="T48" fmla="*/ 7 w 16"/>
                  <a:gd name="T49" fmla="*/ 6 h 10"/>
                  <a:gd name="T50" fmla="*/ 10 w 16"/>
                  <a:gd name="T51" fmla="*/ 7 h 10"/>
                  <a:gd name="T52" fmla="*/ 6 w 16"/>
                  <a:gd name="T53" fmla="*/ 6 h 10"/>
                  <a:gd name="T54" fmla="*/ 7 w 16"/>
                  <a:gd name="T55" fmla="*/ 7 h 10"/>
                  <a:gd name="T56" fmla="*/ 8 w 16"/>
                  <a:gd name="T57" fmla="*/ 7 h 10"/>
                  <a:gd name="T58" fmla="*/ 6 w 16"/>
                  <a:gd name="T59" fmla="*/ 7 h 10"/>
                  <a:gd name="T60" fmla="*/ 6 w 16"/>
                  <a:gd name="T61" fmla="*/ 7 h 10"/>
                  <a:gd name="T62" fmla="*/ 7 w 16"/>
                  <a:gd name="T63" fmla="*/ 7 h 10"/>
                  <a:gd name="T64" fmla="*/ 7 w 16"/>
                  <a:gd name="T65" fmla="*/ 7 h 10"/>
                  <a:gd name="T66" fmla="*/ 7 w 16"/>
                  <a:gd name="T67" fmla="*/ 7 h 10"/>
                  <a:gd name="T68" fmla="*/ 7 w 16"/>
                  <a:gd name="T69" fmla="*/ 7 h 10"/>
                  <a:gd name="T70" fmla="*/ 7 w 16"/>
                  <a:gd name="T71" fmla="*/ 7 h 10"/>
                  <a:gd name="T72" fmla="*/ 7 w 16"/>
                  <a:gd name="T73" fmla="*/ 7 h 10"/>
                  <a:gd name="T74" fmla="*/ 7 w 16"/>
                  <a:gd name="T75" fmla="*/ 7 h 10"/>
                  <a:gd name="T76" fmla="*/ 14 w 16"/>
                  <a:gd name="T77" fmla="*/ 10 h 10"/>
                  <a:gd name="T78" fmla="*/ 14 w 16"/>
                  <a:gd name="T79" fmla="*/ 10 h 10"/>
                  <a:gd name="T80" fmla="*/ 14 w 16"/>
                  <a:gd name="T81" fmla="*/ 10 h 10"/>
                  <a:gd name="T82" fmla="*/ 14 w 16"/>
                  <a:gd name="T83" fmla="*/ 10 h 10"/>
                  <a:gd name="T84" fmla="*/ 13 w 16"/>
                  <a:gd name="T85" fmla="*/ 9 h 10"/>
                  <a:gd name="T86" fmla="*/ 12 w 16"/>
                  <a:gd name="T87" fmla="*/ 9 h 10"/>
                  <a:gd name="T88" fmla="*/ 13 w 16"/>
                  <a:gd name="T89" fmla="*/ 8 h 10"/>
                  <a:gd name="T90" fmla="*/ 15 w 16"/>
                  <a:gd name="T91" fmla="*/ 9 h 10"/>
                  <a:gd name="T92" fmla="*/ 16 w 16"/>
                  <a:gd name="T93" fmla="*/ 9 h 10"/>
                  <a:gd name="T94" fmla="*/ 13 w 16"/>
                  <a:gd name="T95" fmla="*/ 7 h 10"/>
                  <a:gd name="T96" fmla="*/ 15 w 16"/>
                  <a:gd name="T9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0">
                    <a:moveTo>
                      <a:pt x="15" y="7"/>
                    </a:moveTo>
                    <a:cubicBezTo>
                      <a:pt x="14" y="7"/>
                      <a:pt x="14" y="7"/>
                      <a:pt x="14" y="7"/>
                    </a:cubicBezTo>
                    <a:cubicBezTo>
                      <a:pt x="13" y="7"/>
                      <a:pt x="13" y="7"/>
                      <a:pt x="13" y="7"/>
                    </a:cubicBezTo>
                    <a:cubicBezTo>
                      <a:pt x="12" y="7"/>
                      <a:pt x="12" y="6"/>
                      <a:pt x="11" y="6"/>
                    </a:cubicBezTo>
                    <a:cubicBezTo>
                      <a:pt x="10" y="7"/>
                      <a:pt x="12" y="7"/>
                      <a:pt x="11" y="7"/>
                    </a:cubicBezTo>
                    <a:cubicBezTo>
                      <a:pt x="10" y="7"/>
                      <a:pt x="10" y="7"/>
                      <a:pt x="10" y="7"/>
                    </a:cubicBezTo>
                    <a:cubicBezTo>
                      <a:pt x="11" y="8"/>
                      <a:pt x="12" y="9"/>
                      <a:pt x="11" y="9"/>
                    </a:cubicBezTo>
                    <a:cubicBezTo>
                      <a:pt x="10" y="8"/>
                      <a:pt x="10" y="8"/>
                      <a:pt x="10" y="7"/>
                    </a:cubicBezTo>
                    <a:cubicBezTo>
                      <a:pt x="11" y="6"/>
                      <a:pt x="10" y="5"/>
                      <a:pt x="11" y="3"/>
                    </a:cubicBezTo>
                    <a:cubicBezTo>
                      <a:pt x="9" y="3"/>
                      <a:pt x="9" y="3"/>
                      <a:pt x="9" y="3"/>
                    </a:cubicBezTo>
                    <a:cubicBezTo>
                      <a:pt x="10" y="3"/>
                      <a:pt x="9" y="2"/>
                      <a:pt x="11" y="3"/>
                    </a:cubicBezTo>
                    <a:cubicBezTo>
                      <a:pt x="10" y="3"/>
                      <a:pt x="11" y="3"/>
                      <a:pt x="11" y="3"/>
                    </a:cubicBezTo>
                    <a:cubicBezTo>
                      <a:pt x="12" y="3"/>
                      <a:pt x="11" y="2"/>
                      <a:pt x="11" y="2"/>
                    </a:cubicBezTo>
                    <a:cubicBezTo>
                      <a:pt x="11" y="2"/>
                      <a:pt x="9" y="2"/>
                      <a:pt x="9" y="1"/>
                    </a:cubicBezTo>
                    <a:cubicBezTo>
                      <a:pt x="11" y="2"/>
                      <a:pt x="9" y="1"/>
                      <a:pt x="12" y="1"/>
                    </a:cubicBezTo>
                    <a:cubicBezTo>
                      <a:pt x="12" y="1"/>
                      <a:pt x="10" y="1"/>
                      <a:pt x="10" y="1"/>
                    </a:cubicBezTo>
                    <a:cubicBezTo>
                      <a:pt x="9" y="0"/>
                      <a:pt x="9" y="1"/>
                      <a:pt x="8" y="1"/>
                    </a:cubicBezTo>
                    <a:cubicBezTo>
                      <a:pt x="7" y="0"/>
                      <a:pt x="9" y="1"/>
                      <a:pt x="7" y="0"/>
                    </a:cubicBezTo>
                    <a:cubicBezTo>
                      <a:pt x="7" y="1"/>
                      <a:pt x="9" y="2"/>
                      <a:pt x="10" y="3"/>
                    </a:cubicBezTo>
                    <a:cubicBezTo>
                      <a:pt x="8" y="3"/>
                      <a:pt x="8" y="3"/>
                      <a:pt x="8" y="3"/>
                    </a:cubicBezTo>
                    <a:cubicBezTo>
                      <a:pt x="9" y="4"/>
                      <a:pt x="9" y="4"/>
                      <a:pt x="7" y="4"/>
                    </a:cubicBezTo>
                    <a:cubicBezTo>
                      <a:pt x="8" y="4"/>
                      <a:pt x="6" y="5"/>
                      <a:pt x="9" y="5"/>
                    </a:cubicBezTo>
                    <a:cubicBezTo>
                      <a:pt x="8" y="5"/>
                      <a:pt x="8" y="5"/>
                      <a:pt x="8" y="5"/>
                    </a:cubicBezTo>
                    <a:cubicBezTo>
                      <a:pt x="9" y="6"/>
                      <a:pt x="9" y="6"/>
                      <a:pt x="9" y="6"/>
                    </a:cubicBezTo>
                    <a:cubicBezTo>
                      <a:pt x="9" y="6"/>
                      <a:pt x="7" y="6"/>
                      <a:pt x="7" y="6"/>
                    </a:cubicBezTo>
                    <a:cubicBezTo>
                      <a:pt x="9" y="6"/>
                      <a:pt x="9" y="6"/>
                      <a:pt x="10" y="7"/>
                    </a:cubicBezTo>
                    <a:cubicBezTo>
                      <a:pt x="8" y="7"/>
                      <a:pt x="7" y="7"/>
                      <a:pt x="6" y="6"/>
                    </a:cubicBezTo>
                    <a:cubicBezTo>
                      <a:pt x="7" y="7"/>
                      <a:pt x="7" y="7"/>
                      <a:pt x="7" y="7"/>
                    </a:cubicBezTo>
                    <a:cubicBezTo>
                      <a:pt x="7" y="7"/>
                      <a:pt x="8" y="7"/>
                      <a:pt x="8" y="7"/>
                    </a:cubicBezTo>
                    <a:cubicBezTo>
                      <a:pt x="8" y="8"/>
                      <a:pt x="7" y="7"/>
                      <a:pt x="6" y="7"/>
                    </a:cubicBezTo>
                    <a:cubicBezTo>
                      <a:pt x="6" y="7"/>
                      <a:pt x="6" y="7"/>
                      <a:pt x="6"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10" y="8"/>
                      <a:pt x="0" y="5"/>
                      <a:pt x="14" y="10"/>
                    </a:cubicBezTo>
                    <a:cubicBezTo>
                      <a:pt x="14" y="10"/>
                      <a:pt x="14" y="10"/>
                      <a:pt x="14" y="10"/>
                    </a:cubicBezTo>
                    <a:cubicBezTo>
                      <a:pt x="14" y="10"/>
                      <a:pt x="14" y="10"/>
                      <a:pt x="14" y="10"/>
                    </a:cubicBezTo>
                    <a:cubicBezTo>
                      <a:pt x="14" y="10"/>
                      <a:pt x="14" y="10"/>
                      <a:pt x="14" y="10"/>
                    </a:cubicBezTo>
                    <a:cubicBezTo>
                      <a:pt x="13" y="9"/>
                      <a:pt x="13" y="9"/>
                      <a:pt x="13" y="9"/>
                    </a:cubicBezTo>
                    <a:cubicBezTo>
                      <a:pt x="12" y="9"/>
                      <a:pt x="12" y="9"/>
                      <a:pt x="12" y="9"/>
                    </a:cubicBezTo>
                    <a:cubicBezTo>
                      <a:pt x="12" y="8"/>
                      <a:pt x="13" y="8"/>
                      <a:pt x="13" y="8"/>
                    </a:cubicBezTo>
                    <a:cubicBezTo>
                      <a:pt x="15" y="8"/>
                      <a:pt x="14" y="8"/>
                      <a:pt x="15" y="9"/>
                    </a:cubicBezTo>
                    <a:cubicBezTo>
                      <a:pt x="15" y="9"/>
                      <a:pt x="15" y="9"/>
                      <a:pt x="16" y="9"/>
                    </a:cubicBezTo>
                    <a:cubicBezTo>
                      <a:pt x="15" y="8"/>
                      <a:pt x="14" y="8"/>
                      <a:pt x="13" y="7"/>
                    </a:cubicBezTo>
                    <a:cubicBezTo>
                      <a:pt x="15" y="8"/>
                      <a:pt x="15" y="7"/>
                      <a:pt x="15"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7" name="Freeform 1772"/>
              <p:cNvSpPr/>
              <p:nvPr/>
            </p:nvSpPr>
            <p:spPr bwMode="auto">
              <a:xfrm>
                <a:off x="1194" y="2776"/>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8" name="Freeform 1773"/>
              <p:cNvSpPr/>
              <p:nvPr/>
            </p:nvSpPr>
            <p:spPr bwMode="auto">
              <a:xfrm>
                <a:off x="1192" y="27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9" name="Freeform 1774"/>
              <p:cNvSpPr/>
              <p:nvPr/>
            </p:nvSpPr>
            <p:spPr bwMode="auto">
              <a:xfrm>
                <a:off x="1178" y="2773"/>
                <a:ext cx="4" cy="3"/>
              </a:xfrm>
              <a:custGeom>
                <a:avLst/>
                <a:gdLst>
                  <a:gd name="T0" fmla="*/ 1 w 2"/>
                  <a:gd name="T1" fmla="*/ 1 h 1"/>
                  <a:gd name="T2" fmla="*/ 2 w 2"/>
                  <a:gd name="T3" fmla="*/ 1 h 1"/>
                  <a:gd name="T4" fmla="*/ 2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0" y="0"/>
                      <a:pt x="2" y="1"/>
                      <a:pt x="2" y="1"/>
                    </a:cubicBezTo>
                    <a:cubicBezTo>
                      <a:pt x="2" y="1"/>
                      <a:pt x="2" y="1"/>
                      <a:pt x="2" y="1"/>
                    </a:cubicBezTo>
                    <a:cubicBezTo>
                      <a:pt x="1" y="1"/>
                      <a:pt x="2"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0" name="Freeform 1775"/>
              <p:cNvSpPr/>
              <p:nvPr/>
            </p:nvSpPr>
            <p:spPr bwMode="auto">
              <a:xfrm>
                <a:off x="1168" y="276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1" name="Freeform 1776"/>
              <p:cNvSpPr/>
              <p:nvPr/>
            </p:nvSpPr>
            <p:spPr bwMode="auto">
              <a:xfrm>
                <a:off x="1170" y="2764"/>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2" name="Rectangle 1777"/>
              <p:cNvSpPr>
                <a:spLocks noChangeArrowheads="1"/>
              </p:cNvSpPr>
              <p:nvPr/>
            </p:nvSpPr>
            <p:spPr bwMode="auto">
              <a:xfrm>
                <a:off x="1194" y="277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33" name="Freeform 1778"/>
              <p:cNvSpPr/>
              <p:nvPr/>
            </p:nvSpPr>
            <p:spPr bwMode="auto">
              <a:xfrm>
                <a:off x="1178" y="2754"/>
                <a:ext cx="19" cy="17"/>
              </a:xfrm>
              <a:custGeom>
                <a:avLst/>
                <a:gdLst>
                  <a:gd name="T0" fmla="*/ 2 w 8"/>
                  <a:gd name="T1" fmla="*/ 1 h 7"/>
                  <a:gd name="T2" fmla="*/ 1 w 8"/>
                  <a:gd name="T3" fmla="*/ 2 h 7"/>
                  <a:gd name="T4" fmla="*/ 4 w 8"/>
                  <a:gd name="T5" fmla="*/ 3 h 7"/>
                  <a:gd name="T6" fmla="*/ 1 w 8"/>
                  <a:gd name="T7" fmla="*/ 2 h 7"/>
                  <a:gd name="T8" fmla="*/ 3 w 8"/>
                  <a:gd name="T9" fmla="*/ 4 h 7"/>
                  <a:gd name="T10" fmla="*/ 2 w 8"/>
                  <a:gd name="T11" fmla="*/ 4 h 7"/>
                  <a:gd name="T12" fmla="*/ 5 w 8"/>
                  <a:gd name="T13" fmla="*/ 5 h 7"/>
                  <a:gd name="T14" fmla="*/ 1 w 8"/>
                  <a:gd name="T15" fmla="*/ 5 h 7"/>
                  <a:gd name="T16" fmla="*/ 1 w 8"/>
                  <a:gd name="T17" fmla="*/ 5 h 7"/>
                  <a:gd name="T18" fmla="*/ 2 w 8"/>
                  <a:gd name="T19" fmla="*/ 6 h 7"/>
                  <a:gd name="T20" fmla="*/ 4 w 8"/>
                  <a:gd name="T21" fmla="*/ 6 h 7"/>
                  <a:gd name="T22" fmla="*/ 6 w 8"/>
                  <a:gd name="T23" fmla="*/ 7 h 7"/>
                  <a:gd name="T24" fmla="*/ 5 w 8"/>
                  <a:gd name="T25" fmla="*/ 6 h 7"/>
                  <a:gd name="T26" fmla="*/ 6 w 8"/>
                  <a:gd name="T27" fmla="*/ 6 h 7"/>
                  <a:gd name="T28" fmla="*/ 5 w 8"/>
                  <a:gd name="T29" fmla="*/ 6 h 7"/>
                  <a:gd name="T30" fmla="*/ 6 w 8"/>
                  <a:gd name="T31" fmla="*/ 6 h 7"/>
                  <a:gd name="T32" fmla="*/ 5 w 8"/>
                  <a:gd name="T33" fmla="*/ 5 h 7"/>
                  <a:gd name="T34" fmla="*/ 6 w 8"/>
                  <a:gd name="T35" fmla="*/ 5 h 7"/>
                  <a:gd name="T36" fmla="*/ 4 w 8"/>
                  <a:gd name="T37" fmla="*/ 4 h 7"/>
                  <a:gd name="T38" fmla="*/ 6 w 8"/>
                  <a:gd name="T39" fmla="*/ 4 h 7"/>
                  <a:gd name="T40" fmla="*/ 5 w 8"/>
                  <a:gd name="T41" fmla="*/ 4 h 7"/>
                  <a:gd name="T42" fmla="*/ 7 w 8"/>
                  <a:gd name="T43" fmla="*/ 3 h 7"/>
                  <a:gd name="T44" fmla="*/ 5 w 8"/>
                  <a:gd name="T45" fmla="*/ 3 h 7"/>
                  <a:gd name="T46" fmla="*/ 6 w 8"/>
                  <a:gd name="T47" fmla="*/ 4 h 7"/>
                  <a:gd name="T48" fmla="*/ 3 w 8"/>
                  <a:gd name="T49" fmla="*/ 3 h 7"/>
                  <a:gd name="T50" fmla="*/ 6 w 8"/>
                  <a:gd name="T51" fmla="*/ 3 h 7"/>
                  <a:gd name="T52" fmla="*/ 6 w 8"/>
                  <a:gd name="T53" fmla="*/ 2 h 7"/>
                  <a:gd name="T54" fmla="*/ 6 w 8"/>
                  <a:gd name="T55" fmla="*/ 2 h 7"/>
                  <a:gd name="T56" fmla="*/ 5 w 8"/>
                  <a:gd name="T57" fmla="*/ 1 h 7"/>
                  <a:gd name="T58" fmla="*/ 4 w 8"/>
                  <a:gd name="T59" fmla="*/ 1 h 7"/>
                  <a:gd name="T60" fmla="*/ 4 w 8"/>
                  <a:gd name="T61" fmla="*/ 1 h 7"/>
                  <a:gd name="T62" fmla="*/ 4 w 8"/>
                  <a:gd name="T63" fmla="*/ 1 h 7"/>
                  <a:gd name="T64" fmla="*/ 2 w 8"/>
                  <a:gd name="T65" fmla="*/ 0 h 7"/>
                  <a:gd name="T66" fmla="*/ 3 w 8"/>
                  <a:gd name="T67" fmla="*/ 1 h 7"/>
                  <a:gd name="T68" fmla="*/ 2 w 8"/>
                  <a:gd name="T6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2" y="1"/>
                    </a:moveTo>
                    <a:cubicBezTo>
                      <a:pt x="0" y="1"/>
                      <a:pt x="1" y="1"/>
                      <a:pt x="1" y="2"/>
                    </a:cubicBezTo>
                    <a:cubicBezTo>
                      <a:pt x="2" y="2"/>
                      <a:pt x="4" y="2"/>
                      <a:pt x="4" y="3"/>
                    </a:cubicBezTo>
                    <a:cubicBezTo>
                      <a:pt x="1" y="2"/>
                      <a:pt x="1" y="2"/>
                      <a:pt x="1" y="2"/>
                    </a:cubicBezTo>
                    <a:cubicBezTo>
                      <a:pt x="1" y="3"/>
                      <a:pt x="1" y="4"/>
                      <a:pt x="3" y="4"/>
                    </a:cubicBezTo>
                    <a:cubicBezTo>
                      <a:pt x="3" y="4"/>
                      <a:pt x="2" y="5"/>
                      <a:pt x="2" y="4"/>
                    </a:cubicBezTo>
                    <a:cubicBezTo>
                      <a:pt x="2" y="5"/>
                      <a:pt x="6" y="5"/>
                      <a:pt x="5" y="5"/>
                    </a:cubicBezTo>
                    <a:cubicBezTo>
                      <a:pt x="3" y="5"/>
                      <a:pt x="3" y="5"/>
                      <a:pt x="1" y="5"/>
                    </a:cubicBezTo>
                    <a:cubicBezTo>
                      <a:pt x="1" y="5"/>
                      <a:pt x="1" y="5"/>
                      <a:pt x="1" y="5"/>
                    </a:cubicBezTo>
                    <a:cubicBezTo>
                      <a:pt x="1" y="5"/>
                      <a:pt x="2" y="6"/>
                      <a:pt x="2" y="6"/>
                    </a:cubicBezTo>
                    <a:cubicBezTo>
                      <a:pt x="3" y="6"/>
                      <a:pt x="4" y="6"/>
                      <a:pt x="4" y="6"/>
                    </a:cubicBezTo>
                    <a:cubicBezTo>
                      <a:pt x="4" y="6"/>
                      <a:pt x="5" y="7"/>
                      <a:pt x="6" y="7"/>
                    </a:cubicBezTo>
                    <a:cubicBezTo>
                      <a:pt x="5" y="6"/>
                      <a:pt x="6" y="6"/>
                      <a:pt x="5" y="6"/>
                    </a:cubicBezTo>
                    <a:cubicBezTo>
                      <a:pt x="6" y="6"/>
                      <a:pt x="5" y="6"/>
                      <a:pt x="6" y="6"/>
                    </a:cubicBezTo>
                    <a:cubicBezTo>
                      <a:pt x="5" y="6"/>
                      <a:pt x="5" y="6"/>
                      <a:pt x="5" y="6"/>
                    </a:cubicBezTo>
                    <a:cubicBezTo>
                      <a:pt x="5" y="5"/>
                      <a:pt x="6" y="6"/>
                      <a:pt x="6" y="6"/>
                    </a:cubicBezTo>
                    <a:cubicBezTo>
                      <a:pt x="6" y="5"/>
                      <a:pt x="5" y="5"/>
                      <a:pt x="5" y="5"/>
                    </a:cubicBezTo>
                    <a:cubicBezTo>
                      <a:pt x="6" y="5"/>
                      <a:pt x="6" y="5"/>
                      <a:pt x="6" y="5"/>
                    </a:cubicBezTo>
                    <a:cubicBezTo>
                      <a:pt x="5" y="5"/>
                      <a:pt x="6" y="5"/>
                      <a:pt x="4" y="4"/>
                    </a:cubicBezTo>
                    <a:cubicBezTo>
                      <a:pt x="6" y="4"/>
                      <a:pt x="6" y="4"/>
                      <a:pt x="6" y="4"/>
                    </a:cubicBezTo>
                    <a:cubicBezTo>
                      <a:pt x="5" y="4"/>
                      <a:pt x="5" y="4"/>
                      <a:pt x="5" y="4"/>
                    </a:cubicBezTo>
                    <a:cubicBezTo>
                      <a:pt x="5" y="4"/>
                      <a:pt x="8" y="4"/>
                      <a:pt x="7" y="3"/>
                    </a:cubicBezTo>
                    <a:cubicBezTo>
                      <a:pt x="6" y="3"/>
                      <a:pt x="6" y="3"/>
                      <a:pt x="5" y="3"/>
                    </a:cubicBezTo>
                    <a:cubicBezTo>
                      <a:pt x="5" y="3"/>
                      <a:pt x="6" y="3"/>
                      <a:pt x="6" y="4"/>
                    </a:cubicBezTo>
                    <a:cubicBezTo>
                      <a:pt x="5" y="4"/>
                      <a:pt x="4" y="3"/>
                      <a:pt x="3" y="3"/>
                    </a:cubicBezTo>
                    <a:cubicBezTo>
                      <a:pt x="5" y="3"/>
                      <a:pt x="3" y="3"/>
                      <a:pt x="6" y="3"/>
                    </a:cubicBezTo>
                    <a:cubicBezTo>
                      <a:pt x="6" y="2"/>
                      <a:pt x="5" y="2"/>
                      <a:pt x="6" y="2"/>
                    </a:cubicBezTo>
                    <a:cubicBezTo>
                      <a:pt x="6" y="2"/>
                      <a:pt x="6" y="2"/>
                      <a:pt x="6" y="2"/>
                    </a:cubicBezTo>
                    <a:cubicBezTo>
                      <a:pt x="4" y="2"/>
                      <a:pt x="7" y="2"/>
                      <a:pt x="5" y="1"/>
                    </a:cubicBezTo>
                    <a:cubicBezTo>
                      <a:pt x="4" y="1"/>
                      <a:pt x="4" y="1"/>
                      <a:pt x="4" y="1"/>
                    </a:cubicBezTo>
                    <a:cubicBezTo>
                      <a:pt x="4" y="1"/>
                      <a:pt x="4" y="1"/>
                      <a:pt x="4" y="1"/>
                    </a:cubicBezTo>
                    <a:cubicBezTo>
                      <a:pt x="4" y="1"/>
                      <a:pt x="4" y="1"/>
                      <a:pt x="4" y="1"/>
                    </a:cubicBezTo>
                    <a:cubicBezTo>
                      <a:pt x="3" y="1"/>
                      <a:pt x="3" y="0"/>
                      <a:pt x="2" y="0"/>
                    </a:cubicBezTo>
                    <a:cubicBezTo>
                      <a:pt x="2" y="1"/>
                      <a:pt x="3" y="1"/>
                      <a:pt x="3" y="1"/>
                    </a:cubicBezTo>
                    <a:cubicBezTo>
                      <a:pt x="3" y="1"/>
                      <a:pt x="2"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4" name="Freeform 1779"/>
              <p:cNvSpPr/>
              <p:nvPr/>
            </p:nvSpPr>
            <p:spPr bwMode="auto">
              <a:xfrm>
                <a:off x="1192"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5" name="Freeform 1780"/>
              <p:cNvSpPr/>
              <p:nvPr/>
            </p:nvSpPr>
            <p:spPr bwMode="auto">
              <a:xfrm>
                <a:off x="1178" y="2745"/>
                <a:ext cx="21" cy="12"/>
              </a:xfrm>
              <a:custGeom>
                <a:avLst/>
                <a:gdLst>
                  <a:gd name="T0" fmla="*/ 4 w 9"/>
                  <a:gd name="T1" fmla="*/ 3 h 5"/>
                  <a:gd name="T2" fmla="*/ 6 w 9"/>
                  <a:gd name="T3" fmla="*/ 3 h 5"/>
                  <a:gd name="T4" fmla="*/ 3 w 9"/>
                  <a:gd name="T5" fmla="*/ 3 h 5"/>
                  <a:gd name="T6" fmla="*/ 2 w 9"/>
                  <a:gd name="T7" fmla="*/ 2 h 5"/>
                  <a:gd name="T8" fmla="*/ 5 w 9"/>
                  <a:gd name="T9" fmla="*/ 3 h 5"/>
                  <a:gd name="T10" fmla="*/ 6 w 9"/>
                  <a:gd name="T11" fmla="*/ 2 h 5"/>
                  <a:gd name="T12" fmla="*/ 4 w 9"/>
                  <a:gd name="T13" fmla="*/ 2 h 5"/>
                  <a:gd name="T14" fmla="*/ 3 w 9"/>
                  <a:gd name="T15" fmla="*/ 1 h 5"/>
                  <a:gd name="T16" fmla="*/ 3 w 9"/>
                  <a:gd name="T17" fmla="*/ 2 h 5"/>
                  <a:gd name="T18" fmla="*/ 6 w 9"/>
                  <a:gd name="T19" fmla="*/ 2 h 5"/>
                  <a:gd name="T20" fmla="*/ 0 w 9"/>
                  <a:gd name="T21" fmla="*/ 0 h 5"/>
                  <a:gd name="T22" fmla="*/ 1 w 9"/>
                  <a:gd name="T23" fmla="*/ 0 h 5"/>
                  <a:gd name="T24" fmla="*/ 3 w 9"/>
                  <a:gd name="T25" fmla="*/ 1 h 5"/>
                  <a:gd name="T26" fmla="*/ 2 w 9"/>
                  <a:gd name="T27" fmla="*/ 1 h 5"/>
                  <a:gd name="T28" fmla="*/ 1 w 9"/>
                  <a:gd name="T29" fmla="*/ 1 h 5"/>
                  <a:gd name="T30" fmla="*/ 1 w 9"/>
                  <a:gd name="T31" fmla="*/ 4 h 5"/>
                  <a:gd name="T32" fmla="*/ 1 w 9"/>
                  <a:gd name="T33" fmla="*/ 3 h 5"/>
                  <a:gd name="T34" fmla="*/ 2 w 9"/>
                  <a:gd name="T35" fmla="*/ 4 h 5"/>
                  <a:gd name="T36" fmla="*/ 5 w 9"/>
                  <a:gd name="T37" fmla="*/ 4 h 5"/>
                  <a:gd name="T38" fmla="*/ 4 w 9"/>
                  <a:gd name="T39" fmla="*/ 4 h 5"/>
                  <a:gd name="T40" fmla="*/ 6 w 9"/>
                  <a:gd name="T41" fmla="*/ 4 h 5"/>
                  <a:gd name="T42" fmla="*/ 7 w 9"/>
                  <a:gd name="T43" fmla="*/ 5 h 5"/>
                  <a:gd name="T44" fmla="*/ 7 w 9"/>
                  <a:gd name="T45" fmla="*/ 4 h 5"/>
                  <a:gd name="T46" fmla="*/ 4 w 9"/>
                  <a:gd name="T4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5">
                    <a:moveTo>
                      <a:pt x="4" y="3"/>
                    </a:moveTo>
                    <a:cubicBezTo>
                      <a:pt x="5" y="3"/>
                      <a:pt x="5" y="3"/>
                      <a:pt x="6" y="3"/>
                    </a:cubicBezTo>
                    <a:cubicBezTo>
                      <a:pt x="5" y="3"/>
                      <a:pt x="4" y="3"/>
                      <a:pt x="3" y="3"/>
                    </a:cubicBezTo>
                    <a:cubicBezTo>
                      <a:pt x="4" y="3"/>
                      <a:pt x="2" y="3"/>
                      <a:pt x="2" y="2"/>
                    </a:cubicBezTo>
                    <a:cubicBezTo>
                      <a:pt x="3" y="3"/>
                      <a:pt x="5" y="3"/>
                      <a:pt x="5" y="3"/>
                    </a:cubicBezTo>
                    <a:cubicBezTo>
                      <a:pt x="5" y="3"/>
                      <a:pt x="6" y="2"/>
                      <a:pt x="6" y="2"/>
                    </a:cubicBezTo>
                    <a:cubicBezTo>
                      <a:pt x="4" y="3"/>
                      <a:pt x="5" y="2"/>
                      <a:pt x="4" y="2"/>
                    </a:cubicBezTo>
                    <a:cubicBezTo>
                      <a:pt x="3" y="2"/>
                      <a:pt x="2" y="2"/>
                      <a:pt x="3" y="1"/>
                    </a:cubicBezTo>
                    <a:cubicBezTo>
                      <a:pt x="4" y="2"/>
                      <a:pt x="3" y="2"/>
                      <a:pt x="3" y="2"/>
                    </a:cubicBezTo>
                    <a:cubicBezTo>
                      <a:pt x="5" y="2"/>
                      <a:pt x="4" y="2"/>
                      <a:pt x="6" y="2"/>
                    </a:cubicBezTo>
                    <a:cubicBezTo>
                      <a:pt x="4" y="1"/>
                      <a:pt x="4" y="0"/>
                      <a:pt x="0" y="0"/>
                    </a:cubicBezTo>
                    <a:cubicBezTo>
                      <a:pt x="0" y="0"/>
                      <a:pt x="1" y="0"/>
                      <a:pt x="1" y="0"/>
                    </a:cubicBezTo>
                    <a:cubicBezTo>
                      <a:pt x="1" y="0"/>
                      <a:pt x="2" y="1"/>
                      <a:pt x="3" y="1"/>
                    </a:cubicBezTo>
                    <a:cubicBezTo>
                      <a:pt x="3" y="1"/>
                      <a:pt x="4" y="1"/>
                      <a:pt x="2" y="1"/>
                    </a:cubicBezTo>
                    <a:cubicBezTo>
                      <a:pt x="1" y="1"/>
                      <a:pt x="1" y="1"/>
                      <a:pt x="1" y="1"/>
                    </a:cubicBezTo>
                    <a:cubicBezTo>
                      <a:pt x="0" y="1"/>
                      <a:pt x="1" y="3"/>
                      <a:pt x="1" y="4"/>
                    </a:cubicBezTo>
                    <a:cubicBezTo>
                      <a:pt x="1" y="3"/>
                      <a:pt x="1" y="3"/>
                      <a:pt x="1" y="3"/>
                    </a:cubicBezTo>
                    <a:cubicBezTo>
                      <a:pt x="2" y="3"/>
                      <a:pt x="2" y="3"/>
                      <a:pt x="2" y="4"/>
                    </a:cubicBezTo>
                    <a:cubicBezTo>
                      <a:pt x="5" y="4"/>
                      <a:pt x="5" y="4"/>
                      <a:pt x="5" y="4"/>
                    </a:cubicBezTo>
                    <a:cubicBezTo>
                      <a:pt x="4" y="4"/>
                      <a:pt x="5" y="4"/>
                      <a:pt x="4" y="4"/>
                    </a:cubicBezTo>
                    <a:cubicBezTo>
                      <a:pt x="5" y="4"/>
                      <a:pt x="5" y="4"/>
                      <a:pt x="6" y="4"/>
                    </a:cubicBezTo>
                    <a:cubicBezTo>
                      <a:pt x="6" y="4"/>
                      <a:pt x="6" y="4"/>
                      <a:pt x="7" y="5"/>
                    </a:cubicBezTo>
                    <a:cubicBezTo>
                      <a:pt x="9" y="4"/>
                      <a:pt x="6" y="4"/>
                      <a:pt x="7" y="4"/>
                    </a:cubicBezTo>
                    <a:lnTo>
                      <a:pt x="4"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6" name="Freeform 1781"/>
              <p:cNvSpPr/>
              <p:nvPr/>
            </p:nvSpPr>
            <p:spPr bwMode="auto">
              <a:xfrm>
                <a:off x="1187" y="2754"/>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7" name="Freeform 1782"/>
              <p:cNvSpPr/>
              <p:nvPr/>
            </p:nvSpPr>
            <p:spPr bwMode="auto">
              <a:xfrm>
                <a:off x="1180" y="275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8" name="Freeform 1783"/>
              <p:cNvSpPr/>
              <p:nvPr/>
            </p:nvSpPr>
            <p:spPr bwMode="auto">
              <a:xfrm>
                <a:off x="1189" y="2747"/>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9" name="Freeform 1784"/>
              <p:cNvSpPr/>
              <p:nvPr/>
            </p:nvSpPr>
            <p:spPr bwMode="auto">
              <a:xfrm>
                <a:off x="1178" y="2743"/>
                <a:ext cx="11" cy="2"/>
              </a:xfrm>
              <a:custGeom>
                <a:avLst/>
                <a:gdLst>
                  <a:gd name="T0" fmla="*/ 0 w 5"/>
                  <a:gd name="T1" fmla="*/ 0 h 1"/>
                  <a:gd name="T2" fmla="*/ 0 w 5"/>
                  <a:gd name="T3" fmla="*/ 1 h 1"/>
                  <a:gd name="T4" fmla="*/ 4 w 5"/>
                  <a:gd name="T5" fmla="*/ 1 h 1"/>
                  <a:gd name="T6" fmla="*/ 2 w 5"/>
                  <a:gd name="T7" fmla="*/ 0 h 1"/>
                  <a:gd name="T8" fmla="*/ 2 w 5"/>
                  <a:gd name="T9" fmla="*/ 0 h 1"/>
                  <a:gd name="T10" fmla="*/ 0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0" y="0"/>
                    </a:moveTo>
                    <a:cubicBezTo>
                      <a:pt x="0" y="0"/>
                      <a:pt x="1" y="0"/>
                      <a:pt x="0" y="1"/>
                    </a:cubicBezTo>
                    <a:cubicBezTo>
                      <a:pt x="2" y="1"/>
                      <a:pt x="3" y="1"/>
                      <a:pt x="4" y="1"/>
                    </a:cubicBezTo>
                    <a:cubicBezTo>
                      <a:pt x="5" y="1"/>
                      <a:pt x="2" y="1"/>
                      <a:pt x="2" y="0"/>
                    </a:cubicBezTo>
                    <a:cubicBezTo>
                      <a:pt x="3" y="0"/>
                      <a:pt x="1" y="0"/>
                      <a:pt x="2" y="0"/>
                    </a:cubicBez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0" name="Freeform 1785"/>
              <p:cNvSpPr/>
              <p:nvPr/>
            </p:nvSpPr>
            <p:spPr bwMode="auto">
              <a:xfrm>
                <a:off x="1168" y="2726"/>
                <a:ext cx="29" cy="17"/>
              </a:xfrm>
              <a:custGeom>
                <a:avLst/>
                <a:gdLst>
                  <a:gd name="T0" fmla="*/ 9 w 12"/>
                  <a:gd name="T1" fmla="*/ 6 h 7"/>
                  <a:gd name="T2" fmla="*/ 9 w 12"/>
                  <a:gd name="T3" fmla="*/ 5 h 7"/>
                  <a:gd name="T4" fmla="*/ 10 w 12"/>
                  <a:gd name="T5" fmla="*/ 6 h 7"/>
                  <a:gd name="T6" fmla="*/ 11 w 12"/>
                  <a:gd name="T7" fmla="*/ 5 h 7"/>
                  <a:gd name="T8" fmla="*/ 10 w 12"/>
                  <a:gd name="T9" fmla="*/ 5 h 7"/>
                  <a:gd name="T10" fmla="*/ 10 w 12"/>
                  <a:gd name="T11" fmla="*/ 4 h 7"/>
                  <a:gd name="T12" fmla="*/ 8 w 12"/>
                  <a:gd name="T13" fmla="*/ 4 h 7"/>
                  <a:gd name="T14" fmla="*/ 11 w 12"/>
                  <a:gd name="T15" fmla="*/ 4 h 7"/>
                  <a:gd name="T16" fmla="*/ 7 w 12"/>
                  <a:gd name="T17" fmla="*/ 3 h 7"/>
                  <a:gd name="T18" fmla="*/ 9 w 12"/>
                  <a:gd name="T19" fmla="*/ 2 h 7"/>
                  <a:gd name="T20" fmla="*/ 9 w 12"/>
                  <a:gd name="T21" fmla="*/ 3 h 7"/>
                  <a:gd name="T22" fmla="*/ 9 w 12"/>
                  <a:gd name="T23" fmla="*/ 2 h 7"/>
                  <a:gd name="T24" fmla="*/ 11 w 12"/>
                  <a:gd name="T25" fmla="*/ 3 h 7"/>
                  <a:gd name="T26" fmla="*/ 11 w 12"/>
                  <a:gd name="T27" fmla="*/ 2 h 7"/>
                  <a:gd name="T28" fmla="*/ 11 w 12"/>
                  <a:gd name="T29" fmla="*/ 2 h 7"/>
                  <a:gd name="T30" fmla="*/ 11 w 12"/>
                  <a:gd name="T31" fmla="*/ 2 h 7"/>
                  <a:gd name="T32" fmla="*/ 11 w 12"/>
                  <a:gd name="T33" fmla="*/ 2 h 7"/>
                  <a:gd name="T34" fmla="*/ 11 w 12"/>
                  <a:gd name="T35" fmla="*/ 2 h 7"/>
                  <a:gd name="T36" fmla="*/ 11 w 12"/>
                  <a:gd name="T37" fmla="*/ 2 h 7"/>
                  <a:gd name="T38" fmla="*/ 11 w 12"/>
                  <a:gd name="T39" fmla="*/ 2 h 7"/>
                  <a:gd name="T40" fmla="*/ 5 w 12"/>
                  <a:gd name="T41" fmla="*/ 1 h 7"/>
                  <a:gd name="T42" fmla="*/ 5 w 12"/>
                  <a:gd name="T43" fmla="*/ 1 h 7"/>
                  <a:gd name="T44" fmla="*/ 5 w 12"/>
                  <a:gd name="T45" fmla="*/ 1 h 7"/>
                  <a:gd name="T46" fmla="*/ 6 w 12"/>
                  <a:gd name="T47" fmla="*/ 1 h 7"/>
                  <a:gd name="T48" fmla="*/ 6 w 12"/>
                  <a:gd name="T49" fmla="*/ 2 h 7"/>
                  <a:gd name="T50" fmla="*/ 5 w 12"/>
                  <a:gd name="T51" fmla="*/ 2 h 7"/>
                  <a:gd name="T52" fmla="*/ 4 w 12"/>
                  <a:gd name="T53" fmla="*/ 2 h 7"/>
                  <a:gd name="T54" fmla="*/ 6 w 12"/>
                  <a:gd name="T55" fmla="*/ 4 h 7"/>
                  <a:gd name="T56" fmla="*/ 5 w 12"/>
                  <a:gd name="T57" fmla="*/ 4 h 7"/>
                  <a:gd name="T58" fmla="*/ 8 w 12"/>
                  <a:gd name="T59" fmla="*/ 4 h 7"/>
                  <a:gd name="T60" fmla="*/ 8 w 12"/>
                  <a:gd name="T61" fmla="*/ 5 h 7"/>
                  <a:gd name="T62" fmla="*/ 5 w 12"/>
                  <a:gd name="T63" fmla="*/ 4 h 7"/>
                  <a:gd name="T64" fmla="*/ 6 w 12"/>
                  <a:gd name="T65" fmla="*/ 5 h 7"/>
                  <a:gd name="T66" fmla="*/ 4 w 12"/>
                  <a:gd name="T67" fmla="*/ 5 h 7"/>
                  <a:gd name="T68" fmla="*/ 7 w 12"/>
                  <a:gd name="T69" fmla="*/ 6 h 7"/>
                  <a:gd name="T70" fmla="*/ 7 w 12"/>
                  <a:gd name="T71" fmla="*/ 6 h 7"/>
                  <a:gd name="T72" fmla="*/ 10 w 12"/>
                  <a:gd name="T73" fmla="*/ 6 h 7"/>
                  <a:gd name="T74" fmla="*/ 9 w 12"/>
                  <a:gd name="T75" fmla="*/ 4 h 7"/>
                  <a:gd name="T76" fmla="*/ 8 w 12"/>
                  <a:gd name="T77" fmla="*/ 3 h 7"/>
                  <a:gd name="T78" fmla="*/ 10 w 12"/>
                  <a:gd name="T79" fmla="*/ 3 h 7"/>
                  <a:gd name="T80" fmla="*/ 8 w 12"/>
                  <a:gd name="T81" fmla="*/ 3 h 7"/>
                  <a:gd name="T82" fmla="*/ 10 w 12"/>
                  <a:gd name="T83" fmla="*/ 3 h 7"/>
                  <a:gd name="T84" fmla="*/ 8 w 12"/>
                  <a:gd name="T85" fmla="*/ 2 h 7"/>
                  <a:gd name="T86" fmla="*/ 10 w 12"/>
                  <a:gd name="T87" fmla="*/ 2 h 7"/>
                  <a:gd name="T88" fmla="*/ 6 w 12"/>
                  <a:gd name="T89" fmla="*/ 5 h 7"/>
                  <a:gd name="T90" fmla="*/ 8 w 12"/>
                  <a:gd name="T91" fmla="*/ 5 h 7"/>
                  <a:gd name="T92" fmla="*/ 7 w 12"/>
                  <a:gd name="T93" fmla="*/ 6 h 7"/>
                  <a:gd name="T94" fmla="*/ 9 w 12"/>
                  <a:gd name="T95" fmla="*/ 6 h 7"/>
                  <a:gd name="T96" fmla="*/ 5 w 12"/>
                  <a:gd name="T97" fmla="*/ 6 h 7"/>
                  <a:gd name="T98" fmla="*/ 6 w 12"/>
                  <a:gd name="T99" fmla="*/ 7 h 7"/>
                  <a:gd name="T100" fmla="*/ 6 w 12"/>
                  <a:gd name="T101" fmla="*/ 6 h 7"/>
                  <a:gd name="T102" fmla="*/ 6 w 12"/>
                  <a:gd name="T103" fmla="*/ 7 h 7"/>
                  <a:gd name="T104" fmla="*/ 10 w 12"/>
                  <a:gd name="T105" fmla="*/ 7 h 7"/>
                  <a:gd name="T106" fmla="*/ 11 w 12"/>
                  <a:gd name="T107" fmla="*/ 6 h 7"/>
                  <a:gd name="T108" fmla="*/ 9 w 12"/>
                  <a:gd name="T10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 h="7">
                    <a:moveTo>
                      <a:pt x="9" y="6"/>
                    </a:moveTo>
                    <a:cubicBezTo>
                      <a:pt x="9" y="6"/>
                      <a:pt x="8" y="5"/>
                      <a:pt x="9" y="5"/>
                    </a:cubicBezTo>
                    <a:cubicBezTo>
                      <a:pt x="10" y="5"/>
                      <a:pt x="10" y="6"/>
                      <a:pt x="10" y="6"/>
                    </a:cubicBezTo>
                    <a:cubicBezTo>
                      <a:pt x="11" y="6"/>
                      <a:pt x="9" y="5"/>
                      <a:pt x="11" y="5"/>
                    </a:cubicBezTo>
                    <a:cubicBezTo>
                      <a:pt x="10" y="5"/>
                      <a:pt x="10" y="5"/>
                      <a:pt x="10" y="5"/>
                    </a:cubicBezTo>
                    <a:cubicBezTo>
                      <a:pt x="10" y="5"/>
                      <a:pt x="8" y="5"/>
                      <a:pt x="10" y="4"/>
                    </a:cubicBezTo>
                    <a:cubicBezTo>
                      <a:pt x="9" y="4"/>
                      <a:pt x="9" y="4"/>
                      <a:pt x="8" y="4"/>
                    </a:cubicBezTo>
                    <a:cubicBezTo>
                      <a:pt x="10" y="4"/>
                      <a:pt x="9" y="4"/>
                      <a:pt x="11" y="4"/>
                    </a:cubicBezTo>
                    <a:cubicBezTo>
                      <a:pt x="10" y="4"/>
                      <a:pt x="9" y="3"/>
                      <a:pt x="7" y="3"/>
                    </a:cubicBezTo>
                    <a:cubicBezTo>
                      <a:pt x="9" y="3"/>
                      <a:pt x="7" y="2"/>
                      <a:pt x="9" y="2"/>
                    </a:cubicBezTo>
                    <a:cubicBezTo>
                      <a:pt x="9" y="2"/>
                      <a:pt x="9" y="2"/>
                      <a:pt x="9" y="3"/>
                    </a:cubicBezTo>
                    <a:cubicBezTo>
                      <a:pt x="11" y="3"/>
                      <a:pt x="9" y="2"/>
                      <a:pt x="9" y="2"/>
                    </a:cubicBezTo>
                    <a:cubicBezTo>
                      <a:pt x="11" y="3"/>
                      <a:pt x="11" y="3"/>
                      <a:pt x="11" y="3"/>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0" y="0"/>
                      <a:pt x="8" y="2"/>
                      <a:pt x="5" y="1"/>
                    </a:cubicBezTo>
                    <a:cubicBezTo>
                      <a:pt x="5" y="1"/>
                      <a:pt x="5" y="1"/>
                      <a:pt x="5" y="1"/>
                    </a:cubicBezTo>
                    <a:cubicBezTo>
                      <a:pt x="5" y="1"/>
                      <a:pt x="5" y="1"/>
                      <a:pt x="5" y="1"/>
                    </a:cubicBezTo>
                    <a:cubicBezTo>
                      <a:pt x="6" y="1"/>
                      <a:pt x="6" y="1"/>
                      <a:pt x="6" y="1"/>
                    </a:cubicBezTo>
                    <a:cubicBezTo>
                      <a:pt x="6" y="2"/>
                      <a:pt x="6" y="2"/>
                      <a:pt x="6" y="2"/>
                    </a:cubicBezTo>
                    <a:cubicBezTo>
                      <a:pt x="6" y="2"/>
                      <a:pt x="6" y="2"/>
                      <a:pt x="5" y="2"/>
                    </a:cubicBezTo>
                    <a:cubicBezTo>
                      <a:pt x="4" y="2"/>
                      <a:pt x="4" y="2"/>
                      <a:pt x="4" y="2"/>
                    </a:cubicBezTo>
                    <a:cubicBezTo>
                      <a:pt x="6" y="3"/>
                      <a:pt x="5" y="3"/>
                      <a:pt x="6" y="4"/>
                    </a:cubicBezTo>
                    <a:cubicBezTo>
                      <a:pt x="5" y="4"/>
                      <a:pt x="5" y="4"/>
                      <a:pt x="5" y="4"/>
                    </a:cubicBezTo>
                    <a:cubicBezTo>
                      <a:pt x="6" y="5"/>
                      <a:pt x="5" y="3"/>
                      <a:pt x="8" y="4"/>
                    </a:cubicBezTo>
                    <a:cubicBezTo>
                      <a:pt x="5" y="4"/>
                      <a:pt x="9" y="4"/>
                      <a:pt x="8" y="5"/>
                    </a:cubicBezTo>
                    <a:cubicBezTo>
                      <a:pt x="6" y="5"/>
                      <a:pt x="7" y="4"/>
                      <a:pt x="5" y="4"/>
                    </a:cubicBezTo>
                    <a:cubicBezTo>
                      <a:pt x="7" y="5"/>
                      <a:pt x="6" y="5"/>
                      <a:pt x="6" y="5"/>
                    </a:cubicBezTo>
                    <a:cubicBezTo>
                      <a:pt x="5" y="5"/>
                      <a:pt x="6" y="5"/>
                      <a:pt x="4" y="5"/>
                    </a:cubicBezTo>
                    <a:cubicBezTo>
                      <a:pt x="7" y="6"/>
                      <a:pt x="7" y="6"/>
                      <a:pt x="7" y="6"/>
                    </a:cubicBezTo>
                    <a:cubicBezTo>
                      <a:pt x="6" y="6"/>
                      <a:pt x="6" y="6"/>
                      <a:pt x="7" y="6"/>
                    </a:cubicBezTo>
                    <a:cubicBezTo>
                      <a:pt x="7" y="6"/>
                      <a:pt x="9" y="7"/>
                      <a:pt x="10" y="6"/>
                    </a:cubicBezTo>
                    <a:cubicBezTo>
                      <a:pt x="9" y="6"/>
                      <a:pt x="9" y="4"/>
                      <a:pt x="9" y="4"/>
                    </a:cubicBezTo>
                    <a:cubicBezTo>
                      <a:pt x="7" y="4"/>
                      <a:pt x="9" y="3"/>
                      <a:pt x="8" y="3"/>
                    </a:cubicBezTo>
                    <a:cubicBezTo>
                      <a:pt x="10" y="3"/>
                      <a:pt x="10" y="3"/>
                      <a:pt x="10" y="3"/>
                    </a:cubicBezTo>
                    <a:cubicBezTo>
                      <a:pt x="9" y="3"/>
                      <a:pt x="9" y="3"/>
                      <a:pt x="8" y="3"/>
                    </a:cubicBezTo>
                    <a:cubicBezTo>
                      <a:pt x="7" y="3"/>
                      <a:pt x="9" y="3"/>
                      <a:pt x="10" y="3"/>
                    </a:cubicBezTo>
                    <a:cubicBezTo>
                      <a:pt x="10" y="2"/>
                      <a:pt x="9" y="3"/>
                      <a:pt x="8" y="2"/>
                    </a:cubicBezTo>
                    <a:cubicBezTo>
                      <a:pt x="10" y="2"/>
                      <a:pt x="10" y="2"/>
                      <a:pt x="10" y="2"/>
                    </a:cubicBezTo>
                    <a:cubicBezTo>
                      <a:pt x="2" y="0"/>
                      <a:pt x="9" y="4"/>
                      <a:pt x="6" y="5"/>
                    </a:cubicBezTo>
                    <a:cubicBezTo>
                      <a:pt x="8" y="5"/>
                      <a:pt x="8" y="5"/>
                      <a:pt x="8" y="5"/>
                    </a:cubicBezTo>
                    <a:cubicBezTo>
                      <a:pt x="7" y="5"/>
                      <a:pt x="11" y="6"/>
                      <a:pt x="7" y="6"/>
                    </a:cubicBezTo>
                    <a:cubicBezTo>
                      <a:pt x="9" y="6"/>
                      <a:pt x="9" y="6"/>
                      <a:pt x="9" y="6"/>
                    </a:cubicBezTo>
                    <a:cubicBezTo>
                      <a:pt x="8" y="6"/>
                      <a:pt x="6" y="6"/>
                      <a:pt x="5" y="6"/>
                    </a:cubicBezTo>
                    <a:cubicBezTo>
                      <a:pt x="6" y="6"/>
                      <a:pt x="5" y="6"/>
                      <a:pt x="6" y="7"/>
                    </a:cubicBezTo>
                    <a:cubicBezTo>
                      <a:pt x="6" y="6"/>
                      <a:pt x="6" y="6"/>
                      <a:pt x="6" y="6"/>
                    </a:cubicBezTo>
                    <a:cubicBezTo>
                      <a:pt x="8" y="7"/>
                      <a:pt x="7" y="7"/>
                      <a:pt x="6" y="7"/>
                    </a:cubicBezTo>
                    <a:cubicBezTo>
                      <a:pt x="7" y="7"/>
                      <a:pt x="8" y="7"/>
                      <a:pt x="10" y="7"/>
                    </a:cubicBezTo>
                    <a:cubicBezTo>
                      <a:pt x="7" y="6"/>
                      <a:pt x="12" y="7"/>
                      <a:pt x="11" y="6"/>
                    </a:cubicBezTo>
                    <a:cubicBezTo>
                      <a:pt x="10" y="6"/>
                      <a:pt x="10" y="6"/>
                      <a:pt x="9"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1" name="Freeform 1786"/>
              <p:cNvSpPr/>
              <p:nvPr/>
            </p:nvSpPr>
            <p:spPr bwMode="auto">
              <a:xfrm>
                <a:off x="1180" y="2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2" name="Freeform 1787"/>
              <p:cNvSpPr/>
              <p:nvPr/>
            </p:nvSpPr>
            <p:spPr bwMode="auto">
              <a:xfrm>
                <a:off x="1185" y="2740"/>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3" name="Rectangle 1788"/>
              <p:cNvSpPr>
                <a:spLocks noChangeArrowheads="1"/>
              </p:cNvSpPr>
              <p:nvPr/>
            </p:nvSpPr>
            <p:spPr bwMode="auto">
              <a:xfrm>
                <a:off x="1182" y="274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44" name="Rectangle 1789"/>
              <p:cNvSpPr>
                <a:spLocks noChangeArrowheads="1"/>
              </p:cNvSpPr>
              <p:nvPr/>
            </p:nvSpPr>
            <p:spPr bwMode="auto">
              <a:xfrm>
                <a:off x="1189" y="2743"/>
                <a:ext cx="1" cy="2"/>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45" name="Freeform 1790"/>
              <p:cNvSpPr/>
              <p:nvPr/>
            </p:nvSpPr>
            <p:spPr bwMode="auto">
              <a:xfrm>
                <a:off x="1180" y="27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6" name="Freeform 1791"/>
              <p:cNvSpPr/>
              <p:nvPr/>
            </p:nvSpPr>
            <p:spPr bwMode="auto">
              <a:xfrm>
                <a:off x="1178" y="27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7" name="Freeform 1792"/>
              <p:cNvSpPr/>
              <p:nvPr/>
            </p:nvSpPr>
            <p:spPr bwMode="auto">
              <a:xfrm>
                <a:off x="1168" y="2743"/>
                <a:ext cx="24" cy="33"/>
              </a:xfrm>
              <a:custGeom>
                <a:avLst/>
                <a:gdLst>
                  <a:gd name="T0" fmla="*/ 5 w 10"/>
                  <a:gd name="T1" fmla="*/ 7 h 14"/>
                  <a:gd name="T2" fmla="*/ 3 w 10"/>
                  <a:gd name="T3" fmla="*/ 7 h 14"/>
                  <a:gd name="T4" fmla="*/ 2 w 10"/>
                  <a:gd name="T5" fmla="*/ 7 h 14"/>
                  <a:gd name="T6" fmla="*/ 3 w 10"/>
                  <a:gd name="T7" fmla="*/ 8 h 14"/>
                  <a:gd name="T8" fmla="*/ 3 w 10"/>
                  <a:gd name="T9" fmla="*/ 10 h 14"/>
                  <a:gd name="T10" fmla="*/ 3 w 10"/>
                  <a:gd name="T11" fmla="*/ 12 h 14"/>
                  <a:gd name="T12" fmla="*/ 4 w 10"/>
                  <a:gd name="T13" fmla="*/ 12 h 14"/>
                  <a:gd name="T14" fmla="*/ 7 w 10"/>
                  <a:gd name="T15" fmla="*/ 13 h 14"/>
                  <a:gd name="T16" fmla="*/ 7 w 10"/>
                  <a:gd name="T17" fmla="*/ 11 h 14"/>
                  <a:gd name="T18" fmla="*/ 7 w 10"/>
                  <a:gd name="T19" fmla="*/ 11 h 14"/>
                  <a:gd name="T20" fmla="*/ 8 w 10"/>
                  <a:gd name="T21" fmla="*/ 10 h 14"/>
                  <a:gd name="T22" fmla="*/ 5 w 10"/>
                  <a:gd name="T23" fmla="*/ 9 h 14"/>
                  <a:gd name="T24" fmla="*/ 5 w 10"/>
                  <a:gd name="T25" fmla="*/ 8 h 14"/>
                  <a:gd name="T26" fmla="*/ 7 w 10"/>
                  <a:gd name="T27" fmla="*/ 8 h 14"/>
                  <a:gd name="T28" fmla="*/ 7 w 10"/>
                  <a:gd name="T29" fmla="*/ 6 h 14"/>
                  <a:gd name="T30" fmla="*/ 8 w 10"/>
                  <a:gd name="T31" fmla="*/ 5 h 14"/>
                  <a:gd name="T32" fmla="*/ 7 w 10"/>
                  <a:gd name="T33" fmla="*/ 4 h 14"/>
                  <a:gd name="T34" fmla="*/ 6 w 10"/>
                  <a:gd name="T35" fmla="*/ 3 h 14"/>
                  <a:gd name="T36" fmla="*/ 7 w 10"/>
                  <a:gd name="T37" fmla="*/ 3 h 14"/>
                  <a:gd name="T38" fmla="*/ 7 w 10"/>
                  <a:gd name="T39" fmla="*/ 2 h 14"/>
                  <a:gd name="T40" fmla="*/ 8 w 10"/>
                  <a:gd name="T41" fmla="*/ 0 h 14"/>
                  <a:gd name="T42" fmla="*/ 7 w 10"/>
                  <a:gd name="T43" fmla="*/ 1 h 14"/>
                  <a:gd name="T44" fmla="*/ 8 w 10"/>
                  <a:gd name="T45" fmla="*/ 1 h 14"/>
                  <a:gd name="T46" fmla="*/ 4 w 10"/>
                  <a:gd name="T47" fmla="*/ 1 h 14"/>
                  <a:gd name="T48" fmla="*/ 4 w 10"/>
                  <a:gd name="T49" fmla="*/ 2 h 14"/>
                  <a:gd name="T50" fmla="*/ 4 w 10"/>
                  <a:gd name="T51" fmla="*/ 3 h 14"/>
                  <a:gd name="T52" fmla="*/ 4 w 10"/>
                  <a:gd name="T53" fmla="*/ 3 h 14"/>
                  <a:gd name="T54" fmla="*/ 3 w 10"/>
                  <a:gd name="T55" fmla="*/ 4 h 14"/>
                  <a:gd name="T56" fmla="*/ 4 w 10"/>
                  <a:gd name="T57" fmla="*/ 5 h 14"/>
                  <a:gd name="T58" fmla="*/ 4 w 10"/>
                  <a:gd name="T59" fmla="*/ 5 h 14"/>
                  <a:gd name="T60" fmla="*/ 4 w 10"/>
                  <a:gd name="T61" fmla="*/ 6 h 14"/>
                  <a:gd name="T62" fmla="*/ 4 w 10"/>
                  <a:gd name="T63" fmla="*/ 6 h 14"/>
                  <a:gd name="T64" fmla="*/ 5 w 10"/>
                  <a:gd name="T65" fmla="*/ 7 h 14"/>
                  <a:gd name="T66" fmla="*/ 3 w 10"/>
                  <a:gd name="T67" fmla="*/ 7 h 14"/>
                  <a:gd name="T68" fmla="*/ 3 w 10"/>
                  <a:gd name="T69" fmla="*/ 8 h 14"/>
                  <a:gd name="T70" fmla="*/ 4 w 10"/>
                  <a:gd name="T71" fmla="*/ 9 h 14"/>
                  <a:gd name="T72" fmla="*/ 5 w 10"/>
                  <a:gd name="T73" fmla="*/ 10 h 14"/>
                  <a:gd name="T74" fmla="*/ 5 w 10"/>
                  <a:gd name="T75" fmla="*/ 12 h 14"/>
                  <a:gd name="T76" fmla="*/ 7 w 10"/>
                  <a:gd name="T77" fmla="*/ 13 h 14"/>
                  <a:gd name="T78" fmla="*/ 8 w 10"/>
                  <a:gd name="T79" fmla="*/ 12 h 14"/>
                  <a:gd name="T80" fmla="*/ 5 w 10"/>
                  <a:gd name="T81" fmla="*/ 11 h 14"/>
                  <a:gd name="T82" fmla="*/ 5 w 10"/>
                  <a:gd name="T83" fmla="*/ 10 h 14"/>
                  <a:gd name="T84" fmla="*/ 8 w 10"/>
                  <a:gd name="T85"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14">
                    <a:moveTo>
                      <a:pt x="8" y="8"/>
                    </a:moveTo>
                    <a:cubicBezTo>
                      <a:pt x="7" y="8"/>
                      <a:pt x="7" y="8"/>
                      <a:pt x="5" y="7"/>
                    </a:cubicBezTo>
                    <a:cubicBezTo>
                      <a:pt x="6" y="7"/>
                      <a:pt x="6" y="7"/>
                      <a:pt x="6" y="7"/>
                    </a:cubicBezTo>
                    <a:cubicBezTo>
                      <a:pt x="6" y="7"/>
                      <a:pt x="5" y="7"/>
                      <a:pt x="3" y="7"/>
                    </a:cubicBezTo>
                    <a:cubicBezTo>
                      <a:pt x="4" y="7"/>
                      <a:pt x="4" y="7"/>
                      <a:pt x="4" y="7"/>
                    </a:cubicBezTo>
                    <a:cubicBezTo>
                      <a:pt x="5" y="7"/>
                      <a:pt x="3" y="7"/>
                      <a:pt x="2" y="7"/>
                    </a:cubicBezTo>
                    <a:cubicBezTo>
                      <a:pt x="2" y="8"/>
                      <a:pt x="5" y="8"/>
                      <a:pt x="5" y="8"/>
                    </a:cubicBezTo>
                    <a:cubicBezTo>
                      <a:pt x="5" y="9"/>
                      <a:pt x="4" y="8"/>
                      <a:pt x="3" y="8"/>
                    </a:cubicBezTo>
                    <a:cubicBezTo>
                      <a:pt x="3" y="9"/>
                      <a:pt x="5" y="9"/>
                      <a:pt x="6" y="9"/>
                    </a:cubicBezTo>
                    <a:cubicBezTo>
                      <a:pt x="0" y="9"/>
                      <a:pt x="7" y="10"/>
                      <a:pt x="3" y="10"/>
                    </a:cubicBezTo>
                    <a:cubicBezTo>
                      <a:pt x="4" y="11"/>
                      <a:pt x="3" y="11"/>
                      <a:pt x="4" y="12"/>
                    </a:cubicBezTo>
                    <a:cubicBezTo>
                      <a:pt x="3" y="11"/>
                      <a:pt x="4" y="12"/>
                      <a:pt x="3" y="12"/>
                    </a:cubicBezTo>
                    <a:cubicBezTo>
                      <a:pt x="3" y="12"/>
                      <a:pt x="4" y="12"/>
                      <a:pt x="4" y="12"/>
                    </a:cubicBezTo>
                    <a:cubicBezTo>
                      <a:pt x="4" y="12"/>
                      <a:pt x="4" y="12"/>
                      <a:pt x="4" y="12"/>
                    </a:cubicBezTo>
                    <a:cubicBezTo>
                      <a:pt x="10" y="14"/>
                      <a:pt x="5" y="12"/>
                      <a:pt x="7" y="13"/>
                    </a:cubicBezTo>
                    <a:cubicBezTo>
                      <a:pt x="7" y="13"/>
                      <a:pt x="7" y="13"/>
                      <a:pt x="7" y="13"/>
                    </a:cubicBezTo>
                    <a:cubicBezTo>
                      <a:pt x="7" y="13"/>
                      <a:pt x="8" y="12"/>
                      <a:pt x="6" y="12"/>
                    </a:cubicBezTo>
                    <a:cubicBezTo>
                      <a:pt x="7" y="12"/>
                      <a:pt x="5" y="11"/>
                      <a:pt x="7" y="11"/>
                    </a:cubicBezTo>
                    <a:cubicBezTo>
                      <a:pt x="7" y="11"/>
                      <a:pt x="7" y="11"/>
                      <a:pt x="7" y="12"/>
                    </a:cubicBezTo>
                    <a:cubicBezTo>
                      <a:pt x="8" y="12"/>
                      <a:pt x="5" y="11"/>
                      <a:pt x="7" y="11"/>
                    </a:cubicBezTo>
                    <a:cubicBezTo>
                      <a:pt x="8" y="11"/>
                      <a:pt x="6" y="11"/>
                      <a:pt x="5" y="10"/>
                    </a:cubicBezTo>
                    <a:cubicBezTo>
                      <a:pt x="6" y="10"/>
                      <a:pt x="6" y="10"/>
                      <a:pt x="8" y="10"/>
                    </a:cubicBezTo>
                    <a:cubicBezTo>
                      <a:pt x="6" y="10"/>
                      <a:pt x="7" y="10"/>
                      <a:pt x="6" y="9"/>
                    </a:cubicBezTo>
                    <a:cubicBezTo>
                      <a:pt x="6" y="9"/>
                      <a:pt x="6" y="9"/>
                      <a:pt x="5" y="9"/>
                    </a:cubicBezTo>
                    <a:cubicBezTo>
                      <a:pt x="6" y="8"/>
                      <a:pt x="4" y="8"/>
                      <a:pt x="4" y="8"/>
                    </a:cubicBezTo>
                    <a:cubicBezTo>
                      <a:pt x="6" y="8"/>
                      <a:pt x="3" y="8"/>
                      <a:pt x="5" y="8"/>
                    </a:cubicBezTo>
                    <a:cubicBezTo>
                      <a:pt x="6" y="9"/>
                      <a:pt x="6" y="9"/>
                      <a:pt x="8" y="9"/>
                    </a:cubicBezTo>
                    <a:cubicBezTo>
                      <a:pt x="8" y="9"/>
                      <a:pt x="8" y="8"/>
                      <a:pt x="7" y="8"/>
                    </a:cubicBezTo>
                    <a:cubicBezTo>
                      <a:pt x="7" y="7"/>
                      <a:pt x="8" y="8"/>
                      <a:pt x="8" y="8"/>
                    </a:cubicBezTo>
                    <a:cubicBezTo>
                      <a:pt x="9" y="7"/>
                      <a:pt x="6" y="7"/>
                      <a:pt x="7" y="6"/>
                    </a:cubicBezTo>
                    <a:cubicBezTo>
                      <a:pt x="8" y="7"/>
                      <a:pt x="8" y="7"/>
                      <a:pt x="8" y="7"/>
                    </a:cubicBezTo>
                    <a:cubicBezTo>
                      <a:pt x="7" y="6"/>
                      <a:pt x="9" y="6"/>
                      <a:pt x="8" y="5"/>
                    </a:cubicBezTo>
                    <a:cubicBezTo>
                      <a:pt x="7" y="5"/>
                      <a:pt x="7" y="5"/>
                      <a:pt x="6" y="5"/>
                    </a:cubicBezTo>
                    <a:cubicBezTo>
                      <a:pt x="9" y="6"/>
                      <a:pt x="5" y="4"/>
                      <a:pt x="7" y="4"/>
                    </a:cubicBezTo>
                    <a:cubicBezTo>
                      <a:pt x="5" y="4"/>
                      <a:pt x="4" y="3"/>
                      <a:pt x="4" y="3"/>
                    </a:cubicBezTo>
                    <a:cubicBezTo>
                      <a:pt x="6" y="3"/>
                      <a:pt x="6" y="3"/>
                      <a:pt x="6" y="3"/>
                    </a:cubicBezTo>
                    <a:cubicBezTo>
                      <a:pt x="5" y="4"/>
                      <a:pt x="8" y="4"/>
                      <a:pt x="9" y="4"/>
                    </a:cubicBezTo>
                    <a:cubicBezTo>
                      <a:pt x="8" y="4"/>
                      <a:pt x="9" y="4"/>
                      <a:pt x="7" y="3"/>
                    </a:cubicBezTo>
                    <a:cubicBezTo>
                      <a:pt x="9" y="3"/>
                      <a:pt x="9" y="3"/>
                      <a:pt x="9" y="3"/>
                    </a:cubicBezTo>
                    <a:cubicBezTo>
                      <a:pt x="9" y="3"/>
                      <a:pt x="6" y="3"/>
                      <a:pt x="7" y="2"/>
                    </a:cubicBezTo>
                    <a:cubicBezTo>
                      <a:pt x="8" y="3"/>
                      <a:pt x="8" y="3"/>
                      <a:pt x="8" y="3"/>
                    </a:cubicBezTo>
                    <a:cubicBezTo>
                      <a:pt x="8" y="2"/>
                      <a:pt x="10" y="1"/>
                      <a:pt x="8" y="0"/>
                    </a:cubicBezTo>
                    <a:cubicBezTo>
                      <a:pt x="7" y="0"/>
                      <a:pt x="5" y="0"/>
                      <a:pt x="4" y="0"/>
                    </a:cubicBezTo>
                    <a:cubicBezTo>
                      <a:pt x="5" y="0"/>
                      <a:pt x="6" y="1"/>
                      <a:pt x="7" y="1"/>
                    </a:cubicBezTo>
                    <a:cubicBezTo>
                      <a:pt x="5" y="1"/>
                      <a:pt x="5" y="1"/>
                      <a:pt x="5" y="1"/>
                    </a:cubicBezTo>
                    <a:cubicBezTo>
                      <a:pt x="7" y="1"/>
                      <a:pt x="7" y="2"/>
                      <a:pt x="8" y="1"/>
                    </a:cubicBezTo>
                    <a:cubicBezTo>
                      <a:pt x="9" y="2"/>
                      <a:pt x="7" y="1"/>
                      <a:pt x="8" y="2"/>
                    </a:cubicBezTo>
                    <a:cubicBezTo>
                      <a:pt x="6" y="2"/>
                      <a:pt x="6" y="1"/>
                      <a:pt x="4" y="1"/>
                    </a:cubicBezTo>
                    <a:cubicBezTo>
                      <a:pt x="5" y="2"/>
                      <a:pt x="5" y="2"/>
                      <a:pt x="5" y="2"/>
                    </a:cubicBezTo>
                    <a:cubicBezTo>
                      <a:pt x="4" y="2"/>
                      <a:pt x="4" y="2"/>
                      <a:pt x="4" y="2"/>
                    </a:cubicBezTo>
                    <a:cubicBezTo>
                      <a:pt x="6" y="2"/>
                      <a:pt x="3" y="2"/>
                      <a:pt x="4" y="3"/>
                    </a:cubicBezTo>
                    <a:cubicBezTo>
                      <a:pt x="4" y="3"/>
                      <a:pt x="4" y="3"/>
                      <a:pt x="4" y="3"/>
                    </a:cubicBezTo>
                    <a:cubicBezTo>
                      <a:pt x="5" y="3"/>
                      <a:pt x="5" y="3"/>
                      <a:pt x="5" y="3"/>
                    </a:cubicBezTo>
                    <a:cubicBezTo>
                      <a:pt x="4" y="3"/>
                      <a:pt x="4" y="3"/>
                      <a:pt x="4" y="3"/>
                    </a:cubicBezTo>
                    <a:cubicBezTo>
                      <a:pt x="4" y="3"/>
                      <a:pt x="6" y="4"/>
                      <a:pt x="6" y="4"/>
                    </a:cubicBezTo>
                    <a:cubicBezTo>
                      <a:pt x="4" y="4"/>
                      <a:pt x="5" y="4"/>
                      <a:pt x="3" y="4"/>
                    </a:cubicBezTo>
                    <a:cubicBezTo>
                      <a:pt x="5" y="5"/>
                      <a:pt x="4" y="5"/>
                      <a:pt x="5" y="5"/>
                    </a:cubicBezTo>
                    <a:cubicBezTo>
                      <a:pt x="5" y="5"/>
                      <a:pt x="5" y="5"/>
                      <a:pt x="4" y="5"/>
                    </a:cubicBezTo>
                    <a:cubicBezTo>
                      <a:pt x="4" y="5"/>
                      <a:pt x="4" y="5"/>
                      <a:pt x="4" y="5"/>
                    </a:cubicBezTo>
                    <a:cubicBezTo>
                      <a:pt x="4" y="5"/>
                      <a:pt x="4" y="5"/>
                      <a:pt x="4" y="5"/>
                    </a:cubicBezTo>
                    <a:cubicBezTo>
                      <a:pt x="3" y="5"/>
                      <a:pt x="3" y="5"/>
                      <a:pt x="3" y="5"/>
                    </a:cubicBezTo>
                    <a:cubicBezTo>
                      <a:pt x="3" y="5"/>
                      <a:pt x="4" y="6"/>
                      <a:pt x="4" y="6"/>
                    </a:cubicBezTo>
                    <a:cubicBezTo>
                      <a:pt x="3" y="5"/>
                      <a:pt x="3" y="5"/>
                      <a:pt x="3" y="5"/>
                    </a:cubicBezTo>
                    <a:cubicBezTo>
                      <a:pt x="3" y="6"/>
                      <a:pt x="6" y="6"/>
                      <a:pt x="4" y="6"/>
                    </a:cubicBezTo>
                    <a:cubicBezTo>
                      <a:pt x="5" y="7"/>
                      <a:pt x="5" y="7"/>
                      <a:pt x="7" y="7"/>
                    </a:cubicBezTo>
                    <a:cubicBezTo>
                      <a:pt x="6" y="7"/>
                      <a:pt x="4" y="7"/>
                      <a:pt x="5" y="7"/>
                    </a:cubicBezTo>
                    <a:cubicBezTo>
                      <a:pt x="6" y="8"/>
                      <a:pt x="4" y="8"/>
                      <a:pt x="5" y="8"/>
                    </a:cubicBezTo>
                    <a:cubicBezTo>
                      <a:pt x="3" y="7"/>
                      <a:pt x="5" y="8"/>
                      <a:pt x="3" y="7"/>
                    </a:cubicBezTo>
                    <a:cubicBezTo>
                      <a:pt x="2" y="7"/>
                      <a:pt x="4" y="8"/>
                      <a:pt x="4" y="8"/>
                    </a:cubicBezTo>
                    <a:cubicBezTo>
                      <a:pt x="3" y="8"/>
                      <a:pt x="3" y="8"/>
                      <a:pt x="3" y="8"/>
                    </a:cubicBezTo>
                    <a:cubicBezTo>
                      <a:pt x="3" y="8"/>
                      <a:pt x="4" y="9"/>
                      <a:pt x="3" y="9"/>
                    </a:cubicBezTo>
                    <a:cubicBezTo>
                      <a:pt x="4" y="9"/>
                      <a:pt x="4" y="9"/>
                      <a:pt x="4" y="9"/>
                    </a:cubicBezTo>
                    <a:cubicBezTo>
                      <a:pt x="4" y="9"/>
                      <a:pt x="4" y="9"/>
                      <a:pt x="3" y="9"/>
                    </a:cubicBezTo>
                    <a:cubicBezTo>
                      <a:pt x="5" y="10"/>
                      <a:pt x="5" y="10"/>
                      <a:pt x="5" y="10"/>
                    </a:cubicBezTo>
                    <a:cubicBezTo>
                      <a:pt x="2" y="10"/>
                      <a:pt x="4" y="11"/>
                      <a:pt x="6" y="12"/>
                    </a:cubicBezTo>
                    <a:cubicBezTo>
                      <a:pt x="6" y="12"/>
                      <a:pt x="5" y="12"/>
                      <a:pt x="5" y="12"/>
                    </a:cubicBezTo>
                    <a:cubicBezTo>
                      <a:pt x="4" y="12"/>
                      <a:pt x="4" y="12"/>
                      <a:pt x="4" y="12"/>
                    </a:cubicBezTo>
                    <a:cubicBezTo>
                      <a:pt x="6" y="12"/>
                      <a:pt x="0" y="11"/>
                      <a:pt x="7" y="13"/>
                    </a:cubicBezTo>
                    <a:cubicBezTo>
                      <a:pt x="7" y="13"/>
                      <a:pt x="7" y="12"/>
                      <a:pt x="6" y="12"/>
                    </a:cubicBezTo>
                    <a:cubicBezTo>
                      <a:pt x="6" y="12"/>
                      <a:pt x="7" y="12"/>
                      <a:pt x="8" y="12"/>
                    </a:cubicBezTo>
                    <a:cubicBezTo>
                      <a:pt x="5" y="11"/>
                      <a:pt x="10" y="11"/>
                      <a:pt x="6" y="10"/>
                    </a:cubicBezTo>
                    <a:cubicBezTo>
                      <a:pt x="6" y="10"/>
                      <a:pt x="5" y="11"/>
                      <a:pt x="5" y="11"/>
                    </a:cubicBezTo>
                    <a:cubicBezTo>
                      <a:pt x="5" y="11"/>
                      <a:pt x="4" y="11"/>
                      <a:pt x="4" y="11"/>
                    </a:cubicBezTo>
                    <a:cubicBezTo>
                      <a:pt x="4" y="10"/>
                      <a:pt x="5" y="10"/>
                      <a:pt x="5" y="10"/>
                    </a:cubicBezTo>
                    <a:cubicBezTo>
                      <a:pt x="7" y="10"/>
                      <a:pt x="7" y="10"/>
                      <a:pt x="7" y="10"/>
                    </a:cubicBezTo>
                    <a:cubicBezTo>
                      <a:pt x="10" y="10"/>
                      <a:pt x="4" y="9"/>
                      <a:pt x="8" y="8"/>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8" name="Freeform 1793"/>
              <p:cNvSpPr/>
              <p:nvPr/>
            </p:nvSpPr>
            <p:spPr bwMode="auto">
              <a:xfrm>
                <a:off x="1175" y="2769"/>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9" name="Freeform 1794"/>
              <p:cNvSpPr/>
              <p:nvPr/>
            </p:nvSpPr>
            <p:spPr bwMode="auto">
              <a:xfrm>
                <a:off x="1178" y="2769"/>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0" name="Freeform 1795"/>
              <p:cNvSpPr/>
              <p:nvPr/>
            </p:nvSpPr>
            <p:spPr bwMode="auto">
              <a:xfrm>
                <a:off x="1185" y="27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1" name="Rectangle 1796"/>
              <p:cNvSpPr>
                <a:spLocks noChangeArrowheads="1"/>
              </p:cNvSpPr>
              <p:nvPr/>
            </p:nvSpPr>
            <p:spPr bwMode="auto">
              <a:xfrm>
                <a:off x="1182" y="2759"/>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52" name="Freeform 1797"/>
              <p:cNvSpPr/>
              <p:nvPr/>
            </p:nvSpPr>
            <p:spPr bwMode="auto">
              <a:xfrm>
                <a:off x="1168" y="2735"/>
                <a:ext cx="19" cy="24"/>
              </a:xfrm>
              <a:custGeom>
                <a:avLst/>
                <a:gdLst>
                  <a:gd name="T0" fmla="*/ 5 w 8"/>
                  <a:gd name="T1" fmla="*/ 2 h 10"/>
                  <a:gd name="T2" fmla="*/ 3 w 8"/>
                  <a:gd name="T3" fmla="*/ 1 h 10"/>
                  <a:gd name="T4" fmla="*/ 4 w 8"/>
                  <a:gd name="T5" fmla="*/ 1 h 10"/>
                  <a:gd name="T6" fmla="*/ 2 w 8"/>
                  <a:gd name="T7" fmla="*/ 0 h 10"/>
                  <a:gd name="T8" fmla="*/ 3 w 8"/>
                  <a:gd name="T9" fmla="*/ 5 h 10"/>
                  <a:gd name="T10" fmla="*/ 2 w 8"/>
                  <a:gd name="T11" fmla="*/ 4 h 10"/>
                  <a:gd name="T12" fmla="*/ 4 w 8"/>
                  <a:gd name="T13" fmla="*/ 6 h 10"/>
                  <a:gd name="T14" fmla="*/ 2 w 8"/>
                  <a:gd name="T15" fmla="*/ 6 h 10"/>
                  <a:gd name="T16" fmla="*/ 3 w 8"/>
                  <a:gd name="T17" fmla="*/ 7 h 10"/>
                  <a:gd name="T18" fmla="*/ 3 w 8"/>
                  <a:gd name="T19" fmla="*/ 7 h 10"/>
                  <a:gd name="T20" fmla="*/ 3 w 8"/>
                  <a:gd name="T21" fmla="*/ 7 h 10"/>
                  <a:gd name="T22" fmla="*/ 3 w 8"/>
                  <a:gd name="T23" fmla="*/ 7 h 10"/>
                  <a:gd name="T24" fmla="*/ 4 w 8"/>
                  <a:gd name="T25" fmla="*/ 8 h 10"/>
                  <a:gd name="T26" fmla="*/ 3 w 8"/>
                  <a:gd name="T27" fmla="*/ 8 h 10"/>
                  <a:gd name="T28" fmla="*/ 4 w 8"/>
                  <a:gd name="T29" fmla="*/ 8 h 10"/>
                  <a:gd name="T30" fmla="*/ 3 w 8"/>
                  <a:gd name="T31" fmla="*/ 8 h 10"/>
                  <a:gd name="T32" fmla="*/ 4 w 8"/>
                  <a:gd name="T33" fmla="*/ 10 h 10"/>
                  <a:gd name="T34" fmla="*/ 6 w 8"/>
                  <a:gd name="T35" fmla="*/ 10 h 10"/>
                  <a:gd name="T36" fmla="*/ 5 w 8"/>
                  <a:gd name="T37" fmla="*/ 9 h 10"/>
                  <a:gd name="T38" fmla="*/ 5 w 8"/>
                  <a:gd name="T39" fmla="*/ 9 h 10"/>
                  <a:gd name="T40" fmla="*/ 4 w 8"/>
                  <a:gd name="T41" fmla="*/ 8 h 10"/>
                  <a:gd name="T42" fmla="*/ 6 w 8"/>
                  <a:gd name="T43" fmla="*/ 9 h 10"/>
                  <a:gd name="T44" fmla="*/ 7 w 8"/>
                  <a:gd name="T45" fmla="*/ 7 h 10"/>
                  <a:gd name="T46" fmla="*/ 7 w 8"/>
                  <a:gd name="T47" fmla="*/ 8 h 10"/>
                  <a:gd name="T48" fmla="*/ 7 w 8"/>
                  <a:gd name="T49" fmla="*/ 7 h 10"/>
                  <a:gd name="T50" fmla="*/ 6 w 8"/>
                  <a:gd name="T51" fmla="*/ 7 h 10"/>
                  <a:gd name="T52" fmla="*/ 4 w 8"/>
                  <a:gd name="T53" fmla="*/ 7 h 10"/>
                  <a:gd name="T54" fmla="*/ 4 w 8"/>
                  <a:gd name="T55" fmla="*/ 7 h 10"/>
                  <a:gd name="T56" fmla="*/ 5 w 8"/>
                  <a:gd name="T57" fmla="*/ 7 h 10"/>
                  <a:gd name="T58" fmla="*/ 5 w 8"/>
                  <a:gd name="T59" fmla="*/ 7 h 10"/>
                  <a:gd name="T60" fmla="*/ 7 w 8"/>
                  <a:gd name="T61" fmla="*/ 6 h 10"/>
                  <a:gd name="T62" fmla="*/ 5 w 8"/>
                  <a:gd name="T63" fmla="*/ 6 h 10"/>
                  <a:gd name="T64" fmla="*/ 5 w 8"/>
                  <a:gd name="T65" fmla="*/ 4 h 10"/>
                  <a:gd name="T66" fmla="*/ 6 w 8"/>
                  <a:gd name="T67" fmla="*/ 5 h 10"/>
                  <a:gd name="T68" fmla="*/ 4 w 8"/>
                  <a:gd name="T69" fmla="*/ 4 h 10"/>
                  <a:gd name="T70" fmla="*/ 5 w 8"/>
                  <a:gd name="T71" fmla="*/ 3 h 10"/>
                  <a:gd name="T72" fmla="*/ 4 w 8"/>
                  <a:gd name="T73" fmla="*/ 3 h 10"/>
                  <a:gd name="T74" fmla="*/ 5 w 8"/>
                  <a:gd name="T75" fmla="*/ 2 h 10"/>
                  <a:gd name="T76" fmla="*/ 5 w 8"/>
                  <a:gd name="T77" fmla="*/ 2 h 10"/>
                  <a:gd name="T78" fmla="*/ 3 w 8"/>
                  <a:gd name="T79" fmla="*/ 1 h 10"/>
                  <a:gd name="T80" fmla="*/ 5 w 8"/>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0">
                    <a:moveTo>
                      <a:pt x="5" y="2"/>
                    </a:moveTo>
                    <a:cubicBezTo>
                      <a:pt x="3" y="1"/>
                      <a:pt x="3" y="1"/>
                      <a:pt x="3" y="1"/>
                    </a:cubicBezTo>
                    <a:cubicBezTo>
                      <a:pt x="4" y="1"/>
                      <a:pt x="3" y="0"/>
                      <a:pt x="4" y="1"/>
                    </a:cubicBezTo>
                    <a:cubicBezTo>
                      <a:pt x="3" y="0"/>
                      <a:pt x="5" y="0"/>
                      <a:pt x="2" y="0"/>
                    </a:cubicBezTo>
                    <a:cubicBezTo>
                      <a:pt x="2" y="1"/>
                      <a:pt x="1" y="3"/>
                      <a:pt x="3" y="5"/>
                    </a:cubicBezTo>
                    <a:cubicBezTo>
                      <a:pt x="2" y="4"/>
                      <a:pt x="2" y="4"/>
                      <a:pt x="2" y="4"/>
                    </a:cubicBezTo>
                    <a:cubicBezTo>
                      <a:pt x="4" y="5"/>
                      <a:pt x="0" y="5"/>
                      <a:pt x="4" y="6"/>
                    </a:cubicBezTo>
                    <a:cubicBezTo>
                      <a:pt x="2" y="6"/>
                      <a:pt x="2" y="6"/>
                      <a:pt x="2" y="6"/>
                    </a:cubicBezTo>
                    <a:cubicBezTo>
                      <a:pt x="1" y="6"/>
                      <a:pt x="5" y="7"/>
                      <a:pt x="3" y="7"/>
                    </a:cubicBezTo>
                    <a:cubicBezTo>
                      <a:pt x="3" y="7"/>
                      <a:pt x="3" y="7"/>
                      <a:pt x="3" y="7"/>
                    </a:cubicBezTo>
                    <a:cubicBezTo>
                      <a:pt x="3" y="7"/>
                      <a:pt x="3" y="7"/>
                      <a:pt x="3" y="7"/>
                    </a:cubicBezTo>
                    <a:cubicBezTo>
                      <a:pt x="3" y="7"/>
                      <a:pt x="3" y="7"/>
                      <a:pt x="3" y="7"/>
                    </a:cubicBezTo>
                    <a:cubicBezTo>
                      <a:pt x="4" y="8"/>
                      <a:pt x="4" y="8"/>
                      <a:pt x="4" y="8"/>
                    </a:cubicBezTo>
                    <a:cubicBezTo>
                      <a:pt x="3" y="8"/>
                      <a:pt x="3" y="8"/>
                      <a:pt x="3" y="8"/>
                    </a:cubicBezTo>
                    <a:cubicBezTo>
                      <a:pt x="2" y="8"/>
                      <a:pt x="4" y="8"/>
                      <a:pt x="4" y="8"/>
                    </a:cubicBezTo>
                    <a:cubicBezTo>
                      <a:pt x="3" y="8"/>
                      <a:pt x="3" y="8"/>
                      <a:pt x="3" y="8"/>
                    </a:cubicBezTo>
                    <a:cubicBezTo>
                      <a:pt x="3" y="9"/>
                      <a:pt x="1" y="9"/>
                      <a:pt x="4" y="10"/>
                    </a:cubicBezTo>
                    <a:cubicBezTo>
                      <a:pt x="5" y="10"/>
                      <a:pt x="5" y="10"/>
                      <a:pt x="6" y="10"/>
                    </a:cubicBezTo>
                    <a:cubicBezTo>
                      <a:pt x="7" y="9"/>
                      <a:pt x="5" y="9"/>
                      <a:pt x="5" y="9"/>
                    </a:cubicBezTo>
                    <a:cubicBezTo>
                      <a:pt x="5" y="9"/>
                      <a:pt x="5" y="9"/>
                      <a:pt x="5" y="9"/>
                    </a:cubicBezTo>
                    <a:cubicBezTo>
                      <a:pt x="2" y="8"/>
                      <a:pt x="5" y="9"/>
                      <a:pt x="4" y="8"/>
                    </a:cubicBezTo>
                    <a:cubicBezTo>
                      <a:pt x="5" y="8"/>
                      <a:pt x="5" y="8"/>
                      <a:pt x="6" y="9"/>
                    </a:cubicBezTo>
                    <a:cubicBezTo>
                      <a:pt x="8" y="8"/>
                      <a:pt x="4" y="8"/>
                      <a:pt x="7" y="7"/>
                    </a:cubicBezTo>
                    <a:cubicBezTo>
                      <a:pt x="7" y="8"/>
                      <a:pt x="7" y="8"/>
                      <a:pt x="7" y="8"/>
                    </a:cubicBezTo>
                    <a:cubicBezTo>
                      <a:pt x="8" y="7"/>
                      <a:pt x="7" y="7"/>
                      <a:pt x="7" y="7"/>
                    </a:cubicBezTo>
                    <a:cubicBezTo>
                      <a:pt x="6" y="7"/>
                      <a:pt x="6" y="7"/>
                      <a:pt x="6" y="7"/>
                    </a:cubicBezTo>
                    <a:cubicBezTo>
                      <a:pt x="6" y="7"/>
                      <a:pt x="4" y="7"/>
                      <a:pt x="4" y="7"/>
                    </a:cubicBezTo>
                    <a:cubicBezTo>
                      <a:pt x="5" y="7"/>
                      <a:pt x="3" y="7"/>
                      <a:pt x="4" y="7"/>
                    </a:cubicBezTo>
                    <a:cubicBezTo>
                      <a:pt x="5" y="7"/>
                      <a:pt x="5" y="7"/>
                      <a:pt x="5" y="7"/>
                    </a:cubicBezTo>
                    <a:cubicBezTo>
                      <a:pt x="5" y="7"/>
                      <a:pt x="5" y="7"/>
                      <a:pt x="5" y="7"/>
                    </a:cubicBezTo>
                    <a:cubicBezTo>
                      <a:pt x="5" y="6"/>
                      <a:pt x="6" y="6"/>
                      <a:pt x="7" y="6"/>
                    </a:cubicBezTo>
                    <a:cubicBezTo>
                      <a:pt x="6" y="6"/>
                      <a:pt x="6" y="6"/>
                      <a:pt x="5" y="6"/>
                    </a:cubicBezTo>
                    <a:cubicBezTo>
                      <a:pt x="6" y="6"/>
                      <a:pt x="6" y="5"/>
                      <a:pt x="5" y="4"/>
                    </a:cubicBezTo>
                    <a:cubicBezTo>
                      <a:pt x="5" y="5"/>
                      <a:pt x="6" y="5"/>
                      <a:pt x="6" y="5"/>
                    </a:cubicBezTo>
                    <a:cubicBezTo>
                      <a:pt x="6" y="5"/>
                      <a:pt x="5" y="4"/>
                      <a:pt x="4" y="4"/>
                    </a:cubicBezTo>
                    <a:cubicBezTo>
                      <a:pt x="4" y="4"/>
                      <a:pt x="4" y="3"/>
                      <a:pt x="5" y="3"/>
                    </a:cubicBezTo>
                    <a:cubicBezTo>
                      <a:pt x="4" y="3"/>
                      <a:pt x="4" y="3"/>
                      <a:pt x="4" y="3"/>
                    </a:cubicBezTo>
                    <a:cubicBezTo>
                      <a:pt x="3" y="3"/>
                      <a:pt x="5" y="3"/>
                      <a:pt x="5" y="2"/>
                    </a:cubicBezTo>
                    <a:cubicBezTo>
                      <a:pt x="5" y="2"/>
                      <a:pt x="5" y="2"/>
                      <a:pt x="5" y="2"/>
                    </a:cubicBezTo>
                    <a:cubicBezTo>
                      <a:pt x="4" y="2"/>
                      <a:pt x="2" y="1"/>
                      <a:pt x="3" y="1"/>
                    </a:cubicBezTo>
                    <a:cubicBezTo>
                      <a:pt x="4" y="1"/>
                      <a:pt x="4" y="1"/>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3" name="Freeform 1798"/>
              <p:cNvSpPr/>
              <p:nvPr/>
            </p:nvSpPr>
            <p:spPr bwMode="auto">
              <a:xfrm>
                <a:off x="1173" y="2733"/>
                <a:ext cx="5" cy="2"/>
              </a:xfrm>
              <a:custGeom>
                <a:avLst/>
                <a:gdLst>
                  <a:gd name="T0" fmla="*/ 1 w 2"/>
                  <a:gd name="T1" fmla="*/ 0 h 1"/>
                  <a:gd name="T2" fmla="*/ 2 w 2"/>
                  <a:gd name="T3" fmla="*/ 1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4" name="Freeform 1799"/>
              <p:cNvSpPr/>
              <p:nvPr/>
            </p:nvSpPr>
            <p:spPr bwMode="auto">
              <a:xfrm>
                <a:off x="1168" y="2707"/>
                <a:ext cx="36" cy="28"/>
              </a:xfrm>
              <a:custGeom>
                <a:avLst/>
                <a:gdLst>
                  <a:gd name="T0" fmla="*/ 3 w 15"/>
                  <a:gd name="T1" fmla="*/ 7 h 12"/>
                  <a:gd name="T2" fmla="*/ 2 w 15"/>
                  <a:gd name="T3" fmla="*/ 7 h 12"/>
                  <a:gd name="T4" fmla="*/ 1 w 15"/>
                  <a:gd name="T5" fmla="*/ 9 h 12"/>
                  <a:gd name="T6" fmla="*/ 3 w 15"/>
                  <a:gd name="T7" fmla="*/ 10 h 12"/>
                  <a:gd name="T8" fmla="*/ 2 w 15"/>
                  <a:gd name="T9" fmla="*/ 10 h 12"/>
                  <a:gd name="T10" fmla="*/ 3 w 15"/>
                  <a:gd name="T11" fmla="*/ 11 h 12"/>
                  <a:gd name="T12" fmla="*/ 3 w 15"/>
                  <a:gd name="T13" fmla="*/ 11 h 12"/>
                  <a:gd name="T14" fmla="*/ 4 w 15"/>
                  <a:gd name="T15" fmla="*/ 11 h 12"/>
                  <a:gd name="T16" fmla="*/ 3 w 15"/>
                  <a:gd name="T17" fmla="*/ 10 h 12"/>
                  <a:gd name="T18" fmla="*/ 4 w 15"/>
                  <a:gd name="T19" fmla="*/ 11 h 12"/>
                  <a:gd name="T20" fmla="*/ 3 w 15"/>
                  <a:gd name="T21" fmla="*/ 9 h 12"/>
                  <a:gd name="T22" fmla="*/ 5 w 15"/>
                  <a:gd name="T23" fmla="*/ 10 h 12"/>
                  <a:gd name="T24" fmla="*/ 5 w 15"/>
                  <a:gd name="T25" fmla="*/ 9 h 12"/>
                  <a:gd name="T26" fmla="*/ 5 w 15"/>
                  <a:gd name="T27" fmla="*/ 9 h 12"/>
                  <a:gd name="T28" fmla="*/ 3 w 15"/>
                  <a:gd name="T29" fmla="*/ 9 h 12"/>
                  <a:gd name="T30" fmla="*/ 5 w 15"/>
                  <a:gd name="T31" fmla="*/ 9 h 12"/>
                  <a:gd name="T32" fmla="*/ 8 w 15"/>
                  <a:gd name="T33" fmla="*/ 5 h 12"/>
                  <a:gd name="T34" fmla="*/ 10 w 15"/>
                  <a:gd name="T35" fmla="*/ 8 h 12"/>
                  <a:gd name="T36" fmla="*/ 13 w 15"/>
                  <a:gd name="T37" fmla="*/ 9 h 12"/>
                  <a:gd name="T38" fmla="*/ 11 w 15"/>
                  <a:gd name="T39" fmla="*/ 9 h 12"/>
                  <a:gd name="T40" fmla="*/ 11 w 15"/>
                  <a:gd name="T41" fmla="*/ 10 h 12"/>
                  <a:gd name="T42" fmla="*/ 14 w 15"/>
                  <a:gd name="T43" fmla="*/ 12 h 12"/>
                  <a:gd name="T44" fmla="*/ 3 w 15"/>
                  <a:gd name="T45"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2">
                    <a:moveTo>
                      <a:pt x="3" y="7"/>
                    </a:moveTo>
                    <a:cubicBezTo>
                      <a:pt x="2" y="7"/>
                      <a:pt x="2" y="7"/>
                      <a:pt x="2" y="7"/>
                    </a:cubicBezTo>
                    <a:cubicBezTo>
                      <a:pt x="2" y="8"/>
                      <a:pt x="3" y="9"/>
                      <a:pt x="1" y="9"/>
                    </a:cubicBezTo>
                    <a:cubicBezTo>
                      <a:pt x="1" y="9"/>
                      <a:pt x="3" y="10"/>
                      <a:pt x="3" y="10"/>
                    </a:cubicBezTo>
                    <a:cubicBezTo>
                      <a:pt x="2" y="10"/>
                      <a:pt x="2" y="10"/>
                      <a:pt x="2" y="10"/>
                    </a:cubicBezTo>
                    <a:cubicBezTo>
                      <a:pt x="3" y="11"/>
                      <a:pt x="1" y="11"/>
                      <a:pt x="3" y="11"/>
                    </a:cubicBezTo>
                    <a:cubicBezTo>
                      <a:pt x="4" y="11"/>
                      <a:pt x="2" y="11"/>
                      <a:pt x="3" y="11"/>
                    </a:cubicBezTo>
                    <a:cubicBezTo>
                      <a:pt x="4" y="11"/>
                      <a:pt x="4" y="11"/>
                      <a:pt x="4" y="11"/>
                    </a:cubicBezTo>
                    <a:cubicBezTo>
                      <a:pt x="3" y="10"/>
                      <a:pt x="3" y="10"/>
                      <a:pt x="3" y="10"/>
                    </a:cubicBezTo>
                    <a:cubicBezTo>
                      <a:pt x="4" y="11"/>
                      <a:pt x="4" y="11"/>
                      <a:pt x="4" y="11"/>
                    </a:cubicBezTo>
                    <a:cubicBezTo>
                      <a:pt x="6" y="11"/>
                      <a:pt x="2" y="10"/>
                      <a:pt x="3" y="9"/>
                    </a:cubicBezTo>
                    <a:cubicBezTo>
                      <a:pt x="5" y="10"/>
                      <a:pt x="5" y="10"/>
                      <a:pt x="5" y="10"/>
                    </a:cubicBezTo>
                    <a:cubicBezTo>
                      <a:pt x="5" y="9"/>
                      <a:pt x="4" y="9"/>
                      <a:pt x="5" y="9"/>
                    </a:cubicBezTo>
                    <a:cubicBezTo>
                      <a:pt x="5" y="9"/>
                      <a:pt x="4" y="9"/>
                      <a:pt x="5" y="9"/>
                    </a:cubicBezTo>
                    <a:cubicBezTo>
                      <a:pt x="5" y="9"/>
                      <a:pt x="4" y="9"/>
                      <a:pt x="3" y="9"/>
                    </a:cubicBezTo>
                    <a:cubicBezTo>
                      <a:pt x="2" y="8"/>
                      <a:pt x="4" y="9"/>
                      <a:pt x="5" y="9"/>
                    </a:cubicBezTo>
                    <a:cubicBezTo>
                      <a:pt x="6" y="7"/>
                      <a:pt x="0" y="10"/>
                      <a:pt x="8" y="5"/>
                    </a:cubicBezTo>
                    <a:cubicBezTo>
                      <a:pt x="9" y="5"/>
                      <a:pt x="10" y="7"/>
                      <a:pt x="10" y="8"/>
                    </a:cubicBezTo>
                    <a:cubicBezTo>
                      <a:pt x="10" y="6"/>
                      <a:pt x="13" y="7"/>
                      <a:pt x="13" y="9"/>
                    </a:cubicBezTo>
                    <a:cubicBezTo>
                      <a:pt x="12" y="10"/>
                      <a:pt x="12" y="9"/>
                      <a:pt x="11" y="9"/>
                    </a:cubicBezTo>
                    <a:cubicBezTo>
                      <a:pt x="11" y="10"/>
                      <a:pt x="11" y="10"/>
                      <a:pt x="11" y="10"/>
                    </a:cubicBezTo>
                    <a:cubicBezTo>
                      <a:pt x="12" y="10"/>
                      <a:pt x="13" y="10"/>
                      <a:pt x="14" y="12"/>
                    </a:cubicBezTo>
                    <a:cubicBezTo>
                      <a:pt x="15" y="9"/>
                      <a:pt x="13" y="0"/>
                      <a:pt x="3"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5" name="Freeform 1800"/>
              <p:cNvSpPr/>
              <p:nvPr/>
            </p:nvSpPr>
            <p:spPr bwMode="auto">
              <a:xfrm>
                <a:off x="1159" y="2707"/>
                <a:ext cx="42" cy="26"/>
              </a:xfrm>
              <a:custGeom>
                <a:avLst/>
                <a:gdLst>
                  <a:gd name="T0" fmla="*/ 12 w 18"/>
                  <a:gd name="T1" fmla="*/ 3 h 11"/>
                  <a:gd name="T2" fmla="*/ 12 w 18"/>
                  <a:gd name="T3" fmla="*/ 3 h 11"/>
                  <a:gd name="T4" fmla="*/ 12 w 18"/>
                  <a:gd name="T5" fmla="*/ 3 h 11"/>
                  <a:gd name="T6" fmla="*/ 12 w 18"/>
                  <a:gd name="T7" fmla="*/ 3 h 11"/>
                  <a:gd name="T8" fmla="*/ 12 w 18"/>
                  <a:gd name="T9" fmla="*/ 3 h 11"/>
                  <a:gd name="T10" fmla="*/ 12 w 18"/>
                  <a:gd name="T11" fmla="*/ 3 h 11"/>
                  <a:gd name="T12" fmla="*/ 6 w 18"/>
                  <a:gd name="T13" fmla="*/ 7 h 11"/>
                  <a:gd name="T14" fmla="*/ 6 w 18"/>
                  <a:gd name="T15" fmla="*/ 7 h 11"/>
                  <a:gd name="T16" fmla="*/ 6 w 18"/>
                  <a:gd name="T17" fmla="*/ 7 h 11"/>
                  <a:gd name="T18" fmla="*/ 6 w 18"/>
                  <a:gd name="T19" fmla="*/ 7 h 11"/>
                  <a:gd name="T20" fmla="*/ 6 w 18"/>
                  <a:gd name="T21" fmla="*/ 7 h 11"/>
                  <a:gd name="T22" fmla="*/ 6 w 18"/>
                  <a:gd name="T23" fmla="*/ 7 h 11"/>
                  <a:gd name="T24" fmla="*/ 6 w 18"/>
                  <a:gd name="T25" fmla="*/ 7 h 11"/>
                  <a:gd name="T26" fmla="*/ 6 w 18"/>
                  <a:gd name="T27" fmla="*/ 7 h 11"/>
                  <a:gd name="T28" fmla="*/ 6 w 18"/>
                  <a:gd name="T29" fmla="*/ 7 h 11"/>
                  <a:gd name="T30" fmla="*/ 6 w 18"/>
                  <a:gd name="T31" fmla="*/ 7 h 11"/>
                  <a:gd name="T32" fmla="*/ 6 w 18"/>
                  <a:gd name="T33" fmla="*/ 7 h 11"/>
                  <a:gd name="T34" fmla="*/ 6 w 18"/>
                  <a:gd name="T35" fmla="*/ 7 h 11"/>
                  <a:gd name="T36" fmla="*/ 6 w 18"/>
                  <a:gd name="T37" fmla="*/ 7 h 11"/>
                  <a:gd name="T38" fmla="*/ 6 w 18"/>
                  <a:gd name="T39" fmla="*/ 7 h 11"/>
                  <a:gd name="T40" fmla="*/ 6 w 18"/>
                  <a:gd name="T41" fmla="*/ 7 h 11"/>
                  <a:gd name="T42" fmla="*/ 12 w 18"/>
                  <a:gd name="T43" fmla="*/ 3 h 11"/>
                  <a:gd name="T44" fmla="*/ 12 w 18"/>
                  <a:gd name="T45" fmla="*/ 3 h 11"/>
                  <a:gd name="T46" fmla="*/ 12 w 18"/>
                  <a:gd name="T47" fmla="*/ 3 h 11"/>
                  <a:gd name="T48" fmla="*/ 12 w 18"/>
                  <a:gd name="T49" fmla="*/ 3 h 11"/>
                  <a:gd name="T50" fmla="*/ 12 w 18"/>
                  <a:gd name="T51" fmla="*/ 4 h 11"/>
                  <a:gd name="T52" fmla="*/ 13 w 18"/>
                  <a:gd name="T53" fmla="*/ 4 h 11"/>
                  <a:gd name="T54" fmla="*/ 12 w 18"/>
                  <a:gd name="T5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11">
                    <a:moveTo>
                      <a:pt x="12" y="3"/>
                    </a:move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0" y="11"/>
                      <a:pt x="9"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18" y="0"/>
                      <a:pt x="10" y="5"/>
                      <a:pt x="12" y="3"/>
                    </a:cubicBezTo>
                    <a:cubicBezTo>
                      <a:pt x="12" y="3"/>
                      <a:pt x="12" y="3"/>
                      <a:pt x="12" y="3"/>
                    </a:cubicBezTo>
                    <a:cubicBezTo>
                      <a:pt x="12" y="3"/>
                      <a:pt x="12" y="3"/>
                      <a:pt x="12" y="3"/>
                    </a:cubicBezTo>
                    <a:cubicBezTo>
                      <a:pt x="12" y="3"/>
                      <a:pt x="12" y="3"/>
                      <a:pt x="12" y="3"/>
                    </a:cubicBezTo>
                    <a:cubicBezTo>
                      <a:pt x="12" y="4"/>
                      <a:pt x="12" y="4"/>
                      <a:pt x="12" y="4"/>
                    </a:cubicBezTo>
                    <a:cubicBezTo>
                      <a:pt x="13" y="4"/>
                      <a:pt x="13" y="4"/>
                      <a:pt x="13" y="4"/>
                    </a:cubicBezTo>
                    <a:lnTo>
                      <a:pt x="1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6" name="Freeform 1801"/>
              <p:cNvSpPr/>
              <p:nvPr/>
            </p:nvSpPr>
            <p:spPr bwMode="auto">
              <a:xfrm>
                <a:off x="1199" y="2714"/>
                <a:ext cx="78" cy="86"/>
              </a:xfrm>
              <a:custGeom>
                <a:avLst/>
                <a:gdLst>
                  <a:gd name="T0" fmla="*/ 29 w 33"/>
                  <a:gd name="T1" fmla="*/ 2 h 36"/>
                  <a:gd name="T2" fmla="*/ 3 w 33"/>
                  <a:gd name="T3" fmla="*/ 4 h 36"/>
                  <a:gd name="T4" fmla="*/ 1 w 33"/>
                  <a:gd name="T5" fmla="*/ 29 h 36"/>
                  <a:gd name="T6" fmla="*/ 28 w 33"/>
                  <a:gd name="T7" fmla="*/ 36 h 36"/>
                  <a:gd name="T8" fmla="*/ 33 w 33"/>
                  <a:gd name="T9" fmla="*/ 0 h 36"/>
                </a:gdLst>
                <a:ahLst/>
                <a:cxnLst>
                  <a:cxn ang="0">
                    <a:pos x="T0" y="T1"/>
                  </a:cxn>
                  <a:cxn ang="0">
                    <a:pos x="T2" y="T3"/>
                  </a:cxn>
                  <a:cxn ang="0">
                    <a:pos x="T4" y="T5"/>
                  </a:cxn>
                  <a:cxn ang="0">
                    <a:pos x="T6" y="T7"/>
                  </a:cxn>
                  <a:cxn ang="0">
                    <a:pos x="T8" y="T9"/>
                  </a:cxn>
                </a:cxnLst>
                <a:rect l="0" t="0" r="r" b="b"/>
                <a:pathLst>
                  <a:path w="33" h="36">
                    <a:moveTo>
                      <a:pt x="29" y="2"/>
                    </a:moveTo>
                    <a:cubicBezTo>
                      <a:pt x="24" y="7"/>
                      <a:pt x="10" y="3"/>
                      <a:pt x="3" y="4"/>
                    </a:cubicBezTo>
                    <a:cubicBezTo>
                      <a:pt x="1" y="10"/>
                      <a:pt x="0" y="22"/>
                      <a:pt x="1" y="29"/>
                    </a:cubicBezTo>
                    <a:cubicBezTo>
                      <a:pt x="10" y="29"/>
                      <a:pt x="20" y="34"/>
                      <a:pt x="28" y="36"/>
                    </a:cubicBezTo>
                    <a:cubicBezTo>
                      <a:pt x="29" y="25"/>
                      <a:pt x="30" y="10"/>
                      <a:pt x="33" y="0"/>
                    </a:cubicBezTo>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7" name="Freeform 1802"/>
              <p:cNvSpPr/>
              <p:nvPr/>
            </p:nvSpPr>
            <p:spPr bwMode="auto">
              <a:xfrm>
                <a:off x="1277" y="2714"/>
                <a:ext cx="3" cy="2"/>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0"/>
                    </a:lnTo>
                    <a:lnTo>
                      <a:pt x="3"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8" name="Freeform 1803"/>
              <p:cNvSpPr/>
              <p:nvPr/>
            </p:nvSpPr>
            <p:spPr bwMode="auto">
              <a:xfrm>
                <a:off x="1268" y="2714"/>
                <a:ext cx="12" cy="5"/>
              </a:xfrm>
              <a:custGeom>
                <a:avLst/>
                <a:gdLst>
                  <a:gd name="T0" fmla="*/ 0 w 5"/>
                  <a:gd name="T1" fmla="*/ 1 h 2"/>
                  <a:gd name="T2" fmla="*/ 0 w 5"/>
                  <a:gd name="T3" fmla="*/ 1 h 2"/>
                  <a:gd name="T4" fmla="*/ 5 w 5"/>
                  <a:gd name="T5" fmla="*/ 2 h 2"/>
                  <a:gd name="T6" fmla="*/ 2 w 5"/>
                  <a:gd name="T7" fmla="*/ 0 h 2"/>
                  <a:gd name="T8" fmla="*/ 3 w 5"/>
                  <a:gd name="T9" fmla="*/ 1 h 2"/>
                  <a:gd name="T10" fmla="*/ 1 w 5"/>
                  <a:gd name="T11" fmla="*/ 0 h 2"/>
                  <a:gd name="T12" fmla="*/ 1 w 5"/>
                  <a:gd name="T13" fmla="*/ 1 h 2"/>
                  <a:gd name="T14" fmla="*/ 0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0" y="1"/>
                    </a:moveTo>
                    <a:cubicBezTo>
                      <a:pt x="0" y="1"/>
                      <a:pt x="0" y="1"/>
                      <a:pt x="0" y="1"/>
                    </a:cubicBezTo>
                    <a:cubicBezTo>
                      <a:pt x="3" y="2"/>
                      <a:pt x="2" y="2"/>
                      <a:pt x="5" y="2"/>
                    </a:cubicBezTo>
                    <a:cubicBezTo>
                      <a:pt x="4" y="1"/>
                      <a:pt x="3" y="0"/>
                      <a:pt x="2" y="0"/>
                    </a:cubicBezTo>
                    <a:cubicBezTo>
                      <a:pt x="2" y="0"/>
                      <a:pt x="3" y="1"/>
                      <a:pt x="3" y="1"/>
                    </a:cubicBezTo>
                    <a:cubicBezTo>
                      <a:pt x="2" y="1"/>
                      <a:pt x="2" y="1"/>
                      <a:pt x="1" y="0"/>
                    </a:cubicBezTo>
                    <a:cubicBezTo>
                      <a:pt x="0" y="0"/>
                      <a:pt x="2" y="1"/>
                      <a:pt x="1" y="1"/>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9" name="Freeform 1804"/>
              <p:cNvSpPr/>
              <p:nvPr/>
            </p:nvSpPr>
            <p:spPr bwMode="auto">
              <a:xfrm>
                <a:off x="1270" y="2719"/>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0" name="Freeform 1805"/>
              <p:cNvSpPr/>
              <p:nvPr/>
            </p:nvSpPr>
            <p:spPr bwMode="auto">
              <a:xfrm>
                <a:off x="1273" y="2719"/>
                <a:ext cx="4" cy="2"/>
              </a:xfrm>
              <a:custGeom>
                <a:avLst/>
                <a:gdLst>
                  <a:gd name="T0" fmla="*/ 1 w 2"/>
                  <a:gd name="T1" fmla="*/ 1 h 1"/>
                  <a:gd name="T2" fmla="*/ 0 w 2"/>
                  <a:gd name="T3" fmla="*/ 0 h 1"/>
                  <a:gd name="T4" fmla="*/ 2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0" y="0"/>
                      <a:pt x="0" y="0"/>
                    </a:cubicBezTo>
                    <a:cubicBezTo>
                      <a:pt x="2" y="1"/>
                      <a:pt x="2" y="1"/>
                      <a:pt x="2" y="1"/>
                    </a:cubicBezTo>
                    <a:lnTo>
                      <a:pt x="1"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1" name="Freeform 1806"/>
              <p:cNvSpPr/>
              <p:nvPr/>
            </p:nvSpPr>
            <p:spPr bwMode="auto">
              <a:xfrm>
                <a:off x="1275" y="27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2" name="Freeform 1807"/>
              <p:cNvSpPr/>
              <p:nvPr/>
            </p:nvSpPr>
            <p:spPr bwMode="auto">
              <a:xfrm>
                <a:off x="1268" y="2721"/>
                <a:ext cx="7" cy="5"/>
              </a:xfrm>
              <a:custGeom>
                <a:avLst/>
                <a:gdLst>
                  <a:gd name="T0" fmla="*/ 3 w 3"/>
                  <a:gd name="T1" fmla="*/ 2 h 2"/>
                  <a:gd name="T2" fmla="*/ 3 w 3"/>
                  <a:gd name="T3" fmla="*/ 1 h 2"/>
                  <a:gd name="T4" fmla="*/ 3 w 3"/>
                  <a:gd name="T5" fmla="*/ 1 h 2"/>
                  <a:gd name="T6" fmla="*/ 1 w 3"/>
                  <a:gd name="T7" fmla="*/ 0 h 2"/>
                  <a:gd name="T8" fmla="*/ 1 w 3"/>
                  <a:gd name="T9" fmla="*/ 0 h 2"/>
                  <a:gd name="T10" fmla="*/ 0 w 3"/>
                  <a:gd name="T11" fmla="*/ 0 h 2"/>
                  <a:gd name="T12" fmla="*/ 3 w 3"/>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2"/>
                    </a:moveTo>
                    <a:cubicBezTo>
                      <a:pt x="3" y="2"/>
                      <a:pt x="3" y="1"/>
                      <a:pt x="3" y="1"/>
                    </a:cubicBezTo>
                    <a:cubicBezTo>
                      <a:pt x="3" y="1"/>
                      <a:pt x="3" y="1"/>
                      <a:pt x="3" y="1"/>
                    </a:cubicBezTo>
                    <a:cubicBezTo>
                      <a:pt x="2" y="1"/>
                      <a:pt x="0" y="1"/>
                      <a:pt x="1" y="0"/>
                    </a:cubicBezTo>
                    <a:cubicBezTo>
                      <a:pt x="1" y="0"/>
                      <a:pt x="2" y="0"/>
                      <a:pt x="1" y="0"/>
                    </a:cubicBezTo>
                    <a:cubicBezTo>
                      <a:pt x="0" y="0"/>
                      <a:pt x="0" y="0"/>
                      <a:pt x="0" y="0"/>
                    </a:cubicBezTo>
                    <a:cubicBezTo>
                      <a:pt x="0" y="1"/>
                      <a:pt x="2" y="1"/>
                      <a:pt x="3"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3" name="Freeform 1808"/>
              <p:cNvSpPr/>
              <p:nvPr/>
            </p:nvSpPr>
            <p:spPr bwMode="auto">
              <a:xfrm>
                <a:off x="1273" y="27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4" name="Freeform 1809"/>
              <p:cNvSpPr/>
              <p:nvPr/>
            </p:nvSpPr>
            <p:spPr bwMode="auto">
              <a:xfrm>
                <a:off x="1273" y="2721"/>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5" name="Freeform 1810"/>
              <p:cNvSpPr/>
              <p:nvPr/>
            </p:nvSpPr>
            <p:spPr bwMode="auto">
              <a:xfrm>
                <a:off x="1266" y="2726"/>
                <a:ext cx="9" cy="2"/>
              </a:xfrm>
              <a:custGeom>
                <a:avLst/>
                <a:gdLst>
                  <a:gd name="T0" fmla="*/ 4 w 4"/>
                  <a:gd name="T1" fmla="*/ 1 h 1"/>
                  <a:gd name="T2" fmla="*/ 2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1" y="0"/>
                      <a:pt x="4" y="0"/>
                      <a:pt x="2" y="0"/>
                    </a:cubicBezTo>
                    <a:cubicBezTo>
                      <a:pt x="2" y="0"/>
                      <a:pt x="1" y="0"/>
                      <a:pt x="0" y="0"/>
                    </a:cubicBezTo>
                    <a:cubicBezTo>
                      <a:pt x="0" y="1"/>
                      <a:pt x="0" y="1"/>
                      <a:pt x="0" y="1"/>
                    </a:cubicBezTo>
                    <a:cubicBezTo>
                      <a:pt x="1" y="1"/>
                      <a:pt x="3" y="1"/>
                      <a:pt x="4"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6" name="Freeform 1811"/>
              <p:cNvSpPr/>
              <p:nvPr/>
            </p:nvSpPr>
            <p:spPr bwMode="auto">
              <a:xfrm>
                <a:off x="1261" y="27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7" name="Freeform 1812"/>
              <p:cNvSpPr/>
              <p:nvPr/>
            </p:nvSpPr>
            <p:spPr bwMode="auto">
              <a:xfrm>
                <a:off x="1256" y="2728"/>
                <a:ext cx="14" cy="7"/>
              </a:xfrm>
              <a:custGeom>
                <a:avLst/>
                <a:gdLst>
                  <a:gd name="T0" fmla="*/ 5 w 6"/>
                  <a:gd name="T1" fmla="*/ 3 h 3"/>
                  <a:gd name="T2" fmla="*/ 3 w 6"/>
                  <a:gd name="T3" fmla="*/ 2 h 3"/>
                  <a:gd name="T4" fmla="*/ 5 w 6"/>
                  <a:gd name="T5" fmla="*/ 2 h 3"/>
                  <a:gd name="T6" fmla="*/ 4 w 6"/>
                  <a:gd name="T7" fmla="*/ 1 h 3"/>
                  <a:gd name="T8" fmla="*/ 6 w 6"/>
                  <a:gd name="T9" fmla="*/ 2 h 3"/>
                  <a:gd name="T10" fmla="*/ 4 w 6"/>
                  <a:gd name="T11" fmla="*/ 1 h 3"/>
                  <a:gd name="T12" fmla="*/ 6 w 6"/>
                  <a:gd name="T13" fmla="*/ 0 h 3"/>
                  <a:gd name="T14" fmla="*/ 4 w 6"/>
                  <a:gd name="T15" fmla="*/ 0 h 3"/>
                  <a:gd name="T16" fmla="*/ 4 w 6"/>
                  <a:gd name="T17" fmla="*/ 1 h 3"/>
                  <a:gd name="T18" fmla="*/ 2 w 6"/>
                  <a:gd name="T19" fmla="*/ 0 h 3"/>
                  <a:gd name="T20" fmla="*/ 1 w 6"/>
                  <a:gd name="T21" fmla="*/ 1 h 3"/>
                  <a:gd name="T22" fmla="*/ 5 w 6"/>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5" y="3"/>
                    </a:moveTo>
                    <a:cubicBezTo>
                      <a:pt x="3" y="2"/>
                      <a:pt x="3" y="2"/>
                      <a:pt x="3" y="2"/>
                    </a:cubicBezTo>
                    <a:cubicBezTo>
                      <a:pt x="4" y="2"/>
                      <a:pt x="5" y="2"/>
                      <a:pt x="5" y="2"/>
                    </a:cubicBezTo>
                    <a:cubicBezTo>
                      <a:pt x="5" y="2"/>
                      <a:pt x="4" y="1"/>
                      <a:pt x="4" y="1"/>
                    </a:cubicBezTo>
                    <a:cubicBezTo>
                      <a:pt x="6" y="1"/>
                      <a:pt x="4" y="2"/>
                      <a:pt x="6" y="2"/>
                    </a:cubicBezTo>
                    <a:cubicBezTo>
                      <a:pt x="6" y="2"/>
                      <a:pt x="6" y="1"/>
                      <a:pt x="4" y="1"/>
                    </a:cubicBezTo>
                    <a:cubicBezTo>
                      <a:pt x="6" y="0"/>
                      <a:pt x="6" y="0"/>
                      <a:pt x="6" y="0"/>
                    </a:cubicBezTo>
                    <a:cubicBezTo>
                      <a:pt x="4" y="0"/>
                      <a:pt x="4" y="0"/>
                      <a:pt x="4" y="0"/>
                    </a:cubicBezTo>
                    <a:cubicBezTo>
                      <a:pt x="3" y="0"/>
                      <a:pt x="5" y="1"/>
                      <a:pt x="4" y="1"/>
                    </a:cubicBezTo>
                    <a:cubicBezTo>
                      <a:pt x="3" y="1"/>
                      <a:pt x="3" y="0"/>
                      <a:pt x="2" y="0"/>
                    </a:cubicBezTo>
                    <a:cubicBezTo>
                      <a:pt x="3" y="1"/>
                      <a:pt x="0" y="1"/>
                      <a:pt x="1" y="1"/>
                    </a:cubicBezTo>
                    <a:cubicBezTo>
                      <a:pt x="1" y="2"/>
                      <a:pt x="4" y="3"/>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8" name="Freeform 1813"/>
              <p:cNvSpPr/>
              <p:nvPr/>
            </p:nvSpPr>
            <p:spPr bwMode="auto">
              <a:xfrm>
                <a:off x="1261" y="2735"/>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9" name="Freeform 1814"/>
              <p:cNvSpPr/>
              <p:nvPr/>
            </p:nvSpPr>
            <p:spPr bwMode="auto">
              <a:xfrm>
                <a:off x="1256" y="2735"/>
                <a:ext cx="14" cy="8"/>
              </a:xfrm>
              <a:custGeom>
                <a:avLst/>
                <a:gdLst>
                  <a:gd name="T0" fmla="*/ 5 w 6"/>
                  <a:gd name="T1" fmla="*/ 2 h 3"/>
                  <a:gd name="T2" fmla="*/ 4 w 6"/>
                  <a:gd name="T3" fmla="*/ 1 h 3"/>
                  <a:gd name="T4" fmla="*/ 5 w 6"/>
                  <a:gd name="T5" fmla="*/ 1 h 3"/>
                  <a:gd name="T6" fmla="*/ 3 w 6"/>
                  <a:gd name="T7" fmla="*/ 0 h 3"/>
                  <a:gd name="T8" fmla="*/ 4 w 6"/>
                  <a:gd name="T9" fmla="*/ 2 h 3"/>
                  <a:gd name="T10" fmla="*/ 1 w 6"/>
                  <a:gd name="T11" fmla="*/ 2 h 3"/>
                  <a:gd name="T12" fmla="*/ 2 w 6"/>
                  <a:gd name="T13" fmla="*/ 1 h 3"/>
                  <a:gd name="T14" fmla="*/ 2 w 6"/>
                  <a:gd name="T15" fmla="*/ 3 h 3"/>
                  <a:gd name="T16" fmla="*/ 3 w 6"/>
                  <a:gd name="T17" fmla="*/ 3 h 3"/>
                  <a:gd name="T18" fmla="*/ 4 w 6"/>
                  <a:gd name="T19" fmla="*/ 3 h 3"/>
                  <a:gd name="T20" fmla="*/ 5 w 6"/>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
                    <a:moveTo>
                      <a:pt x="5" y="2"/>
                    </a:moveTo>
                    <a:cubicBezTo>
                      <a:pt x="4" y="1"/>
                      <a:pt x="4" y="1"/>
                      <a:pt x="4" y="1"/>
                    </a:cubicBezTo>
                    <a:cubicBezTo>
                      <a:pt x="4" y="1"/>
                      <a:pt x="5" y="1"/>
                      <a:pt x="5" y="1"/>
                    </a:cubicBezTo>
                    <a:cubicBezTo>
                      <a:pt x="5" y="1"/>
                      <a:pt x="4" y="1"/>
                      <a:pt x="3" y="0"/>
                    </a:cubicBezTo>
                    <a:cubicBezTo>
                      <a:pt x="1" y="0"/>
                      <a:pt x="4" y="1"/>
                      <a:pt x="4" y="2"/>
                    </a:cubicBezTo>
                    <a:cubicBezTo>
                      <a:pt x="3" y="3"/>
                      <a:pt x="3" y="2"/>
                      <a:pt x="1" y="2"/>
                    </a:cubicBezTo>
                    <a:cubicBezTo>
                      <a:pt x="1" y="1"/>
                      <a:pt x="2" y="1"/>
                      <a:pt x="2" y="1"/>
                    </a:cubicBezTo>
                    <a:cubicBezTo>
                      <a:pt x="0" y="1"/>
                      <a:pt x="2" y="2"/>
                      <a:pt x="2" y="3"/>
                    </a:cubicBezTo>
                    <a:cubicBezTo>
                      <a:pt x="2" y="3"/>
                      <a:pt x="3" y="3"/>
                      <a:pt x="3" y="3"/>
                    </a:cubicBezTo>
                    <a:cubicBezTo>
                      <a:pt x="4" y="3"/>
                      <a:pt x="4" y="3"/>
                      <a:pt x="4" y="3"/>
                    </a:cubicBezTo>
                    <a:cubicBezTo>
                      <a:pt x="5" y="3"/>
                      <a:pt x="6" y="3"/>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0" name="Freeform 1815"/>
              <p:cNvSpPr/>
              <p:nvPr/>
            </p:nvSpPr>
            <p:spPr bwMode="auto">
              <a:xfrm>
                <a:off x="1268" y="273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1" name="Freeform 1816"/>
              <p:cNvSpPr/>
              <p:nvPr/>
            </p:nvSpPr>
            <p:spPr bwMode="auto">
              <a:xfrm>
                <a:off x="1261" y="2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2" name="Freeform 1817"/>
              <p:cNvSpPr/>
              <p:nvPr/>
            </p:nvSpPr>
            <p:spPr bwMode="auto">
              <a:xfrm>
                <a:off x="1266" y="2743"/>
                <a:ext cx="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3" name="Freeform 1818"/>
              <p:cNvSpPr/>
              <p:nvPr/>
            </p:nvSpPr>
            <p:spPr bwMode="auto">
              <a:xfrm>
                <a:off x="1254" y="2743"/>
                <a:ext cx="16" cy="40"/>
              </a:xfrm>
              <a:custGeom>
                <a:avLst/>
                <a:gdLst>
                  <a:gd name="T0" fmla="*/ 1 w 7"/>
                  <a:gd name="T1" fmla="*/ 17 h 17"/>
                  <a:gd name="T2" fmla="*/ 2 w 7"/>
                  <a:gd name="T3" fmla="*/ 16 h 17"/>
                  <a:gd name="T4" fmla="*/ 4 w 7"/>
                  <a:gd name="T5" fmla="*/ 17 h 17"/>
                  <a:gd name="T6" fmla="*/ 6 w 7"/>
                  <a:gd name="T7" fmla="*/ 17 h 17"/>
                  <a:gd name="T8" fmla="*/ 5 w 7"/>
                  <a:gd name="T9" fmla="*/ 16 h 17"/>
                  <a:gd name="T10" fmla="*/ 6 w 7"/>
                  <a:gd name="T11" fmla="*/ 16 h 17"/>
                  <a:gd name="T12" fmla="*/ 6 w 7"/>
                  <a:gd name="T13" fmla="*/ 13 h 17"/>
                  <a:gd name="T14" fmla="*/ 5 w 7"/>
                  <a:gd name="T15" fmla="*/ 12 h 17"/>
                  <a:gd name="T16" fmla="*/ 6 w 7"/>
                  <a:gd name="T17" fmla="*/ 5 h 17"/>
                  <a:gd name="T18" fmla="*/ 4 w 7"/>
                  <a:gd name="T19" fmla="*/ 4 h 17"/>
                  <a:gd name="T20" fmla="*/ 5 w 7"/>
                  <a:gd name="T21" fmla="*/ 4 h 17"/>
                  <a:gd name="T22" fmla="*/ 5 w 7"/>
                  <a:gd name="T23" fmla="*/ 4 h 17"/>
                  <a:gd name="T24" fmla="*/ 6 w 7"/>
                  <a:gd name="T25" fmla="*/ 2 h 17"/>
                  <a:gd name="T26" fmla="*/ 4 w 7"/>
                  <a:gd name="T27" fmla="*/ 2 h 17"/>
                  <a:gd name="T28" fmla="*/ 6 w 7"/>
                  <a:gd name="T29" fmla="*/ 1 h 17"/>
                  <a:gd name="T30" fmla="*/ 5 w 7"/>
                  <a:gd name="T31" fmla="*/ 1 h 17"/>
                  <a:gd name="T32" fmla="*/ 3 w 7"/>
                  <a:gd name="T33" fmla="*/ 1 h 17"/>
                  <a:gd name="T34" fmla="*/ 2 w 7"/>
                  <a:gd name="T35" fmla="*/ 0 h 17"/>
                  <a:gd name="T36" fmla="*/ 5 w 7"/>
                  <a:gd name="T37" fmla="*/ 5 h 17"/>
                  <a:gd name="T38" fmla="*/ 3 w 7"/>
                  <a:gd name="T39" fmla="*/ 5 h 17"/>
                  <a:gd name="T40" fmla="*/ 2 w 7"/>
                  <a:gd name="T41" fmla="*/ 8 h 17"/>
                  <a:gd name="T42" fmla="*/ 4 w 7"/>
                  <a:gd name="T43" fmla="*/ 9 h 17"/>
                  <a:gd name="T44" fmla="*/ 3 w 7"/>
                  <a:gd name="T45" fmla="*/ 9 h 17"/>
                  <a:gd name="T46" fmla="*/ 4 w 7"/>
                  <a:gd name="T47" fmla="*/ 10 h 17"/>
                  <a:gd name="T48" fmla="*/ 3 w 7"/>
                  <a:gd name="T49" fmla="*/ 10 h 17"/>
                  <a:gd name="T50" fmla="*/ 5 w 7"/>
                  <a:gd name="T51" fmla="*/ 11 h 17"/>
                  <a:gd name="T52" fmla="*/ 1 w 7"/>
                  <a:gd name="T53" fmla="*/ 12 h 17"/>
                  <a:gd name="T54" fmla="*/ 3 w 7"/>
                  <a:gd name="T55" fmla="*/ 12 h 17"/>
                  <a:gd name="T56" fmla="*/ 4 w 7"/>
                  <a:gd name="T57" fmla="*/ 12 h 17"/>
                  <a:gd name="T58" fmla="*/ 2 w 7"/>
                  <a:gd name="T59" fmla="*/ 12 h 17"/>
                  <a:gd name="T60" fmla="*/ 3 w 7"/>
                  <a:gd name="T61" fmla="*/ 14 h 17"/>
                  <a:gd name="T62" fmla="*/ 4 w 7"/>
                  <a:gd name="T63" fmla="*/ 14 h 17"/>
                  <a:gd name="T64" fmla="*/ 4 w 7"/>
                  <a:gd name="T65" fmla="*/ 15 h 17"/>
                  <a:gd name="T66" fmla="*/ 1 w 7"/>
                  <a:gd name="T67" fmla="*/ 15 h 17"/>
                  <a:gd name="T68" fmla="*/ 0 w 7"/>
                  <a:gd name="T69" fmla="*/ 15 h 17"/>
                  <a:gd name="T70" fmla="*/ 3 w 7"/>
                  <a:gd name="T71" fmla="*/ 16 h 17"/>
                  <a:gd name="T72" fmla="*/ 1 w 7"/>
                  <a:gd name="T7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17">
                    <a:moveTo>
                      <a:pt x="1" y="17"/>
                    </a:moveTo>
                    <a:cubicBezTo>
                      <a:pt x="2" y="17"/>
                      <a:pt x="2" y="17"/>
                      <a:pt x="2" y="16"/>
                    </a:cubicBezTo>
                    <a:cubicBezTo>
                      <a:pt x="3" y="16"/>
                      <a:pt x="3" y="17"/>
                      <a:pt x="4" y="17"/>
                    </a:cubicBezTo>
                    <a:cubicBezTo>
                      <a:pt x="4" y="17"/>
                      <a:pt x="5" y="17"/>
                      <a:pt x="6" y="17"/>
                    </a:cubicBezTo>
                    <a:cubicBezTo>
                      <a:pt x="6" y="17"/>
                      <a:pt x="5" y="16"/>
                      <a:pt x="5" y="16"/>
                    </a:cubicBezTo>
                    <a:cubicBezTo>
                      <a:pt x="6" y="16"/>
                      <a:pt x="6" y="16"/>
                      <a:pt x="6" y="16"/>
                    </a:cubicBezTo>
                    <a:cubicBezTo>
                      <a:pt x="5" y="15"/>
                      <a:pt x="5" y="14"/>
                      <a:pt x="6" y="13"/>
                    </a:cubicBezTo>
                    <a:cubicBezTo>
                      <a:pt x="6" y="13"/>
                      <a:pt x="6" y="12"/>
                      <a:pt x="5" y="12"/>
                    </a:cubicBezTo>
                    <a:cubicBezTo>
                      <a:pt x="6" y="9"/>
                      <a:pt x="5" y="7"/>
                      <a:pt x="6" y="5"/>
                    </a:cubicBezTo>
                    <a:cubicBezTo>
                      <a:pt x="4" y="4"/>
                      <a:pt x="4" y="4"/>
                      <a:pt x="4" y="4"/>
                    </a:cubicBezTo>
                    <a:cubicBezTo>
                      <a:pt x="5" y="4"/>
                      <a:pt x="4" y="4"/>
                      <a:pt x="5" y="4"/>
                    </a:cubicBezTo>
                    <a:cubicBezTo>
                      <a:pt x="5" y="4"/>
                      <a:pt x="5" y="4"/>
                      <a:pt x="5" y="4"/>
                    </a:cubicBezTo>
                    <a:cubicBezTo>
                      <a:pt x="7" y="4"/>
                      <a:pt x="5" y="3"/>
                      <a:pt x="6" y="2"/>
                    </a:cubicBezTo>
                    <a:cubicBezTo>
                      <a:pt x="6" y="2"/>
                      <a:pt x="4" y="2"/>
                      <a:pt x="4" y="2"/>
                    </a:cubicBezTo>
                    <a:cubicBezTo>
                      <a:pt x="6" y="2"/>
                      <a:pt x="4" y="1"/>
                      <a:pt x="6" y="1"/>
                    </a:cubicBezTo>
                    <a:cubicBezTo>
                      <a:pt x="7" y="1"/>
                      <a:pt x="4" y="1"/>
                      <a:pt x="5" y="1"/>
                    </a:cubicBezTo>
                    <a:cubicBezTo>
                      <a:pt x="3" y="0"/>
                      <a:pt x="4" y="1"/>
                      <a:pt x="3" y="1"/>
                    </a:cubicBezTo>
                    <a:cubicBezTo>
                      <a:pt x="2" y="1"/>
                      <a:pt x="4" y="1"/>
                      <a:pt x="2" y="0"/>
                    </a:cubicBezTo>
                    <a:cubicBezTo>
                      <a:pt x="1" y="1"/>
                      <a:pt x="4" y="4"/>
                      <a:pt x="5" y="5"/>
                    </a:cubicBezTo>
                    <a:cubicBezTo>
                      <a:pt x="3" y="5"/>
                      <a:pt x="3" y="5"/>
                      <a:pt x="3" y="5"/>
                    </a:cubicBezTo>
                    <a:cubicBezTo>
                      <a:pt x="4" y="6"/>
                      <a:pt x="4" y="7"/>
                      <a:pt x="2" y="8"/>
                    </a:cubicBezTo>
                    <a:cubicBezTo>
                      <a:pt x="3" y="8"/>
                      <a:pt x="1" y="9"/>
                      <a:pt x="4" y="9"/>
                    </a:cubicBezTo>
                    <a:cubicBezTo>
                      <a:pt x="3" y="9"/>
                      <a:pt x="3" y="9"/>
                      <a:pt x="3" y="9"/>
                    </a:cubicBezTo>
                    <a:cubicBezTo>
                      <a:pt x="4" y="10"/>
                      <a:pt x="4" y="10"/>
                      <a:pt x="4" y="10"/>
                    </a:cubicBezTo>
                    <a:cubicBezTo>
                      <a:pt x="4" y="10"/>
                      <a:pt x="3" y="10"/>
                      <a:pt x="3" y="10"/>
                    </a:cubicBezTo>
                    <a:cubicBezTo>
                      <a:pt x="4" y="10"/>
                      <a:pt x="4" y="10"/>
                      <a:pt x="5" y="11"/>
                    </a:cubicBezTo>
                    <a:cubicBezTo>
                      <a:pt x="4" y="11"/>
                      <a:pt x="3" y="12"/>
                      <a:pt x="1" y="12"/>
                    </a:cubicBezTo>
                    <a:cubicBezTo>
                      <a:pt x="3" y="12"/>
                      <a:pt x="3" y="12"/>
                      <a:pt x="3" y="12"/>
                    </a:cubicBezTo>
                    <a:cubicBezTo>
                      <a:pt x="2" y="12"/>
                      <a:pt x="4" y="12"/>
                      <a:pt x="4" y="12"/>
                    </a:cubicBezTo>
                    <a:cubicBezTo>
                      <a:pt x="4" y="13"/>
                      <a:pt x="2" y="13"/>
                      <a:pt x="2" y="12"/>
                    </a:cubicBezTo>
                    <a:cubicBezTo>
                      <a:pt x="1" y="13"/>
                      <a:pt x="4" y="13"/>
                      <a:pt x="3" y="14"/>
                    </a:cubicBezTo>
                    <a:cubicBezTo>
                      <a:pt x="4" y="14"/>
                      <a:pt x="4" y="14"/>
                      <a:pt x="4" y="14"/>
                    </a:cubicBezTo>
                    <a:cubicBezTo>
                      <a:pt x="5" y="14"/>
                      <a:pt x="3" y="15"/>
                      <a:pt x="4" y="15"/>
                    </a:cubicBezTo>
                    <a:cubicBezTo>
                      <a:pt x="2" y="16"/>
                      <a:pt x="2" y="15"/>
                      <a:pt x="1" y="15"/>
                    </a:cubicBezTo>
                    <a:cubicBezTo>
                      <a:pt x="1" y="15"/>
                      <a:pt x="1" y="15"/>
                      <a:pt x="0" y="15"/>
                    </a:cubicBezTo>
                    <a:cubicBezTo>
                      <a:pt x="1" y="15"/>
                      <a:pt x="2" y="16"/>
                      <a:pt x="3" y="16"/>
                    </a:cubicBezTo>
                    <a:cubicBezTo>
                      <a:pt x="1" y="16"/>
                      <a:pt x="1" y="17"/>
                      <a:pt x="1" y="1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4" name="Rectangle 1819"/>
              <p:cNvSpPr>
                <a:spLocks noChangeArrowheads="1"/>
              </p:cNvSpPr>
              <p:nvPr/>
            </p:nvSpPr>
            <p:spPr bwMode="auto">
              <a:xfrm>
                <a:off x="1254" y="2778"/>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75" name="Freeform 1820"/>
              <p:cNvSpPr/>
              <p:nvPr/>
            </p:nvSpPr>
            <p:spPr bwMode="auto">
              <a:xfrm>
                <a:off x="1256" y="27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6" name="Freeform 1821"/>
              <p:cNvSpPr/>
              <p:nvPr/>
            </p:nvSpPr>
            <p:spPr bwMode="auto">
              <a:xfrm>
                <a:off x="1266" y="2773"/>
                <a:ext cx="2" cy="3"/>
              </a:xfrm>
              <a:custGeom>
                <a:avLst/>
                <a:gdLst>
                  <a:gd name="T0" fmla="*/ 2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2" y="0"/>
                    </a:lnTo>
                    <a:lnTo>
                      <a:pt x="0" y="3"/>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7" name="Freeform 1822"/>
              <p:cNvSpPr/>
              <p:nvPr/>
            </p:nvSpPr>
            <p:spPr bwMode="auto">
              <a:xfrm>
                <a:off x="1254" y="277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8" name="Freeform 1823"/>
              <p:cNvSpPr/>
              <p:nvPr/>
            </p:nvSpPr>
            <p:spPr bwMode="auto">
              <a:xfrm>
                <a:off x="1256" y="276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9" name="Freeform 1824"/>
              <p:cNvSpPr/>
              <p:nvPr/>
            </p:nvSpPr>
            <p:spPr bwMode="auto">
              <a:xfrm>
                <a:off x="1254" y="2781"/>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0" name="Freeform 1825"/>
              <p:cNvSpPr/>
              <p:nvPr/>
            </p:nvSpPr>
            <p:spPr bwMode="auto">
              <a:xfrm>
                <a:off x="1254" y="2785"/>
                <a:ext cx="23" cy="19"/>
              </a:xfrm>
              <a:custGeom>
                <a:avLst/>
                <a:gdLst>
                  <a:gd name="T0" fmla="*/ 3 w 10"/>
                  <a:gd name="T1" fmla="*/ 6 h 8"/>
                  <a:gd name="T2" fmla="*/ 5 w 10"/>
                  <a:gd name="T3" fmla="*/ 8 h 8"/>
                  <a:gd name="T4" fmla="*/ 3 w 10"/>
                  <a:gd name="T5" fmla="*/ 5 h 8"/>
                  <a:gd name="T6" fmla="*/ 6 w 10"/>
                  <a:gd name="T7" fmla="*/ 6 h 8"/>
                  <a:gd name="T8" fmla="*/ 4 w 10"/>
                  <a:gd name="T9" fmla="*/ 2 h 8"/>
                  <a:gd name="T10" fmla="*/ 6 w 10"/>
                  <a:gd name="T11" fmla="*/ 3 h 8"/>
                  <a:gd name="T12" fmla="*/ 2 w 10"/>
                  <a:gd name="T13" fmla="*/ 1 h 8"/>
                  <a:gd name="T14" fmla="*/ 6 w 10"/>
                  <a:gd name="T15" fmla="*/ 1 h 8"/>
                  <a:gd name="T16" fmla="*/ 6 w 10"/>
                  <a:gd name="T17" fmla="*/ 1 h 8"/>
                  <a:gd name="T18" fmla="*/ 5 w 10"/>
                  <a:gd name="T19" fmla="*/ 0 h 8"/>
                  <a:gd name="T20" fmla="*/ 3 w 10"/>
                  <a:gd name="T21" fmla="*/ 0 h 8"/>
                  <a:gd name="T22" fmla="*/ 1 w 10"/>
                  <a:gd name="T23" fmla="*/ 0 h 8"/>
                  <a:gd name="T24" fmla="*/ 3 w 10"/>
                  <a:gd name="T25" fmla="*/ 1 h 8"/>
                  <a:gd name="T26" fmla="*/ 1 w 10"/>
                  <a:gd name="T27" fmla="*/ 1 h 8"/>
                  <a:gd name="T28" fmla="*/ 2 w 10"/>
                  <a:gd name="T29" fmla="*/ 1 h 8"/>
                  <a:gd name="T30" fmla="*/ 1 w 10"/>
                  <a:gd name="T31" fmla="*/ 1 h 8"/>
                  <a:gd name="T32" fmla="*/ 2 w 10"/>
                  <a:gd name="T33" fmla="*/ 2 h 8"/>
                  <a:gd name="T34" fmla="*/ 2 w 10"/>
                  <a:gd name="T35" fmla="*/ 2 h 8"/>
                  <a:gd name="T36" fmla="*/ 3 w 10"/>
                  <a:gd name="T37" fmla="*/ 2 h 8"/>
                  <a:gd name="T38" fmla="*/ 2 w 10"/>
                  <a:gd name="T39" fmla="*/ 3 h 8"/>
                  <a:gd name="T40" fmla="*/ 3 w 10"/>
                  <a:gd name="T41" fmla="*/ 3 h 8"/>
                  <a:gd name="T42" fmla="*/ 1 w 10"/>
                  <a:gd name="T43" fmla="*/ 5 h 8"/>
                  <a:gd name="T44" fmla="*/ 2 w 10"/>
                  <a:gd name="T45" fmla="*/ 5 h 8"/>
                  <a:gd name="T46" fmla="*/ 1 w 10"/>
                  <a:gd name="T47" fmla="*/ 4 h 8"/>
                  <a:gd name="T48" fmla="*/ 4 w 10"/>
                  <a:gd name="T49" fmla="*/ 4 h 8"/>
                  <a:gd name="T50" fmla="*/ 2 w 10"/>
                  <a:gd name="T51" fmla="*/ 5 h 8"/>
                  <a:gd name="T52" fmla="*/ 2 w 10"/>
                  <a:gd name="T53" fmla="*/ 6 h 8"/>
                  <a:gd name="T54" fmla="*/ 2 w 10"/>
                  <a:gd name="T55" fmla="*/ 6 h 8"/>
                  <a:gd name="T56" fmla="*/ 2 w 10"/>
                  <a:gd name="T57" fmla="*/ 6 h 8"/>
                  <a:gd name="T58" fmla="*/ 2 w 10"/>
                  <a:gd name="T59" fmla="*/ 6 h 8"/>
                  <a:gd name="T60" fmla="*/ 2 w 10"/>
                  <a:gd name="T61" fmla="*/ 6 h 8"/>
                  <a:gd name="T62" fmla="*/ 2 w 10"/>
                  <a:gd name="T63" fmla="*/ 6 h 8"/>
                  <a:gd name="T64" fmla="*/ 6 w 10"/>
                  <a:gd name="T65" fmla="*/ 3 h 8"/>
                  <a:gd name="T66" fmla="*/ 6 w 10"/>
                  <a:gd name="T67" fmla="*/ 3 h 8"/>
                  <a:gd name="T68" fmla="*/ 6 w 10"/>
                  <a:gd name="T69" fmla="*/ 3 h 8"/>
                  <a:gd name="T70" fmla="*/ 6 w 10"/>
                  <a:gd name="T71" fmla="*/ 3 h 8"/>
                  <a:gd name="T72" fmla="*/ 6 w 10"/>
                  <a:gd name="T73" fmla="*/ 3 h 8"/>
                  <a:gd name="T74" fmla="*/ 6 w 10"/>
                  <a:gd name="T75" fmla="*/ 3 h 8"/>
                  <a:gd name="T76" fmla="*/ 6 w 10"/>
                  <a:gd name="T77" fmla="*/ 3 h 8"/>
                  <a:gd name="T78" fmla="*/ 6 w 10"/>
                  <a:gd name="T79" fmla="*/ 3 h 8"/>
                  <a:gd name="T80" fmla="*/ 5 w 10"/>
                  <a:gd name="T81" fmla="*/ 3 h 8"/>
                  <a:gd name="T82" fmla="*/ 5 w 10"/>
                  <a:gd name="T83" fmla="*/ 4 h 8"/>
                  <a:gd name="T84" fmla="*/ 4 w 10"/>
                  <a:gd name="T85" fmla="*/ 5 h 8"/>
                  <a:gd name="T86" fmla="*/ 4 w 10"/>
                  <a:gd name="T87" fmla="*/ 4 h 8"/>
                  <a:gd name="T88" fmla="*/ 3 w 10"/>
                  <a:gd name="T89" fmla="*/ 6 h 8"/>
                  <a:gd name="T90" fmla="*/ 4 w 10"/>
                  <a:gd name="T91" fmla="*/ 5 h 8"/>
                  <a:gd name="T92" fmla="*/ 3 w 10"/>
                  <a:gd name="T9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 h="8">
                    <a:moveTo>
                      <a:pt x="3" y="6"/>
                    </a:moveTo>
                    <a:cubicBezTo>
                      <a:pt x="3" y="8"/>
                      <a:pt x="4" y="7"/>
                      <a:pt x="5" y="8"/>
                    </a:cubicBezTo>
                    <a:cubicBezTo>
                      <a:pt x="8" y="5"/>
                      <a:pt x="3" y="7"/>
                      <a:pt x="3" y="5"/>
                    </a:cubicBezTo>
                    <a:cubicBezTo>
                      <a:pt x="6" y="6"/>
                      <a:pt x="6" y="6"/>
                      <a:pt x="6" y="6"/>
                    </a:cubicBezTo>
                    <a:cubicBezTo>
                      <a:pt x="6" y="5"/>
                      <a:pt x="7" y="3"/>
                      <a:pt x="4" y="2"/>
                    </a:cubicBezTo>
                    <a:cubicBezTo>
                      <a:pt x="5" y="2"/>
                      <a:pt x="5" y="2"/>
                      <a:pt x="6" y="3"/>
                    </a:cubicBezTo>
                    <a:cubicBezTo>
                      <a:pt x="6" y="2"/>
                      <a:pt x="1" y="2"/>
                      <a:pt x="2" y="1"/>
                    </a:cubicBezTo>
                    <a:cubicBezTo>
                      <a:pt x="4" y="2"/>
                      <a:pt x="4" y="1"/>
                      <a:pt x="6" y="1"/>
                    </a:cubicBezTo>
                    <a:cubicBezTo>
                      <a:pt x="6" y="1"/>
                      <a:pt x="6" y="1"/>
                      <a:pt x="6" y="1"/>
                    </a:cubicBezTo>
                    <a:cubicBezTo>
                      <a:pt x="6" y="1"/>
                      <a:pt x="5" y="0"/>
                      <a:pt x="5" y="0"/>
                    </a:cubicBezTo>
                    <a:cubicBezTo>
                      <a:pt x="5" y="0"/>
                      <a:pt x="3" y="0"/>
                      <a:pt x="3" y="0"/>
                    </a:cubicBezTo>
                    <a:cubicBezTo>
                      <a:pt x="3" y="0"/>
                      <a:pt x="2" y="0"/>
                      <a:pt x="1" y="0"/>
                    </a:cubicBezTo>
                    <a:cubicBezTo>
                      <a:pt x="2" y="0"/>
                      <a:pt x="2" y="0"/>
                      <a:pt x="3" y="1"/>
                    </a:cubicBezTo>
                    <a:cubicBezTo>
                      <a:pt x="2" y="1"/>
                      <a:pt x="2" y="0"/>
                      <a:pt x="1" y="1"/>
                    </a:cubicBezTo>
                    <a:cubicBezTo>
                      <a:pt x="2" y="1"/>
                      <a:pt x="2" y="1"/>
                      <a:pt x="2" y="1"/>
                    </a:cubicBezTo>
                    <a:cubicBezTo>
                      <a:pt x="2" y="1"/>
                      <a:pt x="1" y="1"/>
                      <a:pt x="1" y="1"/>
                    </a:cubicBezTo>
                    <a:cubicBezTo>
                      <a:pt x="2" y="1"/>
                      <a:pt x="2" y="2"/>
                      <a:pt x="2" y="2"/>
                    </a:cubicBezTo>
                    <a:cubicBezTo>
                      <a:pt x="2" y="2"/>
                      <a:pt x="2" y="2"/>
                      <a:pt x="2" y="2"/>
                    </a:cubicBezTo>
                    <a:cubicBezTo>
                      <a:pt x="2" y="2"/>
                      <a:pt x="2" y="3"/>
                      <a:pt x="3" y="2"/>
                    </a:cubicBezTo>
                    <a:cubicBezTo>
                      <a:pt x="2" y="3"/>
                      <a:pt x="2" y="3"/>
                      <a:pt x="2" y="3"/>
                    </a:cubicBezTo>
                    <a:cubicBezTo>
                      <a:pt x="3" y="3"/>
                      <a:pt x="3" y="3"/>
                      <a:pt x="3" y="3"/>
                    </a:cubicBezTo>
                    <a:cubicBezTo>
                      <a:pt x="2" y="3"/>
                      <a:pt x="0" y="4"/>
                      <a:pt x="1" y="5"/>
                    </a:cubicBezTo>
                    <a:cubicBezTo>
                      <a:pt x="1" y="4"/>
                      <a:pt x="2" y="5"/>
                      <a:pt x="2" y="5"/>
                    </a:cubicBezTo>
                    <a:cubicBezTo>
                      <a:pt x="3" y="4"/>
                      <a:pt x="1" y="4"/>
                      <a:pt x="1" y="4"/>
                    </a:cubicBezTo>
                    <a:cubicBezTo>
                      <a:pt x="2" y="4"/>
                      <a:pt x="4" y="5"/>
                      <a:pt x="4" y="4"/>
                    </a:cubicBezTo>
                    <a:cubicBezTo>
                      <a:pt x="3" y="5"/>
                      <a:pt x="4" y="5"/>
                      <a:pt x="2" y="5"/>
                    </a:cubicBezTo>
                    <a:cubicBezTo>
                      <a:pt x="1" y="5"/>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1" y="7"/>
                      <a:pt x="10" y="1"/>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5" y="4"/>
                      <a:pt x="6" y="2"/>
                      <a:pt x="5" y="3"/>
                    </a:cubicBezTo>
                    <a:cubicBezTo>
                      <a:pt x="5" y="4"/>
                      <a:pt x="5" y="4"/>
                      <a:pt x="5" y="4"/>
                    </a:cubicBezTo>
                    <a:cubicBezTo>
                      <a:pt x="5" y="5"/>
                      <a:pt x="4" y="5"/>
                      <a:pt x="4" y="5"/>
                    </a:cubicBezTo>
                    <a:cubicBezTo>
                      <a:pt x="4" y="4"/>
                      <a:pt x="4" y="4"/>
                      <a:pt x="4" y="4"/>
                    </a:cubicBezTo>
                    <a:cubicBezTo>
                      <a:pt x="4" y="5"/>
                      <a:pt x="3" y="5"/>
                      <a:pt x="3" y="6"/>
                    </a:cubicBezTo>
                    <a:cubicBezTo>
                      <a:pt x="3" y="6"/>
                      <a:pt x="4" y="5"/>
                      <a:pt x="4" y="5"/>
                    </a:cubicBezTo>
                    <a:cubicBezTo>
                      <a:pt x="4" y="5"/>
                      <a:pt x="4" y="7"/>
                      <a:pt x="3"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1" name="Freeform 1826"/>
              <p:cNvSpPr/>
              <p:nvPr/>
            </p:nvSpPr>
            <p:spPr bwMode="auto">
              <a:xfrm>
                <a:off x="1256" y="279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2" name="Freeform 1827"/>
              <p:cNvSpPr/>
              <p:nvPr/>
            </p:nvSpPr>
            <p:spPr bwMode="auto">
              <a:xfrm>
                <a:off x="1244" y="2783"/>
                <a:ext cx="19" cy="17"/>
              </a:xfrm>
              <a:custGeom>
                <a:avLst/>
                <a:gdLst>
                  <a:gd name="T0" fmla="*/ 6 w 8"/>
                  <a:gd name="T1" fmla="*/ 4 h 7"/>
                  <a:gd name="T2" fmla="*/ 6 w 8"/>
                  <a:gd name="T3" fmla="*/ 2 h 7"/>
                  <a:gd name="T4" fmla="*/ 5 w 8"/>
                  <a:gd name="T5" fmla="*/ 5 h 7"/>
                  <a:gd name="T6" fmla="*/ 4 w 8"/>
                  <a:gd name="T7" fmla="*/ 6 h 7"/>
                  <a:gd name="T8" fmla="*/ 5 w 8"/>
                  <a:gd name="T9" fmla="*/ 3 h 7"/>
                  <a:gd name="T10" fmla="*/ 4 w 8"/>
                  <a:gd name="T11" fmla="*/ 2 h 7"/>
                  <a:gd name="T12" fmla="*/ 4 w 8"/>
                  <a:gd name="T13" fmla="*/ 4 h 7"/>
                  <a:gd name="T14" fmla="*/ 3 w 8"/>
                  <a:gd name="T15" fmla="*/ 5 h 7"/>
                  <a:gd name="T16" fmla="*/ 3 w 8"/>
                  <a:gd name="T17" fmla="*/ 4 h 7"/>
                  <a:gd name="T18" fmla="*/ 3 w 8"/>
                  <a:gd name="T19" fmla="*/ 2 h 7"/>
                  <a:gd name="T20" fmla="*/ 0 w 8"/>
                  <a:gd name="T21" fmla="*/ 7 h 7"/>
                  <a:gd name="T22" fmla="*/ 1 w 8"/>
                  <a:gd name="T23" fmla="*/ 6 h 7"/>
                  <a:gd name="T24" fmla="*/ 1 w 8"/>
                  <a:gd name="T25" fmla="*/ 4 h 7"/>
                  <a:gd name="T26" fmla="*/ 2 w 8"/>
                  <a:gd name="T27" fmla="*/ 5 h 7"/>
                  <a:gd name="T28" fmla="*/ 1 w 8"/>
                  <a:gd name="T29" fmla="*/ 6 h 7"/>
                  <a:gd name="T30" fmla="*/ 5 w 8"/>
                  <a:gd name="T31" fmla="*/ 7 h 7"/>
                  <a:gd name="T32" fmla="*/ 5 w 8"/>
                  <a:gd name="T33" fmla="*/ 7 h 7"/>
                  <a:gd name="T34" fmla="*/ 6 w 8"/>
                  <a:gd name="T35" fmla="*/ 6 h 7"/>
                  <a:gd name="T36" fmla="*/ 6 w 8"/>
                  <a:gd name="T37" fmla="*/ 4 h 7"/>
                  <a:gd name="T38" fmla="*/ 6 w 8"/>
                  <a:gd name="T39" fmla="*/ 5 h 7"/>
                  <a:gd name="T40" fmla="*/ 7 w 8"/>
                  <a:gd name="T41" fmla="*/ 3 h 7"/>
                  <a:gd name="T42" fmla="*/ 8 w 8"/>
                  <a:gd name="T43" fmla="*/ 2 h 7"/>
                  <a:gd name="T44" fmla="*/ 7 w 8"/>
                  <a:gd name="T45" fmla="*/ 1 h 7"/>
                  <a:gd name="T46" fmla="*/ 6 w 8"/>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7">
                    <a:moveTo>
                      <a:pt x="6" y="4"/>
                    </a:moveTo>
                    <a:cubicBezTo>
                      <a:pt x="5" y="4"/>
                      <a:pt x="6" y="3"/>
                      <a:pt x="6" y="2"/>
                    </a:cubicBezTo>
                    <a:cubicBezTo>
                      <a:pt x="5" y="3"/>
                      <a:pt x="6" y="4"/>
                      <a:pt x="5" y="5"/>
                    </a:cubicBezTo>
                    <a:cubicBezTo>
                      <a:pt x="5" y="5"/>
                      <a:pt x="4" y="6"/>
                      <a:pt x="4" y="6"/>
                    </a:cubicBezTo>
                    <a:cubicBezTo>
                      <a:pt x="4" y="5"/>
                      <a:pt x="5" y="3"/>
                      <a:pt x="5" y="3"/>
                    </a:cubicBezTo>
                    <a:cubicBezTo>
                      <a:pt x="5" y="3"/>
                      <a:pt x="5" y="2"/>
                      <a:pt x="4" y="2"/>
                    </a:cubicBezTo>
                    <a:cubicBezTo>
                      <a:pt x="5" y="4"/>
                      <a:pt x="4" y="3"/>
                      <a:pt x="4" y="4"/>
                    </a:cubicBezTo>
                    <a:cubicBezTo>
                      <a:pt x="3" y="5"/>
                      <a:pt x="3" y="6"/>
                      <a:pt x="3" y="5"/>
                    </a:cubicBezTo>
                    <a:cubicBezTo>
                      <a:pt x="3" y="4"/>
                      <a:pt x="3" y="4"/>
                      <a:pt x="3" y="4"/>
                    </a:cubicBezTo>
                    <a:cubicBezTo>
                      <a:pt x="4" y="3"/>
                      <a:pt x="3" y="4"/>
                      <a:pt x="3" y="2"/>
                    </a:cubicBezTo>
                    <a:cubicBezTo>
                      <a:pt x="2" y="4"/>
                      <a:pt x="0" y="3"/>
                      <a:pt x="0" y="7"/>
                    </a:cubicBezTo>
                    <a:cubicBezTo>
                      <a:pt x="0" y="7"/>
                      <a:pt x="0" y="6"/>
                      <a:pt x="1" y="6"/>
                    </a:cubicBezTo>
                    <a:cubicBezTo>
                      <a:pt x="0" y="6"/>
                      <a:pt x="1" y="5"/>
                      <a:pt x="1" y="4"/>
                    </a:cubicBezTo>
                    <a:cubicBezTo>
                      <a:pt x="1" y="5"/>
                      <a:pt x="2" y="4"/>
                      <a:pt x="2" y="5"/>
                    </a:cubicBezTo>
                    <a:cubicBezTo>
                      <a:pt x="1" y="6"/>
                      <a:pt x="1" y="6"/>
                      <a:pt x="1" y="6"/>
                    </a:cubicBezTo>
                    <a:cubicBezTo>
                      <a:pt x="2" y="7"/>
                      <a:pt x="4" y="7"/>
                      <a:pt x="5" y="7"/>
                    </a:cubicBezTo>
                    <a:cubicBezTo>
                      <a:pt x="5" y="7"/>
                      <a:pt x="5" y="7"/>
                      <a:pt x="5" y="7"/>
                    </a:cubicBezTo>
                    <a:cubicBezTo>
                      <a:pt x="5" y="6"/>
                      <a:pt x="5" y="6"/>
                      <a:pt x="6" y="6"/>
                    </a:cubicBezTo>
                    <a:cubicBezTo>
                      <a:pt x="6" y="4"/>
                      <a:pt x="6" y="4"/>
                      <a:pt x="6" y="4"/>
                    </a:cubicBezTo>
                    <a:cubicBezTo>
                      <a:pt x="6" y="4"/>
                      <a:pt x="7" y="4"/>
                      <a:pt x="6" y="5"/>
                    </a:cubicBezTo>
                    <a:cubicBezTo>
                      <a:pt x="7" y="4"/>
                      <a:pt x="7" y="3"/>
                      <a:pt x="7" y="3"/>
                    </a:cubicBezTo>
                    <a:cubicBezTo>
                      <a:pt x="8" y="2"/>
                      <a:pt x="7" y="3"/>
                      <a:pt x="8" y="2"/>
                    </a:cubicBezTo>
                    <a:cubicBezTo>
                      <a:pt x="8" y="0"/>
                      <a:pt x="7" y="3"/>
                      <a:pt x="7" y="1"/>
                    </a:cubicBezTo>
                    <a:lnTo>
                      <a:pt x="6" y="4"/>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3" name="Freeform 1828"/>
              <p:cNvSpPr/>
              <p:nvPr/>
            </p:nvSpPr>
            <p:spPr bwMode="auto">
              <a:xfrm>
                <a:off x="1261" y="2790"/>
                <a:ext cx="2" cy="3"/>
              </a:xfrm>
              <a:custGeom>
                <a:avLst/>
                <a:gdLst>
                  <a:gd name="T0" fmla="*/ 2 w 2"/>
                  <a:gd name="T1" fmla="*/ 0 h 3"/>
                  <a:gd name="T2" fmla="*/ 0 w 2"/>
                  <a:gd name="T3" fmla="*/ 3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3"/>
                    </a:lnTo>
                    <a:lnTo>
                      <a:pt x="2" y="3"/>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4" name="Freeform 1829"/>
              <p:cNvSpPr/>
              <p:nvPr/>
            </p:nvSpPr>
            <p:spPr bwMode="auto">
              <a:xfrm>
                <a:off x="1258" y="2797"/>
                <a:ext cx="0" cy="5"/>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5" name="Freeform 1830"/>
              <p:cNvSpPr/>
              <p:nvPr/>
            </p:nvSpPr>
            <p:spPr bwMode="auto">
              <a:xfrm>
                <a:off x="1249" y="2788"/>
                <a:ext cx="2" cy="2"/>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0" y="1"/>
                      <a:pt x="0" y="1"/>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6" name="Freeform 1831"/>
              <p:cNvSpPr/>
              <p:nvPr/>
            </p:nvSpPr>
            <p:spPr bwMode="auto">
              <a:xfrm>
                <a:off x="1239" y="2790"/>
                <a:ext cx="8" cy="10"/>
              </a:xfrm>
              <a:custGeom>
                <a:avLst/>
                <a:gdLst>
                  <a:gd name="T0" fmla="*/ 0 w 3"/>
                  <a:gd name="T1" fmla="*/ 3 h 4"/>
                  <a:gd name="T2" fmla="*/ 2 w 3"/>
                  <a:gd name="T3" fmla="*/ 4 h 4"/>
                  <a:gd name="T4" fmla="*/ 3 w 3"/>
                  <a:gd name="T5" fmla="*/ 0 h 4"/>
                  <a:gd name="T6" fmla="*/ 1 w 3"/>
                  <a:gd name="T7" fmla="*/ 2 h 4"/>
                  <a:gd name="T8" fmla="*/ 0 w 3"/>
                  <a:gd name="T9" fmla="*/ 2 h 4"/>
                  <a:gd name="T10" fmla="*/ 0 w 3"/>
                  <a:gd name="T11" fmla="*/ 3 h 4"/>
                </a:gdLst>
                <a:ahLst/>
                <a:cxnLst>
                  <a:cxn ang="0">
                    <a:pos x="T0" y="T1"/>
                  </a:cxn>
                  <a:cxn ang="0">
                    <a:pos x="T2" y="T3"/>
                  </a:cxn>
                  <a:cxn ang="0">
                    <a:pos x="T4" y="T5"/>
                  </a:cxn>
                  <a:cxn ang="0">
                    <a:pos x="T6" y="T7"/>
                  </a:cxn>
                  <a:cxn ang="0">
                    <a:pos x="T8" y="T9"/>
                  </a:cxn>
                  <a:cxn ang="0">
                    <a:pos x="T10" y="T11"/>
                  </a:cxn>
                </a:cxnLst>
                <a:rect l="0" t="0" r="r" b="b"/>
                <a:pathLst>
                  <a:path w="3" h="4">
                    <a:moveTo>
                      <a:pt x="0" y="3"/>
                    </a:moveTo>
                    <a:cubicBezTo>
                      <a:pt x="1" y="3"/>
                      <a:pt x="1" y="2"/>
                      <a:pt x="2" y="4"/>
                    </a:cubicBezTo>
                    <a:cubicBezTo>
                      <a:pt x="2" y="2"/>
                      <a:pt x="2" y="1"/>
                      <a:pt x="3" y="0"/>
                    </a:cubicBezTo>
                    <a:cubicBezTo>
                      <a:pt x="2" y="0"/>
                      <a:pt x="2" y="2"/>
                      <a:pt x="1" y="2"/>
                    </a:cubicBezTo>
                    <a:cubicBezTo>
                      <a:pt x="1" y="1"/>
                      <a:pt x="1" y="2"/>
                      <a:pt x="0" y="2"/>
                    </a:cubicBez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7" name="Freeform 1832"/>
              <p:cNvSpPr/>
              <p:nvPr/>
            </p:nvSpPr>
            <p:spPr bwMode="auto">
              <a:xfrm>
                <a:off x="1201" y="2776"/>
                <a:ext cx="41" cy="19"/>
              </a:xfrm>
              <a:custGeom>
                <a:avLst/>
                <a:gdLst>
                  <a:gd name="T0" fmla="*/ 15 w 17"/>
                  <a:gd name="T1" fmla="*/ 4 h 8"/>
                  <a:gd name="T2" fmla="*/ 14 w 17"/>
                  <a:gd name="T3" fmla="*/ 4 h 8"/>
                  <a:gd name="T4" fmla="*/ 15 w 17"/>
                  <a:gd name="T5" fmla="*/ 3 h 8"/>
                  <a:gd name="T6" fmla="*/ 14 w 17"/>
                  <a:gd name="T7" fmla="*/ 2 h 8"/>
                  <a:gd name="T8" fmla="*/ 14 w 17"/>
                  <a:gd name="T9" fmla="*/ 3 h 8"/>
                  <a:gd name="T10" fmla="*/ 12 w 17"/>
                  <a:gd name="T11" fmla="*/ 3 h 8"/>
                  <a:gd name="T12" fmla="*/ 12 w 17"/>
                  <a:gd name="T13" fmla="*/ 5 h 8"/>
                  <a:gd name="T14" fmla="*/ 11 w 17"/>
                  <a:gd name="T15" fmla="*/ 2 h 8"/>
                  <a:gd name="T16" fmla="*/ 11 w 17"/>
                  <a:gd name="T17" fmla="*/ 6 h 8"/>
                  <a:gd name="T18" fmla="*/ 9 w 17"/>
                  <a:gd name="T19" fmla="*/ 4 h 8"/>
                  <a:gd name="T20" fmla="*/ 10 w 17"/>
                  <a:gd name="T21" fmla="*/ 4 h 8"/>
                  <a:gd name="T22" fmla="*/ 9 w 17"/>
                  <a:gd name="T23" fmla="*/ 3 h 8"/>
                  <a:gd name="T24" fmla="*/ 9 w 17"/>
                  <a:gd name="T25" fmla="*/ 2 h 8"/>
                  <a:gd name="T26" fmla="*/ 8 w 17"/>
                  <a:gd name="T27" fmla="*/ 2 h 8"/>
                  <a:gd name="T28" fmla="*/ 8 w 17"/>
                  <a:gd name="T29" fmla="*/ 1 h 8"/>
                  <a:gd name="T30" fmla="*/ 5 w 17"/>
                  <a:gd name="T31" fmla="*/ 2 h 8"/>
                  <a:gd name="T32" fmla="*/ 5 w 17"/>
                  <a:gd name="T33" fmla="*/ 1 h 8"/>
                  <a:gd name="T34" fmla="*/ 4 w 17"/>
                  <a:gd name="T35" fmla="*/ 4 h 8"/>
                  <a:gd name="T36" fmla="*/ 3 w 17"/>
                  <a:gd name="T37" fmla="*/ 3 h 8"/>
                  <a:gd name="T38" fmla="*/ 4 w 17"/>
                  <a:gd name="T39" fmla="*/ 1 h 8"/>
                  <a:gd name="T40" fmla="*/ 3 w 17"/>
                  <a:gd name="T41" fmla="*/ 2 h 8"/>
                  <a:gd name="T42" fmla="*/ 3 w 17"/>
                  <a:gd name="T43" fmla="*/ 0 h 8"/>
                  <a:gd name="T44" fmla="*/ 1 w 17"/>
                  <a:gd name="T45" fmla="*/ 3 h 8"/>
                  <a:gd name="T46" fmla="*/ 1 w 17"/>
                  <a:gd name="T47" fmla="*/ 2 h 8"/>
                  <a:gd name="T48" fmla="*/ 1 w 17"/>
                  <a:gd name="T49" fmla="*/ 5 h 8"/>
                  <a:gd name="T50" fmla="*/ 5 w 17"/>
                  <a:gd name="T51" fmla="*/ 5 h 8"/>
                  <a:gd name="T52" fmla="*/ 6 w 17"/>
                  <a:gd name="T53" fmla="*/ 4 h 8"/>
                  <a:gd name="T54" fmla="*/ 6 w 17"/>
                  <a:gd name="T55" fmla="*/ 6 h 8"/>
                  <a:gd name="T56" fmla="*/ 6 w 17"/>
                  <a:gd name="T57" fmla="*/ 4 h 8"/>
                  <a:gd name="T58" fmla="*/ 6 w 17"/>
                  <a:gd name="T59" fmla="*/ 6 h 8"/>
                  <a:gd name="T60" fmla="*/ 7 w 17"/>
                  <a:gd name="T61" fmla="*/ 4 h 8"/>
                  <a:gd name="T62" fmla="*/ 7 w 17"/>
                  <a:gd name="T63" fmla="*/ 6 h 8"/>
                  <a:gd name="T64" fmla="*/ 13 w 17"/>
                  <a:gd name="T65" fmla="*/ 7 h 8"/>
                  <a:gd name="T66" fmla="*/ 13 w 17"/>
                  <a:gd name="T67" fmla="*/ 5 h 8"/>
                  <a:gd name="T68" fmla="*/ 16 w 17"/>
                  <a:gd name="T69" fmla="*/ 6 h 8"/>
                  <a:gd name="T70" fmla="*/ 16 w 17"/>
                  <a:gd name="T71" fmla="*/ 5 h 8"/>
                  <a:gd name="T72" fmla="*/ 15 w 17"/>
                  <a:gd name="T73" fmla="*/ 8 h 8"/>
                  <a:gd name="T74" fmla="*/ 16 w 17"/>
                  <a:gd name="T75" fmla="*/ 8 h 8"/>
                  <a:gd name="T76" fmla="*/ 16 w 17"/>
                  <a:gd name="T77" fmla="*/ 7 h 8"/>
                  <a:gd name="T78" fmla="*/ 16 w 17"/>
                  <a:gd name="T79" fmla="*/ 8 h 8"/>
                  <a:gd name="T80" fmla="*/ 17 w 17"/>
                  <a:gd name="T81" fmla="*/ 4 h 8"/>
                  <a:gd name="T82" fmla="*/ 16 w 17"/>
                  <a:gd name="T83" fmla="*/ 2 h 8"/>
                  <a:gd name="T84" fmla="*/ 15 w 17"/>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8">
                    <a:moveTo>
                      <a:pt x="15" y="4"/>
                    </a:moveTo>
                    <a:cubicBezTo>
                      <a:pt x="15" y="4"/>
                      <a:pt x="14" y="5"/>
                      <a:pt x="14" y="4"/>
                    </a:cubicBezTo>
                    <a:cubicBezTo>
                      <a:pt x="14" y="3"/>
                      <a:pt x="15" y="3"/>
                      <a:pt x="15" y="3"/>
                    </a:cubicBezTo>
                    <a:cubicBezTo>
                      <a:pt x="15" y="2"/>
                      <a:pt x="14" y="4"/>
                      <a:pt x="14" y="2"/>
                    </a:cubicBezTo>
                    <a:cubicBezTo>
                      <a:pt x="14" y="3"/>
                      <a:pt x="14" y="3"/>
                      <a:pt x="14" y="3"/>
                    </a:cubicBezTo>
                    <a:cubicBezTo>
                      <a:pt x="13" y="3"/>
                      <a:pt x="13" y="5"/>
                      <a:pt x="12" y="3"/>
                    </a:cubicBezTo>
                    <a:cubicBezTo>
                      <a:pt x="12" y="4"/>
                      <a:pt x="12" y="4"/>
                      <a:pt x="12" y="5"/>
                    </a:cubicBezTo>
                    <a:cubicBezTo>
                      <a:pt x="11" y="3"/>
                      <a:pt x="12" y="3"/>
                      <a:pt x="11" y="2"/>
                    </a:cubicBezTo>
                    <a:cubicBezTo>
                      <a:pt x="11" y="3"/>
                      <a:pt x="11" y="4"/>
                      <a:pt x="11" y="6"/>
                    </a:cubicBezTo>
                    <a:cubicBezTo>
                      <a:pt x="10" y="3"/>
                      <a:pt x="10" y="6"/>
                      <a:pt x="9" y="4"/>
                    </a:cubicBezTo>
                    <a:cubicBezTo>
                      <a:pt x="9" y="4"/>
                      <a:pt x="9" y="3"/>
                      <a:pt x="10" y="4"/>
                    </a:cubicBezTo>
                    <a:cubicBezTo>
                      <a:pt x="10" y="2"/>
                      <a:pt x="9" y="4"/>
                      <a:pt x="9" y="3"/>
                    </a:cubicBezTo>
                    <a:cubicBezTo>
                      <a:pt x="9" y="2"/>
                      <a:pt x="9" y="2"/>
                      <a:pt x="9" y="2"/>
                    </a:cubicBezTo>
                    <a:cubicBezTo>
                      <a:pt x="9" y="2"/>
                      <a:pt x="8" y="3"/>
                      <a:pt x="8" y="2"/>
                    </a:cubicBezTo>
                    <a:cubicBezTo>
                      <a:pt x="8" y="1"/>
                      <a:pt x="8" y="1"/>
                      <a:pt x="8" y="1"/>
                    </a:cubicBezTo>
                    <a:cubicBezTo>
                      <a:pt x="7" y="2"/>
                      <a:pt x="6" y="1"/>
                      <a:pt x="5" y="2"/>
                    </a:cubicBezTo>
                    <a:cubicBezTo>
                      <a:pt x="5" y="1"/>
                      <a:pt x="5" y="1"/>
                      <a:pt x="5" y="1"/>
                    </a:cubicBezTo>
                    <a:cubicBezTo>
                      <a:pt x="3" y="2"/>
                      <a:pt x="6" y="1"/>
                      <a:pt x="4" y="4"/>
                    </a:cubicBezTo>
                    <a:cubicBezTo>
                      <a:pt x="5" y="1"/>
                      <a:pt x="4" y="5"/>
                      <a:pt x="3" y="3"/>
                    </a:cubicBezTo>
                    <a:cubicBezTo>
                      <a:pt x="3" y="2"/>
                      <a:pt x="4" y="3"/>
                      <a:pt x="4" y="1"/>
                    </a:cubicBezTo>
                    <a:cubicBezTo>
                      <a:pt x="4" y="3"/>
                      <a:pt x="4" y="2"/>
                      <a:pt x="3" y="2"/>
                    </a:cubicBezTo>
                    <a:cubicBezTo>
                      <a:pt x="3" y="1"/>
                      <a:pt x="2" y="2"/>
                      <a:pt x="3" y="0"/>
                    </a:cubicBezTo>
                    <a:cubicBezTo>
                      <a:pt x="1" y="3"/>
                      <a:pt x="1" y="3"/>
                      <a:pt x="1" y="3"/>
                    </a:cubicBezTo>
                    <a:cubicBezTo>
                      <a:pt x="1" y="2"/>
                      <a:pt x="1" y="2"/>
                      <a:pt x="1" y="2"/>
                    </a:cubicBezTo>
                    <a:cubicBezTo>
                      <a:pt x="1" y="2"/>
                      <a:pt x="0" y="5"/>
                      <a:pt x="1" y="5"/>
                    </a:cubicBezTo>
                    <a:cubicBezTo>
                      <a:pt x="2" y="5"/>
                      <a:pt x="4" y="4"/>
                      <a:pt x="5" y="5"/>
                    </a:cubicBezTo>
                    <a:cubicBezTo>
                      <a:pt x="5" y="3"/>
                      <a:pt x="6" y="5"/>
                      <a:pt x="6" y="4"/>
                    </a:cubicBezTo>
                    <a:cubicBezTo>
                      <a:pt x="6" y="6"/>
                      <a:pt x="6" y="6"/>
                      <a:pt x="6" y="6"/>
                    </a:cubicBezTo>
                    <a:cubicBezTo>
                      <a:pt x="7" y="5"/>
                      <a:pt x="6" y="5"/>
                      <a:pt x="6" y="4"/>
                    </a:cubicBezTo>
                    <a:cubicBezTo>
                      <a:pt x="7" y="4"/>
                      <a:pt x="7" y="5"/>
                      <a:pt x="6" y="6"/>
                    </a:cubicBezTo>
                    <a:cubicBezTo>
                      <a:pt x="7" y="6"/>
                      <a:pt x="7" y="5"/>
                      <a:pt x="7" y="4"/>
                    </a:cubicBezTo>
                    <a:cubicBezTo>
                      <a:pt x="7" y="6"/>
                      <a:pt x="7" y="6"/>
                      <a:pt x="7" y="6"/>
                    </a:cubicBezTo>
                    <a:cubicBezTo>
                      <a:pt x="9" y="6"/>
                      <a:pt x="11" y="5"/>
                      <a:pt x="13" y="7"/>
                    </a:cubicBezTo>
                    <a:cubicBezTo>
                      <a:pt x="13" y="5"/>
                      <a:pt x="13" y="5"/>
                      <a:pt x="13" y="5"/>
                    </a:cubicBezTo>
                    <a:cubicBezTo>
                      <a:pt x="14" y="6"/>
                      <a:pt x="16" y="3"/>
                      <a:pt x="16" y="6"/>
                    </a:cubicBezTo>
                    <a:cubicBezTo>
                      <a:pt x="16" y="5"/>
                      <a:pt x="16" y="5"/>
                      <a:pt x="16" y="5"/>
                    </a:cubicBezTo>
                    <a:cubicBezTo>
                      <a:pt x="16" y="6"/>
                      <a:pt x="16" y="7"/>
                      <a:pt x="15" y="8"/>
                    </a:cubicBezTo>
                    <a:cubicBezTo>
                      <a:pt x="16" y="8"/>
                      <a:pt x="16" y="8"/>
                      <a:pt x="16" y="8"/>
                    </a:cubicBezTo>
                    <a:cubicBezTo>
                      <a:pt x="16" y="7"/>
                      <a:pt x="16" y="7"/>
                      <a:pt x="16" y="7"/>
                    </a:cubicBezTo>
                    <a:cubicBezTo>
                      <a:pt x="16" y="6"/>
                      <a:pt x="17" y="7"/>
                      <a:pt x="16" y="8"/>
                    </a:cubicBezTo>
                    <a:cubicBezTo>
                      <a:pt x="17" y="7"/>
                      <a:pt x="17" y="5"/>
                      <a:pt x="17" y="4"/>
                    </a:cubicBezTo>
                    <a:cubicBezTo>
                      <a:pt x="15" y="6"/>
                      <a:pt x="17" y="1"/>
                      <a:pt x="16" y="2"/>
                    </a:cubicBezTo>
                    <a:cubicBezTo>
                      <a:pt x="15" y="3"/>
                      <a:pt x="15" y="3"/>
                      <a:pt x="15"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8" name="Freeform 1833"/>
              <p:cNvSpPr/>
              <p:nvPr/>
            </p:nvSpPr>
            <p:spPr bwMode="auto">
              <a:xfrm>
                <a:off x="1237" y="279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9" name="Freeform 1834"/>
              <p:cNvSpPr/>
              <p:nvPr/>
            </p:nvSpPr>
            <p:spPr bwMode="auto">
              <a:xfrm>
                <a:off x="1201" y="278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0" name="Rectangle 1835"/>
              <p:cNvSpPr>
                <a:spLocks noChangeArrowheads="1"/>
              </p:cNvSpPr>
              <p:nvPr/>
            </p:nvSpPr>
            <p:spPr bwMode="auto">
              <a:xfrm>
                <a:off x="1239" y="2795"/>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91" name="Freeform 1836"/>
              <p:cNvSpPr/>
              <p:nvPr/>
            </p:nvSpPr>
            <p:spPr bwMode="auto">
              <a:xfrm>
                <a:off x="1242" y="2785"/>
                <a:ext cx="2" cy="3"/>
              </a:xfrm>
              <a:custGeom>
                <a:avLst/>
                <a:gdLst>
                  <a:gd name="T0" fmla="*/ 2 w 2"/>
                  <a:gd name="T1" fmla="*/ 3 h 3"/>
                  <a:gd name="T2" fmla="*/ 2 w 2"/>
                  <a:gd name="T3" fmla="*/ 0 h 3"/>
                  <a:gd name="T4" fmla="*/ 0 w 2"/>
                  <a:gd name="T5" fmla="*/ 3 h 3"/>
                  <a:gd name="T6" fmla="*/ 2 w 2"/>
                  <a:gd name="T7" fmla="*/ 3 h 3"/>
                </a:gdLst>
                <a:ahLst/>
                <a:cxnLst>
                  <a:cxn ang="0">
                    <a:pos x="T0" y="T1"/>
                  </a:cxn>
                  <a:cxn ang="0">
                    <a:pos x="T2" y="T3"/>
                  </a:cxn>
                  <a:cxn ang="0">
                    <a:pos x="T4" y="T5"/>
                  </a:cxn>
                  <a:cxn ang="0">
                    <a:pos x="T6" y="T7"/>
                  </a:cxn>
                </a:cxnLst>
                <a:rect l="0" t="0" r="r" b="b"/>
                <a:pathLst>
                  <a:path w="2" h="3">
                    <a:moveTo>
                      <a:pt x="2" y="3"/>
                    </a:moveTo>
                    <a:lnTo>
                      <a:pt x="2" y="0"/>
                    </a:lnTo>
                    <a:lnTo>
                      <a:pt x="0" y="3"/>
                    </a:lnTo>
                    <a:lnTo>
                      <a:pt x="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2" name="Freeform 1837"/>
              <p:cNvSpPr/>
              <p:nvPr/>
            </p:nvSpPr>
            <p:spPr bwMode="auto">
              <a:xfrm>
                <a:off x="1206" y="27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3" name="Freeform 1838"/>
              <p:cNvSpPr/>
              <p:nvPr/>
            </p:nvSpPr>
            <p:spPr bwMode="auto">
              <a:xfrm>
                <a:off x="1208" y="276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4" name="Freeform 1839"/>
              <p:cNvSpPr/>
              <p:nvPr/>
            </p:nvSpPr>
            <p:spPr bwMode="auto">
              <a:xfrm>
                <a:off x="1192" y="2714"/>
                <a:ext cx="24" cy="69"/>
              </a:xfrm>
              <a:custGeom>
                <a:avLst/>
                <a:gdLst>
                  <a:gd name="T0" fmla="*/ 8 w 10"/>
                  <a:gd name="T1" fmla="*/ 3 h 29"/>
                  <a:gd name="T2" fmla="*/ 9 w 10"/>
                  <a:gd name="T3" fmla="*/ 1 h 29"/>
                  <a:gd name="T4" fmla="*/ 8 w 10"/>
                  <a:gd name="T5" fmla="*/ 0 h 29"/>
                  <a:gd name="T6" fmla="*/ 4 w 10"/>
                  <a:gd name="T7" fmla="*/ 3 h 29"/>
                  <a:gd name="T8" fmla="*/ 3 w 10"/>
                  <a:gd name="T9" fmla="*/ 6 h 29"/>
                  <a:gd name="T10" fmla="*/ 2 w 10"/>
                  <a:gd name="T11" fmla="*/ 8 h 29"/>
                  <a:gd name="T12" fmla="*/ 4 w 10"/>
                  <a:gd name="T13" fmla="*/ 12 h 29"/>
                  <a:gd name="T14" fmla="*/ 3 w 10"/>
                  <a:gd name="T15" fmla="*/ 12 h 29"/>
                  <a:gd name="T16" fmla="*/ 2 w 10"/>
                  <a:gd name="T17" fmla="*/ 14 h 29"/>
                  <a:gd name="T18" fmla="*/ 5 w 10"/>
                  <a:gd name="T19" fmla="*/ 15 h 29"/>
                  <a:gd name="T20" fmla="*/ 5 w 10"/>
                  <a:gd name="T21" fmla="*/ 16 h 29"/>
                  <a:gd name="T22" fmla="*/ 4 w 10"/>
                  <a:gd name="T23" fmla="*/ 17 h 29"/>
                  <a:gd name="T24" fmla="*/ 4 w 10"/>
                  <a:gd name="T25" fmla="*/ 19 h 29"/>
                  <a:gd name="T26" fmla="*/ 3 w 10"/>
                  <a:gd name="T27" fmla="*/ 21 h 29"/>
                  <a:gd name="T28" fmla="*/ 4 w 10"/>
                  <a:gd name="T29" fmla="*/ 23 h 29"/>
                  <a:gd name="T30" fmla="*/ 5 w 10"/>
                  <a:gd name="T31" fmla="*/ 24 h 29"/>
                  <a:gd name="T32" fmla="*/ 3 w 10"/>
                  <a:gd name="T33" fmla="*/ 24 h 29"/>
                  <a:gd name="T34" fmla="*/ 4 w 10"/>
                  <a:gd name="T35" fmla="*/ 26 h 29"/>
                  <a:gd name="T36" fmla="*/ 4 w 10"/>
                  <a:gd name="T37" fmla="*/ 29 h 29"/>
                  <a:gd name="T38" fmla="*/ 6 w 10"/>
                  <a:gd name="T39" fmla="*/ 29 h 29"/>
                  <a:gd name="T40" fmla="*/ 4 w 10"/>
                  <a:gd name="T41" fmla="*/ 28 h 29"/>
                  <a:gd name="T42" fmla="*/ 3 w 10"/>
                  <a:gd name="T43" fmla="*/ 27 h 29"/>
                  <a:gd name="T44" fmla="*/ 7 w 10"/>
                  <a:gd name="T45" fmla="*/ 27 h 29"/>
                  <a:gd name="T46" fmla="*/ 7 w 10"/>
                  <a:gd name="T47" fmla="*/ 26 h 29"/>
                  <a:gd name="T48" fmla="*/ 7 w 10"/>
                  <a:gd name="T49" fmla="*/ 25 h 29"/>
                  <a:gd name="T50" fmla="*/ 7 w 10"/>
                  <a:gd name="T51" fmla="*/ 24 h 29"/>
                  <a:gd name="T52" fmla="*/ 7 w 10"/>
                  <a:gd name="T53" fmla="*/ 22 h 29"/>
                  <a:gd name="T54" fmla="*/ 7 w 10"/>
                  <a:gd name="T55" fmla="*/ 20 h 29"/>
                  <a:gd name="T56" fmla="*/ 7 w 10"/>
                  <a:gd name="T57" fmla="*/ 20 h 29"/>
                  <a:gd name="T58" fmla="*/ 7 w 10"/>
                  <a:gd name="T59" fmla="*/ 20 h 29"/>
                  <a:gd name="T60" fmla="*/ 7 w 10"/>
                  <a:gd name="T61" fmla="*/ 19 h 29"/>
                  <a:gd name="T62" fmla="*/ 6 w 10"/>
                  <a:gd name="T63" fmla="*/ 17 h 29"/>
                  <a:gd name="T64" fmla="*/ 7 w 10"/>
                  <a:gd name="T65" fmla="*/ 17 h 29"/>
                  <a:gd name="T66" fmla="*/ 8 w 10"/>
                  <a:gd name="T67" fmla="*/ 15 h 29"/>
                  <a:gd name="T68" fmla="*/ 6 w 10"/>
                  <a:gd name="T69" fmla="*/ 15 h 29"/>
                  <a:gd name="T70" fmla="*/ 6 w 10"/>
                  <a:gd name="T71" fmla="*/ 13 h 29"/>
                  <a:gd name="T72" fmla="*/ 5 w 10"/>
                  <a:gd name="T73" fmla="*/ 10 h 29"/>
                  <a:gd name="T74" fmla="*/ 6 w 10"/>
                  <a:gd name="T75" fmla="*/ 9 h 29"/>
                  <a:gd name="T76" fmla="*/ 6 w 10"/>
                  <a:gd name="T77" fmla="*/ 6 h 29"/>
                  <a:gd name="T78" fmla="*/ 4 w 10"/>
                  <a:gd name="T79" fmla="*/ 7 h 29"/>
                  <a:gd name="T80" fmla="*/ 7 w 10"/>
                  <a:gd name="T81"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29">
                    <a:moveTo>
                      <a:pt x="7" y="5"/>
                    </a:moveTo>
                    <a:cubicBezTo>
                      <a:pt x="7" y="5"/>
                      <a:pt x="8" y="4"/>
                      <a:pt x="8" y="3"/>
                    </a:cubicBezTo>
                    <a:cubicBezTo>
                      <a:pt x="8" y="4"/>
                      <a:pt x="8" y="4"/>
                      <a:pt x="8" y="4"/>
                    </a:cubicBezTo>
                    <a:cubicBezTo>
                      <a:pt x="9" y="4"/>
                      <a:pt x="10" y="2"/>
                      <a:pt x="9" y="1"/>
                    </a:cubicBezTo>
                    <a:cubicBezTo>
                      <a:pt x="9" y="2"/>
                      <a:pt x="9" y="2"/>
                      <a:pt x="9" y="2"/>
                    </a:cubicBezTo>
                    <a:cubicBezTo>
                      <a:pt x="8" y="3"/>
                      <a:pt x="8" y="0"/>
                      <a:pt x="8" y="0"/>
                    </a:cubicBezTo>
                    <a:cubicBezTo>
                      <a:pt x="7" y="0"/>
                      <a:pt x="7" y="3"/>
                      <a:pt x="6" y="2"/>
                    </a:cubicBezTo>
                    <a:cubicBezTo>
                      <a:pt x="4" y="4"/>
                      <a:pt x="5" y="3"/>
                      <a:pt x="4" y="3"/>
                    </a:cubicBezTo>
                    <a:cubicBezTo>
                      <a:pt x="4" y="3"/>
                      <a:pt x="6" y="4"/>
                      <a:pt x="6" y="5"/>
                    </a:cubicBezTo>
                    <a:cubicBezTo>
                      <a:pt x="1" y="3"/>
                      <a:pt x="7" y="7"/>
                      <a:pt x="3" y="6"/>
                    </a:cubicBezTo>
                    <a:cubicBezTo>
                      <a:pt x="4" y="7"/>
                      <a:pt x="3" y="7"/>
                      <a:pt x="4" y="8"/>
                    </a:cubicBezTo>
                    <a:cubicBezTo>
                      <a:pt x="3" y="8"/>
                      <a:pt x="4" y="9"/>
                      <a:pt x="2" y="8"/>
                    </a:cubicBezTo>
                    <a:cubicBezTo>
                      <a:pt x="5" y="9"/>
                      <a:pt x="0" y="10"/>
                      <a:pt x="4" y="11"/>
                    </a:cubicBezTo>
                    <a:cubicBezTo>
                      <a:pt x="3" y="11"/>
                      <a:pt x="5" y="11"/>
                      <a:pt x="4" y="12"/>
                    </a:cubicBezTo>
                    <a:cubicBezTo>
                      <a:pt x="3" y="12"/>
                      <a:pt x="3" y="11"/>
                      <a:pt x="3" y="11"/>
                    </a:cubicBezTo>
                    <a:cubicBezTo>
                      <a:pt x="2" y="12"/>
                      <a:pt x="5" y="12"/>
                      <a:pt x="3" y="12"/>
                    </a:cubicBezTo>
                    <a:cubicBezTo>
                      <a:pt x="2" y="13"/>
                      <a:pt x="4" y="13"/>
                      <a:pt x="5" y="13"/>
                    </a:cubicBezTo>
                    <a:cubicBezTo>
                      <a:pt x="4" y="14"/>
                      <a:pt x="4" y="14"/>
                      <a:pt x="2" y="14"/>
                    </a:cubicBezTo>
                    <a:cubicBezTo>
                      <a:pt x="4" y="14"/>
                      <a:pt x="3" y="14"/>
                      <a:pt x="4" y="15"/>
                    </a:cubicBezTo>
                    <a:cubicBezTo>
                      <a:pt x="4" y="15"/>
                      <a:pt x="5" y="14"/>
                      <a:pt x="5" y="15"/>
                    </a:cubicBezTo>
                    <a:cubicBezTo>
                      <a:pt x="5" y="16"/>
                      <a:pt x="7" y="16"/>
                      <a:pt x="7" y="17"/>
                    </a:cubicBezTo>
                    <a:cubicBezTo>
                      <a:pt x="5" y="17"/>
                      <a:pt x="7" y="16"/>
                      <a:pt x="5" y="16"/>
                    </a:cubicBezTo>
                    <a:cubicBezTo>
                      <a:pt x="4" y="16"/>
                      <a:pt x="4" y="15"/>
                      <a:pt x="3" y="15"/>
                    </a:cubicBezTo>
                    <a:cubicBezTo>
                      <a:pt x="3" y="15"/>
                      <a:pt x="3" y="16"/>
                      <a:pt x="4" y="17"/>
                    </a:cubicBezTo>
                    <a:cubicBezTo>
                      <a:pt x="3" y="18"/>
                      <a:pt x="3" y="17"/>
                      <a:pt x="2" y="17"/>
                    </a:cubicBezTo>
                    <a:cubicBezTo>
                      <a:pt x="1" y="18"/>
                      <a:pt x="5" y="19"/>
                      <a:pt x="4" y="19"/>
                    </a:cubicBezTo>
                    <a:cubicBezTo>
                      <a:pt x="2" y="19"/>
                      <a:pt x="2" y="19"/>
                      <a:pt x="2" y="19"/>
                    </a:cubicBezTo>
                    <a:cubicBezTo>
                      <a:pt x="4" y="19"/>
                      <a:pt x="2" y="20"/>
                      <a:pt x="3" y="21"/>
                    </a:cubicBezTo>
                    <a:cubicBezTo>
                      <a:pt x="3" y="21"/>
                      <a:pt x="4" y="21"/>
                      <a:pt x="4" y="21"/>
                    </a:cubicBezTo>
                    <a:cubicBezTo>
                      <a:pt x="1" y="21"/>
                      <a:pt x="6" y="22"/>
                      <a:pt x="4" y="23"/>
                    </a:cubicBezTo>
                    <a:cubicBezTo>
                      <a:pt x="5" y="23"/>
                      <a:pt x="6" y="24"/>
                      <a:pt x="7" y="24"/>
                    </a:cubicBezTo>
                    <a:cubicBezTo>
                      <a:pt x="5" y="24"/>
                      <a:pt x="5" y="24"/>
                      <a:pt x="5" y="24"/>
                    </a:cubicBezTo>
                    <a:cubicBezTo>
                      <a:pt x="6" y="23"/>
                      <a:pt x="3" y="23"/>
                      <a:pt x="2" y="23"/>
                    </a:cubicBezTo>
                    <a:cubicBezTo>
                      <a:pt x="3" y="23"/>
                      <a:pt x="2" y="24"/>
                      <a:pt x="3" y="24"/>
                    </a:cubicBezTo>
                    <a:cubicBezTo>
                      <a:pt x="2" y="24"/>
                      <a:pt x="2" y="24"/>
                      <a:pt x="2" y="24"/>
                    </a:cubicBezTo>
                    <a:cubicBezTo>
                      <a:pt x="2" y="25"/>
                      <a:pt x="5" y="25"/>
                      <a:pt x="4" y="26"/>
                    </a:cubicBezTo>
                    <a:cubicBezTo>
                      <a:pt x="3" y="26"/>
                      <a:pt x="3" y="26"/>
                      <a:pt x="3" y="26"/>
                    </a:cubicBezTo>
                    <a:cubicBezTo>
                      <a:pt x="3" y="27"/>
                      <a:pt x="1" y="29"/>
                      <a:pt x="4" y="29"/>
                    </a:cubicBezTo>
                    <a:cubicBezTo>
                      <a:pt x="4" y="29"/>
                      <a:pt x="4" y="28"/>
                      <a:pt x="4" y="28"/>
                    </a:cubicBezTo>
                    <a:cubicBezTo>
                      <a:pt x="5" y="28"/>
                      <a:pt x="1" y="24"/>
                      <a:pt x="6" y="29"/>
                    </a:cubicBezTo>
                    <a:cubicBezTo>
                      <a:pt x="7" y="29"/>
                      <a:pt x="7" y="29"/>
                      <a:pt x="7" y="29"/>
                    </a:cubicBezTo>
                    <a:cubicBezTo>
                      <a:pt x="6" y="28"/>
                      <a:pt x="5" y="28"/>
                      <a:pt x="4" y="28"/>
                    </a:cubicBezTo>
                    <a:cubicBezTo>
                      <a:pt x="6" y="27"/>
                      <a:pt x="6" y="27"/>
                      <a:pt x="6" y="27"/>
                    </a:cubicBezTo>
                    <a:cubicBezTo>
                      <a:pt x="5" y="27"/>
                      <a:pt x="4" y="27"/>
                      <a:pt x="3" y="27"/>
                    </a:cubicBezTo>
                    <a:cubicBezTo>
                      <a:pt x="2" y="27"/>
                      <a:pt x="4" y="27"/>
                      <a:pt x="3" y="26"/>
                    </a:cubicBezTo>
                    <a:cubicBezTo>
                      <a:pt x="5" y="26"/>
                      <a:pt x="5" y="27"/>
                      <a:pt x="7" y="27"/>
                    </a:cubicBezTo>
                    <a:cubicBezTo>
                      <a:pt x="6" y="26"/>
                      <a:pt x="6" y="26"/>
                      <a:pt x="6" y="26"/>
                    </a:cubicBezTo>
                    <a:cubicBezTo>
                      <a:pt x="7" y="26"/>
                      <a:pt x="7" y="26"/>
                      <a:pt x="7" y="26"/>
                    </a:cubicBezTo>
                    <a:cubicBezTo>
                      <a:pt x="5" y="25"/>
                      <a:pt x="8" y="25"/>
                      <a:pt x="7" y="24"/>
                    </a:cubicBezTo>
                    <a:cubicBezTo>
                      <a:pt x="7" y="25"/>
                      <a:pt x="7" y="25"/>
                      <a:pt x="7" y="25"/>
                    </a:cubicBezTo>
                    <a:cubicBezTo>
                      <a:pt x="6" y="25"/>
                      <a:pt x="6" y="25"/>
                      <a:pt x="6" y="24"/>
                    </a:cubicBezTo>
                    <a:cubicBezTo>
                      <a:pt x="7" y="24"/>
                      <a:pt x="7" y="24"/>
                      <a:pt x="7" y="24"/>
                    </a:cubicBezTo>
                    <a:cubicBezTo>
                      <a:pt x="6" y="23"/>
                      <a:pt x="5" y="23"/>
                      <a:pt x="5" y="23"/>
                    </a:cubicBezTo>
                    <a:cubicBezTo>
                      <a:pt x="7" y="23"/>
                      <a:pt x="6" y="22"/>
                      <a:pt x="7" y="22"/>
                    </a:cubicBezTo>
                    <a:cubicBezTo>
                      <a:pt x="6" y="22"/>
                      <a:pt x="7" y="21"/>
                      <a:pt x="6" y="21"/>
                    </a:cubicBezTo>
                    <a:cubicBezTo>
                      <a:pt x="5" y="21"/>
                      <a:pt x="6" y="20"/>
                      <a:pt x="7" y="20"/>
                    </a:cubicBezTo>
                    <a:cubicBezTo>
                      <a:pt x="7" y="20"/>
                      <a:pt x="7" y="20"/>
                      <a:pt x="7" y="20"/>
                    </a:cubicBezTo>
                    <a:cubicBezTo>
                      <a:pt x="7" y="20"/>
                      <a:pt x="7" y="20"/>
                      <a:pt x="7" y="20"/>
                    </a:cubicBezTo>
                    <a:cubicBezTo>
                      <a:pt x="7" y="20"/>
                      <a:pt x="7" y="20"/>
                      <a:pt x="7" y="20"/>
                    </a:cubicBezTo>
                    <a:cubicBezTo>
                      <a:pt x="7" y="20"/>
                      <a:pt x="6" y="20"/>
                      <a:pt x="7" y="20"/>
                    </a:cubicBezTo>
                    <a:cubicBezTo>
                      <a:pt x="7" y="20"/>
                      <a:pt x="7" y="20"/>
                      <a:pt x="8" y="20"/>
                    </a:cubicBezTo>
                    <a:cubicBezTo>
                      <a:pt x="8" y="20"/>
                      <a:pt x="5" y="19"/>
                      <a:pt x="7" y="19"/>
                    </a:cubicBezTo>
                    <a:cubicBezTo>
                      <a:pt x="6" y="18"/>
                      <a:pt x="6" y="18"/>
                      <a:pt x="4" y="18"/>
                    </a:cubicBezTo>
                    <a:cubicBezTo>
                      <a:pt x="5" y="18"/>
                      <a:pt x="6" y="18"/>
                      <a:pt x="6" y="17"/>
                    </a:cubicBezTo>
                    <a:cubicBezTo>
                      <a:pt x="4" y="17"/>
                      <a:pt x="6" y="17"/>
                      <a:pt x="5" y="16"/>
                    </a:cubicBezTo>
                    <a:cubicBezTo>
                      <a:pt x="7" y="17"/>
                      <a:pt x="6" y="16"/>
                      <a:pt x="7" y="17"/>
                    </a:cubicBezTo>
                    <a:cubicBezTo>
                      <a:pt x="8" y="17"/>
                      <a:pt x="6" y="16"/>
                      <a:pt x="6" y="15"/>
                    </a:cubicBezTo>
                    <a:cubicBezTo>
                      <a:pt x="8" y="15"/>
                      <a:pt x="8" y="15"/>
                      <a:pt x="8" y="15"/>
                    </a:cubicBezTo>
                    <a:cubicBezTo>
                      <a:pt x="7" y="15"/>
                      <a:pt x="6" y="15"/>
                      <a:pt x="7" y="15"/>
                    </a:cubicBezTo>
                    <a:cubicBezTo>
                      <a:pt x="6" y="15"/>
                      <a:pt x="6" y="15"/>
                      <a:pt x="6" y="15"/>
                    </a:cubicBezTo>
                    <a:cubicBezTo>
                      <a:pt x="7" y="14"/>
                      <a:pt x="6" y="14"/>
                      <a:pt x="8" y="13"/>
                    </a:cubicBezTo>
                    <a:cubicBezTo>
                      <a:pt x="6" y="13"/>
                      <a:pt x="6" y="13"/>
                      <a:pt x="6" y="13"/>
                    </a:cubicBezTo>
                    <a:cubicBezTo>
                      <a:pt x="8" y="12"/>
                      <a:pt x="6" y="11"/>
                      <a:pt x="4" y="10"/>
                    </a:cubicBezTo>
                    <a:cubicBezTo>
                      <a:pt x="4" y="10"/>
                      <a:pt x="5" y="10"/>
                      <a:pt x="5" y="10"/>
                    </a:cubicBezTo>
                    <a:cubicBezTo>
                      <a:pt x="6" y="10"/>
                      <a:pt x="6" y="10"/>
                      <a:pt x="6" y="10"/>
                    </a:cubicBezTo>
                    <a:cubicBezTo>
                      <a:pt x="6" y="10"/>
                      <a:pt x="8" y="10"/>
                      <a:pt x="6" y="9"/>
                    </a:cubicBezTo>
                    <a:cubicBezTo>
                      <a:pt x="5" y="9"/>
                      <a:pt x="7" y="9"/>
                      <a:pt x="7" y="9"/>
                    </a:cubicBezTo>
                    <a:cubicBezTo>
                      <a:pt x="5" y="8"/>
                      <a:pt x="10" y="7"/>
                      <a:pt x="6" y="6"/>
                    </a:cubicBezTo>
                    <a:cubicBezTo>
                      <a:pt x="6" y="6"/>
                      <a:pt x="5" y="7"/>
                      <a:pt x="5" y="7"/>
                    </a:cubicBezTo>
                    <a:cubicBezTo>
                      <a:pt x="5" y="7"/>
                      <a:pt x="4" y="7"/>
                      <a:pt x="4" y="7"/>
                    </a:cubicBezTo>
                    <a:cubicBezTo>
                      <a:pt x="4" y="6"/>
                      <a:pt x="5" y="6"/>
                      <a:pt x="5" y="5"/>
                    </a:cubicBezTo>
                    <a:cubicBezTo>
                      <a:pt x="7" y="6"/>
                      <a:pt x="7" y="6"/>
                      <a:pt x="7" y="6"/>
                    </a:cubicBezTo>
                    <a:cubicBezTo>
                      <a:pt x="9" y="7"/>
                      <a:pt x="6" y="2"/>
                      <a:pt x="7"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5" name="Freeform 1840"/>
              <p:cNvSpPr/>
              <p:nvPr/>
            </p:nvSpPr>
            <p:spPr bwMode="auto">
              <a:xfrm>
                <a:off x="1206" y="2740"/>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1"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6" name="Freeform 1841"/>
              <p:cNvSpPr/>
              <p:nvPr/>
            </p:nvSpPr>
            <p:spPr bwMode="auto">
              <a:xfrm>
                <a:off x="1206" y="273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0"/>
                      <a:pt x="0" y="1"/>
                    </a:cubicBezTo>
                    <a:lnTo>
                      <a:pt x="1"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7" name="Freeform 1842"/>
              <p:cNvSpPr/>
              <p:nvPr/>
            </p:nvSpPr>
            <p:spPr bwMode="auto">
              <a:xfrm>
                <a:off x="1213" y="27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8" name="Rectangle 1843"/>
              <p:cNvSpPr>
                <a:spLocks noChangeArrowheads="1"/>
              </p:cNvSpPr>
              <p:nvPr/>
            </p:nvSpPr>
            <p:spPr bwMode="auto">
              <a:xfrm>
                <a:off x="1213" y="272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99" name="Freeform 1844"/>
              <p:cNvSpPr/>
              <p:nvPr/>
            </p:nvSpPr>
            <p:spPr bwMode="auto">
              <a:xfrm>
                <a:off x="1213" y="2709"/>
                <a:ext cx="36" cy="19"/>
              </a:xfrm>
              <a:custGeom>
                <a:avLst/>
                <a:gdLst>
                  <a:gd name="T0" fmla="*/ 13 w 15"/>
                  <a:gd name="T1" fmla="*/ 5 h 8"/>
                  <a:gd name="T2" fmla="*/ 14 w 15"/>
                  <a:gd name="T3" fmla="*/ 3 h 8"/>
                  <a:gd name="T4" fmla="*/ 14 w 15"/>
                  <a:gd name="T5" fmla="*/ 4 h 8"/>
                  <a:gd name="T6" fmla="*/ 15 w 15"/>
                  <a:gd name="T7" fmla="*/ 2 h 8"/>
                  <a:gd name="T8" fmla="*/ 8 w 15"/>
                  <a:gd name="T9" fmla="*/ 3 h 8"/>
                  <a:gd name="T10" fmla="*/ 9 w 15"/>
                  <a:gd name="T11" fmla="*/ 2 h 8"/>
                  <a:gd name="T12" fmla="*/ 6 w 15"/>
                  <a:gd name="T13" fmla="*/ 4 h 8"/>
                  <a:gd name="T14" fmla="*/ 6 w 15"/>
                  <a:gd name="T15" fmla="*/ 2 h 8"/>
                  <a:gd name="T16" fmla="*/ 4 w 15"/>
                  <a:gd name="T17" fmla="*/ 3 h 8"/>
                  <a:gd name="T18" fmla="*/ 4 w 15"/>
                  <a:gd name="T19" fmla="*/ 3 h 8"/>
                  <a:gd name="T20" fmla="*/ 4 w 15"/>
                  <a:gd name="T21" fmla="*/ 3 h 8"/>
                  <a:gd name="T22" fmla="*/ 4 w 15"/>
                  <a:gd name="T23" fmla="*/ 3 h 8"/>
                  <a:gd name="T24" fmla="*/ 3 w 15"/>
                  <a:gd name="T25" fmla="*/ 3 h 8"/>
                  <a:gd name="T26" fmla="*/ 3 w 15"/>
                  <a:gd name="T27" fmla="*/ 3 h 8"/>
                  <a:gd name="T28" fmla="*/ 3 w 15"/>
                  <a:gd name="T29" fmla="*/ 4 h 8"/>
                  <a:gd name="T30" fmla="*/ 3 w 15"/>
                  <a:gd name="T31" fmla="*/ 2 h 8"/>
                  <a:gd name="T32" fmla="*/ 0 w 15"/>
                  <a:gd name="T33" fmla="*/ 4 h 8"/>
                  <a:gd name="T34" fmla="*/ 0 w 15"/>
                  <a:gd name="T35" fmla="*/ 5 h 8"/>
                  <a:gd name="T36" fmla="*/ 2 w 15"/>
                  <a:gd name="T37" fmla="*/ 5 h 8"/>
                  <a:gd name="T38" fmla="*/ 2 w 15"/>
                  <a:gd name="T39" fmla="*/ 4 h 8"/>
                  <a:gd name="T40" fmla="*/ 3 w 15"/>
                  <a:gd name="T41" fmla="*/ 4 h 8"/>
                  <a:gd name="T42" fmla="*/ 2 w 15"/>
                  <a:gd name="T43" fmla="*/ 6 h 8"/>
                  <a:gd name="T44" fmla="*/ 4 w 15"/>
                  <a:gd name="T45" fmla="*/ 7 h 8"/>
                  <a:gd name="T46" fmla="*/ 4 w 15"/>
                  <a:gd name="T47" fmla="*/ 7 h 8"/>
                  <a:gd name="T48" fmla="*/ 4 w 15"/>
                  <a:gd name="T49" fmla="*/ 7 h 8"/>
                  <a:gd name="T50" fmla="*/ 4 w 15"/>
                  <a:gd name="T51" fmla="*/ 6 h 8"/>
                  <a:gd name="T52" fmla="*/ 5 w 15"/>
                  <a:gd name="T53" fmla="*/ 4 h 8"/>
                  <a:gd name="T54" fmla="*/ 5 w 15"/>
                  <a:gd name="T55" fmla="*/ 4 h 8"/>
                  <a:gd name="T56" fmla="*/ 5 w 15"/>
                  <a:gd name="T57" fmla="*/ 5 h 8"/>
                  <a:gd name="T58" fmla="*/ 5 w 15"/>
                  <a:gd name="T59" fmla="*/ 5 h 8"/>
                  <a:gd name="T60" fmla="*/ 6 w 15"/>
                  <a:gd name="T61" fmla="*/ 7 h 8"/>
                  <a:gd name="T62" fmla="*/ 6 w 15"/>
                  <a:gd name="T63" fmla="*/ 5 h 8"/>
                  <a:gd name="T64" fmla="*/ 9 w 15"/>
                  <a:gd name="T65" fmla="*/ 5 h 8"/>
                  <a:gd name="T66" fmla="*/ 8 w 15"/>
                  <a:gd name="T67" fmla="*/ 6 h 8"/>
                  <a:gd name="T68" fmla="*/ 9 w 15"/>
                  <a:gd name="T69" fmla="*/ 5 h 8"/>
                  <a:gd name="T70" fmla="*/ 11 w 15"/>
                  <a:gd name="T71" fmla="*/ 5 h 8"/>
                  <a:gd name="T72" fmla="*/ 11 w 15"/>
                  <a:gd name="T73" fmla="*/ 4 h 8"/>
                  <a:gd name="T74" fmla="*/ 12 w 15"/>
                  <a:gd name="T75" fmla="*/ 5 h 8"/>
                  <a:gd name="T76" fmla="*/ 12 w 15"/>
                  <a:gd name="T77" fmla="*/ 5 h 8"/>
                  <a:gd name="T78" fmla="*/ 13 w 15"/>
                  <a:gd name="T79" fmla="*/ 3 h 8"/>
                  <a:gd name="T80" fmla="*/ 13 w 15"/>
                  <a:gd name="T8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8">
                    <a:moveTo>
                      <a:pt x="13" y="5"/>
                    </a:moveTo>
                    <a:cubicBezTo>
                      <a:pt x="14" y="3"/>
                      <a:pt x="14" y="3"/>
                      <a:pt x="14" y="3"/>
                    </a:cubicBezTo>
                    <a:cubicBezTo>
                      <a:pt x="14" y="4"/>
                      <a:pt x="14" y="3"/>
                      <a:pt x="14" y="4"/>
                    </a:cubicBezTo>
                    <a:cubicBezTo>
                      <a:pt x="14" y="3"/>
                      <a:pt x="15" y="4"/>
                      <a:pt x="15" y="2"/>
                    </a:cubicBezTo>
                    <a:cubicBezTo>
                      <a:pt x="13" y="3"/>
                      <a:pt x="11" y="1"/>
                      <a:pt x="8" y="3"/>
                    </a:cubicBezTo>
                    <a:cubicBezTo>
                      <a:pt x="9" y="2"/>
                      <a:pt x="9" y="2"/>
                      <a:pt x="9" y="2"/>
                    </a:cubicBezTo>
                    <a:cubicBezTo>
                      <a:pt x="7" y="4"/>
                      <a:pt x="7" y="0"/>
                      <a:pt x="6" y="4"/>
                    </a:cubicBezTo>
                    <a:cubicBezTo>
                      <a:pt x="6" y="2"/>
                      <a:pt x="6" y="2"/>
                      <a:pt x="6" y="2"/>
                    </a:cubicBezTo>
                    <a:cubicBezTo>
                      <a:pt x="6" y="1"/>
                      <a:pt x="5" y="5"/>
                      <a:pt x="4" y="3"/>
                    </a:cubicBezTo>
                    <a:cubicBezTo>
                      <a:pt x="4" y="3"/>
                      <a:pt x="4" y="3"/>
                      <a:pt x="4" y="3"/>
                    </a:cubicBezTo>
                    <a:cubicBezTo>
                      <a:pt x="4" y="3"/>
                      <a:pt x="4" y="3"/>
                      <a:pt x="4" y="3"/>
                    </a:cubicBezTo>
                    <a:cubicBezTo>
                      <a:pt x="4" y="3"/>
                      <a:pt x="4" y="3"/>
                      <a:pt x="4" y="3"/>
                    </a:cubicBezTo>
                    <a:cubicBezTo>
                      <a:pt x="4" y="4"/>
                      <a:pt x="3" y="4"/>
                      <a:pt x="3" y="3"/>
                    </a:cubicBezTo>
                    <a:cubicBezTo>
                      <a:pt x="3" y="3"/>
                      <a:pt x="3" y="3"/>
                      <a:pt x="3" y="3"/>
                    </a:cubicBezTo>
                    <a:cubicBezTo>
                      <a:pt x="3" y="2"/>
                      <a:pt x="3" y="4"/>
                      <a:pt x="3" y="4"/>
                    </a:cubicBezTo>
                    <a:cubicBezTo>
                      <a:pt x="2" y="3"/>
                      <a:pt x="3" y="3"/>
                      <a:pt x="3" y="2"/>
                    </a:cubicBezTo>
                    <a:cubicBezTo>
                      <a:pt x="2" y="3"/>
                      <a:pt x="1" y="1"/>
                      <a:pt x="0" y="4"/>
                    </a:cubicBezTo>
                    <a:cubicBezTo>
                      <a:pt x="0" y="5"/>
                      <a:pt x="1" y="5"/>
                      <a:pt x="0" y="5"/>
                    </a:cubicBezTo>
                    <a:cubicBezTo>
                      <a:pt x="1" y="7"/>
                      <a:pt x="1" y="5"/>
                      <a:pt x="2" y="5"/>
                    </a:cubicBezTo>
                    <a:cubicBezTo>
                      <a:pt x="2" y="4"/>
                      <a:pt x="2" y="4"/>
                      <a:pt x="2" y="4"/>
                    </a:cubicBezTo>
                    <a:cubicBezTo>
                      <a:pt x="3" y="1"/>
                      <a:pt x="2" y="5"/>
                      <a:pt x="3" y="4"/>
                    </a:cubicBezTo>
                    <a:cubicBezTo>
                      <a:pt x="3" y="5"/>
                      <a:pt x="2" y="5"/>
                      <a:pt x="2" y="6"/>
                    </a:cubicBezTo>
                    <a:cubicBezTo>
                      <a:pt x="3" y="8"/>
                      <a:pt x="4" y="4"/>
                      <a:pt x="4" y="7"/>
                    </a:cubicBezTo>
                    <a:cubicBezTo>
                      <a:pt x="4" y="7"/>
                      <a:pt x="4" y="7"/>
                      <a:pt x="4" y="7"/>
                    </a:cubicBezTo>
                    <a:cubicBezTo>
                      <a:pt x="4" y="8"/>
                      <a:pt x="4" y="7"/>
                      <a:pt x="4" y="7"/>
                    </a:cubicBezTo>
                    <a:cubicBezTo>
                      <a:pt x="4" y="6"/>
                      <a:pt x="4" y="6"/>
                      <a:pt x="4" y="6"/>
                    </a:cubicBezTo>
                    <a:cubicBezTo>
                      <a:pt x="4" y="6"/>
                      <a:pt x="5" y="4"/>
                      <a:pt x="5" y="4"/>
                    </a:cubicBezTo>
                    <a:cubicBezTo>
                      <a:pt x="5" y="5"/>
                      <a:pt x="5" y="3"/>
                      <a:pt x="5" y="4"/>
                    </a:cubicBezTo>
                    <a:cubicBezTo>
                      <a:pt x="5" y="5"/>
                      <a:pt x="5" y="5"/>
                      <a:pt x="5" y="5"/>
                    </a:cubicBezTo>
                    <a:cubicBezTo>
                      <a:pt x="5" y="5"/>
                      <a:pt x="5" y="5"/>
                      <a:pt x="5" y="5"/>
                    </a:cubicBezTo>
                    <a:cubicBezTo>
                      <a:pt x="6" y="5"/>
                      <a:pt x="5" y="6"/>
                      <a:pt x="6" y="7"/>
                    </a:cubicBezTo>
                    <a:cubicBezTo>
                      <a:pt x="6" y="6"/>
                      <a:pt x="5" y="6"/>
                      <a:pt x="6" y="5"/>
                    </a:cubicBezTo>
                    <a:cubicBezTo>
                      <a:pt x="6" y="6"/>
                      <a:pt x="8" y="6"/>
                      <a:pt x="9" y="5"/>
                    </a:cubicBezTo>
                    <a:cubicBezTo>
                      <a:pt x="8" y="5"/>
                      <a:pt x="9" y="6"/>
                      <a:pt x="8" y="6"/>
                    </a:cubicBezTo>
                    <a:cubicBezTo>
                      <a:pt x="8" y="6"/>
                      <a:pt x="9" y="6"/>
                      <a:pt x="9" y="5"/>
                    </a:cubicBezTo>
                    <a:cubicBezTo>
                      <a:pt x="9" y="4"/>
                      <a:pt x="10" y="4"/>
                      <a:pt x="11" y="5"/>
                    </a:cubicBezTo>
                    <a:cubicBezTo>
                      <a:pt x="11" y="4"/>
                      <a:pt x="11" y="4"/>
                      <a:pt x="11" y="4"/>
                    </a:cubicBezTo>
                    <a:cubicBezTo>
                      <a:pt x="11" y="3"/>
                      <a:pt x="12" y="6"/>
                      <a:pt x="12" y="5"/>
                    </a:cubicBezTo>
                    <a:cubicBezTo>
                      <a:pt x="12" y="5"/>
                      <a:pt x="12" y="5"/>
                      <a:pt x="12" y="5"/>
                    </a:cubicBezTo>
                    <a:cubicBezTo>
                      <a:pt x="13" y="4"/>
                      <a:pt x="13" y="2"/>
                      <a:pt x="13" y="3"/>
                    </a:cubicBezTo>
                    <a:cubicBezTo>
                      <a:pt x="13" y="4"/>
                      <a:pt x="13" y="4"/>
                      <a:pt x="13"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0" name="Freeform 1845"/>
              <p:cNvSpPr/>
              <p:nvPr/>
            </p:nvSpPr>
            <p:spPr bwMode="auto">
              <a:xfrm>
                <a:off x="1249" y="2712"/>
                <a:ext cx="2" cy="7"/>
              </a:xfrm>
              <a:custGeom>
                <a:avLst/>
                <a:gdLst>
                  <a:gd name="T0" fmla="*/ 0 w 1"/>
                  <a:gd name="T1" fmla="*/ 1 h 3"/>
                  <a:gd name="T2" fmla="*/ 0 w 1"/>
                  <a:gd name="T3" fmla="*/ 3 h 3"/>
                  <a:gd name="T4" fmla="*/ 0 w 1"/>
                  <a:gd name="T5" fmla="*/ 0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0" y="3"/>
                      <a:pt x="0" y="3"/>
                      <a:pt x="0" y="3"/>
                    </a:cubicBezTo>
                    <a:cubicBezTo>
                      <a:pt x="1" y="3"/>
                      <a:pt x="1" y="1"/>
                      <a:pt x="0" y="0"/>
                    </a:cubicBezTo>
                    <a:cubicBezTo>
                      <a:pt x="0" y="1"/>
                      <a:pt x="0" y="0"/>
                      <a:pt x="0" y="1"/>
                    </a:cubicBezTo>
                    <a:cubicBezTo>
                      <a:pt x="0" y="1"/>
                      <a:pt x="0" y="2"/>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1" name="Freeform 1846"/>
              <p:cNvSpPr/>
              <p:nvPr/>
            </p:nvSpPr>
            <p:spPr bwMode="auto">
              <a:xfrm>
                <a:off x="1249" y="2704"/>
                <a:ext cx="14" cy="17"/>
              </a:xfrm>
              <a:custGeom>
                <a:avLst/>
                <a:gdLst>
                  <a:gd name="T0" fmla="*/ 4 w 6"/>
                  <a:gd name="T1" fmla="*/ 3 h 7"/>
                  <a:gd name="T2" fmla="*/ 4 w 6"/>
                  <a:gd name="T3" fmla="*/ 2 h 7"/>
                  <a:gd name="T4" fmla="*/ 2 w 6"/>
                  <a:gd name="T5" fmla="*/ 2 h 7"/>
                  <a:gd name="T6" fmla="*/ 2 w 6"/>
                  <a:gd name="T7" fmla="*/ 5 h 7"/>
                  <a:gd name="T8" fmla="*/ 1 w 6"/>
                  <a:gd name="T9" fmla="*/ 3 h 7"/>
                  <a:gd name="T10" fmla="*/ 1 w 6"/>
                  <a:gd name="T11" fmla="*/ 5 h 7"/>
                  <a:gd name="T12" fmla="*/ 1 w 6"/>
                  <a:gd name="T13" fmla="*/ 4 h 7"/>
                  <a:gd name="T14" fmla="*/ 1 w 6"/>
                  <a:gd name="T15" fmla="*/ 5 h 7"/>
                  <a:gd name="T16" fmla="*/ 2 w 6"/>
                  <a:gd name="T17" fmla="*/ 5 h 7"/>
                  <a:gd name="T18" fmla="*/ 2 w 6"/>
                  <a:gd name="T19" fmla="*/ 6 h 7"/>
                  <a:gd name="T20" fmla="*/ 2 w 6"/>
                  <a:gd name="T21" fmla="*/ 3 h 7"/>
                  <a:gd name="T22" fmla="*/ 3 w 6"/>
                  <a:gd name="T23" fmla="*/ 5 h 7"/>
                  <a:gd name="T24" fmla="*/ 4 w 6"/>
                  <a:gd name="T25" fmla="*/ 6 h 7"/>
                  <a:gd name="T26" fmla="*/ 4 w 6"/>
                  <a:gd name="T27" fmla="*/ 5 h 7"/>
                  <a:gd name="T28" fmla="*/ 3 w 6"/>
                  <a:gd name="T29" fmla="*/ 4 h 7"/>
                  <a:gd name="T30" fmla="*/ 4 w 6"/>
                  <a:gd name="T31" fmla="*/ 5 h 7"/>
                  <a:gd name="T32" fmla="*/ 5 w 6"/>
                  <a:gd name="T33" fmla="*/ 4 h 7"/>
                  <a:gd name="T34" fmla="*/ 4 w 6"/>
                  <a:gd name="T35" fmla="*/ 2 h 7"/>
                  <a:gd name="T36" fmla="*/ 5 w 6"/>
                  <a:gd name="T37" fmla="*/ 3 h 7"/>
                  <a:gd name="T38" fmla="*/ 6 w 6"/>
                  <a:gd name="T39" fmla="*/ 3 h 7"/>
                  <a:gd name="T40" fmla="*/ 4 w 6"/>
                  <a:gd name="T41" fmla="*/ 1 h 7"/>
                  <a:gd name="T42" fmla="*/ 4 w 6"/>
                  <a:gd name="T4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7">
                    <a:moveTo>
                      <a:pt x="4" y="3"/>
                    </a:moveTo>
                    <a:cubicBezTo>
                      <a:pt x="4" y="2"/>
                      <a:pt x="4" y="2"/>
                      <a:pt x="4" y="2"/>
                    </a:cubicBezTo>
                    <a:cubicBezTo>
                      <a:pt x="3" y="3"/>
                      <a:pt x="2" y="3"/>
                      <a:pt x="2" y="2"/>
                    </a:cubicBezTo>
                    <a:cubicBezTo>
                      <a:pt x="2" y="2"/>
                      <a:pt x="2" y="4"/>
                      <a:pt x="2" y="5"/>
                    </a:cubicBezTo>
                    <a:cubicBezTo>
                      <a:pt x="1" y="3"/>
                      <a:pt x="1" y="3"/>
                      <a:pt x="1" y="3"/>
                    </a:cubicBezTo>
                    <a:cubicBezTo>
                      <a:pt x="1" y="4"/>
                      <a:pt x="0" y="3"/>
                      <a:pt x="1" y="5"/>
                    </a:cubicBezTo>
                    <a:cubicBezTo>
                      <a:pt x="1" y="5"/>
                      <a:pt x="1" y="4"/>
                      <a:pt x="1" y="4"/>
                    </a:cubicBezTo>
                    <a:cubicBezTo>
                      <a:pt x="1" y="5"/>
                      <a:pt x="1" y="5"/>
                      <a:pt x="1" y="5"/>
                    </a:cubicBezTo>
                    <a:cubicBezTo>
                      <a:pt x="2" y="5"/>
                      <a:pt x="2" y="5"/>
                      <a:pt x="2" y="5"/>
                    </a:cubicBezTo>
                    <a:cubicBezTo>
                      <a:pt x="2" y="6"/>
                      <a:pt x="2" y="6"/>
                      <a:pt x="2" y="6"/>
                    </a:cubicBezTo>
                    <a:cubicBezTo>
                      <a:pt x="2" y="7"/>
                      <a:pt x="2" y="3"/>
                      <a:pt x="2" y="3"/>
                    </a:cubicBezTo>
                    <a:cubicBezTo>
                      <a:pt x="3" y="5"/>
                      <a:pt x="3" y="5"/>
                      <a:pt x="3" y="5"/>
                    </a:cubicBezTo>
                    <a:cubicBezTo>
                      <a:pt x="3" y="5"/>
                      <a:pt x="3" y="5"/>
                      <a:pt x="4" y="6"/>
                    </a:cubicBezTo>
                    <a:cubicBezTo>
                      <a:pt x="4" y="6"/>
                      <a:pt x="4" y="5"/>
                      <a:pt x="4" y="5"/>
                    </a:cubicBezTo>
                    <a:cubicBezTo>
                      <a:pt x="4" y="5"/>
                      <a:pt x="3" y="4"/>
                      <a:pt x="3" y="4"/>
                    </a:cubicBezTo>
                    <a:cubicBezTo>
                      <a:pt x="3" y="2"/>
                      <a:pt x="3" y="5"/>
                      <a:pt x="4" y="5"/>
                    </a:cubicBezTo>
                    <a:cubicBezTo>
                      <a:pt x="5" y="4"/>
                      <a:pt x="4" y="3"/>
                      <a:pt x="5" y="4"/>
                    </a:cubicBezTo>
                    <a:cubicBezTo>
                      <a:pt x="5" y="3"/>
                      <a:pt x="4" y="2"/>
                      <a:pt x="4" y="2"/>
                    </a:cubicBezTo>
                    <a:cubicBezTo>
                      <a:pt x="5" y="2"/>
                      <a:pt x="5" y="3"/>
                      <a:pt x="5" y="3"/>
                    </a:cubicBezTo>
                    <a:cubicBezTo>
                      <a:pt x="6" y="3"/>
                      <a:pt x="6" y="4"/>
                      <a:pt x="6" y="3"/>
                    </a:cubicBezTo>
                    <a:cubicBezTo>
                      <a:pt x="5" y="3"/>
                      <a:pt x="4" y="1"/>
                      <a:pt x="4" y="1"/>
                    </a:cubicBezTo>
                    <a:cubicBezTo>
                      <a:pt x="3" y="0"/>
                      <a:pt x="5" y="3"/>
                      <a:pt x="4"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2" name="Rectangle 1847"/>
              <p:cNvSpPr>
                <a:spLocks noChangeArrowheads="1"/>
              </p:cNvSpPr>
              <p:nvPr/>
            </p:nvSpPr>
            <p:spPr bwMode="auto">
              <a:xfrm>
                <a:off x="1258" y="2709"/>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03" name="Freeform 1848"/>
              <p:cNvSpPr/>
              <p:nvPr/>
            </p:nvSpPr>
            <p:spPr bwMode="auto">
              <a:xfrm>
                <a:off x="1263" y="2685"/>
                <a:ext cx="57" cy="141"/>
              </a:xfrm>
              <a:custGeom>
                <a:avLst/>
                <a:gdLst>
                  <a:gd name="T0" fmla="*/ 13 w 24"/>
                  <a:gd name="T1" fmla="*/ 1 h 59"/>
                  <a:gd name="T2" fmla="*/ 1 w 24"/>
                  <a:gd name="T3" fmla="*/ 59 h 59"/>
                  <a:gd name="T4" fmla="*/ 10 w 24"/>
                  <a:gd name="T5" fmla="*/ 59 h 59"/>
                  <a:gd name="T6" fmla="*/ 17 w 24"/>
                  <a:gd name="T7" fmla="*/ 23 h 59"/>
                  <a:gd name="T8" fmla="*/ 24 w 24"/>
                  <a:gd name="T9" fmla="*/ 2 h 59"/>
                  <a:gd name="T10" fmla="*/ 15 w 24"/>
                  <a:gd name="T11" fmla="*/ 0 h 59"/>
                </a:gdLst>
                <a:ahLst/>
                <a:cxnLst>
                  <a:cxn ang="0">
                    <a:pos x="T0" y="T1"/>
                  </a:cxn>
                  <a:cxn ang="0">
                    <a:pos x="T2" y="T3"/>
                  </a:cxn>
                  <a:cxn ang="0">
                    <a:pos x="T4" y="T5"/>
                  </a:cxn>
                  <a:cxn ang="0">
                    <a:pos x="T6" y="T7"/>
                  </a:cxn>
                  <a:cxn ang="0">
                    <a:pos x="T8" y="T9"/>
                  </a:cxn>
                  <a:cxn ang="0">
                    <a:pos x="T10" y="T11"/>
                  </a:cxn>
                </a:cxnLst>
                <a:rect l="0" t="0" r="r" b="b"/>
                <a:pathLst>
                  <a:path w="24" h="59">
                    <a:moveTo>
                      <a:pt x="13" y="1"/>
                    </a:moveTo>
                    <a:cubicBezTo>
                      <a:pt x="4" y="17"/>
                      <a:pt x="0" y="40"/>
                      <a:pt x="1" y="59"/>
                    </a:cubicBezTo>
                    <a:cubicBezTo>
                      <a:pt x="4" y="59"/>
                      <a:pt x="7" y="59"/>
                      <a:pt x="10" y="59"/>
                    </a:cubicBezTo>
                    <a:cubicBezTo>
                      <a:pt x="10" y="47"/>
                      <a:pt x="14" y="35"/>
                      <a:pt x="17" y="23"/>
                    </a:cubicBezTo>
                    <a:cubicBezTo>
                      <a:pt x="19" y="16"/>
                      <a:pt x="21" y="8"/>
                      <a:pt x="24" y="2"/>
                    </a:cubicBezTo>
                    <a:cubicBezTo>
                      <a:pt x="21" y="2"/>
                      <a:pt x="17" y="1"/>
                      <a:pt x="15" y="0"/>
                    </a:cubicBezTo>
                  </a:path>
                </a:pathLst>
              </a:custGeom>
              <a:solidFill>
                <a:srgbClr val="2F9B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4" name="Freeform 1849"/>
              <p:cNvSpPr/>
              <p:nvPr/>
            </p:nvSpPr>
            <p:spPr bwMode="auto">
              <a:xfrm>
                <a:off x="1301" y="2683"/>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5" name="Freeform 1850"/>
              <p:cNvSpPr/>
              <p:nvPr/>
            </p:nvSpPr>
            <p:spPr bwMode="auto">
              <a:xfrm>
                <a:off x="1299" y="2683"/>
                <a:ext cx="7" cy="12"/>
              </a:xfrm>
              <a:custGeom>
                <a:avLst/>
                <a:gdLst>
                  <a:gd name="T0" fmla="*/ 1 w 3"/>
                  <a:gd name="T1" fmla="*/ 5 h 5"/>
                  <a:gd name="T2" fmla="*/ 2 w 3"/>
                  <a:gd name="T3" fmla="*/ 5 h 5"/>
                  <a:gd name="T4" fmla="*/ 2 w 3"/>
                  <a:gd name="T5" fmla="*/ 0 h 5"/>
                  <a:gd name="T6" fmla="*/ 0 w 3"/>
                  <a:gd name="T7" fmla="*/ 3 h 5"/>
                  <a:gd name="T8" fmla="*/ 2 w 3"/>
                  <a:gd name="T9" fmla="*/ 2 h 5"/>
                  <a:gd name="T10" fmla="*/ 0 w 3"/>
                  <a:gd name="T11" fmla="*/ 4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2" y="5"/>
                      <a:pt x="2" y="5"/>
                      <a:pt x="2" y="5"/>
                    </a:cubicBezTo>
                    <a:cubicBezTo>
                      <a:pt x="2" y="2"/>
                      <a:pt x="3" y="3"/>
                      <a:pt x="2" y="0"/>
                    </a:cubicBezTo>
                    <a:cubicBezTo>
                      <a:pt x="2" y="1"/>
                      <a:pt x="1" y="1"/>
                      <a:pt x="0" y="3"/>
                    </a:cubicBezTo>
                    <a:cubicBezTo>
                      <a:pt x="1" y="3"/>
                      <a:pt x="2" y="2"/>
                      <a:pt x="2" y="2"/>
                    </a:cubicBezTo>
                    <a:cubicBezTo>
                      <a:pt x="1" y="3"/>
                      <a:pt x="1" y="3"/>
                      <a:pt x="0" y="4"/>
                    </a:cubicBezTo>
                    <a:cubicBezTo>
                      <a:pt x="0" y="5"/>
                      <a:pt x="1" y="3"/>
                      <a:pt x="1" y="4"/>
                    </a:cubicBezTo>
                    <a:lnTo>
                      <a:pt x="1" y="5"/>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6" name="Freeform 1851"/>
              <p:cNvSpPr/>
              <p:nvPr/>
            </p:nvSpPr>
            <p:spPr bwMode="auto">
              <a:xfrm>
                <a:off x="1304" y="2688"/>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2"/>
                      <a:pt x="0" y="2"/>
                      <a:pt x="0" y="2"/>
                    </a:cubicBezTo>
                    <a:cubicBezTo>
                      <a:pt x="0" y="1"/>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7" name="Freeform 1852"/>
              <p:cNvSpPr/>
              <p:nvPr/>
            </p:nvSpPr>
            <p:spPr bwMode="auto">
              <a:xfrm>
                <a:off x="1306" y="2685"/>
                <a:ext cx="2" cy="5"/>
              </a:xfrm>
              <a:custGeom>
                <a:avLst/>
                <a:gdLst>
                  <a:gd name="T0" fmla="*/ 0 w 1"/>
                  <a:gd name="T1" fmla="*/ 1 h 2"/>
                  <a:gd name="T2" fmla="*/ 0 w 1"/>
                  <a:gd name="T3" fmla="*/ 2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0" y="2"/>
                      <a:pt x="0" y="2"/>
                    </a:cubicBezTo>
                    <a:cubicBezTo>
                      <a:pt x="1" y="0"/>
                      <a:pt x="1" y="0"/>
                      <a:pt x="1" y="0"/>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8" name="Freeform 1853"/>
              <p:cNvSpPr/>
              <p:nvPr/>
            </p:nvSpPr>
            <p:spPr bwMode="auto">
              <a:xfrm>
                <a:off x="1311" y="268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9" name="Freeform 1854"/>
              <p:cNvSpPr/>
              <p:nvPr/>
            </p:nvSpPr>
            <p:spPr bwMode="auto">
              <a:xfrm>
                <a:off x="1308" y="2688"/>
                <a:ext cx="5" cy="7"/>
              </a:xfrm>
              <a:custGeom>
                <a:avLst/>
                <a:gdLst>
                  <a:gd name="T0" fmla="*/ 2 w 2"/>
                  <a:gd name="T1" fmla="*/ 0 h 3"/>
                  <a:gd name="T2" fmla="*/ 1 w 2"/>
                  <a:gd name="T3" fmla="*/ 0 h 3"/>
                  <a:gd name="T4" fmla="*/ 1 w 2"/>
                  <a:gd name="T5" fmla="*/ 1 h 3"/>
                  <a:gd name="T6" fmla="*/ 1 w 2"/>
                  <a:gd name="T7" fmla="*/ 2 h 3"/>
                  <a:gd name="T8" fmla="*/ 0 w 2"/>
                  <a:gd name="T9" fmla="*/ 2 h 3"/>
                  <a:gd name="T10" fmla="*/ 0 w 2"/>
                  <a:gd name="T11" fmla="*/ 3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0"/>
                    </a:moveTo>
                    <a:cubicBezTo>
                      <a:pt x="2" y="0"/>
                      <a:pt x="1" y="0"/>
                      <a:pt x="1" y="0"/>
                    </a:cubicBezTo>
                    <a:cubicBezTo>
                      <a:pt x="1" y="1"/>
                      <a:pt x="1" y="1"/>
                      <a:pt x="1" y="1"/>
                    </a:cubicBezTo>
                    <a:cubicBezTo>
                      <a:pt x="1" y="1"/>
                      <a:pt x="1" y="3"/>
                      <a:pt x="1" y="2"/>
                    </a:cubicBezTo>
                    <a:cubicBezTo>
                      <a:pt x="0" y="3"/>
                      <a:pt x="0" y="1"/>
                      <a:pt x="0" y="2"/>
                    </a:cubicBezTo>
                    <a:cubicBezTo>
                      <a:pt x="0" y="3"/>
                      <a:pt x="0" y="3"/>
                      <a:pt x="0" y="3"/>
                    </a:cubicBezTo>
                    <a:cubicBezTo>
                      <a:pt x="1" y="3"/>
                      <a:pt x="1" y="1"/>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0" name="Freeform 1855"/>
              <p:cNvSpPr/>
              <p:nvPr/>
            </p:nvSpPr>
            <p:spPr bwMode="auto">
              <a:xfrm>
                <a:off x="1311" y="26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1" name="Freeform 1856"/>
              <p:cNvSpPr/>
              <p:nvPr/>
            </p:nvSpPr>
            <p:spPr bwMode="auto">
              <a:xfrm>
                <a:off x="1308" y="2688"/>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2" name="Freeform 1857"/>
              <p:cNvSpPr/>
              <p:nvPr/>
            </p:nvSpPr>
            <p:spPr bwMode="auto">
              <a:xfrm>
                <a:off x="1313" y="2688"/>
                <a:ext cx="5" cy="9"/>
              </a:xfrm>
              <a:custGeom>
                <a:avLst/>
                <a:gdLst>
                  <a:gd name="T0" fmla="*/ 1 w 2"/>
                  <a:gd name="T1" fmla="*/ 0 h 4"/>
                  <a:gd name="T2" fmla="*/ 0 w 2"/>
                  <a:gd name="T3" fmla="*/ 2 h 4"/>
                  <a:gd name="T4" fmla="*/ 1 w 2"/>
                  <a:gd name="T5" fmla="*/ 4 h 4"/>
                  <a:gd name="T6" fmla="*/ 1 w 2"/>
                  <a:gd name="T7" fmla="*/ 4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2"/>
                      <a:pt x="0" y="0"/>
                      <a:pt x="0" y="2"/>
                    </a:cubicBezTo>
                    <a:cubicBezTo>
                      <a:pt x="1" y="2"/>
                      <a:pt x="1" y="3"/>
                      <a:pt x="1" y="4"/>
                    </a:cubicBezTo>
                    <a:cubicBezTo>
                      <a:pt x="1" y="4"/>
                      <a:pt x="1" y="4"/>
                      <a:pt x="1" y="4"/>
                    </a:cubicBezTo>
                    <a:cubicBezTo>
                      <a:pt x="2" y="3"/>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3" name="Freeform 1858"/>
              <p:cNvSpPr/>
              <p:nvPr/>
            </p:nvSpPr>
            <p:spPr bwMode="auto">
              <a:xfrm>
                <a:off x="1318" y="2700"/>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4" name="Freeform 1859"/>
              <p:cNvSpPr/>
              <p:nvPr/>
            </p:nvSpPr>
            <p:spPr bwMode="auto">
              <a:xfrm>
                <a:off x="1299" y="2666"/>
                <a:ext cx="28" cy="41"/>
              </a:xfrm>
              <a:custGeom>
                <a:avLst/>
                <a:gdLst>
                  <a:gd name="T0" fmla="*/ 7 w 12"/>
                  <a:gd name="T1" fmla="*/ 11 h 17"/>
                  <a:gd name="T2" fmla="*/ 6 w 12"/>
                  <a:gd name="T3" fmla="*/ 9 h 17"/>
                  <a:gd name="T4" fmla="*/ 7 w 12"/>
                  <a:gd name="T5" fmla="*/ 10 h 17"/>
                  <a:gd name="T6" fmla="*/ 7 w 12"/>
                  <a:gd name="T7" fmla="*/ 9 h 17"/>
                  <a:gd name="T8" fmla="*/ 7 w 12"/>
                  <a:gd name="T9" fmla="*/ 9 h 17"/>
                  <a:gd name="T10" fmla="*/ 7 w 12"/>
                  <a:gd name="T11" fmla="*/ 8 h 17"/>
                  <a:gd name="T12" fmla="*/ 7 w 12"/>
                  <a:gd name="T13" fmla="*/ 8 h 17"/>
                  <a:gd name="T14" fmla="*/ 7 w 12"/>
                  <a:gd name="T15" fmla="*/ 8 h 17"/>
                  <a:gd name="T16" fmla="*/ 7 w 12"/>
                  <a:gd name="T17" fmla="*/ 8 h 17"/>
                  <a:gd name="T18" fmla="*/ 7 w 12"/>
                  <a:gd name="T19" fmla="*/ 8 h 17"/>
                  <a:gd name="T20" fmla="*/ 9 w 12"/>
                  <a:gd name="T21" fmla="*/ 13 h 17"/>
                  <a:gd name="T22" fmla="*/ 9 w 12"/>
                  <a:gd name="T23" fmla="*/ 13 h 17"/>
                  <a:gd name="T24" fmla="*/ 9 w 12"/>
                  <a:gd name="T25" fmla="*/ 13 h 17"/>
                  <a:gd name="T26" fmla="*/ 9 w 12"/>
                  <a:gd name="T27" fmla="*/ 13 h 17"/>
                  <a:gd name="T28" fmla="*/ 9 w 12"/>
                  <a:gd name="T29" fmla="*/ 13 h 17"/>
                  <a:gd name="T30" fmla="*/ 9 w 12"/>
                  <a:gd name="T31" fmla="*/ 13 h 17"/>
                  <a:gd name="T32" fmla="*/ 9 w 12"/>
                  <a:gd name="T33" fmla="*/ 12 h 17"/>
                  <a:gd name="T34" fmla="*/ 8 w 12"/>
                  <a:gd name="T35" fmla="*/ 9 h 17"/>
                  <a:gd name="T36" fmla="*/ 8 w 12"/>
                  <a:gd name="T37" fmla="*/ 9 h 17"/>
                  <a:gd name="T38" fmla="*/ 8 w 12"/>
                  <a:gd name="T39" fmla="*/ 10 h 17"/>
                  <a:gd name="T40" fmla="*/ 8 w 12"/>
                  <a:gd name="T41" fmla="*/ 9 h 17"/>
                  <a:gd name="T42" fmla="*/ 9 w 12"/>
                  <a:gd name="T43" fmla="*/ 11 h 17"/>
                  <a:gd name="T44" fmla="*/ 9 w 12"/>
                  <a:gd name="T45" fmla="*/ 11 h 17"/>
                  <a:gd name="T46" fmla="*/ 9 w 12"/>
                  <a:gd name="T47" fmla="*/ 13 h 17"/>
                  <a:gd name="T48" fmla="*/ 8 w 12"/>
                  <a:gd name="T49" fmla="*/ 11 h 17"/>
                  <a:gd name="T50" fmla="*/ 8 w 12"/>
                  <a:gd name="T51" fmla="*/ 13 h 17"/>
                  <a:gd name="T52" fmla="*/ 9 w 12"/>
                  <a:gd name="T53" fmla="*/ 13 h 17"/>
                  <a:gd name="T54" fmla="*/ 8 w 12"/>
                  <a:gd name="T55" fmla="*/ 14 h 17"/>
                  <a:gd name="T56" fmla="*/ 9 w 12"/>
                  <a:gd name="T57" fmla="*/ 15 h 17"/>
                  <a:gd name="T58" fmla="*/ 9 w 12"/>
                  <a:gd name="T59" fmla="*/ 15 h 17"/>
                  <a:gd name="T60" fmla="*/ 9 w 12"/>
                  <a:gd name="T61" fmla="*/ 15 h 17"/>
                  <a:gd name="T62" fmla="*/ 9 w 12"/>
                  <a:gd name="T63" fmla="*/ 15 h 17"/>
                  <a:gd name="T64" fmla="*/ 5 w 12"/>
                  <a:gd name="T65" fmla="*/ 7 h 17"/>
                  <a:gd name="T66" fmla="*/ 5 w 12"/>
                  <a:gd name="T67" fmla="*/ 7 h 17"/>
                  <a:gd name="T68" fmla="*/ 5 w 12"/>
                  <a:gd name="T69" fmla="*/ 7 h 17"/>
                  <a:gd name="T70" fmla="*/ 5 w 12"/>
                  <a:gd name="T71" fmla="*/ 7 h 17"/>
                  <a:gd name="T72" fmla="*/ 5 w 12"/>
                  <a:gd name="T73" fmla="*/ 7 h 17"/>
                  <a:gd name="T74" fmla="*/ 4 w 12"/>
                  <a:gd name="T75" fmla="*/ 7 h 17"/>
                  <a:gd name="T76" fmla="*/ 4 w 12"/>
                  <a:gd name="T77" fmla="*/ 7 h 17"/>
                  <a:gd name="T78" fmla="*/ 4 w 12"/>
                  <a:gd name="T79" fmla="*/ 7 h 17"/>
                  <a:gd name="T80" fmla="*/ 4 w 12"/>
                  <a:gd name="T81" fmla="*/ 8 h 17"/>
                  <a:gd name="T82" fmla="*/ 7 w 12"/>
                  <a:gd name="T8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 h="17">
                    <a:moveTo>
                      <a:pt x="7" y="11"/>
                    </a:moveTo>
                    <a:cubicBezTo>
                      <a:pt x="6" y="9"/>
                      <a:pt x="6" y="9"/>
                      <a:pt x="6" y="9"/>
                    </a:cubicBezTo>
                    <a:cubicBezTo>
                      <a:pt x="7" y="9"/>
                      <a:pt x="7" y="9"/>
                      <a:pt x="7" y="10"/>
                    </a:cubicBezTo>
                    <a:cubicBezTo>
                      <a:pt x="7" y="10"/>
                      <a:pt x="7" y="9"/>
                      <a:pt x="7" y="9"/>
                    </a:cubicBezTo>
                    <a:cubicBezTo>
                      <a:pt x="7" y="9"/>
                      <a:pt x="7" y="9"/>
                      <a:pt x="7" y="9"/>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12" y="17"/>
                      <a:pt x="8" y="11"/>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2"/>
                      <a:pt x="9" y="12"/>
                      <a:pt x="9" y="12"/>
                    </a:cubicBezTo>
                    <a:cubicBezTo>
                      <a:pt x="9" y="10"/>
                      <a:pt x="11" y="14"/>
                      <a:pt x="8" y="9"/>
                    </a:cubicBezTo>
                    <a:cubicBezTo>
                      <a:pt x="8" y="9"/>
                      <a:pt x="8" y="9"/>
                      <a:pt x="8" y="9"/>
                    </a:cubicBezTo>
                    <a:cubicBezTo>
                      <a:pt x="8" y="9"/>
                      <a:pt x="8" y="9"/>
                      <a:pt x="8" y="10"/>
                    </a:cubicBezTo>
                    <a:cubicBezTo>
                      <a:pt x="8" y="9"/>
                      <a:pt x="8" y="9"/>
                      <a:pt x="8" y="9"/>
                    </a:cubicBezTo>
                    <a:cubicBezTo>
                      <a:pt x="9" y="10"/>
                      <a:pt x="8" y="8"/>
                      <a:pt x="9" y="11"/>
                    </a:cubicBezTo>
                    <a:cubicBezTo>
                      <a:pt x="9" y="11"/>
                      <a:pt x="9" y="11"/>
                      <a:pt x="9" y="11"/>
                    </a:cubicBezTo>
                    <a:cubicBezTo>
                      <a:pt x="9" y="11"/>
                      <a:pt x="9" y="12"/>
                      <a:pt x="9" y="13"/>
                    </a:cubicBezTo>
                    <a:cubicBezTo>
                      <a:pt x="8" y="11"/>
                      <a:pt x="8" y="11"/>
                      <a:pt x="8" y="11"/>
                    </a:cubicBezTo>
                    <a:cubicBezTo>
                      <a:pt x="8" y="13"/>
                      <a:pt x="8" y="13"/>
                      <a:pt x="8" y="13"/>
                    </a:cubicBezTo>
                    <a:cubicBezTo>
                      <a:pt x="8" y="14"/>
                      <a:pt x="9" y="12"/>
                      <a:pt x="9" y="13"/>
                    </a:cubicBezTo>
                    <a:cubicBezTo>
                      <a:pt x="9" y="14"/>
                      <a:pt x="9" y="14"/>
                      <a:pt x="8" y="14"/>
                    </a:cubicBezTo>
                    <a:cubicBezTo>
                      <a:pt x="9" y="14"/>
                      <a:pt x="9" y="15"/>
                      <a:pt x="9" y="15"/>
                    </a:cubicBezTo>
                    <a:cubicBezTo>
                      <a:pt x="9" y="15"/>
                      <a:pt x="9" y="15"/>
                      <a:pt x="9" y="15"/>
                    </a:cubicBezTo>
                    <a:cubicBezTo>
                      <a:pt x="9" y="15"/>
                      <a:pt x="9" y="15"/>
                      <a:pt x="9" y="15"/>
                    </a:cubicBezTo>
                    <a:cubicBezTo>
                      <a:pt x="9" y="15"/>
                      <a:pt x="9" y="15"/>
                      <a:pt x="9" y="15"/>
                    </a:cubicBezTo>
                    <a:cubicBezTo>
                      <a:pt x="10" y="17"/>
                      <a:pt x="0" y="0"/>
                      <a:pt x="5" y="7"/>
                    </a:cubicBezTo>
                    <a:cubicBezTo>
                      <a:pt x="5" y="7"/>
                      <a:pt x="5" y="7"/>
                      <a:pt x="5" y="7"/>
                    </a:cubicBezTo>
                    <a:cubicBezTo>
                      <a:pt x="5" y="7"/>
                      <a:pt x="5" y="7"/>
                      <a:pt x="5" y="7"/>
                    </a:cubicBezTo>
                    <a:cubicBezTo>
                      <a:pt x="5" y="7"/>
                      <a:pt x="5" y="7"/>
                      <a:pt x="5" y="7"/>
                    </a:cubicBezTo>
                    <a:cubicBezTo>
                      <a:pt x="5" y="7"/>
                      <a:pt x="5" y="7"/>
                      <a:pt x="5" y="7"/>
                    </a:cubicBezTo>
                    <a:cubicBezTo>
                      <a:pt x="4" y="7"/>
                      <a:pt x="4" y="7"/>
                      <a:pt x="4" y="7"/>
                    </a:cubicBezTo>
                    <a:cubicBezTo>
                      <a:pt x="4" y="7"/>
                      <a:pt x="4" y="7"/>
                      <a:pt x="4" y="7"/>
                    </a:cubicBezTo>
                    <a:cubicBezTo>
                      <a:pt x="4" y="7"/>
                      <a:pt x="4" y="7"/>
                      <a:pt x="4" y="7"/>
                    </a:cubicBezTo>
                    <a:cubicBezTo>
                      <a:pt x="4" y="8"/>
                      <a:pt x="4" y="8"/>
                      <a:pt x="4" y="8"/>
                    </a:cubicBezTo>
                    <a:cubicBezTo>
                      <a:pt x="3" y="9"/>
                      <a:pt x="7" y="10"/>
                      <a:pt x="7"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5" name="Freeform 1860"/>
              <p:cNvSpPr/>
              <p:nvPr/>
            </p:nvSpPr>
            <p:spPr bwMode="auto">
              <a:xfrm>
                <a:off x="1308" y="2690"/>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6" name="Freeform 1861"/>
              <p:cNvSpPr/>
              <p:nvPr/>
            </p:nvSpPr>
            <p:spPr bwMode="auto">
              <a:xfrm>
                <a:off x="1304" y="2690"/>
                <a:ext cx="11" cy="10"/>
              </a:xfrm>
              <a:custGeom>
                <a:avLst/>
                <a:gdLst>
                  <a:gd name="T0" fmla="*/ 5 w 5"/>
                  <a:gd name="T1" fmla="*/ 3 h 4"/>
                  <a:gd name="T2" fmla="*/ 4 w 5"/>
                  <a:gd name="T3" fmla="*/ 1 h 4"/>
                  <a:gd name="T4" fmla="*/ 5 w 5"/>
                  <a:gd name="T5" fmla="*/ 2 h 4"/>
                  <a:gd name="T6" fmla="*/ 3 w 5"/>
                  <a:gd name="T7" fmla="*/ 1 h 4"/>
                  <a:gd name="T8" fmla="*/ 4 w 5"/>
                  <a:gd name="T9" fmla="*/ 3 h 4"/>
                  <a:gd name="T10" fmla="*/ 1 w 5"/>
                  <a:gd name="T11" fmla="*/ 2 h 4"/>
                  <a:gd name="T12" fmla="*/ 2 w 5"/>
                  <a:gd name="T13" fmla="*/ 1 h 4"/>
                  <a:gd name="T14" fmla="*/ 1 w 5"/>
                  <a:gd name="T15" fmla="*/ 3 h 4"/>
                  <a:gd name="T16" fmla="*/ 2 w 5"/>
                  <a:gd name="T17" fmla="*/ 3 h 4"/>
                  <a:gd name="T18" fmla="*/ 3 w 5"/>
                  <a:gd name="T19" fmla="*/ 4 h 4"/>
                  <a:gd name="T20" fmla="*/ 5 w 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5" y="3"/>
                    </a:moveTo>
                    <a:cubicBezTo>
                      <a:pt x="4" y="1"/>
                      <a:pt x="4" y="1"/>
                      <a:pt x="4" y="1"/>
                    </a:cubicBezTo>
                    <a:cubicBezTo>
                      <a:pt x="4" y="1"/>
                      <a:pt x="5" y="2"/>
                      <a:pt x="5" y="2"/>
                    </a:cubicBezTo>
                    <a:cubicBezTo>
                      <a:pt x="5" y="2"/>
                      <a:pt x="4" y="1"/>
                      <a:pt x="3" y="1"/>
                    </a:cubicBezTo>
                    <a:cubicBezTo>
                      <a:pt x="2" y="0"/>
                      <a:pt x="4" y="2"/>
                      <a:pt x="4" y="3"/>
                    </a:cubicBezTo>
                    <a:cubicBezTo>
                      <a:pt x="2" y="3"/>
                      <a:pt x="3" y="2"/>
                      <a:pt x="1" y="2"/>
                    </a:cubicBezTo>
                    <a:cubicBezTo>
                      <a:pt x="1" y="2"/>
                      <a:pt x="2" y="2"/>
                      <a:pt x="2" y="1"/>
                    </a:cubicBezTo>
                    <a:cubicBezTo>
                      <a:pt x="0" y="1"/>
                      <a:pt x="1" y="3"/>
                      <a:pt x="1" y="3"/>
                    </a:cubicBezTo>
                    <a:cubicBezTo>
                      <a:pt x="2" y="3"/>
                      <a:pt x="2" y="4"/>
                      <a:pt x="2" y="3"/>
                    </a:cubicBezTo>
                    <a:cubicBezTo>
                      <a:pt x="3" y="4"/>
                      <a:pt x="3" y="4"/>
                      <a:pt x="3" y="4"/>
                    </a:cubicBezTo>
                    <a:cubicBezTo>
                      <a:pt x="4" y="4"/>
                      <a:pt x="5" y="4"/>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7" name="Freeform 1862"/>
              <p:cNvSpPr/>
              <p:nvPr/>
            </p:nvSpPr>
            <p:spPr bwMode="auto">
              <a:xfrm>
                <a:off x="1315" y="2695"/>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8" name="Freeform 1863"/>
              <p:cNvSpPr/>
              <p:nvPr/>
            </p:nvSpPr>
            <p:spPr bwMode="auto">
              <a:xfrm>
                <a:off x="1306" y="269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9" name="Freeform 1864"/>
              <p:cNvSpPr/>
              <p:nvPr/>
            </p:nvSpPr>
            <p:spPr bwMode="auto">
              <a:xfrm>
                <a:off x="1311" y="2700"/>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1" y="1"/>
                      <a:pt x="1" y="1"/>
                      <a:pt x="1" y="1"/>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0" name="Freeform 1865"/>
              <p:cNvSpPr/>
              <p:nvPr/>
            </p:nvSpPr>
            <p:spPr bwMode="auto">
              <a:xfrm>
                <a:off x="1292" y="2700"/>
                <a:ext cx="23" cy="47"/>
              </a:xfrm>
              <a:custGeom>
                <a:avLst/>
                <a:gdLst>
                  <a:gd name="T0" fmla="*/ 0 w 10"/>
                  <a:gd name="T1" fmla="*/ 19 h 20"/>
                  <a:gd name="T2" fmla="*/ 1 w 10"/>
                  <a:gd name="T3" fmla="*/ 18 h 20"/>
                  <a:gd name="T4" fmla="*/ 3 w 10"/>
                  <a:gd name="T5" fmla="*/ 19 h 20"/>
                  <a:gd name="T6" fmla="*/ 5 w 10"/>
                  <a:gd name="T7" fmla="*/ 20 h 20"/>
                  <a:gd name="T8" fmla="*/ 4 w 10"/>
                  <a:gd name="T9" fmla="*/ 18 h 20"/>
                  <a:gd name="T10" fmla="*/ 5 w 10"/>
                  <a:gd name="T11" fmla="*/ 18 h 20"/>
                  <a:gd name="T12" fmla="*/ 5 w 10"/>
                  <a:gd name="T13" fmla="*/ 16 h 20"/>
                  <a:gd name="T14" fmla="*/ 5 w 10"/>
                  <a:gd name="T15" fmla="*/ 13 h 20"/>
                  <a:gd name="T16" fmla="*/ 8 w 10"/>
                  <a:gd name="T17" fmla="*/ 6 h 20"/>
                  <a:gd name="T18" fmla="*/ 6 w 10"/>
                  <a:gd name="T19" fmla="*/ 5 h 20"/>
                  <a:gd name="T20" fmla="*/ 8 w 10"/>
                  <a:gd name="T21" fmla="*/ 5 h 20"/>
                  <a:gd name="T22" fmla="*/ 7 w 10"/>
                  <a:gd name="T23" fmla="*/ 5 h 20"/>
                  <a:gd name="T24" fmla="*/ 9 w 10"/>
                  <a:gd name="T25" fmla="*/ 3 h 20"/>
                  <a:gd name="T26" fmla="*/ 6 w 10"/>
                  <a:gd name="T27" fmla="*/ 2 h 20"/>
                  <a:gd name="T28" fmla="*/ 9 w 10"/>
                  <a:gd name="T29" fmla="*/ 2 h 20"/>
                  <a:gd name="T30" fmla="*/ 8 w 10"/>
                  <a:gd name="T31" fmla="*/ 1 h 20"/>
                  <a:gd name="T32" fmla="*/ 6 w 10"/>
                  <a:gd name="T33" fmla="*/ 1 h 20"/>
                  <a:gd name="T34" fmla="*/ 5 w 10"/>
                  <a:gd name="T35" fmla="*/ 0 h 20"/>
                  <a:gd name="T36" fmla="*/ 6 w 10"/>
                  <a:gd name="T37" fmla="*/ 6 h 20"/>
                  <a:gd name="T38" fmla="*/ 5 w 10"/>
                  <a:gd name="T39" fmla="*/ 6 h 20"/>
                  <a:gd name="T40" fmla="*/ 3 w 10"/>
                  <a:gd name="T41" fmla="*/ 8 h 20"/>
                  <a:gd name="T42" fmla="*/ 5 w 10"/>
                  <a:gd name="T43" fmla="*/ 10 h 20"/>
                  <a:gd name="T44" fmla="*/ 4 w 10"/>
                  <a:gd name="T45" fmla="*/ 11 h 20"/>
                  <a:gd name="T46" fmla="*/ 5 w 10"/>
                  <a:gd name="T47" fmla="*/ 11 h 20"/>
                  <a:gd name="T48" fmla="*/ 3 w 10"/>
                  <a:gd name="T49" fmla="*/ 12 h 20"/>
                  <a:gd name="T50" fmla="*/ 6 w 10"/>
                  <a:gd name="T51" fmla="*/ 12 h 20"/>
                  <a:gd name="T52" fmla="*/ 2 w 10"/>
                  <a:gd name="T53" fmla="*/ 13 h 20"/>
                  <a:gd name="T54" fmla="*/ 3 w 10"/>
                  <a:gd name="T55" fmla="*/ 13 h 20"/>
                  <a:gd name="T56" fmla="*/ 4 w 10"/>
                  <a:gd name="T57" fmla="*/ 14 h 20"/>
                  <a:gd name="T58" fmla="*/ 2 w 10"/>
                  <a:gd name="T59" fmla="*/ 14 h 20"/>
                  <a:gd name="T60" fmla="*/ 3 w 10"/>
                  <a:gd name="T61" fmla="*/ 16 h 20"/>
                  <a:gd name="T62" fmla="*/ 4 w 10"/>
                  <a:gd name="T63" fmla="*/ 16 h 20"/>
                  <a:gd name="T64" fmla="*/ 3 w 10"/>
                  <a:gd name="T65" fmla="*/ 18 h 20"/>
                  <a:gd name="T66" fmla="*/ 1 w 10"/>
                  <a:gd name="T67" fmla="*/ 16 h 20"/>
                  <a:gd name="T68" fmla="*/ 0 w 10"/>
                  <a:gd name="T69" fmla="*/ 16 h 20"/>
                  <a:gd name="T70" fmla="*/ 2 w 10"/>
                  <a:gd name="T71" fmla="*/ 18 h 20"/>
                  <a:gd name="T72" fmla="*/ 0 w 10"/>
                  <a:gd name="T7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20">
                    <a:moveTo>
                      <a:pt x="0" y="19"/>
                    </a:moveTo>
                    <a:cubicBezTo>
                      <a:pt x="1" y="19"/>
                      <a:pt x="1" y="19"/>
                      <a:pt x="1" y="18"/>
                    </a:cubicBezTo>
                    <a:cubicBezTo>
                      <a:pt x="2" y="19"/>
                      <a:pt x="2" y="19"/>
                      <a:pt x="3" y="19"/>
                    </a:cubicBezTo>
                    <a:cubicBezTo>
                      <a:pt x="3" y="19"/>
                      <a:pt x="4" y="20"/>
                      <a:pt x="5" y="20"/>
                    </a:cubicBezTo>
                    <a:cubicBezTo>
                      <a:pt x="5" y="19"/>
                      <a:pt x="4" y="19"/>
                      <a:pt x="4" y="18"/>
                    </a:cubicBezTo>
                    <a:cubicBezTo>
                      <a:pt x="5" y="18"/>
                      <a:pt x="5" y="18"/>
                      <a:pt x="5" y="18"/>
                    </a:cubicBezTo>
                    <a:cubicBezTo>
                      <a:pt x="5" y="18"/>
                      <a:pt x="4" y="16"/>
                      <a:pt x="5" y="16"/>
                    </a:cubicBezTo>
                    <a:cubicBezTo>
                      <a:pt x="6" y="15"/>
                      <a:pt x="6" y="14"/>
                      <a:pt x="5" y="13"/>
                    </a:cubicBezTo>
                    <a:cubicBezTo>
                      <a:pt x="7" y="11"/>
                      <a:pt x="6" y="8"/>
                      <a:pt x="8" y="6"/>
                    </a:cubicBezTo>
                    <a:cubicBezTo>
                      <a:pt x="6" y="5"/>
                      <a:pt x="6" y="5"/>
                      <a:pt x="6" y="5"/>
                    </a:cubicBezTo>
                    <a:cubicBezTo>
                      <a:pt x="7" y="5"/>
                      <a:pt x="6" y="4"/>
                      <a:pt x="8" y="5"/>
                    </a:cubicBezTo>
                    <a:cubicBezTo>
                      <a:pt x="7" y="5"/>
                      <a:pt x="7" y="5"/>
                      <a:pt x="7" y="5"/>
                    </a:cubicBezTo>
                    <a:cubicBezTo>
                      <a:pt x="9" y="5"/>
                      <a:pt x="8" y="3"/>
                      <a:pt x="9" y="3"/>
                    </a:cubicBezTo>
                    <a:cubicBezTo>
                      <a:pt x="8" y="3"/>
                      <a:pt x="6" y="2"/>
                      <a:pt x="6" y="2"/>
                    </a:cubicBezTo>
                    <a:cubicBezTo>
                      <a:pt x="8" y="3"/>
                      <a:pt x="6" y="1"/>
                      <a:pt x="9" y="2"/>
                    </a:cubicBezTo>
                    <a:cubicBezTo>
                      <a:pt x="10" y="1"/>
                      <a:pt x="7" y="1"/>
                      <a:pt x="8" y="1"/>
                    </a:cubicBezTo>
                    <a:cubicBezTo>
                      <a:pt x="6" y="0"/>
                      <a:pt x="7" y="1"/>
                      <a:pt x="6" y="1"/>
                    </a:cubicBezTo>
                    <a:cubicBezTo>
                      <a:pt x="5" y="0"/>
                      <a:pt x="6" y="0"/>
                      <a:pt x="5" y="0"/>
                    </a:cubicBezTo>
                    <a:cubicBezTo>
                      <a:pt x="4" y="1"/>
                      <a:pt x="6" y="4"/>
                      <a:pt x="6" y="6"/>
                    </a:cubicBezTo>
                    <a:cubicBezTo>
                      <a:pt x="5" y="6"/>
                      <a:pt x="5" y="6"/>
                      <a:pt x="5" y="6"/>
                    </a:cubicBezTo>
                    <a:cubicBezTo>
                      <a:pt x="6" y="7"/>
                      <a:pt x="5" y="8"/>
                      <a:pt x="3" y="8"/>
                    </a:cubicBezTo>
                    <a:cubicBezTo>
                      <a:pt x="4" y="9"/>
                      <a:pt x="2" y="10"/>
                      <a:pt x="5" y="10"/>
                    </a:cubicBezTo>
                    <a:cubicBezTo>
                      <a:pt x="4" y="10"/>
                      <a:pt x="4" y="10"/>
                      <a:pt x="4" y="11"/>
                    </a:cubicBezTo>
                    <a:cubicBezTo>
                      <a:pt x="5" y="11"/>
                      <a:pt x="5" y="11"/>
                      <a:pt x="5" y="11"/>
                    </a:cubicBezTo>
                    <a:cubicBezTo>
                      <a:pt x="5" y="11"/>
                      <a:pt x="3" y="11"/>
                      <a:pt x="3" y="12"/>
                    </a:cubicBezTo>
                    <a:cubicBezTo>
                      <a:pt x="5" y="11"/>
                      <a:pt x="5" y="12"/>
                      <a:pt x="6" y="12"/>
                    </a:cubicBezTo>
                    <a:cubicBezTo>
                      <a:pt x="4" y="13"/>
                      <a:pt x="3" y="13"/>
                      <a:pt x="2" y="13"/>
                    </a:cubicBezTo>
                    <a:cubicBezTo>
                      <a:pt x="3" y="13"/>
                      <a:pt x="3" y="13"/>
                      <a:pt x="3" y="13"/>
                    </a:cubicBezTo>
                    <a:cubicBezTo>
                      <a:pt x="3" y="14"/>
                      <a:pt x="4" y="14"/>
                      <a:pt x="4" y="14"/>
                    </a:cubicBezTo>
                    <a:cubicBezTo>
                      <a:pt x="4" y="14"/>
                      <a:pt x="3" y="14"/>
                      <a:pt x="2" y="14"/>
                    </a:cubicBezTo>
                    <a:cubicBezTo>
                      <a:pt x="1" y="14"/>
                      <a:pt x="4" y="15"/>
                      <a:pt x="3" y="16"/>
                    </a:cubicBezTo>
                    <a:cubicBezTo>
                      <a:pt x="4" y="16"/>
                      <a:pt x="4" y="16"/>
                      <a:pt x="4" y="16"/>
                    </a:cubicBezTo>
                    <a:cubicBezTo>
                      <a:pt x="4" y="16"/>
                      <a:pt x="3" y="17"/>
                      <a:pt x="3" y="18"/>
                    </a:cubicBezTo>
                    <a:cubicBezTo>
                      <a:pt x="1" y="17"/>
                      <a:pt x="2" y="16"/>
                      <a:pt x="1" y="16"/>
                    </a:cubicBezTo>
                    <a:cubicBezTo>
                      <a:pt x="1" y="16"/>
                      <a:pt x="1" y="16"/>
                      <a:pt x="0" y="16"/>
                    </a:cubicBezTo>
                    <a:cubicBezTo>
                      <a:pt x="1" y="17"/>
                      <a:pt x="2" y="18"/>
                      <a:pt x="2" y="18"/>
                    </a:cubicBezTo>
                    <a:cubicBezTo>
                      <a:pt x="1" y="17"/>
                      <a:pt x="0" y="18"/>
                      <a:pt x="0" y="19"/>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1" name="Freeform 1866"/>
              <p:cNvSpPr/>
              <p:nvPr/>
            </p:nvSpPr>
            <p:spPr bwMode="auto">
              <a:xfrm>
                <a:off x="1289" y="2738"/>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0" y="0"/>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2" name="Freeform 1867"/>
              <p:cNvSpPr/>
              <p:nvPr/>
            </p:nvSpPr>
            <p:spPr bwMode="auto">
              <a:xfrm>
                <a:off x="1292" y="27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3" name="Rectangle 1868"/>
              <p:cNvSpPr>
                <a:spLocks noChangeArrowheads="1"/>
              </p:cNvSpPr>
              <p:nvPr/>
            </p:nvSpPr>
            <p:spPr bwMode="auto">
              <a:xfrm>
                <a:off x="1304" y="2738"/>
                <a:ext cx="2"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24" name="Freeform 1869"/>
              <p:cNvSpPr/>
              <p:nvPr/>
            </p:nvSpPr>
            <p:spPr bwMode="auto">
              <a:xfrm>
                <a:off x="1292" y="273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5" name="Freeform 1870"/>
              <p:cNvSpPr/>
              <p:nvPr/>
            </p:nvSpPr>
            <p:spPr bwMode="auto">
              <a:xfrm>
                <a:off x="1296" y="2721"/>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6" name="Freeform 1871"/>
              <p:cNvSpPr/>
              <p:nvPr/>
            </p:nvSpPr>
            <p:spPr bwMode="auto">
              <a:xfrm>
                <a:off x="1289" y="2740"/>
                <a:ext cx="3" cy="3"/>
              </a:xfrm>
              <a:custGeom>
                <a:avLst/>
                <a:gdLst>
                  <a:gd name="T0" fmla="*/ 0 w 3"/>
                  <a:gd name="T1" fmla="*/ 0 h 3"/>
                  <a:gd name="T2" fmla="*/ 3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3" y="3"/>
                    </a:lnTo>
                    <a:lnTo>
                      <a:pt x="3" y="3"/>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7" name="Freeform 1872"/>
              <p:cNvSpPr/>
              <p:nvPr/>
            </p:nvSpPr>
            <p:spPr bwMode="auto">
              <a:xfrm>
                <a:off x="1285" y="2745"/>
                <a:ext cx="19" cy="28"/>
              </a:xfrm>
              <a:custGeom>
                <a:avLst/>
                <a:gdLst>
                  <a:gd name="T0" fmla="*/ 5 w 8"/>
                  <a:gd name="T1" fmla="*/ 11 h 12"/>
                  <a:gd name="T2" fmla="*/ 7 w 8"/>
                  <a:gd name="T3" fmla="*/ 10 h 12"/>
                  <a:gd name="T4" fmla="*/ 4 w 8"/>
                  <a:gd name="T5" fmla="*/ 7 h 12"/>
                  <a:gd name="T6" fmla="*/ 7 w 8"/>
                  <a:gd name="T7" fmla="*/ 8 h 12"/>
                  <a:gd name="T8" fmla="*/ 6 w 8"/>
                  <a:gd name="T9" fmla="*/ 4 h 12"/>
                  <a:gd name="T10" fmla="*/ 7 w 8"/>
                  <a:gd name="T11" fmla="*/ 5 h 12"/>
                  <a:gd name="T12" fmla="*/ 4 w 8"/>
                  <a:gd name="T13" fmla="*/ 3 h 12"/>
                  <a:gd name="T14" fmla="*/ 7 w 8"/>
                  <a:gd name="T15" fmla="*/ 3 h 12"/>
                  <a:gd name="T16" fmla="*/ 8 w 8"/>
                  <a:gd name="T17" fmla="*/ 4 h 12"/>
                  <a:gd name="T18" fmla="*/ 7 w 8"/>
                  <a:gd name="T19" fmla="*/ 2 h 12"/>
                  <a:gd name="T20" fmla="*/ 5 w 8"/>
                  <a:gd name="T21" fmla="*/ 1 h 12"/>
                  <a:gd name="T22" fmla="*/ 3 w 8"/>
                  <a:gd name="T23" fmla="*/ 0 h 12"/>
                  <a:gd name="T24" fmla="*/ 4 w 8"/>
                  <a:gd name="T25" fmla="*/ 2 h 12"/>
                  <a:gd name="T26" fmla="*/ 3 w 8"/>
                  <a:gd name="T27" fmla="*/ 2 h 12"/>
                  <a:gd name="T28" fmla="*/ 4 w 8"/>
                  <a:gd name="T29" fmla="*/ 2 h 12"/>
                  <a:gd name="T30" fmla="*/ 3 w 8"/>
                  <a:gd name="T31" fmla="*/ 2 h 12"/>
                  <a:gd name="T32" fmla="*/ 3 w 8"/>
                  <a:gd name="T33" fmla="*/ 3 h 12"/>
                  <a:gd name="T34" fmla="*/ 3 w 8"/>
                  <a:gd name="T35" fmla="*/ 3 h 12"/>
                  <a:gd name="T36" fmla="*/ 4 w 8"/>
                  <a:gd name="T37" fmla="*/ 4 h 12"/>
                  <a:gd name="T38" fmla="*/ 3 w 8"/>
                  <a:gd name="T39" fmla="*/ 4 h 12"/>
                  <a:gd name="T40" fmla="*/ 4 w 8"/>
                  <a:gd name="T41" fmla="*/ 4 h 12"/>
                  <a:gd name="T42" fmla="*/ 2 w 8"/>
                  <a:gd name="T43" fmla="*/ 6 h 12"/>
                  <a:gd name="T44" fmla="*/ 3 w 8"/>
                  <a:gd name="T45" fmla="*/ 7 h 12"/>
                  <a:gd name="T46" fmla="*/ 2 w 8"/>
                  <a:gd name="T47" fmla="*/ 5 h 12"/>
                  <a:gd name="T48" fmla="*/ 5 w 8"/>
                  <a:gd name="T49" fmla="*/ 6 h 12"/>
                  <a:gd name="T50" fmla="*/ 2 w 8"/>
                  <a:gd name="T51" fmla="*/ 7 h 12"/>
                  <a:gd name="T52" fmla="*/ 2 w 8"/>
                  <a:gd name="T53" fmla="*/ 9 h 12"/>
                  <a:gd name="T54" fmla="*/ 2 w 8"/>
                  <a:gd name="T55" fmla="*/ 9 h 12"/>
                  <a:gd name="T56" fmla="*/ 3 w 8"/>
                  <a:gd name="T57" fmla="*/ 10 h 12"/>
                  <a:gd name="T58" fmla="*/ 3 w 8"/>
                  <a:gd name="T59" fmla="*/ 10 h 12"/>
                  <a:gd name="T60" fmla="*/ 4 w 8"/>
                  <a:gd name="T61" fmla="*/ 10 h 12"/>
                  <a:gd name="T62" fmla="*/ 3 w 8"/>
                  <a:gd name="T63" fmla="*/ 10 h 12"/>
                  <a:gd name="T64" fmla="*/ 5 w 8"/>
                  <a:gd name="T65" fmla="*/ 12 h 12"/>
                  <a:gd name="T66" fmla="*/ 4 w 8"/>
                  <a:gd name="T67" fmla="*/ 10 h 12"/>
                  <a:gd name="T68" fmla="*/ 5 w 8"/>
                  <a:gd name="T6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12">
                    <a:moveTo>
                      <a:pt x="5" y="11"/>
                    </a:moveTo>
                    <a:cubicBezTo>
                      <a:pt x="7" y="11"/>
                      <a:pt x="6" y="10"/>
                      <a:pt x="7" y="10"/>
                    </a:cubicBezTo>
                    <a:cubicBezTo>
                      <a:pt x="6" y="8"/>
                      <a:pt x="4" y="9"/>
                      <a:pt x="4" y="7"/>
                    </a:cubicBezTo>
                    <a:cubicBezTo>
                      <a:pt x="7" y="8"/>
                      <a:pt x="7" y="8"/>
                      <a:pt x="7" y="8"/>
                    </a:cubicBezTo>
                    <a:cubicBezTo>
                      <a:pt x="7" y="7"/>
                      <a:pt x="8" y="6"/>
                      <a:pt x="6" y="4"/>
                    </a:cubicBezTo>
                    <a:cubicBezTo>
                      <a:pt x="6" y="4"/>
                      <a:pt x="6" y="4"/>
                      <a:pt x="7" y="5"/>
                    </a:cubicBezTo>
                    <a:cubicBezTo>
                      <a:pt x="7" y="4"/>
                      <a:pt x="3" y="3"/>
                      <a:pt x="4" y="3"/>
                    </a:cubicBezTo>
                    <a:cubicBezTo>
                      <a:pt x="5" y="4"/>
                      <a:pt x="6" y="3"/>
                      <a:pt x="7" y="3"/>
                    </a:cubicBezTo>
                    <a:cubicBezTo>
                      <a:pt x="8" y="4"/>
                      <a:pt x="8" y="4"/>
                      <a:pt x="8" y="4"/>
                    </a:cubicBezTo>
                    <a:cubicBezTo>
                      <a:pt x="8" y="3"/>
                      <a:pt x="7" y="2"/>
                      <a:pt x="7" y="2"/>
                    </a:cubicBezTo>
                    <a:cubicBezTo>
                      <a:pt x="6" y="1"/>
                      <a:pt x="5" y="1"/>
                      <a:pt x="5" y="1"/>
                    </a:cubicBezTo>
                    <a:cubicBezTo>
                      <a:pt x="5" y="1"/>
                      <a:pt x="4" y="1"/>
                      <a:pt x="3" y="0"/>
                    </a:cubicBezTo>
                    <a:cubicBezTo>
                      <a:pt x="4" y="1"/>
                      <a:pt x="4" y="1"/>
                      <a:pt x="4" y="2"/>
                    </a:cubicBezTo>
                    <a:cubicBezTo>
                      <a:pt x="3" y="2"/>
                      <a:pt x="4" y="2"/>
                      <a:pt x="3" y="2"/>
                    </a:cubicBezTo>
                    <a:cubicBezTo>
                      <a:pt x="4" y="2"/>
                      <a:pt x="4" y="2"/>
                      <a:pt x="4" y="2"/>
                    </a:cubicBezTo>
                    <a:cubicBezTo>
                      <a:pt x="4" y="3"/>
                      <a:pt x="3" y="2"/>
                      <a:pt x="3" y="2"/>
                    </a:cubicBezTo>
                    <a:cubicBezTo>
                      <a:pt x="3" y="2"/>
                      <a:pt x="4" y="3"/>
                      <a:pt x="3" y="3"/>
                    </a:cubicBezTo>
                    <a:cubicBezTo>
                      <a:pt x="3" y="3"/>
                      <a:pt x="3" y="3"/>
                      <a:pt x="3" y="3"/>
                    </a:cubicBezTo>
                    <a:cubicBezTo>
                      <a:pt x="3" y="4"/>
                      <a:pt x="3" y="4"/>
                      <a:pt x="4" y="4"/>
                    </a:cubicBezTo>
                    <a:cubicBezTo>
                      <a:pt x="3" y="4"/>
                      <a:pt x="3" y="4"/>
                      <a:pt x="3" y="4"/>
                    </a:cubicBezTo>
                    <a:cubicBezTo>
                      <a:pt x="4" y="4"/>
                      <a:pt x="4" y="4"/>
                      <a:pt x="4" y="4"/>
                    </a:cubicBezTo>
                    <a:cubicBezTo>
                      <a:pt x="3" y="5"/>
                      <a:pt x="0" y="5"/>
                      <a:pt x="2" y="6"/>
                    </a:cubicBezTo>
                    <a:cubicBezTo>
                      <a:pt x="2" y="6"/>
                      <a:pt x="2" y="6"/>
                      <a:pt x="3" y="7"/>
                    </a:cubicBezTo>
                    <a:cubicBezTo>
                      <a:pt x="4" y="6"/>
                      <a:pt x="2" y="6"/>
                      <a:pt x="2" y="5"/>
                    </a:cubicBezTo>
                    <a:cubicBezTo>
                      <a:pt x="3" y="6"/>
                      <a:pt x="4" y="7"/>
                      <a:pt x="5" y="6"/>
                    </a:cubicBezTo>
                    <a:cubicBezTo>
                      <a:pt x="4" y="7"/>
                      <a:pt x="5" y="7"/>
                      <a:pt x="2" y="7"/>
                    </a:cubicBezTo>
                    <a:cubicBezTo>
                      <a:pt x="2" y="8"/>
                      <a:pt x="3" y="8"/>
                      <a:pt x="2" y="9"/>
                    </a:cubicBezTo>
                    <a:cubicBezTo>
                      <a:pt x="2" y="9"/>
                      <a:pt x="2" y="9"/>
                      <a:pt x="2" y="9"/>
                    </a:cubicBezTo>
                    <a:cubicBezTo>
                      <a:pt x="4" y="9"/>
                      <a:pt x="1" y="9"/>
                      <a:pt x="3" y="10"/>
                    </a:cubicBezTo>
                    <a:cubicBezTo>
                      <a:pt x="3" y="10"/>
                      <a:pt x="3" y="10"/>
                      <a:pt x="3" y="10"/>
                    </a:cubicBezTo>
                    <a:cubicBezTo>
                      <a:pt x="4" y="10"/>
                      <a:pt x="4" y="10"/>
                      <a:pt x="4" y="10"/>
                    </a:cubicBezTo>
                    <a:cubicBezTo>
                      <a:pt x="4" y="10"/>
                      <a:pt x="4" y="10"/>
                      <a:pt x="3" y="10"/>
                    </a:cubicBezTo>
                    <a:cubicBezTo>
                      <a:pt x="4" y="11"/>
                      <a:pt x="4" y="12"/>
                      <a:pt x="5" y="12"/>
                    </a:cubicBezTo>
                    <a:cubicBezTo>
                      <a:pt x="5" y="11"/>
                      <a:pt x="4" y="11"/>
                      <a:pt x="4" y="10"/>
                    </a:cubicBezTo>
                    <a:cubicBezTo>
                      <a:pt x="5" y="11"/>
                      <a:pt x="6" y="11"/>
                      <a:pt x="5"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8" name="Freeform 1873"/>
              <p:cNvSpPr/>
              <p:nvPr/>
            </p:nvSpPr>
            <p:spPr bwMode="auto">
              <a:xfrm>
                <a:off x="1292" y="2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9" name="Freeform 1874"/>
              <p:cNvSpPr/>
              <p:nvPr/>
            </p:nvSpPr>
            <p:spPr bwMode="auto">
              <a:xfrm>
                <a:off x="1280" y="2771"/>
                <a:ext cx="19" cy="22"/>
              </a:xfrm>
              <a:custGeom>
                <a:avLst/>
                <a:gdLst>
                  <a:gd name="T0" fmla="*/ 4 w 8"/>
                  <a:gd name="T1" fmla="*/ 3 h 9"/>
                  <a:gd name="T2" fmla="*/ 3 w 8"/>
                  <a:gd name="T3" fmla="*/ 3 h 9"/>
                  <a:gd name="T4" fmla="*/ 6 w 8"/>
                  <a:gd name="T5" fmla="*/ 3 h 9"/>
                  <a:gd name="T6" fmla="*/ 6 w 8"/>
                  <a:gd name="T7" fmla="*/ 4 h 9"/>
                  <a:gd name="T8" fmla="*/ 3 w 8"/>
                  <a:gd name="T9" fmla="*/ 4 h 9"/>
                  <a:gd name="T10" fmla="*/ 3 w 8"/>
                  <a:gd name="T11" fmla="*/ 4 h 9"/>
                  <a:gd name="T12" fmla="*/ 5 w 8"/>
                  <a:gd name="T13" fmla="*/ 5 h 9"/>
                  <a:gd name="T14" fmla="*/ 5 w 8"/>
                  <a:gd name="T15" fmla="*/ 6 h 9"/>
                  <a:gd name="T16" fmla="*/ 5 w 8"/>
                  <a:gd name="T17" fmla="*/ 5 h 9"/>
                  <a:gd name="T18" fmla="*/ 3 w 8"/>
                  <a:gd name="T19" fmla="*/ 6 h 9"/>
                  <a:gd name="T20" fmla="*/ 7 w 8"/>
                  <a:gd name="T21" fmla="*/ 9 h 9"/>
                  <a:gd name="T22" fmla="*/ 7 w 8"/>
                  <a:gd name="T23" fmla="*/ 8 h 9"/>
                  <a:gd name="T24" fmla="*/ 5 w 8"/>
                  <a:gd name="T25" fmla="*/ 8 h 9"/>
                  <a:gd name="T26" fmla="*/ 6 w 8"/>
                  <a:gd name="T27" fmla="*/ 7 h 9"/>
                  <a:gd name="T28" fmla="*/ 7 w 8"/>
                  <a:gd name="T29" fmla="*/ 8 h 9"/>
                  <a:gd name="T30" fmla="*/ 8 w 8"/>
                  <a:gd name="T31" fmla="*/ 2 h 9"/>
                  <a:gd name="T32" fmla="*/ 8 w 8"/>
                  <a:gd name="T33" fmla="*/ 3 h 9"/>
                  <a:gd name="T34" fmla="*/ 6 w 8"/>
                  <a:gd name="T35" fmla="*/ 2 h 9"/>
                  <a:gd name="T36" fmla="*/ 4 w 8"/>
                  <a:gd name="T37" fmla="*/ 2 h 9"/>
                  <a:gd name="T38" fmla="*/ 5 w 8"/>
                  <a:gd name="T39" fmla="*/ 2 h 9"/>
                  <a:gd name="T40" fmla="*/ 3 w 8"/>
                  <a:gd name="T41" fmla="*/ 1 h 9"/>
                  <a:gd name="T42" fmla="*/ 2 w 8"/>
                  <a:gd name="T43" fmla="*/ 0 h 9"/>
                  <a:gd name="T44" fmla="*/ 2 w 8"/>
                  <a:gd name="T45" fmla="*/ 2 h 9"/>
                  <a:gd name="T46" fmla="*/ 4 w 8"/>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9">
                    <a:moveTo>
                      <a:pt x="4" y="3"/>
                    </a:moveTo>
                    <a:cubicBezTo>
                      <a:pt x="4" y="3"/>
                      <a:pt x="3" y="2"/>
                      <a:pt x="3" y="3"/>
                    </a:cubicBezTo>
                    <a:cubicBezTo>
                      <a:pt x="3" y="3"/>
                      <a:pt x="5" y="3"/>
                      <a:pt x="6" y="3"/>
                    </a:cubicBezTo>
                    <a:cubicBezTo>
                      <a:pt x="5" y="3"/>
                      <a:pt x="6" y="4"/>
                      <a:pt x="6" y="4"/>
                    </a:cubicBezTo>
                    <a:cubicBezTo>
                      <a:pt x="5" y="4"/>
                      <a:pt x="4" y="4"/>
                      <a:pt x="3" y="4"/>
                    </a:cubicBezTo>
                    <a:cubicBezTo>
                      <a:pt x="4" y="4"/>
                      <a:pt x="3" y="4"/>
                      <a:pt x="3" y="4"/>
                    </a:cubicBezTo>
                    <a:cubicBezTo>
                      <a:pt x="4" y="4"/>
                      <a:pt x="3" y="5"/>
                      <a:pt x="5" y="5"/>
                    </a:cubicBezTo>
                    <a:cubicBezTo>
                      <a:pt x="6" y="5"/>
                      <a:pt x="6" y="6"/>
                      <a:pt x="5" y="6"/>
                    </a:cubicBezTo>
                    <a:cubicBezTo>
                      <a:pt x="5" y="6"/>
                      <a:pt x="5" y="6"/>
                      <a:pt x="5" y="5"/>
                    </a:cubicBezTo>
                    <a:cubicBezTo>
                      <a:pt x="3" y="5"/>
                      <a:pt x="4" y="6"/>
                      <a:pt x="3" y="6"/>
                    </a:cubicBezTo>
                    <a:cubicBezTo>
                      <a:pt x="4" y="7"/>
                      <a:pt x="4" y="9"/>
                      <a:pt x="7" y="9"/>
                    </a:cubicBezTo>
                    <a:cubicBezTo>
                      <a:pt x="8" y="9"/>
                      <a:pt x="7" y="8"/>
                      <a:pt x="7" y="8"/>
                    </a:cubicBezTo>
                    <a:cubicBezTo>
                      <a:pt x="6" y="9"/>
                      <a:pt x="5" y="8"/>
                      <a:pt x="5" y="8"/>
                    </a:cubicBezTo>
                    <a:cubicBezTo>
                      <a:pt x="5" y="7"/>
                      <a:pt x="4" y="7"/>
                      <a:pt x="6" y="7"/>
                    </a:cubicBezTo>
                    <a:cubicBezTo>
                      <a:pt x="7" y="8"/>
                      <a:pt x="7" y="8"/>
                      <a:pt x="7" y="8"/>
                    </a:cubicBezTo>
                    <a:cubicBezTo>
                      <a:pt x="8" y="6"/>
                      <a:pt x="8" y="4"/>
                      <a:pt x="8" y="2"/>
                    </a:cubicBezTo>
                    <a:cubicBezTo>
                      <a:pt x="8" y="3"/>
                      <a:pt x="8" y="3"/>
                      <a:pt x="8" y="3"/>
                    </a:cubicBezTo>
                    <a:cubicBezTo>
                      <a:pt x="7" y="3"/>
                      <a:pt x="7" y="3"/>
                      <a:pt x="6" y="2"/>
                    </a:cubicBezTo>
                    <a:cubicBezTo>
                      <a:pt x="4" y="2"/>
                      <a:pt x="4" y="2"/>
                      <a:pt x="4" y="2"/>
                    </a:cubicBezTo>
                    <a:cubicBezTo>
                      <a:pt x="4" y="2"/>
                      <a:pt x="4" y="2"/>
                      <a:pt x="5" y="2"/>
                    </a:cubicBezTo>
                    <a:cubicBezTo>
                      <a:pt x="4" y="1"/>
                      <a:pt x="4" y="1"/>
                      <a:pt x="3" y="1"/>
                    </a:cubicBezTo>
                    <a:cubicBezTo>
                      <a:pt x="3" y="1"/>
                      <a:pt x="3" y="1"/>
                      <a:pt x="2" y="0"/>
                    </a:cubicBezTo>
                    <a:cubicBezTo>
                      <a:pt x="0" y="0"/>
                      <a:pt x="3" y="1"/>
                      <a:pt x="2" y="2"/>
                    </a:cubicBezTo>
                    <a:lnTo>
                      <a:pt x="4"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0" name="Freeform 1875"/>
              <p:cNvSpPr/>
              <p:nvPr/>
            </p:nvSpPr>
            <p:spPr bwMode="auto">
              <a:xfrm>
                <a:off x="1289" y="2771"/>
                <a:ext cx="3" cy="2"/>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1" name="Freeform 1876"/>
              <p:cNvSpPr/>
              <p:nvPr/>
            </p:nvSpPr>
            <p:spPr bwMode="auto">
              <a:xfrm>
                <a:off x="1296" y="2773"/>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2" name="Freeform 1877"/>
              <p:cNvSpPr/>
              <p:nvPr/>
            </p:nvSpPr>
            <p:spPr bwMode="auto">
              <a:xfrm>
                <a:off x="1285" y="2785"/>
                <a:ext cx="2" cy="3"/>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3" name="Freeform 1878"/>
              <p:cNvSpPr/>
              <p:nvPr/>
            </p:nvSpPr>
            <p:spPr bwMode="auto">
              <a:xfrm>
                <a:off x="1287" y="2793"/>
                <a:ext cx="9" cy="4"/>
              </a:xfrm>
              <a:custGeom>
                <a:avLst/>
                <a:gdLst>
                  <a:gd name="T0" fmla="*/ 4 w 4"/>
                  <a:gd name="T1" fmla="*/ 2 h 2"/>
                  <a:gd name="T2" fmla="*/ 4 w 4"/>
                  <a:gd name="T3" fmla="*/ 0 h 2"/>
                  <a:gd name="T4" fmla="*/ 1 w 4"/>
                  <a:gd name="T5" fmla="*/ 0 h 2"/>
                  <a:gd name="T6" fmla="*/ 3 w 4"/>
                  <a:gd name="T7" fmla="*/ 1 h 2"/>
                  <a:gd name="T8" fmla="*/ 3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cubicBezTo>
                      <a:pt x="4" y="1"/>
                      <a:pt x="3" y="1"/>
                      <a:pt x="4" y="0"/>
                    </a:cubicBezTo>
                    <a:cubicBezTo>
                      <a:pt x="3" y="0"/>
                      <a:pt x="2" y="0"/>
                      <a:pt x="1" y="0"/>
                    </a:cubicBezTo>
                    <a:cubicBezTo>
                      <a:pt x="0" y="0"/>
                      <a:pt x="3" y="0"/>
                      <a:pt x="3" y="1"/>
                    </a:cubicBezTo>
                    <a:cubicBezTo>
                      <a:pt x="2" y="1"/>
                      <a:pt x="3" y="2"/>
                      <a:pt x="3" y="2"/>
                    </a:cubicBezTo>
                    <a:lnTo>
                      <a:pt x="4"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4" name="Freeform 1879"/>
              <p:cNvSpPr/>
              <p:nvPr/>
            </p:nvSpPr>
            <p:spPr bwMode="auto">
              <a:xfrm>
                <a:off x="1273" y="2795"/>
                <a:ext cx="26" cy="38"/>
              </a:xfrm>
              <a:custGeom>
                <a:avLst/>
                <a:gdLst>
                  <a:gd name="T0" fmla="*/ 5 w 11"/>
                  <a:gd name="T1" fmla="*/ 3 h 16"/>
                  <a:gd name="T2" fmla="*/ 5 w 11"/>
                  <a:gd name="T3" fmla="*/ 4 h 16"/>
                  <a:gd name="T4" fmla="*/ 4 w 11"/>
                  <a:gd name="T5" fmla="*/ 4 h 16"/>
                  <a:gd name="T6" fmla="*/ 4 w 11"/>
                  <a:gd name="T7" fmla="*/ 5 h 16"/>
                  <a:gd name="T8" fmla="*/ 4 w 11"/>
                  <a:gd name="T9" fmla="*/ 5 h 16"/>
                  <a:gd name="T10" fmla="*/ 5 w 11"/>
                  <a:gd name="T11" fmla="*/ 7 h 16"/>
                  <a:gd name="T12" fmla="*/ 6 w 11"/>
                  <a:gd name="T13" fmla="*/ 7 h 16"/>
                  <a:gd name="T14" fmla="*/ 4 w 11"/>
                  <a:gd name="T15" fmla="*/ 8 h 16"/>
                  <a:gd name="T16" fmla="*/ 7 w 11"/>
                  <a:gd name="T17" fmla="*/ 8 h 16"/>
                  <a:gd name="T18" fmla="*/ 6 w 11"/>
                  <a:gd name="T19" fmla="*/ 10 h 16"/>
                  <a:gd name="T20" fmla="*/ 6 w 11"/>
                  <a:gd name="T21" fmla="*/ 10 h 16"/>
                  <a:gd name="T22" fmla="*/ 6 w 11"/>
                  <a:gd name="T23" fmla="*/ 11 h 16"/>
                  <a:gd name="T24" fmla="*/ 4 w 11"/>
                  <a:gd name="T25" fmla="*/ 11 h 16"/>
                  <a:gd name="T26" fmla="*/ 4 w 11"/>
                  <a:gd name="T27" fmla="*/ 12 h 16"/>
                  <a:gd name="T28" fmla="*/ 3 w 11"/>
                  <a:gd name="T29" fmla="*/ 12 h 16"/>
                  <a:gd name="T30" fmla="*/ 4 w 11"/>
                  <a:gd name="T31" fmla="*/ 13 h 16"/>
                  <a:gd name="T32" fmla="*/ 7 w 11"/>
                  <a:gd name="T33" fmla="*/ 11 h 16"/>
                  <a:gd name="T34" fmla="*/ 7 w 11"/>
                  <a:gd name="T35" fmla="*/ 11 h 16"/>
                  <a:gd name="T36" fmla="*/ 5 w 11"/>
                  <a:gd name="T37" fmla="*/ 11 h 16"/>
                  <a:gd name="T38" fmla="*/ 4 w 11"/>
                  <a:gd name="T39" fmla="*/ 10 h 16"/>
                  <a:gd name="T40" fmla="*/ 4 w 11"/>
                  <a:gd name="T41" fmla="*/ 13 h 16"/>
                  <a:gd name="T42" fmla="*/ 3 w 11"/>
                  <a:gd name="T43" fmla="*/ 13 h 16"/>
                  <a:gd name="T44" fmla="*/ 4 w 11"/>
                  <a:gd name="T45" fmla="*/ 11 h 16"/>
                  <a:gd name="T46" fmla="*/ 3 w 11"/>
                  <a:gd name="T47" fmla="*/ 11 h 16"/>
                  <a:gd name="T48" fmla="*/ 2 w 11"/>
                  <a:gd name="T49" fmla="*/ 9 h 16"/>
                  <a:gd name="T50" fmla="*/ 1 w 11"/>
                  <a:gd name="T51" fmla="*/ 12 h 16"/>
                  <a:gd name="T52" fmla="*/ 0 w 11"/>
                  <a:gd name="T53" fmla="*/ 12 h 16"/>
                  <a:gd name="T54" fmla="*/ 0 w 11"/>
                  <a:gd name="T55" fmla="*/ 15 h 16"/>
                  <a:gd name="T56" fmla="*/ 5 w 11"/>
                  <a:gd name="T57" fmla="*/ 15 h 16"/>
                  <a:gd name="T58" fmla="*/ 6 w 11"/>
                  <a:gd name="T59" fmla="*/ 13 h 16"/>
                  <a:gd name="T60" fmla="*/ 6 w 11"/>
                  <a:gd name="T61" fmla="*/ 15 h 16"/>
                  <a:gd name="T62" fmla="*/ 6 w 11"/>
                  <a:gd name="T63" fmla="*/ 13 h 16"/>
                  <a:gd name="T64" fmla="*/ 8 w 11"/>
                  <a:gd name="T65" fmla="*/ 13 h 16"/>
                  <a:gd name="T66" fmla="*/ 6 w 11"/>
                  <a:gd name="T67" fmla="*/ 12 h 16"/>
                  <a:gd name="T68" fmla="*/ 9 w 11"/>
                  <a:gd name="T69" fmla="*/ 12 h 16"/>
                  <a:gd name="T70" fmla="*/ 8 w 11"/>
                  <a:gd name="T71" fmla="*/ 5 h 16"/>
                  <a:gd name="T72" fmla="*/ 7 w 11"/>
                  <a:gd name="T73" fmla="*/ 5 h 16"/>
                  <a:gd name="T74" fmla="*/ 7 w 11"/>
                  <a:gd name="T75" fmla="*/ 2 h 16"/>
                  <a:gd name="T76" fmla="*/ 6 w 11"/>
                  <a:gd name="T77" fmla="*/ 2 h 16"/>
                  <a:gd name="T78" fmla="*/ 9 w 11"/>
                  <a:gd name="T79" fmla="*/ 2 h 16"/>
                  <a:gd name="T80" fmla="*/ 9 w 11"/>
                  <a:gd name="T81" fmla="*/ 1 h 16"/>
                  <a:gd name="T82" fmla="*/ 8 w 11"/>
                  <a:gd name="T83" fmla="*/ 2 h 16"/>
                  <a:gd name="T84" fmla="*/ 9 w 11"/>
                  <a:gd name="T85" fmla="*/ 1 h 16"/>
                  <a:gd name="T86" fmla="*/ 5 w 11"/>
                  <a:gd name="T87" fmla="*/ 1 h 16"/>
                  <a:gd name="T88" fmla="*/ 3 w 11"/>
                  <a:gd name="T89" fmla="*/ 3 h 16"/>
                  <a:gd name="T90" fmla="*/ 5 w 11"/>
                  <a:gd name="T9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16">
                    <a:moveTo>
                      <a:pt x="5" y="3"/>
                    </a:moveTo>
                    <a:cubicBezTo>
                      <a:pt x="5" y="4"/>
                      <a:pt x="6" y="4"/>
                      <a:pt x="5" y="4"/>
                    </a:cubicBezTo>
                    <a:cubicBezTo>
                      <a:pt x="5" y="4"/>
                      <a:pt x="4" y="4"/>
                      <a:pt x="4" y="4"/>
                    </a:cubicBezTo>
                    <a:cubicBezTo>
                      <a:pt x="3" y="4"/>
                      <a:pt x="5" y="4"/>
                      <a:pt x="4" y="5"/>
                    </a:cubicBezTo>
                    <a:cubicBezTo>
                      <a:pt x="4" y="5"/>
                      <a:pt x="4" y="4"/>
                      <a:pt x="4" y="5"/>
                    </a:cubicBezTo>
                    <a:cubicBezTo>
                      <a:pt x="4" y="6"/>
                      <a:pt x="6" y="5"/>
                      <a:pt x="5" y="7"/>
                    </a:cubicBezTo>
                    <a:cubicBezTo>
                      <a:pt x="5" y="7"/>
                      <a:pt x="5" y="7"/>
                      <a:pt x="6" y="7"/>
                    </a:cubicBezTo>
                    <a:cubicBezTo>
                      <a:pt x="5" y="8"/>
                      <a:pt x="5" y="7"/>
                      <a:pt x="4" y="8"/>
                    </a:cubicBezTo>
                    <a:cubicBezTo>
                      <a:pt x="4" y="8"/>
                      <a:pt x="6" y="8"/>
                      <a:pt x="7" y="8"/>
                    </a:cubicBezTo>
                    <a:cubicBezTo>
                      <a:pt x="5" y="9"/>
                      <a:pt x="7" y="9"/>
                      <a:pt x="6" y="10"/>
                    </a:cubicBezTo>
                    <a:cubicBezTo>
                      <a:pt x="6" y="10"/>
                      <a:pt x="5" y="10"/>
                      <a:pt x="6" y="10"/>
                    </a:cubicBezTo>
                    <a:cubicBezTo>
                      <a:pt x="4" y="10"/>
                      <a:pt x="6" y="10"/>
                      <a:pt x="6" y="11"/>
                    </a:cubicBezTo>
                    <a:cubicBezTo>
                      <a:pt x="4" y="11"/>
                      <a:pt x="4" y="11"/>
                      <a:pt x="4" y="11"/>
                    </a:cubicBezTo>
                    <a:cubicBezTo>
                      <a:pt x="4" y="11"/>
                      <a:pt x="5" y="12"/>
                      <a:pt x="4" y="12"/>
                    </a:cubicBezTo>
                    <a:cubicBezTo>
                      <a:pt x="3" y="12"/>
                      <a:pt x="3" y="12"/>
                      <a:pt x="3" y="12"/>
                    </a:cubicBezTo>
                    <a:cubicBezTo>
                      <a:pt x="4" y="13"/>
                      <a:pt x="4" y="13"/>
                      <a:pt x="4" y="13"/>
                    </a:cubicBezTo>
                    <a:cubicBezTo>
                      <a:pt x="5" y="12"/>
                      <a:pt x="0" y="16"/>
                      <a:pt x="7" y="11"/>
                    </a:cubicBezTo>
                    <a:cubicBezTo>
                      <a:pt x="7" y="11"/>
                      <a:pt x="7" y="11"/>
                      <a:pt x="7" y="11"/>
                    </a:cubicBezTo>
                    <a:cubicBezTo>
                      <a:pt x="6" y="11"/>
                      <a:pt x="5" y="11"/>
                      <a:pt x="5" y="11"/>
                    </a:cubicBezTo>
                    <a:cubicBezTo>
                      <a:pt x="4" y="10"/>
                      <a:pt x="4" y="10"/>
                      <a:pt x="4" y="10"/>
                    </a:cubicBezTo>
                    <a:cubicBezTo>
                      <a:pt x="3" y="11"/>
                      <a:pt x="6" y="11"/>
                      <a:pt x="4" y="13"/>
                    </a:cubicBezTo>
                    <a:cubicBezTo>
                      <a:pt x="5" y="10"/>
                      <a:pt x="4" y="14"/>
                      <a:pt x="3" y="13"/>
                    </a:cubicBezTo>
                    <a:cubicBezTo>
                      <a:pt x="3" y="11"/>
                      <a:pt x="4" y="12"/>
                      <a:pt x="4" y="11"/>
                    </a:cubicBezTo>
                    <a:cubicBezTo>
                      <a:pt x="3" y="12"/>
                      <a:pt x="3" y="11"/>
                      <a:pt x="3" y="11"/>
                    </a:cubicBezTo>
                    <a:cubicBezTo>
                      <a:pt x="3" y="10"/>
                      <a:pt x="2" y="11"/>
                      <a:pt x="2" y="9"/>
                    </a:cubicBezTo>
                    <a:cubicBezTo>
                      <a:pt x="1" y="12"/>
                      <a:pt x="1" y="12"/>
                      <a:pt x="1" y="12"/>
                    </a:cubicBezTo>
                    <a:cubicBezTo>
                      <a:pt x="1" y="11"/>
                      <a:pt x="0" y="12"/>
                      <a:pt x="0" y="12"/>
                    </a:cubicBezTo>
                    <a:cubicBezTo>
                      <a:pt x="1" y="12"/>
                      <a:pt x="0" y="14"/>
                      <a:pt x="0" y="15"/>
                    </a:cubicBezTo>
                    <a:cubicBezTo>
                      <a:pt x="2" y="14"/>
                      <a:pt x="3" y="14"/>
                      <a:pt x="5" y="15"/>
                    </a:cubicBezTo>
                    <a:cubicBezTo>
                      <a:pt x="5" y="13"/>
                      <a:pt x="6" y="15"/>
                      <a:pt x="6" y="13"/>
                    </a:cubicBezTo>
                    <a:cubicBezTo>
                      <a:pt x="6" y="15"/>
                      <a:pt x="6" y="15"/>
                      <a:pt x="6" y="15"/>
                    </a:cubicBezTo>
                    <a:cubicBezTo>
                      <a:pt x="11" y="10"/>
                      <a:pt x="5" y="15"/>
                      <a:pt x="6" y="13"/>
                    </a:cubicBezTo>
                    <a:cubicBezTo>
                      <a:pt x="6" y="13"/>
                      <a:pt x="7" y="13"/>
                      <a:pt x="8" y="13"/>
                    </a:cubicBezTo>
                    <a:cubicBezTo>
                      <a:pt x="8" y="12"/>
                      <a:pt x="7" y="13"/>
                      <a:pt x="6" y="12"/>
                    </a:cubicBezTo>
                    <a:cubicBezTo>
                      <a:pt x="9" y="12"/>
                      <a:pt x="9" y="12"/>
                      <a:pt x="9" y="12"/>
                    </a:cubicBezTo>
                    <a:cubicBezTo>
                      <a:pt x="8" y="10"/>
                      <a:pt x="7" y="7"/>
                      <a:pt x="8" y="5"/>
                    </a:cubicBezTo>
                    <a:cubicBezTo>
                      <a:pt x="7" y="5"/>
                      <a:pt x="7" y="5"/>
                      <a:pt x="7" y="5"/>
                    </a:cubicBezTo>
                    <a:cubicBezTo>
                      <a:pt x="8" y="4"/>
                      <a:pt x="4" y="3"/>
                      <a:pt x="7" y="2"/>
                    </a:cubicBezTo>
                    <a:cubicBezTo>
                      <a:pt x="6" y="2"/>
                      <a:pt x="6" y="2"/>
                      <a:pt x="6" y="2"/>
                    </a:cubicBezTo>
                    <a:cubicBezTo>
                      <a:pt x="6" y="2"/>
                      <a:pt x="8" y="2"/>
                      <a:pt x="9" y="2"/>
                    </a:cubicBezTo>
                    <a:cubicBezTo>
                      <a:pt x="8" y="2"/>
                      <a:pt x="9" y="2"/>
                      <a:pt x="9" y="1"/>
                    </a:cubicBezTo>
                    <a:cubicBezTo>
                      <a:pt x="8" y="2"/>
                      <a:pt x="8" y="2"/>
                      <a:pt x="8" y="2"/>
                    </a:cubicBezTo>
                    <a:cubicBezTo>
                      <a:pt x="7" y="1"/>
                      <a:pt x="8" y="1"/>
                      <a:pt x="9" y="1"/>
                    </a:cubicBezTo>
                    <a:cubicBezTo>
                      <a:pt x="7" y="0"/>
                      <a:pt x="6" y="1"/>
                      <a:pt x="5" y="1"/>
                    </a:cubicBezTo>
                    <a:cubicBezTo>
                      <a:pt x="7" y="3"/>
                      <a:pt x="2" y="2"/>
                      <a:pt x="3" y="3"/>
                    </a:cubicBezTo>
                    <a:cubicBezTo>
                      <a:pt x="4" y="4"/>
                      <a:pt x="4" y="3"/>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5" name="Freeform 1880"/>
              <p:cNvSpPr/>
              <p:nvPr/>
            </p:nvSpPr>
            <p:spPr bwMode="auto">
              <a:xfrm>
                <a:off x="1294" y="28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6" name="Freeform 1881"/>
              <p:cNvSpPr/>
              <p:nvPr/>
            </p:nvSpPr>
            <p:spPr bwMode="auto">
              <a:xfrm>
                <a:off x="1270" y="2823"/>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7" name="Rectangle 1882"/>
              <p:cNvSpPr>
                <a:spLocks noChangeArrowheads="1"/>
              </p:cNvSpPr>
              <p:nvPr/>
            </p:nvSpPr>
            <p:spPr bwMode="auto">
              <a:xfrm>
                <a:off x="1294" y="2797"/>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38" name="Freeform 1883"/>
              <p:cNvSpPr/>
              <p:nvPr/>
            </p:nvSpPr>
            <p:spPr bwMode="auto">
              <a:xfrm>
                <a:off x="1285" y="2795"/>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9" name="Freeform 1884"/>
              <p:cNvSpPr/>
              <p:nvPr/>
            </p:nvSpPr>
            <p:spPr bwMode="auto">
              <a:xfrm>
                <a:off x="1270" y="2823"/>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0" name="Freeform 1885"/>
              <p:cNvSpPr/>
              <p:nvPr/>
            </p:nvSpPr>
            <p:spPr bwMode="auto">
              <a:xfrm>
                <a:off x="1273" y="28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1" name="Freeform 1886"/>
              <p:cNvSpPr/>
              <p:nvPr/>
            </p:nvSpPr>
            <p:spPr bwMode="auto">
              <a:xfrm>
                <a:off x="1256" y="2747"/>
                <a:ext cx="24" cy="84"/>
              </a:xfrm>
              <a:custGeom>
                <a:avLst/>
                <a:gdLst>
                  <a:gd name="T0" fmla="*/ 6 w 10"/>
                  <a:gd name="T1" fmla="*/ 2 h 35"/>
                  <a:gd name="T2" fmla="*/ 4 w 10"/>
                  <a:gd name="T3" fmla="*/ 1 h 35"/>
                  <a:gd name="T4" fmla="*/ 2 w 10"/>
                  <a:gd name="T5" fmla="*/ 2 h 35"/>
                  <a:gd name="T6" fmla="*/ 3 w 10"/>
                  <a:gd name="T7" fmla="*/ 4 h 35"/>
                  <a:gd name="T8" fmla="*/ 3 w 10"/>
                  <a:gd name="T9" fmla="*/ 8 h 35"/>
                  <a:gd name="T10" fmla="*/ 2 w 10"/>
                  <a:gd name="T11" fmla="*/ 10 h 35"/>
                  <a:gd name="T12" fmla="*/ 4 w 10"/>
                  <a:gd name="T13" fmla="*/ 14 h 35"/>
                  <a:gd name="T14" fmla="*/ 3 w 10"/>
                  <a:gd name="T15" fmla="*/ 15 h 35"/>
                  <a:gd name="T16" fmla="*/ 2 w 10"/>
                  <a:gd name="T17" fmla="*/ 16 h 35"/>
                  <a:gd name="T18" fmla="*/ 5 w 10"/>
                  <a:gd name="T19" fmla="*/ 17 h 35"/>
                  <a:gd name="T20" fmla="*/ 5 w 10"/>
                  <a:gd name="T21" fmla="*/ 19 h 35"/>
                  <a:gd name="T22" fmla="*/ 4 w 10"/>
                  <a:gd name="T23" fmla="*/ 20 h 35"/>
                  <a:gd name="T24" fmla="*/ 4 w 10"/>
                  <a:gd name="T25" fmla="*/ 23 h 35"/>
                  <a:gd name="T26" fmla="*/ 3 w 10"/>
                  <a:gd name="T27" fmla="*/ 25 h 35"/>
                  <a:gd name="T28" fmla="*/ 4 w 10"/>
                  <a:gd name="T29" fmla="*/ 27 h 35"/>
                  <a:gd name="T30" fmla="*/ 5 w 10"/>
                  <a:gd name="T31" fmla="*/ 28 h 35"/>
                  <a:gd name="T32" fmla="*/ 4 w 10"/>
                  <a:gd name="T33" fmla="*/ 29 h 35"/>
                  <a:gd name="T34" fmla="*/ 4 w 10"/>
                  <a:gd name="T35" fmla="*/ 30 h 35"/>
                  <a:gd name="T36" fmla="*/ 3 w 10"/>
                  <a:gd name="T37" fmla="*/ 33 h 35"/>
                  <a:gd name="T38" fmla="*/ 6 w 10"/>
                  <a:gd name="T39" fmla="*/ 29 h 35"/>
                  <a:gd name="T40" fmla="*/ 6 w 10"/>
                  <a:gd name="T41" fmla="*/ 32 h 35"/>
                  <a:gd name="T42" fmla="*/ 4 w 10"/>
                  <a:gd name="T43" fmla="*/ 31 h 35"/>
                  <a:gd name="T44" fmla="*/ 6 w 10"/>
                  <a:gd name="T45" fmla="*/ 31 h 35"/>
                  <a:gd name="T46" fmla="*/ 7 w 10"/>
                  <a:gd name="T47" fmla="*/ 29 h 35"/>
                  <a:gd name="T48" fmla="*/ 6 w 10"/>
                  <a:gd name="T49" fmla="*/ 29 h 35"/>
                  <a:gd name="T50" fmla="*/ 5 w 10"/>
                  <a:gd name="T51" fmla="*/ 27 h 35"/>
                  <a:gd name="T52" fmla="*/ 6 w 10"/>
                  <a:gd name="T53" fmla="*/ 24 h 35"/>
                  <a:gd name="T54" fmla="*/ 7 w 10"/>
                  <a:gd name="T55" fmla="*/ 24 h 35"/>
                  <a:gd name="T56" fmla="*/ 8 w 10"/>
                  <a:gd name="T57" fmla="*/ 24 h 35"/>
                  <a:gd name="T58" fmla="*/ 8 w 10"/>
                  <a:gd name="T59" fmla="*/ 24 h 35"/>
                  <a:gd name="T60" fmla="*/ 4 w 10"/>
                  <a:gd name="T61" fmla="*/ 21 h 35"/>
                  <a:gd name="T62" fmla="*/ 6 w 10"/>
                  <a:gd name="T63" fmla="*/ 19 h 35"/>
                  <a:gd name="T64" fmla="*/ 6 w 10"/>
                  <a:gd name="T65" fmla="*/ 18 h 35"/>
                  <a:gd name="T66" fmla="*/ 7 w 10"/>
                  <a:gd name="T67" fmla="*/ 17 h 35"/>
                  <a:gd name="T68" fmla="*/ 8 w 10"/>
                  <a:gd name="T69" fmla="*/ 16 h 35"/>
                  <a:gd name="T70" fmla="*/ 4 w 10"/>
                  <a:gd name="T71" fmla="*/ 12 h 35"/>
                  <a:gd name="T72" fmla="*/ 6 w 10"/>
                  <a:gd name="T73" fmla="*/ 12 h 35"/>
                  <a:gd name="T74" fmla="*/ 7 w 10"/>
                  <a:gd name="T75" fmla="*/ 10 h 35"/>
                  <a:gd name="T76" fmla="*/ 5 w 10"/>
                  <a:gd name="T77" fmla="*/ 9 h 35"/>
                  <a:gd name="T78" fmla="*/ 5 w 10"/>
                  <a:gd name="T79" fmla="*/ 7 h 35"/>
                  <a:gd name="T80" fmla="*/ 8 w 10"/>
                  <a:gd name="T81"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35">
                    <a:moveTo>
                      <a:pt x="8" y="4"/>
                    </a:moveTo>
                    <a:cubicBezTo>
                      <a:pt x="7" y="3"/>
                      <a:pt x="7" y="2"/>
                      <a:pt x="6" y="2"/>
                    </a:cubicBezTo>
                    <a:cubicBezTo>
                      <a:pt x="7" y="2"/>
                      <a:pt x="7" y="2"/>
                      <a:pt x="7" y="2"/>
                    </a:cubicBezTo>
                    <a:cubicBezTo>
                      <a:pt x="6" y="2"/>
                      <a:pt x="5" y="0"/>
                      <a:pt x="4" y="1"/>
                    </a:cubicBezTo>
                    <a:cubicBezTo>
                      <a:pt x="4" y="1"/>
                      <a:pt x="4" y="1"/>
                      <a:pt x="4" y="1"/>
                    </a:cubicBezTo>
                    <a:cubicBezTo>
                      <a:pt x="5" y="2"/>
                      <a:pt x="3" y="1"/>
                      <a:pt x="2" y="2"/>
                    </a:cubicBezTo>
                    <a:cubicBezTo>
                      <a:pt x="3" y="3"/>
                      <a:pt x="5" y="3"/>
                      <a:pt x="5" y="4"/>
                    </a:cubicBezTo>
                    <a:cubicBezTo>
                      <a:pt x="5" y="4"/>
                      <a:pt x="4" y="4"/>
                      <a:pt x="3" y="4"/>
                    </a:cubicBezTo>
                    <a:cubicBezTo>
                      <a:pt x="3" y="4"/>
                      <a:pt x="5" y="5"/>
                      <a:pt x="5" y="5"/>
                    </a:cubicBezTo>
                    <a:cubicBezTo>
                      <a:pt x="0" y="5"/>
                      <a:pt x="7" y="8"/>
                      <a:pt x="3" y="8"/>
                    </a:cubicBezTo>
                    <a:cubicBezTo>
                      <a:pt x="3" y="8"/>
                      <a:pt x="3" y="9"/>
                      <a:pt x="4" y="10"/>
                    </a:cubicBezTo>
                    <a:cubicBezTo>
                      <a:pt x="3" y="9"/>
                      <a:pt x="4" y="11"/>
                      <a:pt x="2" y="10"/>
                    </a:cubicBezTo>
                    <a:cubicBezTo>
                      <a:pt x="5" y="11"/>
                      <a:pt x="0" y="12"/>
                      <a:pt x="5" y="13"/>
                    </a:cubicBezTo>
                    <a:cubicBezTo>
                      <a:pt x="3" y="14"/>
                      <a:pt x="5" y="13"/>
                      <a:pt x="4" y="14"/>
                    </a:cubicBezTo>
                    <a:cubicBezTo>
                      <a:pt x="3" y="14"/>
                      <a:pt x="3" y="14"/>
                      <a:pt x="3" y="14"/>
                    </a:cubicBezTo>
                    <a:cubicBezTo>
                      <a:pt x="2" y="14"/>
                      <a:pt x="5" y="14"/>
                      <a:pt x="3" y="15"/>
                    </a:cubicBezTo>
                    <a:cubicBezTo>
                      <a:pt x="2" y="15"/>
                      <a:pt x="4" y="15"/>
                      <a:pt x="5" y="15"/>
                    </a:cubicBezTo>
                    <a:cubicBezTo>
                      <a:pt x="4" y="16"/>
                      <a:pt x="4" y="16"/>
                      <a:pt x="2" y="16"/>
                    </a:cubicBezTo>
                    <a:cubicBezTo>
                      <a:pt x="4" y="17"/>
                      <a:pt x="3" y="17"/>
                      <a:pt x="4" y="18"/>
                    </a:cubicBezTo>
                    <a:cubicBezTo>
                      <a:pt x="4" y="17"/>
                      <a:pt x="5" y="17"/>
                      <a:pt x="5" y="17"/>
                    </a:cubicBezTo>
                    <a:cubicBezTo>
                      <a:pt x="5" y="18"/>
                      <a:pt x="7" y="18"/>
                      <a:pt x="7" y="19"/>
                    </a:cubicBezTo>
                    <a:cubicBezTo>
                      <a:pt x="5" y="20"/>
                      <a:pt x="7" y="18"/>
                      <a:pt x="5" y="19"/>
                    </a:cubicBezTo>
                    <a:cubicBezTo>
                      <a:pt x="4" y="18"/>
                      <a:pt x="4" y="18"/>
                      <a:pt x="3" y="17"/>
                    </a:cubicBezTo>
                    <a:cubicBezTo>
                      <a:pt x="3" y="18"/>
                      <a:pt x="3" y="19"/>
                      <a:pt x="4" y="20"/>
                    </a:cubicBezTo>
                    <a:cubicBezTo>
                      <a:pt x="4" y="21"/>
                      <a:pt x="3" y="20"/>
                      <a:pt x="3" y="20"/>
                    </a:cubicBezTo>
                    <a:cubicBezTo>
                      <a:pt x="2" y="21"/>
                      <a:pt x="5" y="22"/>
                      <a:pt x="4" y="23"/>
                    </a:cubicBezTo>
                    <a:cubicBezTo>
                      <a:pt x="3" y="22"/>
                      <a:pt x="3" y="22"/>
                      <a:pt x="3" y="22"/>
                    </a:cubicBezTo>
                    <a:cubicBezTo>
                      <a:pt x="4" y="23"/>
                      <a:pt x="2" y="24"/>
                      <a:pt x="3" y="25"/>
                    </a:cubicBezTo>
                    <a:cubicBezTo>
                      <a:pt x="4" y="25"/>
                      <a:pt x="4" y="25"/>
                      <a:pt x="5" y="25"/>
                    </a:cubicBezTo>
                    <a:cubicBezTo>
                      <a:pt x="2" y="25"/>
                      <a:pt x="6" y="26"/>
                      <a:pt x="4" y="27"/>
                    </a:cubicBezTo>
                    <a:cubicBezTo>
                      <a:pt x="6" y="27"/>
                      <a:pt x="7" y="28"/>
                      <a:pt x="7" y="28"/>
                    </a:cubicBezTo>
                    <a:cubicBezTo>
                      <a:pt x="7" y="28"/>
                      <a:pt x="6" y="28"/>
                      <a:pt x="5" y="28"/>
                    </a:cubicBezTo>
                    <a:cubicBezTo>
                      <a:pt x="6" y="28"/>
                      <a:pt x="3" y="28"/>
                      <a:pt x="2" y="27"/>
                    </a:cubicBezTo>
                    <a:cubicBezTo>
                      <a:pt x="3" y="27"/>
                      <a:pt x="2" y="28"/>
                      <a:pt x="4" y="29"/>
                    </a:cubicBezTo>
                    <a:cubicBezTo>
                      <a:pt x="2" y="29"/>
                      <a:pt x="2" y="29"/>
                      <a:pt x="2" y="29"/>
                    </a:cubicBezTo>
                    <a:cubicBezTo>
                      <a:pt x="2" y="30"/>
                      <a:pt x="6" y="29"/>
                      <a:pt x="4" y="30"/>
                    </a:cubicBezTo>
                    <a:cubicBezTo>
                      <a:pt x="3" y="30"/>
                      <a:pt x="3" y="30"/>
                      <a:pt x="3" y="30"/>
                    </a:cubicBezTo>
                    <a:cubicBezTo>
                      <a:pt x="3" y="31"/>
                      <a:pt x="3" y="32"/>
                      <a:pt x="3" y="33"/>
                    </a:cubicBezTo>
                    <a:cubicBezTo>
                      <a:pt x="6" y="35"/>
                      <a:pt x="5" y="33"/>
                      <a:pt x="6" y="33"/>
                    </a:cubicBezTo>
                    <a:cubicBezTo>
                      <a:pt x="6" y="32"/>
                      <a:pt x="6" y="30"/>
                      <a:pt x="6" y="29"/>
                    </a:cubicBezTo>
                    <a:cubicBezTo>
                      <a:pt x="5" y="30"/>
                      <a:pt x="4" y="31"/>
                      <a:pt x="4" y="33"/>
                    </a:cubicBezTo>
                    <a:cubicBezTo>
                      <a:pt x="6" y="32"/>
                      <a:pt x="6" y="32"/>
                      <a:pt x="6" y="32"/>
                    </a:cubicBezTo>
                    <a:cubicBezTo>
                      <a:pt x="5" y="32"/>
                      <a:pt x="4" y="32"/>
                      <a:pt x="3" y="32"/>
                    </a:cubicBezTo>
                    <a:cubicBezTo>
                      <a:pt x="2" y="32"/>
                      <a:pt x="5" y="32"/>
                      <a:pt x="4" y="31"/>
                    </a:cubicBezTo>
                    <a:cubicBezTo>
                      <a:pt x="5" y="31"/>
                      <a:pt x="6" y="31"/>
                      <a:pt x="7" y="31"/>
                    </a:cubicBezTo>
                    <a:cubicBezTo>
                      <a:pt x="6" y="31"/>
                      <a:pt x="6" y="31"/>
                      <a:pt x="6" y="31"/>
                    </a:cubicBezTo>
                    <a:cubicBezTo>
                      <a:pt x="7" y="31"/>
                      <a:pt x="7" y="31"/>
                      <a:pt x="8" y="31"/>
                    </a:cubicBezTo>
                    <a:cubicBezTo>
                      <a:pt x="5" y="30"/>
                      <a:pt x="8" y="30"/>
                      <a:pt x="7" y="29"/>
                    </a:cubicBezTo>
                    <a:cubicBezTo>
                      <a:pt x="7" y="29"/>
                      <a:pt x="7" y="29"/>
                      <a:pt x="7" y="29"/>
                    </a:cubicBezTo>
                    <a:cubicBezTo>
                      <a:pt x="6" y="29"/>
                      <a:pt x="6" y="29"/>
                      <a:pt x="6" y="29"/>
                    </a:cubicBezTo>
                    <a:cubicBezTo>
                      <a:pt x="7" y="28"/>
                      <a:pt x="7" y="28"/>
                      <a:pt x="8" y="28"/>
                    </a:cubicBezTo>
                    <a:cubicBezTo>
                      <a:pt x="7" y="27"/>
                      <a:pt x="5" y="27"/>
                      <a:pt x="5" y="27"/>
                    </a:cubicBezTo>
                    <a:cubicBezTo>
                      <a:pt x="7" y="27"/>
                      <a:pt x="6" y="26"/>
                      <a:pt x="8" y="26"/>
                    </a:cubicBezTo>
                    <a:cubicBezTo>
                      <a:pt x="6" y="26"/>
                      <a:pt x="7" y="25"/>
                      <a:pt x="6" y="24"/>
                    </a:cubicBezTo>
                    <a:cubicBezTo>
                      <a:pt x="6" y="24"/>
                      <a:pt x="6" y="24"/>
                      <a:pt x="7" y="24"/>
                    </a:cubicBezTo>
                    <a:cubicBezTo>
                      <a:pt x="7" y="24"/>
                      <a:pt x="7" y="24"/>
                      <a:pt x="7" y="24"/>
                    </a:cubicBezTo>
                    <a:cubicBezTo>
                      <a:pt x="7" y="24"/>
                      <a:pt x="7" y="24"/>
                      <a:pt x="7" y="24"/>
                    </a:cubicBezTo>
                    <a:cubicBezTo>
                      <a:pt x="8" y="24"/>
                      <a:pt x="8" y="24"/>
                      <a:pt x="8" y="24"/>
                    </a:cubicBezTo>
                    <a:cubicBezTo>
                      <a:pt x="8" y="24"/>
                      <a:pt x="6" y="24"/>
                      <a:pt x="7" y="23"/>
                    </a:cubicBezTo>
                    <a:cubicBezTo>
                      <a:pt x="8" y="23"/>
                      <a:pt x="8" y="23"/>
                      <a:pt x="8" y="24"/>
                    </a:cubicBezTo>
                    <a:cubicBezTo>
                      <a:pt x="8" y="23"/>
                      <a:pt x="5" y="22"/>
                      <a:pt x="7" y="22"/>
                    </a:cubicBezTo>
                    <a:cubicBezTo>
                      <a:pt x="6" y="22"/>
                      <a:pt x="6" y="21"/>
                      <a:pt x="4" y="21"/>
                    </a:cubicBezTo>
                    <a:cubicBezTo>
                      <a:pt x="5" y="21"/>
                      <a:pt x="6" y="21"/>
                      <a:pt x="6" y="20"/>
                    </a:cubicBezTo>
                    <a:cubicBezTo>
                      <a:pt x="4" y="20"/>
                      <a:pt x="7" y="20"/>
                      <a:pt x="6" y="19"/>
                    </a:cubicBezTo>
                    <a:cubicBezTo>
                      <a:pt x="7" y="20"/>
                      <a:pt x="6" y="19"/>
                      <a:pt x="8" y="20"/>
                    </a:cubicBezTo>
                    <a:cubicBezTo>
                      <a:pt x="8" y="19"/>
                      <a:pt x="6" y="19"/>
                      <a:pt x="6" y="18"/>
                    </a:cubicBezTo>
                    <a:cubicBezTo>
                      <a:pt x="8" y="18"/>
                      <a:pt x="8" y="18"/>
                      <a:pt x="8" y="18"/>
                    </a:cubicBezTo>
                    <a:cubicBezTo>
                      <a:pt x="7" y="18"/>
                      <a:pt x="6" y="17"/>
                      <a:pt x="7" y="17"/>
                    </a:cubicBezTo>
                    <a:cubicBezTo>
                      <a:pt x="6" y="17"/>
                      <a:pt x="6" y="17"/>
                      <a:pt x="6" y="17"/>
                    </a:cubicBezTo>
                    <a:cubicBezTo>
                      <a:pt x="7" y="17"/>
                      <a:pt x="7" y="16"/>
                      <a:pt x="8" y="16"/>
                    </a:cubicBezTo>
                    <a:cubicBezTo>
                      <a:pt x="6" y="15"/>
                      <a:pt x="6" y="15"/>
                      <a:pt x="6" y="15"/>
                    </a:cubicBezTo>
                    <a:cubicBezTo>
                      <a:pt x="8" y="14"/>
                      <a:pt x="6" y="13"/>
                      <a:pt x="4" y="12"/>
                    </a:cubicBezTo>
                    <a:cubicBezTo>
                      <a:pt x="4" y="12"/>
                      <a:pt x="5" y="11"/>
                      <a:pt x="5" y="12"/>
                    </a:cubicBezTo>
                    <a:cubicBezTo>
                      <a:pt x="6" y="12"/>
                      <a:pt x="6" y="12"/>
                      <a:pt x="6" y="12"/>
                    </a:cubicBezTo>
                    <a:cubicBezTo>
                      <a:pt x="6" y="12"/>
                      <a:pt x="8" y="11"/>
                      <a:pt x="6" y="11"/>
                    </a:cubicBezTo>
                    <a:cubicBezTo>
                      <a:pt x="5" y="10"/>
                      <a:pt x="7" y="11"/>
                      <a:pt x="7" y="10"/>
                    </a:cubicBezTo>
                    <a:cubicBezTo>
                      <a:pt x="5" y="9"/>
                      <a:pt x="10" y="8"/>
                      <a:pt x="6" y="7"/>
                    </a:cubicBezTo>
                    <a:cubicBezTo>
                      <a:pt x="6" y="7"/>
                      <a:pt x="5" y="8"/>
                      <a:pt x="5" y="9"/>
                    </a:cubicBezTo>
                    <a:cubicBezTo>
                      <a:pt x="5" y="8"/>
                      <a:pt x="4" y="9"/>
                      <a:pt x="4" y="8"/>
                    </a:cubicBezTo>
                    <a:cubicBezTo>
                      <a:pt x="4" y="8"/>
                      <a:pt x="5" y="7"/>
                      <a:pt x="5" y="7"/>
                    </a:cubicBezTo>
                    <a:cubicBezTo>
                      <a:pt x="7" y="7"/>
                      <a:pt x="7" y="7"/>
                      <a:pt x="7" y="7"/>
                    </a:cubicBezTo>
                    <a:cubicBezTo>
                      <a:pt x="10" y="6"/>
                      <a:pt x="4" y="4"/>
                      <a:pt x="8"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2" name="Freeform 1887"/>
              <p:cNvSpPr/>
              <p:nvPr/>
            </p:nvSpPr>
            <p:spPr bwMode="auto">
              <a:xfrm>
                <a:off x="1270" y="2776"/>
                <a:ext cx="5" cy="2"/>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0"/>
                      <a:pt x="2" y="0"/>
                      <a:pt x="2" y="0"/>
                    </a:cubicBezTo>
                    <a:cubicBezTo>
                      <a:pt x="1" y="0"/>
                      <a:pt x="1" y="0"/>
                      <a:pt x="1" y="0"/>
                    </a:cubicBezTo>
                    <a:cubicBezTo>
                      <a:pt x="1" y="0"/>
                      <a:pt x="1" y="1"/>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3" name="Freeform 1888"/>
              <p:cNvSpPr/>
              <p:nvPr/>
            </p:nvSpPr>
            <p:spPr bwMode="auto">
              <a:xfrm>
                <a:off x="1270" y="2776"/>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4" name="Freeform 1889"/>
              <p:cNvSpPr/>
              <p:nvPr/>
            </p:nvSpPr>
            <p:spPr bwMode="auto">
              <a:xfrm>
                <a:off x="1273" y="275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5" name="Rectangle 1890"/>
              <p:cNvSpPr>
                <a:spLocks noChangeArrowheads="1"/>
              </p:cNvSpPr>
              <p:nvPr/>
            </p:nvSpPr>
            <p:spPr bwMode="auto">
              <a:xfrm>
                <a:off x="1273" y="2750"/>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46" name="Freeform 1891"/>
              <p:cNvSpPr/>
              <p:nvPr/>
            </p:nvSpPr>
            <p:spPr bwMode="auto">
              <a:xfrm>
                <a:off x="1261" y="2704"/>
                <a:ext cx="19" cy="46"/>
              </a:xfrm>
              <a:custGeom>
                <a:avLst/>
                <a:gdLst>
                  <a:gd name="T0" fmla="*/ 7 w 8"/>
                  <a:gd name="T1" fmla="*/ 4 h 19"/>
                  <a:gd name="T2" fmla="*/ 6 w 8"/>
                  <a:gd name="T3" fmla="*/ 3 h 19"/>
                  <a:gd name="T4" fmla="*/ 7 w 8"/>
                  <a:gd name="T5" fmla="*/ 2 h 19"/>
                  <a:gd name="T6" fmla="*/ 5 w 8"/>
                  <a:gd name="T7" fmla="*/ 0 h 19"/>
                  <a:gd name="T8" fmla="*/ 4 w 8"/>
                  <a:gd name="T9" fmla="*/ 9 h 19"/>
                  <a:gd name="T10" fmla="*/ 3 w 8"/>
                  <a:gd name="T11" fmla="*/ 9 h 19"/>
                  <a:gd name="T12" fmla="*/ 4 w 8"/>
                  <a:gd name="T13" fmla="*/ 12 h 19"/>
                  <a:gd name="T14" fmla="*/ 2 w 8"/>
                  <a:gd name="T15" fmla="*/ 11 h 19"/>
                  <a:gd name="T16" fmla="*/ 2 w 8"/>
                  <a:gd name="T17" fmla="*/ 14 h 19"/>
                  <a:gd name="T18" fmla="*/ 3 w 8"/>
                  <a:gd name="T19" fmla="*/ 14 h 19"/>
                  <a:gd name="T20" fmla="*/ 3 w 8"/>
                  <a:gd name="T21" fmla="*/ 14 h 19"/>
                  <a:gd name="T22" fmla="*/ 3 w 8"/>
                  <a:gd name="T23" fmla="*/ 14 h 19"/>
                  <a:gd name="T24" fmla="*/ 3 w 8"/>
                  <a:gd name="T25" fmla="*/ 15 h 19"/>
                  <a:gd name="T26" fmla="*/ 3 w 8"/>
                  <a:gd name="T27" fmla="*/ 15 h 19"/>
                  <a:gd name="T28" fmla="*/ 3 w 8"/>
                  <a:gd name="T29" fmla="*/ 16 h 19"/>
                  <a:gd name="T30" fmla="*/ 2 w 8"/>
                  <a:gd name="T31" fmla="*/ 16 h 19"/>
                  <a:gd name="T32" fmla="*/ 3 w 8"/>
                  <a:gd name="T33" fmla="*/ 19 h 19"/>
                  <a:gd name="T34" fmla="*/ 4 w 8"/>
                  <a:gd name="T35" fmla="*/ 19 h 19"/>
                  <a:gd name="T36" fmla="*/ 4 w 8"/>
                  <a:gd name="T37" fmla="*/ 17 h 19"/>
                  <a:gd name="T38" fmla="*/ 4 w 8"/>
                  <a:gd name="T39" fmla="*/ 17 h 19"/>
                  <a:gd name="T40" fmla="*/ 3 w 8"/>
                  <a:gd name="T41" fmla="*/ 16 h 19"/>
                  <a:gd name="T42" fmla="*/ 5 w 8"/>
                  <a:gd name="T43" fmla="*/ 17 h 19"/>
                  <a:gd name="T44" fmla="*/ 7 w 8"/>
                  <a:gd name="T45" fmla="*/ 15 h 19"/>
                  <a:gd name="T46" fmla="*/ 7 w 8"/>
                  <a:gd name="T47" fmla="*/ 15 h 19"/>
                  <a:gd name="T48" fmla="*/ 6 w 8"/>
                  <a:gd name="T49" fmla="*/ 14 h 19"/>
                  <a:gd name="T50" fmla="*/ 5 w 8"/>
                  <a:gd name="T51" fmla="*/ 15 h 19"/>
                  <a:gd name="T52" fmla="*/ 3 w 8"/>
                  <a:gd name="T53" fmla="*/ 14 h 19"/>
                  <a:gd name="T54" fmla="*/ 4 w 8"/>
                  <a:gd name="T55" fmla="*/ 13 h 19"/>
                  <a:gd name="T56" fmla="*/ 5 w 8"/>
                  <a:gd name="T57" fmla="*/ 14 h 19"/>
                  <a:gd name="T58" fmla="*/ 5 w 8"/>
                  <a:gd name="T59" fmla="*/ 13 h 19"/>
                  <a:gd name="T60" fmla="*/ 7 w 8"/>
                  <a:gd name="T61" fmla="*/ 13 h 19"/>
                  <a:gd name="T62" fmla="*/ 5 w 8"/>
                  <a:gd name="T63" fmla="*/ 12 h 19"/>
                  <a:gd name="T64" fmla="*/ 6 w 8"/>
                  <a:gd name="T65" fmla="*/ 9 h 19"/>
                  <a:gd name="T66" fmla="*/ 7 w 8"/>
                  <a:gd name="T67" fmla="*/ 10 h 19"/>
                  <a:gd name="T68" fmla="*/ 5 w 8"/>
                  <a:gd name="T69" fmla="*/ 9 h 19"/>
                  <a:gd name="T70" fmla="*/ 7 w 8"/>
                  <a:gd name="T71" fmla="*/ 7 h 19"/>
                  <a:gd name="T72" fmla="*/ 6 w 8"/>
                  <a:gd name="T73" fmla="*/ 7 h 19"/>
                  <a:gd name="T74" fmla="*/ 7 w 8"/>
                  <a:gd name="T75" fmla="*/ 5 h 19"/>
                  <a:gd name="T76" fmla="*/ 7 w 8"/>
                  <a:gd name="T77" fmla="*/ 5 h 19"/>
                  <a:gd name="T78" fmla="*/ 5 w 8"/>
                  <a:gd name="T79" fmla="*/ 3 h 19"/>
                  <a:gd name="T80" fmla="*/ 7 w 8"/>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9">
                    <a:moveTo>
                      <a:pt x="7" y="4"/>
                    </a:moveTo>
                    <a:cubicBezTo>
                      <a:pt x="6" y="3"/>
                      <a:pt x="6" y="3"/>
                      <a:pt x="6" y="3"/>
                    </a:cubicBezTo>
                    <a:cubicBezTo>
                      <a:pt x="7" y="3"/>
                      <a:pt x="6" y="2"/>
                      <a:pt x="7" y="2"/>
                    </a:cubicBezTo>
                    <a:cubicBezTo>
                      <a:pt x="6" y="1"/>
                      <a:pt x="8" y="1"/>
                      <a:pt x="5" y="0"/>
                    </a:cubicBezTo>
                    <a:cubicBezTo>
                      <a:pt x="5" y="3"/>
                      <a:pt x="2" y="6"/>
                      <a:pt x="4" y="9"/>
                    </a:cubicBezTo>
                    <a:cubicBezTo>
                      <a:pt x="3" y="9"/>
                      <a:pt x="3" y="9"/>
                      <a:pt x="3" y="9"/>
                    </a:cubicBezTo>
                    <a:cubicBezTo>
                      <a:pt x="5" y="11"/>
                      <a:pt x="0" y="10"/>
                      <a:pt x="4" y="12"/>
                    </a:cubicBezTo>
                    <a:cubicBezTo>
                      <a:pt x="2" y="11"/>
                      <a:pt x="2" y="11"/>
                      <a:pt x="2" y="11"/>
                    </a:cubicBezTo>
                    <a:cubicBezTo>
                      <a:pt x="1" y="12"/>
                      <a:pt x="5" y="13"/>
                      <a:pt x="2" y="14"/>
                    </a:cubicBezTo>
                    <a:cubicBezTo>
                      <a:pt x="3" y="14"/>
                      <a:pt x="3" y="14"/>
                      <a:pt x="3" y="14"/>
                    </a:cubicBezTo>
                    <a:cubicBezTo>
                      <a:pt x="3" y="14"/>
                      <a:pt x="3" y="14"/>
                      <a:pt x="3" y="14"/>
                    </a:cubicBezTo>
                    <a:cubicBezTo>
                      <a:pt x="3" y="14"/>
                      <a:pt x="3" y="14"/>
                      <a:pt x="3" y="14"/>
                    </a:cubicBezTo>
                    <a:cubicBezTo>
                      <a:pt x="4" y="15"/>
                      <a:pt x="4" y="15"/>
                      <a:pt x="3" y="15"/>
                    </a:cubicBezTo>
                    <a:cubicBezTo>
                      <a:pt x="2" y="15"/>
                      <a:pt x="3" y="15"/>
                      <a:pt x="3" y="15"/>
                    </a:cubicBezTo>
                    <a:cubicBezTo>
                      <a:pt x="2" y="15"/>
                      <a:pt x="3" y="16"/>
                      <a:pt x="3" y="16"/>
                    </a:cubicBezTo>
                    <a:cubicBezTo>
                      <a:pt x="2" y="16"/>
                      <a:pt x="2" y="16"/>
                      <a:pt x="2" y="16"/>
                    </a:cubicBezTo>
                    <a:cubicBezTo>
                      <a:pt x="2" y="17"/>
                      <a:pt x="0" y="17"/>
                      <a:pt x="3" y="19"/>
                    </a:cubicBezTo>
                    <a:cubicBezTo>
                      <a:pt x="4" y="19"/>
                      <a:pt x="4" y="18"/>
                      <a:pt x="4" y="19"/>
                    </a:cubicBezTo>
                    <a:cubicBezTo>
                      <a:pt x="5" y="18"/>
                      <a:pt x="4" y="18"/>
                      <a:pt x="4" y="17"/>
                    </a:cubicBezTo>
                    <a:cubicBezTo>
                      <a:pt x="4" y="17"/>
                      <a:pt x="4" y="17"/>
                      <a:pt x="4" y="17"/>
                    </a:cubicBezTo>
                    <a:cubicBezTo>
                      <a:pt x="1" y="16"/>
                      <a:pt x="4" y="17"/>
                      <a:pt x="3" y="16"/>
                    </a:cubicBezTo>
                    <a:cubicBezTo>
                      <a:pt x="5" y="16"/>
                      <a:pt x="4" y="16"/>
                      <a:pt x="5" y="17"/>
                    </a:cubicBezTo>
                    <a:cubicBezTo>
                      <a:pt x="8" y="16"/>
                      <a:pt x="4" y="15"/>
                      <a:pt x="7" y="15"/>
                    </a:cubicBezTo>
                    <a:cubicBezTo>
                      <a:pt x="7" y="15"/>
                      <a:pt x="7" y="15"/>
                      <a:pt x="7" y="15"/>
                    </a:cubicBezTo>
                    <a:cubicBezTo>
                      <a:pt x="7" y="15"/>
                      <a:pt x="7" y="15"/>
                      <a:pt x="6" y="14"/>
                    </a:cubicBezTo>
                    <a:cubicBezTo>
                      <a:pt x="5" y="15"/>
                      <a:pt x="5" y="15"/>
                      <a:pt x="5" y="15"/>
                    </a:cubicBezTo>
                    <a:cubicBezTo>
                      <a:pt x="5" y="14"/>
                      <a:pt x="4" y="14"/>
                      <a:pt x="3" y="14"/>
                    </a:cubicBezTo>
                    <a:cubicBezTo>
                      <a:pt x="5" y="14"/>
                      <a:pt x="3" y="13"/>
                      <a:pt x="4" y="13"/>
                    </a:cubicBezTo>
                    <a:cubicBezTo>
                      <a:pt x="5" y="13"/>
                      <a:pt x="5" y="13"/>
                      <a:pt x="5" y="14"/>
                    </a:cubicBezTo>
                    <a:cubicBezTo>
                      <a:pt x="5" y="13"/>
                      <a:pt x="5" y="13"/>
                      <a:pt x="5" y="13"/>
                    </a:cubicBezTo>
                    <a:cubicBezTo>
                      <a:pt x="5" y="13"/>
                      <a:pt x="6" y="13"/>
                      <a:pt x="7" y="13"/>
                    </a:cubicBezTo>
                    <a:cubicBezTo>
                      <a:pt x="6" y="12"/>
                      <a:pt x="6" y="13"/>
                      <a:pt x="5" y="12"/>
                    </a:cubicBezTo>
                    <a:cubicBezTo>
                      <a:pt x="6" y="12"/>
                      <a:pt x="6" y="10"/>
                      <a:pt x="6" y="9"/>
                    </a:cubicBezTo>
                    <a:cubicBezTo>
                      <a:pt x="6" y="9"/>
                      <a:pt x="7" y="9"/>
                      <a:pt x="7" y="10"/>
                    </a:cubicBezTo>
                    <a:cubicBezTo>
                      <a:pt x="7" y="10"/>
                      <a:pt x="6" y="9"/>
                      <a:pt x="5" y="9"/>
                    </a:cubicBezTo>
                    <a:cubicBezTo>
                      <a:pt x="5" y="8"/>
                      <a:pt x="6" y="7"/>
                      <a:pt x="7" y="7"/>
                    </a:cubicBezTo>
                    <a:cubicBezTo>
                      <a:pt x="6" y="7"/>
                      <a:pt x="6" y="7"/>
                      <a:pt x="6" y="7"/>
                    </a:cubicBezTo>
                    <a:cubicBezTo>
                      <a:pt x="4" y="6"/>
                      <a:pt x="7" y="6"/>
                      <a:pt x="7" y="5"/>
                    </a:cubicBezTo>
                    <a:cubicBezTo>
                      <a:pt x="7" y="5"/>
                      <a:pt x="7" y="5"/>
                      <a:pt x="7" y="5"/>
                    </a:cubicBezTo>
                    <a:cubicBezTo>
                      <a:pt x="6" y="4"/>
                      <a:pt x="4" y="3"/>
                      <a:pt x="5" y="3"/>
                    </a:cubicBezTo>
                    <a:cubicBezTo>
                      <a:pt x="6" y="3"/>
                      <a:pt x="6" y="4"/>
                      <a:pt x="7"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7" name="Freeform 1892"/>
              <p:cNvSpPr/>
              <p:nvPr/>
            </p:nvSpPr>
            <p:spPr bwMode="auto">
              <a:xfrm>
                <a:off x="1273" y="2702"/>
                <a:ext cx="7" cy="5"/>
              </a:xfrm>
              <a:custGeom>
                <a:avLst/>
                <a:gdLst>
                  <a:gd name="T0" fmla="*/ 1 w 3"/>
                  <a:gd name="T1" fmla="*/ 1 h 2"/>
                  <a:gd name="T2" fmla="*/ 2 w 3"/>
                  <a:gd name="T3" fmla="*/ 2 h 2"/>
                  <a:gd name="T4" fmla="*/ 1 w 3"/>
                  <a:gd name="T5" fmla="*/ 0 h 2"/>
                  <a:gd name="T6" fmla="*/ 1 w 3"/>
                  <a:gd name="T7" fmla="*/ 1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2" y="2"/>
                      <a:pt x="2" y="2"/>
                      <a:pt x="2" y="2"/>
                    </a:cubicBezTo>
                    <a:cubicBezTo>
                      <a:pt x="3" y="2"/>
                      <a:pt x="1" y="1"/>
                      <a:pt x="1" y="0"/>
                    </a:cubicBezTo>
                    <a:cubicBezTo>
                      <a:pt x="1" y="1"/>
                      <a:pt x="0" y="1"/>
                      <a:pt x="1" y="1"/>
                    </a:cubicBezTo>
                    <a:cubicBezTo>
                      <a:pt x="1" y="1"/>
                      <a:pt x="1"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8" name="Freeform 1893"/>
              <p:cNvSpPr/>
              <p:nvPr/>
            </p:nvSpPr>
            <p:spPr bwMode="auto">
              <a:xfrm>
                <a:off x="1273" y="2681"/>
                <a:ext cx="14" cy="23"/>
              </a:xfrm>
              <a:custGeom>
                <a:avLst/>
                <a:gdLst>
                  <a:gd name="T0" fmla="*/ 4 w 6"/>
                  <a:gd name="T1" fmla="*/ 4 h 10"/>
                  <a:gd name="T2" fmla="*/ 3 w 6"/>
                  <a:gd name="T3" fmla="*/ 3 h 10"/>
                  <a:gd name="T4" fmla="*/ 1 w 6"/>
                  <a:gd name="T5" fmla="*/ 7 h 10"/>
                  <a:gd name="T6" fmla="*/ 2 w 6"/>
                  <a:gd name="T7" fmla="*/ 9 h 10"/>
                  <a:gd name="T8" fmla="*/ 1 w 6"/>
                  <a:gd name="T9" fmla="*/ 8 h 10"/>
                  <a:gd name="T10" fmla="*/ 2 w 6"/>
                  <a:gd name="T11" fmla="*/ 10 h 10"/>
                  <a:gd name="T12" fmla="*/ 2 w 6"/>
                  <a:gd name="T13" fmla="*/ 9 h 10"/>
                  <a:gd name="T14" fmla="*/ 2 w 6"/>
                  <a:gd name="T15" fmla="*/ 9 h 10"/>
                  <a:gd name="T16" fmla="*/ 2 w 6"/>
                  <a:gd name="T17" fmla="*/ 9 h 10"/>
                  <a:gd name="T18" fmla="*/ 3 w 6"/>
                  <a:gd name="T19" fmla="*/ 9 h 10"/>
                  <a:gd name="T20" fmla="*/ 2 w 6"/>
                  <a:gd name="T21" fmla="*/ 7 h 10"/>
                  <a:gd name="T22" fmla="*/ 4 w 6"/>
                  <a:gd name="T23" fmla="*/ 8 h 10"/>
                  <a:gd name="T24" fmla="*/ 5 w 6"/>
                  <a:gd name="T25" fmla="*/ 6 h 10"/>
                  <a:gd name="T26" fmla="*/ 4 w 6"/>
                  <a:gd name="T27" fmla="*/ 6 h 10"/>
                  <a:gd name="T28" fmla="*/ 3 w 6"/>
                  <a:gd name="T29" fmla="*/ 6 h 10"/>
                  <a:gd name="T30" fmla="*/ 5 w 6"/>
                  <a:gd name="T31" fmla="*/ 6 h 10"/>
                  <a:gd name="T32" fmla="*/ 5 w 6"/>
                  <a:gd name="T33" fmla="*/ 3 h 10"/>
                  <a:gd name="T34" fmla="*/ 4 w 6"/>
                  <a:gd name="T35" fmla="*/ 1 h 10"/>
                  <a:gd name="T36" fmla="*/ 5 w 6"/>
                  <a:gd name="T37" fmla="*/ 2 h 10"/>
                  <a:gd name="T38" fmla="*/ 6 w 6"/>
                  <a:gd name="T39" fmla="*/ 2 h 10"/>
                  <a:gd name="T40" fmla="*/ 3 w 6"/>
                  <a:gd name="T41" fmla="*/ 0 h 10"/>
                  <a:gd name="T42" fmla="*/ 4 w 6"/>
                  <a:gd name="T4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10">
                    <a:moveTo>
                      <a:pt x="4" y="4"/>
                    </a:moveTo>
                    <a:cubicBezTo>
                      <a:pt x="3" y="3"/>
                      <a:pt x="3" y="3"/>
                      <a:pt x="3" y="3"/>
                    </a:cubicBezTo>
                    <a:cubicBezTo>
                      <a:pt x="2" y="5"/>
                      <a:pt x="2" y="7"/>
                      <a:pt x="1" y="7"/>
                    </a:cubicBezTo>
                    <a:cubicBezTo>
                      <a:pt x="0" y="7"/>
                      <a:pt x="2" y="8"/>
                      <a:pt x="2" y="9"/>
                    </a:cubicBezTo>
                    <a:cubicBezTo>
                      <a:pt x="1" y="8"/>
                      <a:pt x="1" y="8"/>
                      <a:pt x="1" y="8"/>
                    </a:cubicBezTo>
                    <a:cubicBezTo>
                      <a:pt x="2" y="9"/>
                      <a:pt x="0" y="9"/>
                      <a:pt x="2" y="10"/>
                    </a:cubicBezTo>
                    <a:cubicBezTo>
                      <a:pt x="2" y="10"/>
                      <a:pt x="1" y="9"/>
                      <a:pt x="2" y="9"/>
                    </a:cubicBezTo>
                    <a:cubicBezTo>
                      <a:pt x="2" y="9"/>
                      <a:pt x="2" y="9"/>
                      <a:pt x="2" y="9"/>
                    </a:cubicBezTo>
                    <a:cubicBezTo>
                      <a:pt x="2" y="9"/>
                      <a:pt x="2" y="9"/>
                      <a:pt x="2" y="9"/>
                    </a:cubicBezTo>
                    <a:cubicBezTo>
                      <a:pt x="3" y="9"/>
                      <a:pt x="3" y="9"/>
                      <a:pt x="3" y="9"/>
                    </a:cubicBezTo>
                    <a:cubicBezTo>
                      <a:pt x="5" y="9"/>
                      <a:pt x="1" y="7"/>
                      <a:pt x="2" y="7"/>
                    </a:cubicBezTo>
                    <a:cubicBezTo>
                      <a:pt x="4" y="8"/>
                      <a:pt x="4" y="8"/>
                      <a:pt x="4" y="8"/>
                    </a:cubicBezTo>
                    <a:cubicBezTo>
                      <a:pt x="4" y="7"/>
                      <a:pt x="4" y="7"/>
                      <a:pt x="5" y="6"/>
                    </a:cubicBezTo>
                    <a:cubicBezTo>
                      <a:pt x="5" y="6"/>
                      <a:pt x="4" y="6"/>
                      <a:pt x="4" y="6"/>
                    </a:cubicBezTo>
                    <a:cubicBezTo>
                      <a:pt x="4" y="6"/>
                      <a:pt x="4" y="6"/>
                      <a:pt x="3" y="6"/>
                    </a:cubicBezTo>
                    <a:cubicBezTo>
                      <a:pt x="2" y="4"/>
                      <a:pt x="4" y="7"/>
                      <a:pt x="5" y="6"/>
                    </a:cubicBezTo>
                    <a:cubicBezTo>
                      <a:pt x="4" y="5"/>
                      <a:pt x="4" y="3"/>
                      <a:pt x="5" y="3"/>
                    </a:cubicBezTo>
                    <a:cubicBezTo>
                      <a:pt x="4" y="3"/>
                      <a:pt x="3" y="2"/>
                      <a:pt x="4" y="1"/>
                    </a:cubicBezTo>
                    <a:cubicBezTo>
                      <a:pt x="4" y="1"/>
                      <a:pt x="5" y="2"/>
                      <a:pt x="5" y="2"/>
                    </a:cubicBezTo>
                    <a:cubicBezTo>
                      <a:pt x="5" y="2"/>
                      <a:pt x="6" y="2"/>
                      <a:pt x="6" y="2"/>
                    </a:cubicBezTo>
                    <a:cubicBezTo>
                      <a:pt x="5" y="2"/>
                      <a:pt x="4" y="1"/>
                      <a:pt x="3" y="0"/>
                    </a:cubicBezTo>
                    <a:cubicBezTo>
                      <a:pt x="2" y="0"/>
                      <a:pt x="4" y="3"/>
                      <a:pt x="4"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9" name="Rectangle 1894"/>
              <p:cNvSpPr>
                <a:spLocks noChangeArrowheads="1"/>
              </p:cNvSpPr>
              <p:nvPr/>
            </p:nvSpPr>
            <p:spPr bwMode="auto">
              <a:xfrm>
                <a:off x="1277" y="2688"/>
                <a:ext cx="3"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50" name="Freeform 1895"/>
              <p:cNvSpPr/>
              <p:nvPr/>
            </p:nvSpPr>
            <p:spPr bwMode="auto">
              <a:xfrm>
                <a:off x="1299" y="2797"/>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1" name="Freeform 1896"/>
              <p:cNvSpPr/>
              <p:nvPr/>
            </p:nvSpPr>
            <p:spPr bwMode="auto">
              <a:xfrm>
                <a:off x="1299" y="2793"/>
                <a:ext cx="0" cy="7"/>
              </a:xfrm>
              <a:custGeom>
                <a:avLst/>
                <a:gdLst>
                  <a:gd name="T0" fmla="*/ 0 h 3"/>
                  <a:gd name="T1" fmla="*/ 0 h 3"/>
                  <a:gd name="T2" fmla="*/ 3 h 3"/>
                  <a:gd name="T3" fmla="*/ 1 h 3"/>
                  <a:gd name="T4" fmla="*/ 2 h 3"/>
                  <a:gd name="T5" fmla="*/ 1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0"/>
                      <a:pt x="0" y="0"/>
                      <a:pt x="0" y="0"/>
                    </a:cubicBezTo>
                    <a:cubicBezTo>
                      <a:pt x="0" y="2"/>
                      <a:pt x="0" y="2"/>
                      <a:pt x="0" y="3"/>
                    </a:cubicBezTo>
                    <a:cubicBezTo>
                      <a:pt x="0" y="2"/>
                      <a:pt x="0" y="2"/>
                      <a:pt x="0" y="1"/>
                    </a:cubicBezTo>
                    <a:cubicBezTo>
                      <a:pt x="0" y="1"/>
                      <a:pt x="0" y="2"/>
                      <a:pt x="0" y="2"/>
                    </a:cubicBezTo>
                    <a:cubicBezTo>
                      <a:pt x="0" y="1"/>
                      <a:pt x="0" y="1"/>
                      <a:pt x="0" y="1"/>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2" name="Freeform 1897"/>
              <p:cNvSpPr/>
              <p:nvPr/>
            </p:nvSpPr>
            <p:spPr bwMode="auto">
              <a:xfrm>
                <a:off x="1299" y="2795"/>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3" name="Freeform 1898"/>
              <p:cNvSpPr/>
              <p:nvPr/>
            </p:nvSpPr>
            <p:spPr bwMode="auto">
              <a:xfrm>
                <a:off x="1299" y="279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4" name="Freeform 1899"/>
              <p:cNvSpPr/>
              <p:nvPr/>
            </p:nvSpPr>
            <p:spPr bwMode="auto">
              <a:xfrm>
                <a:off x="1299"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5" name="Freeform 1900"/>
              <p:cNvSpPr/>
              <p:nvPr/>
            </p:nvSpPr>
            <p:spPr bwMode="auto">
              <a:xfrm>
                <a:off x="1296" y="2793"/>
                <a:ext cx="3" cy="4"/>
              </a:xfrm>
              <a:custGeom>
                <a:avLst/>
                <a:gdLst>
                  <a:gd name="T0" fmla="*/ 0 w 1"/>
                  <a:gd name="T1" fmla="*/ 2 h 2"/>
                  <a:gd name="T2" fmla="*/ 1 w 1"/>
                  <a:gd name="T3" fmla="*/ 2 h 2"/>
                  <a:gd name="T4" fmla="*/ 1 w 1"/>
                  <a:gd name="T5" fmla="*/ 2 h 2"/>
                  <a:gd name="T6" fmla="*/ 1 w 1"/>
                  <a:gd name="T7" fmla="*/ 1 h 2"/>
                  <a:gd name="T8" fmla="*/ 1 w 1"/>
                  <a:gd name="T9" fmla="*/ 1 h 2"/>
                  <a:gd name="T10" fmla="*/ 1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1" y="2"/>
                    </a:cubicBezTo>
                    <a:cubicBezTo>
                      <a:pt x="1" y="2"/>
                      <a:pt x="1" y="2"/>
                      <a:pt x="1" y="2"/>
                    </a:cubicBezTo>
                    <a:cubicBezTo>
                      <a:pt x="0" y="2"/>
                      <a:pt x="0" y="1"/>
                      <a:pt x="1" y="1"/>
                    </a:cubicBezTo>
                    <a:cubicBezTo>
                      <a:pt x="1" y="1"/>
                      <a:pt x="1" y="2"/>
                      <a:pt x="1" y="1"/>
                    </a:cubicBezTo>
                    <a:cubicBezTo>
                      <a:pt x="1" y="0"/>
                      <a:pt x="1" y="0"/>
                      <a:pt x="1"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6" name="Freeform 1901"/>
              <p:cNvSpPr/>
              <p:nvPr/>
            </p:nvSpPr>
            <p:spPr bwMode="auto">
              <a:xfrm>
                <a:off x="1299"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7" name="Freeform 1902"/>
              <p:cNvSpPr/>
              <p:nvPr/>
            </p:nvSpPr>
            <p:spPr bwMode="auto">
              <a:xfrm>
                <a:off x="1299" y="27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8" name="Freeform 1903"/>
              <p:cNvSpPr/>
              <p:nvPr/>
            </p:nvSpPr>
            <p:spPr bwMode="auto">
              <a:xfrm>
                <a:off x="1296" y="2793"/>
                <a:ext cx="0" cy="4"/>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9" name="Freeform 1904"/>
              <p:cNvSpPr/>
              <p:nvPr/>
            </p:nvSpPr>
            <p:spPr bwMode="auto">
              <a:xfrm>
                <a:off x="1296" y="279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0" name="Freeform 1905"/>
              <p:cNvSpPr/>
              <p:nvPr/>
            </p:nvSpPr>
            <p:spPr bwMode="auto">
              <a:xfrm>
                <a:off x="1294" y="2790"/>
                <a:ext cx="2" cy="5"/>
              </a:xfrm>
              <a:custGeom>
                <a:avLst/>
                <a:gdLst>
                  <a:gd name="T0" fmla="*/ 0 w 1"/>
                  <a:gd name="T1" fmla="*/ 2 h 2"/>
                  <a:gd name="T2" fmla="*/ 1 w 1"/>
                  <a:gd name="T3" fmla="*/ 1 h 2"/>
                  <a:gd name="T4" fmla="*/ 1 w 1"/>
                  <a:gd name="T5" fmla="*/ 2 h 2"/>
                  <a:gd name="T6" fmla="*/ 1 w 1"/>
                  <a:gd name="T7" fmla="*/ 1 h 2"/>
                  <a:gd name="T8" fmla="*/ 1 w 1"/>
                  <a:gd name="T9" fmla="*/ 2 h 2"/>
                  <a:gd name="T10" fmla="*/ 1 w 1"/>
                  <a:gd name="T11" fmla="*/ 2 h 2"/>
                  <a:gd name="T12" fmla="*/ 1 w 1"/>
                  <a:gd name="T13" fmla="*/ 2 h 2"/>
                  <a:gd name="T14" fmla="*/ 1 w 1"/>
                  <a:gd name="T15" fmla="*/ 1 h 2"/>
                  <a:gd name="T16" fmla="*/ 1 w 1"/>
                  <a:gd name="T17" fmla="*/ 1 h 2"/>
                  <a:gd name="T18" fmla="*/ 1 w 1"/>
                  <a:gd name="T19" fmla="*/ 1 h 2"/>
                  <a:gd name="T20" fmla="*/ 1 w 1"/>
                  <a:gd name="T21" fmla="*/ 0 h 2"/>
                  <a:gd name="T22" fmla="*/ 0 w 1"/>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
                    <a:moveTo>
                      <a:pt x="0" y="2"/>
                    </a:moveTo>
                    <a:cubicBezTo>
                      <a:pt x="1" y="1"/>
                      <a:pt x="1" y="1"/>
                      <a:pt x="1" y="1"/>
                    </a:cubicBezTo>
                    <a:cubicBezTo>
                      <a:pt x="1" y="1"/>
                      <a:pt x="1" y="2"/>
                      <a:pt x="1" y="2"/>
                    </a:cubicBezTo>
                    <a:cubicBezTo>
                      <a:pt x="1" y="2"/>
                      <a:pt x="1" y="1"/>
                      <a:pt x="1" y="1"/>
                    </a:cubicBezTo>
                    <a:cubicBezTo>
                      <a:pt x="1" y="2"/>
                      <a:pt x="1" y="2"/>
                      <a:pt x="1" y="2"/>
                    </a:cubicBezTo>
                    <a:cubicBezTo>
                      <a:pt x="1" y="2"/>
                      <a:pt x="1" y="2"/>
                      <a:pt x="1" y="2"/>
                    </a:cubicBezTo>
                    <a:cubicBezTo>
                      <a:pt x="1" y="2"/>
                      <a:pt x="1" y="2"/>
                      <a:pt x="1" y="2"/>
                    </a:cubicBezTo>
                    <a:cubicBezTo>
                      <a:pt x="1" y="1"/>
                      <a:pt x="1" y="1"/>
                      <a:pt x="1" y="1"/>
                    </a:cubicBezTo>
                    <a:cubicBezTo>
                      <a:pt x="1" y="1"/>
                      <a:pt x="1" y="2"/>
                      <a:pt x="1" y="1"/>
                    </a:cubicBezTo>
                    <a:cubicBezTo>
                      <a:pt x="1" y="1"/>
                      <a:pt x="1" y="1"/>
                      <a:pt x="1" y="1"/>
                    </a:cubicBezTo>
                    <a:cubicBezTo>
                      <a:pt x="1" y="1"/>
                      <a:pt x="1" y="0"/>
                      <a:pt x="1" y="0"/>
                    </a:cubicBezTo>
                    <a:cubicBezTo>
                      <a:pt x="0" y="0"/>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1" name="Rectangle 1906"/>
              <p:cNvSpPr>
                <a:spLocks noChangeArrowheads="1"/>
              </p:cNvSpPr>
              <p:nvPr/>
            </p:nvSpPr>
            <p:spPr bwMode="auto">
              <a:xfrm>
                <a:off x="1294" y="279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62" name="Freeform 1907"/>
              <p:cNvSpPr/>
              <p:nvPr/>
            </p:nvSpPr>
            <p:spPr bwMode="auto">
              <a:xfrm>
                <a:off x="1294" y="2790"/>
                <a:ext cx="0" cy="5"/>
              </a:xfrm>
              <a:custGeom>
                <a:avLst/>
                <a:gdLst>
                  <a:gd name="T0" fmla="*/ 2 h 2"/>
                  <a:gd name="T1" fmla="*/ 2 h 2"/>
                  <a:gd name="T2" fmla="*/ 2 h 2"/>
                  <a:gd name="T3" fmla="*/ 1 h 2"/>
                  <a:gd name="T4" fmla="*/ 2 h 2"/>
                  <a:gd name="T5" fmla="*/ 0 h 2"/>
                  <a:gd name="T6" fmla="*/ 1 h 2"/>
                  <a:gd name="T7" fmla="*/ 1 h 2"/>
                  <a:gd name="T8" fmla="*/ 1 h 2"/>
                  <a:gd name="T9" fmla="*/ 1 h 2"/>
                  <a:gd name="T10" fmla="*/ 2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2">
                    <a:moveTo>
                      <a:pt x="0" y="2"/>
                    </a:moveTo>
                    <a:cubicBezTo>
                      <a:pt x="0" y="2"/>
                      <a:pt x="0" y="2"/>
                      <a:pt x="0" y="2"/>
                    </a:cubicBezTo>
                    <a:cubicBezTo>
                      <a:pt x="0" y="2"/>
                      <a:pt x="0" y="2"/>
                      <a:pt x="0" y="2"/>
                    </a:cubicBezTo>
                    <a:cubicBezTo>
                      <a:pt x="0" y="1"/>
                      <a:pt x="0" y="1"/>
                      <a:pt x="0" y="1"/>
                    </a:cubicBezTo>
                    <a:cubicBezTo>
                      <a:pt x="0" y="0"/>
                      <a:pt x="0" y="2"/>
                      <a:pt x="0" y="2"/>
                    </a:cubicBezTo>
                    <a:cubicBezTo>
                      <a:pt x="0" y="1"/>
                      <a:pt x="0" y="1"/>
                      <a:pt x="0" y="0"/>
                    </a:cubicBezTo>
                    <a:cubicBezTo>
                      <a:pt x="0" y="1"/>
                      <a:pt x="0" y="1"/>
                      <a:pt x="0" y="1"/>
                    </a:cubicBezTo>
                    <a:cubicBezTo>
                      <a:pt x="0" y="0"/>
                      <a:pt x="0" y="1"/>
                      <a:pt x="0" y="1"/>
                    </a:cubicBezTo>
                    <a:cubicBezTo>
                      <a:pt x="0"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745" name="Group 2109"/>
            <p:cNvGrpSpPr/>
            <p:nvPr/>
          </p:nvGrpSpPr>
          <p:grpSpPr bwMode="auto">
            <a:xfrm>
              <a:off x="1247" y="2702"/>
              <a:ext cx="57" cy="105"/>
              <a:chOff x="1247" y="2702"/>
              <a:chExt cx="57" cy="105"/>
            </a:xfrm>
          </p:grpSpPr>
          <p:sp>
            <p:nvSpPr>
              <p:cNvPr id="2063" name="Freeform 1909"/>
              <p:cNvSpPr/>
              <p:nvPr/>
            </p:nvSpPr>
            <p:spPr bwMode="auto">
              <a:xfrm>
                <a:off x="1294" y="2795"/>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4" name="Freeform 1910"/>
              <p:cNvSpPr/>
              <p:nvPr/>
            </p:nvSpPr>
            <p:spPr bwMode="auto">
              <a:xfrm>
                <a:off x="1294" y="27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5" name="Rectangle 1911"/>
              <p:cNvSpPr>
                <a:spLocks noChangeArrowheads="1"/>
              </p:cNvSpPr>
              <p:nvPr/>
            </p:nvSpPr>
            <p:spPr bwMode="auto">
              <a:xfrm>
                <a:off x="1294" y="279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6" name="Freeform 1912"/>
              <p:cNvSpPr/>
              <p:nvPr/>
            </p:nvSpPr>
            <p:spPr bwMode="auto">
              <a:xfrm>
                <a:off x="1285" y="2790"/>
                <a:ext cx="9" cy="7"/>
              </a:xfrm>
              <a:custGeom>
                <a:avLst/>
                <a:gdLst>
                  <a:gd name="T0" fmla="*/ 0 w 4"/>
                  <a:gd name="T1" fmla="*/ 0 h 3"/>
                  <a:gd name="T2" fmla="*/ 1 w 4"/>
                  <a:gd name="T3" fmla="*/ 1 h 3"/>
                  <a:gd name="T4" fmla="*/ 0 w 4"/>
                  <a:gd name="T5" fmla="*/ 2 h 3"/>
                  <a:gd name="T6" fmla="*/ 0 w 4"/>
                  <a:gd name="T7" fmla="*/ 3 h 3"/>
                  <a:gd name="T8" fmla="*/ 1 w 4"/>
                  <a:gd name="T9" fmla="*/ 2 h 3"/>
                  <a:gd name="T10" fmla="*/ 0 w 4"/>
                  <a:gd name="T11" fmla="*/ 3 h 3"/>
                  <a:gd name="T12" fmla="*/ 1 w 4"/>
                  <a:gd name="T13" fmla="*/ 3 h 3"/>
                  <a:gd name="T14" fmla="*/ 1 w 4"/>
                  <a:gd name="T15" fmla="*/ 2 h 3"/>
                  <a:gd name="T16" fmla="*/ 3 w 4"/>
                  <a:gd name="T17" fmla="*/ 3 h 3"/>
                  <a:gd name="T18" fmla="*/ 3 w 4"/>
                  <a:gd name="T19" fmla="*/ 1 h 3"/>
                  <a:gd name="T20" fmla="*/ 3 w 4"/>
                  <a:gd name="T21" fmla="*/ 2 h 3"/>
                  <a:gd name="T22" fmla="*/ 3 w 4"/>
                  <a:gd name="T23" fmla="*/ 2 h 3"/>
                  <a:gd name="T24" fmla="*/ 3 w 4"/>
                  <a:gd name="T25" fmla="*/ 2 h 3"/>
                  <a:gd name="T26" fmla="*/ 3 w 4"/>
                  <a:gd name="T27" fmla="*/ 1 h 3"/>
                  <a:gd name="T28" fmla="*/ 4 w 4"/>
                  <a:gd name="T29" fmla="*/ 2 h 3"/>
                  <a:gd name="T30" fmla="*/ 4 w 4"/>
                  <a:gd name="T31" fmla="*/ 2 h 3"/>
                  <a:gd name="T32" fmla="*/ 4 w 4"/>
                  <a:gd name="T33" fmla="*/ 1 h 3"/>
                  <a:gd name="T34" fmla="*/ 4 w 4"/>
                  <a:gd name="T35" fmla="*/ 0 h 3"/>
                  <a:gd name="T36" fmla="*/ 3 w 4"/>
                  <a:gd name="T37" fmla="*/ 2 h 3"/>
                  <a:gd name="T38" fmla="*/ 3 w 4"/>
                  <a:gd name="T39" fmla="*/ 1 h 3"/>
                  <a:gd name="T40" fmla="*/ 2 w 4"/>
                  <a:gd name="T41" fmla="*/ 1 h 3"/>
                  <a:gd name="T42" fmla="*/ 2 w 4"/>
                  <a:gd name="T43" fmla="*/ 2 h 3"/>
                  <a:gd name="T44" fmla="*/ 2 w 4"/>
                  <a:gd name="T45" fmla="*/ 1 h 3"/>
                  <a:gd name="T46" fmla="*/ 2 w 4"/>
                  <a:gd name="T47" fmla="*/ 2 h 3"/>
                  <a:gd name="T48" fmla="*/ 2 w 4"/>
                  <a:gd name="T49" fmla="*/ 1 h 3"/>
                  <a:gd name="T50" fmla="*/ 2 w 4"/>
                  <a:gd name="T51" fmla="*/ 2 h 3"/>
                  <a:gd name="T52" fmla="*/ 1 w 4"/>
                  <a:gd name="T53" fmla="*/ 0 h 3"/>
                  <a:gd name="T54" fmla="*/ 1 w 4"/>
                  <a:gd name="T55" fmla="*/ 1 h 3"/>
                  <a:gd name="T56" fmla="*/ 1 w 4"/>
                  <a:gd name="T57" fmla="*/ 2 h 3"/>
                  <a:gd name="T58" fmla="*/ 1 w 4"/>
                  <a:gd name="T59" fmla="*/ 1 h 3"/>
                  <a:gd name="T60" fmla="*/ 1 w 4"/>
                  <a:gd name="T61" fmla="*/ 1 h 3"/>
                  <a:gd name="T62" fmla="*/ 1 w 4"/>
                  <a:gd name="T63" fmla="*/ 2 h 3"/>
                  <a:gd name="T64" fmla="*/ 1 w 4"/>
                  <a:gd name="T65" fmla="*/ 2 h 3"/>
                  <a:gd name="T66" fmla="*/ 1 w 4"/>
                  <a:gd name="T67" fmla="*/ 0 h 3"/>
                  <a:gd name="T68" fmla="*/ 1 w 4"/>
                  <a:gd name="T69" fmla="*/ 0 h 3"/>
                  <a:gd name="T70" fmla="*/ 1 w 4"/>
                  <a:gd name="T71" fmla="*/ 1 h 3"/>
                  <a:gd name="T72" fmla="*/ 0 w 4"/>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3">
                    <a:moveTo>
                      <a:pt x="0" y="0"/>
                    </a:moveTo>
                    <a:cubicBezTo>
                      <a:pt x="0" y="1"/>
                      <a:pt x="0" y="1"/>
                      <a:pt x="1" y="1"/>
                    </a:cubicBezTo>
                    <a:cubicBezTo>
                      <a:pt x="0" y="1"/>
                      <a:pt x="0" y="1"/>
                      <a:pt x="0" y="2"/>
                    </a:cubicBezTo>
                    <a:cubicBezTo>
                      <a:pt x="0" y="2"/>
                      <a:pt x="0" y="2"/>
                      <a:pt x="0" y="3"/>
                    </a:cubicBezTo>
                    <a:cubicBezTo>
                      <a:pt x="0" y="3"/>
                      <a:pt x="0" y="2"/>
                      <a:pt x="1" y="2"/>
                    </a:cubicBezTo>
                    <a:cubicBezTo>
                      <a:pt x="0" y="3"/>
                      <a:pt x="0" y="3"/>
                      <a:pt x="0" y="3"/>
                    </a:cubicBezTo>
                    <a:cubicBezTo>
                      <a:pt x="1" y="3"/>
                      <a:pt x="1" y="2"/>
                      <a:pt x="1" y="3"/>
                    </a:cubicBezTo>
                    <a:cubicBezTo>
                      <a:pt x="1" y="3"/>
                      <a:pt x="1" y="2"/>
                      <a:pt x="1" y="2"/>
                    </a:cubicBezTo>
                    <a:cubicBezTo>
                      <a:pt x="2" y="3"/>
                      <a:pt x="2" y="2"/>
                      <a:pt x="3" y="3"/>
                    </a:cubicBezTo>
                    <a:cubicBezTo>
                      <a:pt x="3" y="1"/>
                      <a:pt x="3" y="1"/>
                      <a:pt x="3" y="1"/>
                    </a:cubicBezTo>
                    <a:cubicBezTo>
                      <a:pt x="3" y="2"/>
                      <a:pt x="3" y="1"/>
                      <a:pt x="3" y="2"/>
                    </a:cubicBezTo>
                    <a:cubicBezTo>
                      <a:pt x="3" y="2"/>
                      <a:pt x="3" y="2"/>
                      <a:pt x="3" y="2"/>
                    </a:cubicBezTo>
                    <a:cubicBezTo>
                      <a:pt x="3" y="3"/>
                      <a:pt x="3" y="2"/>
                      <a:pt x="3" y="2"/>
                    </a:cubicBezTo>
                    <a:cubicBezTo>
                      <a:pt x="3" y="2"/>
                      <a:pt x="3" y="1"/>
                      <a:pt x="3" y="1"/>
                    </a:cubicBezTo>
                    <a:cubicBezTo>
                      <a:pt x="3" y="2"/>
                      <a:pt x="3" y="1"/>
                      <a:pt x="4" y="2"/>
                    </a:cubicBezTo>
                    <a:cubicBezTo>
                      <a:pt x="4" y="3"/>
                      <a:pt x="4" y="1"/>
                      <a:pt x="4" y="2"/>
                    </a:cubicBezTo>
                    <a:cubicBezTo>
                      <a:pt x="4" y="1"/>
                      <a:pt x="4" y="1"/>
                      <a:pt x="4" y="1"/>
                    </a:cubicBezTo>
                    <a:cubicBezTo>
                      <a:pt x="4" y="0"/>
                      <a:pt x="4" y="1"/>
                      <a:pt x="4" y="0"/>
                    </a:cubicBezTo>
                    <a:cubicBezTo>
                      <a:pt x="3" y="0"/>
                      <a:pt x="3" y="1"/>
                      <a:pt x="3" y="2"/>
                    </a:cubicBezTo>
                    <a:cubicBezTo>
                      <a:pt x="3" y="1"/>
                      <a:pt x="3" y="1"/>
                      <a:pt x="3" y="1"/>
                    </a:cubicBezTo>
                    <a:cubicBezTo>
                      <a:pt x="3" y="2"/>
                      <a:pt x="2" y="2"/>
                      <a:pt x="2" y="1"/>
                    </a:cubicBezTo>
                    <a:cubicBezTo>
                      <a:pt x="2" y="1"/>
                      <a:pt x="2" y="0"/>
                      <a:pt x="2" y="2"/>
                    </a:cubicBezTo>
                    <a:cubicBezTo>
                      <a:pt x="2" y="1"/>
                      <a:pt x="2" y="1"/>
                      <a:pt x="2" y="1"/>
                    </a:cubicBezTo>
                    <a:cubicBezTo>
                      <a:pt x="2" y="2"/>
                      <a:pt x="2" y="2"/>
                      <a:pt x="2" y="2"/>
                    </a:cubicBezTo>
                    <a:cubicBezTo>
                      <a:pt x="2" y="2"/>
                      <a:pt x="2" y="1"/>
                      <a:pt x="2" y="1"/>
                    </a:cubicBezTo>
                    <a:cubicBezTo>
                      <a:pt x="2" y="2"/>
                      <a:pt x="2" y="2"/>
                      <a:pt x="2" y="2"/>
                    </a:cubicBezTo>
                    <a:cubicBezTo>
                      <a:pt x="1" y="0"/>
                      <a:pt x="1" y="0"/>
                      <a:pt x="1" y="0"/>
                    </a:cubicBezTo>
                    <a:cubicBezTo>
                      <a:pt x="1" y="1"/>
                      <a:pt x="1" y="1"/>
                      <a:pt x="1" y="1"/>
                    </a:cubicBezTo>
                    <a:cubicBezTo>
                      <a:pt x="1" y="1"/>
                      <a:pt x="1" y="1"/>
                      <a:pt x="1" y="2"/>
                    </a:cubicBezTo>
                    <a:cubicBezTo>
                      <a:pt x="1" y="2"/>
                      <a:pt x="1" y="1"/>
                      <a:pt x="1" y="1"/>
                    </a:cubicBezTo>
                    <a:cubicBezTo>
                      <a:pt x="1" y="0"/>
                      <a:pt x="1" y="2"/>
                      <a:pt x="1" y="1"/>
                    </a:cubicBezTo>
                    <a:cubicBezTo>
                      <a:pt x="1" y="2"/>
                      <a:pt x="1" y="2"/>
                      <a:pt x="1" y="2"/>
                    </a:cubicBezTo>
                    <a:cubicBezTo>
                      <a:pt x="1" y="2"/>
                      <a:pt x="1" y="1"/>
                      <a:pt x="1" y="2"/>
                    </a:cubicBezTo>
                    <a:cubicBezTo>
                      <a:pt x="1" y="1"/>
                      <a:pt x="1" y="1"/>
                      <a:pt x="1" y="0"/>
                    </a:cubicBezTo>
                    <a:cubicBezTo>
                      <a:pt x="1" y="0"/>
                      <a:pt x="1" y="0"/>
                      <a:pt x="1" y="0"/>
                    </a:cubicBezTo>
                    <a:cubicBezTo>
                      <a:pt x="1" y="1"/>
                      <a:pt x="1" y="1"/>
                      <a:pt x="1" y="1"/>
                    </a:cubicBezTo>
                    <a:cubicBezTo>
                      <a:pt x="1"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7" name="Rectangle 1913"/>
              <p:cNvSpPr>
                <a:spLocks noChangeArrowheads="1"/>
              </p:cNvSpPr>
              <p:nvPr/>
            </p:nvSpPr>
            <p:spPr bwMode="auto">
              <a:xfrm>
                <a:off x="1287" y="279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8" name="Freeform 1914"/>
              <p:cNvSpPr/>
              <p:nvPr/>
            </p:nvSpPr>
            <p:spPr bwMode="auto">
              <a:xfrm>
                <a:off x="1285" y="27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9" name="Freeform 1915"/>
              <p:cNvSpPr/>
              <p:nvPr/>
            </p:nvSpPr>
            <p:spPr bwMode="auto">
              <a:xfrm>
                <a:off x="1287" y="27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0" name="Freeform 1916"/>
              <p:cNvSpPr/>
              <p:nvPr/>
            </p:nvSpPr>
            <p:spPr bwMode="auto">
              <a:xfrm>
                <a:off x="1287" y="27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1" name="Freeform 1917"/>
              <p:cNvSpPr/>
              <p:nvPr/>
            </p:nvSpPr>
            <p:spPr bwMode="auto">
              <a:xfrm>
                <a:off x="1289" y="27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2" name="Rectangle 1918"/>
              <p:cNvSpPr>
                <a:spLocks noChangeArrowheads="1"/>
              </p:cNvSpPr>
              <p:nvPr/>
            </p:nvSpPr>
            <p:spPr bwMode="auto">
              <a:xfrm>
                <a:off x="1287" y="279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3" name="Freeform 1919"/>
              <p:cNvSpPr/>
              <p:nvPr/>
            </p:nvSpPr>
            <p:spPr bwMode="auto">
              <a:xfrm>
                <a:off x="1280" y="2790"/>
                <a:ext cx="5" cy="10"/>
              </a:xfrm>
              <a:custGeom>
                <a:avLst/>
                <a:gdLst>
                  <a:gd name="T0" fmla="*/ 0 w 2"/>
                  <a:gd name="T1" fmla="*/ 3 h 4"/>
                  <a:gd name="T2" fmla="*/ 1 w 2"/>
                  <a:gd name="T3" fmla="*/ 3 h 4"/>
                  <a:gd name="T4" fmla="*/ 1 w 2"/>
                  <a:gd name="T5" fmla="*/ 2 h 4"/>
                  <a:gd name="T6" fmla="*/ 1 w 2"/>
                  <a:gd name="T7" fmla="*/ 3 h 4"/>
                  <a:gd name="T8" fmla="*/ 2 w 2"/>
                  <a:gd name="T9" fmla="*/ 2 h 4"/>
                  <a:gd name="T10" fmla="*/ 2 w 2"/>
                  <a:gd name="T11" fmla="*/ 3 h 4"/>
                  <a:gd name="T12" fmla="*/ 2 w 2"/>
                  <a:gd name="T13" fmla="*/ 1 h 4"/>
                  <a:gd name="T14" fmla="*/ 2 w 2"/>
                  <a:gd name="T15" fmla="*/ 3 h 4"/>
                  <a:gd name="T16" fmla="*/ 2 w 2"/>
                  <a:gd name="T17" fmla="*/ 3 h 4"/>
                  <a:gd name="T18" fmla="*/ 2 w 2"/>
                  <a:gd name="T19" fmla="*/ 2 h 4"/>
                  <a:gd name="T20" fmla="*/ 2 w 2"/>
                  <a:gd name="T21" fmla="*/ 1 h 4"/>
                  <a:gd name="T22" fmla="*/ 2 w 2"/>
                  <a:gd name="T23" fmla="*/ 1 h 4"/>
                  <a:gd name="T24" fmla="*/ 2 w 2"/>
                  <a:gd name="T25" fmla="*/ 1 h 4"/>
                  <a:gd name="T26" fmla="*/ 2 w 2"/>
                  <a:gd name="T27" fmla="*/ 1 h 4"/>
                  <a:gd name="T28" fmla="*/ 2 w 2"/>
                  <a:gd name="T29" fmla="*/ 1 h 4"/>
                  <a:gd name="T30" fmla="*/ 2 w 2"/>
                  <a:gd name="T31" fmla="*/ 0 h 4"/>
                  <a:gd name="T32" fmla="*/ 2 w 2"/>
                  <a:gd name="T33" fmla="*/ 1 h 4"/>
                  <a:gd name="T34" fmla="*/ 2 w 2"/>
                  <a:gd name="T35" fmla="*/ 1 h 4"/>
                  <a:gd name="T36" fmla="*/ 2 w 2"/>
                  <a:gd name="T37" fmla="*/ 2 h 4"/>
                  <a:gd name="T38" fmla="*/ 2 w 2"/>
                  <a:gd name="T39" fmla="*/ 1 h 4"/>
                  <a:gd name="T40" fmla="*/ 2 w 2"/>
                  <a:gd name="T41" fmla="*/ 1 h 4"/>
                  <a:gd name="T42" fmla="*/ 1 w 2"/>
                  <a:gd name="T43" fmla="*/ 0 h 4"/>
                  <a:gd name="T44" fmla="*/ 1 w 2"/>
                  <a:gd name="T45" fmla="*/ 1 h 4"/>
                  <a:gd name="T46" fmla="*/ 1 w 2"/>
                  <a:gd name="T47" fmla="*/ 0 h 4"/>
                  <a:gd name="T48" fmla="*/ 1 w 2"/>
                  <a:gd name="T49" fmla="*/ 2 h 4"/>
                  <a:gd name="T50" fmla="*/ 1 w 2"/>
                  <a:gd name="T51" fmla="*/ 1 h 4"/>
                  <a:gd name="T52" fmla="*/ 1 w 2"/>
                  <a:gd name="T53" fmla="*/ 1 h 4"/>
                  <a:gd name="T54" fmla="*/ 1 w 2"/>
                  <a:gd name="T55" fmla="*/ 1 h 4"/>
                  <a:gd name="T56" fmla="*/ 1 w 2"/>
                  <a:gd name="T57" fmla="*/ 1 h 4"/>
                  <a:gd name="T58" fmla="*/ 1 w 2"/>
                  <a:gd name="T59" fmla="*/ 2 h 4"/>
                  <a:gd name="T60" fmla="*/ 0 w 2"/>
                  <a:gd name="T61" fmla="*/ 2 h 4"/>
                  <a:gd name="T62" fmla="*/ 0 w 2"/>
                  <a:gd name="T63" fmla="*/ 2 h 4"/>
                  <a:gd name="T64" fmla="*/ 0 w 2"/>
                  <a:gd name="T65" fmla="*/ 3 h 4"/>
                  <a:gd name="T66" fmla="*/ 0 w 2"/>
                  <a:gd name="T67" fmla="*/ 2 h 4"/>
                  <a:gd name="T68" fmla="*/ 0 w 2"/>
                  <a:gd name="T6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4">
                    <a:moveTo>
                      <a:pt x="0" y="3"/>
                    </a:moveTo>
                    <a:cubicBezTo>
                      <a:pt x="0" y="4"/>
                      <a:pt x="1" y="3"/>
                      <a:pt x="1" y="3"/>
                    </a:cubicBezTo>
                    <a:cubicBezTo>
                      <a:pt x="1" y="3"/>
                      <a:pt x="1" y="2"/>
                      <a:pt x="1" y="2"/>
                    </a:cubicBezTo>
                    <a:cubicBezTo>
                      <a:pt x="1" y="3"/>
                      <a:pt x="1" y="3"/>
                      <a:pt x="1" y="3"/>
                    </a:cubicBezTo>
                    <a:cubicBezTo>
                      <a:pt x="1" y="3"/>
                      <a:pt x="1" y="3"/>
                      <a:pt x="2" y="2"/>
                    </a:cubicBezTo>
                    <a:cubicBezTo>
                      <a:pt x="2" y="3"/>
                      <a:pt x="2" y="3"/>
                      <a:pt x="2" y="3"/>
                    </a:cubicBezTo>
                    <a:cubicBezTo>
                      <a:pt x="2" y="3"/>
                      <a:pt x="2" y="1"/>
                      <a:pt x="2" y="1"/>
                    </a:cubicBezTo>
                    <a:cubicBezTo>
                      <a:pt x="2" y="2"/>
                      <a:pt x="2" y="2"/>
                      <a:pt x="2" y="3"/>
                    </a:cubicBezTo>
                    <a:cubicBezTo>
                      <a:pt x="2" y="3"/>
                      <a:pt x="2" y="3"/>
                      <a:pt x="2" y="3"/>
                    </a:cubicBezTo>
                    <a:cubicBezTo>
                      <a:pt x="2" y="3"/>
                      <a:pt x="2" y="2"/>
                      <a:pt x="2" y="2"/>
                    </a:cubicBezTo>
                    <a:cubicBezTo>
                      <a:pt x="2" y="2"/>
                      <a:pt x="2" y="2"/>
                      <a:pt x="2" y="1"/>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cubicBezTo>
                      <a:pt x="2" y="1"/>
                      <a:pt x="2" y="1"/>
                      <a:pt x="2" y="1"/>
                    </a:cubicBezTo>
                    <a:cubicBezTo>
                      <a:pt x="2" y="1"/>
                      <a:pt x="2" y="1"/>
                      <a:pt x="2" y="1"/>
                    </a:cubicBezTo>
                    <a:cubicBezTo>
                      <a:pt x="2" y="1"/>
                      <a:pt x="2" y="1"/>
                      <a:pt x="2" y="2"/>
                    </a:cubicBezTo>
                    <a:cubicBezTo>
                      <a:pt x="2" y="1"/>
                      <a:pt x="2" y="1"/>
                      <a:pt x="2" y="1"/>
                    </a:cubicBezTo>
                    <a:cubicBezTo>
                      <a:pt x="2" y="1"/>
                      <a:pt x="2" y="1"/>
                      <a:pt x="2" y="1"/>
                    </a:cubicBezTo>
                    <a:cubicBezTo>
                      <a:pt x="1" y="1"/>
                      <a:pt x="2" y="0"/>
                      <a:pt x="1" y="0"/>
                    </a:cubicBezTo>
                    <a:cubicBezTo>
                      <a:pt x="1" y="1"/>
                      <a:pt x="1" y="1"/>
                      <a:pt x="1" y="1"/>
                    </a:cubicBezTo>
                    <a:cubicBezTo>
                      <a:pt x="1" y="1"/>
                      <a:pt x="1" y="1"/>
                      <a:pt x="1" y="0"/>
                    </a:cubicBezTo>
                    <a:cubicBezTo>
                      <a:pt x="1" y="1"/>
                      <a:pt x="1" y="2"/>
                      <a:pt x="1" y="2"/>
                    </a:cubicBezTo>
                    <a:cubicBezTo>
                      <a:pt x="1" y="1"/>
                      <a:pt x="1" y="2"/>
                      <a:pt x="1" y="1"/>
                    </a:cubicBezTo>
                    <a:cubicBezTo>
                      <a:pt x="1" y="1"/>
                      <a:pt x="1" y="1"/>
                      <a:pt x="1" y="1"/>
                    </a:cubicBezTo>
                    <a:cubicBezTo>
                      <a:pt x="1" y="1"/>
                      <a:pt x="1" y="1"/>
                      <a:pt x="1" y="1"/>
                    </a:cubicBezTo>
                    <a:cubicBezTo>
                      <a:pt x="1" y="2"/>
                      <a:pt x="1" y="0"/>
                      <a:pt x="1" y="1"/>
                    </a:cubicBezTo>
                    <a:cubicBezTo>
                      <a:pt x="1" y="2"/>
                      <a:pt x="1" y="2"/>
                      <a:pt x="1" y="2"/>
                    </a:cubicBezTo>
                    <a:cubicBezTo>
                      <a:pt x="1" y="2"/>
                      <a:pt x="1" y="2"/>
                      <a:pt x="0" y="2"/>
                    </a:cubicBezTo>
                    <a:cubicBezTo>
                      <a:pt x="0" y="2"/>
                      <a:pt x="0" y="2"/>
                      <a:pt x="0" y="2"/>
                    </a:cubicBezTo>
                    <a:cubicBezTo>
                      <a:pt x="0" y="2"/>
                      <a:pt x="0" y="2"/>
                      <a:pt x="0" y="3"/>
                    </a:cubicBezTo>
                    <a:cubicBezTo>
                      <a:pt x="0" y="3"/>
                      <a:pt x="0" y="2"/>
                      <a:pt x="0" y="2"/>
                    </a:cubicBezTo>
                    <a:cubicBezTo>
                      <a:pt x="0" y="2"/>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4" name="Freeform 1920"/>
              <p:cNvSpPr/>
              <p:nvPr/>
            </p:nvSpPr>
            <p:spPr bwMode="auto">
              <a:xfrm>
                <a:off x="1285" y="279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5" name="Freeform 1921"/>
              <p:cNvSpPr/>
              <p:nvPr/>
            </p:nvSpPr>
            <p:spPr bwMode="auto">
              <a:xfrm>
                <a:off x="1277" y="2788"/>
                <a:ext cx="3" cy="12"/>
              </a:xfrm>
              <a:custGeom>
                <a:avLst/>
                <a:gdLst>
                  <a:gd name="T0" fmla="*/ 1 w 1"/>
                  <a:gd name="T1" fmla="*/ 3 h 5"/>
                  <a:gd name="T2" fmla="*/ 1 w 1"/>
                  <a:gd name="T3" fmla="*/ 2 h 5"/>
                  <a:gd name="T4" fmla="*/ 1 w 1"/>
                  <a:gd name="T5" fmla="*/ 3 h 5"/>
                  <a:gd name="T6" fmla="*/ 1 w 1"/>
                  <a:gd name="T7" fmla="*/ 4 h 5"/>
                  <a:gd name="T8" fmla="*/ 1 w 1"/>
                  <a:gd name="T9" fmla="*/ 2 h 5"/>
                  <a:gd name="T10" fmla="*/ 1 w 1"/>
                  <a:gd name="T11" fmla="*/ 2 h 5"/>
                  <a:gd name="T12" fmla="*/ 0 w 1"/>
                  <a:gd name="T13" fmla="*/ 3 h 5"/>
                  <a:gd name="T14" fmla="*/ 0 w 1"/>
                  <a:gd name="T15" fmla="*/ 3 h 5"/>
                  <a:gd name="T16" fmla="*/ 0 w 1"/>
                  <a:gd name="T17" fmla="*/ 3 h 5"/>
                  <a:gd name="T18" fmla="*/ 0 w 1"/>
                  <a:gd name="T19" fmla="*/ 2 h 5"/>
                  <a:gd name="T20" fmla="*/ 0 w 1"/>
                  <a:gd name="T21" fmla="*/ 5 h 5"/>
                  <a:gd name="T22" fmla="*/ 0 w 1"/>
                  <a:gd name="T23" fmla="*/ 4 h 5"/>
                  <a:gd name="T24" fmla="*/ 0 w 1"/>
                  <a:gd name="T25" fmla="*/ 3 h 5"/>
                  <a:gd name="T26" fmla="*/ 0 w 1"/>
                  <a:gd name="T27" fmla="*/ 4 h 5"/>
                  <a:gd name="T28" fmla="*/ 0 w 1"/>
                  <a:gd name="T29" fmla="*/ 4 h 5"/>
                  <a:gd name="T30" fmla="*/ 1 w 1"/>
                  <a:gd name="T31" fmla="*/ 4 h 5"/>
                  <a:gd name="T32" fmla="*/ 1 w 1"/>
                  <a:gd name="T33" fmla="*/ 4 h 5"/>
                  <a:gd name="T34" fmla="*/ 1 w 1"/>
                  <a:gd name="T35" fmla="*/ 4 h 5"/>
                  <a:gd name="T36" fmla="*/ 1 w 1"/>
                  <a:gd name="T37" fmla="*/ 2 h 5"/>
                  <a:gd name="T38" fmla="*/ 1 w 1"/>
                  <a:gd name="T39" fmla="*/ 3 h 5"/>
                  <a:gd name="T40" fmla="*/ 1 w 1"/>
                  <a:gd name="T41" fmla="*/ 2 h 5"/>
                  <a:gd name="T42" fmla="*/ 1 w 1"/>
                  <a:gd name="T43" fmla="*/ 1 h 5"/>
                  <a:gd name="T44" fmla="*/ 1 w 1"/>
                  <a:gd name="T45" fmla="*/ 1 h 5"/>
                  <a:gd name="T46" fmla="*/ 1 w 1"/>
                  <a:gd name="T4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 h="5">
                    <a:moveTo>
                      <a:pt x="1" y="3"/>
                    </a:moveTo>
                    <a:cubicBezTo>
                      <a:pt x="1" y="2"/>
                      <a:pt x="1" y="2"/>
                      <a:pt x="1" y="2"/>
                    </a:cubicBezTo>
                    <a:cubicBezTo>
                      <a:pt x="1" y="2"/>
                      <a:pt x="1" y="3"/>
                      <a:pt x="1" y="3"/>
                    </a:cubicBezTo>
                    <a:cubicBezTo>
                      <a:pt x="1" y="3"/>
                      <a:pt x="1" y="4"/>
                      <a:pt x="1" y="4"/>
                    </a:cubicBezTo>
                    <a:cubicBezTo>
                      <a:pt x="1" y="3"/>
                      <a:pt x="1" y="2"/>
                      <a:pt x="1" y="2"/>
                    </a:cubicBezTo>
                    <a:cubicBezTo>
                      <a:pt x="1" y="2"/>
                      <a:pt x="1" y="2"/>
                      <a:pt x="1" y="2"/>
                    </a:cubicBezTo>
                    <a:cubicBezTo>
                      <a:pt x="1" y="3"/>
                      <a:pt x="0" y="2"/>
                      <a:pt x="0" y="3"/>
                    </a:cubicBezTo>
                    <a:cubicBezTo>
                      <a:pt x="0" y="3"/>
                      <a:pt x="0" y="4"/>
                      <a:pt x="0" y="3"/>
                    </a:cubicBezTo>
                    <a:cubicBezTo>
                      <a:pt x="0" y="3"/>
                      <a:pt x="0" y="3"/>
                      <a:pt x="0" y="3"/>
                    </a:cubicBezTo>
                    <a:cubicBezTo>
                      <a:pt x="0" y="2"/>
                      <a:pt x="0" y="3"/>
                      <a:pt x="0" y="2"/>
                    </a:cubicBezTo>
                    <a:cubicBezTo>
                      <a:pt x="0" y="3"/>
                      <a:pt x="0" y="3"/>
                      <a:pt x="0" y="5"/>
                    </a:cubicBezTo>
                    <a:cubicBezTo>
                      <a:pt x="0" y="5"/>
                      <a:pt x="0" y="5"/>
                      <a:pt x="0" y="4"/>
                    </a:cubicBezTo>
                    <a:cubicBezTo>
                      <a:pt x="0" y="4"/>
                      <a:pt x="0" y="4"/>
                      <a:pt x="0" y="3"/>
                    </a:cubicBezTo>
                    <a:cubicBezTo>
                      <a:pt x="0" y="4"/>
                      <a:pt x="0" y="3"/>
                      <a:pt x="0" y="4"/>
                    </a:cubicBezTo>
                    <a:cubicBezTo>
                      <a:pt x="0" y="4"/>
                      <a:pt x="0" y="4"/>
                      <a:pt x="0" y="4"/>
                    </a:cubicBezTo>
                    <a:cubicBezTo>
                      <a:pt x="0" y="5"/>
                      <a:pt x="1" y="5"/>
                      <a:pt x="1" y="4"/>
                    </a:cubicBezTo>
                    <a:cubicBezTo>
                      <a:pt x="1" y="4"/>
                      <a:pt x="1" y="4"/>
                      <a:pt x="1" y="4"/>
                    </a:cubicBezTo>
                    <a:cubicBezTo>
                      <a:pt x="1" y="4"/>
                      <a:pt x="1" y="4"/>
                      <a:pt x="1" y="4"/>
                    </a:cubicBezTo>
                    <a:cubicBezTo>
                      <a:pt x="1" y="2"/>
                      <a:pt x="1" y="2"/>
                      <a:pt x="1" y="2"/>
                    </a:cubicBezTo>
                    <a:cubicBezTo>
                      <a:pt x="1" y="3"/>
                      <a:pt x="1" y="2"/>
                      <a:pt x="1" y="3"/>
                    </a:cubicBezTo>
                    <a:cubicBezTo>
                      <a:pt x="1" y="2"/>
                      <a:pt x="1" y="2"/>
                      <a:pt x="1" y="2"/>
                    </a:cubicBezTo>
                    <a:cubicBezTo>
                      <a:pt x="1" y="2"/>
                      <a:pt x="1" y="2"/>
                      <a:pt x="1" y="1"/>
                    </a:cubicBezTo>
                    <a:cubicBezTo>
                      <a:pt x="1" y="0"/>
                      <a:pt x="1" y="2"/>
                      <a:pt x="1" y="1"/>
                    </a:cubicBezTo>
                    <a:lnTo>
                      <a:pt x="1"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6" name="Freeform 1922"/>
              <p:cNvSpPr/>
              <p:nvPr/>
            </p:nvSpPr>
            <p:spPr bwMode="auto">
              <a:xfrm>
                <a:off x="1280" y="2793"/>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7" name="Freeform 1923"/>
              <p:cNvSpPr/>
              <p:nvPr/>
            </p:nvSpPr>
            <p:spPr bwMode="auto">
              <a:xfrm>
                <a:off x="1280"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8" name="Rectangle 1924"/>
              <p:cNvSpPr>
                <a:spLocks noChangeArrowheads="1"/>
              </p:cNvSpPr>
              <p:nvPr/>
            </p:nvSpPr>
            <p:spPr bwMode="auto">
              <a:xfrm>
                <a:off x="1277" y="279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9" name="Freeform 1925"/>
              <p:cNvSpPr/>
              <p:nvPr/>
            </p:nvSpPr>
            <p:spPr bwMode="auto">
              <a:xfrm>
                <a:off x="1275" y="2795"/>
                <a:ext cx="2" cy="5"/>
              </a:xfrm>
              <a:custGeom>
                <a:avLst/>
                <a:gdLst>
                  <a:gd name="T0" fmla="*/ 0 w 1"/>
                  <a:gd name="T1" fmla="*/ 2 h 2"/>
                  <a:gd name="T2" fmla="*/ 1 w 1"/>
                  <a:gd name="T3" fmla="*/ 2 h 2"/>
                  <a:gd name="T4" fmla="*/ 1 w 1"/>
                  <a:gd name="T5" fmla="*/ 0 h 2"/>
                  <a:gd name="T6" fmla="*/ 1 w 1"/>
                  <a:gd name="T7" fmla="*/ 1 h 2"/>
                  <a:gd name="T8" fmla="*/ 0 w 1"/>
                  <a:gd name="T9" fmla="*/ 1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0" y="2"/>
                      <a:pt x="1" y="1"/>
                      <a:pt x="1" y="2"/>
                    </a:cubicBezTo>
                    <a:cubicBezTo>
                      <a:pt x="1" y="0"/>
                      <a:pt x="1" y="0"/>
                      <a:pt x="1" y="0"/>
                    </a:cubicBezTo>
                    <a:cubicBezTo>
                      <a:pt x="1" y="0"/>
                      <a:pt x="1" y="1"/>
                      <a:pt x="1" y="1"/>
                    </a:cubicBezTo>
                    <a:cubicBezTo>
                      <a:pt x="1" y="0"/>
                      <a:pt x="0" y="1"/>
                      <a:pt x="0" y="1"/>
                    </a:cubicBez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0" name="Freeform 1926"/>
              <p:cNvSpPr/>
              <p:nvPr/>
            </p:nvSpPr>
            <p:spPr bwMode="auto">
              <a:xfrm>
                <a:off x="1268" y="2790"/>
                <a:ext cx="9" cy="17"/>
              </a:xfrm>
              <a:custGeom>
                <a:avLst/>
                <a:gdLst>
                  <a:gd name="T0" fmla="*/ 3 w 4"/>
                  <a:gd name="T1" fmla="*/ 1 h 7"/>
                  <a:gd name="T2" fmla="*/ 3 w 4"/>
                  <a:gd name="T3" fmla="*/ 2 h 7"/>
                  <a:gd name="T4" fmla="*/ 3 w 4"/>
                  <a:gd name="T5" fmla="*/ 1 h 7"/>
                  <a:gd name="T6" fmla="*/ 3 w 4"/>
                  <a:gd name="T7" fmla="*/ 1 h 7"/>
                  <a:gd name="T8" fmla="*/ 3 w 4"/>
                  <a:gd name="T9" fmla="*/ 1 h 7"/>
                  <a:gd name="T10" fmla="*/ 2 w 4"/>
                  <a:gd name="T11" fmla="*/ 1 h 7"/>
                  <a:gd name="T12" fmla="*/ 2 w 4"/>
                  <a:gd name="T13" fmla="*/ 2 h 7"/>
                  <a:gd name="T14" fmla="*/ 2 w 4"/>
                  <a:gd name="T15" fmla="*/ 1 h 7"/>
                  <a:gd name="T16" fmla="*/ 2 w 4"/>
                  <a:gd name="T17" fmla="*/ 3 h 7"/>
                  <a:gd name="T18" fmla="*/ 2 w 4"/>
                  <a:gd name="T19" fmla="*/ 2 h 7"/>
                  <a:gd name="T20" fmla="*/ 2 w 4"/>
                  <a:gd name="T21" fmla="*/ 2 h 7"/>
                  <a:gd name="T22" fmla="*/ 2 w 4"/>
                  <a:gd name="T23" fmla="*/ 2 h 7"/>
                  <a:gd name="T24" fmla="*/ 2 w 4"/>
                  <a:gd name="T25" fmla="*/ 1 h 7"/>
                  <a:gd name="T26" fmla="*/ 1 w 4"/>
                  <a:gd name="T27" fmla="*/ 1 h 7"/>
                  <a:gd name="T28" fmla="*/ 1 w 4"/>
                  <a:gd name="T29" fmla="*/ 1 h 7"/>
                  <a:gd name="T30" fmla="*/ 1 w 4"/>
                  <a:gd name="T31" fmla="*/ 1 h 7"/>
                  <a:gd name="T32" fmla="*/ 1 w 4"/>
                  <a:gd name="T33" fmla="*/ 1 h 7"/>
                  <a:gd name="T34" fmla="*/ 1 w 4"/>
                  <a:gd name="T35" fmla="*/ 2 h 7"/>
                  <a:gd name="T36" fmla="*/ 1 w 4"/>
                  <a:gd name="T37" fmla="*/ 2 h 7"/>
                  <a:gd name="T38" fmla="*/ 1 w 4"/>
                  <a:gd name="T39" fmla="*/ 1 h 7"/>
                  <a:gd name="T40" fmla="*/ 0 w 4"/>
                  <a:gd name="T41" fmla="*/ 2 h 7"/>
                  <a:gd name="T42" fmla="*/ 0 w 4"/>
                  <a:gd name="T43" fmla="*/ 1 h 7"/>
                  <a:gd name="T44" fmla="*/ 0 w 4"/>
                  <a:gd name="T45" fmla="*/ 3 h 7"/>
                  <a:gd name="T46" fmla="*/ 1 w 4"/>
                  <a:gd name="T47" fmla="*/ 3 h 7"/>
                  <a:gd name="T48" fmla="*/ 1 w 4"/>
                  <a:gd name="T49" fmla="*/ 1 h 7"/>
                  <a:gd name="T50" fmla="*/ 1 w 4"/>
                  <a:gd name="T51" fmla="*/ 3 h 7"/>
                  <a:gd name="T52" fmla="*/ 1 w 4"/>
                  <a:gd name="T53" fmla="*/ 2 h 7"/>
                  <a:gd name="T54" fmla="*/ 1 w 4"/>
                  <a:gd name="T55" fmla="*/ 3 h 7"/>
                  <a:gd name="T56" fmla="*/ 1 w 4"/>
                  <a:gd name="T57" fmla="*/ 2 h 7"/>
                  <a:gd name="T58" fmla="*/ 1 w 4"/>
                  <a:gd name="T59" fmla="*/ 3 h 7"/>
                  <a:gd name="T60" fmla="*/ 1 w 4"/>
                  <a:gd name="T61" fmla="*/ 2 h 7"/>
                  <a:gd name="T62" fmla="*/ 1 w 4"/>
                  <a:gd name="T63" fmla="*/ 3 h 7"/>
                  <a:gd name="T64" fmla="*/ 3 w 4"/>
                  <a:gd name="T65" fmla="*/ 3 h 7"/>
                  <a:gd name="T66" fmla="*/ 3 w 4"/>
                  <a:gd name="T67" fmla="*/ 2 h 7"/>
                  <a:gd name="T68" fmla="*/ 3 w 4"/>
                  <a:gd name="T69" fmla="*/ 2 h 7"/>
                  <a:gd name="T70" fmla="*/ 3 w 4"/>
                  <a:gd name="T71" fmla="*/ 2 h 7"/>
                  <a:gd name="T72" fmla="*/ 3 w 4"/>
                  <a:gd name="T73" fmla="*/ 3 h 7"/>
                  <a:gd name="T74" fmla="*/ 3 w 4"/>
                  <a:gd name="T75" fmla="*/ 3 h 7"/>
                  <a:gd name="T76" fmla="*/ 3 w 4"/>
                  <a:gd name="T77" fmla="*/ 3 h 7"/>
                  <a:gd name="T78" fmla="*/ 3 w 4"/>
                  <a:gd name="T79" fmla="*/ 3 h 7"/>
                  <a:gd name="T80" fmla="*/ 3 w 4"/>
                  <a:gd name="T81" fmla="*/ 1 h 7"/>
                  <a:gd name="T82" fmla="*/ 3 w 4"/>
                  <a:gd name="T83" fmla="*/ 0 h 7"/>
                  <a:gd name="T84" fmla="*/ 3 w 4"/>
                  <a:gd name="T8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7">
                    <a:moveTo>
                      <a:pt x="3" y="1"/>
                    </a:moveTo>
                    <a:cubicBezTo>
                      <a:pt x="3" y="1"/>
                      <a:pt x="3" y="2"/>
                      <a:pt x="3" y="2"/>
                    </a:cubicBezTo>
                    <a:cubicBezTo>
                      <a:pt x="3" y="1"/>
                      <a:pt x="3" y="1"/>
                      <a:pt x="3" y="1"/>
                    </a:cubicBezTo>
                    <a:cubicBezTo>
                      <a:pt x="3" y="0"/>
                      <a:pt x="3" y="1"/>
                      <a:pt x="3" y="1"/>
                    </a:cubicBezTo>
                    <a:cubicBezTo>
                      <a:pt x="3" y="1"/>
                      <a:pt x="3" y="1"/>
                      <a:pt x="3" y="1"/>
                    </a:cubicBezTo>
                    <a:cubicBezTo>
                      <a:pt x="3" y="1"/>
                      <a:pt x="3" y="2"/>
                      <a:pt x="2" y="1"/>
                    </a:cubicBezTo>
                    <a:cubicBezTo>
                      <a:pt x="2" y="2"/>
                      <a:pt x="2" y="2"/>
                      <a:pt x="2" y="2"/>
                    </a:cubicBezTo>
                    <a:cubicBezTo>
                      <a:pt x="2" y="1"/>
                      <a:pt x="2" y="1"/>
                      <a:pt x="2" y="1"/>
                    </a:cubicBezTo>
                    <a:cubicBezTo>
                      <a:pt x="2" y="1"/>
                      <a:pt x="2" y="2"/>
                      <a:pt x="2" y="3"/>
                    </a:cubicBezTo>
                    <a:cubicBezTo>
                      <a:pt x="2" y="2"/>
                      <a:pt x="2" y="3"/>
                      <a:pt x="2" y="2"/>
                    </a:cubicBezTo>
                    <a:cubicBezTo>
                      <a:pt x="2" y="2"/>
                      <a:pt x="2" y="2"/>
                      <a:pt x="2" y="2"/>
                    </a:cubicBezTo>
                    <a:cubicBezTo>
                      <a:pt x="2" y="1"/>
                      <a:pt x="2" y="2"/>
                      <a:pt x="2" y="2"/>
                    </a:cubicBezTo>
                    <a:cubicBezTo>
                      <a:pt x="2" y="1"/>
                      <a:pt x="2" y="1"/>
                      <a:pt x="2" y="1"/>
                    </a:cubicBezTo>
                    <a:cubicBezTo>
                      <a:pt x="2" y="1"/>
                      <a:pt x="1" y="2"/>
                      <a:pt x="1" y="1"/>
                    </a:cubicBezTo>
                    <a:cubicBezTo>
                      <a:pt x="1" y="1"/>
                      <a:pt x="1" y="1"/>
                      <a:pt x="1" y="1"/>
                    </a:cubicBezTo>
                    <a:cubicBezTo>
                      <a:pt x="1" y="1"/>
                      <a:pt x="1" y="1"/>
                      <a:pt x="1" y="1"/>
                    </a:cubicBezTo>
                    <a:cubicBezTo>
                      <a:pt x="1" y="1"/>
                      <a:pt x="1" y="1"/>
                      <a:pt x="1" y="1"/>
                    </a:cubicBezTo>
                    <a:cubicBezTo>
                      <a:pt x="0" y="1"/>
                      <a:pt x="1" y="1"/>
                      <a:pt x="1" y="2"/>
                    </a:cubicBezTo>
                    <a:cubicBezTo>
                      <a:pt x="1" y="1"/>
                      <a:pt x="1" y="3"/>
                      <a:pt x="1" y="2"/>
                    </a:cubicBezTo>
                    <a:cubicBezTo>
                      <a:pt x="0" y="2"/>
                      <a:pt x="1" y="2"/>
                      <a:pt x="1" y="1"/>
                    </a:cubicBezTo>
                    <a:cubicBezTo>
                      <a:pt x="1" y="2"/>
                      <a:pt x="1" y="1"/>
                      <a:pt x="0" y="2"/>
                    </a:cubicBezTo>
                    <a:cubicBezTo>
                      <a:pt x="0" y="1"/>
                      <a:pt x="0" y="1"/>
                      <a:pt x="0" y="1"/>
                    </a:cubicBezTo>
                    <a:cubicBezTo>
                      <a:pt x="0" y="7"/>
                      <a:pt x="0" y="2"/>
                      <a:pt x="0" y="3"/>
                    </a:cubicBezTo>
                    <a:cubicBezTo>
                      <a:pt x="0" y="3"/>
                      <a:pt x="1" y="3"/>
                      <a:pt x="1" y="3"/>
                    </a:cubicBezTo>
                    <a:cubicBezTo>
                      <a:pt x="0" y="3"/>
                      <a:pt x="1" y="2"/>
                      <a:pt x="1" y="1"/>
                    </a:cubicBezTo>
                    <a:cubicBezTo>
                      <a:pt x="0" y="2"/>
                      <a:pt x="1" y="4"/>
                      <a:pt x="1" y="3"/>
                    </a:cubicBezTo>
                    <a:cubicBezTo>
                      <a:pt x="1" y="2"/>
                      <a:pt x="1" y="3"/>
                      <a:pt x="1" y="2"/>
                    </a:cubicBezTo>
                    <a:cubicBezTo>
                      <a:pt x="1" y="3"/>
                      <a:pt x="1" y="3"/>
                      <a:pt x="1" y="3"/>
                    </a:cubicBezTo>
                    <a:cubicBezTo>
                      <a:pt x="1" y="3"/>
                      <a:pt x="1" y="3"/>
                      <a:pt x="1" y="2"/>
                    </a:cubicBezTo>
                    <a:cubicBezTo>
                      <a:pt x="1" y="2"/>
                      <a:pt x="1" y="3"/>
                      <a:pt x="1" y="3"/>
                    </a:cubicBezTo>
                    <a:cubicBezTo>
                      <a:pt x="1" y="3"/>
                      <a:pt x="1" y="3"/>
                      <a:pt x="1" y="2"/>
                    </a:cubicBezTo>
                    <a:cubicBezTo>
                      <a:pt x="1" y="3"/>
                      <a:pt x="1" y="3"/>
                      <a:pt x="1" y="3"/>
                    </a:cubicBezTo>
                    <a:cubicBezTo>
                      <a:pt x="2" y="3"/>
                      <a:pt x="2" y="2"/>
                      <a:pt x="3" y="3"/>
                    </a:cubicBezTo>
                    <a:cubicBezTo>
                      <a:pt x="3" y="2"/>
                      <a:pt x="3" y="2"/>
                      <a:pt x="3" y="2"/>
                    </a:cubicBezTo>
                    <a:cubicBezTo>
                      <a:pt x="3" y="3"/>
                      <a:pt x="3" y="1"/>
                      <a:pt x="3" y="2"/>
                    </a:cubicBezTo>
                    <a:cubicBezTo>
                      <a:pt x="3" y="2"/>
                      <a:pt x="3" y="2"/>
                      <a:pt x="3" y="2"/>
                    </a:cubicBezTo>
                    <a:cubicBezTo>
                      <a:pt x="3" y="2"/>
                      <a:pt x="3" y="3"/>
                      <a:pt x="3" y="3"/>
                    </a:cubicBezTo>
                    <a:cubicBezTo>
                      <a:pt x="3" y="3"/>
                      <a:pt x="3" y="3"/>
                      <a:pt x="3" y="3"/>
                    </a:cubicBezTo>
                    <a:cubicBezTo>
                      <a:pt x="3" y="3"/>
                      <a:pt x="3" y="3"/>
                      <a:pt x="3" y="3"/>
                    </a:cubicBezTo>
                    <a:cubicBezTo>
                      <a:pt x="3" y="2"/>
                      <a:pt x="3" y="2"/>
                      <a:pt x="3" y="3"/>
                    </a:cubicBezTo>
                    <a:cubicBezTo>
                      <a:pt x="4" y="2"/>
                      <a:pt x="3" y="2"/>
                      <a:pt x="3" y="1"/>
                    </a:cubicBezTo>
                    <a:cubicBezTo>
                      <a:pt x="3" y="2"/>
                      <a:pt x="3" y="0"/>
                      <a:pt x="3" y="0"/>
                    </a:cubicBezTo>
                    <a:cubicBezTo>
                      <a:pt x="3" y="1"/>
                      <a:pt x="3" y="1"/>
                      <a:pt x="3"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1" name="Freeform 1927"/>
              <p:cNvSpPr/>
              <p:nvPr/>
            </p:nvSpPr>
            <p:spPr bwMode="auto">
              <a:xfrm>
                <a:off x="1275" y="27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2" name="Freeform 1928"/>
              <p:cNvSpPr/>
              <p:nvPr/>
            </p:nvSpPr>
            <p:spPr bwMode="auto">
              <a:xfrm>
                <a:off x="1270"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3" name="Rectangle 1929"/>
              <p:cNvSpPr>
                <a:spLocks noChangeArrowheads="1"/>
              </p:cNvSpPr>
              <p:nvPr/>
            </p:nvSpPr>
            <p:spPr bwMode="auto">
              <a:xfrm>
                <a:off x="1275"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84" name="Freeform 1930"/>
              <p:cNvSpPr/>
              <p:nvPr/>
            </p:nvSpPr>
            <p:spPr bwMode="auto">
              <a:xfrm>
                <a:off x="1275" y="2793"/>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5" name="Freeform 1931"/>
              <p:cNvSpPr/>
              <p:nvPr/>
            </p:nvSpPr>
            <p:spPr bwMode="auto">
              <a:xfrm>
                <a:off x="1270" y="279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6" name="Freeform 1932"/>
              <p:cNvSpPr/>
              <p:nvPr/>
            </p:nvSpPr>
            <p:spPr bwMode="auto">
              <a:xfrm>
                <a:off x="1273" y="2800"/>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7" name="Freeform 1933"/>
              <p:cNvSpPr/>
              <p:nvPr/>
            </p:nvSpPr>
            <p:spPr bwMode="auto">
              <a:xfrm>
                <a:off x="1270" y="2788"/>
                <a:ext cx="12" cy="14"/>
              </a:xfrm>
              <a:custGeom>
                <a:avLst/>
                <a:gdLst>
                  <a:gd name="T0" fmla="*/ 5 w 5"/>
                  <a:gd name="T1" fmla="*/ 4 h 6"/>
                  <a:gd name="T2" fmla="*/ 5 w 5"/>
                  <a:gd name="T3" fmla="*/ 5 h 6"/>
                  <a:gd name="T4" fmla="*/ 5 w 5"/>
                  <a:gd name="T5" fmla="*/ 6 h 6"/>
                  <a:gd name="T6" fmla="*/ 5 w 5"/>
                  <a:gd name="T7" fmla="*/ 5 h 6"/>
                  <a:gd name="T8" fmla="*/ 5 w 5"/>
                  <a:gd name="T9" fmla="*/ 3 h 6"/>
                  <a:gd name="T10" fmla="*/ 4 w 5"/>
                  <a:gd name="T11" fmla="*/ 2 h 6"/>
                  <a:gd name="T12" fmla="*/ 4 w 5"/>
                  <a:gd name="T13" fmla="*/ 3 h 6"/>
                  <a:gd name="T14" fmla="*/ 3 w 5"/>
                  <a:gd name="T15" fmla="*/ 3 h 6"/>
                  <a:gd name="T16" fmla="*/ 3 w 5"/>
                  <a:gd name="T17" fmla="*/ 3 h 6"/>
                  <a:gd name="T18" fmla="*/ 3 w 5"/>
                  <a:gd name="T19" fmla="*/ 4 h 6"/>
                  <a:gd name="T20" fmla="*/ 3 w 5"/>
                  <a:gd name="T21" fmla="*/ 4 h 6"/>
                  <a:gd name="T22" fmla="*/ 2 w 5"/>
                  <a:gd name="T23" fmla="*/ 4 h 6"/>
                  <a:gd name="T24" fmla="*/ 2 w 5"/>
                  <a:gd name="T25" fmla="*/ 4 h 6"/>
                  <a:gd name="T26" fmla="*/ 2 w 5"/>
                  <a:gd name="T27" fmla="*/ 3 h 6"/>
                  <a:gd name="T28" fmla="*/ 1 w 5"/>
                  <a:gd name="T29" fmla="*/ 4 h 6"/>
                  <a:gd name="T30" fmla="*/ 1 w 5"/>
                  <a:gd name="T31" fmla="*/ 4 h 6"/>
                  <a:gd name="T32" fmla="*/ 1 w 5"/>
                  <a:gd name="T33" fmla="*/ 3 h 6"/>
                  <a:gd name="T34" fmla="*/ 1 w 5"/>
                  <a:gd name="T35" fmla="*/ 4 h 6"/>
                  <a:gd name="T36" fmla="*/ 0 w 5"/>
                  <a:gd name="T37" fmla="*/ 3 h 6"/>
                  <a:gd name="T38" fmla="*/ 0 w 5"/>
                  <a:gd name="T39" fmla="*/ 4 h 6"/>
                  <a:gd name="T40" fmla="*/ 0 w 5"/>
                  <a:gd name="T41" fmla="*/ 3 h 6"/>
                  <a:gd name="T42" fmla="*/ 0 w 5"/>
                  <a:gd name="T43" fmla="*/ 5 h 6"/>
                  <a:gd name="T44" fmla="*/ 0 w 5"/>
                  <a:gd name="T45" fmla="*/ 5 h 6"/>
                  <a:gd name="T46" fmla="*/ 1 w 5"/>
                  <a:gd name="T47" fmla="*/ 5 h 6"/>
                  <a:gd name="T48" fmla="*/ 1 w 5"/>
                  <a:gd name="T49" fmla="*/ 5 h 6"/>
                  <a:gd name="T50" fmla="*/ 1 w 5"/>
                  <a:gd name="T51" fmla="*/ 5 h 6"/>
                  <a:gd name="T52" fmla="*/ 2 w 5"/>
                  <a:gd name="T53" fmla="*/ 5 h 6"/>
                  <a:gd name="T54" fmla="*/ 2 w 5"/>
                  <a:gd name="T55" fmla="*/ 5 h 6"/>
                  <a:gd name="T56" fmla="*/ 2 w 5"/>
                  <a:gd name="T57" fmla="*/ 5 h 6"/>
                  <a:gd name="T58" fmla="*/ 2 w 5"/>
                  <a:gd name="T59" fmla="*/ 5 h 6"/>
                  <a:gd name="T60" fmla="*/ 2 w 5"/>
                  <a:gd name="T61" fmla="*/ 5 h 6"/>
                  <a:gd name="T62" fmla="*/ 2 w 5"/>
                  <a:gd name="T63" fmla="*/ 5 h 6"/>
                  <a:gd name="T64" fmla="*/ 3 w 5"/>
                  <a:gd name="T65" fmla="*/ 6 h 6"/>
                  <a:gd name="T66" fmla="*/ 3 w 5"/>
                  <a:gd name="T67" fmla="*/ 5 h 6"/>
                  <a:gd name="T68" fmla="*/ 3 w 5"/>
                  <a:gd name="T69" fmla="*/ 4 h 6"/>
                  <a:gd name="T70" fmla="*/ 4 w 5"/>
                  <a:gd name="T71" fmla="*/ 4 h 6"/>
                  <a:gd name="T72" fmla="*/ 4 w 5"/>
                  <a:gd name="T73" fmla="*/ 4 h 6"/>
                  <a:gd name="T74" fmla="*/ 5 w 5"/>
                  <a:gd name="T75" fmla="*/ 4 h 6"/>
                  <a:gd name="T76" fmla="*/ 5 w 5"/>
                  <a:gd name="T77" fmla="*/ 3 h 6"/>
                  <a:gd name="T78" fmla="*/ 5 w 5"/>
                  <a:gd name="T7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6">
                    <a:moveTo>
                      <a:pt x="5" y="3"/>
                    </a:moveTo>
                    <a:cubicBezTo>
                      <a:pt x="5" y="3"/>
                      <a:pt x="5" y="4"/>
                      <a:pt x="5" y="4"/>
                    </a:cubicBezTo>
                    <a:cubicBezTo>
                      <a:pt x="5" y="4"/>
                      <a:pt x="5" y="4"/>
                      <a:pt x="5" y="4"/>
                    </a:cubicBezTo>
                    <a:cubicBezTo>
                      <a:pt x="5" y="4"/>
                      <a:pt x="4" y="5"/>
                      <a:pt x="5" y="5"/>
                    </a:cubicBezTo>
                    <a:cubicBezTo>
                      <a:pt x="5" y="5"/>
                      <a:pt x="5" y="5"/>
                      <a:pt x="5" y="5"/>
                    </a:cubicBezTo>
                    <a:cubicBezTo>
                      <a:pt x="5" y="4"/>
                      <a:pt x="5" y="6"/>
                      <a:pt x="5" y="6"/>
                    </a:cubicBezTo>
                    <a:cubicBezTo>
                      <a:pt x="5" y="6"/>
                      <a:pt x="5" y="4"/>
                      <a:pt x="5" y="5"/>
                    </a:cubicBezTo>
                    <a:cubicBezTo>
                      <a:pt x="5" y="4"/>
                      <a:pt x="5" y="5"/>
                      <a:pt x="5" y="5"/>
                    </a:cubicBezTo>
                    <a:cubicBezTo>
                      <a:pt x="5" y="0"/>
                      <a:pt x="5" y="5"/>
                      <a:pt x="5" y="4"/>
                    </a:cubicBezTo>
                    <a:cubicBezTo>
                      <a:pt x="5" y="1"/>
                      <a:pt x="5" y="5"/>
                      <a:pt x="5" y="3"/>
                    </a:cubicBezTo>
                    <a:cubicBezTo>
                      <a:pt x="5" y="3"/>
                      <a:pt x="4" y="3"/>
                      <a:pt x="4" y="3"/>
                    </a:cubicBezTo>
                    <a:cubicBezTo>
                      <a:pt x="4" y="3"/>
                      <a:pt x="4" y="3"/>
                      <a:pt x="4" y="2"/>
                    </a:cubicBezTo>
                    <a:cubicBezTo>
                      <a:pt x="4" y="4"/>
                      <a:pt x="4" y="2"/>
                      <a:pt x="4" y="4"/>
                    </a:cubicBezTo>
                    <a:cubicBezTo>
                      <a:pt x="4" y="3"/>
                      <a:pt x="4" y="4"/>
                      <a:pt x="4" y="3"/>
                    </a:cubicBezTo>
                    <a:cubicBezTo>
                      <a:pt x="4" y="3"/>
                      <a:pt x="4" y="3"/>
                      <a:pt x="4" y="3"/>
                    </a:cubicBezTo>
                    <a:cubicBezTo>
                      <a:pt x="4" y="3"/>
                      <a:pt x="3" y="4"/>
                      <a:pt x="3" y="3"/>
                    </a:cubicBezTo>
                    <a:cubicBezTo>
                      <a:pt x="3" y="3"/>
                      <a:pt x="3" y="4"/>
                      <a:pt x="3" y="4"/>
                    </a:cubicBezTo>
                    <a:cubicBezTo>
                      <a:pt x="3" y="4"/>
                      <a:pt x="3" y="4"/>
                      <a:pt x="3" y="3"/>
                    </a:cubicBezTo>
                    <a:cubicBezTo>
                      <a:pt x="3" y="4"/>
                      <a:pt x="3" y="3"/>
                      <a:pt x="3" y="4"/>
                    </a:cubicBezTo>
                    <a:cubicBezTo>
                      <a:pt x="3" y="4"/>
                      <a:pt x="3" y="4"/>
                      <a:pt x="3" y="4"/>
                    </a:cubicBezTo>
                    <a:cubicBezTo>
                      <a:pt x="3" y="4"/>
                      <a:pt x="3" y="5"/>
                      <a:pt x="2" y="5"/>
                    </a:cubicBezTo>
                    <a:cubicBezTo>
                      <a:pt x="2" y="4"/>
                      <a:pt x="3" y="5"/>
                      <a:pt x="3" y="4"/>
                    </a:cubicBezTo>
                    <a:cubicBezTo>
                      <a:pt x="3" y="4"/>
                      <a:pt x="3" y="4"/>
                      <a:pt x="3" y="3"/>
                    </a:cubicBezTo>
                    <a:cubicBezTo>
                      <a:pt x="3" y="3"/>
                      <a:pt x="3" y="3"/>
                      <a:pt x="2" y="4"/>
                    </a:cubicBezTo>
                    <a:cubicBezTo>
                      <a:pt x="2" y="3"/>
                      <a:pt x="2" y="3"/>
                      <a:pt x="2" y="3"/>
                    </a:cubicBezTo>
                    <a:cubicBezTo>
                      <a:pt x="2" y="2"/>
                      <a:pt x="2" y="4"/>
                      <a:pt x="2" y="4"/>
                    </a:cubicBezTo>
                    <a:cubicBezTo>
                      <a:pt x="2" y="3"/>
                      <a:pt x="2" y="3"/>
                      <a:pt x="2" y="3"/>
                    </a:cubicBezTo>
                    <a:cubicBezTo>
                      <a:pt x="2" y="4"/>
                      <a:pt x="2" y="3"/>
                      <a:pt x="2" y="3"/>
                    </a:cubicBezTo>
                    <a:cubicBezTo>
                      <a:pt x="2" y="4"/>
                      <a:pt x="2" y="4"/>
                      <a:pt x="2" y="4"/>
                    </a:cubicBezTo>
                    <a:cubicBezTo>
                      <a:pt x="2" y="2"/>
                      <a:pt x="1" y="5"/>
                      <a:pt x="1" y="4"/>
                    </a:cubicBezTo>
                    <a:cubicBezTo>
                      <a:pt x="1" y="4"/>
                      <a:pt x="1" y="5"/>
                      <a:pt x="1" y="5"/>
                    </a:cubicBezTo>
                    <a:cubicBezTo>
                      <a:pt x="1" y="4"/>
                      <a:pt x="1" y="4"/>
                      <a:pt x="1" y="4"/>
                    </a:cubicBezTo>
                    <a:cubicBezTo>
                      <a:pt x="1" y="5"/>
                      <a:pt x="1" y="3"/>
                      <a:pt x="1" y="3"/>
                    </a:cubicBezTo>
                    <a:cubicBezTo>
                      <a:pt x="1" y="3"/>
                      <a:pt x="1" y="3"/>
                      <a:pt x="1" y="3"/>
                    </a:cubicBezTo>
                    <a:cubicBezTo>
                      <a:pt x="1" y="3"/>
                      <a:pt x="1" y="3"/>
                      <a:pt x="1" y="3"/>
                    </a:cubicBezTo>
                    <a:cubicBezTo>
                      <a:pt x="1" y="3"/>
                      <a:pt x="1" y="4"/>
                      <a:pt x="1" y="4"/>
                    </a:cubicBezTo>
                    <a:cubicBezTo>
                      <a:pt x="1" y="3"/>
                      <a:pt x="1" y="3"/>
                      <a:pt x="1" y="3"/>
                    </a:cubicBezTo>
                    <a:cubicBezTo>
                      <a:pt x="0" y="3"/>
                      <a:pt x="0" y="2"/>
                      <a:pt x="0" y="3"/>
                    </a:cubicBezTo>
                    <a:cubicBezTo>
                      <a:pt x="0" y="4"/>
                      <a:pt x="0" y="5"/>
                      <a:pt x="0" y="5"/>
                    </a:cubicBezTo>
                    <a:cubicBezTo>
                      <a:pt x="0" y="5"/>
                      <a:pt x="0" y="4"/>
                      <a:pt x="0" y="4"/>
                    </a:cubicBezTo>
                    <a:cubicBezTo>
                      <a:pt x="0" y="4"/>
                      <a:pt x="0" y="4"/>
                      <a:pt x="0" y="4"/>
                    </a:cubicBezTo>
                    <a:cubicBezTo>
                      <a:pt x="0" y="3"/>
                      <a:pt x="0" y="3"/>
                      <a:pt x="0" y="3"/>
                    </a:cubicBezTo>
                    <a:cubicBezTo>
                      <a:pt x="0" y="3"/>
                      <a:pt x="0" y="4"/>
                      <a:pt x="0" y="3"/>
                    </a:cubicBezTo>
                    <a:cubicBezTo>
                      <a:pt x="0" y="4"/>
                      <a:pt x="0" y="4"/>
                      <a:pt x="0" y="5"/>
                    </a:cubicBezTo>
                    <a:cubicBezTo>
                      <a:pt x="0" y="5"/>
                      <a:pt x="0" y="5"/>
                      <a:pt x="0" y="5"/>
                    </a:cubicBezTo>
                    <a:cubicBezTo>
                      <a:pt x="0" y="5"/>
                      <a:pt x="0" y="5"/>
                      <a:pt x="0" y="5"/>
                    </a:cubicBezTo>
                    <a:cubicBezTo>
                      <a:pt x="1" y="4"/>
                      <a:pt x="0" y="6"/>
                      <a:pt x="1" y="5"/>
                    </a:cubicBezTo>
                    <a:cubicBezTo>
                      <a:pt x="1" y="5"/>
                      <a:pt x="1" y="5"/>
                      <a:pt x="1" y="5"/>
                    </a:cubicBezTo>
                    <a:cubicBezTo>
                      <a:pt x="1" y="5"/>
                      <a:pt x="1" y="5"/>
                      <a:pt x="1" y="4"/>
                    </a:cubicBezTo>
                    <a:cubicBezTo>
                      <a:pt x="1" y="5"/>
                      <a:pt x="1" y="5"/>
                      <a:pt x="1" y="5"/>
                    </a:cubicBezTo>
                    <a:cubicBezTo>
                      <a:pt x="1" y="5"/>
                      <a:pt x="1" y="4"/>
                      <a:pt x="1" y="4"/>
                    </a:cubicBezTo>
                    <a:cubicBezTo>
                      <a:pt x="1" y="5"/>
                      <a:pt x="1" y="5"/>
                      <a:pt x="1" y="5"/>
                    </a:cubicBezTo>
                    <a:cubicBezTo>
                      <a:pt x="1" y="5"/>
                      <a:pt x="1" y="5"/>
                      <a:pt x="2" y="5"/>
                    </a:cubicBezTo>
                    <a:cubicBezTo>
                      <a:pt x="2" y="4"/>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6"/>
                    </a:cubicBezTo>
                    <a:cubicBezTo>
                      <a:pt x="2" y="6"/>
                      <a:pt x="2" y="4"/>
                      <a:pt x="2" y="5"/>
                    </a:cubicBezTo>
                    <a:cubicBezTo>
                      <a:pt x="2" y="5"/>
                      <a:pt x="2" y="5"/>
                      <a:pt x="2" y="4"/>
                    </a:cubicBezTo>
                    <a:cubicBezTo>
                      <a:pt x="2" y="4"/>
                      <a:pt x="2" y="5"/>
                      <a:pt x="2" y="5"/>
                    </a:cubicBezTo>
                    <a:cubicBezTo>
                      <a:pt x="2" y="4"/>
                      <a:pt x="2" y="5"/>
                      <a:pt x="3" y="4"/>
                    </a:cubicBezTo>
                    <a:cubicBezTo>
                      <a:pt x="2" y="5"/>
                      <a:pt x="2" y="5"/>
                      <a:pt x="2" y="5"/>
                    </a:cubicBezTo>
                    <a:cubicBezTo>
                      <a:pt x="2" y="6"/>
                      <a:pt x="3" y="5"/>
                      <a:pt x="3" y="5"/>
                    </a:cubicBezTo>
                    <a:cubicBezTo>
                      <a:pt x="3" y="6"/>
                      <a:pt x="3" y="6"/>
                      <a:pt x="3" y="6"/>
                    </a:cubicBezTo>
                    <a:cubicBezTo>
                      <a:pt x="3" y="5"/>
                      <a:pt x="3" y="5"/>
                      <a:pt x="3" y="5"/>
                    </a:cubicBezTo>
                    <a:cubicBezTo>
                      <a:pt x="3" y="5"/>
                      <a:pt x="3" y="5"/>
                      <a:pt x="3" y="5"/>
                    </a:cubicBezTo>
                    <a:cubicBezTo>
                      <a:pt x="3" y="5"/>
                      <a:pt x="3" y="5"/>
                      <a:pt x="3" y="5"/>
                    </a:cubicBezTo>
                    <a:cubicBezTo>
                      <a:pt x="3" y="4"/>
                      <a:pt x="3" y="4"/>
                      <a:pt x="3" y="4"/>
                    </a:cubicBezTo>
                    <a:cubicBezTo>
                      <a:pt x="3" y="6"/>
                      <a:pt x="4" y="5"/>
                      <a:pt x="4" y="4"/>
                    </a:cubicBezTo>
                    <a:cubicBezTo>
                      <a:pt x="4" y="4"/>
                      <a:pt x="4" y="4"/>
                      <a:pt x="4" y="4"/>
                    </a:cubicBezTo>
                    <a:cubicBezTo>
                      <a:pt x="4" y="4"/>
                      <a:pt x="4" y="4"/>
                      <a:pt x="4" y="4"/>
                    </a:cubicBezTo>
                    <a:cubicBezTo>
                      <a:pt x="4" y="5"/>
                      <a:pt x="4" y="5"/>
                      <a:pt x="4" y="4"/>
                    </a:cubicBezTo>
                    <a:cubicBezTo>
                      <a:pt x="4" y="4"/>
                      <a:pt x="4" y="5"/>
                      <a:pt x="4" y="5"/>
                    </a:cubicBezTo>
                    <a:cubicBezTo>
                      <a:pt x="4" y="4"/>
                      <a:pt x="5" y="6"/>
                      <a:pt x="5" y="4"/>
                    </a:cubicBezTo>
                    <a:cubicBezTo>
                      <a:pt x="5" y="4"/>
                      <a:pt x="5" y="4"/>
                      <a:pt x="4" y="4"/>
                    </a:cubicBezTo>
                    <a:cubicBezTo>
                      <a:pt x="4" y="4"/>
                      <a:pt x="4" y="3"/>
                      <a:pt x="5" y="3"/>
                    </a:cubicBezTo>
                    <a:cubicBezTo>
                      <a:pt x="5" y="3"/>
                      <a:pt x="5" y="4"/>
                      <a:pt x="5" y="3"/>
                    </a:cubicBezTo>
                    <a:cubicBezTo>
                      <a:pt x="5" y="5"/>
                      <a:pt x="5" y="5"/>
                      <a:pt x="5" y="5"/>
                    </a:cubicBezTo>
                    <a:cubicBezTo>
                      <a:pt x="5" y="6"/>
                      <a:pt x="5" y="4"/>
                      <a:pt x="5"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8" name="Freeform 1934"/>
              <p:cNvSpPr/>
              <p:nvPr/>
            </p:nvSpPr>
            <p:spPr bwMode="auto">
              <a:xfrm>
                <a:off x="1280" y="28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9" name="Freeform 1935"/>
              <p:cNvSpPr/>
              <p:nvPr/>
            </p:nvSpPr>
            <p:spPr bwMode="auto">
              <a:xfrm>
                <a:off x="1280" y="2797"/>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0" name="Freeform 1936"/>
              <p:cNvSpPr/>
              <p:nvPr/>
            </p:nvSpPr>
            <p:spPr bwMode="auto">
              <a:xfrm>
                <a:off x="1282" y="27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1" name="Rectangle 1937"/>
              <p:cNvSpPr>
                <a:spLocks noChangeArrowheads="1"/>
              </p:cNvSpPr>
              <p:nvPr/>
            </p:nvSpPr>
            <p:spPr bwMode="auto">
              <a:xfrm>
                <a:off x="1282"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2" name="Freeform 1938"/>
              <p:cNvSpPr/>
              <p:nvPr/>
            </p:nvSpPr>
            <p:spPr bwMode="auto">
              <a:xfrm>
                <a:off x="1273" y="2795"/>
                <a:ext cx="9" cy="9"/>
              </a:xfrm>
              <a:custGeom>
                <a:avLst/>
                <a:gdLst>
                  <a:gd name="T0" fmla="*/ 1 w 4"/>
                  <a:gd name="T1" fmla="*/ 2 h 4"/>
                  <a:gd name="T2" fmla="*/ 1 w 4"/>
                  <a:gd name="T3" fmla="*/ 2 h 4"/>
                  <a:gd name="T4" fmla="*/ 0 w 4"/>
                  <a:gd name="T5" fmla="*/ 2 h 4"/>
                  <a:gd name="T6" fmla="*/ 0 w 4"/>
                  <a:gd name="T7" fmla="*/ 3 h 4"/>
                  <a:gd name="T8" fmla="*/ 2 w 4"/>
                  <a:gd name="T9" fmla="*/ 2 h 4"/>
                  <a:gd name="T10" fmla="*/ 2 w 4"/>
                  <a:gd name="T11" fmla="*/ 3 h 4"/>
                  <a:gd name="T12" fmla="*/ 2 w 4"/>
                  <a:gd name="T13" fmla="*/ 2 h 4"/>
                  <a:gd name="T14" fmla="*/ 2 w 4"/>
                  <a:gd name="T15" fmla="*/ 3 h 4"/>
                  <a:gd name="T16" fmla="*/ 3 w 4"/>
                  <a:gd name="T17" fmla="*/ 3 h 4"/>
                  <a:gd name="T18" fmla="*/ 3 w 4"/>
                  <a:gd name="T19" fmla="*/ 2 h 4"/>
                  <a:gd name="T20" fmla="*/ 3 w 4"/>
                  <a:gd name="T21" fmla="*/ 2 h 4"/>
                  <a:gd name="T22" fmla="*/ 3 w 4"/>
                  <a:gd name="T23" fmla="*/ 2 h 4"/>
                  <a:gd name="T24" fmla="*/ 3 w 4"/>
                  <a:gd name="T25" fmla="*/ 2 h 4"/>
                  <a:gd name="T26" fmla="*/ 3 w 4"/>
                  <a:gd name="T27" fmla="*/ 2 h 4"/>
                  <a:gd name="T28" fmla="*/ 3 w 4"/>
                  <a:gd name="T29" fmla="*/ 2 h 4"/>
                  <a:gd name="T30" fmla="*/ 3 w 4"/>
                  <a:gd name="T31" fmla="*/ 3 h 4"/>
                  <a:gd name="T32" fmla="*/ 4 w 4"/>
                  <a:gd name="T33" fmla="*/ 2 h 4"/>
                  <a:gd name="T34" fmla="*/ 4 w 4"/>
                  <a:gd name="T35" fmla="*/ 1 h 4"/>
                  <a:gd name="T36" fmla="*/ 3 w 4"/>
                  <a:gd name="T37" fmla="*/ 2 h 4"/>
                  <a:gd name="T38" fmla="*/ 3 w 4"/>
                  <a:gd name="T39" fmla="*/ 2 h 4"/>
                  <a:gd name="T40" fmla="*/ 3 w 4"/>
                  <a:gd name="T41" fmla="*/ 2 h 4"/>
                  <a:gd name="T42" fmla="*/ 3 w 4"/>
                  <a:gd name="T43" fmla="*/ 1 h 4"/>
                  <a:gd name="T44" fmla="*/ 3 w 4"/>
                  <a:gd name="T45" fmla="*/ 0 h 4"/>
                  <a:gd name="T46" fmla="*/ 3 w 4"/>
                  <a:gd name="T47" fmla="*/ 0 h 4"/>
                  <a:gd name="T48" fmla="*/ 3 w 4"/>
                  <a:gd name="T49" fmla="*/ 1 h 4"/>
                  <a:gd name="T50" fmla="*/ 3 w 4"/>
                  <a:gd name="T51" fmla="*/ 1 h 4"/>
                  <a:gd name="T52" fmla="*/ 3 w 4"/>
                  <a:gd name="T53" fmla="*/ 2 h 4"/>
                  <a:gd name="T54" fmla="*/ 2 w 4"/>
                  <a:gd name="T55" fmla="*/ 2 h 4"/>
                  <a:gd name="T56" fmla="*/ 3 w 4"/>
                  <a:gd name="T57" fmla="*/ 1 h 4"/>
                  <a:gd name="T58" fmla="*/ 3 w 4"/>
                  <a:gd name="T59" fmla="*/ 2 h 4"/>
                  <a:gd name="T60" fmla="*/ 2 w 4"/>
                  <a:gd name="T61" fmla="*/ 1 h 4"/>
                  <a:gd name="T62" fmla="*/ 2 w 4"/>
                  <a:gd name="T63" fmla="*/ 2 h 4"/>
                  <a:gd name="T64" fmla="*/ 2 w 4"/>
                  <a:gd name="T65" fmla="*/ 2 h 4"/>
                  <a:gd name="T66" fmla="*/ 2 w 4"/>
                  <a:gd name="T67" fmla="*/ 1 h 4"/>
                  <a:gd name="T68" fmla="*/ 2 w 4"/>
                  <a:gd name="T69" fmla="*/ 2 h 4"/>
                  <a:gd name="T70" fmla="*/ 1 w 4"/>
                  <a:gd name="T71" fmla="*/ 1 h 4"/>
                  <a:gd name="T72" fmla="*/ 1 w 4"/>
                  <a:gd name="T73" fmla="*/ 2 h 4"/>
                  <a:gd name="T74" fmla="*/ 1 w 4"/>
                  <a:gd name="T75" fmla="*/ 2 h 4"/>
                  <a:gd name="T76" fmla="*/ 1 w 4"/>
                  <a:gd name="T77" fmla="*/ 2 h 4"/>
                  <a:gd name="T78" fmla="*/ 1 w 4"/>
                  <a:gd name="T79" fmla="*/ 3 h 4"/>
                  <a:gd name="T80" fmla="*/ 1 w 4"/>
                  <a:gd name="T8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1" y="2"/>
                    </a:moveTo>
                    <a:cubicBezTo>
                      <a:pt x="1" y="2"/>
                      <a:pt x="1" y="2"/>
                      <a:pt x="1" y="2"/>
                    </a:cubicBezTo>
                    <a:cubicBezTo>
                      <a:pt x="1" y="2"/>
                      <a:pt x="0" y="2"/>
                      <a:pt x="0" y="2"/>
                    </a:cubicBezTo>
                    <a:cubicBezTo>
                      <a:pt x="0" y="3"/>
                      <a:pt x="0" y="2"/>
                      <a:pt x="0" y="3"/>
                    </a:cubicBezTo>
                    <a:cubicBezTo>
                      <a:pt x="1" y="3"/>
                      <a:pt x="1" y="3"/>
                      <a:pt x="2" y="2"/>
                    </a:cubicBezTo>
                    <a:cubicBezTo>
                      <a:pt x="2" y="3"/>
                      <a:pt x="2" y="3"/>
                      <a:pt x="2" y="3"/>
                    </a:cubicBezTo>
                    <a:cubicBezTo>
                      <a:pt x="2" y="2"/>
                      <a:pt x="2" y="4"/>
                      <a:pt x="2" y="2"/>
                    </a:cubicBezTo>
                    <a:cubicBezTo>
                      <a:pt x="2" y="3"/>
                      <a:pt x="2" y="3"/>
                      <a:pt x="2" y="3"/>
                    </a:cubicBezTo>
                    <a:cubicBezTo>
                      <a:pt x="2" y="3"/>
                      <a:pt x="3" y="1"/>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3"/>
                      <a:pt x="3" y="2"/>
                      <a:pt x="3" y="2"/>
                    </a:cubicBezTo>
                    <a:cubicBezTo>
                      <a:pt x="3" y="3"/>
                      <a:pt x="3" y="3"/>
                      <a:pt x="3" y="3"/>
                    </a:cubicBezTo>
                    <a:cubicBezTo>
                      <a:pt x="3" y="2"/>
                      <a:pt x="3" y="3"/>
                      <a:pt x="4" y="2"/>
                    </a:cubicBezTo>
                    <a:cubicBezTo>
                      <a:pt x="4" y="1"/>
                      <a:pt x="4" y="1"/>
                      <a:pt x="4" y="1"/>
                    </a:cubicBezTo>
                    <a:cubicBezTo>
                      <a:pt x="3" y="1"/>
                      <a:pt x="3" y="1"/>
                      <a:pt x="3" y="2"/>
                    </a:cubicBezTo>
                    <a:cubicBezTo>
                      <a:pt x="3" y="2"/>
                      <a:pt x="3" y="2"/>
                      <a:pt x="3" y="2"/>
                    </a:cubicBezTo>
                    <a:cubicBezTo>
                      <a:pt x="3" y="3"/>
                      <a:pt x="3" y="1"/>
                      <a:pt x="3" y="2"/>
                    </a:cubicBezTo>
                    <a:cubicBezTo>
                      <a:pt x="3" y="1"/>
                      <a:pt x="3" y="1"/>
                      <a:pt x="3" y="1"/>
                    </a:cubicBezTo>
                    <a:cubicBezTo>
                      <a:pt x="3" y="0"/>
                      <a:pt x="3" y="2"/>
                      <a:pt x="3" y="0"/>
                    </a:cubicBezTo>
                    <a:cubicBezTo>
                      <a:pt x="3" y="0"/>
                      <a:pt x="3" y="0"/>
                      <a:pt x="3" y="0"/>
                    </a:cubicBezTo>
                    <a:cubicBezTo>
                      <a:pt x="3" y="0"/>
                      <a:pt x="3" y="0"/>
                      <a:pt x="3" y="1"/>
                    </a:cubicBezTo>
                    <a:cubicBezTo>
                      <a:pt x="3" y="1"/>
                      <a:pt x="3" y="1"/>
                      <a:pt x="3" y="1"/>
                    </a:cubicBezTo>
                    <a:cubicBezTo>
                      <a:pt x="3" y="1"/>
                      <a:pt x="3" y="2"/>
                      <a:pt x="3" y="2"/>
                    </a:cubicBezTo>
                    <a:cubicBezTo>
                      <a:pt x="3" y="1"/>
                      <a:pt x="3" y="2"/>
                      <a:pt x="2" y="2"/>
                    </a:cubicBezTo>
                    <a:cubicBezTo>
                      <a:pt x="3" y="1"/>
                      <a:pt x="3" y="1"/>
                      <a:pt x="3" y="1"/>
                    </a:cubicBezTo>
                    <a:cubicBezTo>
                      <a:pt x="3" y="2"/>
                      <a:pt x="3" y="2"/>
                      <a:pt x="3" y="2"/>
                    </a:cubicBezTo>
                    <a:cubicBezTo>
                      <a:pt x="2" y="2"/>
                      <a:pt x="2" y="1"/>
                      <a:pt x="2" y="1"/>
                    </a:cubicBezTo>
                    <a:cubicBezTo>
                      <a:pt x="2" y="1"/>
                      <a:pt x="2" y="1"/>
                      <a:pt x="2" y="2"/>
                    </a:cubicBezTo>
                    <a:cubicBezTo>
                      <a:pt x="2" y="1"/>
                      <a:pt x="2" y="1"/>
                      <a:pt x="2" y="2"/>
                    </a:cubicBezTo>
                    <a:cubicBezTo>
                      <a:pt x="2" y="1"/>
                      <a:pt x="2" y="1"/>
                      <a:pt x="2" y="1"/>
                    </a:cubicBezTo>
                    <a:cubicBezTo>
                      <a:pt x="2" y="1"/>
                      <a:pt x="2" y="1"/>
                      <a:pt x="2" y="2"/>
                    </a:cubicBezTo>
                    <a:cubicBezTo>
                      <a:pt x="2" y="2"/>
                      <a:pt x="1" y="2"/>
                      <a:pt x="1" y="1"/>
                    </a:cubicBezTo>
                    <a:cubicBezTo>
                      <a:pt x="1" y="2"/>
                      <a:pt x="1" y="2"/>
                      <a:pt x="1" y="2"/>
                    </a:cubicBezTo>
                    <a:cubicBezTo>
                      <a:pt x="1" y="3"/>
                      <a:pt x="1" y="1"/>
                      <a:pt x="1" y="2"/>
                    </a:cubicBezTo>
                    <a:cubicBezTo>
                      <a:pt x="1" y="2"/>
                      <a:pt x="1" y="2"/>
                      <a:pt x="1" y="2"/>
                    </a:cubicBezTo>
                    <a:cubicBezTo>
                      <a:pt x="1" y="2"/>
                      <a:pt x="1" y="3"/>
                      <a:pt x="1" y="3"/>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3" name="Freeform 1939"/>
              <p:cNvSpPr/>
              <p:nvPr/>
            </p:nvSpPr>
            <p:spPr bwMode="auto">
              <a:xfrm>
                <a:off x="1273" y="2800"/>
                <a:ext cx="0" cy="2"/>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1"/>
                    </a:cubicBezTo>
                    <a:cubicBezTo>
                      <a:pt x="0" y="1"/>
                      <a:pt x="0" y="1"/>
                      <a:pt x="0" y="1"/>
                    </a:cubicBezTo>
                    <a:cubicBezTo>
                      <a:pt x="0" y="1"/>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4" name="Freeform 1940"/>
              <p:cNvSpPr/>
              <p:nvPr/>
            </p:nvSpPr>
            <p:spPr bwMode="auto">
              <a:xfrm>
                <a:off x="1263" y="2790"/>
                <a:ext cx="10" cy="12"/>
              </a:xfrm>
              <a:custGeom>
                <a:avLst/>
                <a:gdLst>
                  <a:gd name="T0" fmla="*/ 2 w 4"/>
                  <a:gd name="T1" fmla="*/ 3 h 5"/>
                  <a:gd name="T2" fmla="*/ 1 w 4"/>
                  <a:gd name="T3" fmla="*/ 3 h 5"/>
                  <a:gd name="T4" fmla="*/ 2 w 4"/>
                  <a:gd name="T5" fmla="*/ 5 h 5"/>
                  <a:gd name="T6" fmla="*/ 3 w 4"/>
                  <a:gd name="T7" fmla="*/ 4 h 5"/>
                  <a:gd name="T8" fmla="*/ 3 w 4"/>
                  <a:gd name="T9" fmla="*/ 5 h 5"/>
                  <a:gd name="T10" fmla="*/ 4 w 4"/>
                  <a:gd name="T11" fmla="*/ 4 h 5"/>
                  <a:gd name="T12" fmla="*/ 3 w 4"/>
                  <a:gd name="T13" fmla="*/ 4 h 5"/>
                  <a:gd name="T14" fmla="*/ 4 w 4"/>
                  <a:gd name="T15" fmla="*/ 4 h 5"/>
                  <a:gd name="T16" fmla="*/ 3 w 4"/>
                  <a:gd name="T17" fmla="*/ 4 h 5"/>
                  <a:gd name="T18" fmla="*/ 4 w 4"/>
                  <a:gd name="T19" fmla="*/ 4 h 5"/>
                  <a:gd name="T20" fmla="*/ 3 w 4"/>
                  <a:gd name="T21" fmla="*/ 4 h 5"/>
                  <a:gd name="T22" fmla="*/ 3 w 4"/>
                  <a:gd name="T23" fmla="*/ 3 h 5"/>
                  <a:gd name="T24" fmla="*/ 3 w 4"/>
                  <a:gd name="T25" fmla="*/ 3 h 5"/>
                  <a:gd name="T26" fmla="*/ 3 w 4"/>
                  <a:gd name="T27" fmla="*/ 3 h 5"/>
                  <a:gd name="T28" fmla="*/ 2 w 4"/>
                  <a:gd name="T29" fmla="*/ 4 h 5"/>
                  <a:gd name="T30" fmla="*/ 3 w 4"/>
                  <a:gd name="T31" fmla="*/ 3 h 5"/>
                  <a:gd name="T32" fmla="*/ 2 w 4"/>
                  <a:gd name="T33" fmla="*/ 2 h 5"/>
                  <a:gd name="T34" fmla="*/ 1 w 4"/>
                  <a:gd name="T35" fmla="*/ 1 h 5"/>
                  <a:gd name="T36" fmla="*/ 2 w 4"/>
                  <a:gd name="T37" fmla="*/ 1 h 5"/>
                  <a:gd name="T38" fmla="*/ 2 w 4"/>
                  <a:gd name="T39" fmla="*/ 1 h 5"/>
                  <a:gd name="T40" fmla="*/ 1 w 4"/>
                  <a:gd name="T41" fmla="*/ 0 h 5"/>
                  <a:gd name="T42" fmla="*/ 2 w 4"/>
                  <a:gd name="T4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2" y="3"/>
                    </a:moveTo>
                    <a:cubicBezTo>
                      <a:pt x="1" y="3"/>
                      <a:pt x="1" y="3"/>
                      <a:pt x="1" y="3"/>
                    </a:cubicBezTo>
                    <a:cubicBezTo>
                      <a:pt x="2" y="5"/>
                      <a:pt x="2" y="4"/>
                      <a:pt x="2" y="5"/>
                    </a:cubicBezTo>
                    <a:cubicBezTo>
                      <a:pt x="3" y="5"/>
                      <a:pt x="3" y="4"/>
                      <a:pt x="3" y="4"/>
                    </a:cubicBezTo>
                    <a:cubicBezTo>
                      <a:pt x="3" y="5"/>
                      <a:pt x="3" y="5"/>
                      <a:pt x="3" y="5"/>
                    </a:cubicBezTo>
                    <a:cubicBezTo>
                      <a:pt x="3" y="4"/>
                      <a:pt x="4" y="5"/>
                      <a:pt x="4" y="4"/>
                    </a:cubicBezTo>
                    <a:cubicBezTo>
                      <a:pt x="4" y="4"/>
                      <a:pt x="3" y="5"/>
                      <a:pt x="3" y="4"/>
                    </a:cubicBezTo>
                    <a:cubicBezTo>
                      <a:pt x="4" y="4"/>
                      <a:pt x="4" y="4"/>
                      <a:pt x="4" y="4"/>
                    </a:cubicBezTo>
                    <a:cubicBezTo>
                      <a:pt x="3" y="4"/>
                      <a:pt x="3" y="4"/>
                      <a:pt x="3" y="4"/>
                    </a:cubicBezTo>
                    <a:cubicBezTo>
                      <a:pt x="4" y="4"/>
                      <a:pt x="4" y="4"/>
                      <a:pt x="4" y="4"/>
                    </a:cubicBezTo>
                    <a:cubicBezTo>
                      <a:pt x="4" y="3"/>
                      <a:pt x="3" y="5"/>
                      <a:pt x="3" y="4"/>
                    </a:cubicBezTo>
                    <a:cubicBezTo>
                      <a:pt x="3" y="3"/>
                      <a:pt x="3" y="3"/>
                      <a:pt x="3" y="3"/>
                    </a:cubicBezTo>
                    <a:cubicBezTo>
                      <a:pt x="3" y="3"/>
                      <a:pt x="3" y="4"/>
                      <a:pt x="3" y="3"/>
                    </a:cubicBezTo>
                    <a:cubicBezTo>
                      <a:pt x="3" y="3"/>
                      <a:pt x="3" y="3"/>
                      <a:pt x="3" y="3"/>
                    </a:cubicBezTo>
                    <a:cubicBezTo>
                      <a:pt x="3" y="3"/>
                      <a:pt x="3" y="4"/>
                      <a:pt x="2" y="4"/>
                    </a:cubicBezTo>
                    <a:cubicBezTo>
                      <a:pt x="2" y="4"/>
                      <a:pt x="3" y="3"/>
                      <a:pt x="3" y="3"/>
                    </a:cubicBezTo>
                    <a:cubicBezTo>
                      <a:pt x="2" y="4"/>
                      <a:pt x="1" y="2"/>
                      <a:pt x="2" y="2"/>
                    </a:cubicBezTo>
                    <a:cubicBezTo>
                      <a:pt x="1" y="2"/>
                      <a:pt x="1" y="1"/>
                      <a:pt x="1" y="1"/>
                    </a:cubicBezTo>
                    <a:cubicBezTo>
                      <a:pt x="2" y="0"/>
                      <a:pt x="2" y="1"/>
                      <a:pt x="2" y="1"/>
                    </a:cubicBezTo>
                    <a:cubicBezTo>
                      <a:pt x="2" y="1"/>
                      <a:pt x="2" y="1"/>
                      <a:pt x="2" y="1"/>
                    </a:cubicBezTo>
                    <a:cubicBezTo>
                      <a:pt x="2" y="1"/>
                      <a:pt x="1" y="0"/>
                      <a:pt x="1" y="0"/>
                    </a:cubicBezTo>
                    <a:cubicBezTo>
                      <a:pt x="0" y="0"/>
                      <a:pt x="1" y="3"/>
                      <a:pt x="2"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5" name="Rectangle 1941"/>
              <p:cNvSpPr>
                <a:spLocks noChangeArrowheads="1"/>
              </p:cNvSpPr>
              <p:nvPr/>
            </p:nvSpPr>
            <p:spPr bwMode="auto">
              <a:xfrm>
                <a:off x="1266"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6" name="Rectangle 1942"/>
              <p:cNvSpPr>
                <a:spLocks noChangeArrowheads="1"/>
              </p:cNvSpPr>
              <p:nvPr/>
            </p:nvSpPr>
            <p:spPr bwMode="auto">
              <a:xfrm>
                <a:off x="1299"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7" name="Freeform 1943"/>
              <p:cNvSpPr/>
              <p:nvPr/>
            </p:nvSpPr>
            <p:spPr bwMode="auto">
              <a:xfrm>
                <a:off x="1299" y="2762"/>
                <a:ext cx="0" cy="7"/>
              </a:xfrm>
              <a:custGeom>
                <a:avLst/>
                <a:gdLst>
                  <a:gd name="T0" fmla="*/ 0 h 3"/>
                  <a:gd name="T1" fmla="*/ 0 h 3"/>
                  <a:gd name="T2" fmla="*/ 3 h 3"/>
                  <a:gd name="T3" fmla="*/ 1 h 3"/>
                  <a:gd name="T4" fmla="*/ 2 h 3"/>
                  <a:gd name="T5" fmla="*/ 0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0"/>
                      <a:pt x="0" y="0"/>
                      <a:pt x="0" y="0"/>
                    </a:cubicBezTo>
                    <a:cubicBezTo>
                      <a:pt x="0" y="2"/>
                      <a:pt x="0" y="1"/>
                      <a:pt x="0" y="3"/>
                    </a:cubicBezTo>
                    <a:cubicBezTo>
                      <a:pt x="0" y="2"/>
                      <a:pt x="0" y="2"/>
                      <a:pt x="0" y="1"/>
                    </a:cubicBezTo>
                    <a:cubicBezTo>
                      <a:pt x="0" y="1"/>
                      <a:pt x="0" y="2"/>
                      <a:pt x="0" y="2"/>
                    </a:cubicBezTo>
                    <a:cubicBezTo>
                      <a:pt x="0" y="1"/>
                      <a:pt x="0" y="1"/>
                      <a:pt x="0" y="0"/>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8" name="Freeform 1944"/>
              <p:cNvSpPr/>
              <p:nvPr/>
            </p:nvSpPr>
            <p:spPr bwMode="auto">
              <a:xfrm>
                <a:off x="1299" y="2764"/>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9" name="Freeform 1945"/>
              <p:cNvSpPr/>
              <p:nvPr/>
            </p:nvSpPr>
            <p:spPr bwMode="auto">
              <a:xfrm>
                <a:off x="1299" y="2764"/>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0" name="Freeform 1946"/>
              <p:cNvSpPr/>
              <p:nvPr/>
            </p:nvSpPr>
            <p:spPr bwMode="auto">
              <a:xfrm>
                <a:off x="1299"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1" name="Freeform 1947"/>
              <p:cNvSpPr/>
              <p:nvPr/>
            </p:nvSpPr>
            <p:spPr bwMode="auto">
              <a:xfrm>
                <a:off x="1296" y="2762"/>
                <a:ext cx="3" cy="4"/>
              </a:xfrm>
              <a:custGeom>
                <a:avLst/>
                <a:gdLst>
                  <a:gd name="T0" fmla="*/ 0 w 1"/>
                  <a:gd name="T1" fmla="*/ 2 h 2"/>
                  <a:gd name="T2" fmla="*/ 1 w 1"/>
                  <a:gd name="T3" fmla="*/ 2 h 2"/>
                  <a:gd name="T4" fmla="*/ 1 w 1"/>
                  <a:gd name="T5" fmla="*/ 2 h 2"/>
                  <a:gd name="T6" fmla="*/ 1 w 1"/>
                  <a:gd name="T7" fmla="*/ 1 h 2"/>
                  <a:gd name="T8" fmla="*/ 1 w 1"/>
                  <a:gd name="T9" fmla="*/ 1 h 2"/>
                  <a:gd name="T10" fmla="*/ 1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1" y="2"/>
                      <a:pt x="1" y="2"/>
                    </a:cubicBezTo>
                    <a:cubicBezTo>
                      <a:pt x="1" y="2"/>
                      <a:pt x="1" y="2"/>
                      <a:pt x="1" y="2"/>
                    </a:cubicBezTo>
                    <a:cubicBezTo>
                      <a:pt x="1" y="1"/>
                      <a:pt x="1" y="1"/>
                      <a:pt x="1" y="1"/>
                    </a:cubicBezTo>
                    <a:cubicBezTo>
                      <a:pt x="1" y="1"/>
                      <a:pt x="1" y="1"/>
                      <a:pt x="1" y="1"/>
                    </a:cubicBezTo>
                    <a:cubicBezTo>
                      <a:pt x="1" y="0"/>
                      <a:pt x="1" y="0"/>
                      <a:pt x="1" y="0"/>
                    </a:cubicBezTo>
                    <a:cubicBezTo>
                      <a:pt x="1" y="0"/>
                      <a:pt x="0" y="1"/>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2" name="Freeform 1948"/>
              <p:cNvSpPr/>
              <p:nvPr/>
            </p:nvSpPr>
            <p:spPr bwMode="auto">
              <a:xfrm>
                <a:off x="1299" y="2764"/>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3" name="Freeform 1949"/>
              <p:cNvSpPr/>
              <p:nvPr/>
            </p:nvSpPr>
            <p:spPr bwMode="auto">
              <a:xfrm>
                <a:off x="1299" y="276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4" name="Freeform 1950"/>
              <p:cNvSpPr/>
              <p:nvPr/>
            </p:nvSpPr>
            <p:spPr bwMode="auto">
              <a:xfrm>
                <a:off x="1296" y="2762"/>
                <a:ext cx="0" cy="4"/>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0"/>
                      <a:pt x="0" y="0"/>
                    </a:cubicBezTo>
                    <a:cubicBezTo>
                      <a:pt x="0" y="0"/>
                      <a:pt x="0" y="0"/>
                      <a:pt x="0" y="0"/>
                    </a:cubicBezTo>
                    <a:cubicBezTo>
                      <a:pt x="0" y="1"/>
                      <a:pt x="0" y="1"/>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5" name="Freeform 1951"/>
              <p:cNvSpPr/>
              <p:nvPr/>
            </p:nvSpPr>
            <p:spPr bwMode="auto">
              <a:xfrm>
                <a:off x="1296"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6" name="Freeform 1952"/>
              <p:cNvSpPr/>
              <p:nvPr/>
            </p:nvSpPr>
            <p:spPr bwMode="auto">
              <a:xfrm>
                <a:off x="1296" y="2757"/>
                <a:ext cx="0" cy="7"/>
              </a:xfrm>
              <a:custGeom>
                <a:avLst/>
                <a:gdLst>
                  <a:gd name="T0" fmla="*/ 3 h 3"/>
                  <a:gd name="T1" fmla="*/ 2 h 3"/>
                  <a:gd name="T2" fmla="*/ 3 h 3"/>
                  <a:gd name="T3" fmla="*/ 2 h 3"/>
                  <a:gd name="T4" fmla="*/ 3 h 3"/>
                  <a:gd name="T5" fmla="*/ 2 h 3"/>
                  <a:gd name="T6" fmla="*/ 3 h 3"/>
                  <a:gd name="T7" fmla="*/ 2 h 3"/>
                  <a:gd name="T8" fmla="*/ 2 h 3"/>
                  <a:gd name="T9" fmla="*/ 1 h 3"/>
                  <a:gd name="T10" fmla="*/ 1 h 3"/>
                  <a:gd name="T11"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Lst>
                <a:rect l="0" t="0" r="r" b="b"/>
                <a:pathLst>
                  <a:path h="3">
                    <a:moveTo>
                      <a:pt x="0" y="3"/>
                    </a:moveTo>
                    <a:cubicBezTo>
                      <a:pt x="0" y="2"/>
                      <a:pt x="0" y="2"/>
                      <a:pt x="0" y="2"/>
                    </a:cubicBezTo>
                    <a:cubicBezTo>
                      <a:pt x="0" y="2"/>
                      <a:pt x="0" y="3"/>
                      <a:pt x="0" y="3"/>
                    </a:cubicBezTo>
                    <a:cubicBezTo>
                      <a:pt x="0" y="3"/>
                      <a:pt x="0" y="2"/>
                      <a:pt x="0" y="2"/>
                    </a:cubicBezTo>
                    <a:cubicBezTo>
                      <a:pt x="0" y="3"/>
                      <a:pt x="0" y="2"/>
                      <a:pt x="0" y="3"/>
                    </a:cubicBezTo>
                    <a:cubicBezTo>
                      <a:pt x="0" y="3"/>
                      <a:pt x="0" y="3"/>
                      <a:pt x="0" y="2"/>
                    </a:cubicBezTo>
                    <a:cubicBezTo>
                      <a:pt x="0" y="3"/>
                      <a:pt x="0" y="3"/>
                      <a:pt x="0" y="3"/>
                    </a:cubicBezTo>
                    <a:cubicBezTo>
                      <a:pt x="0" y="2"/>
                      <a:pt x="0" y="2"/>
                      <a:pt x="0" y="2"/>
                    </a:cubicBezTo>
                    <a:cubicBezTo>
                      <a:pt x="0" y="2"/>
                      <a:pt x="0" y="3"/>
                      <a:pt x="0" y="2"/>
                    </a:cubicBezTo>
                    <a:cubicBezTo>
                      <a:pt x="0" y="2"/>
                      <a:pt x="0" y="1"/>
                      <a:pt x="0" y="1"/>
                    </a:cubicBezTo>
                    <a:cubicBezTo>
                      <a:pt x="0" y="2"/>
                      <a:pt x="0" y="0"/>
                      <a:pt x="0" y="1"/>
                    </a:cubicBezTo>
                    <a:cubicBezTo>
                      <a:pt x="0" y="1"/>
                      <a:pt x="0" y="2"/>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7" name="Freeform 1953"/>
              <p:cNvSpPr/>
              <p:nvPr/>
            </p:nvSpPr>
            <p:spPr bwMode="auto">
              <a:xfrm>
                <a:off x="1296" y="2759"/>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8" name="Freeform 1954"/>
              <p:cNvSpPr/>
              <p:nvPr/>
            </p:nvSpPr>
            <p:spPr bwMode="auto">
              <a:xfrm>
                <a:off x="1294" y="2757"/>
                <a:ext cx="0" cy="7"/>
              </a:xfrm>
              <a:custGeom>
                <a:avLst/>
                <a:gdLst>
                  <a:gd name="T0" fmla="*/ 3 h 3"/>
                  <a:gd name="T1" fmla="*/ 3 h 3"/>
                  <a:gd name="T2" fmla="*/ 3 h 3"/>
                  <a:gd name="T3" fmla="*/ 2 h 3"/>
                  <a:gd name="T4" fmla="*/ 3 h 3"/>
                  <a:gd name="T5" fmla="*/ 1 h 3"/>
                  <a:gd name="T6" fmla="*/ 2 h 3"/>
                  <a:gd name="T7" fmla="*/ 2 h 3"/>
                  <a:gd name="T8" fmla="*/ 2 h 3"/>
                  <a:gd name="T9" fmla="*/ 2 h 3"/>
                  <a:gd name="T10"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3"/>
                    </a:moveTo>
                    <a:cubicBezTo>
                      <a:pt x="0" y="3"/>
                      <a:pt x="0" y="3"/>
                      <a:pt x="0" y="3"/>
                    </a:cubicBezTo>
                    <a:cubicBezTo>
                      <a:pt x="0" y="3"/>
                      <a:pt x="0" y="3"/>
                      <a:pt x="0" y="3"/>
                    </a:cubicBezTo>
                    <a:cubicBezTo>
                      <a:pt x="0" y="2"/>
                      <a:pt x="0" y="2"/>
                      <a:pt x="0" y="2"/>
                    </a:cubicBezTo>
                    <a:cubicBezTo>
                      <a:pt x="0" y="1"/>
                      <a:pt x="0" y="2"/>
                      <a:pt x="0" y="3"/>
                    </a:cubicBezTo>
                    <a:cubicBezTo>
                      <a:pt x="0" y="2"/>
                      <a:pt x="0" y="2"/>
                      <a:pt x="0" y="1"/>
                    </a:cubicBezTo>
                    <a:cubicBezTo>
                      <a:pt x="0" y="2"/>
                      <a:pt x="0" y="2"/>
                      <a:pt x="0" y="2"/>
                    </a:cubicBezTo>
                    <a:cubicBezTo>
                      <a:pt x="0" y="0"/>
                      <a:pt x="0" y="1"/>
                      <a:pt x="0" y="2"/>
                    </a:cubicBezTo>
                    <a:cubicBezTo>
                      <a:pt x="0" y="2"/>
                      <a:pt x="0" y="2"/>
                      <a:pt x="0" y="2"/>
                    </a:cubicBezTo>
                    <a:cubicBezTo>
                      <a:pt x="0" y="2"/>
                      <a:pt x="0" y="2"/>
                      <a:pt x="0" y="2"/>
                    </a:cubicBezTo>
                    <a:cubicBezTo>
                      <a:pt x="0" y="3"/>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9" name="Freeform 1955"/>
              <p:cNvSpPr/>
              <p:nvPr/>
            </p:nvSpPr>
            <p:spPr bwMode="auto">
              <a:xfrm>
                <a:off x="1294" y="2764"/>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0" name="Freeform 1956"/>
              <p:cNvSpPr/>
              <p:nvPr/>
            </p:nvSpPr>
            <p:spPr bwMode="auto">
              <a:xfrm>
                <a:off x="1294" y="2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1" name="Rectangle 1957"/>
              <p:cNvSpPr>
                <a:spLocks noChangeArrowheads="1"/>
              </p:cNvSpPr>
              <p:nvPr/>
            </p:nvSpPr>
            <p:spPr bwMode="auto">
              <a:xfrm>
                <a:off x="1294"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2" name="Freeform 1958"/>
              <p:cNvSpPr/>
              <p:nvPr/>
            </p:nvSpPr>
            <p:spPr bwMode="auto">
              <a:xfrm>
                <a:off x="1287" y="2759"/>
                <a:ext cx="7" cy="7"/>
              </a:xfrm>
              <a:custGeom>
                <a:avLst/>
                <a:gdLst>
                  <a:gd name="T0" fmla="*/ 0 w 3"/>
                  <a:gd name="T1" fmla="*/ 0 h 3"/>
                  <a:gd name="T2" fmla="*/ 0 w 3"/>
                  <a:gd name="T3" fmla="*/ 1 h 3"/>
                  <a:gd name="T4" fmla="*/ 0 w 3"/>
                  <a:gd name="T5" fmla="*/ 2 h 3"/>
                  <a:gd name="T6" fmla="*/ 0 w 3"/>
                  <a:gd name="T7" fmla="*/ 3 h 3"/>
                  <a:gd name="T8" fmla="*/ 0 w 3"/>
                  <a:gd name="T9" fmla="*/ 2 h 3"/>
                  <a:gd name="T10" fmla="*/ 0 w 3"/>
                  <a:gd name="T11" fmla="*/ 3 h 3"/>
                  <a:gd name="T12" fmla="*/ 0 w 3"/>
                  <a:gd name="T13" fmla="*/ 2 h 3"/>
                  <a:gd name="T14" fmla="*/ 1 w 3"/>
                  <a:gd name="T15" fmla="*/ 2 h 3"/>
                  <a:gd name="T16" fmla="*/ 2 w 3"/>
                  <a:gd name="T17" fmla="*/ 2 h 3"/>
                  <a:gd name="T18" fmla="*/ 2 w 3"/>
                  <a:gd name="T19" fmla="*/ 1 h 3"/>
                  <a:gd name="T20" fmla="*/ 2 w 3"/>
                  <a:gd name="T21" fmla="*/ 2 h 3"/>
                  <a:gd name="T22" fmla="*/ 2 w 3"/>
                  <a:gd name="T23" fmla="*/ 2 h 3"/>
                  <a:gd name="T24" fmla="*/ 3 w 3"/>
                  <a:gd name="T25" fmla="*/ 2 h 3"/>
                  <a:gd name="T26" fmla="*/ 3 w 3"/>
                  <a:gd name="T27" fmla="*/ 1 h 3"/>
                  <a:gd name="T28" fmla="*/ 3 w 3"/>
                  <a:gd name="T29" fmla="*/ 2 h 3"/>
                  <a:gd name="T30" fmla="*/ 3 w 3"/>
                  <a:gd name="T31" fmla="*/ 2 h 3"/>
                  <a:gd name="T32" fmla="*/ 3 w 3"/>
                  <a:gd name="T33" fmla="*/ 1 h 3"/>
                  <a:gd name="T34" fmla="*/ 3 w 3"/>
                  <a:gd name="T35" fmla="*/ 0 h 3"/>
                  <a:gd name="T36" fmla="*/ 2 w 3"/>
                  <a:gd name="T37" fmla="*/ 2 h 3"/>
                  <a:gd name="T38" fmla="*/ 2 w 3"/>
                  <a:gd name="T39" fmla="*/ 1 h 3"/>
                  <a:gd name="T40" fmla="*/ 1 w 3"/>
                  <a:gd name="T41" fmla="*/ 0 h 3"/>
                  <a:gd name="T42" fmla="*/ 1 w 3"/>
                  <a:gd name="T43" fmla="*/ 2 h 3"/>
                  <a:gd name="T44" fmla="*/ 1 w 3"/>
                  <a:gd name="T45" fmla="*/ 1 h 3"/>
                  <a:gd name="T46" fmla="*/ 1 w 3"/>
                  <a:gd name="T47" fmla="*/ 2 h 3"/>
                  <a:gd name="T48" fmla="*/ 1 w 3"/>
                  <a:gd name="T49" fmla="*/ 1 h 3"/>
                  <a:gd name="T50" fmla="*/ 1 w 3"/>
                  <a:gd name="T51" fmla="*/ 2 h 3"/>
                  <a:gd name="T52" fmla="*/ 1 w 3"/>
                  <a:gd name="T53" fmla="*/ 0 h 3"/>
                  <a:gd name="T54" fmla="*/ 1 w 3"/>
                  <a:gd name="T55" fmla="*/ 1 h 3"/>
                  <a:gd name="T56" fmla="*/ 1 w 3"/>
                  <a:gd name="T57" fmla="*/ 2 h 3"/>
                  <a:gd name="T58" fmla="*/ 1 w 3"/>
                  <a:gd name="T59" fmla="*/ 1 h 3"/>
                  <a:gd name="T60" fmla="*/ 0 w 3"/>
                  <a:gd name="T61" fmla="*/ 1 h 3"/>
                  <a:gd name="T62" fmla="*/ 0 w 3"/>
                  <a:gd name="T63" fmla="*/ 2 h 3"/>
                  <a:gd name="T64" fmla="*/ 0 w 3"/>
                  <a:gd name="T65" fmla="*/ 2 h 3"/>
                  <a:gd name="T66" fmla="*/ 0 w 3"/>
                  <a:gd name="T67" fmla="*/ 0 h 3"/>
                  <a:gd name="T68" fmla="*/ 0 w 3"/>
                  <a:gd name="T69" fmla="*/ 0 h 3"/>
                  <a:gd name="T70" fmla="*/ 0 w 3"/>
                  <a:gd name="T71" fmla="*/ 1 h 3"/>
                  <a:gd name="T72" fmla="*/ 0 w 3"/>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3">
                    <a:moveTo>
                      <a:pt x="0" y="0"/>
                    </a:moveTo>
                    <a:cubicBezTo>
                      <a:pt x="0" y="1"/>
                      <a:pt x="0" y="1"/>
                      <a:pt x="0" y="1"/>
                    </a:cubicBezTo>
                    <a:cubicBezTo>
                      <a:pt x="0" y="1"/>
                      <a:pt x="0" y="1"/>
                      <a:pt x="0" y="2"/>
                    </a:cubicBezTo>
                    <a:cubicBezTo>
                      <a:pt x="0" y="2"/>
                      <a:pt x="0" y="2"/>
                      <a:pt x="0" y="3"/>
                    </a:cubicBezTo>
                    <a:cubicBezTo>
                      <a:pt x="0" y="3"/>
                      <a:pt x="0" y="2"/>
                      <a:pt x="0" y="2"/>
                    </a:cubicBezTo>
                    <a:cubicBezTo>
                      <a:pt x="0" y="3"/>
                      <a:pt x="0" y="3"/>
                      <a:pt x="0" y="3"/>
                    </a:cubicBezTo>
                    <a:cubicBezTo>
                      <a:pt x="0" y="2"/>
                      <a:pt x="0" y="2"/>
                      <a:pt x="0" y="2"/>
                    </a:cubicBezTo>
                    <a:cubicBezTo>
                      <a:pt x="0" y="3"/>
                      <a:pt x="1" y="2"/>
                      <a:pt x="1" y="2"/>
                    </a:cubicBezTo>
                    <a:cubicBezTo>
                      <a:pt x="1" y="2"/>
                      <a:pt x="2" y="2"/>
                      <a:pt x="2" y="2"/>
                    </a:cubicBezTo>
                    <a:cubicBezTo>
                      <a:pt x="2" y="1"/>
                      <a:pt x="2" y="1"/>
                      <a:pt x="2" y="1"/>
                    </a:cubicBezTo>
                    <a:cubicBezTo>
                      <a:pt x="2" y="2"/>
                      <a:pt x="2" y="1"/>
                      <a:pt x="2" y="2"/>
                    </a:cubicBezTo>
                    <a:cubicBezTo>
                      <a:pt x="2" y="2"/>
                      <a:pt x="2" y="2"/>
                      <a:pt x="2" y="2"/>
                    </a:cubicBezTo>
                    <a:cubicBezTo>
                      <a:pt x="2" y="3"/>
                      <a:pt x="2" y="2"/>
                      <a:pt x="3" y="2"/>
                    </a:cubicBezTo>
                    <a:cubicBezTo>
                      <a:pt x="3" y="2"/>
                      <a:pt x="3" y="1"/>
                      <a:pt x="3" y="1"/>
                    </a:cubicBezTo>
                    <a:cubicBezTo>
                      <a:pt x="3" y="2"/>
                      <a:pt x="3" y="1"/>
                      <a:pt x="3" y="2"/>
                    </a:cubicBezTo>
                    <a:cubicBezTo>
                      <a:pt x="3" y="3"/>
                      <a:pt x="3" y="1"/>
                      <a:pt x="3" y="2"/>
                    </a:cubicBezTo>
                    <a:cubicBezTo>
                      <a:pt x="3" y="1"/>
                      <a:pt x="3" y="1"/>
                      <a:pt x="3" y="1"/>
                    </a:cubicBezTo>
                    <a:cubicBezTo>
                      <a:pt x="3" y="0"/>
                      <a:pt x="3" y="1"/>
                      <a:pt x="3" y="0"/>
                    </a:cubicBezTo>
                    <a:cubicBezTo>
                      <a:pt x="3" y="0"/>
                      <a:pt x="2" y="1"/>
                      <a:pt x="2" y="2"/>
                    </a:cubicBezTo>
                    <a:cubicBezTo>
                      <a:pt x="2" y="1"/>
                      <a:pt x="2" y="1"/>
                      <a:pt x="2" y="1"/>
                    </a:cubicBezTo>
                    <a:cubicBezTo>
                      <a:pt x="2" y="1"/>
                      <a:pt x="2" y="2"/>
                      <a:pt x="1" y="0"/>
                    </a:cubicBezTo>
                    <a:cubicBezTo>
                      <a:pt x="1" y="1"/>
                      <a:pt x="1" y="0"/>
                      <a:pt x="1" y="2"/>
                    </a:cubicBezTo>
                    <a:cubicBezTo>
                      <a:pt x="1" y="1"/>
                      <a:pt x="1" y="1"/>
                      <a:pt x="1" y="1"/>
                    </a:cubicBezTo>
                    <a:cubicBezTo>
                      <a:pt x="1" y="2"/>
                      <a:pt x="1" y="2"/>
                      <a:pt x="1" y="2"/>
                    </a:cubicBezTo>
                    <a:cubicBezTo>
                      <a:pt x="1" y="2"/>
                      <a:pt x="1" y="1"/>
                      <a:pt x="1" y="1"/>
                    </a:cubicBezTo>
                    <a:cubicBezTo>
                      <a:pt x="1" y="2"/>
                      <a:pt x="1" y="2"/>
                      <a:pt x="1" y="2"/>
                    </a:cubicBezTo>
                    <a:cubicBezTo>
                      <a:pt x="1" y="0"/>
                      <a:pt x="1" y="0"/>
                      <a:pt x="1" y="0"/>
                    </a:cubicBezTo>
                    <a:cubicBezTo>
                      <a:pt x="1" y="1"/>
                      <a:pt x="1" y="1"/>
                      <a:pt x="1" y="1"/>
                    </a:cubicBezTo>
                    <a:cubicBezTo>
                      <a:pt x="1" y="1"/>
                      <a:pt x="1" y="1"/>
                      <a:pt x="1" y="2"/>
                    </a:cubicBezTo>
                    <a:cubicBezTo>
                      <a:pt x="0" y="2"/>
                      <a:pt x="1" y="1"/>
                      <a:pt x="1" y="1"/>
                    </a:cubicBezTo>
                    <a:cubicBezTo>
                      <a:pt x="0" y="0"/>
                      <a:pt x="0" y="2"/>
                      <a:pt x="0" y="1"/>
                    </a:cubicBezTo>
                    <a:cubicBezTo>
                      <a:pt x="0" y="2"/>
                      <a:pt x="0" y="2"/>
                      <a:pt x="0" y="2"/>
                    </a:cubicBezTo>
                    <a:cubicBezTo>
                      <a:pt x="0" y="2"/>
                      <a:pt x="0" y="1"/>
                      <a:pt x="0" y="2"/>
                    </a:cubicBezTo>
                    <a:cubicBezTo>
                      <a:pt x="0" y="1"/>
                      <a:pt x="0" y="1"/>
                      <a:pt x="0" y="0"/>
                    </a:cubicBezTo>
                    <a:cubicBezTo>
                      <a:pt x="0" y="0"/>
                      <a:pt x="0" y="0"/>
                      <a:pt x="0" y="0"/>
                    </a:cubicBezTo>
                    <a:cubicBezTo>
                      <a:pt x="0" y="1"/>
                      <a:pt x="0" y="1"/>
                      <a:pt x="0" y="1"/>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3" name="Rectangle 1959"/>
              <p:cNvSpPr>
                <a:spLocks noChangeArrowheads="1"/>
              </p:cNvSpPr>
              <p:nvPr/>
            </p:nvSpPr>
            <p:spPr bwMode="auto">
              <a:xfrm>
                <a:off x="1287" y="275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4" name="Freeform 1960"/>
              <p:cNvSpPr/>
              <p:nvPr/>
            </p:nvSpPr>
            <p:spPr bwMode="auto">
              <a:xfrm>
                <a:off x="1287"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5" name="Rectangle 1961"/>
              <p:cNvSpPr>
                <a:spLocks noChangeArrowheads="1"/>
              </p:cNvSpPr>
              <p:nvPr/>
            </p:nvSpPr>
            <p:spPr bwMode="auto">
              <a:xfrm>
                <a:off x="1287" y="2764"/>
                <a:ext cx="1" cy="2"/>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6" name="Freeform 1962"/>
              <p:cNvSpPr/>
              <p:nvPr/>
            </p:nvSpPr>
            <p:spPr bwMode="auto">
              <a:xfrm>
                <a:off x="1289"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7" name="Freeform 1963"/>
              <p:cNvSpPr/>
              <p:nvPr/>
            </p:nvSpPr>
            <p:spPr bwMode="auto">
              <a:xfrm>
                <a:off x="1289" y="27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8" name="Rectangle 1964"/>
              <p:cNvSpPr>
                <a:spLocks noChangeArrowheads="1"/>
              </p:cNvSpPr>
              <p:nvPr/>
            </p:nvSpPr>
            <p:spPr bwMode="auto">
              <a:xfrm>
                <a:off x="1287" y="275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9" name="Freeform 1965"/>
              <p:cNvSpPr/>
              <p:nvPr/>
            </p:nvSpPr>
            <p:spPr bwMode="auto">
              <a:xfrm>
                <a:off x="1282" y="2759"/>
                <a:ext cx="5" cy="7"/>
              </a:xfrm>
              <a:custGeom>
                <a:avLst/>
                <a:gdLst>
                  <a:gd name="T0" fmla="*/ 0 w 2"/>
                  <a:gd name="T1" fmla="*/ 3 h 3"/>
                  <a:gd name="T2" fmla="*/ 0 w 2"/>
                  <a:gd name="T3" fmla="*/ 3 h 3"/>
                  <a:gd name="T4" fmla="*/ 0 w 2"/>
                  <a:gd name="T5" fmla="*/ 1 h 3"/>
                  <a:gd name="T6" fmla="*/ 0 w 2"/>
                  <a:gd name="T7" fmla="*/ 3 h 3"/>
                  <a:gd name="T8" fmla="*/ 1 w 2"/>
                  <a:gd name="T9" fmla="*/ 2 h 3"/>
                  <a:gd name="T10" fmla="*/ 1 w 2"/>
                  <a:gd name="T11" fmla="*/ 3 h 3"/>
                  <a:gd name="T12" fmla="*/ 1 w 2"/>
                  <a:gd name="T13" fmla="*/ 1 h 3"/>
                  <a:gd name="T14" fmla="*/ 1 w 2"/>
                  <a:gd name="T15" fmla="*/ 3 h 3"/>
                  <a:gd name="T16" fmla="*/ 1 w 2"/>
                  <a:gd name="T17" fmla="*/ 3 h 3"/>
                  <a:gd name="T18" fmla="*/ 1 w 2"/>
                  <a:gd name="T19" fmla="*/ 2 h 3"/>
                  <a:gd name="T20" fmla="*/ 2 w 2"/>
                  <a:gd name="T21" fmla="*/ 1 h 3"/>
                  <a:gd name="T22" fmla="*/ 2 w 2"/>
                  <a:gd name="T23" fmla="*/ 0 h 3"/>
                  <a:gd name="T24" fmla="*/ 1 w 2"/>
                  <a:gd name="T25" fmla="*/ 1 h 3"/>
                  <a:gd name="T26" fmla="*/ 1 w 2"/>
                  <a:gd name="T27" fmla="*/ 0 h 3"/>
                  <a:gd name="T28" fmla="*/ 1 w 2"/>
                  <a:gd name="T29" fmla="*/ 1 h 3"/>
                  <a:gd name="T30" fmla="*/ 1 w 2"/>
                  <a:gd name="T31" fmla="*/ 0 h 3"/>
                  <a:gd name="T32" fmla="*/ 1 w 2"/>
                  <a:gd name="T33" fmla="*/ 1 h 3"/>
                  <a:gd name="T34" fmla="*/ 1 w 2"/>
                  <a:gd name="T35" fmla="*/ 1 h 3"/>
                  <a:gd name="T36" fmla="*/ 1 w 2"/>
                  <a:gd name="T37" fmla="*/ 1 h 3"/>
                  <a:gd name="T38" fmla="*/ 1 w 2"/>
                  <a:gd name="T39" fmla="*/ 1 h 3"/>
                  <a:gd name="T40" fmla="*/ 1 w 2"/>
                  <a:gd name="T41" fmla="*/ 1 h 3"/>
                  <a:gd name="T42" fmla="*/ 1 w 2"/>
                  <a:gd name="T43" fmla="*/ 0 h 3"/>
                  <a:gd name="T44" fmla="*/ 1 w 2"/>
                  <a:gd name="T45" fmla="*/ 1 h 3"/>
                  <a:gd name="T46" fmla="*/ 1 w 2"/>
                  <a:gd name="T47" fmla="*/ 0 h 3"/>
                  <a:gd name="T48" fmla="*/ 1 w 2"/>
                  <a:gd name="T49" fmla="*/ 2 h 3"/>
                  <a:gd name="T50" fmla="*/ 1 w 2"/>
                  <a:gd name="T51" fmla="*/ 1 h 3"/>
                  <a:gd name="T52" fmla="*/ 0 w 2"/>
                  <a:gd name="T53" fmla="*/ 1 h 3"/>
                  <a:gd name="T54" fmla="*/ 0 w 2"/>
                  <a:gd name="T55" fmla="*/ 1 h 3"/>
                  <a:gd name="T56" fmla="*/ 0 w 2"/>
                  <a:gd name="T57" fmla="*/ 1 h 3"/>
                  <a:gd name="T58" fmla="*/ 0 w 2"/>
                  <a:gd name="T59" fmla="*/ 1 h 3"/>
                  <a:gd name="T60" fmla="*/ 0 w 2"/>
                  <a:gd name="T61" fmla="*/ 2 h 3"/>
                  <a:gd name="T62" fmla="*/ 0 w 2"/>
                  <a:gd name="T63" fmla="*/ 1 h 3"/>
                  <a:gd name="T64" fmla="*/ 0 w 2"/>
                  <a:gd name="T65" fmla="*/ 2 h 3"/>
                  <a:gd name="T66" fmla="*/ 0 w 2"/>
                  <a:gd name="T67" fmla="*/ 2 h 3"/>
                  <a:gd name="T68" fmla="*/ 0 w 2"/>
                  <a:gd name="T6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3">
                    <a:moveTo>
                      <a:pt x="0" y="3"/>
                    </a:moveTo>
                    <a:cubicBezTo>
                      <a:pt x="0" y="3"/>
                      <a:pt x="0" y="3"/>
                      <a:pt x="0" y="3"/>
                    </a:cubicBezTo>
                    <a:cubicBezTo>
                      <a:pt x="0" y="3"/>
                      <a:pt x="0" y="2"/>
                      <a:pt x="0" y="1"/>
                    </a:cubicBezTo>
                    <a:cubicBezTo>
                      <a:pt x="0" y="3"/>
                      <a:pt x="0" y="3"/>
                      <a:pt x="0" y="3"/>
                    </a:cubicBezTo>
                    <a:cubicBezTo>
                      <a:pt x="0" y="3"/>
                      <a:pt x="1" y="3"/>
                      <a:pt x="1" y="2"/>
                    </a:cubicBezTo>
                    <a:cubicBezTo>
                      <a:pt x="1" y="3"/>
                      <a:pt x="1" y="3"/>
                      <a:pt x="1" y="3"/>
                    </a:cubicBezTo>
                    <a:cubicBezTo>
                      <a:pt x="1" y="3"/>
                      <a:pt x="1" y="0"/>
                      <a:pt x="1" y="1"/>
                    </a:cubicBezTo>
                    <a:cubicBezTo>
                      <a:pt x="1" y="2"/>
                      <a:pt x="1" y="2"/>
                      <a:pt x="1" y="3"/>
                    </a:cubicBezTo>
                    <a:cubicBezTo>
                      <a:pt x="1" y="3"/>
                      <a:pt x="1" y="3"/>
                      <a:pt x="1" y="3"/>
                    </a:cubicBezTo>
                    <a:cubicBezTo>
                      <a:pt x="1" y="3"/>
                      <a:pt x="1" y="2"/>
                      <a:pt x="1" y="2"/>
                    </a:cubicBezTo>
                    <a:cubicBezTo>
                      <a:pt x="1" y="2"/>
                      <a:pt x="1" y="1"/>
                      <a:pt x="2" y="1"/>
                    </a:cubicBezTo>
                    <a:cubicBezTo>
                      <a:pt x="2" y="1"/>
                      <a:pt x="2" y="1"/>
                      <a:pt x="2" y="0"/>
                    </a:cubicBezTo>
                    <a:cubicBezTo>
                      <a:pt x="2" y="1"/>
                      <a:pt x="1" y="1"/>
                      <a:pt x="1" y="1"/>
                    </a:cubicBezTo>
                    <a:cubicBezTo>
                      <a:pt x="1" y="1"/>
                      <a:pt x="1" y="1"/>
                      <a:pt x="1" y="0"/>
                    </a:cubicBezTo>
                    <a:cubicBezTo>
                      <a:pt x="1" y="1"/>
                      <a:pt x="1" y="1"/>
                      <a:pt x="1" y="1"/>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1"/>
                      <a:pt x="1" y="1"/>
                      <a:pt x="1" y="1"/>
                    </a:cubicBezTo>
                    <a:cubicBezTo>
                      <a:pt x="1" y="1"/>
                      <a:pt x="1" y="0"/>
                      <a:pt x="1" y="0"/>
                    </a:cubicBezTo>
                    <a:cubicBezTo>
                      <a:pt x="1" y="1"/>
                      <a:pt x="1" y="2"/>
                      <a:pt x="1" y="2"/>
                    </a:cubicBezTo>
                    <a:cubicBezTo>
                      <a:pt x="1" y="1"/>
                      <a:pt x="0" y="2"/>
                      <a:pt x="1" y="1"/>
                    </a:cubicBezTo>
                    <a:cubicBezTo>
                      <a:pt x="1" y="0"/>
                      <a:pt x="0" y="1"/>
                      <a:pt x="0" y="1"/>
                    </a:cubicBezTo>
                    <a:cubicBezTo>
                      <a:pt x="0" y="1"/>
                      <a:pt x="0" y="1"/>
                      <a:pt x="0" y="1"/>
                    </a:cubicBezTo>
                    <a:cubicBezTo>
                      <a:pt x="0" y="2"/>
                      <a:pt x="0" y="0"/>
                      <a:pt x="0" y="1"/>
                    </a:cubicBezTo>
                    <a:cubicBezTo>
                      <a:pt x="0" y="1"/>
                      <a:pt x="0" y="1"/>
                      <a:pt x="0" y="1"/>
                    </a:cubicBezTo>
                    <a:cubicBezTo>
                      <a:pt x="0" y="2"/>
                      <a:pt x="0" y="2"/>
                      <a:pt x="0" y="2"/>
                    </a:cubicBezTo>
                    <a:cubicBezTo>
                      <a:pt x="0" y="1"/>
                      <a:pt x="0" y="1"/>
                      <a:pt x="0" y="1"/>
                    </a:cubicBezTo>
                    <a:cubicBezTo>
                      <a:pt x="0" y="2"/>
                      <a:pt x="0" y="2"/>
                      <a:pt x="0" y="2"/>
                    </a:cubicBezTo>
                    <a:cubicBezTo>
                      <a:pt x="0" y="3"/>
                      <a:pt x="0" y="2"/>
                      <a:pt x="0" y="2"/>
                    </a:cubicBezTo>
                    <a:cubicBezTo>
                      <a:pt x="0" y="2"/>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0" name="Freeform 1966"/>
              <p:cNvSpPr/>
              <p:nvPr/>
            </p:nvSpPr>
            <p:spPr bwMode="auto">
              <a:xfrm>
                <a:off x="1285" y="2759"/>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1" name="Freeform 1967"/>
              <p:cNvSpPr/>
              <p:nvPr/>
            </p:nvSpPr>
            <p:spPr bwMode="auto">
              <a:xfrm>
                <a:off x="1277" y="2757"/>
                <a:ext cx="5" cy="12"/>
              </a:xfrm>
              <a:custGeom>
                <a:avLst/>
                <a:gdLst>
                  <a:gd name="T0" fmla="*/ 1 w 2"/>
                  <a:gd name="T1" fmla="*/ 2 h 5"/>
                  <a:gd name="T2" fmla="*/ 2 w 2"/>
                  <a:gd name="T3" fmla="*/ 2 h 5"/>
                  <a:gd name="T4" fmla="*/ 1 w 2"/>
                  <a:gd name="T5" fmla="*/ 3 h 5"/>
                  <a:gd name="T6" fmla="*/ 1 w 2"/>
                  <a:gd name="T7" fmla="*/ 3 h 5"/>
                  <a:gd name="T8" fmla="*/ 1 w 2"/>
                  <a:gd name="T9" fmla="*/ 2 h 5"/>
                  <a:gd name="T10" fmla="*/ 1 w 2"/>
                  <a:gd name="T11" fmla="*/ 2 h 5"/>
                  <a:gd name="T12" fmla="*/ 1 w 2"/>
                  <a:gd name="T13" fmla="*/ 3 h 5"/>
                  <a:gd name="T14" fmla="*/ 1 w 2"/>
                  <a:gd name="T15" fmla="*/ 3 h 5"/>
                  <a:gd name="T16" fmla="*/ 1 w 2"/>
                  <a:gd name="T17" fmla="*/ 3 h 5"/>
                  <a:gd name="T18" fmla="*/ 1 w 2"/>
                  <a:gd name="T19" fmla="*/ 2 h 5"/>
                  <a:gd name="T20" fmla="*/ 0 w 2"/>
                  <a:gd name="T21" fmla="*/ 4 h 5"/>
                  <a:gd name="T22" fmla="*/ 0 w 2"/>
                  <a:gd name="T23" fmla="*/ 4 h 5"/>
                  <a:gd name="T24" fmla="*/ 1 w 2"/>
                  <a:gd name="T25" fmla="*/ 3 h 5"/>
                  <a:gd name="T26" fmla="*/ 1 w 2"/>
                  <a:gd name="T27" fmla="*/ 3 h 5"/>
                  <a:gd name="T28" fmla="*/ 0 w 2"/>
                  <a:gd name="T29" fmla="*/ 4 h 5"/>
                  <a:gd name="T30" fmla="*/ 1 w 2"/>
                  <a:gd name="T31" fmla="*/ 4 h 5"/>
                  <a:gd name="T32" fmla="*/ 1 w 2"/>
                  <a:gd name="T33" fmla="*/ 4 h 5"/>
                  <a:gd name="T34" fmla="*/ 1 w 2"/>
                  <a:gd name="T35" fmla="*/ 3 h 5"/>
                  <a:gd name="T36" fmla="*/ 2 w 2"/>
                  <a:gd name="T37" fmla="*/ 2 h 5"/>
                  <a:gd name="T38" fmla="*/ 2 w 2"/>
                  <a:gd name="T39" fmla="*/ 3 h 5"/>
                  <a:gd name="T40" fmla="*/ 2 w 2"/>
                  <a:gd name="T41" fmla="*/ 1 h 5"/>
                  <a:gd name="T42" fmla="*/ 2 w 2"/>
                  <a:gd name="T43" fmla="*/ 1 h 5"/>
                  <a:gd name="T44" fmla="*/ 2 w 2"/>
                  <a:gd name="T45" fmla="*/ 1 h 5"/>
                  <a:gd name="T46" fmla="*/ 1 w 2"/>
                  <a:gd name="T4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5">
                    <a:moveTo>
                      <a:pt x="1" y="2"/>
                    </a:moveTo>
                    <a:cubicBezTo>
                      <a:pt x="1" y="2"/>
                      <a:pt x="2" y="2"/>
                      <a:pt x="2" y="2"/>
                    </a:cubicBezTo>
                    <a:cubicBezTo>
                      <a:pt x="1" y="2"/>
                      <a:pt x="1" y="2"/>
                      <a:pt x="1" y="3"/>
                    </a:cubicBezTo>
                    <a:cubicBezTo>
                      <a:pt x="1" y="3"/>
                      <a:pt x="1" y="3"/>
                      <a:pt x="1" y="3"/>
                    </a:cubicBezTo>
                    <a:cubicBezTo>
                      <a:pt x="1" y="3"/>
                      <a:pt x="1" y="2"/>
                      <a:pt x="1" y="2"/>
                    </a:cubicBezTo>
                    <a:cubicBezTo>
                      <a:pt x="1" y="2"/>
                      <a:pt x="1" y="2"/>
                      <a:pt x="1" y="2"/>
                    </a:cubicBezTo>
                    <a:cubicBezTo>
                      <a:pt x="1" y="2"/>
                      <a:pt x="1" y="2"/>
                      <a:pt x="1" y="3"/>
                    </a:cubicBezTo>
                    <a:cubicBezTo>
                      <a:pt x="1" y="3"/>
                      <a:pt x="1" y="4"/>
                      <a:pt x="1" y="3"/>
                    </a:cubicBezTo>
                    <a:cubicBezTo>
                      <a:pt x="1" y="3"/>
                      <a:pt x="1" y="3"/>
                      <a:pt x="1" y="3"/>
                    </a:cubicBezTo>
                    <a:cubicBezTo>
                      <a:pt x="1" y="2"/>
                      <a:pt x="1" y="2"/>
                      <a:pt x="1" y="2"/>
                    </a:cubicBezTo>
                    <a:cubicBezTo>
                      <a:pt x="1" y="3"/>
                      <a:pt x="0" y="3"/>
                      <a:pt x="0" y="4"/>
                    </a:cubicBezTo>
                    <a:cubicBezTo>
                      <a:pt x="0" y="5"/>
                      <a:pt x="0" y="4"/>
                      <a:pt x="0" y="4"/>
                    </a:cubicBezTo>
                    <a:cubicBezTo>
                      <a:pt x="0" y="4"/>
                      <a:pt x="0" y="3"/>
                      <a:pt x="1" y="3"/>
                    </a:cubicBezTo>
                    <a:cubicBezTo>
                      <a:pt x="1" y="3"/>
                      <a:pt x="1" y="3"/>
                      <a:pt x="1" y="3"/>
                    </a:cubicBezTo>
                    <a:cubicBezTo>
                      <a:pt x="0" y="4"/>
                      <a:pt x="0" y="4"/>
                      <a:pt x="0" y="4"/>
                    </a:cubicBezTo>
                    <a:cubicBezTo>
                      <a:pt x="1" y="4"/>
                      <a:pt x="1" y="4"/>
                      <a:pt x="1" y="4"/>
                    </a:cubicBezTo>
                    <a:cubicBezTo>
                      <a:pt x="1" y="4"/>
                      <a:pt x="1" y="4"/>
                      <a:pt x="1" y="4"/>
                    </a:cubicBezTo>
                    <a:cubicBezTo>
                      <a:pt x="1" y="4"/>
                      <a:pt x="1" y="4"/>
                      <a:pt x="1" y="3"/>
                    </a:cubicBezTo>
                    <a:cubicBezTo>
                      <a:pt x="2" y="2"/>
                      <a:pt x="2" y="2"/>
                      <a:pt x="2" y="2"/>
                    </a:cubicBezTo>
                    <a:cubicBezTo>
                      <a:pt x="2" y="2"/>
                      <a:pt x="2" y="2"/>
                      <a:pt x="2" y="3"/>
                    </a:cubicBezTo>
                    <a:cubicBezTo>
                      <a:pt x="2" y="1"/>
                      <a:pt x="2" y="1"/>
                      <a:pt x="2" y="1"/>
                    </a:cubicBezTo>
                    <a:cubicBezTo>
                      <a:pt x="2" y="1"/>
                      <a:pt x="2" y="2"/>
                      <a:pt x="2" y="1"/>
                    </a:cubicBezTo>
                    <a:cubicBezTo>
                      <a:pt x="2" y="0"/>
                      <a:pt x="2" y="2"/>
                      <a:pt x="2" y="1"/>
                    </a:cubicBezTo>
                    <a:lnTo>
                      <a:pt x="1"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2" name="Rectangle 1968"/>
              <p:cNvSpPr>
                <a:spLocks noChangeArrowheads="1"/>
              </p:cNvSpPr>
              <p:nvPr/>
            </p:nvSpPr>
            <p:spPr bwMode="auto">
              <a:xfrm>
                <a:off x="1282"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3" name="Freeform 1969"/>
              <p:cNvSpPr/>
              <p:nvPr/>
            </p:nvSpPr>
            <p:spPr bwMode="auto">
              <a:xfrm>
                <a:off x="1280" y="2764"/>
                <a:ext cx="2"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4" name="Rectangle 1970"/>
              <p:cNvSpPr>
                <a:spLocks noChangeArrowheads="1"/>
              </p:cNvSpPr>
              <p:nvPr/>
            </p:nvSpPr>
            <p:spPr bwMode="auto">
              <a:xfrm>
                <a:off x="1280"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5" name="Freeform 1971"/>
              <p:cNvSpPr/>
              <p:nvPr/>
            </p:nvSpPr>
            <p:spPr bwMode="auto">
              <a:xfrm>
                <a:off x="1277" y="2762"/>
                <a:ext cx="3" cy="4"/>
              </a:xfrm>
              <a:custGeom>
                <a:avLst/>
                <a:gdLst>
                  <a:gd name="T0" fmla="*/ 0 w 1"/>
                  <a:gd name="T1" fmla="*/ 2 h 2"/>
                  <a:gd name="T2" fmla="*/ 0 w 1"/>
                  <a:gd name="T3" fmla="*/ 2 h 2"/>
                  <a:gd name="T4" fmla="*/ 1 w 1"/>
                  <a:gd name="T5" fmla="*/ 0 h 2"/>
                  <a:gd name="T6" fmla="*/ 0 w 1"/>
                  <a:gd name="T7" fmla="*/ 2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cubicBezTo>
                      <a:pt x="0" y="2"/>
                      <a:pt x="0" y="2"/>
                      <a:pt x="0" y="2"/>
                    </a:cubicBezTo>
                    <a:cubicBezTo>
                      <a:pt x="1" y="0"/>
                      <a:pt x="1" y="0"/>
                      <a:pt x="1" y="0"/>
                    </a:cubicBezTo>
                    <a:cubicBezTo>
                      <a:pt x="0" y="0"/>
                      <a:pt x="0" y="1"/>
                      <a:pt x="0" y="2"/>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6" name="Freeform 1972"/>
              <p:cNvSpPr/>
              <p:nvPr/>
            </p:nvSpPr>
            <p:spPr bwMode="auto">
              <a:xfrm>
                <a:off x="1275" y="2757"/>
                <a:ext cx="7" cy="12"/>
              </a:xfrm>
              <a:custGeom>
                <a:avLst/>
                <a:gdLst>
                  <a:gd name="T0" fmla="*/ 1 w 3"/>
                  <a:gd name="T1" fmla="*/ 2 h 5"/>
                  <a:gd name="T2" fmla="*/ 1 w 3"/>
                  <a:gd name="T3" fmla="*/ 2 h 5"/>
                  <a:gd name="T4" fmla="*/ 1 w 3"/>
                  <a:gd name="T5" fmla="*/ 2 h 5"/>
                  <a:gd name="T6" fmla="*/ 1 w 3"/>
                  <a:gd name="T7" fmla="*/ 1 h 5"/>
                  <a:gd name="T8" fmla="*/ 1 w 3"/>
                  <a:gd name="T9" fmla="*/ 2 h 5"/>
                  <a:gd name="T10" fmla="*/ 0 w 3"/>
                  <a:gd name="T11" fmla="*/ 2 h 5"/>
                  <a:gd name="T12" fmla="*/ 0 w 3"/>
                  <a:gd name="T13" fmla="*/ 2 h 5"/>
                  <a:gd name="T14" fmla="*/ 0 w 3"/>
                  <a:gd name="T15" fmla="*/ 4 h 5"/>
                  <a:gd name="T16" fmla="*/ 0 w 3"/>
                  <a:gd name="T17" fmla="*/ 4 h 5"/>
                  <a:gd name="T18" fmla="*/ 0 w 3"/>
                  <a:gd name="T19" fmla="*/ 4 h 5"/>
                  <a:gd name="T20" fmla="*/ 0 w 3"/>
                  <a:gd name="T21" fmla="*/ 3 h 5"/>
                  <a:gd name="T22" fmla="*/ 0 w 3"/>
                  <a:gd name="T23" fmla="*/ 5 h 5"/>
                  <a:gd name="T24" fmla="*/ 1 w 3"/>
                  <a:gd name="T25" fmla="*/ 3 h 5"/>
                  <a:gd name="T26" fmla="*/ 1 w 3"/>
                  <a:gd name="T27" fmla="*/ 3 h 5"/>
                  <a:gd name="T28" fmla="*/ 1 w 3"/>
                  <a:gd name="T29" fmla="*/ 4 h 5"/>
                  <a:gd name="T30" fmla="*/ 1 w 3"/>
                  <a:gd name="T31" fmla="*/ 4 h 5"/>
                  <a:gd name="T32" fmla="*/ 1 w 3"/>
                  <a:gd name="T33" fmla="*/ 4 h 5"/>
                  <a:gd name="T34" fmla="*/ 1 w 3"/>
                  <a:gd name="T35" fmla="*/ 4 h 5"/>
                  <a:gd name="T36" fmla="*/ 1 w 3"/>
                  <a:gd name="T37" fmla="*/ 5 h 5"/>
                  <a:gd name="T38" fmla="*/ 1 w 3"/>
                  <a:gd name="T39" fmla="*/ 4 h 5"/>
                  <a:gd name="T40" fmla="*/ 1 w 3"/>
                  <a:gd name="T41" fmla="*/ 5 h 5"/>
                  <a:gd name="T42" fmla="*/ 2 w 3"/>
                  <a:gd name="T43" fmla="*/ 3 h 5"/>
                  <a:gd name="T44" fmla="*/ 2 w 3"/>
                  <a:gd name="T45" fmla="*/ 3 h 5"/>
                  <a:gd name="T46" fmla="*/ 2 w 3"/>
                  <a:gd name="T47" fmla="*/ 5 h 5"/>
                  <a:gd name="T48" fmla="*/ 2 w 3"/>
                  <a:gd name="T49" fmla="*/ 4 h 5"/>
                  <a:gd name="T50" fmla="*/ 2 w 3"/>
                  <a:gd name="T51" fmla="*/ 5 h 5"/>
                  <a:gd name="T52" fmla="*/ 2 w 3"/>
                  <a:gd name="T53" fmla="*/ 4 h 5"/>
                  <a:gd name="T54" fmla="*/ 2 w 3"/>
                  <a:gd name="T55" fmla="*/ 4 h 5"/>
                  <a:gd name="T56" fmla="*/ 3 w 3"/>
                  <a:gd name="T57" fmla="*/ 2 h 5"/>
                  <a:gd name="T58" fmla="*/ 2 w 3"/>
                  <a:gd name="T59" fmla="*/ 3 h 5"/>
                  <a:gd name="T60" fmla="*/ 1 w 3"/>
                  <a:gd name="T61" fmla="*/ 3 h 5"/>
                  <a:gd name="T62" fmla="*/ 2 w 3"/>
                  <a:gd name="T63" fmla="*/ 2 h 5"/>
                  <a:gd name="T64" fmla="*/ 1 w 3"/>
                  <a:gd name="T65" fmla="*/ 3 h 5"/>
                  <a:gd name="T66" fmla="*/ 1 w 3"/>
                  <a:gd name="T67" fmla="*/ 2 h 5"/>
                  <a:gd name="T68" fmla="*/ 1 w 3"/>
                  <a:gd name="T69" fmla="*/ 3 h 5"/>
                  <a:gd name="T70" fmla="*/ 1 w 3"/>
                  <a:gd name="T71" fmla="*/ 2 h 5"/>
                  <a:gd name="T72" fmla="*/ 0 w 3"/>
                  <a:gd name="T73" fmla="*/ 4 h 5"/>
                  <a:gd name="T74" fmla="*/ 0 w 3"/>
                  <a:gd name="T75" fmla="*/ 3 h 5"/>
                  <a:gd name="T76" fmla="*/ 1 w 3"/>
                  <a:gd name="T77" fmla="*/ 3 h 5"/>
                  <a:gd name="T78" fmla="*/ 1 w 3"/>
                  <a:gd name="T79" fmla="*/ 2 h 5"/>
                  <a:gd name="T80" fmla="*/ 1 w 3"/>
                  <a:gd name="T81" fmla="*/ 4 h 5"/>
                  <a:gd name="T82" fmla="*/ 1 w 3"/>
                  <a:gd name="T83" fmla="*/ 4 h 5"/>
                  <a:gd name="T84" fmla="*/ 1 w 3"/>
                  <a:gd name="T85" fmla="*/ 3 h 5"/>
                  <a:gd name="T86" fmla="*/ 1 w 3"/>
                  <a:gd name="T87" fmla="*/ 4 h 5"/>
                  <a:gd name="T88" fmla="*/ 1 w 3"/>
                  <a:gd name="T89" fmla="*/ 2 h 5"/>
                  <a:gd name="T90" fmla="*/ 1 w 3"/>
                  <a:gd name="T91" fmla="*/ 1 h 5"/>
                  <a:gd name="T92" fmla="*/ 1 w 3"/>
                  <a:gd name="T9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 h="5">
                    <a:moveTo>
                      <a:pt x="1" y="2"/>
                    </a:moveTo>
                    <a:cubicBezTo>
                      <a:pt x="1" y="2"/>
                      <a:pt x="1" y="3"/>
                      <a:pt x="1" y="2"/>
                    </a:cubicBezTo>
                    <a:cubicBezTo>
                      <a:pt x="1" y="2"/>
                      <a:pt x="1" y="2"/>
                      <a:pt x="1" y="2"/>
                    </a:cubicBezTo>
                    <a:cubicBezTo>
                      <a:pt x="1" y="1"/>
                      <a:pt x="1" y="2"/>
                      <a:pt x="1" y="1"/>
                    </a:cubicBezTo>
                    <a:cubicBezTo>
                      <a:pt x="1" y="2"/>
                      <a:pt x="1" y="2"/>
                      <a:pt x="1" y="2"/>
                    </a:cubicBezTo>
                    <a:cubicBezTo>
                      <a:pt x="1" y="2"/>
                      <a:pt x="1" y="2"/>
                      <a:pt x="0" y="2"/>
                    </a:cubicBezTo>
                    <a:cubicBezTo>
                      <a:pt x="0" y="2"/>
                      <a:pt x="0" y="2"/>
                      <a:pt x="0" y="2"/>
                    </a:cubicBezTo>
                    <a:cubicBezTo>
                      <a:pt x="0" y="3"/>
                      <a:pt x="1" y="0"/>
                      <a:pt x="0" y="4"/>
                    </a:cubicBezTo>
                    <a:cubicBezTo>
                      <a:pt x="0" y="4"/>
                      <a:pt x="0" y="4"/>
                      <a:pt x="0" y="4"/>
                    </a:cubicBezTo>
                    <a:cubicBezTo>
                      <a:pt x="0" y="4"/>
                      <a:pt x="0" y="4"/>
                      <a:pt x="0" y="4"/>
                    </a:cubicBezTo>
                    <a:cubicBezTo>
                      <a:pt x="0" y="4"/>
                      <a:pt x="0" y="4"/>
                      <a:pt x="0" y="3"/>
                    </a:cubicBezTo>
                    <a:cubicBezTo>
                      <a:pt x="0" y="4"/>
                      <a:pt x="0" y="4"/>
                      <a:pt x="0" y="5"/>
                    </a:cubicBezTo>
                    <a:cubicBezTo>
                      <a:pt x="0" y="4"/>
                      <a:pt x="0" y="4"/>
                      <a:pt x="1" y="3"/>
                    </a:cubicBezTo>
                    <a:cubicBezTo>
                      <a:pt x="0" y="4"/>
                      <a:pt x="1" y="3"/>
                      <a:pt x="1" y="3"/>
                    </a:cubicBezTo>
                    <a:cubicBezTo>
                      <a:pt x="1" y="4"/>
                      <a:pt x="1" y="4"/>
                      <a:pt x="1" y="4"/>
                    </a:cubicBezTo>
                    <a:cubicBezTo>
                      <a:pt x="0" y="5"/>
                      <a:pt x="1" y="3"/>
                      <a:pt x="1" y="4"/>
                    </a:cubicBezTo>
                    <a:cubicBezTo>
                      <a:pt x="1" y="4"/>
                      <a:pt x="1" y="4"/>
                      <a:pt x="1" y="4"/>
                    </a:cubicBezTo>
                    <a:cubicBezTo>
                      <a:pt x="1" y="4"/>
                      <a:pt x="1" y="4"/>
                      <a:pt x="1" y="4"/>
                    </a:cubicBezTo>
                    <a:cubicBezTo>
                      <a:pt x="1" y="5"/>
                      <a:pt x="1" y="5"/>
                      <a:pt x="1" y="5"/>
                    </a:cubicBezTo>
                    <a:cubicBezTo>
                      <a:pt x="1" y="4"/>
                      <a:pt x="1" y="5"/>
                      <a:pt x="1" y="4"/>
                    </a:cubicBezTo>
                    <a:cubicBezTo>
                      <a:pt x="1" y="5"/>
                      <a:pt x="1" y="5"/>
                      <a:pt x="1" y="5"/>
                    </a:cubicBezTo>
                    <a:cubicBezTo>
                      <a:pt x="2" y="4"/>
                      <a:pt x="1" y="5"/>
                      <a:pt x="2" y="3"/>
                    </a:cubicBezTo>
                    <a:cubicBezTo>
                      <a:pt x="1" y="5"/>
                      <a:pt x="2" y="3"/>
                      <a:pt x="2" y="3"/>
                    </a:cubicBezTo>
                    <a:cubicBezTo>
                      <a:pt x="2" y="4"/>
                      <a:pt x="2" y="4"/>
                      <a:pt x="2" y="5"/>
                    </a:cubicBezTo>
                    <a:cubicBezTo>
                      <a:pt x="2" y="4"/>
                      <a:pt x="2" y="4"/>
                      <a:pt x="2" y="4"/>
                    </a:cubicBezTo>
                    <a:cubicBezTo>
                      <a:pt x="2" y="5"/>
                      <a:pt x="2" y="4"/>
                      <a:pt x="2" y="5"/>
                    </a:cubicBezTo>
                    <a:cubicBezTo>
                      <a:pt x="2" y="4"/>
                      <a:pt x="2" y="4"/>
                      <a:pt x="2" y="4"/>
                    </a:cubicBezTo>
                    <a:cubicBezTo>
                      <a:pt x="2" y="4"/>
                      <a:pt x="2" y="4"/>
                      <a:pt x="2" y="4"/>
                    </a:cubicBezTo>
                    <a:cubicBezTo>
                      <a:pt x="2" y="4"/>
                      <a:pt x="3" y="3"/>
                      <a:pt x="3" y="2"/>
                    </a:cubicBezTo>
                    <a:cubicBezTo>
                      <a:pt x="2" y="3"/>
                      <a:pt x="2" y="3"/>
                      <a:pt x="2" y="3"/>
                    </a:cubicBezTo>
                    <a:cubicBezTo>
                      <a:pt x="2" y="4"/>
                      <a:pt x="2" y="3"/>
                      <a:pt x="1" y="3"/>
                    </a:cubicBezTo>
                    <a:cubicBezTo>
                      <a:pt x="2" y="2"/>
                      <a:pt x="2" y="2"/>
                      <a:pt x="2" y="2"/>
                    </a:cubicBezTo>
                    <a:cubicBezTo>
                      <a:pt x="1" y="3"/>
                      <a:pt x="1" y="3"/>
                      <a:pt x="1" y="3"/>
                    </a:cubicBezTo>
                    <a:cubicBezTo>
                      <a:pt x="1" y="3"/>
                      <a:pt x="1" y="3"/>
                      <a:pt x="1" y="2"/>
                    </a:cubicBezTo>
                    <a:cubicBezTo>
                      <a:pt x="1" y="2"/>
                      <a:pt x="1" y="3"/>
                      <a:pt x="1" y="3"/>
                    </a:cubicBezTo>
                    <a:cubicBezTo>
                      <a:pt x="1" y="2"/>
                      <a:pt x="1" y="2"/>
                      <a:pt x="1" y="2"/>
                    </a:cubicBezTo>
                    <a:cubicBezTo>
                      <a:pt x="1" y="3"/>
                      <a:pt x="0" y="2"/>
                      <a:pt x="0" y="4"/>
                    </a:cubicBezTo>
                    <a:cubicBezTo>
                      <a:pt x="0" y="3"/>
                      <a:pt x="0" y="3"/>
                      <a:pt x="0" y="3"/>
                    </a:cubicBezTo>
                    <a:cubicBezTo>
                      <a:pt x="0" y="3"/>
                      <a:pt x="1" y="1"/>
                      <a:pt x="1" y="3"/>
                    </a:cubicBezTo>
                    <a:cubicBezTo>
                      <a:pt x="1" y="2"/>
                      <a:pt x="1" y="2"/>
                      <a:pt x="1" y="2"/>
                    </a:cubicBezTo>
                    <a:cubicBezTo>
                      <a:pt x="1" y="3"/>
                      <a:pt x="1" y="3"/>
                      <a:pt x="1" y="4"/>
                    </a:cubicBezTo>
                    <a:cubicBezTo>
                      <a:pt x="1" y="4"/>
                      <a:pt x="1" y="4"/>
                      <a:pt x="1" y="4"/>
                    </a:cubicBezTo>
                    <a:cubicBezTo>
                      <a:pt x="1" y="3"/>
                      <a:pt x="1" y="3"/>
                      <a:pt x="1" y="3"/>
                    </a:cubicBezTo>
                    <a:cubicBezTo>
                      <a:pt x="1" y="3"/>
                      <a:pt x="1" y="3"/>
                      <a:pt x="1" y="4"/>
                    </a:cubicBezTo>
                    <a:cubicBezTo>
                      <a:pt x="1" y="3"/>
                      <a:pt x="1" y="2"/>
                      <a:pt x="1" y="2"/>
                    </a:cubicBezTo>
                    <a:cubicBezTo>
                      <a:pt x="1" y="3"/>
                      <a:pt x="1" y="1"/>
                      <a:pt x="1" y="1"/>
                    </a:cubicBezTo>
                    <a:lnTo>
                      <a:pt x="1"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7" name="Freeform 1973"/>
              <p:cNvSpPr/>
              <p:nvPr/>
            </p:nvSpPr>
            <p:spPr bwMode="auto">
              <a:xfrm>
                <a:off x="1277" y="27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8" name="Freeform 1974"/>
              <p:cNvSpPr/>
              <p:nvPr/>
            </p:nvSpPr>
            <p:spPr bwMode="auto">
              <a:xfrm>
                <a:off x="1280"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9" name="Rectangle 1975"/>
              <p:cNvSpPr>
                <a:spLocks noChangeArrowheads="1"/>
              </p:cNvSpPr>
              <p:nvPr/>
            </p:nvSpPr>
            <p:spPr bwMode="auto">
              <a:xfrm>
                <a:off x="1277"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0" name="Rectangle 1976"/>
              <p:cNvSpPr>
                <a:spLocks noChangeArrowheads="1"/>
              </p:cNvSpPr>
              <p:nvPr/>
            </p:nvSpPr>
            <p:spPr bwMode="auto">
              <a:xfrm>
                <a:off x="1277"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1" name="Freeform 1977"/>
              <p:cNvSpPr/>
              <p:nvPr/>
            </p:nvSpPr>
            <p:spPr bwMode="auto">
              <a:xfrm>
                <a:off x="1282" y="27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2" name="Freeform 1978"/>
              <p:cNvSpPr/>
              <p:nvPr/>
            </p:nvSpPr>
            <p:spPr bwMode="auto">
              <a:xfrm>
                <a:off x="1285" y="27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3" name="Freeform 1979"/>
              <p:cNvSpPr/>
              <p:nvPr/>
            </p:nvSpPr>
            <p:spPr bwMode="auto">
              <a:xfrm>
                <a:off x="1280" y="2757"/>
                <a:ext cx="14" cy="16"/>
              </a:xfrm>
              <a:custGeom>
                <a:avLst/>
                <a:gdLst>
                  <a:gd name="T0" fmla="*/ 5 w 6"/>
                  <a:gd name="T1" fmla="*/ 4 h 7"/>
                  <a:gd name="T2" fmla="*/ 4 w 6"/>
                  <a:gd name="T3" fmla="*/ 5 h 7"/>
                  <a:gd name="T4" fmla="*/ 4 w 6"/>
                  <a:gd name="T5" fmla="*/ 5 h 7"/>
                  <a:gd name="T6" fmla="*/ 5 w 6"/>
                  <a:gd name="T7" fmla="*/ 5 h 7"/>
                  <a:gd name="T8" fmla="*/ 5 w 6"/>
                  <a:gd name="T9" fmla="*/ 3 h 7"/>
                  <a:gd name="T10" fmla="*/ 5 w 6"/>
                  <a:gd name="T11" fmla="*/ 3 h 7"/>
                  <a:gd name="T12" fmla="*/ 4 w 6"/>
                  <a:gd name="T13" fmla="*/ 4 h 7"/>
                  <a:gd name="T14" fmla="*/ 4 w 6"/>
                  <a:gd name="T15" fmla="*/ 3 h 7"/>
                  <a:gd name="T16" fmla="*/ 4 w 6"/>
                  <a:gd name="T17" fmla="*/ 4 h 7"/>
                  <a:gd name="T18" fmla="*/ 3 w 6"/>
                  <a:gd name="T19" fmla="*/ 4 h 7"/>
                  <a:gd name="T20" fmla="*/ 3 w 6"/>
                  <a:gd name="T21" fmla="*/ 5 h 7"/>
                  <a:gd name="T22" fmla="*/ 3 w 6"/>
                  <a:gd name="T23" fmla="*/ 3 h 7"/>
                  <a:gd name="T24" fmla="*/ 3 w 6"/>
                  <a:gd name="T25" fmla="*/ 3 h 7"/>
                  <a:gd name="T26" fmla="*/ 3 w 6"/>
                  <a:gd name="T27" fmla="*/ 3 h 7"/>
                  <a:gd name="T28" fmla="*/ 2 w 6"/>
                  <a:gd name="T29" fmla="*/ 4 h 7"/>
                  <a:gd name="T30" fmla="*/ 2 w 6"/>
                  <a:gd name="T31" fmla="*/ 5 h 7"/>
                  <a:gd name="T32" fmla="*/ 2 w 6"/>
                  <a:gd name="T33" fmla="*/ 3 h 7"/>
                  <a:gd name="T34" fmla="*/ 2 w 6"/>
                  <a:gd name="T35" fmla="*/ 3 h 7"/>
                  <a:gd name="T36" fmla="*/ 1 w 6"/>
                  <a:gd name="T37" fmla="*/ 3 h 7"/>
                  <a:gd name="T38" fmla="*/ 0 w 6"/>
                  <a:gd name="T39" fmla="*/ 5 h 7"/>
                  <a:gd name="T40" fmla="*/ 1 w 6"/>
                  <a:gd name="T41" fmla="*/ 5 h 7"/>
                  <a:gd name="T42" fmla="*/ 1 w 6"/>
                  <a:gd name="T43" fmla="*/ 4 h 7"/>
                  <a:gd name="T44" fmla="*/ 1 w 6"/>
                  <a:gd name="T45" fmla="*/ 5 h 7"/>
                  <a:gd name="T46" fmla="*/ 1 w 6"/>
                  <a:gd name="T47" fmla="*/ 5 h 7"/>
                  <a:gd name="T48" fmla="*/ 2 w 6"/>
                  <a:gd name="T49" fmla="*/ 5 h 7"/>
                  <a:gd name="T50" fmla="*/ 2 w 6"/>
                  <a:gd name="T51" fmla="*/ 4 h 7"/>
                  <a:gd name="T52" fmla="*/ 2 w 6"/>
                  <a:gd name="T53" fmla="*/ 5 h 7"/>
                  <a:gd name="T54" fmla="*/ 2 w 6"/>
                  <a:gd name="T55" fmla="*/ 5 h 7"/>
                  <a:gd name="T56" fmla="*/ 2 w 6"/>
                  <a:gd name="T57" fmla="*/ 6 h 7"/>
                  <a:gd name="T58" fmla="*/ 2 w 6"/>
                  <a:gd name="T59" fmla="*/ 6 h 7"/>
                  <a:gd name="T60" fmla="*/ 3 w 6"/>
                  <a:gd name="T61" fmla="*/ 4 h 7"/>
                  <a:gd name="T62" fmla="*/ 3 w 6"/>
                  <a:gd name="T63" fmla="*/ 5 h 7"/>
                  <a:gd name="T64" fmla="*/ 3 w 6"/>
                  <a:gd name="T65" fmla="*/ 5 h 7"/>
                  <a:gd name="T66" fmla="*/ 4 w 6"/>
                  <a:gd name="T67" fmla="*/ 5 h 7"/>
                  <a:gd name="T68" fmla="*/ 4 w 6"/>
                  <a:gd name="T69" fmla="*/ 5 h 7"/>
                  <a:gd name="T70" fmla="*/ 4 w 6"/>
                  <a:gd name="T71" fmla="*/ 3 h 7"/>
                  <a:gd name="T72" fmla="*/ 5 w 6"/>
                  <a:gd name="T73" fmla="*/ 4 h 7"/>
                  <a:gd name="T74" fmla="*/ 5 w 6"/>
                  <a:gd name="T75" fmla="*/ 5 h 7"/>
                  <a:gd name="T76" fmla="*/ 5 w 6"/>
                  <a:gd name="T77" fmla="*/ 4 h 7"/>
                  <a:gd name="T78" fmla="*/ 5 w 6"/>
                  <a:gd name="T79" fmla="*/ 3 h 7"/>
                  <a:gd name="T80" fmla="*/ 5 w 6"/>
                  <a:gd name="T8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7">
                    <a:moveTo>
                      <a:pt x="5" y="3"/>
                    </a:moveTo>
                    <a:cubicBezTo>
                      <a:pt x="5" y="3"/>
                      <a:pt x="5" y="3"/>
                      <a:pt x="5" y="4"/>
                    </a:cubicBezTo>
                    <a:cubicBezTo>
                      <a:pt x="5" y="3"/>
                      <a:pt x="5" y="3"/>
                      <a:pt x="5" y="3"/>
                    </a:cubicBezTo>
                    <a:cubicBezTo>
                      <a:pt x="5" y="4"/>
                      <a:pt x="4" y="4"/>
                      <a:pt x="4" y="5"/>
                    </a:cubicBezTo>
                    <a:cubicBezTo>
                      <a:pt x="4" y="4"/>
                      <a:pt x="4" y="4"/>
                      <a:pt x="4" y="4"/>
                    </a:cubicBezTo>
                    <a:cubicBezTo>
                      <a:pt x="5" y="4"/>
                      <a:pt x="4" y="5"/>
                      <a:pt x="4" y="5"/>
                    </a:cubicBezTo>
                    <a:cubicBezTo>
                      <a:pt x="5" y="5"/>
                      <a:pt x="5" y="4"/>
                      <a:pt x="5" y="4"/>
                    </a:cubicBezTo>
                    <a:cubicBezTo>
                      <a:pt x="5" y="4"/>
                      <a:pt x="5" y="5"/>
                      <a:pt x="5" y="5"/>
                    </a:cubicBezTo>
                    <a:cubicBezTo>
                      <a:pt x="5" y="5"/>
                      <a:pt x="5" y="4"/>
                      <a:pt x="5" y="4"/>
                    </a:cubicBezTo>
                    <a:cubicBezTo>
                      <a:pt x="5" y="4"/>
                      <a:pt x="5" y="7"/>
                      <a:pt x="5" y="3"/>
                    </a:cubicBezTo>
                    <a:cubicBezTo>
                      <a:pt x="5" y="3"/>
                      <a:pt x="5" y="4"/>
                      <a:pt x="5" y="3"/>
                    </a:cubicBezTo>
                    <a:cubicBezTo>
                      <a:pt x="5" y="3"/>
                      <a:pt x="5" y="3"/>
                      <a:pt x="5" y="3"/>
                    </a:cubicBezTo>
                    <a:cubicBezTo>
                      <a:pt x="5" y="2"/>
                      <a:pt x="5" y="3"/>
                      <a:pt x="5" y="2"/>
                    </a:cubicBezTo>
                    <a:cubicBezTo>
                      <a:pt x="5" y="4"/>
                      <a:pt x="4" y="2"/>
                      <a:pt x="4" y="4"/>
                    </a:cubicBezTo>
                    <a:cubicBezTo>
                      <a:pt x="4" y="3"/>
                      <a:pt x="4" y="4"/>
                      <a:pt x="4" y="3"/>
                    </a:cubicBezTo>
                    <a:cubicBezTo>
                      <a:pt x="4" y="3"/>
                      <a:pt x="4" y="3"/>
                      <a:pt x="4" y="3"/>
                    </a:cubicBezTo>
                    <a:cubicBezTo>
                      <a:pt x="4" y="3"/>
                      <a:pt x="4" y="4"/>
                      <a:pt x="4" y="3"/>
                    </a:cubicBezTo>
                    <a:cubicBezTo>
                      <a:pt x="4" y="3"/>
                      <a:pt x="4" y="4"/>
                      <a:pt x="4" y="4"/>
                    </a:cubicBezTo>
                    <a:cubicBezTo>
                      <a:pt x="4" y="4"/>
                      <a:pt x="4" y="4"/>
                      <a:pt x="4" y="3"/>
                    </a:cubicBezTo>
                    <a:cubicBezTo>
                      <a:pt x="4" y="4"/>
                      <a:pt x="4" y="3"/>
                      <a:pt x="3" y="4"/>
                    </a:cubicBezTo>
                    <a:cubicBezTo>
                      <a:pt x="4" y="4"/>
                      <a:pt x="4" y="4"/>
                      <a:pt x="4" y="4"/>
                    </a:cubicBezTo>
                    <a:cubicBezTo>
                      <a:pt x="3" y="4"/>
                      <a:pt x="3" y="5"/>
                      <a:pt x="3" y="5"/>
                    </a:cubicBezTo>
                    <a:cubicBezTo>
                      <a:pt x="3" y="4"/>
                      <a:pt x="3" y="5"/>
                      <a:pt x="3" y="4"/>
                    </a:cubicBezTo>
                    <a:cubicBezTo>
                      <a:pt x="3" y="4"/>
                      <a:pt x="3" y="4"/>
                      <a:pt x="3" y="3"/>
                    </a:cubicBezTo>
                    <a:cubicBezTo>
                      <a:pt x="3" y="3"/>
                      <a:pt x="3" y="3"/>
                      <a:pt x="3" y="4"/>
                    </a:cubicBezTo>
                    <a:cubicBezTo>
                      <a:pt x="3" y="3"/>
                      <a:pt x="3" y="3"/>
                      <a:pt x="3" y="3"/>
                    </a:cubicBezTo>
                    <a:cubicBezTo>
                      <a:pt x="3" y="3"/>
                      <a:pt x="3" y="4"/>
                      <a:pt x="3" y="4"/>
                    </a:cubicBezTo>
                    <a:cubicBezTo>
                      <a:pt x="3" y="3"/>
                      <a:pt x="3" y="3"/>
                      <a:pt x="3" y="3"/>
                    </a:cubicBezTo>
                    <a:cubicBezTo>
                      <a:pt x="3" y="4"/>
                      <a:pt x="2" y="3"/>
                      <a:pt x="2" y="3"/>
                    </a:cubicBezTo>
                    <a:cubicBezTo>
                      <a:pt x="2" y="4"/>
                      <a:pt x="2" y="4"/>
                      <a:pt x="2" y="4"/>
                    </a:cubicBezTo>
                    <a:cubicBezTo>
                      <a:pt x="2" y="3"/>
                      <a:pt x="2" y="5"/>
                      <a:pt x="2" y="4"/>
                    </a:cubicBezTo>
                    <a:cubicBezTo>
                      <a:pt x="2" y="5"/>
                      <a:pt x="2" y="5"/>
                      <a:pt x="2" y="5"/>
                    </a:cubicBezTo>
                    <a:cubicBezTo>
                      <a:pt x="2" y="4"/>
                      <a:pt x="2" y="4"/>
                      <a:pt x="2" y="4"/>
                    </a:cubicBezTo>
                    <a:cubicBezTo>
                      <a:pt x="2" y="5"/>
                      <a:pt x="2" y="3"/>
                      <a:pt x="2" y="3"/>
                    </a:cubicBezTo>
                    <a:cubicBezTo>
                      <a:pt x="2" y="3"/>
                      <a:pt x="2" y="3"/>
                      <a:pt x="2" y="4"/>
                    </a:cubicBezTo>
                    <a:cubicBezTo>
                      <a:pt x="2" y="3"/>
                      <a:pt x="2" y="3"/>
                      <a:pt x="2" y="3"/>
                    </a:cubicBezTo>
                    <a:cubicBezTo>
                      <a:pt x="2" y="3"/>
                      <a:pt x="1" y="5"/>
                      <a:pt x="1" y="4"/>
                    </a:cubicBezTo>
                    <a:cubicBezTo>
                      <a:pt x="1" y="3"/>
                      <a:pt x="1" y="3"/>
                      <a:pt x="1" y="3"/>
                    </a:cubicBezTo>
                    <a:cubicBezTo>
                      <a:pt x="1" y="3"/>
                      <a:pt x="1" y="2"/>
                      <a:pt x="1" y="3"/>
                    </a:cubicBezTo>
                    <a:cubicBezTo>
                      <a:pt x="1" y="4"/>
                      <a:pt x="0" y="5"/>
                      <a:pt x="0" y="5"/>
                    </a:cubicBezTo>
                    <a:cubicBezTo>
                      <a:pt x="1" y="5"/>
                      <a:pt x="1" y="4"/>
                      <a:pt x="1" y="4"/>
                    </a:cubicBezTo>
                    <a:cubicBezTo>
                      <a:pt x="1" y="5"/>
                      <a:pt x="1" y="5"/>
                      <a:pt x="1" y="5"/>
                    </a:cubicBezTo>
                    <a:cubicBezTo>
                      <a:pt x="1" y="3"/>
                      <a:pt x="1" y="3"/>
                      <a:pt x="1" y="3"/>
                    </a:cubicBezTo>
                    <a:cubicBezTo>
                      <a:pt x="1" y="3"/>
                      <a:pt x="1" y="4"/>
                      <a:pt x="1" y="4"/>
                    </a:cubicBezTo>
                    <a:cubicBezTo>
                      <a:pt x="1" y="4"/>
                      <a:pt x="1" y="4"/>
                      <a:pt x="1" y="5"/>
                    </a:cubicBezTo>
                    <a:cubicBezTo>
                      <a:pt x="1" y="5"/>
                      <a:pt x="1" y="5"/>
                      <a:pt x="1" y="5"/>
                    </a:cubicBezTo>
                    <a:cubicBezTo>
                      <a:pt x="1" y="5"/>
                      <a:pt x="1" y="5"/>
                      <a:pt x="1" y="5"/>
                    </a:cubicBezTo>
                    <a:cubicBezTo>
                      <a:pt x="1" y="4"/>
                      <a:pt x="1" y="6"/>
                      <a:pt x="1" y="5"/>
                    </a:cubicBezTo>
                    <a:cubicBezTo>
                      <a:pt x="1" y="5"/>
                      <a:pt x="1" y="5"/>
                      <a:pt x="1" y="5"/>
                    </a:cubicBezTo>
                    <a:cubicBezTo>
                      <a:pt x="1" y="5"/>
                      <a:pt x="1" y="5"/>
                      <a:pt x="2" y="5"/>
                    </a:cubicBezTo>
                    <a:cubicBezTo>
                      <a:pt x="1" y="5"/>
                      <a:pt x="2" y="5"/>
                      <a:pt x="2" y="6"/>
                    </a:cubicBezTo>
                    <a:cubicBezTo>
                      <a:pt x="2" y="5"/>
                      <a:pt x="2" y="4"/>
                      <a:pt x="2" y="4"/>
                    </a:cubicBezTo>
                    <a:cubicBezTo>
                      <a:pt x="2" y="5"/>
                      <a:pt x="2" y="5"/>
                      <a:pt x="2" y="6"/>
                    </a:cubicBezTo>
                    <a:cubicBezTo>
                      <a:pt x="2" y="5"/>
                      <a:pt x="2" y="5"/>
                      <a:pt x="2" y="5"/>
                    </a:cubicBezTo>
                    <a:cubicBezTo>
                      <a:pt x="2" y="5"/>
                      <a:pt x="2" y="5"/>
                      <a:pt x="2" y="5"/>
                    </a:cubicBezTo>
                    <a:cubicBezTo>
                      <a:pt x="2" y="5"/>
                      <a:pt x="2" y="5"/>
                      <a:pt x="2" y="5"/>
                    </a:cubicBezTo>
                    <a:cubicBezTo>
                      <a:pt x="2" y="5"/>
                      <a:pt x="2" y="5"/>
                      <a:pt x="2" y="5"/>
                    </a:cubicBezTo>
                    <a:cubicBezTo>
                      <a:pt x="2" y="6"/>
                      <a:pt x="2" y="6"/>
                      <a:pt x="2" y="6"/>
                    </a:cubicBezTo>
                    <a:cubicBezTo>
                      <a:pt x="2" y="6"/>
                      <a:pt x="2" y="5"/>
                      <a:pt x="2" y="5"/>
                    </a:cubicBezTo>
                    <a:cubicBezTo>
                      <a:pt x="2" y="6"/>
                      <a:pt x="2" y="6"/>
                      <a:pt x="2" y="6"/>
                    </a:cubicBezTo>
                    <a:cubicBezTo>
                      <a:pt x="3" y="6"/>
                      <a:pt x="3" y="4"/>
                      <a:pt x="3" y="5"/>
                    </a:cubicBezTo>
                    <a:cubicBezTo>
                      <a:pt x="3" y="5"/>
                      <a:pt x="3" y="5"/>
                      <a:pt x="3" y="4"/>
                    </a:cubicBezTo>
                    <a:cubicBezTo>
                      <a:pt x="3" y="4"/>
                      <a:pt x="3" y="5"/>
                      <a:pt x="3" y="5"/>
                    </a:cubicBezTo>
                    <a:cubicBezTo>
                      <a:pt x="3" y="4"/>
                      <a:pt x="3" y="5"/>
                      <a:pt x="3" y="5"/>
                    </a:cubicBezTo>
                    <a:cubicBezTo>
                      <a:pt x="3" y="5"/>
                      <a:pt x="3" y="5"/>
                      <a:pt x="3" y="6"/>
                    </a:cubicBezTo>
                    <a:cubicBezTo>
                      <a:pt x="3" y="6"/>
                      <a:pt x="3" y="5"/>
                      <a:pt x="3" y="5"/>
                    </a:cubicBezTo>
                    <a:cubicBezTo>
                      <a:pt x="3" y="6"/>
                      <a:pt x="3" y="6"/>
                      <a:pt x="3" y="6"/>
                    </a:cubicBezTo>
                    <a:cubicBezTo>
                      <a:pt x="4" y="5"/>
                      <a:pt x="4" y="5"/>
                      <a:pt x="4" y="5"/>
                    </a:cubicBezTo>
                    <a:cubicBezTo>
                      <a:pt x="4" y="5"/>
                      <a:pt x="4" y="5"/>
                      <a:pt x="4" y="5"/>
                    </a:cubicBezTo>
                    <a:cubicBezTo>
                      <a:pt x="4" y="5"/>
                      <a:pt x="4" y="5"/>
                      <a:pt x="4" y="5"/>
                    </a:cubicBezTo>
                    <a:cubicBezTo>
                      <a:pt x="4" y="4"/>
                      <a:pt x="4" y="4"/>
                      <a:pt x="4" y="4"/>
                    </a:cubicBezTo>
                    <a:cubicBezTo>
                      <a:pt x="4" y="6"/>
                      <a:pt x="4" y="4"/>
                      <a:pt x="4" y="3"/>
                    </a:cubicBezTo>
                    <a:cubicBezTo>
                      <a:pt x="5" y="4"/>
                      <a:pt x="5" y="4"/>
                      <a:pt x="5" y="4"/>
                    </a:cubicBezTo>
                    <a:cubicBezTo>
                      <a:pt x="5" y="4"/>
                      <a:pt x="5" y="4"/>
                      <a:pt x="5" y="4"/>
                    </a:cubicBezTo>
                    <a:cubicBezTo>
                      <a:pt x="5" y="4"/>
                      <a:pt x="5" y="5"/>
                      <a:pt x="5" y="4"/>
                    </a:cubicBezTo>
                    <a:cubicBezTo>
                      <a:pt x="5" y="4"/>
                      <a:pt x="5" y="5"/>
                      <a:pt x="5" y="5"/>
                    </a:cubicBezTo>
                    <a:cubicBezTo>
                      <a:pt x="5" y="4"/>
                      <a:pt x="5" y="6"/>
                      <a:pt x="5" y="4"/>
                    </a:cubicBezTo>
                    <a:cubicBezTo>
                      <a:pt x="5" y="4"/>
                      <a:pt x="5" y="3"/>
                      <a:pt x="5" y="4"/>
                    </a:cubicBezTo>
                    <a:cubicBezTo>
                      <a:pt x="5" y="3"/>
                      <a:pt x="5" y="3"/>
                      <a:pt x="5" y="3"/>
                    </a:cubicBezTo>
                    <a:cubicBezTo>
                      <a:pt x="5" y="3"/>
                      <a:pt x="5" y="4"/>
                      <a:pt x="5" y="3"/>
                    </a:cubicBezTo>
                    <a:cubicBezTo>
                      <a:pt x="5" y="4"/>
                      <a:pt x="5" y="4"/>
                      <a:pt x="5" y="4"/>
                    </a:cubicBezTo>
                    <a:cubicBezTo>
                      <a:pt x="6" y="0"/>
                      <a:pt x="5" y="5"/>
                      <a:pt x="5"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4" name="Freeform 1980"/>
              <p:cNvSpPr/>
              <p:nvPr/>
            </p:nvSpPr>
            <p:spPr bwMode="auto">
              <a:xfrm>
                <a:off x="1289" y="276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5" name="Freeform 1981"/>
              <p:cNvSpPr/>
              <p:nvPr/>
            </p:nvSpPr>
            <p:spPr bwMode="auto">
              <a:xfrm>
                <a:off x="1289" y="2766"/>
                <a:ext cx="3" cy="3"/>
              </a:xfrm>
              <a:custGeom>
                <a:avLst/>
                <a:gdLst>
                  <a:gd name="T0" fmla="*/ 0 w 3"/>
                  <a:gd name="T1" fmla="*/ 3 h 3"/>
                  <a:gd name="T2" fmla="*/ 3 w 3"/>
                  <a:gd name="T3" fmla="*/ 0 h 3"/>
                  <a:gd name="T4" fmla="*/ 0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6" name="Freeform 1982"/>
              <p:cNvSpPr/>
              <p:nvPr/>
            </p:nvSpPr>
            <p:spPr bwMode="auto">
              <a:xfrm>
                <a:off x="1292"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7" name="Rectangle 1983"/>
              <p:cNvSpPr>
                <a:spLocks noChangeArrowheads="1"/>
              </p:cNvSpPr>
              <p:nvPr/>
            </p:nvSpPr>
            <p:spPr bwMode="auto">
              <a:xfrm>
                <a:off x="1292"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8" name="Freeform 1984"/>
              <p:cNvSpPr/>
              <p:nvPr/>
            </p:nvSpPr>
            <p:spPr bwMode="auto">
              <a:xfrm>
                <a:off x="1282" y="2762"/>
                <a:ext cx="7" cy="9"/>
              </a:xfrm>
              <a:custGeom>
                <a:avLst/>
                <a:gdLst>
                  <a:gd name="T0" fmla="*/ 1 w 3"/>
                  <a:gd name="T1" fmla="*/ 2 h 4"/>
                  <a:gd name="T2" fmla="*/ 1 w 3"/>
                  <a:gd name="T3" fmla="*/ 2 h 4"/>
                  <a:gd name="T4" fmla="*/ 1 w 3"/>
                  <a:gd name="T5" fmla="*/ 2 h 4"/>
                  <a:gd name="T6" fmla="*/ 0 w 3"/>
                  <a:gd name="T7" fmla="*/ 3 h 4"/>
                  <a:gd name="T8" fmla="*/ 2 w 3"/>
                  <a:gd name="T9" fmla="*/ 3 h 4"/>
                  <a:gd name="T10" fmla="*/ 1 w 3"/>
                  <a:gd name="T11" fmla="*/ 3 h 4"/>
                  <a:gd name="T12" fmla="*/ 2 w 3"/>
                  <a:gd name="T13" fmla="*/ 2 h 4"/>
                  <a:gd name="T14" fmla="*/ 2 w 3"/>
                  <a:gd name="T15" fmla="*/ 3 h 4"/>
                  <a:gd name="T16" fmla="*/ 2 w 3"/>
                  <a:gd name="T17" fmla="*/ 3 h 4"/>
                  <a:gd name="T18" fmla="*/ 2 w 3"/>
                  <a:gd name="T19" fmla="*/ 3 h 4"/>
                  <a:gd name="T20" fmla="*/ 2 w 3"/>
                  <a:gd name="T21" fmla="*/ 3 h 4"/>
                  <a:gd name="T22" fmla="*/ 2 w 3"/>
                  <a:gd name="T23" fmla="*/ 3 h 4"/>
                  <a:gd name="T24" fmla="*/ 3 w 3"/>
                  <a:gd name="T25" fmla="*/ 3 h 4"/>
                  <a:gd name="T26" fmla="*/ 3 w 3"/>
                  <a:gd name="T27" fmla="*/ 3 h 4"/>
                  <a:gd name="T28" fmla="*/ 3 w 3"/>
                  <a:gd name="T29" fmla="*/ 2 h 4"/>
                  <a:gd name="T30" fmla="*/ 3 w 3"/>
                  <a:gd name="T31" fmla="*/ 3 h 4"/>
                  <a:gd name="T32" fmla="*/ 3 w 3"/>
                  <a:gd name="T33" fmla="*/ 2 h 4"/>
                  <a:gd name="T34" fmla="*/ 3 w 3"/>
                  <a:gd name="T35" fmla="*/ 2 h 4"/>
                  <a:gd name="T36" fmla="*/ 3 w 3"/>
                  <a:gd name="T37" fmla="*/ 2 h 4"/>
                  <a:gd name="T38" fmla="*/ 3 w 3"/>
                  <a:gd name="T39" fmla="*/ 2 h 4"/>
                  <a:gd name="T40" fmla="*/ 3 w 3"/>
                  <a:gd name="T41" fmla="*/ 2 h 4"/>
                  <a:gd name="T42" fmla="*/ 3 w 3"/>
                  <a:gd name="T43" fmla="*/ 1 h 4"/>
                  <a:gd name="T44" fmla="*/ 3 w 3"/>
                  <a:gd name="T45" fmla="*/ 1 h 4"/>
                  <a:gd name="T46" fmla="*/ 3 w 3"/>
                  <a:gd name="T47" fmla="*/ 1 h 4"/>
                  <a:gd name="T48" fmla="*/ 3 w 3"/>
                  <a:gd name="T49" fmla="*/ 1 h 4"/>
                  <a:gd name="T50" fmla="*/ 3 w 3"/>
                  <a:gd name="T51" fmla="*/ 1 h 4"/>
                  <a:gd name="T52" fmla="*/ 2 w 3"/>
                  <a:gd name="T53" fmla="*/ 2 h 4"/>
                  <a:gd name="T54" fmla="*/ 2 w 3"/>
                  <a:gd name="T55" fmla="*/ 2 h 4"/>
                  <a:gd name="T56" fmla="*/ 3 w 3"/>
                  <a:gd name="T57" fmla="*/ 2 h 4"/>
                  <a:gd name="T58" fmla="*/ 2 w 3"/>
                  <a:gd name="T59" fmla="*/ 2 h 4"/>
                  <a:gd name="T60" fmla="*/ 3 w 3"/>
                  <a:gd name="T61" fmla="*/ 1 h 4"/>
                  <a:gd name="T62" fmla="*/ 2 w 3"/>
                  <a:gd name="T63" fmla="*/ 2 h 4"/>
                  <a:gd name="T64" fmla="*/ 2 w 3"/>
                  <a:gd name="T65" fmla="*/ 2 h 4"/>
                  <a:gd name="T66" fmla="*/ 2 w 3"/>
                  <a:gd name="T67" fmla="*/ 1 h 4"/>
                  <a:gd name="T68" fmla="*/ 2 w 3"/>
                  <a:gd name="T69" fmla="*/ 2 h 4"/>
                  <a:gd name="T70" fmla="*/ 1 w 3"/>
                  <a:gd name="T71" fmla="*/ 1 h 4"/>
                  <a:gd name="T72" fmla="*/ 1 w 3"/>
                  <a:gd name="T73" fmla="*/ 2 h 4"/>
                  <a:gd name="T74" fmla="*/ 1 w 3"/>
                  <a:gd name="T75" fmla="*/ 2 h 4"/>
                  <a:gd name="T76" fmla="*/ 1 w 3"/>
                  <a:gd name="T77" fmla="*/ 2 h 4"/>
                  <a:gd name="T78" fmla="*/ 1 w 3"/>
                  <a:gd name="T79" fmla="*/ 3 h 4"/>
                  <a:gd name="T80" fmla="*/ 1 w 3"/>
                  <a:gd name="T8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 h="4">
                    <a:moveTo>
                      <a:pt x="1" y="2"/>
                    </a:moveTo>
                    <a:cubicBezTo>
                      <a:pt x="1" y="2"/>
                      <a:pt x="1" y="2"/>
                      <a:pt x="1" y="2"/>
                    </a:cubicBezTo>
                    <a:cubicBezTo>
                      <a:pt x="1" y="2"/>
                      <a:pt x="0" y="2"/>
                      <a:pt x="1" y="2"/>
                    </a:cubicBezTo>
                    <a:cubicBezTo>
                      <a:pt x="0" y="3"/>
                      <a:pt x="0" y="2"/>
                      <a:pt x="0" y="3"/>
                    </a:cubicBezTo>
                    <a:cubicBezTo>
                      <a:pt x="1" y="3"/>
                      <a:pt x="1" y="4"/>
                      <a:pt x="2" y="3"/>
                    </a:cubicBezTo>
                    <a:cubicBezTo>
                      <a:pt x="1" y="3"/>
                      <a:pt x="1" y="3"/>
                      <a:pt x="1" y="3"/>
                    </a:cubicBezTo>
                    <a:cubicBezTo>
                      <a:pt x="2" y="2"/>
                      <a:pt x="1" y="4"/>
                      <a:pt x="2" y="2"/>
                    </a:cubicBezTo>
                    <a:cubicBezTo>
                      <a:pt x="2" y="3"/>
                      <a:pt x="2" y="3"/>
                      <a:pt x="2" y="3"/>
                    </a:cubicBezTo>
                    <a:cubicBezTo>
                      <a:pt x="2" y="4"/>
                      <a:pt x="2" y="2"/>
                      <a:pt x="2" y="3"/>
                    </a:cubicBezTo>
                    <a:cubicBezTo>
                      <a:pt x="2" y="3"/>
                      <a:pt x="2" y="3"/>
                      <a:pt x="2" y="3"/>
                    </a:cubicBezTo>
                    <a:cubicBezTo>
                      <a:pt x="2" y="3"/>
                      <a:pt x="2" y="3"/>
                      <a:pt x="2" y="3"/>
                    </a:cubicBezTo>
                    <a:cubicBezTo>
                      <a:pt x="2" y="3"/>
                      <a:pt x="2" y="3"/>
                      <a:pt x="2" y="3"/>
                    </a:cubicBezTo>
                    <a:cubicBezTo>
                      <a:pt x="3" y="2"/>
                      <a:pt x="3" y="2"/>
                      <a:pt x="3" y="3"/>
                    </a:cubicBezTo>
                    <a:cubicBezTo>
                      <a:pt x="3" y="3"/>
                      <a:pt x="3" y="3"/>
                      <a:pt x="3" y="3"/>
                    </a:cubicBezTo>
                    <a:cubicBezTo>
                      <a:pt x="3" y="3"/>
                      <a:pt x="3" y="2"/>
                      <a:pt x="3" y="2"/>
                    </a:cubicBezTo>
                    <a:cubicBezTo>
                      <a:pt x="3" y="3"/>
                      <a:pt x="3" y="3"/>
                      <a:pt x="3" y="3"/>
                    </a:cubicBezTo>
                    <a:cubicBezTo>
                      <a:pt x="3" y="3"/>
                      <a:pt x="3" y="4"/>
                      <a:pt x="3" y="2"/>
                    </a:cubicBezTo>
                    <a:cubicBezTo>
                      <a:pt x="3" y="2"/>
                      <a:pt x="3" y="2"/>
                      <a:pt x="3" y="2"/>
                    </a:cubicBezTo>
                    <a:cubicBezTo>
                      <a:pt x="3" y="1"/>
                      <a:pt x="3" y="2"/>
                      <a:pt x="3" y="2"/>
                    </a:cubicBezTo>
                    <a:cubicBezTo>
                      <a:pt x="3" y="2"/>
                      <a:pt x="3" y="2"/>
                      <a:pt x="3" y="2"/>
                    </a:cubicBezTo>
                    <a:cubicBezTo>
                      <a:pt x="3" y="4"/>
                      <a:pt x="3" y="2"/>
                      <a:pt x="3" y="2"/>
                    </a:cubicBezTo>
                    <a:cubicBezTo>
                      <a:pt x="3" y="2"/>
                      <a:pt x="3" y="2"/>
                      <a:pt x="3" y="1"/>
                    </a:cubicBezTo>
                    <a:cubicBezTo>
                      <a:pt x="3" y="0"/>
                      <a:pt x="3" y="2"/>
                      <a:pt x="3" y="1"/>
                    </a:cubicBezTo>
                    <a:cubicBezTo>
                      <a:pt x="3" y="1"/>
                      <a:pt x="3" y="1"/>
                      <a:pt x="3" y="1"/>
                    </a:cubicBezTo>
                    <a:cubicBezTo>
                      <a:pt x="3" y="1"/>
                      <a:pt x="3" y="1"/>
                      <a:pt x="3" y="1"/>
                    </a:cubicBezTo>
                    <a:cubicBezTo>
                      <a:pt x="3" y="1"/>
                      <a:pt x="3" y="1"/>
                      <a:pt x="3" y="1"/>
                    </a:cubicBezTo>
                    <a:cubicBezTo>
                      <a:pt x="3" y="2"/>
                      <a:pt x="2" y="2"/>
                      <a:pt x="2" y="2"/>
                    </a:cubicBezTo>
                    <a:cubicBezTo>
                      <a:pt x="3" y="2"/>
                      <a:pt x="2" y="3"/>
                      <a:pt x="2" y="2"/>
                    </a:cubicBezTo>
                    <a:cubicBezTo>
                      <a:pt x="2" y="2"/>
                      <a:pt x="2" y="2"/>
                      <a:pt x="3" y="2"/>
                    </a:cubicBezTo>
                    <a:cubicBezTo>
                      <a:pt x="2" y="2"/>
                      <a:pt x="2" y="2"/>
                      <a:pt x="2" y="2"/>
                    </a:cubicBezTo>
                    <a:cubicBezTo>
                      <a:pt x="2" y="2"/>
                      <a:pt x="3" y="1"/>
                      <a:pt x="3" y="1"/>
                    </a:cubicBezTo>
                    <a:cubicBezTo>
                      <a:pt x="2" y="1"/>
                      <a:pt x="3" y="1"/>
                      <a:pt x="2" y="2"/>
                    </a:cubicBezTo>
                    <a:cubicBezTo>
                      <a:pt x="2" y="1"/>
                      <a:pt x="2" y="1"/>
                      <a:pt x="2" y="2"/>
                    </a:cubicBezTo>
                    <a:cubicBezTo>
                      <a:pt x="2" y="2"/>
                      <a:pt x="2" y="1"/>
                      <a:pt x="2" y="1"/>
                    </a:cubicBezTo>
                    <a:cubicBezTo>
                      <a:pt x="2" y="1"/>
                      <a:pt x="2" y="1"/>
                      <a:pt x="2" y="2"/>
                    </a:cubicBezTo>
                    <a:cubicBezTo>
                      <a:pt x="1" y="2"/>
                      <a:pt x="1" y="2"/>
                      <a:pt x="1" y="1"/>
                    </a:cubicBezTo>
                    <a:cubicBezTo>
                      <a:pt x="1" y="2"/>
                      <a:pt x="1" y="2"/>
                      <a:pt x="1" y="2"/>
                    </a:cubicBezTo>
                    <a:cubicBezTo>
                      <a:pt x="1" y="3"/>
                      <a:pt x="1" y="1"/>
                      <a:pt x="1" y="2"/>
                    </a:cubicBezTo>
                    <a:cubicBezTo>
                      <a:pt x="1" y="2"/>
                      <a:pt x="1" y="2"/>
                      <a:pt x="1" y="2"/>
                    </a:cubicBezTo>
                    <a:cubicBezTo>
                      <a:pt x="1" y="2"/>
                      <a:pt x="1" y="3"/>
                      <a:pt x="1" y="3"/>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9" name="Freeform 1985"/>
              <p:cNvSpPr/>
              <p:nvPr/>
            </p:nvSpPr>
            <p:spPr bwMode="auto">
              <a:xfrm>
                <a:off x="1282" y="2766"/>
                <a:ext cx="0" cy="3"/>
              </a:xfrm>
              <a:custGeom>
                <a:avLst/>
                <a:gdLst>
                  <a:gd name="T0" fmla="*/ 1 h 1"/>
                  <a:gd name="T1" fmla="*/ 0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0"/>
                      <a:pt x="0" y="0"/>
                      <a:pt x="0" y="0"/>
                    </a:cubicBezTo>
                    <a:cubicBezTo>
                      <a:pt x="0" y="0"/>
                      <a:pt x="0" y="1"/>
                      <a:pt x="0" y="1"/>
                    </a:cubicBezTo>
                    <a:cubicBezTo>
                      <a:pt x="0" y="1"/>
                      <a:pt x="0" y="1"/>
                      <a:pt x="0" y="1"/>
                    </a:cubicBezTo>
                    <a:cubicBezTo>
                      <a:pt x="0" y="1"/>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0" name="Freeform 1986"/>
              <p:cNvSpPr/>
              <p:nvPr/>
            </p:nvSpPr>
            <p:spPr bwMode="auto">
              <a:xfrm>
                <a:off x="1277" y="2752"/>
                <a:ext cx="10" cy="19"/>
              </a:xfrm>
              <a:custGeom>
                <a:avLst/>
                <a:gdLst>
                  <a:gd name="T0" fmla="*/ 1 w 4"/>
                  <a:gd name="T1" fmla="*/ 6 h 8"/>
                  <a:gd name="T2" fmla="*/ 1 w 4"/>
                  <a:gd name="T3" fmla="*/ 7 h 8"/>
                  <a:gd name="T4" fmla="*/ 1 w 4"/>
                  <a:gd name="T5" fmla="*/ 7 h 8"/>
                  <a:gd name="T6" fmla="*/ 2 w 4"/>
                  <a:gd name="T7" fmla="*/ 6 h 8"/>
                  <a:gd name="T8" fmla="*/ 2 w 4"/>
                  <a:gd name="T9" fmla="*/ 7 h 8"/>
                  <a:gd name="T10" fmla="*/ 2 w 4"/>
                  <a:gd name="T11" fmla="*/ 6 h 8"/>
                  <a:gd name="T12" fmla="*/ 2 w 4"/>
                  <a:gd name="T13" fmla="*/ 7 h 8"/>
                  <a:gd name="T14" fmla="*/ 2 w 4"/>
                  <a:gd name="T15" fmla="*/ 6 h 8"/>
                  <a:gd name="T16" fmla="*/ 2 w 4"/>
                  <a:gd name="T17" fmla="*/ 6 h 8"/>
                  <a:gd name="T18" fmla="*/ 2 w 4"/>
                  <a:gd name="T19" fmla="*/ 6 h 8"/>
                  <a:gd name="T20" fmla="*/ 1 w 4"/>
                  <a:gd name="T21" fmla="*/ 7 h 8"/>
                  <a:gd name="T22" fmla="*/ 2 w 4"/>
                  <a:gd name="T23" fmla="*/ 6 h 8"/>
                  <a:gd name="T24" fmla="*/ 2 w 4"/>
                  <a:gd name="T25" fmla="*/ 5 h 8"/>
                  <a:gd name="T26" fmla="*/ 1 w 4"/>
                  <a:gd name="T27" fmla="*/ 6 h 8"/>
                  <a:gd name="T28" fmla="*/ 1 w 4"/>
                  <a:gd name="T29" fmla="*/ 6 h 8"/>
                  <a:gd name="T30" fmla="*/ 1 w 4"/>
                  <a:gd name="T31" fmla="*/ 5 h 8"/>
                  <a:gd name="T32" fmla="*/ 1 w 4"/>
                  <a:gd name="T33" fmla="*/ 6 h 8"/>
                  <a:gd name="T34" fmla="*/ 1 w 4"/>
                  <a:gd name="T35" fmla="*/ 7 h 8"/>
                  <a:gd name="T36" fmla="*/ 4 w 4"/>
                  <a:gd name="T37" fmla="*/ 5 h 8"/>
                  <a:gd name="T38" fmla="*/ 2 w 4"/>
                  <a:gd name="T39" fmla="*/ 2 h 8"/>
                  <a:gd name="T40" fmla="*/ 2 w 4"/>
                  <a:gd name="T41" fmla="*/ 3 h 8"/>
                  <a:gd name="T42" fmla="*/ 2 w 4"/>
                  <a:gd name="T43" fmla="*/ 3 h 8"/>
                  <a:gd name="T44" fmla="*/ 2 w 4"/>
                  <a:gd name="T45" fmla="*/ 1 h 8"/>
                  <a:gd name="T46" fmla="*/ 3 w 4"/>
                  <a:gd name="T47" fmla="*/ 2 h 8"/>
                  <a:gd name="T48" fmla="*/ 4 w 4"/>
                  <a:gd name="T49" fmla="*/ 6 h 8"/>
                  <a:gd name="T50" fmla="*/ 1 w 4"/>
                  <a:gd name="T51" fmla="*/ 7 h 8"/>
                  <a:gd name="T52" fmla="*/ 1 w 4"/>
                  <a:gd name="T5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 h="8">
                    <a:moveTo>
                      <a:pt x="1" y="6"/>
                    </a:moveTo>
                    <a:cubicBezTo>
                      <a:pt x="1" y="7"/>
                      <a:pt x="1" y="7"/>
                      <a:pt x="1" y="7"/>
                    </a:cubicBezTo>
                    <a:cubicBezTo>
                      <a:pt x="1" y="7"/>
                      <a:pt x="1" y="7"/>
                      <a:pt x="1" y="7"/>
                    </a:cubicBezTo>
                    <a:cubicBezTo>
                      <a:pt x="1" y="7"/>
                      <a:pt x="2" y="7"/>
                      <a:pt x="2" y="6"/>
                    </a:cubicBezTo>
                    <a:cubicBezTo>
                      <a:pt x="2" y="7"/>
                      <a:pt x="2" y="7"/>
                      <a:pt x="2" y="7"/>
                    </a:cubicBezTo>
                    <a:cubicBezTo>
                      <a:pt x="2" y="7"/>
                      <a:pt x="2" y="7"/>
                      <a:pt x="2" y="6"/>
                    </a:cubicBezTo>
                    <a:cubicBezTo>
                      <a:pt x="2" y="6"/>
                      <a:pt x="2" y="7"/>
                      <a:pt x="2" y="7"/>
                    </a:cubicBezTo>
                    <a:cubicBezTo>
                      <a:pt x="2" y="6"/>
                      <a:pt x="2" y="6"/>
                      <a:pt x="2" y="6"/>
                    </a:cubicBezTo>
                    <a:cubicBezTo>
                      <a:pt x="2" y="6"/>
                      <a:pt x="2" y="6"/>
                      <a:pt x="2" y="6"/>
                    </a:cubicBezTo>
                    <a:cubicBezTo>
                      <a:pt x="2" y="6"/>
                      <a:pt x="2" y="6"/>
                      <a:pt x="2" y="6"/>
                    </a:cubicBezTo>
                    <a:cubicBezTo>
                      <a:pt x="2" y="5"/>
                      <a:pt x="2" y="7"/>
                      <a:pt x="1" y="7"/>
                    </a:cubicBezTo>
                    <a:cubicBezTo>
                      <a:pt x="2" y="6"/>
                      <a:pt x="2" y="6"/>
                      <a:pt x="2" y="6"/>
                    </a:cubicBezTo>
                    <a:cubicBezTo>
                      <a:pt x="2" y="6"/>
                      <a:pt x="1" y="6"/>
                      <a:pt x="2" y="5"/>
                    </a:cubicBezTo>
                    <a:cubicBezTo>
                      <a:pt x="2" y="5"/>
                      <a:pt x="1" y="6"/>
                      <a:pt x="1" y="6"/>
                    </a:cubicBezTo>
                    <a:cubicBezTo>
                      <a:pt x="1" y="6"/>
                      <a:pt x="1" y="6"/>
                      <a:pt x="1" y="6"/>
                    </a:cubicBezTo>
                    <a:cubicBezTo>
                      <a:pt x="1" y="7"/>
                      <a:pt x="2" y="6"/>
                      <a:pt x="1" y="5"/>
                    </a:cubicBezTo>
                    <a:cubicBezTo>
                      <a:pt x="1" y="6"/>
                      <a:pt x="1" y="6"/>
                      <a:pt x="1" y="6"/>
                    </a:cubicBezTo>
                    <a:cubicBezTo>
                      <a:pt x="1" y="6"/>
                      <a:pt x="1" y="6"/>
                      <a:pt x="1" y="7"/>
                    </a:cubicBezTo>
                    <a:cubicBezTo>
                      <a:pt x="1" y="6"/>
                      <a:pt x="1" y="8"/>
                      <a:pt x="4" y="5"/>
                    </a:cubicBezTo>
                    <a:cubicBezTo>
                      <a:pt x="3" y="1"/>
                      <a:pt x="2" y="3"/>
                      <a:pt x="2" y="2"/>
                    </a:cubicBezTo>
                    <a:cubicBezTo>
                      <a:pt x="2" y="2"/>
                      <a:pt x="2" y="3"/>
                      <a:pt x="2" y="3"/>
                    </a:cubicBezTo>
                    <a:cubicBezTo>
                      <a:pt x="2" y="3"/>
                      <a:pt x="2" y="3"/>
                      <a:pt x="2" y="3"/>
                    </a:cubicBezTo>
                    <a:cubicBezTo>
                      <a:pt x="2" y="2"/>
                      <a:pt x="2" y="2"/>
                      <a:pt x="2" y="1"/>
                    </a:cubicBezTo>
                    <a:cubicBezTo>
                      <a:pt x="2" y="1"/>
                      <a:pt x="2" y="1"/>
                      <a:pt x="3" y="2"/>
                    </a:cubicBezTo>
                    <a:cubicBezTo>
                      <a:pt x="2" y="3"/>
                      <a:pt x="4" y="0"/>
                      <a:pt x="4" y="6"/>
                    </a:cubicBezTo>
                    <a:cubicBezTo>
                      <a:pt x="0" y="8"/>
                      <a:pt x="1" y="7"/>
                      <a:pt x="1" y="7"/>
                    </a:cubicBezTo>
                    <a:cubicBezTo>
                      <a:pt x="1" y="7"/>
                      <a:pt x="1" y="6"/>
                      <a:pt x="1" y="6"/>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1" name="Rectangle 1987"/>
              <p:cNvSpPr>
                <a:spLocks noChangeArrowheads="1"/>
              </p:cNvSpPr>
              <p:nvPr/>
            </p:nvSpPr>
            <p:spPr bwMode="auto">
              <a:xfrm>
                <a:off x="1280" y="276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42" name="Freeform 1988"/>
              <p:cNvSpPr/>
              <p:nvPr/>
            </p:nvSpPr>
            <p:spPr bwMode="auto">
              <a:xfrm>
                <a:off x="1301" y="2740"/>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3" name="Freeform 1989"/>
              <p:cNvSpPr/>
              <p:nvPr/>
            </p:nvSpPr>
            <p:spPr bwMode="auto">
              <a:xfrm>
                <a:off x="1301" y="2735"/>
                <a:ext cx="0" cy="8"/>
              </a:xfrm>
              <a:custGeom>
                <a:avLst/>
                <a:gdLst>
                  <a:gd name="T0" fmla="*/ 0 h 3"/>
                  <a:gd name="T1" fmla="*/ 1 h 3"/>
                  <a:gd name="T2" fmla="*/ 3 h 3"/>
                  <a:gd name="T3" fmla="*/ 2 h 3"/>
                  <a:gd name="T4" fmla="*/ 2 h 3"/>
                  <a:gd name="T5" fmla="*/ 1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1"/>
                      <a:pt x="0" y="1"/>
                      <a:pt x="0" y="1"/>
                    </a:cubicBezTo>
                    <a:cubicBezTo>
                      <a:pt x="0" y="2"/>
                      <a:pt x="0" y="2"/>
                      <a:pt x="0" y="3"/>
                    </a:cubicBezTo>
                    <a:cubicBezTo>
                      <a:pt x="0" y="3"/>
                      <a:pt x="0" y="2"/>
                      <a:pt x="0" y="2"/>
                    </a:cubicBezTo>
                    <a:cubicBezTo>
                      <a:pt x="0" y="2"/>
                      <a:pt x="0" y="2"/>
                      <a:pt x="0" y="2"/>
                    </a:cubicBezTo>
                    <a:cubicBezTo>
                      <a:pt x="0" y="2"/>
                      <a:pt x="0" y="2"/>
                      <a:pt x="0" y="1"/>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4" name="Freeform 1990"/>
              <p:cNvSpPr/>
              <p:nvPr/>
            </p:nvSpPr>
            <p:spPr bwMode="auto">
              <a:xfrm>
                <a:off x="1301" y="273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5" name="Freeform 1991"/>
              <p:cNvSpPr/>
              <p:nvPr/>
            </p:nvSpPr>
            <p:spPr bwMode="auto">
              <a:xfrm>
                <a:off x="1299" y="2738"/>
                <a:ext cx="2" cy="5"/>
              </a:xfrm>
              <a:custGeom>
                <a:avLst/>
                <a:gdLst>
                  <a:gd name="T0" fmla="*/ 1 w 1"/>
                  <a:gd name="T1" fmla="*/ 1 h 2"/>
                  <a:gd name="T2" fmla="*/ 1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2"/>
                      <a:pt x="0" y="2"/>
                      <a:pt x="0" y="2"/>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6" name="Freeform 1992"/>
              <p:cNvSpPr/>
              <p:nvPr/>
            </p:nvSpPr>
            <p:spPr bwMode="auto">
              <a:xfrm>
                <a:off x="1299"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7" name="Freeform 1993"/>
              <p:cNvSpPr/>
              <p:nvPr/>
            </p:nvSpPr>
            <p:spPr bwMode="auto">
              <a:xfrm>
                <a:off x="1299" y="2738"/>
                <a:ext cx="2" cy="5"/>
              </a:xfrm>
              <a:custGeom>
                <a:avLst/>
                <a:gdLst>
                  <a:gd name="T0" fmla="*/ 0 w 1"/>
                  <a:gd name="T1" fmla="*/ 1 h 2"/>
                  <a:gd name="T2" fmla="*/ 0 w 1"/>
                  <a:gd name="T3" fmla="*/ 1 h 2"/>
                  <a:gd name="T4" fmla="*/ 0 w 1"/>
                  <a:gd name="T5" fmla="*/ 1 h 2"/>
                  <a:gd name="T6" fmla="*/ 0 w 1"/>
                  <a:gd name="T7" fmla="*/ 0 h 2"/>
                  <a:gd name="T8" fmla="*/ 1 w 1"/>
                  <a:gd name="T9" fmla="*/ 0 h 2"/>
                  <a:gd name="T10" fmla="*/ 1 w 1"/>
                  <a:gd name="T11" fmla="*/ 0 h 2"/>
                  <a:gd name="T12" fmla="*/ 0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2"/>
                      <a:pt x="0" y="1"/>
                      <a:pt x="0" y="1"/>
                    </a:cubicBezTo>
                    <a:cubicBezTo>
                      <a:pt x="0" y="1"/>
                      <a:pt x="0" y="1"/>
                      <a:pt x="0" y="1"/>
                    </a:cubicBezTo>
                    <a:cubicBezTo>
                      <a:pt x="0" y="1"/>
                      <a:pt x="0" y="0"/>
                      <a:pt x="0" y="0"/>
                    </a:cubicBezTo>
                    <a:cubicBezTo>
                      <a:pt x="1" y="0"/>
                      <a:pt x="0" y="1"/>
                      <a:pt x="1" y="0"/>
                    </a:cubicBezTo>
                    <a:cubicBezTo>
                      <a:pt x="1" y="0"/>
                      <a:pt x="1" y="0"/>
                      <a:pt x="1" y="0"/>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8" name="Freeform 1994"/>
              <p:cNvSpPr/>
              <p:nvPr/>
            </p:nvSpPr>
            <p:spPr bwMode="auto">
              <a:xfrm>
                <a:off x="1299"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9" name="Freeform 1995"/>
              <p:cNvSpPr/>
              <p:nvPr/>
            </p:nvSpPr>
            <p:spPr bwMode="auto">
              <a:xfrm>
                <a:off x="1299" y="2740"/>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0" name="Freeform 1996"/>
              <p:cNvSpPr/>
              <p:nvPr/>
            </p:nvSpPr>
            <p:spPr bwMode="auto">
              <a:xfrm>
                <a:off x="1299" y="2735"/>
                <a:ext cx="0" cy="5"/>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1" name="Freeform 1997"/>
              <p:cNvSpPr/>
              <p:nvPr/>
            </p:nvSpPr>
            <p:spPr bwMode="auto">
              <a:xfrm>
                <a:off x="1299" y="273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2" name="Freeform 1998"/>
              <p:cNvSpPr/>
              <p:nvPr/>
            </p:nvSpPr>
            <p:spPr bwMode="auto">
              <a:xfrm>
                <a:off x="1296" y="2733"/>
                <a:ext cx="3" cy="5"/>
              </a:xfrm>
              <a:custGeom>
                <a:avLst/>
                <a:gdLst>
                  <a:gd name="T0" fmla="*/ 0 w 1"/>
                  <a:gd name="T1" fmla="*/ 2 h 2"/>
                  <a:gd name="T2" fmla="*/ 1 w 1"/>
                  <a:gd name="T3" fmla="*/ 1 h 2"/>
                  <a:gd name="T4" fmla="*/ 1 w 1"/>
                  <a:gd name="T5" fmla="*/ 2 h 2"/>
                  <a:gd name="T6" fmla="*/ 1 w 1"/>
                  <a:gd name="T7" fmla="*/ 2 h 2"/>
                  <a:gd name="T8" fmla="*/ 1 w 1"/>
                  <a:gd name="T9" fmla="*/ 2 h 2"/>
                  <a:gd name="T10" fmla="*/ 1 w 1"/>
                  <a:gd name="T11" fmla="*/ 2 h 2"/>
                  <a:gd name="T12" fmla="*/ 1 w 1"/>
                  <a:gd name="T13" fmla="*/ 2 h 2"/>
                  <a:gd name="T14" fmla="*/ 1 w 1"/>
                  <a:gd name="T15" fmla="*/ 1 h 2"/>
                  <a:gd name="T16" fmla="*/ 1 w 1"/>
                  <a:gd name="T17" fmla="*/ 1 h 2"/>
                  <a:gd name="T18" fmla="*/ 1 w 1"/>
                  <a:gd name="T19" fmla="*/ 1 h 2"/>
                  <a:gd name="T20" fmla="*/ 1 w 1"/>
                  <a:gd name="T21" fmla="*/ 0 h 2"/>
                  <a:gd name="T22" fmla="*/ 0 w 1"/>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
                    <a:moveTo>
                      <a:pt x="0" y="2"/>
                    </a:moveTo>
                    <a:cubicBezTo>
                      <a:pt x="1" y="1"/>
                      <a:pt x="1" y="1"/>
                      <a:pt x="1" y="1"/>
                    </a:cubicBezTo>
                    <a:cubicBezTo>
                      <a:pt x="1" y="1"/>
                      <a:pt x="1" y="2"/>
                      <a:pt x="1" y="2"/>
                    </a:cubicBezTo>
                    <a:cubicBezTo>
                      <a:pt x="1" y="2"/>
                      <a:pt x="1" y="1"/>
                      <a:pt x="1" y="2"/>
                    </a:cubicBezTo>
                    <a:cubicBezTo>
                      <a:pt x="1" y="2"/>
                      <a:pt x="1" y="2"/>
                      <a:pt x="1" y="2"/>
                    </a:cubicBezTo>
                    <a:cubicBezTo>
                      <a:pt x="1" y="2"/>
                      <a:pt x="1" y="2"/>
                      <a:pt x="1" y="2"/>
                    </a:cubicBezTo>
                    <a:cubicBezTo>
                      <a:pt x="1" y="2"/>
                      <a:pt x="1" y="2"/>
                      <a:pt x="1" y="2"/>
                    </a:cubicBezTo>
                    <a:cubicBezTo>
                      <a:pt x="1" y="1"/>
                      <a:pt x="1" y="1"/>
                      <a:pt x="1" y="1"/>
                    </a:cubicBezTo>
                    <a:cubicBezTo>
                      <a:pt x="1" y="1"/>
                      <a:pt x="1" y="2"/>
                      <a:pt x="1" y="1"/>
                    </a:cubicBezTo>
                    <a:cubicBezTo>
                      <a:pt x="1" y="1"/>
                      <a:pt x="1" y="1"/>
                      <a:pt x="1" y="1"/>
                    </a:cubicBezTo>
                    <a:cubicBezTo>
                      <a:pt x="1" y="1"/>
                      <a:pt x="1" y="0"/>
                      <a:pt x="1" y="0"/>
                    </a:cubicBezTo>
                    <a:cubicBezTo>
                      <a:pt x="1" y="0"/>
                      <a:pt x="1"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3" name="Rectangle 1999"/>
              <p:cNvSpPr>
                <a:spLocks noChangeArrowheads="1"/>
              </p:cNvSpPr>
              <p:nvPr/>
            </p:nvSpPr>
            <p:spPr bwMode="auto">
              <a:xfrm>
                <a:off x="1299" y="273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4" name="Freeform 2000"/>
              <p:cNvSpPr/>
              <p:nvPr/>
            </p:nvSpPr>
            <p:spPr bwMode="auto">
              <a:xfrm>
                <a:off x="1296" y="2733"/>
                <a:ext cx="3" cy="5"/>
              </a:xfrm>
              <a:custGeom>
                <a:avLst/>
                <a:gdLst>
                  <a:gd name="T0" fmla="*/ 0 w 1"/>
                  <a:gd name="T1" fmla="*/ 2 h 2"/>
                  <a:gd name="T2" fmla="*/ 0 w 1"/>
                  <a:gd name="T3" fmla="*/ 2 h 2"/>
                  <a:gd name="T4" fmla="*/ 0 w 1"/>
                  <a:gd name="T5" fmla="*/ 2 h 2"/>
                  <a:gd name="T6" fmla="*/ 0 w 1"/>
                  <a:gd name="T7" fmla="*/ 1 h 2"/>
                  <a:gd name="T8" fmla="*/ 0 w 1"/>
                  <a:gd name="T9" fmla="*/ 2 h 2"/>
                  <a:gd name="T10" fmla="*/ 0 w 1"/>
                  <a:gd name="T11" fmla="*/ 0 h 2"/>
                  <a:gd name="T12" fmla="*/ 0 w 1"/>
                  <a:gd name="T13" fmla="*/ 1 h 2"/>
                  <a:gd name="T14" fmla="*/ 0 w 1"/>
                  <a:gd name="T15" fmla="*/ 1 h 2"/>
                  <a:gd name="T16" fmla="*/ 0 w 1"/>
                  <a:gd name="T17" fmla="*/ 1 h 2"/>
                  <a:gd name="T18" fmla="*/ 0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0" y="2"/>
                      <a:pt x="0" y="2"/>
                      <a:pt x="0" y="2"/>
                    </a:cubicBezTo>
                    <a:cubicBezTo>
                      <a:pt x="0" y="2"/>
                      <a:pt x="0" y="2"/>
                      <a:pt x="0" y="2"/>
                    </a:cubicBezTo>
                    <a:cubicBezTo>
                      <a:pt x="0" y="1"/>
                      <a:pt x="0" y="1"/>
                      <a:pt x="0" y="1"/>
                    </a:cubicBezTo>
                    <a:cubicBezTo>
                      <a:pt x="1" y="0"/>
                      <a:pt x="0" y="2"/>
                      <a:pt x="0" y="2"/>
                    </a:cubicBezTo>
                    <a:cubicBezTo>
                      <a:pt x="0" y="1"/>
                      <a:pt x="0" y="1"/>
                      <a:pt x="0" y="0"/>
                    </a:cubicBezTo>
                    <a:cubicBezTo>
                      <a:pt x="0" y="1"/>
                      <a:pt x="0" y="1"/>
                      <a:pt x="0" y="1"/>
                    </a:cubicBezTo>
                    <a:cubicBezTo>
                      <a:pt x="1" y="0"/>
                      <a:pt x="0" y="0"/>
                      <a:pt x="0" y="1"/>
                    </a:cubicBezTo>
                    <a:cubicBezTo>
                      <a:pt x="0"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5" name="Freeform 2001"/>
              <p:cNvSpPr/>
              <p:nvPr/>
            </p:nvSpPr>
            <p:spPr bwMode="auto">
              <a:xfrm>
                <a:off x="1296" y="2738"/>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6" name="Freeform 2002"/>
              <p:cNvSpPr/>
              <p:nvPr/>
            </p:nvSpPr>
            <p:spPr bwMode="auto">
              <a:xfrm>
                <a:off x="1296" y="27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7" name="Rectangle 2003"/>
              <p:cNvSpPr>
                <a:spLocks noChangeArrowheads="1"/>
              </p:cNvSpPr>
              <p:nvPr/>
            </p:nvSpPr>
            <p:spPr bwMode="auto">
              <a:xfrm>
                <a:off x="1296" y="273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8" name="Freeform 2004"/>
              <p:cNvSpPr/>
              <p:nvPr/>
            </p:nvSpPr>
            <p:spPr bwMode="auto">
              <a:xfrm>
                <a:off x="1287" y="2731"/>
                <a:ext cx="9" cy="9"/>
              </a:xfrm>
              <a:custGeom>
                <a:avLst/>
                <a:gdLst>
                  <a:gd name="T0" fmla="*/ 1 w 4"/>
                  <a:gd name="T1" fmla="*/ 1 h 4"/>
                  <a:gd name="T2" fmla="*/ 1 w 4"/>
                  <a:gd name="T3" fmla="*/ 1 h 4"/>
                  <a:gd name="T4" fmla="*/ 1 w 4"/>
                  <a:gd name="T5" fmla="*/ 2 h 4"/>
                  <a:gd name="T6" fmla="*/ 0 w 4"/>
                  <a:gd name="T7" fmla="*/ 3 h 4"/>
                  <a:gd name="T8" fmla="*/ 1 w 4"/>
                  <a:gd name="T9" fmla="*/ 2 h 4"/>
                  <a:gd name="T10" fmla="*/ 1 w 4"/>
                  <a:gd name="T11" fmla="*/ 3 h 4"/>
                  <a:gd name="T12" fmla="*/ 1 w 4"/>
                  <a:gd name="T13" fmla="*/ 3 h 4"/>
                  <a:gd name="T14" fmla="*/ 2 w 4"/>
                  <a:gd name="T15" fmla="*/ 3 h 4"/>
                  <a:gd name="T16" fmla="*/ 3 w 4"/>
                  <a:gd name="T17" fmla="*/ 3 h 4"/>
                  <a:gd name="T18" fmla="*/ 3 w 4"/>
                  <a:gd name="T19" fmla="*/ 2 h 4"/>
                  <a:gd name="T20" fmla="*/ 3 w 4"/>
                  <a:gd name="T21" fmla="*/ 3 h 4"/>
                  <a:gd name="T22" fmla="*/ 3 w 4"/>
                  <a:gd name="T23" fmla="*/ 3 h 4"/>
                  <a:gd name="T24" fmla="*/ 3 w 4"/>
                  <a:gd name="T25" fmla="*/ 3 h 4"/>
                  <a:gd name="T26" fmla="*/ 4 w 4"/>
                  <a:gd name="T27" fmla="*/ 2 h 4"/>
                  <a:gd name="T28" fmla="*/ 3 w 4"/>
                  <a:gd name="T29" fmla="*/ 3 h 4"/>
                  <a:gd name="T30" fmla="*/ 4 w 4"/>
                  <a:gd name="T31" fmla="*/ 3 h 4"/>
                  <a:gd name="T32" fmla="*/ 4 w 4"/>
                  <a:gd name="T33" fmla="*/ 2 h 4"/>
                  <a:gd name="T34" fmla="*/ 4 w 4"/>
                  <a:gd name="T35" fmla="*/ 1 h 4"/>
                  <a:gd name="T36" fmla="*/ 3 w 4"/>
                  <a:gd name="T37" fmla="*/ 2 h 4"/>
                  <a:gd name="T38" fmla="*/ 3 w 4"/>
                  <a:gd name="T39" fmla="*/ 2 h 4"/>
                  <a:gd name="T40" fmla="*/ 3 w 4"/>
                  <a:gd name="T41" fmla="*/ 1 h 4"/>
                  <a:gd name="T42" fmla="*/ 2 w 4"/>
                  <a:gd name="T43" fmla="*/ 2 h 4"/>
                  <a:gd name="T44" fmla="*/ 2 w 4"/>
                  <a:gd name="T45" fmla="*/ 2 h 4"/>
                  <a:gd name="T46" fmla="*/ 2 w 4"/>
                  <a:gd name="T47" fmla="*/ 2 h 4"/>
                  <a:gd name="T48" fmla="*/ 2 w 4"/>
                  <a:gd name="T49" fmla="*/ 2 h 4"/>
                  <a:gd name="T50" fmla="*/ 2 w 4"/>
                  <a:gd name="T51" fmla="*/ 3 h 4"/>
                  <a:gd name="T52" fmla="*/ 2 w 4"/>
                  <a:gd name="T53" fmla="*/ 1 h 4"/>
                  <a:gd name="T54" fmla="*/ 2 w 4"/>
                  <a:gd name="T55" fmla="*/ 2 h 4"/>
                  <a:gd name="T56" fmla="*/ 2 w 4"/>
                  <a:gd name="T57" fmla="*/ 2 h 4"/>
                  <a:gd name="T58" fmla="*/ 2 w 4"/>
                  <a:gd name="T59" fmla="*/ 1 h 4"/>
                  <a:gd name="T60" fmla="*/ 1 w 4"/>
                  <a:gd name="T61" fmla="*/ 2 h 4"/>
                  <a:gd name="T62" fmla="*/ 1 w 4"/>
                  <a:gd name="T63" fmla="*/ 2 h 4"/>
                  <a:gd name="T64" fmla="*/ 1 w 4"/>
                  <a:gd name="T65" fmla="*/ 2 h 4"/>
                  <a:gd name="T66" fmla="*/ 2 w 4"/>
                  <a:gd name="T67" fmla="*/ 1 h 4"/>
                  <a:gd name="T68" fmla="*/ 2 w 4"/>
                  <a:gd name="T69" fmla="*/ 0 h 4"/>
                  <a:gd name="T70" fmla="*/ 1 w 4"/>
                  <a:gd name="T71" fmla="*/ 2 h 4"/>
                  <a:gd name="T72" fmla="*/ 1 w 4"/>
                  <a:gd name="T7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4">
                    <a:moveTo>
                      <a:pt x="1" y="1"/>
                    </a:moveTo>
                    <a:cubicBezTo>
                      <a:pt x="1" y="1"/>
                      <a:pt x="1" y="1"/>
                      <a:pt x="1" y="1"/>
                    </a:cubicBezTo>
                    <a:cubicBezTo>
                      <a:pt x="1" y="2"/>
                      <a:pt x="1" y="1"/>
                      <a:pt x="1" y="2"/>
                    </a:cubicBezTo>
                    <a:cubicBezTo>
                      <a:pt x="1" y="2"/>
                      <a:pt x="1" y="2"/>
                      <a:pt x="0" y="3"/>
                    </a:cubicBezTo>
                    <a:cubicBezTo>
                      <a:pt x="0" y="3"/>
                      <a:pt x="1" y="2"/>
                      <a:pt x="1" y="2"/>
                    </a:cubicBezTo>
                    <a:cubicBezTo>
                      <a:pt x="1" y="3"/>
                      <a:pt x="1" y="3"/>
                      <a:pt x="1" y="3"/>
                    </a:cubicBezTo>
                    <a:cubicBezTo>
                      <a:pt x="1" y="3"/>
                      <a:pt x="1" y="2"/>
                      <a:pt x="1" y="3"/>
                    </a:cubicBezTo>
                    <a:cubicBezTo>
                      <a:pt x="1" y="3"/>
                      <a:pt x="1" y="3"/>
                      <a:pt x="2" y="3"/>
                    </a:cubicBezTo>
                    <a:cubicBezTo>
                      <a:pt x="2" y="3"/>
                      <a:pt x="2" y="3"/>
                      <a:pt x="3" y="3"/>
                    </a:cubicBezTo>
                    <a:cubicBezTo>
                      <a:pt x="3" y="2"/>
                      <a:pt x="3" y="2"/>
                      <a:pt x="3" y="2"/>
                    </a:cubicBezTo>
                    <a:cubicBezTo>
                      <a:pt x="3" y="3"/>
                      <a:pt x="3" y="2"/>
                      <a:pt x="3" y="3"/>
                    </a:cubicBezTo>
                    <a:cubicBezTo>
                      <a:pt x="3" y="3"/>
                      <a:pt x="3" y="3"/>
                      <a:pt x="3" y="3"/>
                    </a:cubicBezTo>
                    <a:cubicBezTo>
                      <a:pt x="3" y="4"/>
                      <a:pt x="3" y="3"/>
                      <a:pt x="3" y="3"/>
                    </a:cubicBezTo>
                    <a:cubicBezTo>
                      <a:pt x="3" y="3"/>
                      <a:pt x="4" y="2"/>
                      <a:pt x="4" y="2"/>
                    </a:cubicBezTo>
                    <a:cubicBezTo>
                      <a:pt x="3" y="3"/>
                      <a:pt x="4" y="2"/>
                      <a:pt x="3" y="3"/>
                    </a:cubicBezTo>
                    <a:cubicBezTo>
                      <a:pt x="4" y="4"/>
                      <a:pt x="4" y="2"/>
                      <a:pt x="4" y="3"/>
                    </a:cubicBezTo>
                    <a:cubicBezTo>
                      <a:pt x="4" y="2"/>
                      <a:pt x="4" y="2"/>
                      <a:pt x="4" y="2"/>
                    </a:cubicBezTo>
                    <a:cubicBezTo>
                      <a:pt x="4" y="1"/>
                      <a:pt x="4" y="2"/>
                      <a:pt x="4" y="1"/>
                    </a:cubicBezTo>
                    <a:cubicBezTo>
                      <a:pt x="4" y="1"/>
                      <a:pt x="3" y="2"/>
                      <a:pt x="3" y="2"/>
                    </a:cubicBezTo>
                    <a:cubicBezTo>
                      <a:pt x="3" y="2"/>
                      <a:pt x="3" y="2"/>
                      <a:pt x="3" y="2"/>
                    </a:cubicBezTo>
                    <a:cubicBezTo>
                      <a:pt x="3" y="2"/>
                      <a:pt x="3" y="2"/>
                      <a:pt x="3" y="1"/>
                    </a:cubicBezTo>
                    <a:cubicBezTo>
                      <a:pt x="3" y="2"/>
                      <a:pt x="3" y="1"/>
                      <a:pt x="2" y="2"/>
                    </a:cubicBezTo>
                    <a:cubicBezTo>
                      <a:pt x="2" y="2"/>
                      <a:pt x="2" y="2"/>
                      <a:pt x="2" y="2"/>
                    </a:cubicBezTo>
                    <a:cubicBezTo>
                      <a:pt x="2" y="2"/>
                      <a:pt x="2" y="2"/>
                      <a:pt x="2" y="2"/>
                    </a:cubicBezTo>
                    <a:cubicBezTo>
                      <a:pt x="2" y="2"/>
                      <a:pt x="2" y="2"/>
                      <a:pt x="2" y="2"/>
                    </a:cubicBezTo>
                    <a:cubicBezTo>
                      <a:pt x="2" y="2"/>
                      <a:pt x="2" y="2"/>
                      <a:pt x="2" y="3"/>
                    </a:cubicBezTo>
                    <a:cubicBezTo>
                      <a:pt x="2" y="1"/>
                      <a:pt x="2" y="1"/>
                      <a:pt x="2" y="1"/>
                    </a:cubicBezTo>
                    <a:cubicBezTo>
                      <a:pt x="2" y="2"/>
                      <a:pt x="2" y="2"/>
                      <a:pt x="2" y="2"/>
                    </a:cubicBezTo>
                    <a:cubicBezTo>
                      <a:pt x="2" y="1"/>
                      <a:pt x="2" y="2"/>
                      <a:pt x="2" y="2"/>
                    </a:cubicBezTo>
                    <a:cubicBezTo>
                      <a:pt x="1" y="2"/>
                      <a:pt x="2" y="1"/>
                      <a:pt x="2" y="1"/>
                    </a:cubicBezTo>
                    <a:cubicBezTo>
                      <a:pt x="2" y="1"/>
                      <a:pt x="1" y="2"/>
                      <a:pt x="1" y="2"/>
                    </a:cubicBezTo>
                    <a:cubicBezTo>
                      <a:pt x="1" y="2"/>
                      <a:pt x="1" y="2"/>
                      <a:pt x="1" y="2"/>
                    </a:cubicBezTo>
                    <a:cubicBezTo>
                      <a:pt x="1" y="2"/>
                      <a:pt x="1" y="2"/>
                      <a:pt x="1" y="2"/>
                    </a:cubicBezTo>
                    <a:cubicBezTo>
                      <a:pt x="1" y="1"/>
                      <a:pt x="1" y="1"/>
                      <a:pt x="2" y="1"/>
                    </a:cubicBezTo>
                    <a:cubicBezTo>
                      <a:pt x="2" y="0"/>
                      <a:pt x="2" y="0"/>
                      <a:pt x="2" y="0"/>
                    </a:cubicBezTo>
                    <a:cubicBezTo>
                      <a:pt x="1" y="2"/>
                      <a:pt x="1" y="2"/>
                      <a:pt x="1" y="2"/>
                    </a:cubicBezTo>
                    <a:cubicBezTo>
                      <a:pt x="1" y="1"/>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9" name="Rectangle 2005"/>
              <p:cNvSpPr>
                <a:spLocks noChangeArrowheads="1"/>
              </p:cNvSpPr>
              <p:nvPr/>
            </p:nvSpPr>
            <p:spPr bwMode="auto">
              <a:xfrm>
                <a:off x="1292" y="2731"/>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0" name="Freeform 2006"/>
              <p:cNvSpPr/>
              <p:nvPr/>
            </p:nvSpPr>
            <p:spPr bwMode="auto">
              <a:xfrm>
                <a:off x="1289" y="273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1" name="Rectangle 2007"/>
              <p:cNvSpPr>
                <a:spLocks noChangeArrowheads="1"/>
              </p:cNvSpPr>
              <p:nvPr/>
            </p:nvSpPr>
            <p:spPr bwMode="auto">
              <a:xfrm>
                <a:off x="1289" y="273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2" name="Freeform 2008"/>
              <p:cNvSpPr/>
              <p:nvPr/>
            </p:nvSpPr>
            <p:spPr bwMode="auto">
              <a:xfrm>
                <a:off x="1292" y="273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3" name="Freeform 2009"/>
              <p:cNvSpPr/>
              <p:nvPr/>
            </p:nvSpPr>
            <p:spPr bwMode="auto">
              <a:xfrm>
                <a:off x="1294" y="27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4" name="Rectangle 2010"/>
              <p:cNvSpPr>
                <a:spLocks noChangeArrowheads="1"/>
              </p:cNvSpPr>
              <p:nvPr/>
            </p:nvSpPr>
            <p:spPr bwMode="auto">
              <a:xfrm>
                <a:off x="1289" y="2731"/>
                <a:ext cx="3"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5" name="Freeform 2011"/>
              <p:cNvSpPr/>
              <p:nvPr/>
            </p:nvSpPr>
            <p:spPr bwMode="auto">
              <a:xfrm>
                <a:off x="1282" y="2731"/>
                <a:ext cx="7" cy="7"/>
              </a:xfrm>
              <a:custGeom>
                <a:avLst/>
                <a:gdLst>
                  <a:gd name="T0" fmla="*/ 1 w 3"/>
                  <a:gd name="T1" fmla="*/ 2 h 3"/>
                  <a:gd name="T2" fmla="*/ 1 w 3"/>
                  <a:gd name="T3" fmla="*/ 3 h 3"/>
                  <a:gd name="T4" fmla="*/ 2 w 3"/>
                  <a:gd name="T5" fmla="*/ 1 h 3"/>
                  <a:gd name="T6" fmla="*/ 1 w 3"/>
                  <a:gd name="T7" fmla="*/ 3 h 3"/>
                  <a:gd name="T8" fmla="*/ 2 w 3"/>
                  <a:gd name="T9" fmla="*/ 2 h 3"/>
                  <a:gd name="T10" fmla="*/ 2 w 3"/>
                  <a:gd name="T11" fmla="*/ 2 h 3"/>
                  <a:gd name="T12" fmla="*/ 3 w 3"/>
                  <a:gd name="T13" fmla="*/ 1 h 3"/>
                  <a:gd name="T14" fmla="*/ 2 w 3"/>
                  <a:gd name="T15" fmla="*/ 3 h 3"/>
                  <a:gd name="T16" fmla="*/ 2 w 3"/>
                  <a:gd name="T17" fmla="*/ 3 h 3"/>
                  <a:gd name="T18" fmla="*/ 2 w 3"/>
                  <a:gd name="T19" fmla="*/ 2 h 3"/>
                  <a:gd name="T20" fmla="*/ 3 w 3"/>
                  <a:gd name="T21" fmla="*/ 2 h 3"/>
                  <a:gd name="T22" fmla="*/ 3 w 3"/>
                  <a:gd name="T23" fmla="*/ 1 h 3"/>
                  <a:gd name="T24" fmla="*/ 3 w 3"/>
                  <a:gd name="T25" fmla="*/ 1 h 3"/>
                  <a:gd name="T26" fmla="*/ 3 w 3"/>
                  <a:gd name="T27" fmla="*/ 1 h 3"/>
                  <a:gd name="T28" fmla="*/ 3 w 3"/>
                  <a:gd name="T29" fmla="*/ 1 h 3"/>
                  <a:gd name="T30" fmla="*/ 3 w 3"/>
                  <a:gd name="T31" fmla="*/ 0 h 3"/>
                  <a:gd name="T32" fmla="*/ 3 w 3"/>
                  <a:gd name="T33" fmla="*/ 1 h 3"/>
                  <a:gd name="T34" fmla="*/ 3 w 3"/>
                  <a:gd name="T35" fmla="*/ 1 h 3"/>
                  <a:gd name="T36" fmla="*/ 2 w 3"/>
                  <a:gd name="T37" fmla="*/ 1 h 3"/>
                  <a:gd name="T38" fmla="*/ 3 w 3"/>
                  <a:gd name="T39" fmla="*/ 1 h 3"/>
                  <a:gd name="T40" fmla="*/ 2 w 3"/>
                  <a:gd name="T41" fmla="*/ 1 h 3"/>
                  <a:gd name="T42" fmla="*/ 2 w 3"/>
                  <a:gd name="T43" fmla="*/ 0 h 3"/>
                  <a:gd name="T44" fmla="*/ 2 w 3"/>
                  <a:gd name="T45" fmla="*/ 1 h 3"/>
                  <a:gd name="T46" fmla="*/ 2 w 3"/>
                  <a:gd name="T47" fmla="*/ 0 h 3"/>
                  <a:gd name="T48" fmla="*/ 2 w 3"/>
                  <a:gd name="T49" fmla="*/ 2 h 3"/>
                  <a:gd name="T50" fmla="*/ 2 w 3"/>
                  <a:gd name="T51" fmla="*/ 0 h 3"/>
                  <a:gd name="T52" fmla="*/ 2 w 3"/>
                  <a:gd name="T53" fmla="*/ 1 h 3"/>
                  <a:gd name="T54" fmla="*/ 2 w 3"/>
                  <a:gd name="T55" fmla="*/ 0 h 3"/>
                  <a:gd name="T56" fmla="*/ 1 w 3"/>
                  <a:gd name="T57" fmla="*/ 1 h 3"/>
                  <a:gd name="T58" fmla="*/ 1 w 3"/>
                  <a:gd name="T59" fmla="*/ 1 h 3"/>
                  <a:gd name="T60" fmla="*/ 1 w 3"/>
                  <a:gd name="T61" fmla="*/ 1 h 3"/>
                  <a:gd name="T62" fmla="*/ 1 w 3"/>
                  <a:gd name="T63" fmla="*/ 1 h 3"/>
                  <a:gd name="T64" fmla="*/ 1 w 3"/>
                  <a:gd name="T65" fmla="*/ 2 h 3"/>
                  <a:gd name="T66" fmla="*/ 1 w 3"/>
                  <a:gd name="T67" fmla="*/ 1 h 3"/>
                  <a:gd name="T68" fmla="*/ 1 w 3"/>
                  <a:gd name="T6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3">
                    <a:moveTo>
                      <a:pt x="1" y="2"/>
                    </a:moveTo>
                    <a:cubicBezTo>
                      <a:pt x="0" y="3"/>
                      <a:pt x="1" y="2"/>
                      <a:pt x="1" y="3"/>
                    </a:cubicBezTo>
                    <a:cubicBezTo>
                      <a:pt x="1" y="2"/>
                      <a:pt x="1" y="1"/>
                      <a:pt x="2" y="1"/>
                    </a:cubicBezTo>
                    <a:cubicBezTo>
                      <a:pt x="1" y="3"/>
                      <a:pt x="1" y="3"/>
                      <a:pt x="1" y="3"/>
                    </a:cubicBezTo>
                    <a:cubicBezTo>
                      <a:pt x="1" y="3"/>
                      <a:pt x="1" y="3"/>
                      <a:pt x="2" y="2"/>
                    </a:cubicBezTo>
                    <a:cubicBezTo>
                      <a:pt x="2" y="2"/>
                      <a:pt x="2" y="2"/>
                      <a:pt x="2" y="2"/>
                    </a:cubicBezTo>
                    <a:cubicBezTo>
                      <a:pt x="2" y="2"/>
                      <a:pt x="3" y="1"/>
                      <a:pt x="3" y="1"/>
                    </a:cubicBezTo>
                    <a:cubicBezTo>
                      <a:pt x="2" y="2"/>
                      <a:pt x="2" y="2"/>
                      <a:pt x="2" y="3"/>
                    </a:cubicBezTo>
                    <a:cubicBezTo>
                      <a:pt x="2" y="3"/>
                      <a:pt x="2" y="3"/>
                      <a:pt x="2" y="3"/>
                    </a:cubicBezTo>
                    <a:cubicBezTo>
                      <a:pt x="2" y="3"/>
                      <a:pt x="2" y="2"/>
                      <a:pt x="2" y="2"/>
                    </a:cubicBezTo>
                    <a:cubicBezTo>
                      <a:pt x="2" y="2"/>
                      <a:pt x="3" y="2"/>
                      <a:pt x="3" y="2"/>
                    </a:cubicBezTo>
                    <a:cubicBezTo>
                      <a:pt x="3" y="1"/>
                      <a:pt x="3" y="1"/>
                      <a:pt x="3" y="1"/>
                    </a:cubicBezTo>
                    <a:cubicBezTo>
                      <a:pt x="3" y="1"/>
                      <a:pt x="3" y="1"/>
                      <a:pt x="3" y="1"/>
                    </a:cubicBezTo>
                    <a:cubicBezTo>
                      <a:pt x="3" y="1"/>
                      <a:pt x="3" y="1"/>
                      <a:pt x="3" y="1"/>
                    </a:cubicBezTo>
                    <a:cubicBezTo>
                      <a:pt x="3" y="1"/>
                      <a:pt x="3" y="1"/>
                      <a:pt x="3" y="1"/>
                    </a:cubicBezTo>
                    <a:cubicBezTo>
                      <a:pt x="3" y="0"/>
                      <a:pt x="3" y="0"/>
                      <a:pt x="3" y="0"/>
                    </a:cubicBezTo>
                    <a:cubicBezTo>
                      <a:pt x="3" y="1"/>
                      <a:pt x="3" y="1"/>
                      <a:pt x="3" y="1"/>
                    </a:cubicBezTo>
                    <a:cubicBezTo>
                      <a:pt x="3" y="1"/>
                      <a:pt x="3" y="1"/>
                      <a:pt x="3" y="1"/>
                    </a:cubicBezTo>
                    <a:cubicBezTo>
                      <a:pt x="2" y="1"/>
                      <a:pt x="3" y="1"/>
                      <a:pt x="2" y="1"/>
                    </a:cubicBezTo>
                    <a:cubicBezTo>
                      <a:pt x="3" y="1"/>
                      <a:pt x="3" y="1"/>
                      <a:pt x="3" y="1"/>
                    </a:cubicBezTo>
                    <a:cubicBezTo>
                      <a:pt x="2" y="1"/>
                      <a:pt x="2" y="1"/>
                      <a:pt x="2" y="1"/>
                    </a:cubicBezTo>
                    <a:cubicBezTo>
                      <a:pt x="2" y="1"/>
                      <a:pt x="3" y="0"/>
                      <a:pt x="2" y="0"/>
                    </a:cubicBezTo>
                    <a:cubicBezTo>
                      <a:pt x="2" y="1"/>
                      <a:pt x="2" y="1"/>
                      <a:pt x="2" y="1"/>
                    </a:cubicBezTo>
                    <a:cubicBezTo>
                      <a:pt x="2" y="1"/>
                      <a:pt x="2" y="0"/>
                      <a:pt x="2" y="0"/>
                    </a:cubicBezTo>
                    <a:cubicBezTo>
                      <a:pt x="2" y="1"/>
                      <a:pt x="2" y="1"/>
                      <a:pt x="2" y="2"/>
                    </a:cubicBezTo>
                    <a:cubicBezTo>
                      <a:pt x="2" y="1"/>
                      <a:pt x="1" y="2"/>
                      <a:pt x="2" y="0"/>
                    </a:cubicBezTo>
                    <a:cubicBezTo>
                      <a:pt x="2" y="0"/>
                      <a:pt x="2" y="1"/>
                      <a:pt x="2" y="1"/>
                    </a:cubicBezTo>
                    <a:cubicBezTo>
                      <a:pt x="2" y="0"/>
                      <a:pt x="2" y="0"/>
                      <a:pt x="2" y="0"/>
                    </a:cubicBezTo>
                    <a:cubicBezTo>
                      <a:pt x="1" y="1"/>
                      <a:pt x="2" y="0"/>
                      <a:pt x="1" y="1"/>
                    </a:cubicBezTo>
                    <a:cubicBezTo>
                      <a:pt x="1" y="1"/>
                      <a:pt x="1" y="1"/>
                      <a:pt x="1" y="1"/>
                    </a:cubicBezTo>
                    <a:cubicBezTo>
                      <a:pt x="1" y="1"/>
                      <a:pt x="1" y="1"/>
                      <a:pt x="1" y="1"/>
                    </a:cubicBezTo>
                    <a:cubicBezTo>
                      <a:pt x="1" y="1"/>
                      <a:pt x="1" y="1"/>
                      <a:pt x="1" y="1"/>
                    </a:cubicBezTo>
                    <a:cubicBezTo>
                      <a:pt x="1" y="2"/>
                      <a:pt x="1" y="2"/>
                      <a:pt x="1" y="2"/>
                    </a:cubicBezTo>
                    <a:cubicBezTo>
                      <a:pt x="1" y="2"/>
                      <a:pt x="1" y="2"/>
                      <a:pt x="1" y="1"/>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6" name="Freeform 2012"/>
              <p:cNvSpPr/>
              <p:nvPr/>
            </p:nvSpPr>
            <p:spPr bwMode="auto">
              <a:xfrm>
                <a:off x="1289" y="273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7" name="Freeform 2013"/>
              <p:cNvSpPr/>
              <p:nvPr/>
            </p:nvSpPr>
            <p:spPr bwMode="auto">
              <a:xfrm>
                <a:off x="1280" y="2728"/>
                <a:ext cx="7" cy="7"/>
              </a:xfrm>
              <a:custGeom>
                <a:avLst/>
                <a:gdLst>
                  <a:gd name="T0" fmla="*/ 2 w 3"/>
                  <a:gd name="T1" fmla="*/ 2 h 3"/>
                  <a:gd name="T2" fmla="*/ 2 w 3"/>
                  <a:gd name="T3" fmla="*/ 1 h 3"/>
                  <a:gd name="T4" fmla="*/ 1 w 3"/>
                  <a:gd name="T5" fmla="*/ 3 h 3"/>
                  <a:gd name="T6" fmla="*/ 1 w 3"/>
                  <a:gd name="T7" fmla="*/ 3 h 3"/>
                  <a:gd name="T8" fmla="*/ 2 w 3"/>
                  <a:gd name="T9" fmla="*/ 1 h 3"/>
                  <a:gd name="T10" fmla="*/ 2 w 3"/>
                  <a:gd name="T11" fmla="*/ 1 h 3"/>
                  <a:gd name="T12" fmla="*/ 1 w 3"/>
                  <a:gd name="T13" fmla="*/ 2 h 3"/>
                  <a:gd name="T14" fmla="*/ 1 w 3"/>
                  <a:gd name="T15" fmla="*/ 2 h 3"/>
                  <a:gd name="T16" fmla="*/ 1 w 3"/>
                  <a:gd name="T17" fmla="*/ 2 h 3"/>
                  <a:gd name="T18" fmla="*/ 2 w 3"/>
                  <a:gd name="T19" fmla="*/ 1 h 3"/>
                  <a:gd name="T20" fmla="*/ 0 w 3"/>
                  <a:gd name="T21" fmla="*/ 3 h 3"/>
                  <a:gd name="T22" fmla="*/ 0 w 3"/>
                  <a:gd name="T23" fmla="*/ 3 h 3"/>
                  <a:gd name="T24" fmla="*/ 1 w 3"/>
                  <a:gd name="T25" fmla="*/ 2 h 3"/>
                  <a:gd name="T26" fmla="*/ 1 w 3"/>
                  <a:gd name="T27" fmla="*/ 2 h 3"/>
                  <a:gd name="T28" fmla="*/ 0 w 3"/>
                  <a:gd name="T29" fmla="*/ 3 h 3"/>
                  <a:gd name="T30" fmla="*/ 1 w 3"/>
                  <a:gd name="T31" fmla="*/ 3 h 3"/>
                  <a:gd name="T32" fmla="*/ 1 w 3"/>
                  <a:gd name="T33" fmla="*/ 3 h 3"/>
                  <a:gd name="T34" fmla="*/ 1 w 3"/>
                  <a:gd name="T35" fmla="*/ 3 h 3"/>
                  <a:gd name="T36" fmla="*/ 2 w 3"/>
                  <a:gd name="T37" fmla="*/ 2 h 3"/>
                  <a:gd name="T38" fmla="*/ 2 w 3"/>
                  <a:gd name="T39" fmla="*/ 2 h 3"/>
                  <a:gd name="T40" fmla="*/ 2 w 3"/>
                  <a:gd name="T41" fmla="*/ 1 h 3"/>
                  <a:gd name="T42" fmla="*/ 3 w 3"/>
                  <a:gd name="T43" fmla="*/ 1 h 3"/>
                  <a:gd name="T44" fmla="*/ 3 w 3"/>
                  <a:gd name="T45" fmla="*/ 1 h 3"/>
                  <a:gd name="T46" fmla="*/ 2 w 3"/>
                  <a:gd name="T4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3">
                    <a:moveTo>
                      <a:pt x="2" y="2"/>
                    </a:moveTo>
                    <a:cubicBezTo>
                      <a:pt x="2" y="1"/>
                      <a:pt x="2" y="1"/>
                      <a:pt x="2" y="1"/>
                    </a:cubicBezTo>
                    <a:cubicBezTo>
                      <a:pt x="2" y="1"/>
                      <a:pt x="2" y="2"/>
                      <a:pt x="1" y="3"/>
                    </a:cubicBezTo>
                    <a:cubicBezTo>
                      <a:pt x="1" y="2"/>
                      <a:pt x="1" y="3"/>
                      <a:pt x="1" y="3"/>
                    </a:cubicBezTo>
                    <a:cubicBezTo>
                      <a:pt x="1" y="2"/>
                      <a:pt x="2" y="2"/>
                      <a:pt x="2" y="1"/>
                    </a:cubicBezTo>
                    <a:cubicBezTo>
                      <a:pt x="2" y="2"/>
                      <a:pt x="2" y="1"/>
                      <a:pt x="2" y="1"/>
                    </a:cubicBezTo>
                    <a:cubicBezTo>
                      <a:pt x="2" y="2"/>
                      <a:pt x="2" y="1"/>
                      <a:pt x="1" y="2"/>
                    </a:cubicBezTo>
                    <a:cubicBezTo>
                      <a:pt x="1" y="2"/>
                      <a:pt x="1" y="3"/>
                      <a:pt x="1" y="2"/>
                    </a:cubicBezTo>
                    <a:cubicBezTo>
                      <a:pt x="1" y="2"/>
                      <a:pt x="1" y="2"/>
                      <a:pt x="1" y="2"/>
                    </a:cubicBezTo>
                    <a:cubicBezTo>
                      <a:pt x="1" y="2"/>
                      <a:pt x="1" y="2"/>
                      <a:pt x="2" y="1"/>
                    </a:cubicBezTo>
                    <a:cubicBezTo>
                      <a:pt x="1" y="2"/>
                      <a:pt x="1" y="2"/>
                      <a:pt x="0" y="3"/>
                    </a:cubicBezTo>
                    <a:cubicBezTo>
                      <a:pt x="0" y="3"/>
                      <a:pt x="0" y="3"/>
                      <a:pt x="0" y="3"/>
                    </a:cubicBezTo>
                    <a:cubicBezTo>
                      <a:pt x="0" y="3"/>
                      <a:pt x="0" y="2"/>
                      <a:pt x="1" y="2"/>
                    </a:cubicBezTo>
                    <a:cubicBezTo>
                      <a:pt x="1" y="2"/>
                      <a:pt x="1" y="2"/>
                      <a:pt x="1" y="2"/>
                    </a:cubicBezTo>
                    <a:cubicBezTo>
                      <a:pt x="0" y="3"/>
                      <a:pt x="0" y="3"/>
                      <a:pt x="0" y="3"/>
                    </a:cubicBezTo>
                    <a:cubicBezTo>
                      <a:pt x="0" y="3"/>
                      <a:pt x="1" y="3"/>
                      <a:pt x="1" y="3"/>
                    </a:cubicBezTo>
                    <a:cubicBezTo>
                      <a:pt x="1" y="3"/>
                      <a:pt x="1" y="3"/>
                      <a:pt x="1" y="3"/>
                    </a:cubicBezTo>
                    <a:cubicBezTo>
                      <a:pt x="1" y="3"/>
                      <a:pt x="1" y="3"/>
                      <a:pt x="1" y="3"/>
                    </a:cubicBezTo>
                    <a:cubicBezTo>
                      <a:pt x="2" y="2"/>
                      <a:pt x="2" y="2"/>
                      <a:pt x="2" y="2"/>
                    </a:cubicBezTo>
                    <a:cubicBezTo>
                      <a:pt x="2" y="2"/>
                      <a:pt x="2" y="2"/>
                      <a:pt x="2" y="2"/>
                    </a:cubicBezTo>
                    <a:cubicBezTo>
                      <a:pt x="2" y="1"/>
                      <a:pt x="2" y="1"/>
                      <a:pt x="2" y="1"/>
                    </a:cubicBezTo>
                    <a:cubicBezTo>
                      <a:pt x="3" y="1"/>
                      <a:pt x="2" y="1"/>
                      <a:pt x="3" y="1"/>
                    </a:cubicBezTo>
                    <a:cubicBezTo>
                      <a:pt x="3" y="0"/>
                      <a:pt x="2" y="1"/>
                      <a:pt x="3" y="1"/>
                    </a:cubicBez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8" name="Rectangle 2014"/>
              <p:cNvSpPr>
                <a:spLocks noChangeArrowheads="1"/>
              </p:cNvSpPr>
              <p:nvPr/>
            </p:nvSpPr>
            <p:spPr bwMode="auto">
              <a:xfrm>
                <a:off x="1285"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9" name="Freeform 2015"/>
              <p:cNvSpPr/>
              <p:nvPr/>
            </p:nvSpPr>
            <p:spPr bwMode="auto">
              <a:xfrm>
                <a:off x="1282" y="2735"/>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0" name="Rectangle 2016"/>
              <p:cNvSpPr>
                <a:spLocks noChangeArrowheads="1"/>
              </p:cNvSpPr>
              <p:nvPr/>
            </p:nvSpPr>
            <p:spPr bwMode="auto">
              <a:xfrm>
                <a:off x="1282" y="2731"/>
                <a:ext cx="3"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1" name="Freeform 2017"/>
              <p:cNvSpPr/>
              <p:nvPr/>
            </p:nvSpPr>
            <p:spPr bwMode="auto">
              <a:xfrm>
                <a:off x="1275" y="2731"/>
                <a:ext cx="7" cy="9"/>
              </a:xfrm>
              <a:custGeom>
                <a:avLst/>
                <a:gdLst>
                  <a:gd name="T0" fmla="*/ 3 w 3"/>
                  <a:gd name="T1" fmla="*/ 0 h 4"/>
                  <a:gd name="T2" fmla="*/ 2 w 3"/>
                  <a:gd name="T3" fmla="*/ 2 h 4"/>
                  <a:gd name="T4" fmla="*/ 3 w 3"/>
                  <a:gd name="T5" fmla="*/ 1 h 4"/>
                  <a:gd name="T6" fmla="*/ 2 w 3"/>
                  <a:gd name="T7" fmla="*/ 2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0" y="4"/>
                      <a:pt x="2" y="1"/>
                      <a:pt x="2" y="2"/>
                    </a:cubicBezTo>
                    <a:cubicBezTo>
                      <a:pt x="3" y="1"/>
                      <a:pt x="3" y="1"/>
                      <a:pt x="3" y="1"/>
                    </a:cubicBezTo>
                    <a:cubicBezTo>
                      <a:pt x="3" y="0"/>
                      <a:pt x="2" y="1"/>
                      <a:pt x="2" y="2"/>
                    </a:cubicBezTo>
                    <a:cubicBezTo>
                      <a:pt x="3" y="1"/>
                      <a:pt x="1" y="3"/>
                      <a:pt x="2" y="1"/>
                    </a:cubicBez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2" name="Freeform 2018"/>
              <p:cNvSpPr/>
              <p:nvPr/>
            </p:nvSpPr>
            <p:spPr bwMode="auto">
              <a:xfrm>
                <a:off x="1277" y="2731"/>
                <a:ext cx="10" cy="9"/>
              </a:xfrm>
              <a:custGeom>
                <a:avLst/>
                <a:gdLst>
                  <a:gd name="T0" fmla="*/ 1 w 4"/>
                  <a:gd name="T1" fmla="*/ 2 h 4"/>
                  <a:gd name="T2" fmla="*/ 1 w 4"/>
                  <a:gd name="T3" fmla="*/ 2 h 4"/>
                  <a:gd name="T4" fmla="*/ 1 w 4"/>
                  <a:gd name="T5" fmla="*/ 2 h 4"/>
                  <a:gd name="T6" fmla="*/ 1 w 4"/>
                  <a:gd name="T7" fmla="*/ 3 h 4"/>
                  <a:gd name="T8" fmla="*/ 1 w 4"/>
                  <a:gd name="T9" fmla="*/ 2 h 4"/>
                  <a:gd name="T10" fmla="*/ 2 w 4"/>
                  <a:gd name="T11" fmla="*/ 2 h 4"/>
                  <a:gd name="T12" fmla="*/ 2 w 4"/>
                  <a:gd name="T13" fmla="*/ 2 h 4"/>
                  <a:gd name="T14" fmla="*/ 2 w 4"/>
                  <a:gd name="T15" fmla="*/ 3 h 4"/>
                  <a:gd name="T16" fmla="*/ 2 w 4"/>
                  <a:gd name="T17" fmla="*/ 1 h 4"/>
                  <a:gd name="T18" fmla="*/ 2 w 4"/>
                  <a:gd name="T19" fmla="*/ 2 h 4"/>
                  <a:gd name="T20" fmla="*/ 2 w 4"/>
                  <a:gd name="T21" fmla="*/ 2 h 4"/>
                  <a:gd name="T22" fmla="*/ 2 w 4"/>
                  <a:gd name="T23" fmla="*/ 2 h 4"/>
                  <a:gd name="T24" fmla="*/ 2 w 4"/>
                  <a:gd name="T25" fmla="*/ 3 h 4"/>
                  <a:gd name="T26" fmla="*/ 2 w 4"/>
                  <a:gd name="T27" fmla="*/ 3 h 4"/>
                  <a:gd name="T28" fmla="*/ 2 w 4"/>
                  <a:gd name="T29" fmla="*/ 3 h 4"/>
                  <a:gd name="T30" fmla="*/ 3 w 4"/>
                  <a:gd name="T31" fmla="*/ 3 h 4"/>
                  <a:gd name="T32" fmla="*/ 3 w 4"/>
                  <a:gd name="T33" fmla="*/ 4 h 4"/>
                  <a:gd name="T34" fmla="*/ 3 w 4"/>
                  <a:gd name="T35" fmla="*/ 2 h 4"/>
                  <a:gd name="T36" fmla="*/ 4 w 4"/>
                  <a:gd name="T37" fmla="*/ 2 h 4"/>
                  <a:gd name="T38" fmla="*/ 3 w 4"/>
                  <a:gd name="T39" fmla="*/ 3 h 4"/>
                  <a:gd name="T40" fmla="*/ 4 w 4"/>
                  <a:gd name="T41" fmla="*/ 3 h 4"/>
                  <a:gd name="T42" fmla="*/ 3 w 4"/>
                  <a:gd name="T43" fmla="*/ 4 h 4"/>
                  <a:gd name="T44" fmla="*/ 4 w 4"/>
                  <a:gd name="T45" fmla="*/ 2 h 4"/>
                  <a:gd name="T46" fmla="*/ 4 w 4"/>
                  <a:gd name="T47" fmla="*/ 3 h 4"/>
                  <a:gd name="T48" fmla="*/ 4 w 4"/>
                  <a:gd name="T49" fmla="*/ 1 h 4"/>
                  <a:gd name="T50" fmla="*/ 4 w 4"/>
                  <a:gd name="T51" fmla="*/ 1 h 4"/>
                  <a:gd name="T52" fmla="*/ 3 w 4"/>
                  <a:gd name="T53" fmla="*/ 2 h 4"/>
                  <a:gd name="T54" fmla="*/ 3 w 4"/>
                  <a:gd name="T55" fmla="*/ 1 h 4"/>
                  <a:gd name="T56" fmla="*/ 3 w 4"/>
                  <a:gd name="T57" fmla="*/ 2 h 4"/>
                  <a:gd name="T58" fmla="*/ 3 w 4"/>
                  <a:gd name="T59" fmla="*/ 1 h 4"/>
                  <a:gd name="T60" fmla="*/ 3 w 4"/>
                  <a:gd name="T61" fmla="*/ 2 h 4"/>
                  <a:gd name="T62" fmla="*/ 3 w 4"/>
                  <a:gd name="T63" fmla="*/ 1 h 4"/>
                  <a:gd name="T64" fmla="*/ 2 w 4"/>
                  <a:gd name="T65" fmla="*/ 1 h 4"/>
                  <a:gd name="T66" fmla="*/ 2 w 4"/>
                  <a:gd name="T67" fmla="*/ 1 h 4"/>
                  <a:gd name="T68" fmla="*/ 1 w 4"/>
                  <a:gd name="T69" fmla="*/ 1 h 4"/>
                  <a:gd name="T70" fmla="*/ 1 w 4"/>
                  <a:gd name="T71" fmla="*/ 2 h 4"/>
                  <a:gd name="T72" fmla="*/ 2 w 4"/>
                  <a:gd name="T73" fmla="*/ 0 h 4"/>
                  <a:gd name="T74" fmla="*/ 1 w 4"/>
                  <a:gd name="T75" fmla="*/ 1 h 4"/>
                  <a:gd name="T76" fmla="*/ 1 w 4"/>
                  <a:gd name="T77" fmla="*/ 1 h 4"/>
                  <a:gd name="T78" fmla="*/ 1 w 4"/>
                  <a:gd name="T79" fmla="*/ 1 h 4"/>
                  <a:gd name="T80" fmla="*/ 1 w 4"/>
                  <a:gd name="T81" fmla="*/ 2 h 4"/>
                  <a:gd name="T82" fmla="*/ 1 w 4"/>
                  <a:gd name="T83" fmla="*/ 3 h 4"/>
                  <a:gd name="T84" fmla="*/ 1 w 4"/>
                  <a:gd name="T8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4">
                    <a:moveTo>
                      <a:pt x="1" y="2"/>
                    </a:moveTo>
                    <a:cubicBezTo>
                      <a:pt x="1" y="2"/>
                      <a:pt x="1" y="2"/>
                      <a:pt x="1" y="2"/>
                    </a:cubicBezTo>
                    <a:cubicBezTo>
                      <a:pt x="1" y="2"/>
                      <a:pt x="1" y="3"/>
                      <a:pt x="1" y="2"/>
                    </a:cubicBezTo>
                    <a:cubicBezTo>
                      <a:pt x="1" y="3"/>
                      <a:pt x="1" y="2"/>
                      <a:pt x="1" y="3"/>
                    </a:cubicBezTo>
                    <a:cubicBezTo>
                      <a:pt x="1" y="2"/>
                      <a:pt x="1" y="2"/>
                      <a:pt x="1" y="2"/>
                    </a:cubicBezTo>
                    <a:cubicBezTo>
                      <a:pt x="1" y="3"/>
                      <a:pt x="2" y="2"/>
                      <a:pt x="2" y="2"/>
                    </a:cubicBezTo>
                    <a:cubicBezTo>
                      <a:pt x="2" y="2"/>
                      <a:pt x="2" y="2"/>
                      <a:pt x="2" y="2"/>
                    </a:cubicBezTo>
                    <a:cubicBezTo>
                      <a:pt x="2" y="2"/>
                      <a:pt x="2" y="2"/>
                      <a:pt x="2" y="3"/>
                    </a:cubicBezTo>
                    <a:cubicBezTo>
                      <a:pt x="2" y="3"/>
                      <a:pt x="2" y="2"/>
                      <a:pt x="2" y="1"/>
                    </a:cubicBezTo>
                    <a:cubicBezTo>
                      <a:pt x="2" y="2"/>
                      <a:pt x="3" y="1"/>
                      <a:pt x="2" y="2"/>
                    </a:cubicBezTo>
                    <a:cubicBezTo>
                      <a:pt x="2" y="2"/>
                      <a:pt x="2" y="2"/>
                      <a:pt x="2" y="2"/>
                    </a:cubicBezTo>
                    <a:cubicBezTo>
                      <a:pt x="2" y="3"/>
                      <a:pt x="2" y="2"/>
                      <a:pt x="2" y="2"/>
                    </a:cubicBezTo>
                    <a:cubicBezTo>
                      <a:pt x="2" y="3"/>
                      <a:pt x="2" y="3"/>
                      <a:pt x="2" y="3"/>
                    </a:cubicBezTo>
                    <a:cubicBezTo>
                      <a:pt x="2" y="3"/>
                      <a:pt x="3" y="2"/>
                      <a:pt x="2" y="3"/>
                    </a:cubicBezTo>
                    <a:cubicBezTo>
                      <a:pt x="2" y="3"/>
                      <a:pt x="2" y="3"/>
                      <a:pt x="2" y="3"/>
                    </a:cubicBezTo>
                    <a:cubicBezTo>
                      <a:pt x="3" y="3"/>
                      <a:pt x="3" y="3"/>
                      <a:pt x="3" y="3"/>
                    </a:cubicBezTo>
                    <a:cubicBezTo>
                      <a:pt x="3" y="4"/>
                      <a:pt x="3" y="4"/>
                      <a:pt x="3" y="4"/>
                    </a:cubicBezTo>
                    <a:cubicBezTo>
                      <a:pt x="3" y="3"/>
                      <a:pt x="3" y="3"/>
                      <a:pt x="3" y="2"/>
                    </a:cubicBezTo>
                    <a:cubicBezTo>
                      <a:pt x="3" y="4"/>
                      <a:pt x="4" y="2"/>
                      <a:pt x="4" y="2"/>
                    </a:cubicBezTo>
                    <a:cubicBezTo>
                      <a:pt x="3" y="3"/>
                      <a:pt x="3" y="2"/>
                      <a:pt x="3" y="3"/>
                    </a:cubicBezTo>
                    <a:cubicBezTo>
                      <a:pt x="4" y="2"/>
                      <a:pt x="3" y="3"/>
                      <a:pt x="4" y="3"/>
                    </a:cubicBezTo>
                    <a:cubicBezTo>
                      <a:pt x="3" y="4"/>
                      <a:pt x="4" y="3"/>
                      <a:pt x="3" y="4"/>
                    </a:cubicBezTo>
                    <a:cubicBezTo>
                      <a:pt x="4" y="2"/>
                      <a:pt x="4" y="2"/>
                      <a:pt x="4" y="2"/>
                    </a:cubicBezTo>
                    <a:cubicBezTo>
                      <a:pt x="4" y="3"/>
                      <a:pt x="4" y="3"/>
                      <a:pt x="4" y="3"/>
                    </a:cubicBezTo>
                    <a:cubicBezTo>
                      <a:pt x="4" y="3"/>
                      <a:pt x="4" y="2"/>
                      <a:pt x="4" y="1"/>
                    </a:cubicBezTo>
                    <a:cubicBezTo>
                      <a:pt x="4" y="2"/>
                      <a:pt x="4" y="2"/>
                      <a:pt x="4" y="1"/>
                    </a:cubicBezTo>
                    <a:cubicBezTo>
                      <a:pt x="3" y="2"/>
                      <a:pt x="3" y="1"/>
                      <a:pt x="3" y="2"/>
                    </a:cubicBezTo>
                    <a:cubicBezTo>
                      <a:pt x="3" y="1"/>
                      <a:pt x="3" y="1"/>
                      <a:pt x="3" y="1"/>
                    </a:cubicBezTo>
                    <a:cubicBezTo>
                      <a:pt x="3" y="1"/>
                      <a:pt x="3" y="2"/>
                      <a:pt x="3" y="2"/>
                    </a:cubicBezTo>
                    <a:cubicBezTo>
                      <a:pt x="3" y="2"/>
                      <a:pt x="3" y="1"/>
                      <a:pt x="3" y="1"/>
                    </a:cubicBezTo>
                    <a:cubicBezTo>
                      <a:pt x="3" y="1"/>
                      <a:pt x="3" y="1"/>
                      <a:pt x="3" y="2"/>
                    </a:cubicBezTo>
                    <a:cubicBezTo>
                      <a:pt x="3" y="1"/>
                      <a:pt x="3" y="1"/>
                      <a:pt x="3" y="1"/>
                    </a:cubicBezTo>
                    <a:cubicBezTo>
                      <a:pt x="3" y="1"/>
                      <a:pt x="2" y="2"/>
                      <a:pt x="2" y="1"/>
                    </a:cubicBezTo>
                    <a:cubicBezTo>
                      <a:pt x="2" y="1"/>
                      <a:pt x="2" y="1"/>
                      <a:pt x="2" y="1"/>
                    </a:cubicBezTo>
                    <a:cubicBezTo>
                      <a:pt x="2" y="1"/>
                      <a:pt x="1" y="3"/>
                      <a:pt x="1" y="1"/>
                    </a:cubicBezTo>
                    <a:cubicBezTo>
                      <a:pt x="1" y="2"/>
                      <a:pt x="1" y="2"/>
                      <a:pt x="1" y="2"/>
                    </a:cubicBezTo>
                    <a:cubicBezTo>
                      <a:pt x="1" y="2"/>
                      <a:pt x="1" y="1"/>
                      <a:pt x="2" y="0"/>
                    </a:cubicBezTo>
                    <a:cubicBezTo>
                      <a:pt x="1" y="1"/>
                      <a:pt x="2" y="0"/>
                      <a:pt x="1" y="1"/>
                    </a:cubicBezTo>
                    <a:cubicBezTo>
                      <a:pt x="1" y="1"/>
                      <a:pt x="1" y="1"/>
                      <a:pt x="1" y="1"/>
                    </a:cubicBezTo>
                    <a:cubicBezTo>
                      <a:pt x="1" y="1"/>
                      <a:pt x="1" y="1"/>
                      <a:pt x="1" y="1"/>
                    </a:cubicBezTo>
                    <a:cubicBezTo>
                      <a:pt x="1" y="1"/>
                      <a:pt x="1" y="2"/>
                      <a:pt x="1" y="2"/>
                    </a:cubicBezTo>
                    <a:cubicBezTo>
                      <a:pt x="1" y="1"/>
                      <a:pt x="0" y="4"/>
                      <a:pt x="1" y="3"/>
                    </a:cubicBezTo>
                    <a:cubicBezTo>
                      <a:pt x="1" y="3"/>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3" name="Freeform 2019"/>
              <p:cNvSpPr/>
              <p:nvPr/>
            </p:nvSpPr>
            <p:spPr bwMode="auto">
              <a:xfrm>
                <a:off x="1282" y="273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4" name="Freeform 2020"/>
              <p:cNvSpPr/>
              <p:nvPr/>
            </p:nvSpPr>
            <p:spPr bwMode="auto">
              <a:xfrm>
                <a:off x="1287" y="27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5" name="Rectangle 2021"/>
              <p:cNvSpPr>
                <a:spLocks noChangeArrowheads="1"/>
              </p:cNvSpPr>
              <p:nvPr/>
            </p:nvSpPr>
            <p:spPr bwMode="auto">
              <a:xfrm>
                <a:off x="1280"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6" name="Rectangle 2022"/>
              <p:cNvSpPr>
                <a:spLocks noChangeArrowheads="1"/>
              </p:cNvSpPr>
              <p:nvPr/>
            </p:nvSpPr>
            <p:spPr bwMode="auto">
              <a:xfrm>
                <a:off x="1282" y="2731"/>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7" name="Freeform 2023"/>
              <p:cNvSpPr/>
              <p:nvPr/>
            </p:nvSpPr>
            <p:spPr bwMode="auto">
              <a:xfrm>
                <a:off x="1287" y="273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8" name="Freeform 2024"/>
              <p:cNvSpPr/>
              <p:nvPr/>
            </p:nvSpPr>
            <p:spPr bwMode="auto">
              <a:xfrm>
                <a:off x="1292" y="2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9" name="Freeform 2025"/>
              <p:cNvSpPr/>
              <p:nvPr/>
            </p:nvSpPr>
            <p:spPr bwMode="auto">
              <a:xfrm>
                <a:off x="1287" y="2731"/>
                <a:ext cx="9" cy="14"/>
              </a:xfrm>
              <a:custGeom>
                <a:avLst/>
                <a:gdLst>
                  <a:gd name="T0" fmla="*/ 2 w 4"/>
                  <a:gd name="T1" fmla="*/ 3 h 6"/>
                  <a:gd name="T2" fmla="*/ 1 w 4"/>
                  <a:gd name="T3" fmla="*/ 4 h 6"/>
                  <a:gd name="T4" fmla="*/ 1 w 4"/>
                  <a:gd name="T5" fmla="*/ 5 h 6"/>
                  <a:gd name="T6" fmla="*/ 2 w 4"/>
                  <a:gd name="T7" fmla="*/ 4 h 6"/>
                  <a:gd name="T8" fmla="*/ 3 w 4"/>
                  <a:gd name="T9" fmla="*/ 4 h 6"/>
                  <a:gd name="T10" fmla="*/ 3 w 4"/>
                  <a:gd name="T11" fmla="*/ 4 h 6"/>
                  <a:gd name="T12" fmla="*/ 4 w 4"/>
                  <a:gd name="T13" fmla="*/ 3 h 6"/>
                  <a:gd name="T14" fmla="*/ 4 w 4"/>
                  <a:gd name="T15" fmla="*/ 2 h 6"/>
                  <a:gd name="T16" fmla="*/ 3 w 4"/>
                  <a:gd name="T17" fmla="*/ 2 h 6"/>
                  <a:gd name="T18" fmla="*/ 3 w 4"/>
                  <a:gd name="T19" fmla="*/ 3 h 6"/>
                  <a:gd name="T20" fmla="*/ 3 w 4"/>
                  <a:gd name="T21" fmla="*/ 3 h 6"/>
                  <a:gd name="T22" fmla="*/ 3 w 4"/>
                  <a:gd name="T23" fmla="*/ 3 h 6"/>
                  <a:gd name="T24" fmla="*/ 2 w 4"/>
                  <a:gd name="T25" fmla="*/ 3 h 6"/>
                  <a:gd name="T26" fmla="*/ 2 w 4"/>
                  <a:gd name="T27" fmla="*/ 2 h 6"/>
                  <a:gd name="T28" fmla="*/ 2 w 4"/>
                  <a:gd name="T29" fmla="*/ 3 h 6"/>
                  <a:gd name="T30" fmla="*/ 1 w 4"/>
                  <a:gd name="T31" fmla="*/ 3 h 6"/>
                  <a:gd name="T32" fmla="*/ 1 w 4"/>
                  <a:gd name="T33" fmla="*/ 2 h 6"/>
                  <a:gd name="T34" fmla="*/ 1 w 4"/>
                  <a:gd name="T35" fmla="*/ 3 h 6"/>
                  <a:gd name="T36" fmla="*/ 0 w 4"/>
                  <a:gd name="T37" fmla="*/ 2 h 6"/>
                  <a:gd name="T38" fmla="*/ 1 w 4"/>
                  <a:gd name="T39" fmla="*/ 3 h 6"/>
                  <a:gd name="T40" fmla="*/ 1 w 4"/>
                  <a:gd name="T41" fmla="*/ 2 h 6"/>
                  <a:gd name="T42" fmla="*/ 0 w 4"/>
                  <a:gd name="T43" fmla="*/ 4 h 6"/>
                  <a:gd name="T44" fmla="*/ 1 w 4"/>
                  <a:gd name="T45" fmla="*/ 4 h 6"/>
                  <a:gd name="T46" fmla="*/ 1 w 4"/>
                  <a:gd name="T47" fmla="*/ 4 h 6"/>
                  <a:gd name="T48" fmla="*/ 1 w 4"/>
                  <a:gd name="T49" fmla="*/ 4 h 6"/>
                  <a:gd name="T50" fmla="*/ 2 w 4"/>
                  <a:gd name="T51" fmla="*/ 5 h 6"/>
                  <a:gd name="T52" fmla="*/ 2 w 4"/>
                  <a:gd name="T53" fmla="*/ 4 h 6"/>
                  <a:gd name="T54" fmla="*/ 2 w 4"/>
                  <a:gd name="T55" fmla="*/ 4 h 6"/>
                  <a:gd name="T56" fmla="*/ 2 w 4"/>
                  <a:gd name="T57" fmla="*/ 4 h 6"/>
                  <a:gd name="T58" fmla="*/ 2 w 4"/>
                  <a:gd name="T59" fmla="*/ 4 h 6"/>
                  <a:gd name="T60" fmla="*/ 3 w 4"/>
                  <a:gd name="T61" fmla="*/ 4 h 6"/>
                  <a:gd name="T62" fmla="*/ 3 w 4"/>
                  <a:gd name="T63" fmla="*/ 5 h 6"/>
                  <a:gd name="T64" fmla="*/ 3 w 4"/>
                  <a:gd name="T65" fmla="*/ 5 h 6"/>
                  <a:gd name="T66" fmla="*/ 3 w 4"/>
                  <a:gd name="T67" fmla="*/ 4 h 6"/>
                  <a:gd name="T68" fmla="*/ 4 w 4"/>
                  <a:gd name="T69" fmla="*/ 4 h 6"/>
                  <a:gd name="T70" fmla="*/ 3 w 4"/>
                  <a:gd name="T71" fmla="*/ 3 h 6"/>
                  <a:gd name="T72" fmla="*/ 3 w 4"/>
                  <a:gd name="T73" fmla="*/ 2 h 6"/>
                  <a:gd name="T74" fmla="*/ 3 w 4"/>
                  <a:gd name="T75" fmla="*/ 3 h 6"/>
                  <a:gd name="T76" fmla="*/ 3 w 4"/>
                  <a:gd name="T77" fmla="*/ 4 h 6"/>
                  <a:gd name="T78" fmla="*/ 3 w 4"/>
                  <a:gd name="T7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 h="6">
                    <a:moveTo>
                      <a:pt x="2" y="2"/>
                    </a:moveTo>
                    <a:cubicBezTo>
                      <a:pt x="2" y="2"/>
                      <a:pt x="2" y="2"/>
                      <a:pt x="2" y="3"/>
                    </a:cubicBezTo>
                    <a:cubicBezTo>
                      <a:pt x="2" y="3"/>
                      <a:pt x="2" y="3"/>
                      <a:pt x="2" y="3"/>
                    </a:cubicBezTo>
                    <a:cubicBezTo>
                      <a:pt x="2" y="3"/>
                      <a:pt x="1" y="3"/>
                      <a:pt x="1" y="4"/>
                    </a:cubicBezTo>
                    <a:cubicBezTo>
                      <a:pt x="1" y="4"/>
                      <a:pt x="1" y="4"/>
                      <a:pt x="1" y="4"/>
                    </a:cubicBezTo>
                    <a:cubicBezTo>
                      <a:pt x="2" y="3"/>
                      <a:pt x="1" y="4"/>
                      <a:pt x="1" y="5"/>
                    </a:cubicBezTo>
                    <a:cubicBezTo>
                      <a:pt x="2" y="4"/>
                      <a:pt x="2" y="3"/>
                      <a:pt x="2" y="3"/>
                    </a:cubicBezTo>
                    <a:cubicBezTo>
                      <a:pt x="2" y="3"/>
                      <a:pt x="2" y="4"/>
                      <a:pt x="2" y="4"/>
                    </a:cubicBezTo>
                    <a:cubicBezTo>
                      <a:pt x="2" y="4"/>
                      <a:pt x="2" y="3"/>
                      <a:pt x="2" y="3"/>
                    </a:cubicBezTo>
                    <a:cubicBezTo>
                      <a:pt x="2" y="6"/>
                      <a:pt x="3" y="2"/>
                      <a:pt x="3" y="4"/>
                    </a:cubicBezTo>
                    <a:cubicBezTo>
                      <a:pt x="3" y="4"/>
                      <a:pt x="3" y="4"/>
                      <a:pt x="3" y="3"/>
                    </a:cubicBezTo>
                    <a:cubicBezTo>
                      <a:pt x="3" y="4"/>
                      <a:pt x="3" y="3"/>
                      <a:pt x="3" y="4"/>
                    </a:cubicBezTo>
                    <a:cubicBezTo>
                      <a:pt x="3" y="3"/>
                      <a:pt x="4" y="5"/>
                      <a:pt x="4" y="3"/>
                    </a:cubicBezTo>
                    <a:cubicBezTo>
                      <a:pt x="4" y="4"/>
                      <a:pt x="4" y="3"/>
                      <a:pt x="4" y="3"/>
                    </a:cubicBezTo>
                    <a:cubicBezTo>
                      <a:pt x="4" y="4"/>
                      <a:pt x="4" y="4"/>
                      <a:pt x="4" y="4"/>
                    </a:cubicBezTo>
                    <a:cubicBezTo>
                      <a:pt x="4" y="4"/>
                      <a:pt x="4" y="2"/>
                      <a:pt x="4" y="2"/>
                    </a:cubicBezTo>
                    <a:cubicBezTo>
                      <a:pt x="4" y="2"/>
                      <a:pt x="4" y="3"/>
                      <a:pt x="4" y="3"/>
                    </a:cubicBezTo>
                    <a:cubicBezTo>
                      <a:pt x="3" y="3"/>
                      <a:pt x="4" y="3"/>
                      <a:pt x="3" y="2"/>
                    </a:cubicBezTo>
                    <a:cubicBezTo>
                      <a:pt x="3" y="3"/>
                      <a:pt x="3" y="2"/>
                      <a:pt x="3" y="3"/>
                    </a:cubicBezTo>
                    <a:cubicBezTo>
                      <a:pt x="3" y="3"/>
                      <a:pt x="3" y="3"/>
                      <a:pt x="3" y="3"/>
                    </a:cubicBezTo>
                    <a:cubicBezTo>
                      <a:pt x="3" y="3"/>
                      <a:pt x="3" y="4"/>
                      <a:pt x="3" y="4"/>
                    </a:cubicBezTo>
                    <a:cubicBezTo>
                      <a:pt x="3" y="3"/>
                      <a:pt x="3" y="4"/>
                      <a:pt x="3" y="3"/>
                    </a:cubicBezTo>
                    <a:cubicBezTo>
                      <a:pt x="3" y="3"/>
                      <a:pt x="3" y="3"/>
                      <a:pt x="3" y="2"/>
                    </a:cubicBezTo>
                    <a:cubicBezTo>
                      <a:pt x="3" y="2"/>
                      <a:pt x="3" y="2"/>
                      <a:pt x="3" y="3"/>
                    </a:cubicBezTo>
                    <a:cubicBezTo>
                      <a:pt x="3" y="2"/>
                      <a:pt x="3" y="2"/>
                      <a:pt x="3" y="2"/>
                    </a:cubicBezTo>
                    <a:cubicBezTo>
                      <a:pt x="3" y="2"/>
                      <a:pt x="2" y="3"/>
                      <a:pt x="2" y="3"/>
                    </a:cubicBezTo>
                    <a:cubicBezTo>
                      <a:pt x="2" y="2"/>
                      <a:pt x="2" y="2"/>
                      <a:pt x="2" y="2"/>
                    </a:cubicBezTo>
                    <a:cubicBezTo>
                      <a:pt x="2" y="3"/>
                      <a:pt x="2" y="2"/>
                      <a:pt x="2" y="2"/>
                    </a:cubicBezTo>
                    <a:cubicBezTo>
                      <a:pt x="2" y="3"/>
                      <a:pt x="2" y="3"/>
                      <a:pt x="2" y="3"/>
                    </a:cubicBezTo>
                    <a:cubicBezTo>
                      <a:pt x="2" y="1"/>
                      <a:pt x="2" y="4"/>
                      <a:pt x="2" y="3"/>
                    </a:cubicBezTo>
                    <a:cubicBezTo>
                      <a:pt x="1" y="4"/>
                      <a:pt x="1" y="4"/>
                      <a:pt x="1" y="4"/>
                    </a:cubicBezTo>
                    <a:cubicBezTo>
                      <a:pt x="1" y="3"/>
                      <a:pt x="1" y="3"/>
                      <a:pt x="1" y="3"/>
                    </a:cubicBezTo>
                    <a:cubicBezTo>
                      <a:pt x="1" y="4"/>
                      <a:pt x="2" y="2"/>
                      <a:pt x="2" y="2"/>
                    </a:cubicBezTo>
                    <a:cubicBezTo>
                      <a:pt x="2" y="2"/>
                      <a:pt x="2" y="2"/>
                      <a:pt x="1" y="2"/>
                    </a:cubicBezTo>
                    <a:cubicBezTo>
                      <a:pt x="1" y="2"/>
                      <a:pt x="1" y="2"/>
                      <a:pt x="1" y="2"/>
                    </a:cubicBezTo>
                    <a:cubicBezTo>
                      <a:pt x="1" y="2"/>
                      <a:pt x="1" y="3"/>
                      <a:pt x="1" y="3"/>
                    </a:cubicBezTo>
                    <a:cubicBezTo>
                      <a:pt x="1" y="2"/>
                      <a:pt x="1" y="2"/>
                      <a:pt x="1" y="2"/>
                    </a:cubicBezTo>
                    <a:cubicBezTo>
                      <a:pt x="1" y="2"/>
                      <a:pt x="1" y="1"/>
                      <a:pt x="0" y="2"/>
                    </a:cubicBezTo>
                    <a:cubicBezTo>
                      <a:pt x="0" y="3"/>
                      <a:pt x="0" y="4"/>
                      <a:pt x="0" y="4"/>
                    </a:cubicBezTo>
                    <a:cubicBezTo>
                      <a:pt x="0" y="4"/>
                      <a:pt x="0" y="3"/>
                      <a:pt x="1" y="3"/>
                    </a:cubicBezTo>
                    <a:cubicBezTo>
                      <a:pt x="0" y="3"/>
                      <a:pt x="0" y="3"/>
                      <a:pt x="0" y="3"/>
                    </a:cubicBezTo>
                    <a:cubicBezTo>
                      <a:pt x="1" y="2"/>
                      <a:pt x="1" y="2"/>
                      <a:pt x="1" y="2"/>
                    </a:cubicBezTo>
                    <a:cubicBezTo>
                      <a:pt x="1" y="2"/>
                      <a:pt x="1" y="3"/>
                      <a:pt x="1" y="2"/>
                    </a:cubicBezTo>
                    <a:cubicBezTo>
                      <a:pt x="1" y="3"/>
                      <a:pt x="1" y="3"/>
                      <a:pt x="0" y="4"/>
                    </a:cubicBezTo>
                    <a:cubicBezTo>
                      <a:pt x="1" y="4"/>
                      <a:pt x="1" y="4"/>
                      <a:pt x="1" y="4"/>
                    </a:cubicBezTo>
                    <a:cubicBezTo>
                      <a:pt x="1" y="4"/>
                      <a:pt x="1" y="4"/>
                      <a:pt x="1" y="4"/>
                    </a:cubicBezTo>
                    <a:cubicBezTo>
                      <a:pt x="1" y="3"/>
                      <a:pt x="1" y="5"/>
                      <a:pt x="1" y="4"/>
                    </a:cubicBezTo>
                    <a:cubicBezTo>
                      <a:pt x="1" y="4"/>
                      <a:pt x="1" y="4"/>
                      <a:pt x="1" y="4"/>
                    </a:cubicBezTo>
                    <a:cubicBezTo>
                      <a:pt x="1" y="4"/>
                      <a:pt x="1" y="4"/>
                      <a:pt x="1" y="4"/>
                    </a:cubicBezTo>
                    <a:cubicBezTo>
                      <a:pt x="1" y="4"/>
                      <a:pt x="1" y="4"/>
                      <a:pt x="1" y="4"/>
                    </a:cubicBezTo>
                    <a:cubicBezTo>
                      <a:pt x="1" y="4"/>
                      <a:pt x="1" y="3"/>
                      <a:pt x="2" y="3"/>
                    </a:cubicBezTo>
                    <a:cubicBezTo>
                      <a:pt x="1" y="4"/>
                      <a:pt x="2" y="4"/>
                      <a:pt x="2" y="5"/>
                    </a:cubicBezTo>
                    <a:cubicBezTo>
                      <a:pt x="2" y="4"/>
                      <a:pt x="2" y="4"/>
                      <a:pt x="2" y="4"/>
                    </a:cubicBezTo>
                    <a:cubicBezTo>
                      <a:pt x="2" y="4"/>
                      <a:pt x="2" y="4"/>
                      <a:pt x="2" y="4"/>
                    </a:cubicBezTo>
                    <a:cubicBezTo>
                      <a:pt x="2" y="4"/>
                      <a:pt x="2" y="4"/>
                      <a:pt x="2" y="4"/>
                    </a:cubicBezTo>
                    <a:cubicBezTo>
                      <a:pt x="2" y="4"/>
                      <a:pt x="2" y="4"/>
                      <a:pt x="2" y="4"/>
                    </a:cubicBezTo>
                    <a:cubicBezTo>
                      <a:pt x="2" y="5"/>
                      <a:pt x="2" y="5"/>
                      <a:pt x="2" y="5"/>
                    </a:cubicBezTo>
                    <a:cubicBezTo>
                      <a:pt x="2" y="5"/>
                      <a:pt x="2" y="4"/>
                      <a:pt x="2" y="4"/>
                    </a:cubicBezTo>
                    <a:cubicBezTo>
                      <a:pt x="2" y="5"/>
                      <a:pt x="2" y="5"/>
                      <a:pt x="2" y="5"/>
                    </a:cubicBezTo>
                    <a:cubicBezTo>
                      <a:pt x="2" y="5"/>
                      <a:pt x="2" y="3"/>
                      <a:pt x="2" y="4"/>
                    </a:cubicBezTo>
                    <a:cubicBezTo>
                      <a:pt x="2" y="4"/>
                      <a:pt x="3" y="4"/>
                      <a:pt x="3" y="3"/>
                    </a:cubicBezTo>
                    <a:cubicBezTo>
                      <a:pt x="3" y="3"/>
                      <a:pt x="3" y="4"/>
                      <a:pt x="3" y="4"/>
                    </a:cubicBezTo>
                    <a:cubicBezTo>
                      <a:pt x="3" y="3"/>
                      <a:pt x="3" y="4"/>
                      <a:pt x="3" y="4"/>
                    </a:cubicBezTo>
                    <a:cubicBezTo>
                      <a:pt x="3" y="4"/>
                      <a:pt x="3" y="4"/>
                      <a:pt x="3" y="5"/>
                    </a:cubicBezTo>
                    <a:cubicBezTo>
                      <a:pt x="3" y="5"/>
                      <a:pt x="3" y="4"/>
                      <a:pt x="3" y="4"/>
                    </a:cubicBezTo>
                    <a:cubicBezTo>
                      <a:pt x="3" y="5"/>
                      <a:pt x="3" y="5"/>
                      <a:pt x="3" y="5"/>
                    </a:cubicBezTo>
                    <a:cubicBezTo>
                      <a:pt x="3" y="4"/>
                      <a:pt x="3" y="4"/>
                      <a:pt x="3" y="4"/>
                    </a:cubicBezTo>
                    <a:cubicBezTo>
                      <a:pt x="3" y="4"/>
                      <a:pt x="3" y="4"/>
                      <a:pt x="3" y="4"/>
                    </a:cubicBezTo>
                    <a:cubicBezTo>
                      <a:pt x="3" y="4"/>
                      <a:pt x="3" y="4"/>
                      <a:pt x="4" y="5"/>
                    </a:cubicBezTo>
                    <a:cubicBezTo>
                      <a:pt x="4" y="4"/>
                      <a:pt x="4" y="4"/>
                      <a:pt x="4" y="4"/>
                    </a:cubicBezTo>
                    <a:cubicBezTo>
                      <a:pt x="4" y="0"/>
                      <a:pt x="3" y="3"/>
                      <a:pt x="3" y="3"/>
                    </a:cubicBezTo>
                    <a:cubicBezTo>
                      <a:pt x="3" y="3"/>
                      <a:pt x="3" y="3"/>
                      <a:pt x="3" y="3"/>
                    </a:cubicBezTo>
                    <a:cubicBezTo>
                      <a:pt x="3" y="2"/>
                      <a:pt x="3" y="2"/>
                      <a:pt x="3" y="2"/>
                    </a:cubicBezTo>
                    <a:cubicBezTo>
                      <a:pt x="3" y="2"/>
                      <a:pt x="3" y="1"/>
                      <a:pt x="3" y="2"/>
                    </a:cubicBezTo>
                    <a:cubicBezTo>
                      <a:pt x="3" y="3"/>
                      <a:pt x="3" y="2"/>
                      <a:pt x="3" y="2"/>
                    </a:cubicBezTo>
                    <a:cubicBezTo>
                      <a:pt x="3" y="3"/>
                      <a:pt x="3" y="1"/>
                      <a:pt x="3" y="3"/>
                    </a:cubicBezTo>
                    <a:cubicBezTo>
                      <a:pt x="3" y="3"/>
                      <a:pt x="3" y="3"/>
                      <a:pt x="3" y="3"/>
                    </a:cubicBezTo>
                    <a:cubicBezTo>
                      <a:pt x="3" y="3"/>
                      <a:pt x="3" y="4"/>
                      <a:pt x="3" y="4"/>
                    </a:cubicBezTo>
                    <a:cubicBezTo>
                      <a:pt x="3" y="4"/>
                      <a:pt x="3" y="3"/>
                      <a:pt x="2" y="3"/>
                    </a:cubicBezTo>
                    <a:cubicBezTo>
                      <a:pt x="3" y="2"/>
                      <a:pt x="3" y="2"/>
                      <a:pt x="3" y="2"/>
                    </a:cubicBezTo>
                    <a:cubicBezTo>
                      <a:pt x="3" y="1"/>
                      <a:pt x="2" y="4"/>
                      <a:pt x="2"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0" name="Freeform 2026"/>
              <p:cNvSpPr/>
              <p:nvPr/>
            </p:nvSpPr>
            <p:spPr bwMode="auto">
              <a:xfrm>
                <a:off x="1294" y="2733"/>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1" name="Rectangle 2027"/>
              <p:cNvSpPr>
                <a:spLocks noChangeArrowheads="1"/>
              </p:cNvSpPr>
              <p:nvPr/>
            </p:nvSpPr>
            <p:spPr bwMode="auto">
              <a:xfrm>
                <a:off x="1294" y="273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2" name="Freeform 2028"/>
              <p:cNvSpPr/>
              <p:nvPr/>
            </p:nvSpPr>
            <p:spPr bwMode="auto">
              <a:xfrm>
                <a:off x="1292" y="27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3" name="Freeform 2029"/>
              <p:cNvSpPr/>
              <p:nvPr/>
            </p:nvSpPr>
            <p:spPr bwMode="auto">
              <a:xfrm>
                <a:off x="1292" y="273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4" name="Freeform 2030"/>
              <p:cNvSpPr/>
              <p:nvPr/>
            </p:nvSpPr>
            <p:spPr bwMode="auto">
              <a:xfrm>
                <a:off x="1280" y="2733"/>
                <a:ext cx="9" cy="10"/>
              </a:xfrm>
              <a:custGeom>
                <a:avLst/>
                <a:gdLst>
                  <a:gd name="T0" fmla="*/ 2 w 4"/>
                  <a:gd name="T1" fmla="*/ 1 h 4"/>
                  <a:gd name="T2" fmla="*/ 1 w 4"/>
                  <a:gd name="T3" fmla="*/ 2 h 4"/>
                  <a:gd name="T4" fmla="*/ 1 w 4"/>
                  <a:gd name="T5" fmla="*/ 1 h 4"/>
                  <a:gd name="T6" fmla="*/ 0 w 4"/>
                  <a:gd name="T7" fmla="*/ 2 h 4"/>
                  <a:gd name="T8" fmla="*/ 2 w 4"/>
                  <a:gd name="T9" fmla="*/ 2 h 4"/>
                  <a:gd name="T10" fmla="*/ 2 w 4"/>
                  <a:gd name="T11" fmla="*/ 3 h 4"/>
                  <a:gd name="T12" fmla="*/ 3 w 4"/>
                  <a:gd name="T13" fmla="*/ 2 h 4"/>
                  <a:gd name="T14" fmla="*/ 3 w 4"/>
                  <a:gd name="T15" fmla="*/ 3 h 4"/>
                  <a:gd name="T16" fmla="*/ 3 w 4"/>
                  <a:gd name="T17" fmla="*/ 3 h 4"/>
                  <a:gd name="T18" fmla="*/ 3 w 4"/>
                  <a:gd name="T19" fmla="*/ 3 h 4"/>
                  <a:gd name="T20" fmla="*/ 3 w 4"/>
                  <a:gd name="T21" fmla="*/ 3 h 4"/>
                  <a:gd name="T22" fmla="*/ 3 w 4"/>
                  <a:gd name="T23" fmla="*/ 3 h 4"/>
                  <a:gd name="T24" fmla="*/ 4 w 4"/>
                  <a:gd name="T25" fmla="*/ 3 h 4"/>
                  <a:gd name="T26" fmla="*/ 3 w 4"/>
                  <a:gd name="T27" fmla="*/ 3 h 4"/>
                  <a:gd name="T28" fmla="*/ 4 w 4"/>
                  <a:gd name="T29" fmla="*/ 3 h 4"/>
                  <a:gd name="T30" fmla="*/ 4 w 4"/>
                  <a:gd name="T31" fmla="*/ 3 h 4"/>
                  <a:gd name="T32" fmla="*/ 4 w 4"/>
                  <a:gd name="T33" fmla="*/ 2 h 4"/>
                  <a:gd name="T34" fmla="*/ 4 w 4"/>
                  <a:gd name="T35" fmla="*/ 2 h 4"/>
                  <a:gd name="T36" fmla="*/ 4 w 4"/>
                  <a:gd name="T37" fmla="*/ 2 h 4"/>
                  <a:gd name="T38" fmla="*/ 4 w 4"/>
                  <a:gd name="T39" fmla="*/ 2 h 4"/>
                  <a:gd name="T40" fmla="*/ 4 w 4"/>
                  <a:gd name="T41" fmla="*/ 2 h 4"/>
                  <a:gd name="T42" fmla="*/ 4 w 4"/>
                  <a:gd name="T43" fmla="*/ 2 h 4"/>
                  <a:gd name="T44" fmla="*/ 4 w 4"/>
                  <a:gd name="T45" fmla="*/ 1 h 4"/>
                  <a:gd name="T46" fmla="*/ 4 w 4"/>
                  <a:gd name="T47" fmla="*/ 1 h 4"/>
                  <a:gd name="T48" fmla="*/ 4 w 4"/>
                  <a:gd name="T49" fmla="*/ 1 h 4"/>
                  <a:gd name="T50" fmla="*/ 4 w 4"/>
                  <a:gd name="T51" fmla="*/ 2 h 4"/>
                  <a:gd name="T52" fmla="*/ 3 w 4"/>
                  <a:gd name="T53" fmla="*/ 3 h 4"/>
                  <a:gd name="T54" fmla="*/ 3 w 4"/>
                  <a:gd name="T55" fmla="*/ 2 h 4"/>
                  <a:gd name="T56" fmla="*/ 4 w 4"/>
                  <a:gd name="T57" fmla="*/ 2 h 4"/>
                  <a:gd name="T58" fmla="*/ 3 w 4"/>
                  <a:gd name="T59" fmla="*/ 2 h 4"/>
                  <a:gd name="T60" fmla="*/ 4 w 4"/>
                  <a:gd name="T61" fmla="*/ 1 h 4"/>
                  <a:gd name="T62" fmla="*/ 3 w 4"/>
                  <a:gd name="T63" fmla="*/ 2 h 4"/>
                  <a:gd name="T64" fmla="*/ 3 w 4"/>
                  <a:gd name="T65" fmla="*/ 2 h 4"/>
                  <a:gd name="T66" fmla="*/ 3 w 4"/>
                  <a:gd name="T67" fmla="*/ 1 h 4"/>
                  <a:gd name="T68" fmla="*/ 2 w 4"/>
                  <a:gd name="T69" fmla="*/ 2 h 4"/>
                  <a:gd name="T70" fmla="*/ 2 w 4"/>
                  <a:gd name="T71" fmla="*/ 1 h 4"/>
                  <a:gd name="T72" fmla="*/ 2 w 4"/>
                  <a:gd name="T73" fmla="*/ 2 h 4"/>
                  <a:gd name="T74" fmla="*/ 2 w 4"/>
                  <a:gd name="T75" fmla="*/ 1 h 4"/>
                  <a:gd name="T76" fmla="*/ 2 w 4"/>
                  <a:gd name="T77" fmla="*/ 1 h 4"/>
                  <a:gd name="T78" fmla="*/ 1 w 4"/>
                  <a:gd name="T79" fmla="*/ 2 h 4"/>
                  <a:gd name="T80" fmla="*/ 2 w 4"/>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2" y="1"/>
                    </a:moveTo>
                    <a:cubicBezTo>
                      <a:pt x="1" y="2"/>
                      <a:pt x="1" y="2"/>
                      <a:pt x="1" y="2"/>
                    </a:cubicBezTo>
                    <a:cubicBezTo>
                      <a:pt x="1" y="2"/>
                      <a:pt x="1" y="2"/>
                      <a:pt x="1" y="1"/>
                    </a:cubicBezTo>
                    <a:cubicBezTo>
                      <a:pt x="1" y="2"/>
                      <a:pt x="1" y="1"/>
                      <a:pt x="0" y="2"/>
                    </a:cubicBezTo>
                    <a:cubicBezTo>
                      <a:pt x="1" y="2"/>
                      <a:pt x="1" y="3"/>
                      <a:pt x="2" y="2"/>
                    </a:cubicBezTo>
                    <a:cubicBezTo>
                      <a:pt x="2" y="3"/>
                      <a:pt x="2" y="3"/>
                      <a:pt x="2" y="3"/>
                    </a:cubicBezTo>
                    <a:cubicBezTo>
                      <a:pt x="3" y="2"/>
                      <a:pt x="2" y="4"/>
                      <a:pt x="3" y="2"/>
                    </a:cubicBezTo>
                    <a:cubicBezTo>
                      <a:pt x="3" y="3"/>
                      <a:pt x="3" y="3"/>
                      <a:pt x="3" y="3"/>
                    </a:cubicBezTo>
                    <a:cubicBezTo>
                      <a:pt x="3" y="4"/>
                      <a:pt x="3" y="2"/>
                      <a:pt x="3" y="3"/>
                    </a:cubicBezTo>
                    <a:cubicBezTo>
                      <a:pt x="3" y="3"/>
                      <a:pt x="3" y="3"/>
                      <a:pt x="3" y="3"/>
                    </a:cubicBezTo>
                    <a:cubicBezTo>
                      <a:pt x="3" y="3"/>
                      <a:pt x="3" y="3"/>
                      <a:pt x="3" y="3"/>
                    </a:cubicBezTo>
                    <a:cubicBezTo>
                      <a:pt x="3" y="3"/>
                      <a:pt x="3" y="3"/>
                      <a:pt x="3" y="3"/>
                    </a:cubicBezTo>
                    <a:cubicBezTo>
                      <a:pt x="4" y="2"/>
                      <a:pt x="4" y="2"/>
                      <a:pt x="4" y="3"/>
                    </a:cubicBezTo>
                    <a:cubicBezTo>
                      <a:pt x="4" y="3"/>
                      <a:pt x="4" y="3"/>
                      <a:pt x="3" y="3"/>
                    </a:cubicBezTo>
                    <a:cubicBezTo>
                      <a:pt x="3" y="3"/>
                      <a:pt x="4" y="3"/>
                      <a:pt x="4" y="3"/>
                    </a:cubicBezTo>
                    <a:cubicBezTo>
                      <a:pt x="4" y="3"/>
                      <a:pt x="4" y="3"/>
                      <a:pt x="4" y="3"/>
                    </a:cubicBezTo>
                    <a:cubicBezTo>
                      <a:pt x="4" y="3"/>
                      <a:pt x="4" y="4"/>
                      <a:pt x="4" y="2"/>
                    </a:cubicBezTo>
                    <a:cubicBezTo>
                      <a:pt x="4" y="2"/>
                      <a:pt x="4" y="2"/>
                      <a:pt x="4" y="2"/>
                    </a:cubicBezTo>
                    <a:cubicBezTo>
                      <a:pt x="4" y="1"/>
                      <a:pt x="4" y="2"/>
                      <a:pt x="4" y="2"/>
                    </a:cubicBezTo>
                    <a:cubicBezTo>
                      <a:pt x="4" y="2"/>
                      <a:pt x="4" y="2"/>
                      <a:pt x="4" y="2"/>
                    </a:cubicBezTo>
                    <a:cubicBezTo>
                      <a:pt x="3" y="4"/>
                      <a:pt x="4" y="2"/>
                      <a:pt x="4" y="2"/>
                    </a:cubicBezTo>
                    <a:cubicBezTo>
                      <a:pt x="4" y="2"/>
                      <a:pt x="4" y="2"/>
                      <a:pt x="4" y="2"/>
                    </a:cubicBezTo>
                    <a:cubicBezTo>
                      <a:pt x="4" y="0"/>
                      <a:pt x="4" y="2"/>
                      <a:pt x="4" y="1"/>
                    </a:cubicBezTo>
                    <a:cubicBezTo>
                      <a:pt x="4" y="1"/>
                      <a:pt x="4" y="1"/>
                      <a:pt x="4" y="1"/>
                    </a:cubicBezTo>
                    <a:cubicBezTo>
                      <a:pt x="4" y="1"/>
                      <a:pt x="4" y="1"/>
                      <a:pt x="4" y="1"/>
                    </a:cubicBezTo>
                    <a:cubicBezTo>
                      <a:pt x="4" y="2"/>
                      <a:pt x="4" y="2"/>
                      <a:pt x="4" y="2"/>
                    </a:cubicBezTo>
                    <a:cubicBezTo>
                      <a:pt x="4" y="2"/>
                      <a:pt x="3" y="2"/>
                      <a:pt x="3" y="3"/>
                    </a:cubicBezTo>
                    <a:cubicBezTo>
                      <a:pt x="3" y="2"/>
                      <a:pt x="3" y="3"/>
                      <a:pt x="3" y="2"/>
                    </a:cubicBezTo>
                    <a:cubicBezTo>
                      <a:pt x="3" y="2"/>
                      <a:pt x="3" y="2"/>
                      <a:pt x="4" y="2"/>
                    </a:cubicBezTo>
                    <a:cubicBezTo>
                      <a:pt x="3" y="2"/>
                      <a:pt x="3" y="2"/>
                      <a:pt x="3" y="2"/>
                    </a:cubicBezTo>
                    <a:cubicBezTo>
                      <a:pt x="3" y="2"/>
                      <a:pt x="3" y="1"/>
                      <a:pt x="4" y="1"/>
                    </a:cubicBezTo>
                    <a:cubicBezTo>
                      <a:pt x="3" y="1"/>
                      <a:pt x="3" y="1"/>
                      <a:pt x="3" y="2"/>
                    </a:cubicBezTo>
                    <a:cubicBezTo>
                      <a:pt x="3" y="1"/>
                      <a:pt x="3" y="1"/>
                      <a:pt x="3" y="2"/>
                    </a:cubicBezTo>
                    <a:cubicBezTo>
                      <a:pt x="3" y="2"/>
                      <a:pt x="3" y="1"/>
                      <a:pt x="3" y="1"/>
                    </a:cubicBezTo>
                    <a:cubicBezTo>
                      <a:pt x="3" y="1"/>
                      <a:pt x="3" y="1"/>
                      <a:pt x="2" y="2"/>
                    </a:cubicBezTo>
                    <a:cubicBezTo>
                      <a:pt x="2" y="2"/>
                      <a:pt x="2" y="2"/>
                      <a:pt x="2" y="1"/>
                    </a:cubicBezTo>
                    <a:cubicBezTo>
                      <a:pt x="2" y="2"/>
                      <a:pt x="2" y="2"/>
                      <a:pt x="2" y="2"/>
                    </a:cubicBezTo>
                    <a:cubicBezTo>
                      <a:pt x="2" y="3"/>
                      <a:pt x="2" y="1"/>
                      <a:pt x="2" y="1"/>
                    </a:cubicBezTo>
                    <a:cubicBezTo>
                      <a:pt x="2" y="1"/>
                      <a:pt x="2" y="1"/>
                      <a:pt x="2" y="1"/>
                    </a:cubicBezTo>
                    <a:cubicBezTo>
                      <a:pt x="2" y="2"/>
                      <a:pt x="1" y="2"/>
                      <a:pt x="1" y="2"/>
                    </a:cubicBezTo>
                    <a:cubicBezTo>
                      <a:pt x="1" y="2"/>
                      <a:pt x="1" y="2"/>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5" name="Freeform 2031"/>
              <p:cNvSpPr/>
              <p:nvPr/>
            </p:nvSpPr>
            <p:spPr bwMode="auto">
              <a:xfrm>
                <a:off x="1280" y="2735"/>
                <a:ext cx="2" cy="3"/>
              </a:xfrm>
              <a:custGeom>
                <a:avLst/>
                <a:gdLst>
                  <a:gd name="T0" fmla="*/ 0 w 1"/>
                  <a:gd name="T1" fmla="*/ 1 h 1"/>
                  <a:gd name="T2" fmla="*/ 1 w 1"/>
                  <a:gd name="T3" fmla="*/ 0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1" y="0"/>
                      <a:pt x="0" y="1"/>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6" name="Freeform 2032"/>
              <p:cNvSpPr/>
              <p:nvPr/>
            </p:nvSpPr>
            <p:spPr bwMode="auto">
              <a:xfrm>
                <a:off x="1273" y="2728"/>
                <a:ext cx="9" cy="10"/>
              </a:xfrm>
              <a:custGeom>
                <a:avLst/>
                <a:gdLst>
                  <a:gd name="T0" fmla="*/ 2 w 4"/>
                  <a:gd name="T1" fmla="*/ 2 h 4"/>
                  <a:gd name="T2" fmla="*/ 1 w 4"/>
                  <a:gd name="T3" fmla="*/ 2 h 4"/>
                  <a:gd name="T4" fmla="*/ 2 w 4"/>
                  <a:gd name="T5" fmla="*/ 4 h 4"/>
                  <a:gd name="T6" fmla="*/ 3 w 4"/>
                  <a:gd name="T7" fmla="*/ 3 h 4"/>
                  <a:gd name="T8" fmla="*/ 3 w 4"/>
                  <a:gd name="T9" fmla="*/ 4 h 4"/>
                  <a:gd name="T10" fmla="*/ 4 w 4"/>
                  <a:gd name="T11" fmla="*/ 4 h 4"/>
                  <a:gd name="T12" fmla="*/ 3 w 4"/>
                  <a:gd name="T13" fmla="*/ 4 h 4"/>
                  <a:gd name="T14" fmla="*/ 3 w 4"/>
                  <a:gd name="T15" fmla="*/ 3 h 4"/>
                  <a:gd name="T16" fmla="*/ 3 w 4"/>
                  <a:gd name="T17" fmla="*/ 3 h 4"/>
                  <a:gd name="T18" fmla="*/ 4 w 4"/>
                  <a:gd name="T19" fmla="*/ 3 h 4"/>
                  <a:gd name="T20" fmla="*/ 3 w 4"/>
                  <a:gd name="T21" fmla="*/ 4 h 4"/>
                  <a:gd name="T22" fmla="*/ 3 w 4"/>
                  <a:gd name="T23" fmla="*/ 3 h 4"/>
                  <a:gd name="T24" fmla="*/ 3 w 4"/>
                  <a:gd name="T25" fmla="*/ 2 h 4"/>
                  <a:gd name="T26" fmla="*/ 3 w 4"/>
                  <a:gd name="T27" fmla="*/ 3 h 4"/>
                  <a:gd name="T28" fmla="*/ 3 w 4"/>
                  <a:gd name="T29" fmla="*/ 3 h 4"/>
                  <a:gd name="T30" fmla="*/ 3 w 4"/>
                  <a:gd name="T31" fmla="*/ 2 h 4"/>
                  <a:gd name="T32" fmla="*/ 2 w 4"/>
                  <a:gd name="T33" fmla="*/ 1 h 4"/>
                  <a:gd name="T34" fmla="*/ 1 w 4"/>
                  <a:gd name="T35" fmla="*/ 1 h 4"/>
                  <a:gd name="T36" fmla="*/ 2 w 4"/>
                  <a:gd name="T37" fmla="*/ 1 h 4"/>
                  <a:gd name="T38" fmla="*/ 2 w 4"/>
                  <a:gd name="T39" fmla="*/ 1 h 4"/>
                  <a:gd name="T40" fmla="*/ 1 w 4"/>
                  <a:gd name="T41" fmla="*/ 0 h 4"/>
                  <a:gd name="T42" fmla="*/ 2 w 4"/>
                  <a:gd name="T4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4">
                    <a:moveTo>
                      <a:pt x="2" y="2"/>
                    </a:moveTo>
                    <a:cubicBezTo>
                      <a:pt x="1" y="2"/>
                      <a:pt x="1" y="2"/>
                      <a:pt x="1" y="2"/>
                    </a:cubicBezTo>
                    <a:cubicBezTo>
                      <a:pt x="2" y="3"/>
                      <a:pt x="3" y="4"/>
                      <a:pt x="2" y="4"/>
                    </a:cubicBezTo>
                    <a:cubicBezTo>
                      <a:pt x="2" y="4"/>
                      <a:pt x="3" y="4"/>
                      <a:pt x="3" y="3"/>
                    </a:cubicBezTo>
                    <a:cubicBezTo>
                      <a:pt x="3" y="4"/>
                      <a:pt x="3" y="4"/>
                      <a:pt x="3" y="4"/>
                    </a:cubicBezTo>
                    <a:cubicBezTo>
                      <a:pt x="3" y="4"/>
                      <a:pt x="3" y="4"/>
                      <a:pt x="4" y="4"/>
                    </a:cubicBezTo>
                    <a:cubicBezTo>
                      <a:pt x="4" y="3"/>
                      <a:pt x="3" y="4"/>
                      <a:pt x="3" y="4"/>
                    </a:cubicBezTo>
                    <a:cubicBezTo>
                      <a:pt x="3" y="3"/>
                      <a:pt x="3" y="3"/>
                      <a:pt x="3" y="3"/>
                    </a:cubicBezTo>
                    <a:cubicBezTo>
                      <a:pt x="3" y="3"/>
                      <a:pt x="3" y="3"/>
                      <a:pt x="3" y="3"/>
                    </a:cubicBezTo>
                    <a:cubicBezTo>
                      <a:pt x="4" y="3"/>
                      <a:pt x="4" y="3"/>
                      <a:pt x="4" y="3"/>
                    </a:cubicBezTo>
                    <a:cubicBezTo>
                      <a:pt x="4" y="2"/>
                      <a:pt x="3" y="4"/>
                      <a:pt x="3" y="4"/>
                    </a:cubicBezTo>
                    <a:cubicBezTo>
                      <a:pt x="3" y="3"/>
                      <a:pt x="3" y="3"/>
                      <a:pt x="3" y="3"/>
                    </a:cubicBezTo>
                    <a:cubicBezTo>
                      <a:pt x="3" y="3"/>
                      <a:pt x="3" y="3"/>
                      <a:pt x="3" y="2"/>
                    </a:cubicBezTo>
                    <a:cubicBezTo>
                      <a:pt x="3" y="2"/>
                      <a:pt x="3" y="3"/>
                      <a:pt x="3" y="3"/>
                    </a:cubicBezTo>
                    <a:cubicBezTo>
                      <a:pt x="3" y="3"/>
                      <a:pt x="3" y="3"/>
                      <a:pt x="3" y="3"/>
                    </a:cubicBezTo>
                    <a:cubicBezTo>
                      <a:pt x="2" y="3"/>
                      <a:pt x="3" y="3"/>
                      <a:pt x="3" y="2"/>
                    </a:cubicBezTo>
                    <a:cubicBezTo>
                      <a:pt x="3" y="3"/>
                      <a:pt x="2" y="2"/>
                      <a:pt x="2" y="1"/>
                    </a:cubicBezTo>
                    <a:cubicBezTo>
                      <a:pt x="2" y="2"/>
                      <a:pt x="1" y="1"/>
                      <a:pt x="1" y="1"/>
                    </a:cubicBezTo>
                    <a:cubicBezTo>
                      <a:pt x="2" y="1"/>
                      <a:pt x="2" y="1"/>
                      <a:pt x="2" y="1"/>
                    </a:cubicBezTo>
                    <a:cubicBezTo>
                      <a:pt x="2" y="1"/>
                      <a:pt x="2" y="1"/>
                      <a:pt x="2" y="1"/>
                    </a:cubicBezTo>
                    <a:cubicBezTo>
                      <a:pt x="2" y="1"/>
                      <a:pt x="1" y="1"/>
                      <a:pt x="1" y="0"/>
                    </a:cubicBezTo>
                    <a:cubicBezTo>
                      <a:pt x="0" y="1"/>
                      <a:pt x="2" y="2"/>
                      <a:pt x="2"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7" name="Rectangle 2033"/>
              <p:cNvSpPr>
                <a:spLocks noChangeArrowheads="1"/>
              </p:cNvSpPr>
              <p:nvPr/>
            </p:nvSpPr>
            <p:spPr bwMode="auto">
              <a:xfrm>
                <a:off x="1275"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8" name="Freeform 2034"/>
              <p:cNvSpPr/>
              <p:nvPr/>
            </p:nvSpPr>
            <p:spPr bwMode="auto">
              <a:xfrm>
                <a:off x="1304" y="2714"/>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9" name="Freeform 2035"/>
              <p:cNvSpPr/>
              <p:nvPr/>
            </p:nvSpPr>
            <p:spPr bwMode="auto">
              <a:xfrm>
                <a:off x="1301" y="2709"/>
                <a:ext cx="3" cy="7"/>
              </a:xfrm>
              <a:custGeom>
                <a:avLst/>
                <a:gdLst>
                  <a:gd name="T0" fmla="*/ 1 w 1"/>
                  <a:gd name="T1" fmla="*/ 0 h 3"/>
                  <a:gd name="T2" fmla="*/ 1 w 1"/>
                  <a:gd name="T3" fmla="*/ 1 h 3"/>
                  <a:gd name="T4" fmla="*/ 0 w 1"/>
                  <a:gd name="T5" fmla="*/ 3 h 3"/>
                  <a:gd name="T6" fmla="*/ 1 w 1"/>
                  <a:gd name="T7" fmla="*/ 1 h 3"/>
                  <a:gd name="T8" fmla="*/ 1 w 1"/>
                  <a:gd name="T9" fmla="*/ 2 h 3"/>
                  <a:gd name="T10" fmla="*/ 1 w 1"/>
                  <a:gd name="T11" fmla="*/ 1 h 3"/>
                  <a:gd name="T12" fmla="*/ 1 w 1"/>
                  <a:gd name="T13" fmla="*/ 1 h 3"/>
                  <a:gd name="T14" fmla="*/ 1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0"/>
                    </a:moveTo>
                    <a:cubicBezTo>
                      <a:pt x="1" y="1"/>
                      <a:pt x="1" y="1"/>
                      <a:pt x="1" y="1"/>
                    </a:cubicBezTo>
                    <a:cubicBezTo>
                      <a:pt x="1" y="2"/>
                      <a:pt x="1" y="2"/>
                      <a:pt x="0" y="3"/>
                    </a:cubicBezTo>
                    <a:cubicBezTo>
                      <a:pt x="0" y="3"/>
                      <a:pt x="1" y="2"/>
                      <a:pt x="1" y="1"/>
                    </a:cubicBezTo>
                    <a:cubicBezTo>
                      <a:pt x="1" y="1"/>
                      <a:pt x="1" y="2"/>
                      <a:pt x="1" y="2"/>
                    </a:cubicBezTo>
                    <a:cubicBezTo>
                      <a:pt x="1" y="1"/>
                      <a:pt x="1" y="2"/>
                      <a:pt x="1" y="1"/>
                    </a:cubicBezTo>
                    <a:cubicBezTo>
                      <a:pt x="1" y="0"/>
                      <a:pt x="1" y="1"/>
                      <a:pt x="1" y="1"/>
                    </a:cubicBezTo>
                    <a:lnTo>
                      <a:pt x="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0" name="Freeform 2036"/>
              <p:cNvSpPr/>
              <p:nvPr/>
            </p:nvSpPr>
            <p:spPr bwMode="auto">
              <a:xfrm>
                <a:off x="1304" y="271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1" name="Freeform 2037"/>
              <p:cNvSpPr/>
              <p:nvPr/>
            </p:nvSpPr>
            <p:spPr bwMode="auto">
              <a:xfrm>
                <a:off x="1301" y="2712"/>
                <a:ext cx="3"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2" name="Freeform 2038"/>
              <p:cNvSpPr/>
              <p:nvPr/>
            </p:nvSpPr>
            <p:spPr bwMode="auto">
              <a:xfrm>
                <a:off x="1301" y="2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3" name="Freeform 2039"/>
              <p:cNvSpPr/>
              <p:nvPr/>
            </p:nvSpPr>
            <p:spPr bwMode="auto">
              <a:xfrm>
                <a:off x="1301" y="2712"/>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0"/>
                      <a:pt x="0" y="0"/>
                    </a:cubicBezTo>
                    <a:cubicBezTo>
                      <a:pt x="1" y="0"/>
                      <a:pt x="0" y="1"/>
                      <a:pt x="1" y="0"/>
                    </a:cubicBezTo>
                    <a:cubicBezTo>
                      <a:pt x="1" y="0"/>
                      <a:pt x="1" y="0"/>
                      <a:pt x="1" y="0"/>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4" name="Freeform 2040"/>
              <p:cNvSpPr/>
              <p:nvPr/>
            </p:nvSpPr>
            <p:spPr bwMode="auto">
              <a:xfrm>
                <a:off x="1301" y="2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5" name="Rectangle 2041"/>
              <p:cNvSpPr>
                <a:spLocks noChangeArrowheads="1"/>
              </p:cNvSpPr>
              <p:nvPr/>
            </p:nvSpPr>
            <p:spPr bwMode="auto">
              <a:xfrm>
                <a:off x="1301"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96" name="Freeform 2042"/>
              <p:cNvSpPr/>
              <p:nvPr/>
            </p:nvSpPr>
            <p:spPr bwMode="auto">
              <a:xfrm>
                <a:off x="1301" y="2709"/>
                <a:ext cx="0" cy="5"/>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7" name="Freeform 2043"/>
              <p:cNvSpPr/>
              <p:nvPr/>
            </p:nvSpPr>
            <p:spPr bwMode="auto">
              <a:xfrm>
                <a:off x="1301" y="270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8" name="Freeform 2044"/>
              <p:cNvSpPr/>
              <p:nvPr/>
            </p:nvSpPr>
            <p:spPr bwMode="auto">
              <a:xfrm>
                <a:off x="1301" y="2707"/>
                <a:ext cx="0" cy="5"/>
              </a:xfrm>
              <a:custGeom>
                <a:avLst/>
                <a:gdLst>
                  <a:gd name="T0" fmla="*/ 2 h 2"/>
                  <a:gd name="T1" fmla="*/ 1 h 2"/>
                  <a:gd name="T2" fmla="*/ 2 h 2"/>
                  <a:gd name="T3" fmla="*/ 2 h 2"/>
                  <a:gd name="T4" fmla="*/ 2 h 2"/>
                  <a:gd name="T5" fmla="*/ 2 h 2"/>
                  <a:gd name="T6" fmla="*/ 2 h 2"/>
                  <a:gd name="T7" fmla="*/ 1 h 2"/>
                  <a:gd name="T8" fmla="*/ 1 h 2"/>
                  <a:gd name="T9" fmla="*/ 1 h 2"/>
                  <a:gd name="T10" fmla="*/ 0 h 2"/>
                  <a:gd name="T11" fmla="*/ 2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Lst>
                <a:rect l="0" t="0" r="r" b="b"/>
                <a:pathLst>
                  <a:path h="2">
                    <a:moveTo>
                      <a:pt x="0" y="2"/>
                    </a:moveTo>
                    <a:cubicBezTo>
                      <a:pt x="0" y="1"/>
                      <a:pt x="0" y="1"/>
                      <a:pt x="0" y="1"/>
                    </a:cubicBezTo>
                    <a:cubicBezTo>
                      <a:pt x="0" y="1"/>
                      <a:pt x="0" y="2"/>
                      <a:pt x="0" y="2"/>
                    </a:cubicBezTo>
                    <a:cubicBezTo>
                      <a:pt x="0" y="2"/>
                      <a:pt x="0" y="1"/>
                      <a:pt x="0" y="2"/>
                    </a:cubicBezTo>
                    <a:cubicBezTo>
                      <a:pt x="0" y="2"/>
                      <a:pt x="0" y="2"/>
                      <a:pt x="0" y="2"/>
                    </a:cubicBezTo>
                    <a:cubicBezTo>
                      <a:pt x="0" y="2"/>
                      <a:pt x="0" y="2"/>
                      <a:pt x="0" y="2"/>
                    </a:cubicBezTo>
                    <a:cubicBezTo>
                      <a:pt x="0" y="2"/>
                      <a:pt x="0" y="2"/>
                      <a:pt x="0" y="2"/>
                    </a:cubicBezTo>
                    <a:cubicBezTo>
                      <a:pt x="0" y="1"/>
                      <a:pt x="0" y="1"/>
                      <a:pt x="0" y="1"/>
                    </a:cubicBezTo>
                    <a:cubicBezTo>
                      <a:pt x="0" y="1"/>
                      <a:pt x="0" y="2"/>
                      <a:pt x="0" y="1"/>
                    </a:cubicBezTo>
                    <a:cubicBezTo>
                      <a:pt x="0" y="1"/>
                      <a:pt x="0" y="1"/>
                      <a:pt x="0" y="1"/>
                    </a:cubicBezTo>
                    <a:cubicBezTo>
                      <a:pt x="0" y="1"/>
                      <a:pt x="0" y="0"/>
                      <a:pt x="0" y="0"/>
                    </a:cubicBezTo>
                    <a:cubicBezTo>
                      <a:pt x="0" y="0"/>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9" name="Rectangle 2045"/>
              <p:cNvSpPr>
                <a:spLocks noChangeArrowheads="1"/>
              </p:cNvSpPr>
              <p:nvPr/>
            </p:nvSpPr>
            <p:spPr bwMode="auto">
              <a:xfrm>
                <a:off x="1301" y="270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0" name="Freeform 2046"/>
              <p:cNvSpPr/>
              <p:nvPr/>
            </p:nvSpPr>
            <p:spPr bwMode="auto">
              <a:xfrm>
                <a:off x="1299" y="2707"/>
                <a:ext cx="2" cy="5"/>
              </a:xfrm>
              <a:custGeom>
                <a:avLst/>
                <a:gdLst>
                  <a:gd name="T0" fmla="*/ 0 w 1"/>
                  <a:gd name="T1" fmla="*/ 2 h 2"/>
                  <a:gd name="T2" fmla="*/ 1 w 1"/>
                  <a:gd name="T3" fmla="*/ 2 h 2"/>
                  <a:gd name="T4" fmla="*/ 1 w 1"/>
                  <a:gd name="T5" fmla="*/ 2 h 2"/>
                  <a:gd name="T6" fmla="*/ 1 w 1"/>
                  <a:gd name="T7" fmla="*/ 1 h 2"/>
                  <a:gd name="T8" fmla="*/ 1 w 1"/>
                  <a:gd name="T9" fmla="*/ 2 h 2"/>
                  <a:gd name="T10" fmla="*/ 1 w 1"/>
                  <a:gd name="T11" fmla="*/ 0 h 2"/>
                  <a:gd name="T12" fmla="*/ 1 w 1"/>
                  <a:gd name="T13" fmla="*/ 1 h 2"/>
                  <a:gd name="T14" fmla="*/ 1 w 1"/>
                  <a:gd name="T15" fmla="*/ 1 h 2"/>
                  <a:gd name="T16" fmla="*/ 0 w 1"/>
                  <a:gd name="T17" fmla="*/ 1 h 2"/>
                  <a:gd name="T18" fmla="*/ 0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1" y="2"/>
                      <a:pt x="1" y="2"/>
                      <a:pt x="1" y="2"/>
                    </a:cubicBezTo>
                    <a:cubicBezTo>
                      <a:pt x="1" y="2"/>
                      <a:pt x="1" y="2"/>
                      <a:pt x="1" y="2"/>
                    </a:cubicBezTo>
                    <a:cubicBezTo>
                      <a:pt x="1" y="1"/>
                      <a:pt x="1" y="1"/>
                      <a:pt x="1" y="1"/>
                    </a:cubicBezTo>
                    <a:cubicBezTo>
                      <a:pt x="1" y="0"/>
                      <a:pt x="1" y="2"/>
                      <a:pt x="1" y="2"/>
                    </a:cubicBezTo>
                    <a:cubicBezTo>
                      <a:pt x="0" y="1"/>
                      <a:pt x="1" y="1"/>
                      <a:pt x="1" y="0"/>
                    </a:cubicBezTo>
                    <a:cubicBezTo>
                      <a:pt x="1" y="1"/>
                      <a:pt x="1" y="1"/>
                      <a:pt x="1" y="1"/>
                    </a:cubicBezTo>
                    <a:cubicBezTo>
                      <a:pt x="1" y="0"/>
                      <a:pt x="1" y="1"/>
                      <a:pt x="1" y="1"/>
                    </a:cubicBezTo>
                    <a:cubicBezTo>
                      <a:pt x="1"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1" name="Freeform 2047"/>
              <p:cNvSpPr/>
              <p:nvPr/>
            </p:nvSpPr>
            <p:spPr bwMode="auto">
              <a:xfrm>
                <a:off x="1299" y="2712"/>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2" name="Freeform 2048"/>
              <p:cNvSpPr/>
              <p:nvPr/>
            </p:nvSpPr>
            <p:spPr bwMode="auto">
              <a:xfrm>
                <a:off x="1299" y="2709"/>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3" name="Rectangle 2049"/>
              <p:cNvSpPr>
                <a:spLocks noChangeArrowheads="1"/>
              </p:cNvSpPr>
              <p:nvPr/>
            </p:nvSpPr>
            <p:spPr bwMode="auto">
              <a:xfrm>
                <a:off x="1299" y="271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4" name="Freeform 2050"/>
              <p:cNvSpPr/>
              <p:nvPr/>
            </p:nvSpPr>
            <p:spPr bwMode="auto">
              <a:xfrm>
                <a:off x="1294" y="2707"/>
                <a:ext cx="5" cy="7"/>
              </a:xfrm>
              <a:custGeom>
                <a:avLst/>
                <a:gdLst>
                  <a:gd name="T0" fmla="*/ 1 w 2"/>
                  <a:gd name="T1" fmla="*/ 0 h 3"/>
                  <a:gd name="T2" fmla="*/ 1 w 2"/>
                  <a:gd name="T3" fmla="*/ 1 h 3"/>
                  <a:gd name="T4" fmla="*/ 0 w 2"/>
                  <a:gd name="T5" fmla="*/ 1 h 3"/>
                  <a:gd name="T6" fmla="*/ 0 w 2"/>
                  <a:gd name="T7" fmla="*/ 2 h 3"/>
                  <a:gd name="T8" fmla="*/ 0 w 2"/>
                  <a:gd name="T9" fmla="*/ 2 h 3"/>
                  <a:gd name="T10" fmla="*/ 0 w 2"/>
                  <a:gd name="T11" fmla="*/ 2 h 3"/>
                  <a:gd name="T12" fmla="*/ 0 w 2"/>
                  <a:gd name="T13" fmla="*/ 2 h 3"/>
                  <a:gd name="T14" fmla="*/ 1 w 2"/>
                  <a:gd name="T15" fmla="*/ 2 h 3"/>
                  <a:gd name="T16" fmla="*/ 2 w 2"/>
                  <a:gd name="T17" fmla="*/ 2 h 3"/>
                  <a:gd name="T18" fmla="*/ 2 w 2"/>
                  <a:gd name="T19" fmla="*/ 1 h 3"/>
                  <a:gd name="T20" fmla="*/ 2 w 2"/>
                  <a:gd name="T21" fmla="*/ 2 h 3"/>
                  <a:gd name="T22" fmla="*/ 2 w 2"/>
                  <a:gd name="T23" fmla="*/ 2 h 3"/>
                  <a:gd name="T24" fmla="*/ 2 w 2"/>
                  <a:gd name="T25" fmla="*/ 2 h 3"/>
                  <a:gd name="T26" fmla="*/ 2 w 2"/>
                  <a:gd name="T27" fmla="*/ 1 h 3"/>
                  <a:gd name="T28" fmla="*/ 2 w 2"/>
                  <a:gd name="T29" fmla="*/ 2 h 3"/>
                  <a:gd name="T30" fmla="*/ 2 w 2"/>
                  <a:gd name="T31" fmla="*/ 2 h 3"/>
                  <a:gd name="T32" fmla="*/ 2 w 2"/>
                  <a:gd name="T33" fmla="*/ 1 h 3"/>
                  <a:gd name="T34" fmla="*/ 2 w 2"/>
                  <a:gd name="T35" fmla="*/ 0 h 3"/>
                  <a:gd name="T36" fmla="*/ 2 w 2"/>
                  <a:gd name="T37" fmla="*/ 2 h 3"/>
                  <a:gd name="T38" fmla="*/ 2 w 2"/>
                  <a:gd name="T39" fmla="*/ 1 h 3"/>
                  <a:gd name="T40" fmla="*/ 2 w 2"/>
                  <a:gd name="T41" fmla="*/ 0 h 3"/>
                  <a:gd name="T42" fmla="*/ 1 w 2"/>
                  <a:gd name="T43" fmla="*/ 1 h 3"/>
                  <a:gd name="T44" fmla="*/ 1 w 2"/>
                  <a:gd name="T45" fmla="*/ 1 h 3"/>
                  <a:gd name="T46" fmla="*/ 1 w 2"/>
                  <a:gd name="T47" fmla="*/ 1 h 3"/>
                  <a:gd name="T48" fmla="*/ 1 w 2"/>
                  <a:gd name="T49" fmla="*/ 1 h 3"/>
                  <a:gd name="T50" fmla="*/ 1 w 2"/>
                  <a:gd name="T51" fmla="*/ 2 h 3"/>
                  <a:gd name="T52" fmla="*/ 1 w 2"/>
                  <a:gd name="T53" fmla="*/ 0 h 3"/>
                  <a:gd name="T54" fmla="*/ 1 w 2"/>
                  <a:gd name="T55" fmla="*/ 1 h 3"/>
                  <a:gd name="T56" fmla="*/ 1 w 2"/>
                  <a:gd name="T57" fmla="*/ 1 h 3"/>
                  <a:gd name="T58" fmla="*/ 1 w 2"/>
                  <a:gd name="T59" fmla="*/ 0 h 3"/>
                  <a:gd name="T60" fmla="*/ 1 w 2"/>
                  <a:gd name="T61" fmla="*/ 1 h 3"/>
                  <a:gd name="T62" fmla="*/ 1 w 2"/>
                  <a:gd name="T63" fmla="*/ 1 h 3"/>
                  <a:gd name="T64" fmla="*/ 1 w 2"/>
                  <a:gd name="T65" fmla="*/ 1 h 3"/>
                  <a:gd name="T66" fmla="*/ 1 w 2"/>
                  <a:gd name="T67" fmla="*/ 0 h 3"/>
                  <a:gd name="T68" fmla="*/ 1 w 2"/>
                  <a:gd name="T69" fmla="*/ 0 h 3"/>
                  <a:gd name="T70" fmla="*/ 1 w 2"/>
                  <a:gd name="T71" fmla="*/ 1 h 3"/>
                  <a:gd name="T72" fmla="*/ 1 w 2"/>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 h="3">
                    <a:moveTo>
                      <a:pt x="1" y="0"/>
                    </a:moveTo>
                    <a:cubicBezTo>
                      <a:pt x="1" y="0"/>
                      <a:pt x="1" y="1"/>
                      <a:pt x="1" y="1"/>
                    </a:cubicBezTo>
                    <a:cubicBezTo>
                      <a:pt x="1" y="1"/>
                      <a:pt x="1" y="1"/>
                      <a:pt x="0" y="1"/>
                    </a:cubicBezTo>
                    <a:cubicBezTo>
                      <a:pt x="0" y="2"/>
                      <a:pt x="0" y="2"/>
                      <a:pt x="0" y="2"/>
                    </a:cubicBezTo>
                    <a:cubicBezTo>
                      <a:pt x="0" y="2"/>
                      <a:pt x="0" y="2"/>
                      <a:pt x="0" y="2"/>
                    </a:cubicBezTo>
                    <a:cubicBezTo>
                      <a:pt x="0" y="2"/>
                      <a:pt x="0" y="2"/>
                      <a:pt x="0" y="2"/>
                    </a:cubicBezTo>
                    <a:cubicBezTo>
                      <a:pt x="0" y="2"/>
                      <a:pt x="1" y="2"/>
                      <a:pt x="0" y="2"/>
                    </a:cubicBezTo>
                    <a:cubicBezTo>
                      <a:pt x="0" y="2"/>
                      <a:pt x="1" y="2"/>
                      <a:pt x="1" y="2"/>
                    </a:cubicBezTo>
                    <a:cubicBezTo>
                      <a:pt x="1" y="2"/>
                      <a:pt x="1" y="2"/>
                      <a:pt x="2" y="2"/>
                    </a:cubicBezTo>
                    <a:cubicBezTo>
                      <a:pt x="2" y="1"/>
                      <a:pt x="2" y="1"/>
                      <a:pt x="2" y="1"/>
                    </a:cubicBezTo>
                    <a:cubicBezTo>
                      <a:pt x="2" y="2"/>
                      <a:pt x="2" y="1"/>
                      <a:pt x="2" y="2"/>
                    </a:cubicBezTo>
                    <a:cubicBezTo>
                      <a:pt x="2" y="2"/>
                      <a:pt x="2" y="2"/>
                      <a:pt x="2" y="2"/>
                    </a:cubicBezTo>
                    <a:cubicBezTo>
                      <a:pt x="2" y="3"/>
                      <a:pt x="2" y="2"/>
                      <a:pt x="2" y="2"/>
                    </a:cubicBezTo>
                    <a:cubicBezTo>
                      <a:pt x="2" y="2"/>
                      <a:pt x="2" y="1"/>
                      <a:pt x="2" y="1"/>
                    </a:cubicBezTo>
                    <a:cubicBezTo>
                      <a:pt x="2" y="2"/>
                      <a:pt x="2" y="1"/>
                      <a:pt x="2" y="2"/>
                    </a:cubicBezTo>
                    <a:cubicBezTo>
                      <a:pt x="2" y="3"/>
                      <a:pt x="2" y="1"/>
                      <a:pt x="2" y="2"/>
                    </a:cubicBezTo>
                    <a:cubicBezTo>
                      <a:pt x="2" y="1"/>
                      <a:pt x="2" y="1"/>
                      <a:pt x="2" y="1"/>
                    </a:cubicBezTo>
                    <a:cubicBezTo>
                      <a:pt x="2" y="0"/>
                      <a:pt x="2" y="1"/>
                      <a:pt x="2" y="0"/>
                    </a:cubicBezTo>
                    <a:cubicBezTo>
                      <a:pt x="2" y="0"/>
                      <a:pt x="2" y="1"/>
                      <a:pt x="2" y="2"/>
                    </a:cubicBezTo>
                    <a:cubicBezTo>
                      <a:pt x="2" y="1"/>
                      <a:pt x="2" y="1"/>
                      <a:pt x="2" y="1"/>
                    </a:cubicBezTo>
                    <a:cubicBezTo>
                      <a:pt x="2" y="1"/>
                      <a:pt x="1" y="1"/>
                      <a:pt x="2" y="0"/>
                    </a:cubicBezTo>
                    <a:cubicBezTo>
                      <a:pt x="2" y="1"/>
                      <a:pt x="2" y="0"/>
                      <a:pt x="1" y="1"/>
                    </a:cubicBezTo>
                    <a:cubicBezTo>
                      <a:pt x="1" y="1"/>
                      <a:pt x="1" y="1"/>
                      <a:pt x="1" y="1"/>
                    </a:cubicBezTo>
                    <a:cubicBezTo>
                      <a:pt x="1" y="1"/>
                      <a:pt x="1" y="1"/>
                      <a:pt x="1" y="1"/>
                    </a:cubicBezTo>
                    <a:cubicBezTo>
                      <a:pt x="1" y="1"/>
                      <a:pt x="1" y="1"/>
                      <a:pt x="1" y="1"/>
                    </a:cubicBezTo>
                    <a:cubicBezTo>
                      <a:pt x="1" y="1"/>
                      <a:pt x="1" y="1"/>
                      <a:pt x="1" y="2"/>
                    </a:cubicBezTo>
                    <a:cubicBezTo>
                      <a:pt x="1" y="0"/>
                      <a:pt x="1" y="0"/>
                      <a:pt x="1" y="0"/>
                    </a:cubicBezTo>
                    <a:cubicBezTo>
                      <a:pt x="1" y="1"/>
                      <a:pt x="1" y="1"/>
                      <a:pt x="1" y="1"/>
                    </a:cubicBezTo>
                    <a:cubicBezTo>
                      <a:pt x="1" y="1"/>
                      <a:pt x="1" y="1"/>
                      <a:pt x="1" y="1"/>
                    </a:cubicBezTo>
                    <a:cubicBezTo>
                      <a:pt x="1" y="1"/>
                      <a:pt x="1" y="1"/>
                      <a:pt x="1" y="0"/>
                    </a:cubicBezTo>
                    <a:cubicBezTo>
                      <a:pt x="1" y="0"/>
                      <a:pt x="1" y="1"/>
                      <a:pt x="1" y="1"/>
                    </a:cubicBezTo>
                    <a:cubicBezTo>
                      <a:pt x="1" y="1"/>
                      <a:pt x="1" y="1"/>
                      <a:pt x="1" y="1"/>
                    </a:cubicBezTo>
                    <a:cubicBezTo>
                      <a:pt x="1" y="2"/>
                      <a:pt x="1" y="1"/>
                      <a:pt x="1" y="1"/>
                    </a:cubicBezTo>
                    <a:cubicBezTo>
                      <a:pt x="1" y="0"/>
                      <a:pt x="1" y="0"/>
                      <a:pt x="1" y="0"/>
                    </a:cubicBezTo>
                    <a:cubicBezTo>
                      <a:pt x="1" y="0"/>
                      <a:pt x="1" y="0"/>
                      <a:pt x="1" y="0"/>
                    </a:cubicBezTo>
                    <a:cubicBezTo>
                      <a:pt x="1" y="1"/>
                      <a:pt x="1" y="1"/>
                      <a:pt x="1" y="1"/>
                    </a:cubicBezTo>
                    <a:cubicBezTo>
                      <a:pt x="1"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5" name="Freeform 2051"/>
              <p:cNvSpPr/>
              <p:nvPr/>
            </p:nvSpPr>
            <p:spPr bwMode="auto">
              <a:xfrm>
                <a:off x="1296" y="2704"/>
                <a:ext cx="3" cy="3"/>
              </a:xfrm>
              <a:custGeom>
                <a:avLst/>
                <a:gdLst>
                  <a:gd name="T0" fmla="*/ 0 w 3"/>
                  <a:gd name="T1" fmla="*/ 3 h 3"/>
                  <a:gd name="T2" fmla="*/ 3 w 3"/>
                  <a:gd name="T3" fmla="*/ 0 h 3"/>
                  <a:gd name="T4" fmla="*/ 3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0"/>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6" name="Freeform 2052"/>
              <p:cNvSpPr/>
              <p:nvPr/>
            </p:nvSpPr>
            <p:spPr bwMode="auto">
              <a:xfrm>
                <a:off x="1296" y="27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7" name="Rectangle 2053"/>
              <p:cNvSpPr>
                <a:spLocks noChangeArrowheads="1"/>
              </p:cNvSpPr>
              <p:nvPr/>
            </p:nvSpPr>
            <p:spPr bwMode="auto">
              <a:xfrm>
                <a:off x="1294" y="271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8" name="Freeform 2054"/>
              <p:cNvSpPr/>
              <p:nvPr/>
            </p:nvSpPr>
            <p:spPr bwMode="auto">
              <a:xfrm>
                <a:off x="1296" y="270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9" name="Freeform 2055"/>
              <p:cNvSpPr/>
              <p:nvPr/>
            </p:nvSpPr>
            <p:spPr bwMode="auto">
              <a:xfrm>
                <a:off x="1299" y="27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0" name="Rectangle 2056"/>
              <p:cNvSpPr>
                <a:spLocks noChangeArrowheads="1"/>
              </p:cNvSpPr>
              <p:nvPr/>
            </p:nvSpPr>
            <p:spPr bwMode="auto">
              <a:xfrm>
                <a:off x="1296" y="270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11" name="Freeform 2057"/>
              <p:cNvSpPr/>
              <p:nvPr/>
            </p:nvSpPr>
            <p:spPr bwMode="auto">
              <a:xfrm>
                <a:off x="1289" y="2702"/>
                <a:ext cx="10" cy="17"/>
              </a:xfrm>
              <a:custGeom>
                <a:avLst/>
                <a:gdLst>
                  <a:gd name="T0" fmla="*/ 3 w 4"/>
                  <a:gd name="T1" fmla="*/ 4 h 7"/>
                  <a:gd name="T2" fmla="*/ 3 w 4"/>
                  <a:gd name="T3" fmla="*/ 4 h 7"/>
                  <a:gd name="T4" fmla="*/ 2 w 4"/>
                  <a:gd name="T5" fmla="*/ 5 h 7"/>
                  <a:gd name="T6" fmla="*/ 2 w 4"/>
                  <a:gd name="T7" fmla="*/ 4 h 7"/>
                  <a:gd name="T8" fmla="*/ 1 w 4"/>
                  <a:gd name="T9" fmla="*/ 5 h 7"/>
                  <a:gd name="T10" fmla="*/ 2 w 4"/>
                  <a:gd name="T11" fmla="*/ 4 h 7"/>
                  <a:gd name="T12" fmla="*/ 1 w 4"/>
                  <a:gd name="T13" fmla="*/ 5 h 7"/>
                  <a:gd name="T14" fmla="*/ 2 w 4"/>
                  <a:gd name="T15" fmla="*/ 4 h 7"/>
                  <a:gd name="T16" fmla="*/ 2 w 4"/>
                  <a:gd name="T17" fmla="*/ 4 h 7"/>
                  <a:gd name="T18" fmla="*/ 2 w 4"/>
                  <a:gd name="T19" fmla="*/ 4 h 7"/>
                  <a:gd name="T20" fmla="*/ 2 w 4"/>
                  <a:gd name="T21" fmla="*/ 3 h 7"/>
                  <a:gd name="T22" fmla="*/ 3 w 4"/>
                  <a:gd name="T23" fmla="*/ 2 h 7"/>
                  <a:gd name="T24" fmla="*/ 2 w 4"/>
                  <a:gd name="T25" fmla="*/ 3 h 7"/>
                  <a:gd name="T26" fmla="*/ 3 w 4"/>
                  <a:gd name="T27" fmla="*/ 2 h 7"/>
                  <a:gd name="T28" fmla="*/ 1 w 4"/>
                  <a:gd name="T29" fmla="*/ 5 h 7"/>
                  <a:gd name="T30" fmla="*/ 0 w 4"/>
                  <a:gd name="T31" fmla="*/ 6 h 7"/>
                  <a:gd name="T32" fmla="*/ 1 w 4"/>
                  <a:gd name="T33" fmla="*/ 5 h 7"/>
                  <a:gd name="T34" fmla="*/ 1 w 4"/>
                  <a:gd name="T35" fmla="*/ 6 h 7"/>
                  <a:gd name="T36" fmla="*/ 1 w 4"/>
                  <a:gd name="T37" fmla="*/ 5 h 7"/>
                  <a:gd name="T38" fmla="*/ 1 w 4"/>
                  <a:gd name="T39" fmla="*/ 6 h 7"/>
                  <a:gd name="T40" fmla="*/ 1 w 4"/>
                  <a:gd name="T41" fmla="*/ 5 h 7"/>
                  <a:gd name="T42" fmla="*/ 1 w 4"/>
                  <a:gd name="T43" fmla="*/ 6 h 7"/>
                  <a:gd name="T44" fmla="*/ 1 w 4"/>
                  <a:gd name="T45" fmla="*/ 6 h 7"/>
                  <a:gd name="T46" fmla="*/ 1 w 4"/>
                  <a:gd name="T47" fmla="*/ 6 h 7"/>
                  <a:gd name="T48" fmla="*/ 2 w 4"/>
                  <a:gd name="T49" fmla="*/ 5 h 7"/>
                  <a:gd name="T50" fmla="*/ 1 w 4"/>
                  <a:gd name="T51" fmla="*/ 6 h 7"/>
                  <a:gd name="T52" fmla="*/ 1 w 4"/>
                  <a:gd name="T53" fmla="*/ 6 h 7"/>
                  <a:gd name="T54" fmla="*/ 1 w 4"/>
                  <a:gd name="T55" fmla="*/ 6 h 7"/>
                  <a:gd name="T56" fmla="*/ 2 w 4"/>
                  <a:gd name="T57" fmla="*/ 6 h 7"/>
                  <a:gd name="T58" fmla="*/ 2 w 4"/>
                  <a:gd name="T59" fmla="*/ 5 h 7"/>
                  <a:gd name="T60" fmla="*/ 2 w 4"/>
                  <a:gd name="T61" fmla="*/ 5 h 7"/>
                  <a:gd name="T62" fmla="*/ 2 w 4"/>
                  <a:gd name="T63" fmla="*/ 5 h 7"/>
                  <a:gd name="T64" fmla="*/ 3 w 4"/>
                  <a:gd name="T65" fmla="*/ 5 h 7"/>
                  <a:gd name="T66" fmla="*/ 2 w 4"/>
                  <a:gd name="T67" fmla="*/ 5 h 7"/>
                  <a:gd name="T68" fmla="*/ 3 w 4"/>
                  <a:gd name="T6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7">
                    <a:moveTo>
                      <a:pt x="3" y="4"/>
                    </a:moveTo>
                    <a:cubicBezTo>
                      <a:pt x="3" y="4"/>
                      <a:pt x="3" y="4"/>
                      <a:pt x="3" y="4"/>
                    </a:cubicBezTo>
                    <a:cubicBezTo>
                      <a:pt x="2" y="4"/>
                      <a:pt x="2" y="5"/>
                      <a:pt x="2" y="5"/>
                    </a:cubicBezTo>
                    <a:cubicBezTo>
                      <a:pt x="2" y="4"/>
                      <a:pt x="2" y="4"/>
                      <a:pt x="2" y="4"/>
                    </a:cubicBezTo>
                    <a:cubicBezTo>
                      <a:pt x="2" y="4"/>
                      <a:pt x="2" y="4"/>
                      <a:pt x="1" y="5"/>
                    </a:cubicBezTo>
                    <a:cubicBezTo>
                      <a:pt x="2" y="4"/>
                      <a:pt x="2" y="4"/>
                      <a:pt x="2" y="4"/>
                    </a:cubicBezTo>
                    <a:cubicBezTo>
                      <a:pt x="2" y="4"/>
                      <a:pt x="1" y="6"/>
                      <a:pt x="1" y="5"/>
                    </a:cubicBezTo>
                    <a:cubicBezTo>
                      <a:pt x="1" y="5"/>
                      <a:pt x="1" y="5"/>
                      <a:pt x="2" y="4"/>
                    </a:cubicBezTo>
                    <a:cubicBezTo>
                      <a:pt x="2" y="4"/>
                      <a:pt x="2" y="4"/>
                      <a:pt x="2" y="4"/>
                    </a:cubicBezTo>
                    <a:cubicBezTo>
                      <a:pt x="1" y="5"/>
                      <a:pt x="2" y="4"/>
                      <a:pt x="2" y="4"/>
                    </a:cubicBezTo>
                    <a:cubicBezTo>
                      <a:pt x="2" y="4"/>
                      <a:pt x="2" y="3"/>
                      <a:pt x="2" y="3"/>
                    </a:cubicBezTo>
                    <a:cubicBezTo>
                      <a:pt x="2" y="3"/>
                      <a:pt x="3" y="3"/>
                      <a:pt x="3" y="2"/>
                    </a:cubicBezTo>
                    <a:cubicBezTo>
                      <a:pt x="3" y="3"/>
                      <a:pt x="3" y="2"/>
                      <a:pt x="2" y="3"/>
                    </a:cubicBezTo>
                    <a:cubicBezTo>
                      <a:pt x="3" y="2"/>
                      <a:pt x="3" y="3"/>
                      <a:pt x="3" y="2"/>
                    </a:cubicBezTo>
                    <a:cubicBezTo>
                      <a:pt x="2" y="4"/>
                      <a:pt x="4" y="0"/>
                      <a:pt x="1" y="5"/>
                    </a:cubicBezTo>
                    <a:cubicBezTo>
                      <a:pt x="0" y="6"/>
                      <a:pt x="0" y="6"/>
                      <a:pt x="0" y="6"/>
                    </a:cubicBezTo>
                    <a:cubicBezTo>
                      <a:pt x="1" y="6"/>
                      <a:pt x="1" y="5"/>
                      <a:pt x="1" y="5"/>
                    </a:cubicBezTo>
                    <a:cubicBezTo>
                      <a:pt x="1" y="6"/>
                      <a:pt x="1" y="6"/>
                      <a:pt x="1" y="6"/>
                    </a:cubicBezTo>
                    <a:cubicBezTo>
                      <a:pt x="1" y="5"/>
                      <a:pt x="1" y="6"/>
                      <a:pt x="1" y="5"/>
                    </a:cubicBezTo>
                    <a:cubicBezTo>
                      <a:pt x="1" y="6"/>
                      <a:pt x="1" y="6"/>
                      <a:pt x="1" y="6"/>
                    </a:cubicBezTo>
                    <a:cubicBezTo>
                      <a:pt x="1" y="5"/>
                      <a:pt x="1" y="5"/>
                      <a:pt x="1" y="5"/>
                    </a:cubicBezTo>
                    <a:cubicBezTo>
                      <a:pt x="1" y="5"/>
                      <a:pt x="0" y="7"/>
                      <a:pt x="1" y="6"/>
                    </a:cubicBezTo>
                    <a:cubicBezTo>
                      <a:pt x="1" y="6"/>
                      <a:pt x="1" y="6"/>
                      <a:pt x="1" y="6"/>
                    </a:cubicBezTo>
                    <a:cubicBezTo>
                      <a:pt x="1" y="5"/>
                      <a:pt x="1" y="6"/>
                      <a:pt x="1" y="6"/>
                    </a:cubicBezTo>
                    <a:cubicBezTo>
                      <a:pt x="1" y="5"/>
                      <a:pt x="2" y="5"/>
                      <a:pt x="2" y="5"/>
                    </a:cubicBezTo>
                    <a:cubicBezTo>
                      <a:pt x="1" y="5"/>
                      <a:pt x="2" y="5"/>
                      <a:pt x="1" y="6"/>
                    </a:cubicBezTo>
                    <a:cubicBezTo>
                      <a:pt x="1" y="6"/>
                      <a:pt x="1" y="5"/>
                      <a:pt x="1" y="6"/>
                    </a:cubicBezTo>
                    <a:cubicBezTo>
                      <a:pt x="1" y="6"/>
                      <a:pt x="1" y="6"/>
                      <a:pt x="1" y="6"/>
                    </a:cubicBezTo>
                    <a:cubicBezTo>
                      <a:pt x="2" y="5"/>
                      <a:pt x="1" y="6"/>
                      <a:pt x="2" y="6"/>
                    </a:cubicBezTo>
                    <a:cubicBezTo>
                      <a:pt x="2" y="5"/>
                      <a:pt x="2" y="5"/>
                      <a:pt x="2" y="5"/>
                    </a:cubicBezTo>
                    <a:cubicBezTo>
                      <a:pt x="2" y="5"/>
                      <a:pt x="2" y="5"/>
                      <a:pt x="2" y="5"/>
                    </a:cubicBezTo>
                    <a:cubicBezTo>
                      <a:pt x="2" y="5"/>
                      <a:pt x="2" y="5"/>
                      <a:pt x="2" y="5"/>
                    </a:cubicBezTo>
                    <a:cubicBezTo>
                      <a:pt x="2" y="5"/>
                      <a:pt x="2" y="5"/>
                      <a:pt x="3" y="5"/>
                    </a:cubicBezTo>
                    <a:cubicBezTo>
                      <a:pt x="3" y="4"/>
                      <a:pt x="2" y="5"/>
                      <a:pt x="2" y="5"/>
                    </a:cubicBezTo>
                    <a:cubicBezTo>
                      <a:pt x="2" y="5"/>
                      <a:pt x="3" y="4"/>
                      <a:pt x="3" y="4"/>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2" name="Freeform 2058"/>
              <p:cNvSpPr/>
              <p:nvPr/>
            </p:nvSpPr>
            <p:spPr bwMode="auto">
              <a:xfrm>
                <a:off x="1289" y="2716"/>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3" name="Freeform 2059"/>
              <p:cNvSpPr/>
              <p:nvPr/>
            </p:nvSpPr>
            <p:spPr bwMode="auto">
              <a:xfrm>
                <a:off x="1292" y="2712"/>
                <a:ext cx="7" cy="7"/>
              </a:xfrm>
              <a:custGeom>
                <a:avLst/>
                <a:gdLst>
                  <a:gd name="T0" fmla="*/ 1 w 3"/>
                  <a:gd name="T1" fmla="*/ 1 h 3"/>
                  <a:gd name="T2" fmla="*/ 1 w 3"/>
                  <a:gd name="T3" fmla="*/ 2 h 3"/>
                  <a:gd name="T4" fmla="*/ 2 w 3"/>
                  <a:gd name="T5" fmla="*/ 1 h 3"/>
                  <a:gd name="T6" fmla="*/ 2 w 3"/>
                  <a:gd name="T7" fmla="*/ 1 h 3"/>
                  <a:gd name="T8" fmla="*/ 1 w 3"/>
                  <a:gd name="T9" fmla="*/ 2 h 3"/>
                  <a:gd name="T10" fmla="*/ 1 w 3"/>
                  <a:gd name="T11" fmla="*/ 2 h 3"/>
                  <a:gd name="T12" fmla="*/ 2 w 3"/>
                  <a:gd name="T13" fmla="*/ 1 h 3"/>
                  <a:gd name="T14" fmla="*/ 2 w 3"/>
                  <a:gd name="T15" fmla="*/ 1 h 3"/>
                  <a:gd name="T16" fmla="*/ 2 w 3"/>
                  <a:gd name="T17" fmla="*/ 1 h 3"/>
                  <a:gd name="T18" fmla="*/ 1 w 3"/>
                  <a:gd name="T19" fmla="*/ 2 h 3"/>
                  <a:gd name="T20" fmla="*/ 3 w 3"/>
                  <a:gd name="T21" fmla="*/ 0 h 3"/>
                  <a:gd name="T22" fmla="*/ 3 w 3"/>
                  <a:gd name="T23" fmla="*/ 0 h 3"/>
                  <a:gd name="T24" fmla="*/ 2 w 3"/>
                  <a:gd name="T25" fmla="*/ 1 h 3"/>
                  <a:gd name="T26" fmla="*/ 2 w 3"/>
                  <a:gd name="T27" fmla="*/ 1 h 3"/>
                  <a:gd name="T28" fmla="*/ 3 w 3"/>
                  <a:gd name="T29" fmla="*/ 0 h 3"/>
                  <a:gd name="T30" fmla="*/ 2 w 3"/>
                  <a:gd name="T31" fmla="*/ 0 h 3"/>
                  <a:gd name="T32" fmla="*/ 2 w 3"/>
                  <a:gd name="T33" fmla="*/ 0 h 3"/>
                  <a:gd name="T34" fmla="*/ 2 w 3"/>
                  <a:gd name="T35" fmla="*/ 1 h 3"/>
                  <a:gd name="T36" fmla="*/ 1 w 3"/>
                  <a:gd name="T37" fmla="*/ 2 h 3"/>
                  <a:gd name="T38" fmla="*/ 1 w 3"/>
                  <a:gd name="T39" fmla="*/ 1 h 3"/>
                  <a:gd name="T40" fmla="*/ 1 w 3"/>
                  <a:gd name="T41" fmla="*/ 2 h 3"/>
                  <a:gd name="T42" fmla="*/ 0 w 3"/>
                  <a:gd name="T43" fmla="*/ 2 h 3"/>
                  <a:gd name="T44" fmla="*/ 0 w 3"/>
                  <a:gd name="T45" fmla="*/ 3 h 3"/>
                  <a:gd name="T46" fmla="*/ 1 w 3"/>
                  <a:gd name="T4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3">
                    <a:moveTo>
                      <a:pt x="1" y="1"/>
                    </a:moveTo>
                    <a:cubicBezTo>
                      <a:pt x="1" y="2"/>
                      <a:pt x="1" y="2"/>
                      <a:pt x="1" y="2"/>
                    </a:cubicBezTo>
                    <a:cubicBezTo>
                      <a:pt x="1" y="2"/>
                      <a:pt x="1" y="1"/>
                      <a:pt x="2" y="1"/>
                    </a:cubicBezTo>
                    <a:cubicBezTo>
                      <a:pt x="2" y="1"/>
                      <a:pt x="2" y="1"/>
                      <a:pt x="2" y="1"/>
                    </a:cubicBezTo>
                    <a:cubicBezTo>
                      <a:pt x="2" y="1"/>
                      <a:pt x="1" y="2"/>
                      <a:pt x="1" y="2"/>
                    </a:cubicBezTo>
                    <a:cubicBezTo>
                      <a:pt x="1" y="2"/>
                      <a:pt x="1" y="2"/>
                      <a:pt x="1" y="2"/>
                    </a:cubicBezTo>
                    <a:cubicBezTo>
                      <a:pt x="1" y="2"/>
                      <a:pt x="1" y="2"/>
                      <a:pt x="2" y="1"/>
                    </a:cubicBezTo>
                    <a:cubicBezTo>
                      <a:pt x="2" y="1"/>
                      <a:pt x="2" y="1"/>
                      <a:pt x="2" y="1"/>
                    </a:cubicBezTo>
                    <a:cubicBezTo>
                      <a:pt x="2" y="1"/>
                      <a:pt x="2" y="1"/>
                      <a:pt x="2" y="1"/>
                    </a:cubicBezTo>
                    <a:cubicBezTo>
                      <a:pt x="1" y="2"/>
                      <a:pt x="2" y="2"/>
                      <a:pt x="1" y="2"/>
                    </a:cubicBezTo>
                    <a:cubicBezTo>
                      <a:pt x="2" y="1"/>
                      <a:pt x="2" y="2"/>
                      <a:pt x="3" y="0"/>
                    </a:cubicBezTo>
                    <a:cubicBezTo>
                      <a:pt x="3" y="0"/>
                      <a:pt x="3" y="0"/>
                      <a:pt x="3" y="0"/>
                    </a:cubicBezTo>
                    <a:cubicBezTo>
                      <a:pt x="2" y="1"/>
                      <a:pt x="2" y="1"/>
                      <a:pt x="2" y="1"/>
                    </a:cubicBezTo>
                    <a:cubicBezTo>
                      <a:pt x="2" y="1"/>
                      <a:pt x="2" y="1"/>
                      <a:pt x="2" y="1"/>
                    </a:cubicBezTo>
                    <a:cubicBezTo>
                      <a:pt x="3" y="0"/>
                      <a:pt x="3" y="0"/>
                      <a:pt x="3" y="0"/>
                    </a:cubicBezTo>
                    <a:cubicBezTo>
                      <a:pt x="3" y="0"/>
                      <a:pt x="2" y="0"/>
                      <a:pt x="2" y="0"/>
                    </a:cubicBezTo>
                    <a:cubicBezTo>
                      <a:pt x="2" y="0"/>
                      <a:pt x="2" y="0"/>
                      <a:pt x="2" y="0"/>
                    </a:cubicBezTo>
                    <a:cubicBezTo>
                      <a:pt x="2" y="0"/>
                      <a:pt x="2" y="0"/>
                      <a:pt x="2" y="1"/>
                    </a:cubicBezTo>
                    <a:cubicBezTo>
                      <a:pt x="1" y="2"/>
                      <a:pt x="1" y="2"/>
                      <a:pt x="1" y="2"/>
                    </a:cubicBezTo>
                    <a:cubicBezTo>
                      <a:pt x="1" y="1"/>
                      <a:pt x="1" y="2"/>
                      <a:pt x="1" y="1"/>
                    </a:cubicBezTo>
                    <a:cubicBezTo>
                      <a:pt x="1" y="2"/>
                      <a:pt x="1" y="2"/>
                      <a:pt x="1" y="2"/>
                    </a:cubicBezTo>
                    <a:cubicBezTo>
                      <a:pt x="0" y="2"/>
                      <a:pt x="1" y="2"/>
                      <a:pt x="0" y="2"/>
                    </a:cubicBezTo>
                    <a:cubicBezTo>
                      <a:pt x="0" y="3"/>
                      <a:pt x="1" y="2"/>
                      <a:pt x="0" y="3"/>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4" name="Freeform 2060"/>
              <p:cNvSpPr/>
              <p:nvPr/>
            </p:nvSpPr>
            <p:spPr bwMode="auto">
              <a:xfrm>
                <a:off x="1294" y="2714"/>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5" name="Freeform 2061"/>
              <p:cNvSpPr/>
              <p:nvPr/>
            </p:nvSpPr>
            <p:spPr bwMode="auto">
              <a:xfrm>
                <a:off x="1296" y="271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6" name="Freeform 2062"/>
              <p:cNvSpPr/>
              <p:nvPr/>
            </p:nvSpPr>
            <p:spPr bwMode="auto">
              <a:xfrm>
                <a:off x="1294" y="2716"/>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7" name="Freeform 2063"/>
              <p:cNvSpPr/>
              <p:nvPr/>
            </p:nvSpPr>
            <p:spPr bwMode="auto">
              <a:xfrm>
                <a:off x="1296" y="2712"/>
                <a:ext cx="3" cy="4"/>
              </a:xfrm>
              <a:custGeom>
                <a:avLst/>
                <a:gdLst>
                  <a:gd name="T0" fmla="*/ 1 w 1"/>
                  <a:gd name="T1" fmla="*/ 0 h 2"/>
                  <a:gd name="T2" fmla="*/ 1 w 1"/>
                  <a:gd name="T3" fmla="*/ 0 h 2"/>
                  <a:gd name="T4" fmla="*/ 0 w 1"/>
                  <a:gd name="T5" fmla="*/ 2 h 2"/>
                  <a:gd name="T6" fmla="*/ 1 w 1"/>
                  <a:gd name="T7" fmla="*/ 1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0"/>
                    </a:cubicBezTo>
                    <a:cubicBezTo>
                      <a:pt x="0" y="2"/>
                      <a:pt x="0" y="2"/>
                      <a:pt x="0" y="2"/>
                    </a:cubicBezTo>
                    <a:cubicBezTo>
                      <a:pt x="0" y="2"/>
                      <a:pt x="1" y="1"/>
                      <a:pt x="1" y="1"/>
                    </a:cubicBezTo>
                    <a:cubicBezTo>
                      <a:pt x="0" y="1"/>
                      <a:pt x="1" y="1"/>
                      <a:pt x="1" y="1"/>
                    </a:cubicBezTo>
                    <a:lnTo>
                      <a:pt x="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8" name="Freeform 2064"/>
              <p:cNvSpPr/>
              <p:nvPr/>
            </p:nvSpPr>
            <p:spPr bwMode="auto">
              <a:xfrm>
                <a:off x="1294" y="2714"/>
                <a:ext cx="10" cy="7"/>
              </a:xfrm>
              <a:custGeom>
                <a:avLst/>
                <a:gdLst>
                  <a:gd name="T0" fmla="*/ 1 w 4"/>
                  <a:gd name="T1" fmla="*/ 1 h 3"/>
                  <a:gd name="T2" fmla="*/ 1 w 4"/>
                  <a:gd name="T3" fmla="*/ 1 h 3"/>
                  <a:gd name="T4" fmla="*/ 1 w 4"/>
                  <a:gd name="T5" fmla="*/ 1 h 3"/>
                  <a:gd name="T6" fmla="*/ 1 w 4"/>
                  <a:gd name="T7" fmla="*/ 2 h 3"/>
                  <a:gd name="T8" fmla="*/ 1 w 4"/>
                  <a:gd name="T9" fmla="*/ 2 h 3"/>
                  <a:gd name="T10" fmla="*/ 2 w 4"/>
                  <a:gd name="T11" fmla="*/ 1 h 3"/>
                  <a:gd name="T12" fmla="*/ 2 w 4"/>
                  <a:gd name="T13" fmla="*/ 1 h 3"/>
                  <a:gd name="T14" fmla="*/ 1 w 4"/>
                  <a:gd name="T15" fmla="*/ 2 h 3"/>
                  <a:gd name="T16" fmla="*/ 2 w 4"/>
                  <a:gd name="T17" fmla="*/ 0 h 3"/>
                  <a:gd name="T18" fmla="*/ 2 w 4"/>
                  <a:gd name="T19" fmla="*/ 1 h 3"/>
                  <a:gd name="T20" fmla="*/ 2 w 4"/>
                  <a:gd name="T21" fmla="*/ 1 h 3"/>
                  <a:gd name="T22" fmla="*/ 2 w 4"/>
                  <a:gd name="T23" fmla="*/ 1 h 3"/>
                  <a:gd name="T24" fmla="*/ 2 w 4"/>
                  <a:gd name="T25" fmla="*/ 2 h 3"/>
                  <a:gd name="T26" fmla="*/ 2 w 4"/>
                  <a:gd name="T27" fmla="*/ 2 h 3"/>
                  <a:gd name="T28" fmla="*/ 2 w 4"/>
                  <a:gd name="T29" fmla="*/ 2 h 3"/>
                  <a:gd name="T30" fmla="*/ 2 w 4"/>
                  <a:gd name="T31" fmla="*/ 2 h 3"/>
                  <a:gd name="T32" fmla="*/ 2 w 4"/>
                  <a:gd name="T33" fmla="*/ 3 h 3"/>
                  <a:gd name="T34" fmla="*/ 3 w 4"/>
                  <a:gd name="T35" fmla="*/ 1 h 3"/>
                  <a:gd name="T36" fmla="*/ 3 w 4"/>
                  <a:gd name="T37" fmla="*/ 1 h 3"/>
                  <a:gd name="T38" fmla="*/ 2 w 4"/>
                  <a:gd name="T39" fmla="*/ 2 h 3"/>
                  <a:gd name="T40" fmla="*/ 3 w 4"/>
                  <a:gd name="T41" fmla="*/ 2 h 3"/>
                  <a:gd name="T42" fmla="*/ 2 w 4"/>
                  <a:gd name="T43" fmla="*/ 3 h 3"/>
                  <a:gd name="T44" fmla="*/ 3 w 4"/>
                  <a:gd name="T45" fmla="*/ 2 h 3"/>
                  <a:gd name="T46" fmla="*/ 3 w 4"/>
                  <a:gd name="T47" fmla="*/ 2 h 3"/>
                  <a:gd name="T48" fmla="*/ 4 w 4"/>
                  <a:gd name="T49" fmla="*/ 1 h 3"/>
                  <a:gd name="T50" fmla="*/ 3 w 4"/>
                  <a:gd name="T51" fmla="*/ 0 h 3"/>
                  <a:gd name="T52" fmla="*/ 3 w 4"/>
                  <a:gd name="T53" fmla="*/ 1 h 3"/>
                  <a:gd name="T54" fmla="*/ 3 w 4"/>
                  <a:gd name="T55" fmla="*/ 0 h 3"/>
                  <a:gd name="T56" fmla="*/ 3 w 4"/>
                  <a:gd name="T57" fmla="*/ 1 h 3"/>
                  <a:gd name="T58" fmla="*/ 3 w 4"/>
                  <a:gd name="T59" fmla="*/ 0 h 3"/>
                  <a:gd name="T60" fmla="*/ 3 w 4"/>
                  <a:gd name="T61" fmla="*/ 1 h 3"/>
                  <a:gd name="T62" fmla="*/ 3 w 4"/>
                  <a:gd name="T63" fmla="*/ 0 h 3"/>
                  <a:gd name="T64" fmla="*/ 2 w 4"/>
                  <a:gd name="T65" fmla="*/ 0 h 3"/>
                  <a:gd name="T66" fmla="*/ 2 w 4"/>
                  <a:gd name="T67" fmla="*/ 1 h 3"/>
                  <a:gd name="T68" fmla="*/ 2 w 4"/>
                  <a:gd name="T69" fmla="*/ 0 h 3"/>
                  <a:gd name="T70" fmla="*/ 1 w 4"/>
                  <a:gd name="T71" fmla="*/ 1 h 3"/>
                  <a:gd name="T72" fmla="*/ 2 w 4"/>
                  <a:gd name="T73" fmla="*/ 0 h 3"/>
                  <a:gd name="T74" fmla="*/ 2 w 4"/>
                  <a:gd name="T75" fmla="*/ 0 h 3"/>
                  <a:gd name="T76" fmla="*/ 2 w 4"/>
                  <a:gd name="T77" fmla="*/ 0 h 3"/>
                  <a:gd name="T78" fmla="*/ 2 w 4"/>
                  <a:gd name="T79" fmla="*/ 0 h 3"/>
                  <a:gd name="T80" fmla="*/ 1 w 4"/>
                  <a:gd name="T81" fmla="*/ 1 h 3"/>
                  <a:gd name="T82" fmla="*/ 1 w 4"/>
                  <a:gd name="T83" fmla="*/ 2 h 3"/>
                  <a:gd name="T84" fmla="*/ 1 w 4"/>
                  <a:gd name="T8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3">
                    <a:moveTo>
                      <a:pt x="1" y="1"/>
                    </a:moveTo>
                    <a:cubicBezTo>
                      <a:pt x="1" y="1"/>
                      <a:pt x="2" y="1"/>
                      <a:pt x="1" y="1"/>
                    </a:cubicBezTo>
                    <a:cubicBezTo>
                      <a:pt x="1" y="1"/>
                      <a:pt x="1" y="2"/>
                      <a:pt x="1" y="1"/>
                    </a:cubicBezTo>
                    <a:cubicBezTo>
                      <a:pt x="1" y="2"/>
                      <a:pt x="1" y="1"/>
                      <a:pt x="1" y="2"/>
                    </a:cubicBezTo>
                    <a:cubicBezTo>
                      <a:pt x="1" y="2"/>
                      <a:pt x="1" y="2"/>
                      <a:pt x="1" y="2"/>
                    </a:cubicBezTo>
                    <a:cubicBezTo>
                      <a:pt x="1" y="2"/>
                      <a:pt x="2" y="1"/>
                      <a:pt x="2" y="1"/>
                    </a:cubicBezTo>
                    <a:cubicBezTo>
                      <a:pt x="2" y="1"/>
                      <a:pt x="2" y="1"/>
                      <a:pt x="2" y="1"/>
                    </a:cubicBezTo>
                    <a:cubicBezTo>
                      <a:pt x="2" y="1"/>
                      <a:pt x="2" y="1"/>
                      <a:pt x="1" y="2"/>
                    </a:cubicBezTo>
                    <a:cubicBezTo>
                      <a:pt x="2" y="2"/>
                      <a:pt x="2" y="1"/>
                      <a:pt x="2" y="0"/>
                    </a:cubicBezTo>
                    <a:cubicBezTo>
                      <a:pt x="2" y="1"/>
                      <a:pt x="3" y="0"/>
                      <a:pt x="2" y="1"/>
                    </a:cubicBezTo>
                    <a:cubicBezTo>
                      <a:pt x="2" y="1"/>
                      <a:pt x="2" y="1"/>
                      <a:pt x="2" y="1"/>
                    </a:cubicBezTo>
                    <a:cubicBezTo>
                      <a:pt x="2" y="2"/>
                      <a:pt x="2" y="1"/>
                      <a:pt x="2" y="1"/>
                    </a:cubicBezTo>
                    <a:cubicBezTo>
                      <a:pt x="2" y="2"/>
                      <a:pt x="2" y="2"/>
                      <a:pt x="2" y="2"/>
                    </a:cubicBezTo>
                    <a:cubicBezTo>
                      <a:pt x="2" y="2"/>
                      <a:pt x="2" y="2"/>
                      <a:pt x="2" y="2"/>
                    </a:cubicBezTo>
                    <a:cubicBezTo>
                      <a:pt x="2" y="2"/>
                      <a:pt x="2" y="2"/>
                      <a:pt x="2" y="2"/>
                    </a:cubicBezTo>
                    <a:cubicBezTo>
                      <a:pt x="2" y="2"/>
                      <a:pt x="2" y="2"/>
                      <a:pt x="2" y="2"/>
                    </a:cubicBezTo>
                    <a:cubicBezTo>
                      <a:pt x="2" y="3"/>
                      <a:pt x="2" y="3"/>
                      <a:pt x="2" y="3"/>
                    </a:cubicBezTo>
                    <a:cubicBezTo>
                      <a:pt x="3" y="2"/>
                      <a:pt x="2" y="2"/>
                      <a:pt x="3" y="1"/>
                    </a:cubicBezTo>
                    <a:cubicBezTo>
                      <a:pt x="2" y="3"/>
                      <a:pt x="3" y="1"/>
                      <a:pt x="3" y="1"/>
                    </a:cubicBezTo>
                    <a:cubicBezTo>
                      <a:pt x="3" y="2"/>
                      <a:pt x="3" y="2"/>
                      <a:pt x="2" y="2"/>
                    </a:cubicBezTo>
                    <a:cubicBezTo>
                      <a:pt x="3" y="2"/>
                      <a:pt x="3" y="2"/>
                      <a:pt x="3" y="2"/>
                    </a:cubicBezTo>
                    <a:cubicBezTo>
                      <a:pt x="2" y="3"/>
                      <a:pt x="3" y="2"/>
                      <a:pt x="2" y="3"/>
                    </a:cubicBezTo>
                    <a:cubicBezTo>
                      <a:pt x="3" y="2"/>
                      <a:pt x="3" y="2"/>
                      <a:pt x="3" y="2"/>
                    </a:cubicBezTo>
                    <a:cubicBezTo>
                      <a:pt x="3" y="2"/>
                      <a:pt x="3" y="2"/>
                      <a:pt x="3" y="2"/>
                    </a:cubicBezTo>
                    <a:cubicBezTo>
                      <a:pt x="3" y="2"/>
                      <a:pt x="4" y="1"/>
                      <a:pt x="4" y="1"/>
                    </a:cubicBezTo>
                    <a:cubicBezTo>
                      <a:pt x="3" y="1"/>
                      <a:pt x="3" y="1"/>
                      <a:pt x="3" y="0"/>
                    </a:cubicBezTo>
                    <a:cubicBezTo>
                      <a:pt x="3" y="1"/>
                      <a:pt x="3" y="0"/>
                      <a:pt x="3" y="1"/>
                    </a:cubicBezTo>
                    <a:cubicBezTo>
                      <a:pt x="3" y="0"/>
                      <a:pt x="3" y="0"/>
                      <a:pt x="3" y="0"/>
                    </a:cubicBezTo>
                    <a:cubicBezTo>
                      <a:pt x="3" y="0"/>
                      <a:pt x="3" y="1"/>
                      <a:pt x="3" y="1"/>
                    </a:cubicBezTo>
                    <a:cubicBezTo>
                      <a:pt x="3" y="1"/>
                      <a:pt x="3" y="1"/>
                      <a:pt x="3" y="0"/>
                    </a:cubicBezTo>
                    <a:cubicBezTo>
                      <a:pt x="3" y="0"/>
                      <a:pt x="3" y="1"/>
                      <a:pt x="3" y="1"/>
                    </a:cubicBezTo>
                    <a:cubicBezTo>
                      <a:pt x="3" y="0"/>
                      <a:pt x="3" y="0"/>
                      <a:pt x="3" y="0"/>
                    </a:cubicBezTo>
                    <a:cubicBezTo>
                      <a:pt x="3" y="0"/>
                      <a:pt x="2" y="1"/>
                      <a:pt x="2" y="0"/>
                    </a:cubicBezTo>
                    <a:cubicBezTo>
                      <a:pt x="2" y="1"/>
                      <a:pt x="2" y="1"/>
                      <a:pt x="2" y="1"/>
                    </a:cubicBezTo>
                    <a:cubicBezTo>
                      <a:pt x="2" y="0"/>
                      <a:pt x="1" y="2"/>
                      <a:pt x="2" y="0"/>
                    </a:cubicBezTo>
                    <a:cubicBezTo>
                      <a:pt x="1" y="1"/>
                      <a:pt x="1" y="1"/>
                      <a:pt x="1" y="1"/>
                    </a:cubicBezTo>
                    <a:cubicBezTo>
                      <a:pt x="1" y="1"/>
                      <a:pt x="2" y="0"/>
                      <a:pt x="2" y="0"/>
                    </a:cubicBezTo>
                    <a:cubicBezTo>
                      <a:pt x="2" y="0"/>
                      <a:pt x="2" y="0"/>
                      <a:pt x="2" y="0"/>
                    </a:cubicBezTo>
                    <a:cubicBezTo>
                      <a:pt x="2" y="0"/>
                      <a:pt x="2" y="0"/>
                      <a:pt x="2" y="0"/>
                    </a:cubicBezTo>
                    <a:cubicBezTo>
                      <a:pt x="1" y="1"/>
                      <a:pt x="2" y="0"/>
                      <a:pt x="2" y="0"/>
                    </a:cubicBezTo>
                    <a:cubicBezTo>
                      <a:pt x="1" y="0"/>
                      <a:pt x="1" y="1"/>
                      <a:pt x="1" y="1"/>
                    </a:cubicBezTo>
                    <a:cubicBezTo>
                      <a:pt x="2" y="0"/>
                      <a:pt x="0" y="3"/>
                      <a:pt x="1" y="2"/>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9" name="Freeform 2065"/>
              <p:cNvSpPr/>
              <p:nvPr/>
            </p:nvSpPr>
            <p:spPr bwMode="auto">
              <a:xfrm>
                <a:off x="1299" y="271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0" name="Freeform 2066"/>
              <p:cNvSpPr/>
              <p:nvPr/>
            </p:nvSpPr>
            <p:spPr bwMode="auto">
              <a:xfrm>
                <a:off x="1301" y="27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1" name="Rectangle 2067"/>
              <p:cNvSpPr>
                <a:spLocks noChangeArrowheads="1"/>
              </p:cNvSpPr>
              <p:nvPr/>
            </p:nvSpPr>
            <p:spPr bwMode="auto">
              <a:xfrm>
                <a:off x="1299"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2" name="Rectangle 2068"/>
              <p:cNvSpPr>
                <a:spLocks noChangeArrowheads="1"/>
              </p:cNvSpPr>
              <p:nvPr/>
            </p:nvSpPr>
            <p:spPr bwMode="auto">
              <a:xfrm>
                <a:off x="1296" y="271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3" name="Freeform 2069"/>
              <p:cNvSpPr/>
              <p:nvPr/>
            </p:nvSpPr>
            <p:spPr bwMode="auto">
              <a:xfrm>
                <a:off x="1304" y="27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4" name="Freeform 2070"/>
              <p:cNvSpPr/>
              <p:nvPr/>
            </p:nvSpPr>
            <p:spPr bwMode="auto">
              <a:xfrm>
                <a:off x="1301" y="271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5" name="Freeform 2071"/>
              <p:cNvSpPr/>
              <p:nvPr/>
            </p:nvSpPr>
            <p:spPr bwMode="auto">
              <a:xfrm>
                <a:off x="1292" y="2709"/>
                <a:ext cx="12" cy="17"/>
              </a:xfrm>
              <a:custGeom>
                <a:avLst/>
                <a:gdLst>
                  <a:gd name="T0" fmla="*/ 1 w 5"/>
                  <a:gd name="T1" fmla="*/ 2 h 7"/>
                  <a:gd name="T2" fmla="*/ 1 w 5"/>
                  <a:gd name="T3" fmla="*/ 3 h 7"/>
                  <a:gd name="T4" fmla="*/ 0 w 5"/>
                  <a:gd name="T5" fmla="*/ 3 h 7"/>
                  <a:gd name="T6" fmla="*/ 1 w 5"/>
                  <a:gd name="T7" fmla="*/ 3 h 7"/>
                  <a:gd name="T8" fmla="*/ 1 w 5"/>
                  <a:gd name="T9" fmla="*/ 3 h 7"/>
                  <a:gd name="T10" fmla="*/ 2 w 5"/>
                  <a:gd name="T11" fmla="*/ 3 h 7"/>
                  <a:gd name="T12" fmla="*/ 2 w 5"/>
                  <a:gd name="T13" fmla="*/ 3 h 7"/>
                  <a:gd name="T14" fmla="*/ 2 w 5"/>
                  <a:gd name="T15" fmla="*/ 3 h 7"/>
                  <a:gd name="T16" fmla="*/ 2 w 5"/>
                  <a:gd name="T17" fmla="*/ 4 h 7"/>
                  <a:gd name="T18" fmla="*/ 3 w 5"/>
                  <a:gd name="T19" fmla="*/ 2 h 7"/>
                  <a:gd name="T20" fmla="*/ 3 w 5"/>
                  <a:gd name="T21" fmla="*/ 2 h 7"/>
                  <a:gd name="T22" fmla="*/ 3 w 5"/>
                  <a:gd name="T23" fmla="*/ 3 h 7"/>
                  <a:gd name="T24" fmla="*/ 3 w 5"/>
                  <a:gd name="T25" fmla="*/ 3 h 7"/>
                  <a:gd name="T26" fmla="*/ 4 w 5"/>
                  <a:gd name="T27" fmla="*/ 3 h 7"/>
                  <a:gd name="T28" fmla="*/ 4 w 5"/>
                  <a:gd name="T29" fmla="*/ 3 h 7"/>
                  <a:gd name="T30" fmla="*/ 4 w 5"/>
                  <a:gd name="T31" fmla="*/ 3 h 7"/>
                  <a:gd name="T32" fmla="*/ 4 w 5"/>
                  <a:gd name="T33" fmla="*/ 3 h 7"/>
                  <a:gd name="T34" fmla="*/ 4 w 5"/>
                  <a:gd name="T35" fmla="*/ 3 h 7"/>
                  <a:gd name="T36" fmla="*/ 4 w 5"/>
                  <a:gd name="T37" fmla="*/ 3 h 7"/>
                  <a:gd name="T38" fmla="*/ 4 w 5"/>
                  <a:gd name="T39" fmla="*/ 5 h 7"/>
                  <a:gd name="T40" fmla="*/ 5 w 5"/>
                  <a:gd name="T41" fmla="*/ 3 h 7"/>
                  <a:gd name="T42" fmla="*/ 5 w 5"/>
                  <a:gd name="T43" fmla="*/ 3 h 7"/>
                  <a:gd name="T44" fmla="*/ 4 w 5"/>
                  <a:gd name="T45" fmla="*/ 3 h 7"/>
                  <a:gd name="T46" fmla="*/ 5 w 5"/>
                  <a:gd name="T47" fmla="*/ 2 h 7"/>
                  <a:gd name="T48" fmla="*/ 5 w 5"/>
                  <a:gd name="T49" fmla="*/ 2 h 7"/>
                  <a:gd name="T50" fmla="*/ 4 w 5"/>
                  <a:gd name="T51" fmla="*/ 2 h 7"/>
                  <a:gd name="T52" fmla="*/ 4 w 5"/>
                  <a:gd name="T53" fmla="*/ 3 h 7"/>
                  <a:gd name="T54" fmla="*/ 4 w 5"/>
                  <a:gd name="T55" fmla="*/ 2 h 7"/>
                  <a:gd name="T56" fmla="*/ 4 w 5"/>
                  <a:gd name="T57" fmla="*/ 1 h 7"/>
                  <a:gd name="T58" fmla="*/ 4 w 5"/>
                  <a:gd name="T59" fmla="*/ 1 h 7"/>
                  <a:gd name="T60" fmla="*/ 4 w 5"/>
                  <a:gd name="T61" fmla="*/ 1 h 7"/>
                  <a:gd name="T62" fmla="*/ 3 w 5"/>
                  <a:gd name="T63" fmla="*/ 3 h 7"/>
                  <a:gd name="T64" fmla="*/ 3 w 5"/>
                  <a:gd name="T65" fmla="*/ 2 h 7"/>
                  <a:gd name="T66" fmla="*/ 4 w 5"/>
                  <a:gd name="T67" fmla="*/ 2 h 7"/>
                  <a:gd name="T68" fmla="*/ 4 w 5"/>
                  <a:gd name="T69" fmla="*/ 1 h 7"/>
                  <a:gd name="T70" fmla="*/ 4 w 5"/>
                  <a:gd name="T71" fmla="*/ 1 h 7"/>
                  <a:gd name="T72" fmla="*/ 2 w 5"/>
                  <a:gd name="T73" fmla="*/ 3 h 7"/>
                  <a:gd name="T74" fmla="*/ 3 w 5"/>
                  <a:gd name="T75" fmla="*/ 2 h 7"/>
                  <a:gd name="T76" fmla="*/ 3 w 5"/>
                  <a:gd name="T77" fmla="*/ 1 h 7"/>
                  <a:gd name="T78" fmla="*/ 2 w 5"/>
                  <a:gd name="T79" fmla="*/ 2 h 7"/>
                  <a:gd name="T80" fmla="*/ 2 w 5"/>
                  <a:gd name="T81" fmla="*/ 2 h 7"/>
                  <a:gd name="T82" fmla="*/ 2 w 5"/>
                  <a:gd name="T8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 h="7">
                    <a:moveTo>
                      <a:pt x="2" y="1"/>
                    </a:moveTo>
                    <a:cubicBezTo>
                      <a:pt x="2" y="1"/>
                      <a:pt x="2" y="1"/>
                      <a:pt x="1" y="2"/>
                    </a:cubicBezTo>
                    <a:cubicBezTo>
                      <a:pt x="1" y="2"/>
                      <a:pt x="1" y="2"/>
                      <a:pt x="1" y="2"/>
                    </a:cubicBezTo>
                    <a:cubicBezTo>
                      <a:pt x="1" y="2"/>
                      <a:pt x="1" y="2"/>
                      <a:pt x="1" y="3"/>
                    </a:cubicBezTo>
                    <a:cubicBezTo>
                      <a:pt x="1" y="3"/>
                      <a:pt x="1" y="3"/>
                      <a:pt x="1" y="3"/>
                    </a:cubicBezTo>
                    <a:cubicBezTo>
                      <a:pt x="1" y="2"/>
                      <a:pt x="1" y="3"/>
                      <a:pt x="0" y="3"/>
                    </a:cubicBezTo>
                    <a:cubicBezTo>
                      <a:pt x="1" y="3"/>
                      <a:pt x="1" y="2"/>
                      <a:pt x="1" y="2"/>
                    </a:cubicBezTo>
                    <a:cubicBezTo>
                      <a:pt x="1" y="2"/>
                      <a:pt x="1" y="3"/>
                      <a:pt x="1" y="3"/>
                    </a:cubicBezTo>
                    <a:cubicBezTo>
                      <a:pt x="1" y="3"/>
                      <a:pt x="2" y="2"/>
                      <a:pt x="2" y="2"/>
                    </a:cubicBezTo>
                    <a:cubicBezTo>
                      <a:pt x="0" y="4"/>
                      <a:pt x="2" y="1"/>
                      <a:pt x="1" y="3"/>
                    </a:cubicBezTo>
                    <a:cubicBezTo>
                      <a:pt x="2" y="3"/>
                      <a:pt x="2" y="3"/>
                      <a:pt x="2" y="3"/>
                    </a:cubicBezTo>
                    <a:cubicBezTo>
                      <a:pt x="2" y="3"/>
                      <a:pt x="2" y="3"/>
                      <a:pt x="2" y="3"/>
                    </a:cubicBezTo>
                    <a:cubicBezTo>
                      <a:pt x="2" y="2"/>
                      <a:pt x="1" y="4"/>
                      <a:pt x="2" y="2"/>
                    </a:cubicBezTo>
                    <a:cubicBezTo>
                      <a:pt x="2" y="3"/>
                      <a:pt x="3" y="2"/>
                      <a:pt x="2" y="3"/>
                    </a:cubicBezTo>
                    <a:cubicBezTo>
                      <a:pt x="2" y="3"/>
                      <a:pt x="2" y="3"/>
                      <a:pt x="2" y="3"/>
                    </a:cubicBezTo>
                    <a:cubicBezTo>
                      <a:pt x="2" y="3"/>
                      <a:pt x="3" y="2"/>
                      <a:pt x="2" y="3"/>
                    </a:cubicBezTo>
                    <a:cubicBezTo>
                      <a:pt x="2" y="3"/>
                      <a:pt x="3" y="3"/>
                      <a:pt x="3" y="2"/>
                    </a:cubicBezTo>
                    <a:cubicBezTo>
                      <a:pt x="3" y="2"/>
                      <a:pt x="3" y="3"/>
                      <a:pt x="2" y="4"/>
                    </a:cubicBezTo>
                    <a:cubicBezTo>
                      <a:pt x="3" y="3"/>
                      <a:pt x="3" y="3"/>
                      <a:pt x="3" y="3"/>
                    </a:cubicBezTo>
                    <a:cubicBezTo>
                      <a:pt x="3" y="3"/>
                      <a:pt x="3" y="2"/>
                      <a:pt x="3" y="2"/>
                    </a:cubicBezTo>
                    <a:cubicBezTo>
                      <a:pt x="3" y="2"/>
                      <a:pt x="4" y="2"/>
                      <a:pt x="4" y="1"/>
                    </a:cubicBezTo>
                    <a:cubicBezTo>
                      <a:pt x="3" y="2"/>
                      <a:pt x="4" y="1"/>
                      <a:pt x="3" y="2"/>
                    </a:cubicBezTo>
                    <a:cubicBezTo>
                      <a:pt x="3" y="3"/>
                      <a:pt x="3" y="2"/>
                      <a:pt x="3" y="3"/>
                    </a:cubicBezTo>
                    <a:cubicBezTo>
                      <a:pt x="3" y="3"/>
                      <a:pt x="3" y="3"/>
                      <a:pt x="3" y="3"/>
                    </a:cubicBezTo>
                    <a:cubicBezTo>
                      <a:pt x="3" y="3"/>
                      <a:pt x="3" y="3"/>
                      <a:pt x="3" y="3"/>
                    </a:cubicBezTo>
                    <a:cubicBezTo>
                      <a:pt x="3" y="4"/>
                      <a:pt x="4" y="2"/>
                      <a:pt x="3" y="3"/>
                    </a:cubicBezTo>
                    <a:cubicBezTo>
                      <a:pt x="3" y="3"/>
                      <a:pt x="3" y="3"/>
                      <a:pt x="3" y="3"/>
                    </a:cubicBezTo>
                    <a:cubicBezTo>
                      <a:pt x="4" y="3"/>
                      <a:pt x="3" y="4"/>
                      <a:pt x="4" y="3"/>
                    </a:cubicBezTo>
                    <a:cubicBezTo>
                      <a:pt x="4" y="3"/>
                      <a:pt x="4" y="3"/>
                      <a:pt x="4" y="3"/>
                    </a:cubicBezTo>
                    <a:cubicBezTo>
                      <a:pt x="3" y="4"/>
                      <a:pt x="4" y="2"/>
                      <a:pt x="4" y="3"/>
                    </a:cubicBezTo>
                    <a:cubicBezTo>
                      <a:pt x="4" y="2"/>
                      <a:pt x="5" y="2"/>
                      <a:pt x="5" y="2"/>
                    </a:cubicBezTo>
                    <a:cubicBezTo>
                      <a:pt x="4" y="3"/>
                      <a:pt x="4" y="3"/>
                      <a:pt x="4" y="3"/>
                    </a:cubicBezTo>
                    <a:cubicBezTo>
                      <a:pt x="4" y="2"/>
                      <a:pt x="4" y="3"/>
                      <a:pt x="4" y="4"/>
                    </a:cubicBezTo>
                    <a:cubicBezTo>
                      <a:pt x="4" y="3"/>
                      <a:pt x="4" y="4"/>
                      <a:pt x="4" y="3"/>
                    </a:cubicBezTo>
                    <a:cubicBezTo>
                      <a:pt x="4" y="4"/>
                      <a:pt x="4" y="4"/>
                      <a:pt x="4" y="4"/>
                    </a:cubicBezTo>
                    <a:cubicBezTo>
                      <a:pt x="4" y="4"/>
                      <a:pt x="4" y="3"/>
                      <a:pt x="4" y="3"/>
                    </a:cubicBezTo>
                    <a:cubicBezTo>
                      <a:pt x="4" y="4"/>
                      <a:pt x="4" y="4"/>
                      <a:pt x="4" y="4"/>
                    </a:cubicBezTo>
                    <a:cubicBezTo>
                      <a:pt x="4" y="5"/>
                      <a:pt x="5" y="3"/>
                      <a:pt x="4" y="3"/>
                    </a:cubicBezTo>
                    <a:cubicBezTo>
                      <a:pt x="4" y="4"/>
                      <a:pt x="4" y="5"/>
                      <a:pt x="4" y="5"/>
                    </a:cubicBezTo>
                    <a:cubicBezTo>
                      <a:pt x="4" y="5"/>
                      <a:pt x="4" y="5"/>
                      <a:pt x="4" y="5"/>
                    </a:cubicBezTo>
                    <a:cubicBezTo>
                      <a:pt x="4" y="4"/>
                      <a:pt x="3" y="7"/>
                      <a:pt x="5" y="2"/>
                    </a:cubicBezTo>
                    <a:cubicBezTo>
                      <a:pt x="5" y="3"/>
                      <a:pt x="5" y="3"/>
                      <a:pt x="5" y="3"/>
                    </a:cubicBezTo>
                    <a:cubicBezTo>
                      <a:pt x="5" y="3"/>
                      <a:pt x="5" y="3"/>
                      <a:pt x="5" y="3"/>
                    </a:cubicBezTo>
                    <a:cubicBezTo>
                      <a:pt x="5" y="3"/>
                      <a:pt x="5" y="3"/>
                      <a:pt x="5" y="3"/>
                    </a:cubicBezTo>
                    <a:cubicBezTo>
                      <a:pt x="4" y="4"/>
                      <a:pt x="4" y="4"/>
                      <a:pt x="4" y="4"/>
                    </a:cubicBezTo>
                    <a:cubicBezTo>
                      <a:pt x="4" y="4"/>
                      <a:pt x="5" y="3"/>
                      <a:pt x="4" y="3"/>
                    </a:cubicBezTo>
                    <a:cubicBezTo>
                      <a:pt x="5" y="3"/>
                      <a:pt x="5" y="3"/>
                      <a:pt x="5" y="2"/>
                    </a:cubicBezTo>
                    <a:cubicBezTo>
                      <a:pt x="5" y="2"/>
                      <a:pt x="5" y="2"/>
                      <a:pt x="5" y="2"/>
                    </a:cubicBezTo>
                    <a:cubicBezTo>
                      <a:pt x="5" y="2"/>
                      <a:pt x="5" y="2"/>
                      <a:pt x="5" y="2"/>
                    </a:cubicBezTo>
                    <a:cubicBezTo>
                      <a:pt x="4" y="3"/>
                      <a:pt x="5" y="1"/>
                      <a:pt x="5" y="2"/>
                    </a:cubicBezTo>
                    <a:cubicBezTo>
                      <a:pt x="5" y="2"/>
                      <a:pt x="5" y="2"/>
                      <a:pt x="5" y="2"/>
                    </a:cubicBezTo>
                    <a:cubicBezTo>
                      <a:pt x="5" y="2"/>
                      <a:pt x="5" y="2"/>
                      <a:pt x="4" y="2"/>
                    </a:cubicBezTo>
                    <a:cubicBezTo>
                      <a:pt x="5" y="2"/>
                      <a:pt x="5" y="2"/>
                      <a:pt x="5" y="1"/>
                    </a:cubicBezTo>
                    <a:cubicBezTo>
                      <a:pt x="5" y="2"/>
                      <a:pt x="4" y="3"/>
                      <a:pt x="4" y="3"/>
                    </a:cubicBezTo>
                    <a:cubicBezTo>
                      <a:pt x="4" y="2"/>
                      <a:pt x="4" y="2"/>
                      <a:pt x="5" y="1"/>
                    </a:cubicBezTo>
                    <a:cubicBezTo>
                      <a:pt x="4" y="2"/>
                      <a:pt x="4" y="2"/>
                      <a:pt x="4" y="2"/>
                    </a:cubicBezTo>
                    <a:cubicBezTo>
                      <a:pt x="4" y="2"/>
                      <a:pt x="4" y="2"/>
                      <a:pt x="4" y="2"/>
                    </a:cubicBezTo>
                    <a:cubicBezTo>
                      <a:pt x="4" y="1"/>
                      <a:pt x="4" y="1"/>
                      <a:pt x="4" y="1"/>
                    </a:cubicBezTo>
                    <a:cubicBezTo>
                      <a:pt x="4" y="1"/>
                      <a:pt x="4" y="1"/>
                      <a:pt x="4" y="1"/>
                    </a:cubicBezTo>
                    <a:cubicBezTo>
                      <a:pt x="4" y="1"/>
                      <a:pt x="4" y="1"/>
                      <a:pt x="4" y="1"/>
                    </a:cubicBezTo>
                    <a:cubicBezTo>
                      <a:pt x="4" y="1"/>
                      <a:pt x="4" y="2"/>
                      <a:pt x="4" y="1"/>
                    </a:cubicBezTo>
                    <a:cubicBezTo>
                      <a:pt x="4" y="1"/>
                      <a:pt x="4" y="1"/>
                      <a:pt x="4" y="1"/>
                    </a:cubicBezTo>
                    <a:cubicBezTo>
                      <a:pt x="4" y="1"/>
                      <a:pt x="4" y="2"/>
                      <a:pt x="4" y="2"/>
                    </a:cubicBezTo>
                    <a:cubicBezTo>
                      <a:pt x="4" y="2"/>
                      <a:pt x="4" y="2"/>
                      <a:pt x="3" y="3"/>
                    </a:cubicBezTo>
                    <a:cubicBezTo>
                      <a:pt x="3" y="2"/>
                      <a:pt x="4" y="2"/>
                      <a:pt x="4" y="2"/>
                    </a:cubicBezTo>
                    <a:cubicBezTo>
                      <a:pt x="3" y="3"/>
                      <a:pt x="4" y="2"/>
                      <a:pt x="3" y="2"/>
                    </a:cubicBezTo>
                    <a:cubicBezTo>
                      <a:pt x="4" y="1"/>
                      <a:pt x="4" y="2"/>
                      <a:pt x="4" y="1"/>
                    </a:cubicBezTo>
                    <a:cubicBezTo>
                      <a:pt x="4" y="1"/>
                      <a:pt x="4" y="2"/>
                      <a:pt x="4" y="2"/>
                    </a:cubicBezTo>
                    <a:cubicBezTo>
                      <a:pt x="4" y="1"/>
                      <a:pt x="4" y="1"/>
                      <a:pt x="4" y="1"/>
                    </a:cubicBezTo>
                    <a:cubicBezTo>
                      <a:pt x="4" y="1"/>
                      <a:pt x="3" y="2"/>
                      <a:pt x="4" y="1"/>
                    </a:cubicBezTo>
                    <a:cubicBezTo>
                      <a:pt x="3" y="2"/>
                      <a:pt x="3" y="2"/>
                      <a:pt x="3" y="2"/>
                    </a:cubicBezTo>
                    <a:cubicBezTo>
                      <a:pt x="3" y="1"/>
                      <a:pt x="3" y="2"/>
                      <a:pt x="4" y="1"/>
                    </a:cubicBezTo>
                    <a:cubicBezTo>
                      <a:pt x="3" y="2"/>
                      <a:pt x="3" y="2"/>
                      <a:pt x="3" y="2"/>
                    </a:cubicBezTo>
                    <a:cubicBezTo>
                      <a:pt x="3" y="1"/>
                      <a:pt x="3" y="2"/>
                      <a:pt x="2" y="3"/>
                    </a:cubicBezTo>
                    <a:cubicBezTo>
                      <a:pt x="2" y="2"/>
                      <a:pt x="2" y="2"/>
                      <a:pt x="2" y="2"/>
                    </a:cubicBezTo>
                    <a:cubicBezTo>
                      <a:pt x="3" y="2"/>
                      <a:pt x="3" y="2"/>
                      <a:pt x="3" y="2"/>
                    </a:cubicBezTo>
                    <a:cubicBezTo>
                      <a:pt x="3" y="2"/>
                      <a:pt x="3" y="1"/>
                      <a:pt x="2" y="2"/>
                    </a:cubicBezTo>
                    <a:cubicBezTo>
                      <a:pt x="2" y="2"/>
                      <a:pt x="3" y="1"/>
                      <a:pt x="3" y="1"/>
                    </a:cubicBezTo>
                    <a:cubicBezTo>
                      <a:pt x="2" y="2"/>
                      <a:pt x="3" y="0"/>
                      <a:pt x="2" y="2"/>
                    </a:cubicBezTo>
                    <a:cubicBezTo>
                      <a:pt x="2" y="2"/>
                      <a:pt x="2" y="2"/>
                      <a:pt x="2" y="2"/>
                    </a:cubicBezTo>
                    <a:cubicBezTo>
                      <a:pt x="2" y="2"/>
                      <a:pt x="2" y="3"/>
                      <a:pt x="2" y="3"/>
                    </a:cubicBezTo>
                    <a:cubicBezTo>
                      <a:pt x="2" y="3"/>
                      <a:pt x="2" y="2"/>
                      <a:pt x="2" y="2"/>
                    </a:cubicBezTo>
                    <a:cubicBezTo>
                      <a:pt x="2" y="1"/>
                      <a:pt x="2" y="1"/>
                      <a:pt x="2" y="1"/>
                    </a:cubicBezTo>
                    <a:cubicBezTo>
                      <a:pt x="3" y="0"/>
                      <a:pt x="1" y="3"/>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6" name="Freeform 2072"/>
              <p:cNvSpPr/>
              <p:nvPr/>
            </p:nvSpPr>
            <p:spPr bwMode="auto">
              <a:xfrm>
                <a:off x="1299" y="271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7" name="Rectangle 2073"/>
              <p:cNvSpPr>
                <a:spLocks noChangeArrowheads="1"/>
              </p:cNvSpPr>
              <p:nvPr/>
            </p:nvSpPr>
            <p:spPr bwMode="auto">
              <a:xfrm>
                <a:off x="1299" y="2712"/>
                <a:ext cx="1" cy="2"/>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8" name="Freeform 2074"/>
              <p:cNvSpPr/>
              <p:nvPr/>
            </p:nvSpPr>
            <p:spPr bwMode="auto">
              <a:xfrm>
                <a:off x="1296" y="27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9" name="Freeform 2075"/>
              <p:cNvSpPr/>
              <p:nvPr/>
            </p:nvSpPr>
            <p:spPr bwMode="auto">
              <a:xfrm>
                <a:off x="1294" y="271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0" name="Freeform 2076"/>
              <p:cNvSpPr/>
              <p:nvPr/>
            </p:nvSpPr>
            <p:spPr bwMode="auto">
              <a:xfrm>
                <a:off x="1287" y="2712"/>
                <a:ext cx="9" cy="7"/>
              </a:xfrm>
              <a:custGeom>
                <a:avLst/>
                <a:gdLst>
                  <a:gd name="T0" fmla="*/ 1 w 4"/>
                  <a:gd name="T1" fmla="*/ 0 h 3"/>
                  <a:gd name="T2" fmla="*/ 1 w 4"/>
                  <a:gd name="T3" fmla="*/ 1 h 3"/>
                  <a:gd name="T4" fmla="*/ 1 w 4"/>
                  <a:gd name="T5" fmla="*/ 0 h 3"/>
                  <a:gd name="T6" fmla="*/ 0 w 4"/>
                  <a:gd name="T7" fmla="*/ 1 h 3"/>
                  <a:gd name="T8" fmla="*/ 1 w 4"/>
                  <a:gd name="T9" fmla="*/ 1 h 3"/>
                  <a:gd name="T10" fmla="*/ 1 w 4"/>
                  <a:gd name="T11" fmla="*/ 2 h 3"/>
                  <a:gd name="T12" fmla="*/ 2 w 4"/>
                  <a:gd name="T13" fmla="*/ 1 h 3"/>
                  <a:gd name="T14" fmla="*/ 1 w 4"/>
                  <a:gd name="T15" fmla="*/ 2 h 3"/>
                  <a:gd name="T16" fmla="*/ 2 w 4"/>
                  <a:gd name="T17" fmla="*/ 2 h 3"/>
                  <a:gd name="T18" fmla="*/ 2 w 4"/>
                  <a:gd name="T19" fmla="*/ 1 h 3"/>
                  <a:gd name="T20" fmla="*/ 2 w 4"/>
                  <a:gd name="T21" fmla="*/ 2 h 3"/>
                  <a:gd name="T22" fmla="*/ 2 w 4"/>
                  <a:gd name="T23" fmla="*/ 1 h 3"/>
                  <a:gd name="T24" fmla="*/ 2 w 4"/>
                  <a:gd name="T25" fmla="*/ 1 h 3"/>
                  <a:gd name="T26" fmla="*/ 2 w 4"/>
                  <a:gd name="T27" fmla="*/ 2 h 3"/>
                  <a:gd name="T28" fmla="*/ 2 w 4"/>
                  <a:gd name="T29" fmla="*/ 1 h 3"/>
                  <a:gd name="T30" fmla="*/ 2 w 4"/>
                  <a:gd name="T31" fmla="*/ 2 h 3"/>
                  <a:gd name="T32" fmla="*/ 3 w 4"/>
                  <a:gd name="T33" fmla="*/ 1 h 3"/>
                  <a:gd name="T34" fmla="*/ 3 w 4"/>
                  <a:gd name="T35" fmla="*/ 1 h 3"/>
                  <a:gd name="T36" fmla="*/ 3 w 4"/>
                  <a:gd name="T37" fmla="*/ 1 h 3"/>
                  <a:gd name="T38" fmla="*/ 3 w 4"/>
                  <a:gd name="T39" fmla="*/ 1 h 3"/>
                  <a:gd name="T40" fmla="*/ 2 w 4"/>
                  <a:gd name="T41" fmla="*/ 1 h 3"/>
                  <a:gd name="T42" fmla="*/ 3 w 4"/>
                  <a:gd name="T43" fmla="*/ 1 h 3"/>
                  <a:gd name="T44" fmla="*/ 3 w 4"/>
                  <a:gd name="T45" fmla="*/ 0 h 3"/>
                  <a:gd name="T46" fmla="*/ 3 w 4"/>
                  <a:gd name="T47" fmla="*/ 0 h 3"/>
                  <a:gd name="T48" fmla="*/ 3 w 4"/>
                  <a:gd name="T49" fmla="*/ 0 h 3"/>
                  <a:gd name="T50" fmla="*/ 3 w 4"/>
                  <a:gd name="T51" fmla="*/ 0 h 3"/>
                  <a:gd name="T52" fmla="*/ 2 w 4"/>
                  <a:gd name="T53" fmla="*/ 1 h 3"/>
                  <a:gd name="T54" fmla="*/ 2 w 4"/>
                  <a:gd name="T55" fmla="*/ 1 h 3"/>
                  <a:gd name="T56" fmla="*/ 3 w 4"/>
                  <a:gd name="T57" fmla="*/ 1 h 3"/>
                  <a:gd name="T58" fmla="*/ 2 w 4"/>
                  <a:gd name="T59" fmla="*/ 1 h 3"/>
                  <a:gd name="T60" fmla="*/ 3 w 4"/>
                  <a:gd name="T61" fmla="*/ 0 h 3"/>
                  <a:gd name="T62" fmla="*/ 2 w 4"/>
                  <a:gd name="T63" fmla="*/ 1 h 3"/>
                  <a:gd name="T64" fmla="*/ 2 w 4"/>
                  <a:gd name="T65" fmla="*/ 1 h 3"/>
                  <a:gd name="T66" fmla="*/ 2 w 4"/>
                  <a:gd name="T67" fmla="*/ 0 h 3"/>
                  <a:gd name="T68" fmla="*/ 2 w 4"/>
                  <a:gd name="T69" fmla="*/ 1 h 3"/>
                  <a:gd name="T70" fmla="*/ 2 w 4"/>
                  <a:gd name="T71" fmla="*/ 0 h 3"/>
                  <a:gd name="T72" fmla="*/ 1 w 4"/>
                  <a:gd name="T73" fmla="*/ 1 h 3"/>
                  <a:gd name="T74" fmla="*/ 1 w 4"/>
                  <a:gd name="T75" fmla="*/ 0 h 3"/>
                  <a:gd name="T76" fmla="*/ 1 w 4"/>
                  <a:gd name="T77" fmla="*/ 1 h 3"/>
                  <a:gd name="T78" fmla="*/ 1 w 4"/>
                  <a:gd name="T79" fmla="*/ 1 h 3"/>
                  <a:gd name="T80" fmla="*/ 1 w 4"/>
                  <a:gd name="T8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3">
                    <a:moveTo>
                      <a:pt x="1" y="0"/>
                    </a:moveTo>
                    <a:cubicBezTo>
                      <a:pt x="1" y="1"/>
                      <a:pt x="1" y="1"/>
                      <a:pt x="1" y="1"/>
                    </a:cubicBezTo>
                    <a:cubicBezTo>
                      <a:pt x="1" y="1"/>
                      <a:pt x="1" y="1"/>
                      <a:pt x="1" y="0"/>
                    </a:cubicBezTo>
                    <a:cubicBezTo>
                      <a:pt x="0" y="1"/>
                      <a:pt x="1" y="0"/>
                      <a:pt x="0" y="1"/>
                    </a:cubicBezTo>
                    <a:cubicBezTo>
                      <a:pt x="1" y="1"/>
                      <a:pt x="1" y="2"/>
                      <a:pt x="1" y="1"/>
                    </a:cubicBezTo>
                    <a:cubicBezTo>
                      <a:pt x="1" y="2"/>
                      <a:pt x="1" y="2"/>
                      <a:pt x="1" y="2"/>
                    </a:cubicBezTo>
                    <a:cubicBezTo>
                      <a:pt x="2" y="1"/>
                      <a:pt x="1" y="3"/>
                      <a:pt x="2" y="1"/>
                    </a:cubicBezTo>
                    <a:cubicBezTo>
                      <a:pt x="1" y="2"/>
                      <a:pt x="1" y="2"/>
                      <a:pt x="1" y="2"/>
                    </a:cubicBezTo>
                    <a:cubicBezTo>
                      <a:pt x="1" y="2"/>
                      <a:pt x="2" y="1"/>
                      <a:pt x="2" y="2"/>
                    </a:cubicBezTo>
                    <a:cubicBezTo>
                      <a:pt x="2" y="1"/>
                      <a:pt x="2" y="1"/>
                      <a:pt x="2" y="1"/>
                    </a:cubicBezTo>
                    <a:cubicBezTo>
                      <a:pt x="2" y="2"/>
                      <a:pt x="2" y="2"/>
                      <a:pt x="2" y="2"/>
                    </a:cubicBezTo>
                    <a:cubicBezTo>
                      <a:pt x="2" y="1"/>
                      <a:pt x="2" y="1"/>
                      <a:pt x="2" y="1"/>
                    </a:cubicBezTo>
                    <a:cubicBezTo>
                      <a:pt x="2" y="1"/>
                      <a:pt x="2" y="1"/>
                      <a:pt x="2" y="1"/>
                    </a:cubicBezTo>
                    <a:cubicBezTo>
                      <a:pt x="2" y="2"/>
                      <a:pt x="2" y="2"/>
                      <a:pt x="2" y="2"/>
                    </a:cubicBezTo>
                    <a:cubicBezTo>
                      <a:pt x="2" y="2"/>
                      <a:pt x="2" y="1"/>
                      <a:pt x="2" y="1"/>
                    </a:cubicBezTo>
                    <a:cubicBezTo>
                      <a:pt x="2" y="2"/>
                      <a:pt x="2" y="2"/>
                      <a:pt x="2" y="2"/>
                    </a:cubicBezTo>
                    <a:cubicBezTo>
                      <a:pt x="2" y="2"/>
                      <a:pt x="2" y="3"/>
                      <a:pt x="3" y="1"/>
                    </a:cubicBezTo>
                    <a:cubicBezTo>
                      <a:pt x="3" y="1"/>
                      <a:pt x="3" y="1"/>
                      <a:pt x="3" y="1"/>
                    </a:cubicBezTo>
                    <a:cubicBezTo>
                      <a:pt x="3" y="0"/>
                      <a:pt x="3" y="1"/>
                      <a:pt x="3" y="1"/>
                    </a:cubicBezTo>
                    <a:cubicBezTo>
                      <a:pt x="3" y="1"/>
                      <a:pt x="3" y="1"/>
                      <a:pt x="3" y="1"/>
                    </a:cubicBezTo>
                    <a:cubicBezTo>
                      <a:pt x="2" y="2"/>
                      <a:pt x="3" y="1"/>
                      <a:pt x="2" y="1"/>
                    </a:cubicBezTo>
                    <a:cubicBezTo>
                      <a:pt x="3" y="1"/>
                      <a:pt x="3" y="1"/>
                      <a:pt x="3" y="1"/>
                    </a:cubicBezTo>
                    <a:cubicBezTo>
                      <a:pt x="4" y="0"/>
                      <a:pt x="2" y="1"/>
                      <a:pt x="3" y="0"/>
                    </a:cubicBezTo>
                    <a:cubicBezTo>
                      <a:pt x="3" y="0"/>
                      <a:pt x="3" y="0"/>
                      <a:pt x="3" y="0"/>
                    </a:cubicBezTo>
                    <a:cubicBezTo>
                      <a:pt x="3" y="0"/>
                      <a:pt x="3" y="0"/>
                      <a:pt x="3" y="0"/>
                    </a:cubicBezTo>
                    <a:cubicBezTo>
                      <a:pt x="3" y="0"/>
                      <a:pt x="3" y="0"/>
                      <a:pt x="3" y="0"/>
                    </a:cubicBezTo>
                    <a:cubicBezTo>
                      <a:pt x="3" y="1"/>
                      <a:pt x="2" y="1"/>
                      <a:pt x="2" y="1"/>
                    </a:cubicBezTo>
                    <a:cubicBezTo>
                      <a:pt x="2" y="1"/>
                      <a:pt x="2" y="2"/>
                      <a:pt x="2" y="1"/>
                    </a:cubicBezTo>
                    <a:cubicBezTo>
                      <a:pt x="2" y="1"/>
                      <a:pt x="2" y="1"/>
                      <a:pt x="3" y="1"/>
                    </a:cubicBezTo>
                    <a:cubicBezTo>
                      <a:pt x="2" y="1"/>
                      <a:pt x="2" y="1"/>
                      <a:pt x="2" y="1"/>
                    </a:cubicBezTo>
                    <a:cubicBezTo>
                      <a:pt x="2" y="1"/>
                      <a:pt x="3" y="0"/>
                      <a:pt x="3" y="0"/>
                    </a:cubicBezTo>
                    <a:cubicBezTo>
                      <a:pt x="3" y="0"/>
                      <a:pt x="3" y="0"/>
                      <a:pt x="2" y="1"/>
                    </a:cubicBezTo>
                    <a:cubicBezTo>
                      <a:pt x="3" y="0"/>
                      <a:pt x="2" y="0"/>
                      <a:pt x="2" y="1"/>
                    </a:cubicBezTo>
                    <a:cubicBezTo>
                      <a:pt x="2" y="1"/>
                      <a:pt x="2" y="0"/>
                      <a:pt x="2" y="0"/>
                    </a:cubicBezTo>
                    <a:cubicBezTo>
                      <a:pt x="2" y="0"/>
                      <a:pt x="2" y="0"/>
                      <a:pt x="2" y="1"/>
                    </a:cubicBezTo>
                    <a:cubicBezTo>
                      <a:pt x="1" y="1"/>
                      <a:pt x="2" y="1"/>
                      <a:pt x="2" y="0"/>
                    </a:cubicBezTo>
                    <a:cubicBezTo>
                      <a:pt x="1" y="1"/>
                      <a:pt x="1" y="1"/>
                      <a:pt x="1" y="1"/>
                    </a:cubicBezTo>
                    <a:cubicBezTo>
                      <a:pt x="1" y="1"/>
                      <a:pt x="2" y="0"/>
                      <a:pt x="1" y="0"/>
                    </a:cubicBezTo>
                    <a:cubicBezTo>
                      <a:pt x="1" y="1"/>
                      <a:pt x="1" y="1"/>
                      <a:pt x="1" y="1"/>
                    </a:cubicBezTo>
                    <a:cubicBezTo>
                      <a:pt x="1" y="1"/>
                      <a:pt x="0" y="1"/>
                      <a:pt x="1" y="1"/>
                    </a:cubicBezTo>
                    <a:cubicBezTo>
                      <a:pt x="1" y="1"/>
                      <a:pt x="1" y="1"/>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1" name="Freeform 2077"/>
              <p:cNvSpPr/>
              <p:nvPr/>
            </p:nvSpPr>
            <p:spPr bwMode="auto">
              <a:xfrm>
                <a:off x="1287" y="2712"/>
                <a:ext cx="2" cy="4"/>
              </a:xfrm>
              <a:custGeom>
                <a:avLst/>
                <a:gdLst>
                  <a:gd name="T0" fmla="*/ 0 w 1"/>
                  <a:gd name="T1" fmla="*/ 1 h 2"/>
                  <a:gd name="T2" fmla="*/ 1 w 1"/>
                  <a:gd name="T3" fmla="*/ 1 h 2"/>
                  <a:gd name="T4" fmla="*/ 0 w 1"/>
                  <a:gd name="T5" fmla="*/ 1 h 2"/>
                  <a:gd name="T6" fmla="*/ 0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1" y="1"/>
                      <a:pt x="1" y="1"/>
                      <a:pt x="1" y="1"/>
                    </a:cubicBezTo>
                    <a:cubicBezTo>
                      <a:pt x="1" y="0"/>
                      <a:pt x="0" y="1"/>
                      <a:pt x="0" y="1"/>
                    </a:cubicBezTo>
                    <a:cubicBezTo>
                      <a:pt x="0" y="1"/>
                      <a:pt x="0" y="2"/>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2" name="Freeform 2078"/>
              <p:cNvSpPr/>
              <p:nvPr/>
            </p:nvSpPr>
            <p:spPr bwMode="auto">
              <a:xfrm>
                <a:off x="1282" y="2712"/>
                <a:ext cx="7" cy="4"/>
              </a:xfrm>
              <a:custGeom>
                <a:avLst/>
                <a:gdLst>
                  <a:gd name="T0" fmla="*/ 1 w 3"/>
                  <a:gd name="T1" fmla="*/ 1 h 2"/>
                  <a:gd name="T2" fmla="*/ 1 w 3"/>
                  <a:gd name="T3" fmla="*/ 1 h 2"/>
                  <a:gd name="T4" fmla="*/ 1 w 3"/>
                  <a:gd name="T5" fmla="*/ 2 h 2"/>
                  <a:gd name="T6" fmla="*/ 2 w 3"/>
                  <a:gd name="T7" fmla="*/ 1 h 2"/>
                  <a:gd name="T8" fmla="*/ 2 w 3"/>
                  <a:gd name="T9" fmla="*/ 1 h 2"/>
                  <a:gd name="T10" fmla="*/ 2 w 3"/>
                  <a:gd name="T11" fmla="*/ 1 h 2"/>
                  <a:gd name="T12" fmla="*/ 2 w 3"/>
                  <a:gd name="T13" fmla="*/ 1 h 2"/>
                  <a:gd name="T14" fmla="*/ 2 w 3"/>
                  <a:gd name="T15" fmla="*/ 1 h 2"/>
                  <a:gd name="T16" fmla="*/ 2 w 3"/>
                  <a:gd name="T17" fmla="*/ 1 h 2"/>
                  <a:gd name="T18" fmla="*/ 3 w 3"/>
                  <a:gd name="T19" fmla="*/ 0 h 2"/>
                  <a:gd name="T20" fmla="*/ 2 w 3"/>
                  <a:gd name="T21" fmla="*/ 1 h 2"/>
                  <a:gd name="T22" fmla="*/ 2 w 3"/>
                  <a:gd name="T23" fmla="*/ 0 h 2"/>
                  <a:gd name="T24" fmla="*/ 2 w 3"/>
                  <a:gd name="T25" fmla="*/ 0 h 2"/>
                  <a:gd name="T26" fmla="*/ 2 w 3"/>
                  <a:gd name="T27" fmla="*/ 0 h 2"/>
                  <a:gd name="T28" fmla="*/ 2 w 3"/>
                  <a:gd name="T29" fmla="*/ 1 h 2"/>
                  <a:gd name="T30" fmla="*/ 2 w 3"/>
                  <a:gd name="T31" fmla="*/ 0 h 2"/>
                  <a:gd name="T32" fmla="*/ 2 w 3"/>
                  <a:gd name="T33" fmla="*/ 0 h 2"/>
                  <a:gd name="T34" fmla="*/ 1 w 3"/>
                  <a:gd name="T35" fmla="*/ 1 h 2"/>
                  <a:gd name="T36" fmla="*/ 1 w 3"/>
                  <a:gd name="T37" fmla="*/ 0 h 2"/>
                  <a:gd name="T38" fmla="*/ 2 w 3"/>
                  <a:gd name="T39" fmla="*/ 0 h 2"/>
                  <a:gd name="T40" fmla="*/ 0 w 3"/>
                  <a:gd name="T41" fmla="*/ 1 h 2"/>
                  <a:gd name="T42" fmla="*/ 1 w 3"/>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2">
                    <a:moveTo>
                      <a:pt x="1" y="1"/>
                    </a:moveTo>
                    <a:cubicBezTo>
                      <a:pt x="1" y="1"/>
                      <a:pt x="1" y="1"/>
                      <a:pt x="1" y="1"/>
                    </a:cubicBezTo>
                    <a:cubicBezTo>
                      <a:pt x="1" y="1"/>
                      <a:pt x="2" y="1"/>
                      <a:pt x="1" y="2"/>
                    </a:cubicBezTo>
                    <a:cubicBezTo>
                      <a:pt x="1" y="2"/>
                      <a:pt x="2" y="1"/>
                      <a:pt x="2" y="1"/>
                    </a:cubicBezTo>
                    <a:cubicBezTo>
                      <a:pt x="2" y="1"/>
                      <a:pt x="2" y="1"/>
                      <a:pt x="2" y="1"/>
                    </a:cubicBezTo>
                    <a:cubicBezTo>
                      <a:pt x="2" y="1"/>
                      <a:pt x="2" y="2"/>
                      <a:pt x="2" y="1"/>
                    </a:cubicBezTo>
                    <a:cubicBezTo>
                      <a:pt x="2" y="1"/>
                      <a:pt x="2" y="1"/>
                      <a:pt x="2" y="1"/>
                    </a:cubicBezTo>
                    <a:cubicBezTo>
                      <a:pt x="2" y="1"/>
                      <a:pt x="2" y="1"/>
                      <a:pt x="2" y="1"/>
                    </a:cubicBezTo>
                    <a:cubicBezTo>
                      <a:pt x="2" y="1"/>
                      <a:pt x="2" y="1"/>
                      <a:pt x="2" y="1"/>
                    </a:cubicBezTo>
                    <a:cubicBezTo>
                      <a:pt x="3" y="0"/>
                      <a:pt x="3" y="0"/>
                      <a:pt x="3" y="0"/>
                    </a:cubicBezTo>
                    <a:cubicBezTo>
                      <a:pt x="3" y="0"/>
                      <a:pt x="2" y="1"/>
                      <a:pt x="2" y="1"/>
                    </a:cubicBezTo>
                    <a:cubicBezTo>
                      <a:pt x="2" y="0"/>
                      <a:pt x="2" y="0"/>
                      <a:pt x="2" y="0"/>
                    </a:cubicBezTo>
                    <a:cubicBezTo>
                      <a:pt x="2" y="0"/>
                      <a:pt x="2" y="0"/>
                      <a:pt x="2" y="0"/>
                    </a:cubicBezTo>
                    <a:cubicBezTo>
                      <a:pt x="2" y="0"/>
                      <a:pt x="2" y="0"/>
                      <a:pt x="2" y="0"/>
                    </a:cubicBezTo>
                    <a:cubicBezTo>
                      <a:pt x="2" y="0"/>
                      <a:pt x="2" y="1"/>
                      <a:pt x="2" y="1"/>
                    </a:cubicBezTo>
                    <a:cubicBezTo>
                      <a:pt x="1" y="1"/>
                      <a:pt x="2" y="0"/>
                      <a:pt x="2" y="0"/>
                    </a:cubicBezTo>
                    <a:cubicBezTo>
                      <a:pt x="2" y="0"/>
                      <a:pt x="1" y="1"/>
                      <a:pt x="2" y="0"/>
                    </a:cubicBezTo>
                    <a:cubicBezTo>
                      <a:pt x="1" y="1"/>
                      <a:pt x="1" y="1"/>
                      <a:pt x="1" y="1"/>
                    </a:cubicBezTo>
                    <a:cubicBezTo>
                      <a:pt x="1" y="0"/>
                      <a:pt x="1" y="0"/>
                      <a:pt x="1" y="0"/>
                    </a:cubicBezTo>
                    <a:cubicBezTo>
                      <a:pt x="2" y="0"/>
                      <a:pt x="2" y="0"/>
                      <a:pt x="2" y="0"/>
                    </a:cubicBezTo>
                    <a:cubicBezTo>
                      <a:pt x="1" y="1"/>
                      <a:pt x="1" y="1"/>
                      <a:pt x="0" y="1"/>
                    </a:cubicBezTo>
                    <a:cubicBezTo>
                      <a:pt x="0" y="2"/>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3" name="Rectangle 2079"/>
              <p:cNvSpPr>
                <a:spLocks noChangeArrowheads="1"/>
              </p:cNvSpPr>
              <p:nvPr/>
            </p:nvSpPr>
            <p:spPr bwMode="auto">
              <a:xfrm>
                <a:off x="1285"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4" name="Rectangle 2080"/>
              <p:cNvSpPr>
                <a:spLocks noChangeArrowheads="1"/>
              </p:cNvSpPr>
              <p:nvPr/>
            </p:nvSpPr>
            <p:spPr bwMode="auto">
              <a:xfrm>
                <a:off x="1249" y="278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5" name="Freeform 2081"/>
              <p:cNvSpPr/>
              <p:nvPr/>
            </p:nvSpPr>
            <p:spPr bwMode="auto">
              <a:xfrm>
                <a:off x="1249" y="2788"/>
                <a:ext cx="5" cy="0"/>
              </a:xfrm>
              <a:custGeom>
                <a:avLst/>
                <a:gdLst>
                  <a:gd name="T0" fmla="*/ 2 w 2"/>
                  <a:gd name="T1" fmla="*/ 2 w 2"/>
                  <a:gd name="T2" fmla="*/ 0 w 2"/>
                  <a:gd name="T3" fmla="*/ 1 w 2"/>
                  <a:gd name="T4" fmla="*/ 1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2" y="0"/>
                      <a:pt x="2" y="0"/>
                      <a:pt x="2" y="0"/>
                    </a:cubicBezTo>
                    <a:cubicBezTo>
                      <a:pt x="0" y="0"/>
                      <a:pt x="1" y="0"/>
                      <a:pt x="0" y="0"/>
                    </a:cubicBezTo>
                    <a:cubicBezTo>
                      <a:pt x="0" y="0"/>
                      <a:pt x="1" y="0"/>
                      <a:pt x="1" y="0"/>
                    </a:cubicBezTo>
                    <a:cubicBezTo>
                      <a:pt x="1" y="0"/>
                      <a:pt x="0" y="0"/>
                      <a:pt x="1" y="0"/>
                    </a:cubicBezTo>
                    <a:cubicBezTo>
                      <a:pt x="1" y="0"/>
                      <a:pt x="1" y="0"/>
                      <a:pt x="2" y="0"/>
                    </a:cubicBezTo>
                    <a:cubicBezTo>
                      <a:pt x="2" y="0"/>
                      <a:pt x="1" y="0"/>
                      <a:pt x="2"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6" name="Freeform 2082"/>
              <p:cNvSpPr/>
              <p:nvPr/>
            </p:nvSpPr>
            <p:spPr bwMode="auto">
              <a:xfrm>
                <a:off x="1251" y="27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7" name="Freeform 2083"/>
              <p:cNvSpPr/>
              <p:nvPr/>
            </p:nvSpPr>
            <p:spPr bwMode="auto">
              <a:xfrm>
                <a:off x="1249" y="278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8" name="Freeform 2084"/>
              <p:cNvSpPr/>
              <p:nvPr/>
            </p:nvSpPr>
            <p:spPr bwMode="auto">
              <a:xfrm>
                <a:off x="1249" y="278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9" name="Freeform 2085"/>
              <p:cNvSpPr/>
              <p:nvPr/>
            </p:nvSpPr>
            <p:spPr bwMode="auto">
              <a:xfrm>
                <a:off x="1249" y="2785"/>
                <a:ext cx="5" cy="3"/>
              </a:xfrm>
              <a:custGeom>
                <a:avLst/>
                <a:gdLst>
                  <a:gd name="T0" fmla="*/ 0 w 2"/>
                  <a:gd name="T1" fmla="*/ 0 h 1"/>
                  <a:gd name="T2" fmla="*/ 0 w 2"/>
                  <a:gd name="T3" fmla="*/ 1 h 1"/>
                  <a:gd name="T4" fmla="*/ 0 w 2"/>
                  <a:gd name="T5" fmla="*/ 1 h 1"/>
                  <a:gd name="T6" fmla="*/ 1 w 2"/>
                  <a:gd name="T7" fmla="*/ 1 h 1"/>
                  <a:gd name="T8" fmla="*/ 1 w 2"/>
                  <a:gd name="T9" fmla="*/ 1 h 1"/>
                  <a:gd name="T10" fmla="*/ 2 w 2"/>
                  <a:gd name="T11" fmla="*/ 1 h 1"/>
                  <a:gd name="T12" fmla="*/ 0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0"/>
                    </a:moveTo>
                    <a:cubicBezTo>
                      <a:pt x="0" y="0"/>
                      <a:pt x="0" y="1"/>
                      <a:pt x="0" y="1"/>
                    </a:cubicBezTo>
                    <a:cubicBezTo>
                      <a:pt x="0" y="1"/>
                      <a:pt x="0" y="1"/>
                      <a:pt x="0" y="1"/>
                    </a:cubicBezTo>
                    <a:cubicBezTo>
                      <a:pt x="1" y="1"/>
                      <a:pt x="2" y="1"/>
                      <a:pt x="1" y="1"/>
                    </a:cubicBezTo>
                    <a:cubicBezTo>
                      <a:pt x="2" y="1"/>
                      <a:pt x="1" y="1"/>
                      <a:pt x="1" y="1"/>
                    </a:cubicBezTo>
                    <a:cubicBezTo>
                      <a:pt x="2" y="1"/>
                      <a:pt x="2" y="1"/>
                      <a:pt x="2" y="1"/>
                    </a:cubicBezTo>
                    <a:cubicBezTo>
                      <a:pt x="2" y="1"/>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0" name="Freeform 2086"/>
              <p:cNvSpPr/>
              <p:nvPr/>
            </p:nvSpPr>
            <p:spPr bwMode="auto">
              <a:xfrm>
                <a:off x="1251"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1" name="Rectangle 2087"/>
              <p:cNvSpPr>
                <a:spLocks noChangeArrowheads="1"/>
              </p:cNvSpPr>
              <p:nvPr/>
            </p:nvSpPr>
            <p:spPr bwMode="auto">
              <a:xfrm>
                <a:off x="1249" y="2788"/>
                <a:ext cx="2"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42" name="Freeform 2088"/>
              <p:cNvSpPr/>
              <p:nvPr/>
            </p:nvSpPr>
            <p:spPr bwMode="auto">
              <a:xfrm>
                <a:off x="1249" y="2785"/>
                <a:ext cx="5" cy="0"/>
              </a:xfrm>
              <a:custGeom>
                <a:avLst/>
                <a:gdLst>
                  <a:gd name="T0" fmla="*/ 0 w 2"/>
                  <a:gd name="T1" fmla="*/ 1 w 2"/>
                  <a:gd name="T2" fmla="*/ 2 w 2"/>
                  <a:gd name="T3" fmla="*/ 2 w 2"/>
                  <a:gd name="T4" fmla="*/ 0 w 2"/>
                </a:gdLst>
                <a:ahLst/>
                <a:cxnLst>
                  <a:cxn ang="0">
                    <a:pos x="T0" y="0"/>
                  </a:cxn>
                  <a:cxn ang="0">
                    <a:pos x="T1" y="0"/>
                  </a:cxn>
                  <a:cxn ang="0">
                    <a:pos x="T2" y="0"/>
                  </a:cxn>
                  <a:cxn ang="0">
                    <a:pos x="T3" y="0"/>
                  </a:cxn>
                  <a:cxn ang="0">
                    <a:pos x="T4" y="0"/>
                  </a:cxn>
                </a:cxnLst>
                <a:rect l="0" t="0" r="r" b="b"/>
                <a:pathLst>
                  <a:path w="2">
                    <a:moveTo>
                      <a:pt x="0" y="0"/>
                    </a:moveTo>
                    <a:cubicBezTo>
                      <a:pt x="1" y="0"/>
                      <a:pt x="0" y="0"/>
                      <a:pt x="1" y="0"/>
                    </a:cubicBezTo>
                    <a:cubicBezTo>
                      <a:pt x="1" y="0"/>
                      <a:pt x="2" y="0"/>
                      <a:pt x="2" y="0"/>
                    </a:cubicBezTo>
                    <a:cubicBezTo>
                      <a:pt x="2" y="0"/>
                      <a:pt x="2" y="0"/>
                      <a:pt x="2" y="0"/>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3" name="Freeform 2089"/>
              <p:cNvSpPr/>
              <p:nvPr/>
            </p:nvSpPr>
            <p:spPr bwMode="auto">
              <a:xfrm>
                <a:off x="1256" y="27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4" name="Freeform 2090"/>
              <p:cNvSpPr/>
              <p:nvPr/>
            </p:nvSpPr>
            <p:spPr bwMode="auto">
              <a:xfrm>
                <a:off x="1251" y="2783"/>
                <a:ext cx="7" cy="2"/>
              </a:xfrm>
              <a:custGeom>
                <a:avLst/>
                <a:gdLst>
                  <a:gd name="T0" fmla="*/ 0 w 3"/>
                  <a:gd name="T1" fmla="*/ 0 h 1"/>
                  <a:gd name="T2" fmla="*/ 1 w 3"/>
                  <a:gd name="T3" fmla="*/ 1 h 1"/>
                  <a:gd name="T4" fmla="*/ 0 w 3"/>
                  <a:gd name="T5" fmla="*/ 1 h 1"/>
                  <a:gd name="T6" fmla="*/ 1 w 3"/>
                  <a:gd name="T7" fmla="*/ 1 h 1"/>
                  <a:gd name="T8" fmla="*/ 0 w 3"/>
                  <a:gd name="T9" fmla="*/ 1 h 1"/>
                  <a:gd name="T10" fmla="*/ 1 w 3"/>
                  <a:gd name="T11" fmla="*/ 1 h 1"/>
                  <a:gd name="T12" fmla="*/ 0 w 3"/>
                  <a:gd name="T13" fmla="*/ 1 h 1"/>
                  <a:gd name="T14" fmla="*/ 1 w 3"/>
                  <a:gd name="T15" fmla="*/ 1 h 1"/>
                  <a:gd name="T16" fmla="*/ 1 w 3"/>
                  <a:gd name="T17" fmla="*/ 1 h 1"/>
                  <a:gd name="T18" fmla="*/ 2 w 3"/>
                  <a:gd name="T19" fmla="*/ 1 h 1"/>
                  <a:gd name="T20" fmla="*/ 3 w 3"/>
                  <a:gd name="T21" fmla="*/ 1 h 1"/>
                  <a:gd name="T22" fmla="*/ 0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0" y="0"/>
                    </a:moveTo>
                    <a:cubicBezTo>
                      <a:pt x="1" y="1"/>
                      <a:pt x="1" y="1"/>
                      <a:pt x="1" y="1"/>
                    </a:cubicBezTo>
                    <a:cubicBezTo>
                      <a:pt x="1" y="1"/>
                      <a:pt x="1" y="1"/>
                      <a:pt x="0" y="1"/>
                    </a:cubicBezTo>
                    <a:cubicBezTo>
                      <a:pt x="0" y="1"/>
                      <a:pt x="1" y="1"/>
                      <a:pt x="1" y="1"/>
                    </a:cubicBezTo>
                    <a:cubicBezTo>
                      <a:pt x="0" y="1"/>
                      <a:pt x="1" y="1"/>
                      <a:pt x="0" y="1"/>
                    </a:cubicBezTo>
                    <a:cubicBezTo>
                      <a:pt x="0" y="1"/>
                      <a:pt x="0" y="1"/>
                      <a:pt x="1" y="1"/>
                    </a:cubicBezTo>
                    <a:cubicBezTo>
                      <a:pt x="0" y="1"/>
                      <a:pt x="0" y="1"/>
                      <a:pt x="0" y="1"/>
                    </a:cubicBezTo>
                    <a:cubicBezTo>
                      <a:pt x="1" y="1"/>
                      <a:pt x="1" y="1"/>
                      <a:pt x="1" y="1"/>
                    </a:cubicBezTo>
                    <a:cubicBezTo>
                      <a:pt x="2" y="1"/>
                      <a:pt x="0" y="1"/>
                      <a:pt x="1" y="1"/>
                    </a:cubicBezTo>
                    <a:cubicBezTo>
                      <a:pt x="2" y="1"/>
                      <a:pt x="2" y="1"/>
                      <a:pt x="2" y="1"/>
                    </a:cubicBezTo>
                    <a:cubicBezTo>
                      <a:pt x="2" y="1"/>
                      <a:pt x="3" y="1"/>
                      <a:pt x="3" y="1"/>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5" name="Freeform 2091"/>
              <p:cNvSpPr/>
              <p:nvPr/>
            </p:nvSpPr>
            <p:spPr bwMode="auto">
              <a:xfrm>
                <a:off x="1254" y="2783"/>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6" name="Freeform 2092"/>
              <p:cNvSpPr/>
              <p:nvPr/>
            </p:nvSpPr>
            <p:spPr bwMode="auto">
              <a:xfrm>
                <a:off x="1251" y="2783"/>
                <a:ext cx="7" cy="0"/>
              </a:xfrm>
              <a:custGeom>
                <a:avLst/>
                <a:gdLst>
                  <a:gd name="T0" fmla="*/ 0 w 3"/>
                  <a:gd name="T1" fmla="*/ 1 w 3"/>
                  <a:gd name="T2" fmla="*/ 0 w 3"/>
                  <a:gd name="T3" fmla="*/ 1 w 3"/>
                  <a:gd name="T4" fmla="*/ 0 w 3"/>
                  <a:gd name="T5" fmla="*/ 2 w 3"/>
                  <a:gd name="T6" fmla="*/ 2 w 3"/>
                  <a:gd name="T7" fmla="*/ 1 w 3"/>
                  <a:gd name="T8" fmla="*/ 1 w 3"/>
                  <a:gd name="T9" fmla="*/ 1 w 3"/>
                  <a:gd name="T10"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0" y="0"/>
                    </a:moveTo>
                    <a:cubicBezTo>
                      <a:pt x="1" y="0"/>
                      <a:pt x="1" y="0"/>
                      <a:pt x="1" y="0"/>
                    </a:cubicBezTo>
                    <a:cubicBezTo>
                      <a:pt x="0" y="0"/>
                      <a:pt x="0" y="0"/>
                      <a:pt x="0" y="0"/>
                    </a:cubicBezTo>
                    <a:cubicBezTo>
                      <a:pt x="1" y="0"/>
                      <a:pt x="1" y="0"/>
                      <a:pt x="1" y="0"/>
                    </a:cubicBezTo>
                    <a:cubicBezTo>
                      <a:pt x="2" y="0"/>
                      <a:pt x="1" y="0"/>
                      <a:pt x="0" y="0"/>
                    </a:cubicBezTo>
                    <a:cubicBezTo>
                      <a:pt x="1" y="0"/>
                      <a:pt x="1" y="0"/>
                      <a:pt x="2" y="0"/>
                    </a:cubicBezTo>
                    <a:cubicBezTo>
                      <a:pt x="2" y="0"/>
                      <a:pt x="2" y="0"/>
                      <a:pt x="2" y="0"/>
                    </a:cubicBezTo>
                    <a:cubicBezTo>
                      <a:pt x="3" y="0"/>
                      <a:pt x="2" y="0"/>
                      <a:pt x="1" y="0"/>
                    </a:cubicBezTo>
                    <a:cubicBezTo>
                      <a:pt x="1" y="0"/>
                      <a:pt x="1" y="0"/>
                      <a:pt x="1" y="0"/>
                    </a:cubicBezTo>
                    <a:cubicBezTo>
                      <a:pt x="1" y="0"/>
                      <a:pt x="1" y="0"/>
                      <a:pt x="1"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7" name="Freeform 2093"/>
              <p:cNvSpPr/>
              <p:nvPr/>
            </p:nvSpPr>
            <p:spPr bwMode="auto">
              <a:xfrm>
                <a:off x="1251" y="27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8" name="Freeform 2094"/>
              <p:cNvSpPr/>
              <p:nvPr/>
            </p:nvSpPr>
            <p:spPr bwMode="auto">
              <a:xfrm>
                <a:off x="1254" y="27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9" name="Rectangle 2095"/>
              <p:cNvSpPr>
                <a:spLocks noChangeArrowheads="1"/>
              </p:cNvSpPr>
              <p:nvPr/>
            </p:nvSpPr>
            <p:spPr bwMode="auto">
              <a:xfrm>
                <a:off x="1251" y="278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0" name="Freeform 2096"/>
              <p:cNvSpPr/>
              <p:nvPr/>
            </p:nvSpPr>
            <p:spPr bwMode="auto">
              <a:xfrm>
                <a:off x="1249" y="2773"/>
                <a:ext cx="7" cy="10"/>
              </a:xfrm>
              <a:custGeom>
                <a:avLst/>
                <a:gdLst>
                  <a:gd name="T0" fmla="*/ 3 w 3"/>
                  <a:gd name="T1" fmla="*/ 0 h 4"/>
                  <a:gd name="T2" fmla="*/ 2 w 3"/>
                  <a:gd name="T3" fmla="*/ 0 h 4"/>
                  <a:gd name="T4" fmla="*/ 1 w 3"/>
                  <a:gd name="T5" fmla="*/ 0 h 4"/>
                  <a:gd name="T6" fmla="*/ 0 w 3"/>
                  <a:gd name="T7" fmla="*/ 0 h 4"/>
                  <a:gd name="T8" fmla="*/ 1 w 3"/>
                  <a:gd name="T9" fmla="*/ 0 h 4"/>
                  <a:gd name="T10" fmla="*/ 0 w 3"/>
                  <a:gd name="T11" fmla="*/ 0 h 4"/>
                  <a:gd name="T12" fmla="*/ 1 w 3"/>
                  <a:gd name="T13" fmla="*/ 1 h 4"/>
                  <a:gd name="T14" fmla="*/ 1 w 3"/>
                  <a:gd name="T15" fmla="*/ 1 h 4"/>
                  <a:gd name="T16" fmla="*/ 1 w 3"/>
                  <a:gd name="T17" fmla="*/ 3 h 4"/>
                  <a:gd name="T18" fmla="*/ 2 w 3"/>
                  <a:gd name="T19" fmla="*/ 3 h 4"/>
                  <a:gd name="T20" fmla="*/ 1 w 3"/>
                  <a:gd name="T21" fmla="*/ 3 h 4"/>
                  <a:gd name="T22" fmla="*/ 1 w 3"/>
                  <a:gd name="T23" fmla="*/ 3 h 4"/>
                  <a:gd name="T24" fmla="*/ 1 w 3"/>
                  <a:gd name="T25" fmla="*/ 3 h 4"/>
                  <a:gd name="T26" fmla="*/ 2 w 3"/>
                  <a:gd name="T27" fmla="*/ 3 h 4"/>
                  <a:gd name="T28" fmla="*/ 1 w 3"/>
                  <a:gd name="T29" fmla="*/ 3 h 4"/>
                  <a:gd name="T30" fmla="*/ 2 w 3"/>
                  <a:gd name="T31" fmla="*/ 4 h 4"/>
                  <a:gd name="T32" fmla="*/ 2 w 3"/>
                  <a:gd name="T33" fmla="*/ 3 h 4"/>
                  <a:gd name="T34" fmla="*/ 3 w 3"/>
                  <a:gd name="T35" fmla="*/ 4 h 4"/>
                  <a:gd name="T36" fmla="*/ 1 w 3"/>
                  <a:gd name="T37" fmla="*/ 3 h 4"/>
                  <a:gd name="T38" fmla="*/ 2 w 3"/>
                  <a:gd name="T39" fmla="*/ 3 h 4"/>
                  <a:gd name="T40" fmla="*/ 3 w 3"/>
                  <a:gd name="T41" fmla="*/ 2 h 4"/>
                  <a:gd name="T42" fmla="*/ 2 w 3"/>
                  <a:gd name="T43" fmla="*/ 2 h 4"/>
                  <a:gd name="T44" fmla="*/ 2 w 3"/>
                  <a:gd name="T45" fmla="*/ 2 h 4"/>
                  <a:gd name="T46" fmla="*/ 2 w 3"/>
                  <a:gd name="T47" fmla="*/ 2 h 4"/>
                  <a:gd name="T48" fmla="*/ 2 w 3"/>
                  <a:gd name="T49" fmla="*/ 2 h 4"/>
                  <a:gd name="T50" fmla="*/ 1 w 3"/>
                  <a:gd name="T51" fmla="*/ 1 h 4"/>
                  <a:gd name="T52" fmla="*/ 3 w 3"/>
                  <a:gd name="T53" fmla="*/ 1 h 4"/>
                  <a:gd name="T54" fmla="*/ 2 w 3"/>
                  <a:gd name="T55" fmla="*/ 1 h 4"/>
                  <a:gd name="T56" fmla="*/ 1 w 3"/>
                  <a:gd name="T57" fmla="*/ 1 h 4"/>
                  <a:gd name="T58" fmla="*/ 3 w 3"/>
                  <a:gd name="T59" fmla="*/ 1 h 4"/>
                  <a:gd name="T60" fmla="*/ 2 w 3"/>
                  <a:gd name="T61" fmla="*/ 1 h 4"/>
                  <a:gd name="T62" fmla="*/ 1 w 3"/>
                  <a:gd name="T63" fmla="*/ 1 h 4"/>
                  <a:gd name="T64" fmla="*/ 2 w 3"/>
                  <a:gd name="T65" fmla="*/ 0 h 4"/>
                  <a:gd name="T66" fmla="*/ 3 w 3"/>
                  <a:gd name="T67" fmla="*/ 1 h 4"/>
                  <a:gd name="T68" fmla="*/ 3 w 3"/>
                  <a:gd name="T69" fmla="*/ 0 h 4"/>
                  <a:gd name="T70" fmla="*/ 2 w 3"/>
                  <a:gd name="T71" fmla="*/ 0 h 4"/>
                  <a:gd name="T72" fmla="*/ 3 w 3"/>
                  <a:gd name="T7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4">
                    <a:moveTo>
                      <a:pt x="3" y="0"/>
                    </a:moveTo>
                    <a:cubicBezTo>
                      <a:pt x="2" y="0"/>
                      <a:pt x="2" y="0"/>
                      <a:pt x="2" y="0"/>
                    </a:cubicBezTo>
                    <a:cubicBezTo>
                      <a:pt x="2" y="0"/>
                      <a:pt x="2" y="0"/>
                      <a:pt x="1" y="0"/>
                    </a:cubicBezTo>
                    <a:cubicBezTo>
                      <a:pt x="1" y="0"/>
                      <a:pt x="1" y="0"/>
                      <a:pt x="0" y="0"/>
                    </a:cubicBezTo>
                    <a:cubicBezTo>
                      <a:pt x="0" y="0"/>
                      <a:pt x="1" y="0"/>
                      <a:pt x="1" y="0"/>
                    </a:cubicBezTo>
                    <a:cubicBezTo>
                      <a:pt x="0" y="0"/>
                      <a:pt x="0" y="0"/>
                      <a:pt x="0" y="0"/>
                    </a:cubicBezTo>
                    <a:cubicBezTo>
                      <a:pt x="1" y="1"/>
                      <a:pt x="1" y="1"/>
                      <a:pt x="1" y="1"/>
                    </a:cubicBezTo>
                    <a:cubicBezTo>
                      <a:pt x="0" y="1"/>
                      <a:pt x="1" y="1"/>
                      <a:pt x="1" y="1"/>
                    </a:cubicBezTo>
                    <a:cubicBezTo>
                      <a:pt x="1" y="2"/>
                      <a:pt x="1" y="2"/>
                      <a:pt x="1" y="3"/>
                    </a:cubicBezTo>
                    <a:cubicBezTo>
                      <a:pt x="2" y="3"/>
                      <a:pt x="2" y="3"/>
                      <a:pt x="2" y="3"/>
                    </a:cubicBezTo>
                    <a:cubicBezTo>
                      <a:pt x="1" y="3"/>
                      <a:pt x="2" y="3"/>
                      <a:pt x="1" y="3"/>
                    </a:cubicBezTo>
                    <a:cubicBezTo>
                      <a:pt x="1" y="3"/>
                      <a:pt x="1" y="3"/>
                      <a:pt x="1" y="3"/>
                    </a:cubicBezTo>
                    <a:cubicBezTo>
                      <a:pt x="0" y="3"/>
                      <a:pt x="1" y="3"/>
                      <a:pt x="1" y="3"/>
                    </a:cubicBezTo>
                    <a:cubicBezTo>
                      <a:pt x="1" y="3"/>
                      <a:pt x="2" y="3"/>
                      <a:pt x="2" y="3"/>
                    </a:cubicBezTo>
                    <a:cubicBezTo>
                      <a:pt x="1" y="3"/>
                      <a:pt x="2" y="3"/>
                      <a:pt x="1" y="3"/>
                    </a:cubicBezTo>
                    <a:cubicBezTo>
                      <a:pt x="0" y="4"/>
                      <a:pt x="2" y="3"/>
                      <a:pt x="2" y="4"/>
                    </a:cubicBezTo>
                    <a:cubicBezTo>
                      <a:pt x="2" y="4"/>
                      <a:pt x="2" y="3"/>
                      <a:pt x="2" y="3"/>
                    </a:cubicBezTo>
                    <a:cubicBezTo>
                      <a:pt x="3" y="3"/>
                      <a:pt x="2" y="4"/>
                      <a:pt x="3" y="4"/>
                    </a:cubicBezTo>
                    <a:cubicBezTo>
                      <a:pt x="3" y="3"/>
                      <a:pt x="2" y="3"/>
                      <a:pt x="1" y="3"/>
                    </a:cubicBezTo>
                    <a:cubicBezTo>
                      <a:pt x="2" y="3"/>
                      <a:pt x="2" y="3"/>
                      <a:pt x="2" y="3"/>
                    </a:cubicBezTo>
                    <a:cubicBezTo>
                      <a:pt x="2" y="2"/>
                      <a:pt x="2" y="2"/>
                      <a:pt x="3" y="2"/>
                    </a:cubicBezTo>
                    <a:cubicBezTo>
                      <a:pt x="2" y="2"/>
                      <a:pt x="3" y="2"/>
                      <a:pt x="2" y="2"/>
                    </a:cubicBezTo>
                    <a:cubicBezTo>
                      <a:pt x="2" y="2"/>
                      <a:pt x="2" y="2"/>
                      <a:pt x="2" y="2"/>
                    </a:cubicBezTo>
                    <a:cubicBezTo>
                      <a:pt x="2" y="2"/>
                      <a:pt x="2" y="2"/>
                      <a:pt x="2" y="2"/>
                    </a:cubicBezTo>
                    <a:cubicBezTo>
                      <a:pt x="2" y="2"/>
                      <a:pt x="2" y="2"/>
                      <a:pt x="2" y="2"/>
                    </a:cubicBezTo>
                    <a:cubicBezTo>
                      <a:pt x="2" y="2"/>
                      <a:pt x="1" y="2"/>
                      <a:pt x="1" y="1"/>
                    </a:cubicBezTo>
                    <a:cubicBezTo>
                      <a:pt x="3" y="1"/>
                      <a:pt x="3" y="1"/>
                      <a:pt x="3" y="1"/>
                    </a:cubicBezTo>
                    <a:cubicBezTo>
                      <a:pt x="2" y="1"/>
                      <a:pt x="2" y="1"/>
                      <a:pt x="2" y="1"/>
                    </a:cubicBezTo>
                    <a:cubicBezTo>
                      <a:pt x="2" y="1"/>
                      <a:pt x="2" y="1"/>
                      <a:pt x="1" y="1"/>
                    </a:cubicBezTo>
                    <a:cubicBezTo>
                      <a:pt x="1" y="1"/>
                      <a:pt x="2" y="1"/>
                      <a:pt x="3" y="1"/>
                    </a:cubicBezTo>
                    <a:cubicBezTo>
                      <a:pt x="3" y="1"/>
                      <a:pt x="1" y="1"/>
                      <a:pt x="2" y="1"/>
                    </a:cubicBezTo>
                    <a:cubicBezTo>
                      <a:pt x="1" y="1"/>
                      <a:pt x="1" y="1"/>
                      <a:pt x="1" y="1"/>
                    </a:cubicBezTo>
                    <a:cubicBezTo>
                      <a:pt x="1" y="1"/>
                      <a:pt x="2" y="1"/>
                      <a:pt x="2" y="0"/>
                    </a:cubicBezTo>
                    <a:cubicBezTo>
                      <a:pt x="2" y="0"/>
                      <a:pt x="2" y="1"/>
                      <a:pt x="3" y="1"/>
                    </a:cubicBezTo>
                    <a:cubicBezTo>
                      <a:pt x="3" y="0"/>
                      <a:pt x="3" y="0"/>
                      <a:pt x="3" y="0"/>
                    </a:cubicBezTo>
                    <a:cubicBezTo>
                      <a:pt x="2" y="0"/>
                      <a:pt x="2" y="0"/>
                      <a:pt x="2" y="0"/>
                    </a:cubicBezTo>
                    <a:cubicBezTo>
                      <a:pt x="3" y="0"/>
                      <a:pt x="3" y="0"/>
                      <a:pt x="3"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1" name="Freeform 2097"/>
              <p:cNvSpPr/>
              <p:nvPr/>
            </p:nvSpPr>
            <p:spPr bwMode="auto">
              <a:xfrm>
                <a:off x="1256" y="2773"/>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2" name="Freeform 2098"/>
              <p:cNvSpPr/>
              <p:nvPr/>
            </p:nvSpPr>
            <p:spPr bwMode="auto">
              <a:xfrm>
                <a:off x="1256" y="2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3" name="Rectangle 2099"/>
              <p:cNvSpPr>
                <a:spLocks noChangeArrowheads="1"/>
              </p:cNvSpPr>
              <p:nvPr/>
            </p:nvSpPr>
            <p:spPr bwMode="auto">
              <a:xfrm>
                <a:off x="1251" y="277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4" name="Freeform 2100"/>
              <p:cNvSpPr/>
              <p:nvPr/>
            </p:nvSpPr>
            <p:spPr bwMode="auto">
              <a:xfrm>
                <a:off x="1256" y="27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5" name="Freeform 2101"/>
              <p:cNvSpPr/>
              <p:nvPr/>
            </p:nvSpPr>
            <p:spPr bwMode="auto">
              <a:xfrm>
                <a:off x="1256" y="27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6" name="Rectangle 2102"/>
              <p:cNvSpPr>
                <a:spLocks noChangeArrowheads="1"/>
              </p:cNvSpPr>
              <p:nvPr/>
            </p:nvSpPr>
            <p:spPr bwMode="auto">
              <a:xfrm>
                <a:off x="1256" y="277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7" name="Freeform 2103"/>
              <p:cNvSpPr/>
              <p:nvPr/>
            </p:nvSpPr>
            <p:spPr bwMode="auto">
              <a:xfrm>
                <a:off x="1247" y="2769"/>
                <a:ext cx="9" cy="4"/>
              </a:xfrm>
              <a:custGeom>
                <a:avLst/>
                <a:gdLst>
                  <a:gd name="T0" fmla="*/ 1 w 4"/>
                  <a:gd name="T1" fmla="*/ 0 h 2"/>
                  <a:gd name="T2" fmla="*/ 1 w 4"/>
                  <a:gd name="T3" fmla="*/ 0 h 2"/>
                  <a:gd name="T4" fmla="*/ 2 w 4"/>
                  <a:gd name="T5" fmla="*/ 1 h 2"/>
                  <a:gd name="T6" fmla="*/ 1 w 4"/>
                  <a:gd name="T7" fmla="*/ 1 h 2"/>
                  <a:gd name="T8" fmla="*/ 2 w 4"/>
                  <a:gd name="T9" fmla="*/ 1 h 2"/>
                  <a:gd name="T10" fmla="*/ 1 w 4"/>
                  <a:gd name="T11" fmla="*/ 1 h 2"/>
                  <a:gd name="T12" fmla="*/ 3 w 4"/>
                  <a:gd name="T13" fmla="*/ 2 h 2"/>
                  <a:gd name="T14" fmla="*/ 1 w 4"/>
                  <a:gd name="T15" fmla="*/ 2 h 2"/>
                  <a:gd name="T16" fmla="*/ 1 w 4"/>
                  <a:gd name="T17" fmla="*/ 2 h 2"/>
                  <a:gd name="T18" fmla="*/ 2 w 4"/>
                  <a:gd name="T19" fmla="*/ 2 h 2"/>
                  <a:gd name="T20" fmla="*/ 3 w 4"/>
                  <a:gd name="T21" fmla="*/ 2 h 2"/>
                  <a:gd name="T22" fmla="*/ 4 w 4"/>
                  <a:gd name="T23" fmla="*/ 2 h 2"/>
                  <a:gd name="T24" fmla="*/ 3 w 4"/>
                  <a:gd name="T25" fmla="*/ 2 h 2"/>
                  <a:gd name="T26" fmla="*/ 4 w 4"/>
                  <a:gd name="T27" fmla="*/ 2 h 2"/>
                  <a:gd name="T28" fmla="*/ 3 w 4"/>
                  <a:gd name="T29" fmla="*/ 2 h 2"/>
                  <a:gd name="T30" fmla="*/ 4 w 4"/>
                  <a:gd name="T31" fmla="*/ 2 h 2"/>
                  <a:gd name="T32" fmla="*/ 3 w 4"/>
                  <a:gd name="T33" fmla="*/ 1 h 2"/>
                  <a:gd name="T34" fmla="*/ 3 w 4"/>
                  <a:gd name="T35" fmla="*/ 1 h 2"/>
                  <a:gd name="T36" fmla="*/ 2 w 4"/>
                  <a:gd name="T37" fmla="*/ 1 h 2"/>
                  <a:gd name="T38" fmla="*/ 3 w 4"/>
                  <a:gd name="T39" fmla="*/ 1 h 2"/>
                  <a:gd name="T40" fmla="*/ 3 w 4"/>
                  <a:gd name="T41" fmla="*/ 1 h 2"/>
                  <a:gd name="T42" fmla="*/ 4 w 4"/>
                  <a:gd name="T43" fmla="*/ 1 h 2"/>
                  <a:gd name="T44" fmla="*/ 3 w 4"/>
                  <a:gd name="T45" fmla="*/ 1 h 2"/>
                  <a:gd name="T46" fmla="*/ 4 w 4"/>
                  <a:gd name="T47" fmla="*/ 1 h 2"/>
                  <a:gd name="T48" fmla="*/ 2 w 4"/>
                  <a:gd name="T49" fmla="*/ 1 h 2"/>
                  <a:gd name="T50" fmla="*/ 3 w 4"/>
                  <a:gd name="T51" fmla="*/ 1 h 2"/>
                  <a:gd name="T52" fmla="*/ 3 w 4"/>
                  <a:gd name="T53" fmla="*/ 0 h 2"/>
                  <a:gd name="T54" fmla="*/ 3 w 4"/>
                  <a:gd name="T55" fmla="*/ 0 h 2"/>
                  <a:gd name="T56" fmla="*/ 3 w 4"/>
                  <a:gd name="T57" fmla="*/ 0 h 2"/>
                  <a:gd name="T58" fmla="*/ 2 w 4"/>
                  <a:gd name="T59" fmla="*/ 0 h 2"/>
                  <a:gd name="T60" fmla="*/ 2 w 4"/>
                  <a:gd name="T61" fmla="*/ 0 h 2"/>
                  <a:gd name="T62" fmla="*/ 2 w 4"/>
                  <a:gd name="T63" fmla="*/ 0 h 2"/>
                  <a:gd name="T64" fmla="*/ 1 w 4"/>
                  <a:gd name="T65" fmla="*/ 0 h 2"/>
                  <a:gd name="T66" fmla="*/ 2 w 4"/>
                  <a:gd name="T67" fmla="*/ 0 h 2"/>
                  <a:gd name="T68" fmla="*/ 1 w 4"/>
                  <a:gd name="T6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2">
                    <a:moveTo>
                      <a:pt x="1" y="0"/>
                    </a:moveTo>
                    <a:cubicBezTo>
                      <a:pt x="0" y="0"/>
                      <a:pt x="1" y="0"/>
                      <a:pt x="1" y="0"/>
                    </a:cubicBezTo>
                    <a:cubicBezTo>
                      <a:pt x="1" y="1"/>
                      <a:pt x="2" y="1"/>
                      <a:pt x="2" y="1"/>
                    </a:cubicBezTo>
                    <a:cubicBezTo>
                      <a:pt x="1" y="1"/>
                      <a:pt x="1" y="1"/>
                      <a:pt x="1" y="1"/>
                    </a:cubicBezTo>
                    <a:cubicBezTo>
                      <a:pt x="1" y="1"/>
                      <a:pt x="1" y="1"/>
                      <a:pt x="2" y="1"/>
                    </a:cubicBezTo>
                    <a:cubicBezTo>
                      <a:pt x="1" y="1"/>
                      <a:pt x="1" y="1"/>
                      <a:pt x="1" y="1"/>
                    </a:cubicBezTo>
                    <a:cubicBezTo>
                      <a:pt x="1" y="1"/>
                      <a:pt x="3" y="1"/>
                      <a:pt x="3" y="2"/>
                    </a:cubicBezTo>
                    <a:cubicBezTo>
                      <a:pt x="2" y="1"/>
                      <a:pt x="2" y="2"/>
                      <a:pt x="1" y="2"/>
                    </a:cubicBezTo>
                    <a:cubicBezTo>
                      <a:pt x="1" y="2"/>
                      <a:pt x="1" y="2"/>
                      <a:pt x="1" y="2"/>
                    </a:cubicBezTo>
                    <a:cubicBezTo>
                      <a:pt x="1" y="2"/>
                      <a:pt x="2" y="2"/>
                      <a:pt x="2" y="2"/>
                    </a:cubicBezTo>
                    <a:cubicBezTo>
                      <a:pt x="2" y="2"/>
                      <a:pt x="3" y="2"/>
                      <a:pt x="3" y="2"/>
                    </a:cubicBezTo>
                    <a:cubicBezTo>
                      <a:pt x="3" y="2"/>
                      <a:pt x="3" y="2"/>
                      <a:pt x="4" y="2"/>
                    </a:cubicBezTo>
                    <a:cubicBezTo>
                      <a:pt x="3" y="2"/>
                      <a:pt x="3" y="2"/>
                      <a:pt x="3" y="2"/>
                    </a:cubicBezTo>
                    <a:cubicBezTo>
                      <a:pt x="3" y="2"/>
                      <a:pt x="3" y="2"/>
                      <a:pt x="4" y="2"/>
                    </a:cubicBezTo>
                    <a:cubicBezTo>
                      <a:pt x="3" y="2"/>
                      <a:pt x="3" y="2"/>
                      <a:pt x="3" y="2"/>
                    </a:cubicBezTo>
                    <a:cubicBezTo>
                      <a:pt x="4" y="2"/>
                      <a:pt x="4" y="2"/>
                      <a:pt x="4" y="2"/>
                    </a:cubicBezTo>
                    <a:cubicBezTo>
                      <a:pt x="3" y="2"/>
                      <a:pt x="3" y="2"/>
                      <a:pt x="3" y="1"/>
                    </a:cubicBezTo>
                    <a:cubicBezTo>
                      <a:pt x="3" y="1"/>
                      <a:pt x="3" y="1"/>
                      <a:pt x="3" y="1"/>
                    </a:cubicBezTo>
                    <a:cubicBezTo>
                      <a:pt x="3" y="1"/>
                      <a:pt x="3" y="1"/>
                      <a:pt x="2" y="1"/>
                    </a:cubicBezTo>
                    <a:cubicBezTo>
                      <a:pt x="3" y="1"/>
                      <a:pt x="3" y="1"/>
                      <a:pt x="3" y="1"/>
                    </a:cubicBezTo>
                    <a:cubicBezTo>
                      <a:pt x="3" y="1"/>
                      <a:pt x="3" y="1"/>
                      <a:pt x="3" y="1"/>
                    </a:cubicBezTo>
                    <a:cubicBezTo>
                      <a:pt x="3" y="1"/>
                      <a:pt x="4" y="1"/>
                      <a:pt x="4" y="1"/>
                    </a:cubicBezTo>
                    <a:cubicBezTo>
                      <a:pt x="3" y="1"/>
                      <a:pt x="3" y="1"/>
                      <a:pt x="3" y="1"/>
                    </a:cubicBezTo>
                    <a:cubicBezTo>
                      <a:pt x="3" y="1"/>
                      <a:pt x="3" y="1"/>
                      <a:pt x="4" y="1"/>
                    </a:cubicBezTo>
                    <a:cubicBezTo>
                      <a:pt x="3" y="1"/>
                      <a:pt x="2" y="1"/>
                      <a:pt x="2" y="1"/>
                    </a:cubicBezTo>
                    <a:cubicBezTo>
                      <a:pt x="3" y="1"/>
                      <a:pt x="2" y="1"/>
                      <a:pt x="3" y="1"/>
                    </a:cubicBezTo>
                    <a:cubicBezTo>
                      <a:pt x="3" y="1"/>
                      <a:pt x="3" y="1"/>
                      <a:pt x="3" y="0"/>
                    </a:cubicBezTo>
                    <a:cubicBezTo>
                      <a:pt x="3" y="0"/>
                      <a:pt x="3" y="0"/>
                      <a:pt x="3" y="0"/>
                    </a:cubicBezTo>
                    <a:cubicBezTo>
                      <a:pt x="2" y="0"/>
                      <a:pt x="4" y="0"/>
                      <a:pt x="3" y="0"/>
                    </a:cubicBezTo>
                    <a:cubicBezTo>
                      <a:pt x="2" y="0"/>
                      <a:pt x="2" y="0"/>
                      <a:pt x="2" y="0"/>
                    </a:cubicBezTo>
                    <a:cubicBezTo>
                      <a:pt x="2" y="0"/>
                      <a:pt x="2" y="0"/>
                      <a:pt x="2" y="0"/>
                    </a:cubicBezTo>
                    <a:cubicBezTo>
                      <a:pt x="2" y="0"/>
                      <a:pt x="2" y="0"/>
                      <a:pt x="2" y="0"/>
                    </a:cubicBezTo>
                    <a:cubicBezTo>
                      <a:pt x="2" y="0"/>
                      <a:pt x="2" y="0"/>
                      <a:pt x="1" y="0"/>
                    </a:cubicBezTo>
                    <a:cubicBezTo>
                      <a:pt x="1" y="0"/>
                      <a:pt x="2" y="0"/>
                      <a:pt x="2" y="0"/>
                    </a:cubicBezTo>
                    <a:cubicBezTo>
                      <a:pt x="2"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8" name="Freeform 2104"/>
              <p:cNvSpPr/>
              <p:nvPr/>
            </p:nvSpPr>
            <p:spPr bwMode="auto">
              <a:xfrm>
                <a:off x="1254" y="2771"/>
                <a:ext cx="2" cy="2"/>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9" name="Freeform 2105"/>
              <p:cNvSpPr/>
              <p:nvPr/>
            </p:nvSpPr>
            <p:spPr bwMode="auto">
              <a:xfrm>
                <a:off x="1247" y="2764"/>
                <a:ext cx="11" cy="5"/>
              </a:xfrm>
              <a:custGeom>
                <a:avLst/>
                <a:gdLst>
                  <a:gd name="T0" fmla="*/ 2 w 5"/>
                  <a:gd name="T1" fmla="*/ 2 h 2"/>
                  <a:gd name="T2" fmla="*/ 3 w 5"/>
                  <a:gd name="T3" fmla="*/ 2 h 2"/>
                  <a:gd name="T4" fmla="*/ 2 w 5"/>
                  <a:gd name="T5" fmla="*/ 2 h 2"/>
                  <a:gd name="T6" fmla="*/ 1 w 5"/>
                  <a:gd name="T7" fmla="*/ 1 h 2"/>
                  <a:gd name="T8" fmla="*/ 3 w 5"/>
                  <a:gd name="T9" fmla="*/ 1 h 2"/>
                  <a:gd name="T10" fmla="*/ 3 w 5"/>
                  <a:gd name="T11" fmla="*/ 1 h 2"/>
                  <a:gd name="T12" fmla="*/ 2 w 5"/>
                  <a:gd name="T13" fmla="*/ 1 h 2"/>
                  <a:gd name="T14" fmla="*/ 1 w 5"/>
                  <a:gd name="T15" fmla="*/ 1 h 2"/>
                  <a:gd name="T16" fmla="*/ 2 w 5"/>
                  <a:gd name="T17" fmla="*/ 1 h 2"/>
                  <a:gd name="T18" fmla="*/ 3 w 5"/>
                  <a:gd name="T19" fmla="*/ 1 h 2"/>
                  <a:gd name="T20" fmla="*/ 0 w 5"/>
                  <a:gd name="T21" fmla="*/ 1 h 2"/>
                  <a:gd name="T22" fmla="*/ 0 w 5"/>
                  <a:gd name="T23" fmla="*/ 1 h 2"/>
                  <a:gd name="T24" fmla="*/ 2 w 5"/>
                  <a:gd name="T25" fmla="*/ 1 h 2"/>
                  <a:gd name="T26" fmla="*/ 1 w 5"/>
                  <a:gd name="T27" fmla="*/ 1 h 2"/>
                  <a:gd name="T28" fmla="*/ 1 w 5"/>
                  <a:gd name="T29" fmla="*/ 1 h 2"/>
                  <a:gd name="T30" fmla="*/ 1 w 5"/>
                  <a:gd name="T31" fmla="*/ 2 h 2"/>
                  <a:gd name="T32" fmla="*/ 1 w 5"/>
                  <a:gd name="T33" fmla="*/ 2 h 2"/>
                  <a:gd name="T34" fmla="*/ 1 w 5"/>
                  <a:gd name="T35" fmla="*/ 2 h 2"/>
                  <a:gd name="T36" fmla="*/ 2 w 5"/>
                  <a:gd name="T37" fmla="*/ 2 h 2"/>
                  <a:gd name="T38" fmla="*/ 2 w 5"/>
                  <a:gd name="T39" fmla="*/ 2 h 2"/>
                  <a:gd name="T40" fmla="*/ 3 w 5"/>
                  <a:gd name="T41" fmla="*/ 2 h 2"/>
                  <a:gd name="T42" fmla="*/ 4 w 5"/>
                  <a:gd name="T43" fmla="*/ 2 h 2"/>
                  <a:gd name="T44" fmla="*/ 4 w 5"/>
                  <a:gd name="T45" fmla="*/ 2 h 2"/>
                  <a:gd name="T46" fmla="*/ 2 w 5"/>
                  <a:gd name="T4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2">
                    <a:moveTo>
                      <a:pt x="2" y="2"/>
                    </a:moveTo>
                    <a:cubicBezTo>
                      <a:pt x="2" y="1"/>
                      <a:pt x="3" y="2"/>
                      <a:pt x="3" y="2"/>
                    </a:cubicBezTo>
                    <a:cubicBezTo>
                      <a:pt x="3" y="1"/>
                      <a:pt x="2" y="2"/>
                      <a:pt x="2" y="2"/>
                    </a:cubicBezTo>
                    <a:cubicBezTo>
                      <a:pt x="2" y="1"/>
                      <a:pt x="1" y="1"/>
                      <a:pt x="1" y="1"/>
                    </a:cubicBezTo>
                    <a:cubicBezTo>
                      <a:pt x="2" y="1"/>
                      <a:pt x="3" y="1"/>
                      <a:pt x="3" y="1"/>
                    </a:cubicBezTo>
                    <a:cubicBezTo>
                      <a:pt x="2" y="1"/>
                      <a:pt x="3" y="1"/>
                      <a:pt x="3" y="1"/>
                    </a:cubicBezTo>
                    <a:cubicBezTo>
                      <a:pt x="2" y="1"/>
                      <a:pt x="3" y="1"/>
                      <a:pt x="2" y="1"/>
                    </a:cubicBezTo>
                    <a:cubicBezTo>
                      <a:pt x="1" y="1"/>
                      <a:pt x="1" y="1"/>
                      <a:pt x="1" y="1"/>
                    </a:cubicBezTo>
                    <a:cubicBezTo>
                      <a:pt x="2" y="1"/>
                      <a:pt x="2" y="1"/>
                      <a:pt x="2" y="1"/>
                    </a:cubicBezTo>
                    <a:cubicBezTo>
                      <a:pt x="3" y="1"/>
                      <a:pt x="2" y="1"/>
                      <a:pt x="3" y="1"/>
                    </a:cubicBezTo>
                    <a:cubicBezTo>
                      <a:pt x="2" y="1"/>
                      <a:pt x="2" y="0"/>
                      <a:pt x="0" y="1"/>
                    </a:cubicBezTo>
                    <a:cubicBezTo>
                      <a:pt x="0" y="1"/>
                      <a:pt x="0" y="1"/>
                      <a:pt x="0" y="1"/>
                    </a:cubicBezTo>
                    <a:cubicBezTo>
                      <a:pt x="1" y="1"/>
                      <a:pt x="1" y="1"/>
                      <a:pt x="2" y="1"/>
                    </a:cubicBezTo>
                    <a:cubicBezTo>
                      <a:pt x="1" y="1"/>
                      <a:pt x="2" y="1"/>
                      <a:pt x="1" y="1"/>
                    </a:cubicBezTo>
                    <a:cubicBezTo>
                      <a:pt x="1" y="1"/>
                      <a:pt x="1" y="1"/>
                      <a:pt x="1" y="1"/>
                    </a:cubicBezTo>
                    <a:cubicBezTo>
                      <a:pt x="0" y="1"/>
                      <a:pt x="0" y="1"/>
                      <a:pt x="1" y="2"/>
                    </a:cubicBezTo>
                    <a:cubicBezTo>
                      <a:pt x="1" y="2"/>
                      <a:pt x="1" y="2"/>
                      <a:pt x="1" y="2"/>
                    </a:cubicBezTo>
                    <a:cubicBezTo>
                      <a:pt x="1" y="2"/>
                      <a:pt x="1" y="2"/>
                      <a:pt x="1" y="2"/>
                    </a:cubicBezTo>
                    <a:cubicBezTo>
                      <a:pt x="2" y="2"/>
                      <a:pt x="2" y="2"/>
                      <a:pt x="2" y="2"/>
                    </a:cubicBezTo>
                    <a:cubicBezTo>
                      <a:pt x="2" y="2"/>
                      <a:pt x="3" y="2"/>
                      <a:pt x="2" y="2"/>
                    </a:cubicBezTo>
                    <a:cubicBezTo>
                      <a:pt x="3" y="2"/>
                      <a:pt x="3" y="2"/>
                      <a:pt x="3" y="2"/>
                    </a:cubicBezTo>
                    <a:cubicBezTo>
                      <a:pt x="3" y="2"/>
                      <a:pt x="3" y="2"/>
                      <a:pt x="4" y="2"/>
                    </a:cubicBezTo>
                    <a:cubicBezTo>
                      <a:pt x="5" y="2"/>
                      <a:pt x="3" y="2"/>
                      <a:pt x="4" y="2"/>
                    </a:cubicBez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0" name="Freeform 2106"/>
              <p:cNvSpPr/>
              <p:nvPr/>
            </p:nvSpPr>
            <p:spPr bwMode="auto">
              <a:xfrm>
                <a:off x="1251" y="2769"/>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1" name="Freeform 2107"/>
              <p:cNvSpPr/>
              <p:nvPr/>
            </p:nvSpPr>
            <p:spPr bwMode="auto">
              <a:xfrm>
                <a:off x="1249" y="27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2" name="Rectangle 2108"/>
              <p:cNvSpPr>
                <a:spLocks noChangeArrowheads="1"/>
              </p:cNvSpPr>
              <p:nvPr/>
            </p:nvSpPr>
            <p:spPr bwMode="auto">
              <a:xfrm>
                <a:off x="1254"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grpSp>
        <p:grpSp>
          <p:nvGrpSpPr>
            <p:cNvPr id="1746" name="Group 2310"/>
            <p:cNvGrpSpPr/>
            <p:nvPr/>
          </p:nvGrpSpPr>
          <p:grpSpPr bwMode="auto">
            <a:xfrm>
              <a:off x="127" y="2321"/>
              <a:ext cx="1129" cy="969"/>
              <a:chOff x="127" y="2321"/>
              <a:chExt cx="1129" cy="969"/>
            </a:xfrm>
          </p:grpSpPr>
          <p:sp>
            <p:nvSpPr>
              <p:cNvPr id="1863" name="Freeform 2110"/>
              <p:cNvSpPr/>
              <p:nvPr/>
            </p:nvSpPr>
            <p:spPr bwMode="auto">
              <a:xfrm>
                <a:off x="1247" y="2764"/>
                <a:ext cx="4" cy="2"/>
              </a:xfrm>
              <a:custGeom>
                <a:avLst/>
                <a:gdLst>
                  <a:gd name="T0" fmla="*/ 0 w 2"/>
                  <a:gd name="T1" fmla="*/ 0 h 1"/>
                  <a:gd name="T2" fmla="*/ 0 w 2"/>
                  <a:gd name="T3" fmla="*/ 0 h 1"/>
                  <a:gd name="T4" fmla="*/ 2 w 2"/>
                  <a:gd name="T5" fmla="*/ 1 h 1"/>
                  <a:gd name="T6" fmla="*/ 1 w 2"/>
                  <a:gd name="T7" fmla="*/ 0 h 1"/>
                  <a:gd name="T8" fmla="*/ 1 w 2"/>
                  <a:gd name="T9" fmla="*/ 0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cubicBezTo>
                      <a:pt x="0" y="0"/>
                      <a:pt x="1" y="0"/>
                      <a:pt x="0" y="0"/>
                    </a:cubicBezTo>
                    <a:cubicBezTo>
                      <a:pt x="2" y="1"/>
                      <a:pt x="2" y="1"/>
                      <a:pt x="2" y="1"/>
                    </a:cubicBezTo>
                    <a:cubicBezTo>
                      <a:pt x="2" y="0"/>
                      <a:pt x="1" y="0"/>
                      <a:pt x="1" y="0"/>
                    </a:cubicBezTo>
                    <a:cubicBezTo>
                      <a:pt x="1" y="0"/>
                      <a:pt x="1" y="0"/>
                      <a:pt x="1" y="0"/>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4" name="Freeform 2111"/>
              <p:cNvSpPr/>
              <p:nvPr/>
            </p:nvSpPr>
            <p:spPr bwMode="auto">
              <a:xfrm>
                <a:off x="1247" y="2754"/>
                <a:ext cx="9" cy="10"/>
              </a:xfrm>
              <a:custGeom>
                <a:avLst/>
                <a:gdLst>
                  <a:gd name="T0" fmla="*/ 2 w 4"/>
                  <a:gd name="T1" fmla="*/ 4 h 4"/>
                  <a:gd name="T2" fmla="*/ 2 w 4"/>
                  <a:gd name="T3" fmla="*/ 3 h 4"/>
                  <a:gd name="T4" fmla="*/ 3 w 4"/>
                  <a:gd name="T5" fmla="*/ 4 h 4"/>
                  <a:gd name="T6" fmla="*/ 3 w 4"/>
                  <a:gd name="T7" fmla="*/ 3 h 4"/>
                  <a:gd name="T8" fmla="*/ 3 w 4"/>
                  <a:gd name="T9" fmla="*/ 3 h 4"/>
                  <a:gd name="T10" fmla="*/ 3 w 4"/>
                  <a:gd name="T11" fmla="*/ 3 h 4"/>
                  <a:gd name="T12" fmla="*/ 2 w 4"/>
                  <a:gd name="T13" fmla="*/ 3 h 4"/>
                  <a:gd name="T14" fmla="*/ 3 w 4"/>
                  <a:gd name="T15" fmla="*/ 3 h 4"/>
                  <a:gd name="T16" fmla="*/ 1 w 4"/>
                  <a:gd name="T17" fmla="*/ 3 h 4"/>
                  <a:gd name="T18" fmla="*/ 2 w 4"/>
                  <a:gd name="T19" fmla="*/ 2 h 4"/>
                  <a:gd name="T20" fmla="*/ 2 w 4"/>
                  <a:gd name="T21" fmla="*/ 2 h 4"/>
                  <a:gd name="T22" fmla="*/ 2 w 4"/>
                  <a:gd name="T23" fmla="*/ 2 h 4"/>
                  <a:gd name="T24" fmla="*/ 3 w 4"/>
                  <a:gd name="T25" fmla="*/ 2 h 4"/>
                  <a:gd name="T26" fmla="*/ 3 w 4"/>
                  <a:gd name="T27" fmla="*/ 2 h 4"/>
                  <a:gd name="T28" fmla="*/ 3 w 4"/>
                  <a:gd name="T29" fmla="*/ 2 h 4"/>
                  <a:gd name="T30" fmla="*/ 3 w 4"/>
                  <a:gd name="T31" fmla="*/ 1 h 4"/>
                  <a:gd name="T32" fmla="*/ 3 w 4"/>
                  <a:gd name="T33" fmla="*/ 1 h 4"/>
                  <a:gd name="T34" fmla="*/ 2 w 4"/>
                  <a:gd name="T35" fmla="*/ 1 h 4"/>
                  <a:gd name="T36" fmla="*/ 2 w 4"/>
                  <a:gd name="T37" fmla="*/ 1 h 4"/>
                  <a:gd name="T38" fmla="*/ 3 w 4"/>
                  <a:gd name="T39" fmla="*/ 1 h 4"/>
                  <a:gd name="T40" fmla="*/ 2 w 4"/>
                  <a:gd name="T41" fmla="*/ 1 h 4"/>
                  <a:gd name="T42" fmla="*/ 3 w 4"/>
                  <a:gd name="T43" fmla="*/ 1 h 4"/>
                  <a:gd name="T44" fmla="*/ 2 w 4"/>
                  <a:gd name="T45" fmla="*/ 1 h 4"/>
                  <a:gd name="T46" fmla="*/ 2 w 4"/>
                  <a:gd name="T47" fmla="*/ 1 h 4"/>
                  <a:gd name="T48" fmla="*/ 1 w 4"/>
                  <a:gd name="T49" fmla="*/ 1 h 4"/>
                  <a:gd name="T50" fmla="*/ 1 w 4"/>
                  <a:gd name="T51" fmla="*/ 1 h 4"/>
                  <a:gd name="T52" fmla="*/ 2 w 4"/>
                  <a:gd name="T53" fmla="*/ 2 h 4"/>
                  <a:gd name="T54" fmla="*/ 1 w 4"/>
                  <a:gd name="T55" fmla="*/ 2 h 4"/>
                  <a:gd name="T56" fmla="*/ 2 w 4"/>
                  <a:gd name="T57" fmla="*/ 2 h 4"/>
                  <a:gd name="T58" fmla="*/ 1 w 4"/>
                  <a:gd name="T59" fmla="*/ 2 h 4"/>
                  <a:gd name="T60" fmla="*/ 2 w 4"/>
                  <a:gd name="T61" fmla="*/ 2 h 4"/>
                  <a:gd name="T62" fmla="*/ 0 w 4"/>
                  <a:gd name="T63" fmla="*/ 2 h 4"/>
                  <a:gd name="T64" fmla="*/ 1 w 4"/>
                  <a:gd name="T65" fmla="*/ 3 h 4"/>
                  <a:gd name="T66" fmla="*/ 2 w 4"/>
                  <a:gd name="T67" fmla="*/ 3 h 4"/>
                  <a:gd name="T68" fmla="*/ 2 w 4"/>
                  <a:gd name="T69" fmla="*/ 4 h 4"/>
                  <a:gd name="T70" fmla="*/ 2 w 4"/>
                  <a:gd name="T71" fmla="*/ 4 h 4"/>
                  <a:gd name="T72" fmla="*/ 1 w 4"/>
                  <a:gd name="T73" fmla="*/ 4 h 4"/>
                  <a:gd name="T74" fmla="*/ 1 w 4"/>
                  <a:gd name="T75" fmla="*/ 4 h 4"/>
                  <a:gd name="T76" fmla="*/ 1 w 4"/>
                  <a:gd name="T77" fmla="*/ 4 h 4"/>
                  <a:gd name="T78" fmla="*/ 1 w 4"/>
                  <a:gd name="T79" fmla="*/ 4 h 4"/>
                  <a:gd name="T80" fmla="*/ 3 w 4"/>
                  <a:gd name="T81" fmla="*/ 4 h 4"/>
                  <a:gd name="T82" fmla="*/ 4 w 4"/>
                  <a:gd name="T83" fmla="*/ 4 h 4"/>
                  <a:gd name="T84" fmla="*/ 2 w 4"/>
                  <a:gd name="T8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4">
                    <a:moveTo>
                      <a:pt x="2" y="4"/>
                    </a:moveTo>
                    <a:cubicBezTo>
                      <a:pt x="3" y="4"/>
                      <a:pt x="2" y="3"/>
                      <a:pt x="2" y="3"/>
                    </a:cubicBezTo>
                    <a:cubicBezTo>
                      <a:pt x="3" y="3"/>
                      <a:pt x="3" y="4"/>
                      <a:pt x="3" y="4"/>
                    </a:cubicBezTo>
                    <a:cubicBezTo>
                      <a:pt x="4" y="4"/>
                      <a:pt x="3" y="3"/>
                      <a:pt x="3" y="3"/>
                    </a:cubicBezTo>
                    <a:cubicBezTo>
                      <a:pt x="3" y="3"/>
                      <a:pt x="3" y="3"/>
                      <a:pt x="3" y="3"/>
                    </a:cubicBezTo>
                    <a:cubicBezTo>
                      <a:pt x="3" y="3"/>
                      <a:pt x="2" y="3"/>
                      <a:pt x="3" y="3"/>
                    </a:cubicBezTo>
                    <a:cubicBezTo>
                      <a:pt x="2" y="3"/>
                      <a:pt x="2" y="3"/>
                      <a:pt x="2" y="3"/>
                    </a:cubicBezTo>
                    <a:cubicBezTo>
                      <a:pt x="2" y="3"/>
                      <a:pt x="2" y="3"/>
                      <a:pt x="3" y="3"/>
                    </a:cubicBezTo>
                    <a:cubicBezTo>
                      <a:pt x="3" y="3"/>
                      <a:pt x="2" y="3"/>
                      <a:pt x="1" y="3"/>
                    </a:cubicBezTo>
                    <a:cubicBezTo>
                      <a:pt x="2" y="3"/>
                      <a:pt x="1" y="3"/>
                      <a:pt x="2" y="2"/>
                    </a:cubicBezTo>
                    <a:cubicBezTo>
                      <a:pt x="2" y="2"/>
                      <a:pt x="2" y="2"/>
                      <a:pt x="2" y="2"/>
                    </a:cubicBezTo>
                    <a:cubicBezTo>
                      <a:pt x="3" y="3"/>
                      <a:pt x="2" y="2"/>
                      <a:pt x="2" y="2"/>
                    </a:cubicBezTo>
                    <a:cubicBezTo>
                      <a:pt x="3" y="2"/>
                      <a:pt x="3" y="2"/>
                      <a:pt x="3" y="2"/>
                    </a:cubicBezTo>
                    <a:cubicBezTo>
                      <a:pt x="3" y="2"/>
                      <a:pt x="2" y="2"/>
                      <a:pt x="3" y="2"/>
                    </a:cubicBezTo>
                    <a:cubicBezTo>
                      <a:pt x="3" y="2"/>
                      <a:pt x="3" y="2"/>
                      <a:pt x="3" y="2"/>
                    </a:cubicBezTo>
                    <a:cubicBezTo>
                      <a:pt x="3" y="2"/>
                      <a:pt x="3" y="2"/>
                      <a:pt x="3" y="1"/>
                    </a:cubicBezTo>
                    <a:cubicBezTo>
                      <a:pt x="3" y="1"/>
                      <a:pt x="3" y="1"/>
                      <a:pt x="3" y="1"/>
                    </a:cubicBezTo>
                    <a:cubicBezTo>
                      <a:pt x="3" y="1"/>
                      <a:pt x="3" y="2"/>
                      <a:pt x="2" y="1"/>
                    </a:cubicBezTo>
                    <a:cubicBezTo>
                      <a:pt x="3" y="1"/>
                      <a:pt x="1" y="1"/>
                      <a:pt x="2" y="1"/>
                    </a:cubicBezTo>
                    <a:cubicBezTo>
                      <a:pt x="2" y="1"/>
                      <a:pt x="2" y="1"/>
                      <a:pt x="3" y="1"/>
                    </a:cubicBezTo>
                    <a:cubicBezTo>
                      <a:pt x="2" y="1"/>
                      <a:pt x="3" y="1"/>
                      <a:pt x="2" y="1"/>
                    </a:cubicBezTo>
                    <a:cubicBezTo>
                      <a:pt x="3" y="1"/>
                      <a:pt x="2" y="1"/>
                      <a:pt x="3" y="1"/>
                    </a:cubicBezTo>
                    <a:cubicBezTo>
                      <a:pt x="2" y="1"/>
                      <a:pt x="2" y="1"/>
                      <a:pt x="2" y="1"/>
                    </a:cubicBezTo>
                    <a:cubicBezTo>
                      <a:pt x="2" y="1"/>
                      <a:pt x="2" y="1"/>
                      <a:pt x="2" y="1"/>
                    </a:cubicBezTo>
                    <a:cubicBezTo>
                      <a:pt x="2" y="1"/>
                      <a:pt x="1" y="0"/>
                      <a:pt x="1" y="1"/>
                    </a:cubicBezTo>
                    <a:cubicBezTo>
                      <a:pt x="1" y="1"/>
                      <a:pt x="1" y="1"/>
                      <a:pt x="1" y="1"/>
                    </a:cubicBezTo>
                    <a:cubicBezTo>
                      <a:pt x="2" y="2"/>
                      <a:pt x="1" y="2"/>
                      <a:pt x="2" y="2"/>
                    </a:cubicBezTo>
                    <a:cubicBezTo>
                      <a:pt x="1" y="2"/>
                      <a:pt x="1" y="2"/>
                      <a:pt x="1" y="2"/>
                    </a:cubicBezTo>
                    <a:cubicBezTo>
                      <a:pt x="1" y="2"/>
                      <a:pt x="1" y="2"/>
                      <a:pt x="2" y="2"/>
                    </a:cubicBezTo>
                    <a:cubicBezTo>
                      <a:pt x="2" y="2"/>
                      <a:pt x="1" y="2"/>
                      <a:pt x="1" y="2"/>
                    </a:cubicBezTo>
                    <a:cubicBezTo>
                      <a:pt x="1" y="2"/>
                      <a:pt x="1" y="2"/>
                      <a:pt x="2" y="2"/>
                    </a:cubicBezTo>
                    <a:cubicBezTo>
                      <a:pt x="0" y="2"/>
                      <a:pt x="0" y="2"/>
                      <a:pt x="0" y="2"/>
                    </a:cubicBezTo>
                    <a:cubicBezTo>
                      <a:pt x="1" y="2"/>
                      <a:pt x="2" y="3"/>
                      <a:pt x="1" y="3"/>
                    </a:cubicBezTo>
                    <a:cubicBezTo>
                      <a:pt x="2" y="3"/>
                      <a:pt x="2" y="3"/>
                      <a:pt x="2" y="3"/>
                    </a:cubicBezTo>
                    <a:cubicBezTo>
                      <a:pt x="1" y="4"/>
                      <a:pt x="3" y="4"/>
                      <a:pt x="2" y="4"/>
                    </a:cubicBezTo>
                    <a:cubicBezTo>
                      <a:pt x="2" y="4"/>
                      <a:pt x="2" y="4"/>
                      <a:pt x="2" y="4"/>
                    </a:cubicBezTo>
                    <a:cubicBezTo>
                      <a:pt x="2" y="4"/>
                      <a:pt x="1" y="4"/>
                      <a:pt x="1" y="4"/>
                    </a:cubicBezTo>
                    <a:cubicBezTo>
                      <a:pt x="1" y="4"/>
                      <a:pt x="1" y="4"/>
                      <a:pt x="1" y="4"/>
                    </a:cubicBezTo>
                    <a:cubicBezTo>
                      <a:pt x="1" y="4"/>
                      <a:pt x="1" y="4"/>
                      <a:pt x="1" y="4"/>
                    </a:cubicBezTo>
                    <a:cubicBezTo>
                      <a:pt x="2" y="4"/>
                      <a:pt x="1" y="4"/>
                      <a:pt x="1" y="4"/>
                    </a:cubicBezTo>
                    <a:cubicBezTo>
                      <a:pt x="2" y="4"/>
                      <a:pt x="2" y="4"/>
                      <a:pt x="3" y="4"/>
                    </a:cubicBezTo>
                    <a:cubicBezTo>
                      <a:pt x="1" y="4"/>
                      <a:pt x="4" y="4"/>
                      <a:pt x="4" y="4"/>
                    </a:cubicBezTo>
                    <a:lnTo>
                      <a:pt x="2" y="4"/>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5" name="Freeform 2112"/>
              <p:cNvSpPr/>
              <p:nvPr/>
            </p:nvSpPr>
            <p:spPr bwMode="auto">
              <a:xfrm>
                <a:off x="1247" y="276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6" name="Freeform 2113"/>
              <p:cNvSpPr/>
              <p:nvPr/>
            </p:nvSpPr>
            <p:spPr bwMode="auto">
              <a:xfrm>
                <a:off x="1251" y="275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7" name="Rectangle 2114"/>
              <p:cNvSpPr>
                <a:spLocks noChangeArrowheads="1"/>
              </p:cNvSpPr>
              <p:nvPr/>
            </p:nvSpPr>
            <p:spPr bwMode="auto">
              <a:xfrm>
                <a:off x="1249"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68" name="Freeform 2115"/>
              <p:cNvSpPr/>
              <p:nvPr/>
            </p:nvSpPr>
            <p:spPr bwMode="auto">
              <a:xfrm>
                <a:off x="1251" y="2764"/>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9" name="Freeform 2116"/>
              <p:cNvSpPr/>
              <p:nvPr/>
            </p:nvSpPr>
            <p:spPr bwMode="auto">
              <a:xfrm>
                <a:off x="1254" y="27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0" name="Freeform 2117"/>
              <p:cNvSpPr/>
              <p:nvPr/>
            </p:nvSpPr>
            <p:spPr bwMode="auto">
              <a:xfrm>
                <a:off x="1254" y="2752"/>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1" name="Freeform 2118"/>
              <p:cNvSpPr/>
              <p:nvPr/>
            </p:nvSpPr>
            <p:spPr bwMode="auto">
              <a:xfrm>
                <a:off x="1244" y="2740"/>
                <a:ext cx="12" cy="14"/>
              </a:xfrm>
              <a:custGeom>
                <a:avLst/>
                <a:gdLst>
                  <a:gd name="T0" fmla="*/ 3 w 5"/>
                  <a:gd name="T1" fmla="*/ 0 h 6"/>
                  <a:gd name="T2" fmla="*/ 2 w 5"/>
                  <a:gd name="T3" fmla="*/ 0 h 6"/>
                  <a:gd name="T4" fmla="*/ 2 w 5"/>
                  <a:gd name="T5" fmla="*/ 0 h 6"/>
                  <a:gd name="T6" fmla="*/ 2 w 5"/>
                  <a:gd name="T7" fmla="*/ 1 h 6"/>
                  <a:gd name="T8" fmla="*/ 2 w 5"/>
                  <a:gd name="T9" fmla="*/ 1 h 6"/>
                  <a:gd name="T10" fmla="*/ 2 w 5"/>
                  <a:gd name="T11" fmla="*/ 2 h 6"/>
                  <a:gd name="T12" fmla="*/ 3 w 5"/>
                  <a:gd name="T13" fmla="*/ 2 h 6"/>
                  <a:gd name="T14" fmla="*/ 2 w 5"/>
                  <a:gd name="T15" fmla="*/ 3 h 6"/>
                  <a:gd name="T16" fmla="*/ 2 w 5"/>
                  <a:gd name="T17" fmla="*/ 3 h 6"/>
                  <a:gd name="T18" fmla="*/ 4 w 5"/>
                  <a:gd name="T19" fmla="*/ 3 h 6"/>
                  <a:gd name="T20" fmla="*/ 4 w 5"/>
                  <a:gd name="T21" fmla="*/ 4 h 6"/>
                  <a:gd name="T22" fmla="*/ 3 w 5"/>
                  <a:gd name="T23" fmla="*/ 4 h 6"/>
                  <a:gd name="T24" fmla="*/ 3 w 5"/>
                  <a:gd name="T25" fmla="*/ 4 h 6"/>
                  <a:gd name="T26" fmla="*/ 2 w 5"/>
                  <a:gd name="T27" fmla="*/ 5 h 6"/>
                  <a:gd name="T28" fmla="*/ 3 w 5"/>
                  <a:gd name="T29" fmla="*/ 5 h 6"/>
                  <a:gd name="T30" fmla="*/ 3 w 5"/>
                  <a:gd name="T31" fmla="*/ 5 h 6"/>
                  <a:gd name="T32" fmla="*/ 3 w 5"/>
                  <a:gd name="T33" fmla="*/ 5 h 6"/>
                  <a:gd name="T34" fmla="*/ 3 w 5"/>
                  <a:gd name="T35" fmla="*/ 6 h 6"/>
                  <a:gd name="T36" fmla="*/ 3 w 5"/>
                  <a:gd name="T37" fmla="*/ 6 h 6"/>
                  <a:gd name="T38" fmla="*/ 3 w 5"/>
                  <a:gd name="T39" fmla="*/ 6 h 6"/>
                  <a:gd name="T40" fmla="*/ 2 w 5"/>
                  <a:gd name="T41" fmla="*/ 6 h 6"/>
                  <a:gd name="T42" fmla="*/ 4 w 5"/>
                  <a:gd name="T43" fmla="*/ 6 h 6"/>
                  <a:gd name="T44" fmla="*/ 5 w 5"/>
                  <a:gd name="T45" fmla="*/ 6 h 6"/>
                  <a:gd name="T46" fmla="*/ 4 w 5"/>
                  <a:gd name="T47" fmla="*/ 6 h 6"/>
                  <a:gd name="T48" fmla="*/ 5 w 5"/>
                  <a:gd name="T49" fmla="*/ 5 h 6"/>
                  <a:gd name="T50" fmla="*/ 5 w 5"/>
                  <a:gd name="T51" fmla="*/ 5 h 6"/>
                  <a:gd name="T52" fmla="*/ 4 w 5"/>
                  <a:gd name="T53" fmla="*/ 5 h 6"/>
                  <a:gd name="T54" fmla="*/ 5 w 5"/>
                  <a:gd name="T55" fmla="*/ 5 h 6"/>
                  <a:gd name="T56" fmla="*/ 5 w 5"/>
                  <a:gd name="T57" fmla="*/ 4 h 6"/>
                  <a:gd name="T58" fmla="*/ 4 w 5"/>
                  <a:gd name="T59" fmla="*/ 4 h 6"/>
                  <a:gd name="T60" fmla="*/ 4 w 5"/>
                  <a:gd name="T61" fmla="*/ 4 h 6"/>
                  <a:gd name="T62" fmla="*/ 5 w 5"/>
                  <a:gd name="T63" fmla="*/ 4 h 6"/>
                  <a:gd name="T64" fmla="*/ 5 w 5"/>
                  <a:gd name="T65" fmla="*/ 3 h 6"/>
                  <a:gd name="T66" fmla="*/ 4 w 5"/>
                  <a:gd name="T67" fmla="*/ 3 h 6"/>
                  <a:gd name="T68" fmla="*/ 4 w 5"/>
                  <a:gd name="T69" fmla="*/ 3 h 6"/>
                  <a:gd name="T70" fmla="*/ 3 w 5"/>
                  <a:gd name="T71" fmla="*/ 2 h 6"/>
                  <a:gd name="T72" fmla="*/ 4 w 5"/>
                  <a:gd name="T73" fmla="*/ 2 h 6"/>
                  <a:gd name="T74" fmla="*/ 3 w 5"/>
                  <a:gd name="T75" fmla="*/ 1 h 6"/>
                  <a:gd name="T76" fmla="*/ 2 w 5"/>
                  <a:gd name="T77" fmla="*/ 1 h 6"/>
                  <a:gd name="T78" fmla="*/ 4 w 5"/>
                  <a:gd name="T7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6">
                    <a:moveTo>
                      <a:pt x="4" y="1"/>
                    </a:moveTo>
                    <a:cubicBezTo>
                      <a:pt x="4" y="1"/>
                      <a:pt x="4" y="0"/>
                      <a:pt x="3" y="0"/>
                    </a:cubicBezTo>
                    <a:cubicBezTo>
                      <a:pt x="4" y="0"/>
                      <a:pt x="4" y="0"/>
                      <a:pt x="4" y="0"/>
                    </a:cubicBezTo>
                    <a:cubicBezTo>
                      <a:pt x="3" y="0"/>
                      <a:pt x="3" y="0"/>
                      <a:pt x="2" y="0"/>
                    </a:cubicBezTo>
                    <a:cubicBezTo>
                      <a:pt x="3" y="0"/>
                      <a:pt x="3" y="0"/>
                      <a:pt x="3" y="0"/>
                    </a:cubicBezTo>
                    <a:cubicBezTo>
                      <a:pt x="3" y="0"/>
                      <a:pt x="2" y="0"/>
                      <a:pt x="2" y="0"/>
                    </a:cubicBezTo>
                    <a:cubicBezTo>
                      <a:pt x="2" y="0"/>
                      <a:pt x="3" y="1"/>
                      <a:pt x="3" y="1"/>
                    </a:cubicBezTo>
                    <a:cubicBezTo>
                      <a:pt x="3" y="1"/>
                      <a:pt x="2" y="1"/>
                      <a:pt x="2" y="1"/>
                    </a:cubicBezTo>
                    <a:cubicBezTo>
                      <a:pt x="2" y="1"/>
                      <a:pt x="3" y="1"/>
                      <a:pt x="3" y="1"/>
                    </a:cubicBezTo>
                    <a:cubicBezTo>
                      <a:pt x="0" y="0"/>
                      <a:pt x="4" y="1"/>
                      <a:pt x="2" y="1"/>
                    </a:cubicBezTo>
                    <a:cubicBezTo>
                      <a:pt x="2" y="1"/>
                      <a:pt x="2" y="2"/>
                      <a:pt x="3" y="2"/>
                    </a:cubicBezTo>
                    <a:cubicBezTo>
                      <a:pt x="2" y="2"/>
                      <a:pt x="3" y="2"/>
                      <a:pt x="2" y="2"/>
                    </a:cubicBezTo>
                    <a:cubicBezTo>
                      <a:pt x="3" y="2"/>
                      <a:pt x="1" y="2"/>
                      <a:pt x="3" y="2"/>
                    </a:cubicBezTo>
                    <a:cubicBezTo>
                      <a:pt x="2" y="2"/>
                      <a:pt x="3" y="2"/>
                      <a:pt x="3" y="2"/>
                    </a:cubicBezTo>
                    <a:cubicBezTo>
                      <a:pt x="2" y="2"/>
                      <a:pt x="2" y="2"/>
                      <a:pt x="2" y="2"/>
                    </a:cubicBezTo>
                    <a:cubicBezTo>
                      <a:pt x="2" y="2"/>
                      <a:pt x="3" y="3"/>
                      <a:pt x="2" y="3"/>
                    </a:cubicBezTo>
                    <a:cubicBezTo>
                      <a:pt x="2" y="3"/>
                      <a:pt x="3" y="3"/>
                      <a:pt x="3" y="3"/>
                    </a:cubicBezTo>
                    <a:cubicBezTo>
                      <a:pt x="3" y="3"/>
                      <a:pt x="3" y="3"/>
                      <a:pt x="2" y="3"/>
                    </a:cubicBezTo>
                    <a:cubicBezTo>
                      <a:pt x="3" y="3"/>
                      <a:pt x="2" y="3"/>
                      <a:pt x="3" y="3"/>
                    </a:cubicBezTo>
                    <a:cubicBezTo>
                      <a:pt x="3" y="3"/>
                      <a:pt x="3" y="3"/>
                      <a:pt x="4" y="3"/>
                    </a:cubicBezTo>
                    <a:cubicBezTo>
                      <a:pt x="3" y="3"/>
                      <a:pt x="4" y="3"/>
                      <a:pt x="4" y="4"/>
                    </a:cubicBezTo>
                    <a:cubicBezTo>
                      <a:pt x="3" y="4"/>
                      <a:pt x="4" y="4"/>
                      <a:pt x="4" y="4"/>
                    </a:cubicBezTo>
                    <a:cubicBezTo>
                      <a:pt x="3" y="3"/>
                      <a:pt x="3" y="3"/>
                      <a:pt x="2" y="3"/>
                    </a:cubicBezTo>
                    <a:cubicBezTo>
                      <a:pt x="2" y="3"/>
                      <a:pt x="2" y="3"/>
                      <a:pt x="3" y="4"/>
                    </a:cubicBezTo>
                    <a:cubicBezTo>
                      <a:pt x="2" y="4"/>
                      <a:pt x="2" y="4"/>
                      <a:pt x="2" y="4"/>
                    </a:cubicBezTo>
                    <a:cubicBezTo>
                      <a:pt x="2" y="4"/>
                      <a:pt x="3" y="4"/>
                      <a:pt x="3" y="4"/>
                    </a:cubicBezTo>
                    <a:cubicBezTo>
                      <a:pt x="2" y="4"/>
                      <a:pt x="2" y="4"/>
                      <a:pt x="2" y="4"/>
                    </a:cubicBezTo>
                    <a:cubicBezTo>
                      <a:pt x="3" y="4"/>
                      <a:pt x="2" y="4"/>
                      <a:pt x="2" y="5"/>
                    </a:cubicBezTo>
                    <a:cubicBezTo>
                      <a:pt x="3" y="5"/>
                      <a:pt x="3" y="5"/>
                      <a:pt x="3" y="5"/>
                    </a:cubicBezTo>
                    <a:cubicBezTo>
                      <a:pt x="2" y="4"/>
                      <a:pt x="4" y="5"/>
                      <a:pt x="3" y="5"/>
                    </a:cubicBezTo>
                    <a:cubicBezTo>
                      <a:pt x="4" y="5"/>
                      <a:pt x="4" y="5"/>
                      <a:pt x="4" y="5"/>
                    </a:cubicBezTo>
                    <a:cubicBezTo>
                      <a:pt x="3" y="5"/>
                      <a:pt x="3" y="5"/>
                      <a:pt x="3" y="5"/>
                    </a:cubicBezTo>
                    <a:cubicBezTo>
                      <a:pt x="4" y="5"/>
                      <a:pt x="3" y="5"/>
                      <a:pt x="2" y="5"/>
                    </a:cubicBezTo>
                    <a:cubicBezTo>
                      <a:pt x="3" y="5"/>
                      <a:pt x="2" y="5"/>
                      <a:pt x="3" y="5"/>
                    </a:cubicBezTo>
                    <a:cubicBezTo>
                      <a:pt x="2" y="5"/>
                      <a:pt x="2" y="5"/>
                      <a:pt x="2" y="5"/>
                    </a:cubicBezTo>
                    <a:cubicBezTo>
                      <a:pt x="2" y="5"/>
                      <a:pt x="4" y="5"/>
                      <a:pt x="3" y="6"/>
                    </a:cubicBezTo>
                    <a:cubicBezTo>
                      <a:pt x="2" y="5"/>
                      <a:pt x="2" y="5"/>
                      <a:pt x="2" y="5"/>
                    </a:cubicBezTo>
                    <a:cubicBezTo>
                      <a:pt x="2" y="6"/>
                      <a:pt x="1" y="6"/>
                      <a:pt x="3" y="6"/>
                    </a:cubicBezTo>
                    <a:cubicBezTo>
                      <a:pt x="3" y="6"/>
                      <a:pt x="4" y="6"/>
                      <a:pt x="4" y="6"/>
                    </a:cubicBezTo>
                    <a:cubicBezTo>
                      <a:pt x="4" y="6"/>
                      <a:pt x="3" y="6"/>
                      <a:pt x="3" y="6"/>
                    </a:cubicBezTo>
                    <a:cubicBezTo>
                      <a:pt x="4" y="6"/>
                      <a:pt x="4" y="6"/>
                      <a:pt x="4" y="6"/>
                    </a:cubicBezTo>
                    <a:cubicBezTo>
                      <a:pt x="2" y="6"/>
                      <a:pt x="2" y="6"/>
                      <a:pt x="2" y="6"/>
                    </a:cubicBezTo>
                    <a:cubicBezTo>
                      <a:pt x="2" y="6"/>
                      <a:pt x="3" y="6"/>
                      <a:pt x="3" y="6"/>
                    </a:cubicBezTo>
                    <a:cubicBezTo>
                      <a:pt x="4" y="6"/>
                      <a:pt x="4" y="6"/>
                      <a:pt x="4" y="6"/>
                    </a:cubicBezTo>
                    <a:cubicBezTo>
                      <a:pt x="4" y="6"/>
                      <a:pt x="4" y="6"/>
                      <a:pt x="4" y="6"/>
                    </a:cubicBezTo>
                    <a:cubicBezTo>
                      <a:pt x="5" y="6"/>
                      <a:pt x="5" y="6"/>
                      <a:pt x="5" y="6"/>
                    </a:cubicBezTo>
                    <a:cubicBezTo>
                      <a:pt x="4" y="6"/>
                      <a:pt x="5" y="6"/>
                      <a:pt x="5" y="5"/>
                    </a:cubicBezTo>
                    <a:cubicBezTo>
                      <a:pt x="4" y="6"/>
                      <a:pt x="4" y="6"/>
                      <a:pt x="4" y="6"/>
                    </a:cubicBezTo>
                    <a:cubicBezTo>
                      <a:pt x="4" y="5"/>
                      <a:pt x="4" y="5"/>
                      <a:pt x="4" y="5"/>
                    </a:cubicBezTo>
                    <a:cubicBezTo>
                      <a:pt x="4" y="5"/>
                      <a:pt x="4" y="5"/>
                      <a:pt x="5" y="5"/>
                    </a:cubicBezTo>
                    <a:cubicBezTo>
                      <a:pt x="4" y="5"/>
                      <a:pt x="3" y="5"/>
                      <a:pt x="3" y="5"/>
                    </a:cubicBezTo>
                    <a:cubicBezTo>
                      <a:pt x="4" y="5"/>
                      <a:pt x="4" y="5"/>
                      <a:pt x="5" y="5"/>
                    </a:cubicBezTo>
                    <a:cubicBezTo>
                      <a:pt x="4" y="5"/>
                      <a:pt x="4" y="5"/>
                      <a:pt x="4" y="5"/>
                    </a:cubicBezTo>
                    <a:cubicBezTo>
                      <a:pt x="4" y="5"/>
                      <a:pt x="4" y="4"/>
                      <a:pt x="4" y="5"/>
                    </a:cubicBezTo>
                    <a:cubicBezTo>
                      <a:pt x="5" y="5"/>
                      <a:pt x="5" y="5"/>
                      <a:pt x="5" y="5"/>
                    </a:cubicBezTo>
                    <a:cubicBezTo>
                      <a:pt x="5" y="5"/>
                      <a:pt x="5" y="5"/>
                      <a:pt x="5" y="5"/>
                    </a:cubicBezTo>
                    <a:cubicBezTo>
                      <a:pt x="5" y="5"/>
                      <a:pt x="5" y="5"/>
                      <a:pt x="5" y="5"/>
                    </a:cubicBezTo>
                    <a:cubicBezTo>
                      <a:pt x="5" y="5"/>
                      <a:pt x="4" y="4"/>
                      <a:pt x="5" y="4"/>
                    </a:cubicBezTo>
                    <a:cubicBezTo>
                      <a:pt x="5" y="4"/>
                      <a:pt x="5" y="4"/>
                      <a:pt x="5" y="5"/>
                    </a:cubicBezTo>
                    <a:cubicBezTo>
                      <a:pt x="5" y="4"/>
                      <a:pt x="4" y="4"/>
                      <a:pt x="4" y="4"/>
                    </a:cubicBezTo>
                    <a:cubicBezTo>
                      <a:pt x="4" y="4"/>
                      <a:pt x="4" y="4"/>
                      <a:pt x="3" y="4"/>
                    </a:cubicBezTo>
                    <a:cubicBezTo>
                      <a:pt x="3" y="4"/>
                      <a:pt x="4" y="4"/>
                      <a:pt x="4" y="4"/>
                    </a:cubicBezTo>
                    <a:cubicBezTo>
                      <a:pt x="3" y="4"/>
                      <a:pt x="4" y="4"/>
                      <a:pt x="4" y="4"/>
                    </a:cubicBezTo>
                    <a:cubicBezTo>
                      <a:pt x="5" y="4"/>
                      <a:pt x="4" y="4"/>
                      <a:pt x="5" y="4"/>
                    </a:cubicBezTo>
                    <a:cubicBezTo>
                      <a:pt x="5" y="4"/>
                      <a:pt x="4" y="4"/>
                      <a:pt x="4" y="3"/>
                    </a:cubicBezTo>
                    <a:cubicBezTo>
                      <a:pt x="5" y="3"/>
                      <a:pt x="5" y="3"/>
                      <a:pt x="5" y="3"/>
                    </a:cubicBezTo>
                    <a:cubicBezTo>
                      <a:pt x="5" y="3"/>
                      <a:pt x="4" y="3"/>
                      <a:pt x="5" y="3"/>
                    </a:cubicBezTo>
                    <a:cubicBezTo>
                      <a:pt x="4" y="3"/>
                      <a:pt x="4" y="3"/>
                      <a:pt x="4" y="3"/>
                    </a:cubicBezTo>
                    <a:cubicBezTo>
                      <a:pt x="4" y="3"/>
                      <a:pt x="4" y="3"/>
                      <a:pt x="5" y="3"/>
                    </a:cubicBezTo>
                    <a:cubicBezTo>
                      <a:pt x="4" y="3"/>
                      <a:pt x="4" y="3"/>
                      <a:pt x="4" y="3"/>
                    </a:cubicBezTo>
                    <a:cubicBezTo>
                      <a:pt x="5" y="3"/>
                      <a:pt x="4" y="2"/>
                      <a:pt x="3" y="2"/>
                    </a:cubicBezTo>
                    <a:cubicBezTo>
                      <a:pt x="3" y="2"/>
                      <a:pt x="3" y="2"/>
                      <a:pt x="3" y="2"/>
                    </a:cubicBezTo>
                    <a:cubicBezTo>
                      <a:pt x="4" y="2"/>
                      <a:pt x="4" y="2"/>
                      <a:pt x="4" y="2"/>
                    </a:cubicBezTo>
                    <a:cubicBezTo>
                      <a:pt x="4" y="2"/>
                      <a:pt x="5" y="2"/>
                      <a:pt x="4" y="2"/>
                    </a:cubicBezTo>
                    <a:cubicBezTo>
                      <a:pt x="3" y="2"/>
                      <a:pt x="4" y="2"/>
                      <a:pt x="4" y="2"/>
                    </a:cubicBezTo>
                    <a:cubicBezTo>
                      <a:pt x="3" y="2"/>
                      <a:pt x="5" y="2"/>
                      <a:pt x="3" y="1"/>
                    </a:cubicBezTo>
                    <a:cubicBezTo>
                      <a:pt x="3" y="1"/>
                      <a:pt x="3" y="1"/>
                      <a:pt x="3" y="2"/>
                    </a:cubicBezTo>
                    <a:cubicBezTo>
                      <a:pt x="3" y="2"/>
                      <a:pt x="3" y="1"/>
                      <a:pt x="2" y="1"/>
                    </a:cubicBezTo>
                    <a:cubicBezTo>
                      <a:pt x="2" y="1"/>
                      <a:pt x="3" y="1"/>
                      <a:pt x="3" y="1"/>
                    </a:cubicBezTo>
                    <a:cubicBezTo>
                      <a:pt x="4" y="1"/>
                      <a:pt x="4" y="1"/>
                      <a:pt x="4" y="1"/>
                    </a:cubicBezTo>
                    <a:cubicBezTo>
                      <a:pt x="5" y="1"/>
                      <a:pt x="2" y="1"/>
                      <a:pt x="4"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2" name="Freeform 2119"/>
              <p:cNvSpPr/>
              <p:nvPr/>
            </p:nvSpPr>
            <p:spPr bwMode="auto">
              <a:xfrm>
                <a:off x="1254" y="2745"/>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3" name="Rectangle 2120"/>
              <p:cNvSpPr>
                <a:spLocks noChangeArrowheads="1"/>
              </p:cNvSpPr>
              <p:nvPr/>
            </p:nvSpPr>
            <p:spPr bwMode="auto">
              <a:xfrm>
                <a:off x="1254" y="274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4" name="Freeform 2121"/>
              <p:cNvSpPr/>
              <p:nvPr/>
            </p:nvSpPr>
            <p:spPr bwMode="auto">
              <a:xfrm>
                <a:off x="1254"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5" name="Rectangle 2122"/>
              <p:cNvSpPr>
                <a:spLocks noChangeArrowheads="1"/>
              </p:cNvSpPr>
              <p:nvPr/>
            </p:nvSpPr>
            <p:spPr bwMode="auto">
              <a:xfrm>
                <a:off x="1254" y="274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6" name="Freeform 2123"/>
              <p:cNvSpPr/>
              <p:nvPr/>
            </p:nvSpPr>
            <p:spPr bwMode="auto">
              <a:xfrm>
                <a:off x="1247" y="2731"/>
                <a:ext cx="9" cy="9"/>
              </a:xfrm>
              <a:custGeom>
                <a:avLst/>
                <a:gdLst>
                  <a:gd name="T0" fmla="*/ 2 w 4"/>
                  <a:gd name="T1" fmla="*/ 1 h 4"/>
                  <a:gd name="T2" fmla="*/ 2 w 4"/>
                  <a:gd name="T3" fmla="*/ 1 h 4"/>
                  <a:gd name="T4" fmla="*/ 2 w 4"/>
                  <a:gd name="T5" fmla="*/ 1 h 4"/>
                  <a:gd name="T6" fmla="*/ 1 w 4"/>
                  <a:gd name="T7" fmla="*/ 0 h 4"/>
                  <a:gd name="T8" fmla="*/ 2 w 4"/>
                  <a:gd name="T9" fmla="*/ 2 h 4"/>
                  <a:gd name="T10" fmla="*/ 1 w 4"/>
                  <a:gd name="T11" fmla="*/ 2 h 4"/>
                  <a:gd name="T12" fmla="*/ 2 w 4"/>
                  <a:gd name="T13" fmla="*/ 3 h 4"/>
                  <a:gd name="T14" fmla="*/ 1 w 4"/>
                  <a:gd name="T15" fmla="*/ 2 h 4"/>
                  <a:gd name="T16" fmla="*/ 1 w 4"/>
                  <a:gd name="T17" fmla="*/ 3 h 4"/>
                  <a:gd name="T18" fmla="*/ 1 w 4"/>
                  <a:gd name="T19" fmla="*/ 3 h 4"/>
                  <a:gd name="T20" fmla="*/ 1 w 4"/>
                  <a:gd name="T21" fmla="*/ 3 h 4"/>
                  <a:gd name="T22" fmla="*/ 1 w 4"/>
                  <a:gd name="T23" fmla="*/ 3 h 4"/>
                  <a:gd name="T24" fmla="*/ 1 w 4"/>
                  <a:gd name="T25" fmla="*/ 3 h 4"/>
                  <a:gd name="T26" fmla="*/ 1 w 4"/>
                  <a:gd name="T27" fmla="*/ 3 h 4"/>
                  <a:gd name="T28" fmla="*/ 2 w 4"/>
                  <a:gd name="T29" fmla="*/ 3 h 4"/>
                  <a:gd name="T30" fmla="*/ 1 w 4"/>
                  <a:gd name="T31" fmla="*/ 3 h 4"/>
                  <a:gd name="T32" fmla="*/ 2 w 4"/>
                  <a:gd name="T33" fmla="*/ 4 h 4"/>
                  <a:gd name="T34" fmla="*/ 2 w 4"/>
                  <a:gd name="T35" fmla="*/ 4 h 4"/>
                  <a:gd name="T36" fmla="*/ 2 w 4"/>
                  <a:gd name="T37" fmla="*/ 4 h 4"/>
                  <a:gd name="T38" fmla="*/ 2 w 4"/>
                  <a:gd name="T39" fmla="*/ 4 h 4"/>
                  <a:gd name="T40" fmla="*/ 2 w 4"/>
                  <a:gd name="T41" fmla="*/ 3 h 4"/>
                  <a:gd name="T42" fmla="*/ 3 w 4"/>
                  <a:gd name="T43" fmla="*/ 4 h 4"/>
                  <a:gd name="T44" fmla="*/ 3 w 4"/>
                  <a:gd name="T45" fmla="*/ 4 h 4"/>
                  <a:gd name="T46" fmla="*/ 3 w 4"/>
                  <a:gd name="T47" fmla="*/ 4 h 4"/>
                  <a:gd name="T48" fmla="*/ 3 w 4"/>
                  <a:gd name="T49" fmla="*/ 3 h 4"/>
                  <a:gd name="T50" fmla="*/ 3 w 4"/>
                  <a:gd name="T51" fmla="*/ 3 h 4"/>
                  <a:gd name="T52" fmla="*/ 2 w 4"/>
                  <a:gd name="T53" fmla="*/ 3 h 4"/>
                  <a:gd name="T54" fmla="*/ 2 w 4"/>
                  <a:gd name="T55" fmla="*/ 3 h 4"/>
                  <a:gd name="T56" fmla="*/ 2 w 4"/>
                  <a:gd name="T57" fmla="*/ 3 h 4"/>
                  <a:gd name="T58" fmla="*/ 2 w 4"/>
                  <a:gd name="T59" fmla="*/ 3 h 4"/>
                  <a:gd name="T60" fmla="*/ 3 w 4"/>
                  <a:gd name="T61" fmla="*/ 3 h 4"/>
                  <a:gd name="T62" fmla="*/ 2 w 4"/>
                  <a:gd name="T63" fmla="*/ 3 h 4"/>
                  <a:gd name="T64" fmla="*/ 2 w 4"/>
                  <a:gd name="T65" fmla="*/ 2 h 4"/>
                  <a:gd name="T66" fmla="*/ 3 w 4"/>
                  <a:gd name="T67" fmla="*/ 2 h 4"/>
                  <a:gd name="T68" fmla="*/ 2 w 4"/>
                  <a:gd name="T69" fmla="*/ 2 h 4"/>
                  <a:gd name="T70" fmla="*/ 3 w 4"/>
                  <a:gd name="T71" fmla="*/ 2 h 4"/>
                  <a:gd name="T72" fmla="*/ 2 w 4"/>
                  <a:gd name="T73" fmla="*/ 2 h 4"/>
                  <a:gd name="T74" fmla="*/ 2 w 4"/>
                  <a:gd name="T75" fmla="*/ 1 h 4"/>
                  <a:gd name="T76" fmla="*/ 2 w 4"/>
                  <a:gd name="T77" fmla="*/ 1 h 4"/>
                  <a:gd name="T78" fmla="*/ 1 w 4"/>
                  <a:gd name="T79" fmla="*/ 1 h 4"/>
                  <a:gd name="T80" fmla="*/ 2 w 4"/>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2" y="1"/>
                    </a:moveTo>
                    <a:cubicBezTo>
                      <a:pt x="2" y="1"/>
                      <a:pt x="2" y="1"/>
                      <a:pt x="2" y="1"/>
                    </a:cubicBezTo>
                    <a:cubicBezTo>
                      <a:pt x="2" y="1"/>
                      <a:pt x="2" y="1"/>
                      <a:pt x="2" y="1"/>
                    </a:cubicBezTo>
                    <a:cubicBezTo>
                      <a:pt x="2" y="0"/>
                      <a:pt x="3" y="1"/>
                      <a:pt x="1" y="0"/>
                    </a:cubicBezTo>
                    <a:cubicBezTo>
                      <a:pt x="1" y="1"/>
                      <a:pt x="1" y="1"/>
                      <a:pt x="2" y="2"/>
                    </a:cubicBezTo>
                    <a:cubicBezTo>
                      <a:pt x="1" y="2"/>
                      <a:pt x="1" y="2"/>
                      <a:pt x="1" y="2"/>
                    </a:cubicBezTo>
                    <a:cubicBezTo>
                      <a:pt x="2" y="2"/>
                      <a:pt x="0" y="2"/>
                      <a:pt x="2" y="3"/>
                    </a:cubicBezTo>
                    <a:cubicBezTo>
                      <a:pt x="1" y="2"/>
                      <a:pt x="1" y="2"/>
                      <a:pt x="1" y="2"/>
                    </a:cubicBezTo>
                    <a:cubicBezTo>
                      <a:pt x="0" y="2"/>
                      <a:pt x="2" y="3"/>
                      <a:pt x="1" y="3"/>
                    </a:cubicBezTo>
                    <a:cubicBezTo>
                      <a:pt x="1" y="3"/>
                      <a:pt x="1" y="3"/>
                      <a:pt x="1" y="3"/>
                    </a:cubicBezTo>
                    <a:cubicBezTo>
                      <a:pt x="1" y="3"/>
                      <a:pt x="1" y="3"/>
                      <a:pt x="1" y="3"/>
                    </a:cubicBezTo>
                    <a:cubicBezTo>
                      <a:pt x="1" y="3"/>
                      <a:pt x="1" y="3"/>
                      <a:pt x="1" y="3"/>
                    </a:cubicBezTo>
                    <a:cubicBezTo>
                      <a:pt x="2" y="3"/>
                      <a:pt x="2" y="3"/>
                      <a:pt x="1" y="3"/>
                    </a:cubicBezTo>
                    <a:cubicBezTo>
                      <a:pt x="1" y="3"/>
                      <a:pt x="1" y="3"/>
                      <a:pt x="1" y="3"/>
                    </a:cubicBezTo>
                    <a:cubicBezTo>
                      <a:pt x="1" y="3"/>
                      <a:pt x="2" y="3"/>
                      <a:pt x="2" y="3"/>
                    </a:cubicBezTo>
                    <a:cubicBezTo>
                      <a:pt x="1" y="3"/>
                      <a:pt x="1" y="3"/>
                      <a:pt x="1" y="3"/>
                    </a:cubicBezTo>
                    <a:cubicBezTo>
                      <a:pt x="1" y="4"/>
                      <a:pt x="0" y="3"/>
                      <a:pt x="2" y="4"/>
                    </a:cubicBezTo>
                    <a:cubicBezTo>
                      <a:pt x="2" y="4"/>
                      <a:pt x="2" y="4"/>
                      <a:pt x="2" y="4"/>
                    </a:cubicBezTo>
                    <a:cubicBezTo>
                      <a:pt x="3" y="4"/>
                      <a:pt x="2" y="4"/>
                      <a:pt x="2" y="4"/>
                    </a:cubicBezTo>
                    <a:cubicBezTo>
                      <a:pt x="2" y="4"/>
                      <a:pt x="2" y="4"/>
                      <a:pt x="2" y="4"/>
                    </a:cubicBezTo>
                    <a:cubicBezTo>
                      <a:pt x="0" y="3"/>
                      <a:pt x="2" y="4"/>
                      <a:pt x="2" y="3"/>
                    </a:cubicBezTo>
                    <a:cubicBezTo>
                      <a:pt x="2" y="4"/>
                      <a:pt x="2" y="4"/>
                      <a:pt x="3" y="4"/>
                    </a:cubicBezTo>
                    <a:cubicBezTo>
                      <a:pt x="4" y="4"/>
                      <a:pt x="2" y="3"/>
                      <a:pt x="3" y="4"/>
                    </a:cubicBezTo>
                    <a:cubicBezTo>
                      <a:pt x="3" y="4"/>
                      <a:pt x="3" y="4"/>
                      <a:pt x="3" y="4"/>
                    </a:cubicBezTo>
                    <a:cubicBezTo>
                      <a:pt x="3" y="4"/>
                      <a:pt x="3" y="3"/>
                      <a:pt x="3" y="3"/>
                    </a:cubicBezTo>
                    <a:cubicBezTo>
                      <a:pt x="3" y="3"/>
                      <a:pt x="3" y="3"/>
                      <a:pt x="3" y="3"/>
                    </a:cubicBezTo>
                    <a:cubicBezTo>
                      <a:pt x="3" y="3"/>
                      <a:pt x="2" y="3"/>
                      <a:pt x="2" y="3"/>
                    </a:cubicBezTo>
                    <a:cubicBezTo>
                      <a:pt x="2" y="3"/>
                      <a:pt x="1" y="3"/>
                      <a:pt x="2" y="3"/>
                    </a:cubicBezTo>
                    <a:cubicBezTo>
                      <a:pt x="2" y="3"/>
                      <a:pt x="2" y="3"/>
                      <a:pt x="2" y="3"/>
                    </a:cubicBezTo>
                    <a:cubicBezTo>
                      <a:pt x="2" y="3"/>
                      <a:pt x="2" y="3"/>
                      <a:pt x="2" y="3"/>
                    </a:cubicBezTo>
                    <a:cubicBezTo>
                      <a:pt x="2" y="3"/>
                      <a:pt x="3" y="3"/>
                      <a:pt x="3" y="3"/>
                    </a:cubicBezTo>
                    <a:cubicBezTo>
                      <a:pt x="3" y="3"/>
                      <a:pt x="3" y="3"/>
                      <a:pt x="2" y="3"/>
                    </a:cubicBezTo>
                    <a:cubicBezTo>
                      <a:pt x="3" y="3"/>
                      <a:pt x="3" y="3"/>
                      <a:pt x="2" y="2"/>
                    </a:cubicBezTo>
                    <a:cubicBezTo>
                      <a:pt x="2" y="2"/>
                      <a:pt x="3" y="2"/>
                      <a:pt x="3" y="2"/>
                    </a:cubicBezTo>
                    <a:cubicBezTo>
                      <a:pt x="3" y="2"/>
                      <a:pt x="3" y="2"/>
                      <a:pt x="2" y="2"/>
                    </a:cubicBezTo>
                    <a:cubicBezTo>
                      <a:pt x="2" y="2"/>
                      <a:pt x="2" y="2"/>
                      <a:pt x="3" y="2"/>
                    </a:cubicBezTo>
                    <a:cubicBezTo>
                      <a:pt x="2" y="2"/>
                      <a:pt x="2" y="2"/>
                      <a:pt x="2" y="2"/>
                    </a:cubicBezTo>
                    <a:cubicBezTo>
                      <a:pt x="1" y="1"/>
                      <a:pt x="3" y="2"/>
                      <a:pt x="2" y="1"/>
                    </a:cubicBezTo>
                    <a:cubicBezTo>
                      <a:pt x="2" y="1"/>
                      <a:pt x="2" y="1"/>
                      <a:pt x="2" y="1"/>
                    </a:cubicBezTo>
                    <a:cubicBezTo>
                      <a:pt x="2" y="1"/>
                      <a:pt x="1" y="1"/>
                      <a:pt x="1" y="1"/>
                    </a:cubicBezTo>
                    <a:cubicBezTo>
                      <a:pt x="2" y="1"/>
                      <a:pt x="2" y="1"/>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7" name="Freeform 2124"/>
              <p:cNvSpPr/>
              <p:nvPr/>
            </p:nvSpPr>
            <p:spPr bwMode="auto">
              <a:xfrm>
                <a:off x="1249" y="2731"/>
                <a:ext cx="2" cy="2"/>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1" y="1"/>
                      <a:pt x="1" y="1"/>
                    </a:cubicBezTo>
                    <a:cubicBezTo>
                      <a:pt x="1" y="1"/>
                      <a:pt x="1" y="0"/>
                      <a:pt x="0" y="0"/>
                    </a:cubicBezTo>
                    <a:cubicBezTo>
                      <a:pt x="0" y="0"/>
                      <a:pt x="0" y="0"/>
                      <a:pt x="1" y="0"/>
                    </a:cubicBezTo>
                    <a:cubicBezTo>
                      <a:pt x="1"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8" name="Freeform 2125"/>
              <p:cNvSpPr/>
              <p:nvPr/>
            </p:nvSpPr>
            <p:spPr bwMode="auto">
              <a:xfrm>
                <a:off x="1249" y="2726"/>
                <a:ext cx="5" cy="5"/>
              </a:xfrm>
              <a:custGeom>
                <a:avLst/>
                <a:gdLst>
                  <a:gd name="T0" fmla="*/ 1 w 2"/>
                  <a:gd name="T1" fmla="*/ 1 h 2"/>
                  <a:gd name="T2" fmla="*/ 1 w 2"/>
                  <a:gd name="T3" fmla="*/ 1 h 2"/>
                  <a:gd name="T4" fmla="*/ 0 w 2"/>
                  <a:gd name="T5" fmla="*/ 1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2 w 2"/>
                  <a:gd name="T19" fmla="*/ 2 h 2"/>
                  <a:gd name="T20" fmla="*/ 1 w 2"/>
                  <a:gd name="T21" fmla="*/ 1 h 2"/>
                  <a:gd name="T22" fmla="*/ 2 w 2"/>
                  <a:gd name="T23" fmla="*/ 2 h 2"/>
                  <a:gd name="T24" fmla="*/ 2 w 2"/>
                  <a:gd name="T25" fmla="*/ 2 h 2"/>
                  <a:gd name="T26" fmla="*/ 2 w 2"/>
                  <a:gd name="T27" fmla="*/ 2 h 2"/>
                  <a:gd name="T28" fmla="*/ 1 w 2"/>
                  <a:gd name="T29" fmla="*/ 1 h 2"/>
                  <a:gd name="T30" fmla="*/ 2 w 2"/>
                  <a:gd name="T31" fmla="*/ 2 h 2"/>
                  <a:gd name="T32" fmla="*/ 2 w 2"/>
                  <a:gd name="T33" fmla="*/ 1 h 2"/>
                  <a:gd name="T34" fmla="*/ 1 w 2"/>
                  <a:gd name="T35" fmla="*/ 0 h 2"/>
                  <a:gd name="T36" fmla="*/ 2 w 2"/>
                  <a:gd name="T37" fmla="*/ 1 h 2"/>
                  <a:gd name="T38" fmla="*/ 2 w 2"/>
                  <a:gd name="T39" fmla="*/ 1 h 2"/>
                  <a:gd name="T40" fmla="*/ 1 w 2"/>
                  <a:gd name="T41" fmla="*/ 0 h 2"/>
                  <a:gd name="T42" fmla="*/ 1 w 2"/>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2">
                    <a:moveTo>
                      <a:pt x="1" y="1"/>
                    </a:moveTo>
                    <a:cubicBezTo>
                      <a:pt x="1" y="1"/>
                      <a:pt x="1" y="1"/>
                      <a:pt x="1" y="1"/>
                    </a:cubicBezTo>
                    <a:cubicBezTo>
                      <a:pt x="1" y="1"/>
                      <a:pt x="1" y="1"/>
                      <a:pt x="0" y="1"/>
                    </a:cubicBezTo>
                    <a:cubicBezTo>
                      <a:pt x="0" y="1"/>
                      <a:pt x="1" y="2"/>
                      <a:pt x="1" y="2"/>
                    </a:cubicBezTo>
                    <a:cubicBezTo>
                      <a:pt x="0" y="2"/>
                      <a:pt x="0" y="2"/>
                      <a:pt x="0" y="2"/>
                    </a:cubicBezTo>
                    <a:cubicBezTo>
                      <a:pt x="1" y="2"/>
                      <a:pt x="0" y="2"/>
                      <a:pt x="1" y="2"/>
                    </a:cubicBezTo>
                    <a:cubicBezTo>
                      <a:pt x="1" y="2"/>
                      <a:pt x="1" y="2"/>
                      <a:pt x="1" y="2"/>
                    </a:cubicBezTo>
                    <a:cubicBezTo>
                      <a:pt x="1" y="2"/>
                      <a:pt x="1" y="2"/>
                      <a:pt x="1" y="2"/>
                    </a:cubicBezTo>
                    <a:cubicBezTo>
                      <a:pt x="1" y="2"/>
                      <a:pt x="1" y="2"/>
                      <a:pt x="1" y="2"/>
                    </a:cubicBezTo>
                    <a:cubicBezTo>
                      <a:pt x="2" y="2"/>
                      <a:pt x="2" y="2"/>
                      <a:pt x="2" y="2"/>
                    </a:cubicBezTo>
                    <a:cubicBezTo>
                      <a:pt x="2" y="2"/>
                      <a:pt x="0" y="1"/>
                      <a:pt x="1" y="1"/>
                    </a:cubicBezTo>
                    <a:cubicBezTo>
                      <a:pt x="2" y="2"/>
                      <a:pt x="2" y="2"/>
                      <a:pt x="2" y="2"/>
                    </a:cubicBezTo>
                    <a:cubicBezTo>
                      <a:pt x="2" y="2"/>
                      <a:pt x="1" y="2"/>
                      <a:pt x="2" y="2"/>
                    </a:cubicBezTo>
                    <a:cubicBezTo>
                      <a:pt x="2" y="2"/>
                      <a:pt x="2" y="1"/>
                      <a:pt x="2" y="2"/>
                    </a:cubicBezTo>
                    <a:cubicBezTo>
                      <a:pt x="2" y="2"/>
                      <a:pt x="1" y="1"/>
                      <a:pt x="1" y="1"/>
                    </a:cubicBezTo>
                    <a:cubicBezTo>
                      <a:pt x="1" y="1"/>
                      <a:pt x="2" y="2"/>
                      <a:pt x="2" y="2"/>
                    </a:cubicBezTo>
                    <a:cubicBezTo>
                      <a:pt x="2" y="1"/>
                      <a:pt x="1" y="1"/>
                      <a:pt x="2" y="1"/>
                    </a:cubicBezTo>
                    <a:cubicBezTo>
                      <a:pt x="1" y="1"/>
                      <a:pt x="1" y="0"/>
                      <a:pt x="1" y="0"/>
                    </a:cubicBezTo>
                    <a:cubicBezTo>
                      <a:pt x="2" y="1"/>
                      <a:pt x="2" y="1"/>
                      <a:pt x="2" y="1"/>
                    </a:cubicBezTo>
                    <a:cubicBezTo>
                      <a:pt x="2" y="1"/>
                      <a:pt x="2" y="1"/>
                      <a:pt x="2" y="1"/>
                    </a:cubicBezTo>
                    <a:cubicBezTo>
                      <a:pt x="2" y="0"/>
                      <a:pt x="1" y="0"/>
                      <a:pt x="1" y="0"/>
                    </a:cubicBezTo>
                    <a:cubicBezTo>
                      <a:pt x="0" y="0"/>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9" name="Freeform 2126"/>
              <p:cNvSpPr/>
              <p:nvPr/>
            </p:nvSpPr>
            <p:spPr bwMode="auto">
              <a:xfrm>
                <a:off x="1251" y="272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0" name="Freeform 2127"/>
              <p:cNvSpPr/>
              <p:nvPr/>
            </p:nvSpPr>
            <p:spPr bwMode="auto">
              <a:xfrm>
                <a:off x="132" y="2466"/>
                <a:ext cx="939" cy="824"/>
              </a:xfrm>
              <a:custGeom>
                <a:avLst/>
                <a:gdLst>
                  <a:gd name="T0" fmla="*/ 298 w 395"/>
                  <a:gd name="T1" fmla="*/ 200 h 346"/>
                  <a:gd name="T2" fmla="*/ 283 w 395"/>
                  <a:gd name="T3" fmla="*/ 212 h 346"/>
                  <a:gd name="T4" fmla="*/ 264 w 395"/>
                  <a:gd name="T5" fmla="*/ 221 h 346"/>
                  <a:gd name="T6" fmla="*/ 261 w 395"/>
                  <a:gd name="T7" fmla="*/ 241 h 346"/>
                  <a:gd name="T8" fmla="*/ 257 w 395"/>
                  <a:gd name="T9" fmla="*/ 263 h 346"/>
                  <a:gd name="T10" fmla="*/ 226 w 395"/>
                  <a:gd name="T11" fmla="*/ 263 h 346"/>
                  <a:gd name="T12" fmla="*/ 197 w 395"/>
                  <a:gd name="T13" fmla="*/ 268 h 346"/>
                  <a:gd name="T14" fmla="*/ 190 w 395"/>
                  <a:gd name="T15" fmla="*/ 243 h 346"/>
                  <a:gd name="T16" fmla="*/ 191 w 395"/>
                  <a:gd name="T17" fmla="*/ 232 h 346"/>
                  <a:gd name="T18" fmla="*/ 191 w 395"/>
                  <a:gd name="T19" fmla="*/ 232 h 346"/>
                  <a:gd name="T20" fmla="*/ 208 w 395"/>
                  <a:gd name="T21" fmla="*/ 195 h 346"/>
                  <a:gd name="T22" fmla="*/ 183 w 395"/>
                  <a:gd name="T23" fmla="*/ 177 h 346"/>
                  <a:gd name="T24" fmla="*/ 182 w 395"/>
                  <a:gd name="T25" fmla="*/ 155 h 346"/>
                  <a:gd name="T26" fmla="*/ 219 w 395"/>
                  <a:gd name="T27" fmla="*/ 150 h 346"/>
                  <a:gd name="T28" fmla="*/ 221 w 395"/>
                  <a:gd name="T29" fmla="*/ 126 h 346"/>
                  <a:gd name="T30" fmla="*/ 215 w 395"/>
                  <a:gd name="T31" fmla="*/ 95 h 346"/>
                  <a:gd name="T32" fmla="*/ 210 w 395"/>
                  <a:gd name="T33" fmla="*/ 62 h 346"/>
                  <a:gd name="T34" fmla="*/ 190 w 395"/>
                  <a:gd name="T35" fmla="*/ 17 h 346"/>
                  <a:gd name="T36" fmla="*/ 180 w 395"/>
                  <a:gd name="T37" fmla="*/ 8 h 346"/>
                  <a:gd name="T38" fmla="*/ 130 w 395"/>
                  <a:gd name="T39" fmla="*/ 13 h 346"/>
                  <a:gd name="T40" fmla="*/ 107 w 395"/>
                  <a:gd name="T41" fmla="*/ 69 h 346"/>
                  <a:gd name="T42" fmla="*/ 98 w 395"/>
                  <a:gd name="T43" fmla="*/ 137 h 346"/>
                  <a:gd name="T44" fmla="*/ 82 w 395"/>
                  <a:gd name="T45" fmla="*/ 221 h 346"/>
                  <a:gd name="T46" fmla="*/ 74 w 395"/>
                  <a:gd name="T47" fmla="*/ 251 h 346"/>
                  <a:gd name="T48" fmla="*/ 63 w 395"/>
                  <a:gd name="T49" fmla="*/ 261 h 346"/>
                  <a:gd name="T50" fmla="*/ 35 w 395"/>
                  <a:gd name="T51" fmla="*/ 279 h 346"/>
                  <a:gd name="T52" fmla="*/ 15 w 395"/>
                  <a:gd name="T53" fmla="*/ 305 h 346"/>
                  <a:gd name="T54" fmla="*/ 1 w 395"/>
                  <a:gd name="T55" fmla="*/ 332 h 346"/>
                  <a:gd name="T56" fmla="*/ 4 w 395"/>
                  <a:gd name="T57" fmla="*/ 344 h 346"/>
                  <a:gd name="T58" fmla="*/ 17 w 395"/>
                  <a:gd name="T59" fmla="*/ 343 h 346"/>
                  <a:gd name="T60" fmla="*/ 47 w 395"/>
                  <a:gd name="T61" fmla="*/ 343 h 346"/>
                  <a:gd name="T62" fmla="*/ 107 w 395"/>
                  <a:gd name="T63" fmla="*/ 342 h 346"/>
                  <a:gd name="T64" fmla="*/ 149 w 395"/>
                  <a:gd name="T65" fmla="*/ 341 h 346"/>
                  <a:gd name="T66" fmla="*/ 197 w 395"/>
                  <a:gd name="T67" fmla="*/ 342 h 346"/>
                  <a:gd name="T68" fmla="*/ 239 w 395"/>
                  <a:gd name="T69" fmla="*/ 341 h 346"/>
                  <a:gd name="T70" fmla="*/ 289 w 395"/>
                  <a:gd name="T71" fmla="*/ 342 h 346"/>
                  <a:gd name="T72" fmla="*/ 311 w 395"/>
                  <a:gd name="T73" fmla="*/ 344 h 346"/>
                  <a:gd name="T74" fmla="*/ 331 w 395"/>
                  <a:gd name="T75" fmla="*/ 335 h 346"/>
                  <a:gd name="T76" fmla="*/ 358 w 395"/>
                  <a:gd name="T77" fmla="*/ 321 h 346"/>
                  <a:gd name="T78" fmla="*/ 379 w 395"/>
                  <a:gd name="T79" fmla="*/ 302 h 346"/>
                  <a:gd name="T80" fmla="*/ 389 w 395"/>
                  <a:gd name="T81" fmla="*/ 278 h 346"/>
                  <a:gd name="T82" fmla="*/ 364 w 395"/>
                  <a:gd name="T83" fmla="*/ 283 h 346"/>
                  <a:gd name="T84" fmla="*/ 394 w 395"/>
                  <a:gd name="T85" fmla="*/ 243 h 346"/>
                  <a:gd name="T86" fmla="*/ 386 w 395"/>
                  <a:gd name="T87" fmla="*/ 225 h 346"/>
                  <a:gd name="T88" fmla="*/ 360 w 395"/>
                  <a:gd name="T89" fmla="*/ 239 h 346"/>
                  <a:gd name="T90" fmla="*/ 371 w 395"/>
                  <a:gd name="T91" fmla="*/ 224 h 346"/>
                  <a:gd name="T92" fmla="*/ 379 w 395"/>
                  <a:gd name="T93" fmla="*/ 210 h 346"/>
                  <a:gd name="T94" fmla="*/ 385 w 395"/>
                  <a:gd name="T95" fmla="*/ 186 h 346"/>
                  <a:gd name="T96" fmla="*/ 367 w 395"/>
                  <a:gd name="T97" fmla="*/ 177 h 346"/>
                  <a:gd name="T98" fmla="*/ 350 w 395"/>
                  <a:gd name="T99" fmla="*/ 194 h 346"/>
                  <a:gd name="T100" fmla="*/ 353 w 395"/>
                  <a:gd name="T101" fmla="*/ 114 h 346"/>
                  <a:gd name="T102" fmla="*/ 357 w 395"/>
                  <a:gd name="T103" fmla="*/ 122 h 346"/>
                  <a:gd name="T104" fmla="*/ 361 w 395"/>
                  <a:gd name="T105" fmla="*/ 135 h 346"/>
                  <a:gd name="T106" fmla="*/ 363 w 395"/>
                  <a:gd name="T107" fmla="*/ 124 h 346"/>
                  <a:gd name="T108" fmla="*/ 345 w 395"/>
                  <a:gd name="T109" fmla="*/ 107 h 346"/>
                  <a:gd name="T110" fmla="*/ 331 w 395"/>
                  <a:gd name="T111" fmla="*/ 129 h 346"/>
                  <a:gd name="T112" fmla="*/ 329 w 395"/>
                  <a:gd name="T113" fmla="*/ 147 h 346"/>
                  <a:gd name="T114" fmla="*/ 324 w 395"/>
                  <a:gd name="T115" fmla="*/ 162 h 346"/>
                  <a:gd name="T116" fmla="*/ 298 w 395"/>
                  <a:gd name="T117" fmla="*/ 20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5" h="346">
                    <a:moveTo>
                      <a:pt x="298" y="200"/>
                    </a:moveTo>
                    <a:cubicBezTo>
                      <a:pt x="294" y="205"/>
                      <a:pt x="289" y="209"/>
                      <a:pt x="283" y="212"/>
                    </a:cubicBezTo>
                    <a:cubicBezTo>
                      <a:pt x="278" y="215"/>
                      <a:pt x="267" y="217"/>
                      <a:pt x="264" y="221"/>
                    </a:cubicBezTo>
                    <a:cubicBezTo>
                      <a:pt x="261" y="224"/>
                      <a:pt x="261" y="236"/>
                      <a:pt x="261" y="241"/>
                    </a:cubicBezTo>
                    <a:cubicBezTo>
                      <a:pt x="259" y="248"/>
                      <a:pt x="257" y="255"/>
                      <a:pt x="257" y="263"/>
                    </a:cubicBezTo>
                    <a:cubicBezTo>
                      <a:pt x="246" y="263"/>
                      <a:pt x="237" y="262"/>
                      <a:pt x="226" y="263"/>
                    </a:cubicBezTo>
                    <a:cubicBezTo>
                      <a:pt x="216" y="265"/>
                      <a:pt x="208" y="269"/>
                      <a:pt x="197" y="268"/>
                    </a:cubicBezTo>
                    <a:cubicBezTo>
                      <a:pt x="201" y="261"/>
                      <a:pt x="206" y="241"/>
                      <a:pt x="190" y="243"/>
                    </a:cubicBezTo>
                    <a:cubicBezTo>
                      <a:pt x="190" y="240"/>
                      <a:pt x="190" y="235"/>
                      <a:pt x="191" y="232"/>
                    </a:cubicBezTo>
                    <a:cubicBezTo>
                      <a:pt x="190" y="233"/>
                      <a:pt x="191" y="231"/>
                      <a:pt x="191" y="232"/>
                    </a:cubicBezTo>
                    <a:cubicBezTo>
                      <a:pt x="200" y="223"/>
                      <a:pt x="206" y="207"/>
                      <a:pt x="208" y="195"/>
                    </a:cubicBezTo>
                    <a:cubicBezTo>
                      <a:pt x="210" y="180"/>
                      <a:pt x="199" y="164"/>
                      <a:pt x="183" y="177"/>
                    </a:cubicBezTo>
                    <a:cubicBezTo>
                      <a:pt x="183" y="169"/>
                      <a:pt x="181" y="162"/>
                      <a:pt x="182" y="155"/>
                    </a:cubicBezTo>
                    <a:cubicBezTo>
                      <a:pt x="192" y="151"/>
                      <a:pt x="208" y="149"/>
                      <a:pt x="219" y="150"/>
                    </a:cubicBezTo>
                    <a:cubicBezTo>
                      <a:pt x="219" y="142"/>
                      <a:pt x="220" y="134"/>
                      <a:pt x="221" y="126"/>
                    </a:cubicBezTo>
                    <a:cubicBezTo>
                      <a:pt x="221" y="116"/>
                      <a:pt x="217" y="105"/>
                      <a:pt x="215" y="95"/>
                    </a:cubicBezTo>
                    <a:cubicBezTo>
                      <a:pt x="213" y="84"/>
                      <a:pt x="213" y="73"/>
                      <a:pt x="210" y="62"/>
                    </a:cubicBezTo>
                    <a:cubicBezTo>
                      <a:pt x="206" y="46"/>
                      <a:pt x="205" y="28"/>
                      <a:pt x="190" y="17"/>
                    </a:cubicBezTo>
                    <a:cubicBezTo>
                      <a:pt x="187" y="14"/>
                      <a:pt x="184" y="10"/>
                      <a:pt x="180" y="8"/>
                    </a:cubicBezTo>
                    <a:cubicBezTo>
                      <a:pt x="169" y="0"/>
                      <a:pt x="139" y="2"/>
                      <a:pt x="130" y="13"/>
                    </a:cubicBezTo>
                    <a:cubicBezTo>
                      <a:pt x="118" y="27"/>
                      <a:pt x="112" y="51"/>
                      <a:pt x="107" y="69"/>
                    </a:cubicBezTo>
                    <a:cubicBezTo>
                      <a:pt x="101" y="91"/>
                      <a:pt x="99" y="115"/>
                      <a:pt x="98" y="137"/>
                    </a:cubicBezTo>
                    <a:cubicBezTo>
                      <a:pt x="96" y="166"/>
                      <a:pt x="89" y="194"/>
                      <a:pt x="82" y="221"/>
                    </a:cubicBezTo>
                    <a:cubicBezTo>
                      <a:pt x="79" y="231"/>
                      <a:pt x="77" y="242"/>
                      <a:pt x="74" y="251"/>
                    </a:cubicBezTo>
                    <a:cubicBezTo>
                      <a:pt x="71" y="256"/>
                      <a:pt x="68" y="258"/>
                      <a:pt x="63" y="261"/>
                    </a:cubicBezTo>
                    <a:cubicBezTo>
                      <a:pt x="53" y="267"/>
                      <a:pt x="43" y="271"/>
                      <a:pt x="35" y="279"/>
                    </a:cubicBezTo>
                    <a:cubicBezTo>
                      <a:pt x="27" y="287"/>
                      <a:pt x="21" y="296"/>
                      <a:pt x="15" y="305"/>
                    </a:cubicBezTo>
                    <a:cubicBezTo>
                      <a:pt x="10" y="313"/>
                      <a:pt x="3" y="322"/>
                      <a:pt x="1" y="332"/>
                    </a:cubicBezTo>
                    <a:cubicBezTo>
                      <a:pt x="0" y="335"/>
                      <a:pt x="0" y="342"/>
                      <a:pt x="4" y="344"/>
                    </a:cubicBezTo>
                    <a:cubicBezTo>
                      <a:pt x="7" y="346"/>
                      <a:pt x="14" y="343"/>
                      <a:pt x="17" y="343"/>
                    </a:cubicBezTo>
                    <a:cubicBezTo>
                      <a:pt x="27" y="342"/>
                      <a:pt x="37" y="342"/>
                      <a:pt x="47" y="343"/>
                    </a:cubicBezTo>
                    <a:cubicBezTo>
                      <a:pt x="67" y="345"/>
                      <a:pt x="87" y="341"/>
                      <a:pt x="107" y="342"/>
                    </a:cubicBezTo>
                    <a:cubicBezTo>
                      <a:pt x="121" y="343"/>
                      <a:pt x="135" y="341"/>
                      <a:pt x="149" y="341"/>
                    </a:cubicBezTo>
                    <a:cubicBezTo>
                      <a:pt x="165" y="340"/>
                      <a:pt x="181" y="343"/>
                      <a:pt x="197" y="342"/>
                    </a:cubicBezTo>
                    <a:cubicBezTo>
                      <a:pt x="211" y="341"/>
                      <a:pt x="225" y="341"/>
                      <a:pt x="239" y="341"/>
                    </a:cubicBezTo>
                    <a:cubicBezTo>
                      <a:pt x="256" y="341"/>
                      <a:pt x="273" y="341"/>
                      <a:pt x="289" y="342"/>
                    </a:cubicBezTo>
                    <a:cubicBezTo>
                      <a:pt x="297" y="342"/>
                      <a:pt x="304" y="344"/>
                      <a:pt x="311" y="344"/>
                    </a:cubicBezTo>
                    <a:cubicBezTo>
                      <a:pt x="318" y="344"/>
                      <a:pt x="325" y="339"/>
                      <a:pt x="331" y="335"/>
                    </a:cubicBezTo>
                    <a:cubicBezTo>
                      <a:pt x="340" y="330"/>
                      <a:pt x="350" y="327"/>
                      <a:pt x="358" y="321"/>
                    </a:cubicBezTo>
                    <a:cubicBezTo>
                      <a:pt x="366" y="316"/>
                      <a:pt x="373" y="309"/>
                      <a:pt x="379" y="302"/>
                    </a:cubicBezTo>
                    <a:cubicBezTo>
                      <a:pt x="383" y="297"/>
                      <a:pt x="394" y="285"/>
                      <a:pt x="389" y="278"/>
                    </a:cubicBezTo>
                    <a:cubicBezTo>
                      <a:pt x="380" y="274"/>
                      <a:pt x="372" y="277"/>
                      <a:pt x="364" y="283"/>
                    </a:cubicBezTo>
                    <a:cubicBezTo>
                      <a:pt x="376" y="272"/>
                      <a:pt x="391" y="259"/>
                      <a:pt x="394" y="243"/>
                    </a:cubicBezTo>
                    <a:cubicBezTo>
                      <a:pt x="395" y="236"/>
                      <a:pt x="394" y="226"/>
                      <a:pt x="386" y="225"/>
                    </a:cubicBezTo>
                    <a:cubicBezTo>
                      <a:pt x="378" y="224"/>
                      <a:pt x="363" y="231"/>
                      <a:pt x="360" y="239"/>
                    </a:cubicBezTo>
                    <a:cubicBezTo>
                      <a:pt x="362" y="233"/>
                      <a:pt x="368" y="228"/>
                      <a:pt x="371" y="224"/>
                    </a:cubicBezTo>
                    <a:cubicBezTo>
                      <a:pt x="374" y="219"/>
                      <a:pt x="376" y="214"/>
                      <a:pt x="379" y="210"/>
                    </a:cubicBezTo>
                    <a:cubicBezTo>
                      <a:pt x="383" y="203"/>
                      <a:pt x="386" y="194"/>
                      <a:pt x="385" y="186"/>
                    </a:cubicBezTo>
                    <a:cubicBezTo>
                      <a:pt x="383" y="177"/>
                      <a:pt x="374" y="175"/>
                      <a:pt x="367" y="177"/>
                    </a:cubicBezTo>
                    <a:cubicBezTo>
                      <a:pt x="358" y="179"/>
                      <a:pt x="353" y="186"/>
                      <a:pt x="350" y="194"/>
                    </a:cubicBezTo>
                    <a:cubicBezTo>
                      <a:pt x="364" y="174"/>
                      <a:pt x="376" y="132"/>
                      <a:pt x="353" y="114"/>
                    </a:cubicBezTo>
                    <a:cubicBezTo>
                      <a:pt x="354" y="116"/>
                      <a:pt x="356" y="119"/>
                      <a:pt x="357" y="122"/>
                    </a:cubicBezTo>
                    <a:cubicBezTo>
                      <a:pt x="358" y="125"/>
                      <a:pt x="359" y="133"/>
                      <a:pt x="361" y="135"/>
                    </a:cubicBezTo>
                    <a:cubicBezTo>
                      <a:pt x="367" y="140"/>
                      <a:pt x="363" y="126"/>
                      <a:pt x="363" y="124"/>
                    </a:cubicBezTo>
                    <a:cubicBezTo>
                      <a:pt x="361" y="117"/>
                      <a:pt x="354" y="106"/>
                      <a:pt x="345" y="107"/>
                    </a:cubicBezTo>
                    <a:cubicBezTo>
                      <a:pt x="336" y="108"/>
                      <a:pt x="333" y="122"/>
                      <a:pt x="331" y="129"/>
                    </a:cubicBezTo>
                    <a:cubicBezTo>
                      <a:pt x="330" y="135"/>
                      <a:pt x="331" y="141"/>
                      <a:pt x="329" y="147"/>
                    </a:cubicBezTo>
                    <a:cubicBezTo>
                      <a:pt x="328" y="152"/>
                      <a:pt x="326" y="157"/>
                      <a:pt x="324" y="162"/>
                    </a:cubicBezTo>
                    <a:cubicBezTo>
                      <a:pt x="318" y="176"/>
                      <a:pt x="309" y="189"/>
                      <a:pt x="298"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1" name="Freeform 2128"/>
              <p:cNvSpPr/>
              <p:nvPr/>
            </p:nvSpPr>
            <p:spPr bwMode="auto">
              <a:xfrm>
                <a:off x="624" y="2464"/>
                <a:ext cx="133" cy="152"/>
              </a:xfrm>
              <a:custGeom>
                <a:avLst/>
                <a:gdLst>
                  <a:gd name="T0" fmla="*/ 0 w 56"/>
                  <a:gd name="T1" fmla="*/ 49 h 64"/>
                  <a:gd name="T2" fmla="*/ 31 w 56"/>
                  <a:gd name="T3" fmla="*/ 28 h 64"/>
                  <a:gd name="T4" fmla="*/ 56 w 56"/>
                  <a:gd name="T5" fmla="*/ 17 h 64"/>
                  <a:gd name="T6" fmla="*/ 25 w 56"/>
                  <a:gd name="T7" fmla="*/ 48 h 64"/>
                  <a:gd name="T8" fmla="*/ 5 w 56"/>
                  <a:gd name="T9" fmla="*/ 64 h 64"/>
                </a:gdLst>
                <a:ahLst/>
                <a:cxnLst>
                  <a:cxn ang="0">
                    <a:pos x="T0" y="T1"/>
                  </a:cxn>
                  <a:cxn ang="0">
                    <a:pos x="T2" y="T3"/>
                  </a:cxn>
                  <a:cxn ang="0">
                    <a:pos x="T4" y="T5"/>
                  </a:cxn>
                  <a:cxn ang="0">
                    <a:pos x="T6" y="T7"/>
                  </a:cxn>
                  <a:cxn ang="0">
                    <a:pos x="T8" y="T9"/>
                  </a:cxn>
                </a:cxnLst>
                <a:rect l="0" t="0" r="r" b="b"/>
                <a:pathLst>
                  <a:path w="56" h="64">
                    <a:moveTo>
                      <a:pt x="0" y="49"/>
                    </a:moveTo>
                    <a:cubicBezTo>
                      <a:pt x="13" y="44"/>
                      <a:pt x="21" y="37"/>
                      <a:pt x="31" y="28"/>
                    </a:cubicBezTo>
                    <a:cubicBezTo>
                      <a:pt x="35" y="24"/>
                      <a:pt x="55" y="0"/>
                      <a:pt x="56" y="17"/>
                    </a:cubicBezTo>
                    <a:cubicBezTo>
                      <a:pt x="56" y="29"/>
                      <a:pt x="33" y="42"/>
                      <a:pt x="25" y="48"/>
                    </a:cubicBezTo>
                    <a:cubicBezTo>
                      <a:pt x="18" y="53"/>
                      <a:pt x="9" y="57"/>
                      <a:pt x="5" y="64"/>
                    </a:cubicBezTo>
                  </a:path>
                </a:pathLst>
              </a:custGeom>
              <a:solidFill>
                <a:srgbClr val="E8CB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2" name="Freeform 2129"/>
              <p:cNvSpPr/>
              <p:nvPr/>
            </p:nvSpPr>
            <p:spPr bwMode="auto">
              <a:xfrm>
                <a:off x="619" y="2483"/>
                <a:ext cx="143" cy="138"/>
              </a:xfrm>
              <a:custGeom>
                <a:avLst/>
                <a:gdLst>
                  <a:gd name="T0" fmla="*/ 34 w 60"/>
                  <a:gd name="T1" fmla="*/ 16 h 58"/>
                  <a:gd name="T2" fmla="*/ 32 w 60"/>
                  <a:gd name="T3" fmla="*/ 19 h 58"/>
                  <a:gd name="T4" fmla="*/ 1 w 60"/>
                  <a:gd name="T5" fmla="*/ 39 h 58"/>
                  <a:gd name="T6" fmla="*/ 1 w 60"/>
                  <a:gd name="T7" fmla="*/ 41 h 58"/>
                  <a:gd name="T8" fmla="*/ 3 w 60"/>
                  <a:gd name="T9" fmla="*/ 42 h 58"/>
                  <a:gd name="T10" fmla="*/ 34 w 60"/>
                  <a:gd name="T11" fmla="*/ 21 h 58"/>
                  <a:gd name="T12" fmla="*/ 37 w 60"/>
                  <a:gd name="T13" fmla="*/ 19 h 58"/>
                  <a:gd name="T14" fmla="*/ 54 w 60"/>
                  <a:gd name="T15" fmla="*/ 5 h 58"/>
                  <a:gd name="T16" fmla="*/ 56 w 60"/>
                  <a:gd name="T17" fmla="*/ 9 h 58"/>
                  <a:gd name="T18" fmla="*/ 32 w 60"/>
                  <a:gd name="T19" fmla="*/ 34 h 58"/>
                  <a:gd name="T20" fmla="*/ 26 w 60"/>
                  <a:gd name="T21" fmla="*/ 39 h 58"/>
                  <a:gd name="T22" fmla="*/ 19 w 60"/>
                  <a:gd name="T23" fmla="*/ 43 h 58"/>
                  <a:gd name="T24" fmla="*/ 5 w 60"/>
                  <a:gd name="T25" fmla="*/ 55 h 58"/>
                  <a:gd name="T26" fmla="*/ 6 w 60"/>
                  <a:gd name="T27" fmla="*/ 58 h 58"/>
                  <a:gd name="T28" fmla="*/ 8 w 60"/>
                  <a:gd name="T29" fmla="*/ 57 h 58"/>
                  <a:gd name="T30" fmla="*/ 21 w 60"/>
                  <a:gd name="T31" fmla="*/ 46 h 58"/>
                  <a:gd name="T32" fmla="*/ 28 w 60"/>
                  <a:gd name="T33" fmla="*/ 41 h 58"/>
                  <a:gd name="T34" fmla="*/ 34 w 60"/>
                  <a:gd name="T35" fmla="*/ 37 h 58"/>
                  <a:gd name="T36" fmla="*/ 59 w 60"/>
                  <a:gd name="T37" fmla="*/ 9 h 58"/>
                  <a:gd name="T38" fmla="*/ 56 w 60"/>
                  <a:gd name="T39" fmla="*/ 2 h 58"/>
                  <a:gd name="T40" fmla="*/ 34 w 60"/>
                  <a:gd name="T41" fmla="*/ 1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8">
                    <a:moveTo>
                      <a:pt x="34" y="16"/>
                    </a:moveTo>
                    <a:cubicBezTo>
                      <a:pt x="32" y="19"/>
                      <a:pt x="32" y="19"/>
                      <a:pt x="32" y="19"/>
                    </a:cubicBezTo>
                    <a:cubicBezTo>
                      <a:pt x="23" y="27"/>
                      <a:pt x="14" y="34"/>
                      <a:pt x="1" y="39"/>
                    </a:cubicBezTo>
                    <a:cubicBezTo>
                      <a:pt x="1" y="39"/>
                      <a:pt x="0" y="40"/>
                      <a:pt x="1" y="41"/>
                    </a:cubicBezTo>
                    <a:cubicBezTo>
                      <a:pt x="1" y="42"/>
                      <a:pt x="2" y="43"/>
                      <a:pt x="3" y="42"/>
                    </a:cubicBezTo>
                    <a:cubicBezTo>
                      <a:pt x="16" y="37"/>
                      <a:pt x="25" y="30"/>
                      <a:pt x="34" y="21"/>
                    </a:cubicBezTo>
                    <a:cubicBezTo>
                      <a:pt x="37" y="19"/>
                      <a:pt x="37" y="19"/>
                      <a:pt x="37" y="19"/>
                    </a:cubicBezTo>
                    <a:cubicBezTo>
                      <a:pt x="40" y="15"/>
                      <a:pt x="51" y="3"/>
                      <a:pt x="54" y="5"/>
                    </a:cubicBezTo>
                    <a:cubicBezTo>
                      <a:pt x="55" y="5"/>
                      <a:pt x="56" y="7"/>
                      <a:pt x="56" y="9"/>
                    </a:cubicBezTo>
                    <a:cubicBezTo>
                      <a:pt x="56" y="18"/>
                      <a:pt x="41" y="28"/>
                      <a:pt x="32" y="34"/>
                    </a:cubicBezTo>
                    <a:cubicBezTo>
                      <a:pt x="26" y="39"/>
                      <a:pt x="26" y="39"/>
                      <a:pt x="26" y="39"/>
                    </a:cubicBezTo>
                    <a:cubicBezTo>
                      <a:pt x="19" y="43"/>
                      <a:pt x="19" y="43"/>
                      <a:pt x="19" y="43"/>
                    </a:cubicBezTo>
                    <a:cubicBezTo>
                      <a:pt x="14" y="47"/>
                      <a:pt x="9" y="50"/>
                      <a:pt x="5" y="55"/>
                    </a:cubicBezTo>
                    <a:cubicBezTo>
                      <a:pt x="5" y="56"/>
                      <a:pt x="5" y="57"/>
                      <a:pt x="6" y="58"/>
                    </a:cubicBezTo>
                    <a:cubicBezTo>
                      <a:pt x="6" y="58"/>
                      <a:pt x="7" y="58"/>
                      <a:pt x="8" y="57"/>
                    </a:cubicBezTo>
                    <a:cubicBezTo>
                      <a:pt x="11" y="53"/>
                      <a:pt x="16" y="49"/>
                      <a:pt x="21" y="46"/>
                    </a:cubicBezTo>
                    <a:cubicBezTo>
                      <a:pt x="28" y="41"/>
                      <a:pt x="28" y="41"/>
                      <a:pt x="28" y="41"/>
                    </a:cubicBezTo>
                    <a:cubicBezTo>
                      <a:pt x="34" y="37"/>
                      <a:pt x="34" y="37"/>
                      <a:pt x="34" y="37"/>
                    </a:cubicBezTo>
                    <a:cubicBezTo>
                      <a:pt x="44" y="30"/>
                      <a:pt x="60" y="19"/>
                      <a:pt x="59" y="9"/>
                    </a:cubicBezTo>
                    <a:cubicBezTo>
                      <a:pt x="59" y="5"/>
                      <a:pt x="58" y="3"/>
                      <a:pt x="56" y="2"/>
                    </a:cubicBezTo>
                    <a:cubicBezTo>
                      <a:pt x="50" y="0"/>
                      <a:pt x="42" y="8"/>
                      <a:pt x="34" y="1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3" name="Freeform 2130"/>
              <p:cNvSpPr/>
              <p:nvPr/>
            </p:nvSpPr>
            <p:spPr bwMode="auto">
              <a:xfrm>
                <a:off x="633" y="2623"/>
                <a:ext cx="179" cy="53"/>
              </a:xfrm>
              <a:custGeom>
                <a:avLst/>
                <a:gdLst>
                  <a:gd name="T0" fmla="*/ 1 w 75"/>
                  <a:gd name="T1" fmla="*/ 3 h 22"/>
                  <a:gd name="T2" fmla="*/ 49 w 75"/>
                  <a:gd name="T3" fmla="*/ 3 h 22"/>
                  <a:gd name="T4" fmla="*/ 70 w 75"/>
                  <a:gd name="T5" fmla="*/ 4 h 22"/>
                  <a:gd name="T6" fmla="*/ 66 w 75"/>
                  <a:gd name="T7" fmla="*/ 14 h 22"/>
                  <a:gd name="T8" fmla="*/ 23 w 75"/>
                  <a:gd name="T9" fmla="*/ 18 h 22"/>
                  <a:gd name="T10" fmla="*/ 3 w 75"/>
                  <a:gd name="T11" fmla="*/ 22 h 22"/>
                </a:gdLst>
                <a:ahLst/>
                <a:cxnLst>
                  <a:cxn ang="0">
                    <a:pos x="T0" y="T1"/>
                  </a:cxn>
                  <a:cxn ang="0">
                    <a:pos x="T2" y="T3"/>
                  </a:cxn>
                  <a:cxn ang="0">
                    <a:pos x="T4" y="T5"/>
                  </a:cxn>
                  <a:cxn ang="0">
                    <a:pos x="T6" y="T7"/>
                  </a:cxn>
                  <a:cxn ang="0">
                    <a:pos x="T8" y="T9"/>
                  </a:cxn>
                  <a:cxn ang="0">
                    <a:pos x="T10" y="T11"/>
                  </a:cxn>
                </a:cxnLst>
                <a:rect l="0" t="0" r="r" b="b"/>
                <a:pathLst>
                  <a:path w="75" h="22">
                    <a:moveTo>
                      <a:pt x="1" y="3"/>
                    </a:moveTo>
                    <a:cubicBezTo>
                      <a:pt x="16" y="13"/>
                      <a:pt x="34" y="5"/>
                      <a:pt x="49" y="3"/>
                    </a:cubicBezTo>
                    <a:cubicBezTo>
                      <a:pt x="54" y="3"/>
                      <a:pt x="66" y="0"/>
                      <a:pt x="70" y="4"/>
                    </a:cubicBezTo>
                    <a:cubicBezTo>
                      <a:pt x="75" y="9"/>
                      <a:pt x="70" y="12"/>
                      <a:pt x="66" y="14"/>
                    </a:cubicBezTo>
                    <a:cubicBezTo>
                      <a:pt x="55" y="19"/>
                      <a:pt x="35" y="18"/>
                      <a:pt x="23" y="18"/>
                    </a:cubicBezTo>
                    <a:cubicBezTo>
                      <a:pt x="19" y="19"/>
                      <a:pt x="0" y="19"/>
                      <a:pt x="3" y="22"/>
                    </a:cubicBezTo>
                  </a:path>
                </a:pathLst>
              </a:custGeom>
              <a:solidFill>
                <a:srgbClr val="E8CB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4" name="Freeform 2131"/>
              <p:cNvSpPr/>
              <p:nvPr/>
            </p:nvSpPr>
            <p:spPr bwMode="auto">
              <a:xfrm>
                <a:off x="631" y="2621"/>
                <a:ext cx="178" cy="60"/>
              </a:xfrm>
              <a:custGeom>
                <a:avLst/>
                <a:gdLst>
                  <a:gd name="T0" fmla="*/ 53 w 75"/>
                  <a:gd name="T1" fmla="*/ 2 h 25"/>
                  <a:gd name="T2" fmla="*/ 50 w 75"/>
                  <a:gd name="T3" fmla="*/ 3 h 25"/>
                  <a:gd name="T4" fmla="*/ 38 w 75"/>
                  <a:gd name="T5" fmla="*/ 5 h 25"/>
                  <a:gd name="T6" fmla="*/ 3 w 75"/>
                  <a:gd name="T7" fmla="*/ 3 h 25"/>
                  <a:gd name="T8" fmla="*/ 1 w 75"/>
                  <a:gd name="T9" fmla="*/ 3 h 25"/>
                  <a:gd name="T10" fmla="*/ 1 w 75"/>
                  <a:gd name="T11" fmla="*/ 6 h 25"/>
                  <a:gd name="T12" fmla="*/ 39 w 75"/>
                  <a:gd name="T13" fmla="*/ 8 h 25"/>
                  <a:gd name="T14" fmla="*/ 51 w 75"/>
                  <a:gd name="T15" fmla="*/ 6 h 25"/>
                  <a:gd name="T16" fmla="*/ 53 w 75"/>
                  <a:gd name="T17" fmla="*/ 6 h 25"/>
                  <a:gd name="T18" fmla="*/ 70 w 75"/>
                  <a:gd name="T19" fmla="*/ 6 h 25"/>
                  <a:gd name="T20" fmla="*/ 71 w 75"/>
                  <a:gd name="T21" fmla="*/ 9 h 25"/>
                  <a:gd name="T22" fmla="*/ 66 w 75"/>
                  <a:gd name="T23" fmla="*/ 13 h 25"/>
                  <a:gd name="T24" fmla="*/ 34 w 75"/>
                  <a:gd name="T25" fmla="*/ 17 h 25"/>
                  <a:gd name="T26" fmla="*/ 24 w 75"/>
                  <a:gd name="T27" fmla="*/ 18 h 25"/>
                  <a:gd name="T28" fmla="*/ 22 w 75"/>
                  <a:gd name="T29" fmla="*/ 18 h 25"/>
                  <a:gd name="T30" fmla="*/ 2 w 75"/>
                  <a:gd name="T31" fmla="*/ 22 h 25"/>
                  <a:gd name="T32" fmla="*/ 3 w 75"/>
                  <a:gd name="T33" fmla="*/ 24 h 25"/>
                  <a:gd name="T34" fmla="*/ 5 w 75"/>
                  <a:gd name="T35" fmla="*/ 24 h 25"/>
                  <a:gd name="T36" fmla="*/ 6 w 75"/>
                  <a:gd name="T37" fmla="*/ 23 h 25"/>
                  <a:gd name="T38" fmla="*/ 6 w 75"/>
                  <a:gd name="T39" fmla="*/ 23 h 25"/>
                  <a:gd name="T40" fmla="*/ 22 w 75"/>
                  <a:gd name="T41" fmla="*/ 21 h 25"/>
                  <a:gd name="T42" fmla="*/ 24 w 75"/>
                  <a:gd name="T43" fmla="*/ 21 h 25"/>
                  <a:gd name="T44" fmla="*/ 34 w 75"/>
                  <a:gd name="T45" fmla="*/ 21 h 25"/>
                  <a:gd name="T46" fmla="*/ 67 w 75"/>
                  <a:gd name="T47" fmla="*/ 16 h 25"/>
                  <a:gd name="T48" fmla="*/ 75 w 75"/>
                  <a:gd name="T49" fmla="*/ 10 h 25"/>
                  <a:gd name="T50" fmla="*/ 75 w 75"/>
                  <a:gd name="T51" fmla="*/ 9 h 25"/>
                  <a:gd name="T52" fmla="*/ 72 w 75"/>
                  <a:gd name="T53" fmla="*/ 4 h 25"/>
                  <a:gd name="T54" fmla="*/ 53 w 75"/>
                  <a:gd name="T55"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 h="25">
                    <a:moveTo>
                      <a:pt x="53" y="2"/>
                    </a:moveTo>
                    <a:cubicBezTo>
                      <a:pt x="50" y="3"/>
                      <a:pt x="50" y="3"/>
                      <a:pt x="50" y="3"/>
                    </a:cubicBezTo>
                    <a:cubicBezTo>
                      <a:pt x="38" y="5"/>
                      <a:pt x="38" y="5"/>
                      <a:pt x="38" y="5"/>
                    </a:cubicBezTo>
                    <a:cubicBezTo>
                      <a:pt x="26" y="7"/>
                      <a:pt x="13" y="10"/>
                      <a:pt x="3" y="3"/>
                    </a:cubicBezTo>
                    <a:cubicBezTo>
                      <a:pt x="2" y="2"/>
                      <a:pt x="1" y="2"/>
                      <a:pt x="1" y="3"/>
                    </a:cubicBezTo>
                    <a:cubicBezTo>
                      <a:pt x="0" y="4"/>
                      <a:pt x="1" y="5"/>
                      <a:pt x="1" y="6"/>
                    </a:cubicBezTo>
                    <a:cubicBezTo>
                      <a:pt x="13" y="13"/>
                      <a:pt x="26" y="11"/>
                      <a:pt x="39" y="8"/>
                    </a:cubicBezTo>
                    <a:cubicBezTo>
                      <a:pt x="51" y="6"/>
                      <a:pt x="51" y="6"/>
                      <a:pt x="51" y="6"/>
                    </a:cubicBezTo>
                    <a:cubicBezTo>
                      <a:pt x="53" y="6"/>
                      <a:pt x="53" y="6"/>
                      <a:pt x="53" y="6"/>
                    </a:cubicBezTo>
                    <a:cubicBezTo>
                      <a:pt x="58" y="5"/>
                      <a:pt x="67" y="3"/>
                      <a:pt x="70" y="6"/>
                    </a:cubicBezTo>
                    <a:cubicBezTo>
                      <a:pt x="71" y="7"/>
                      <a:pt x="71" y="8"/>
                      <a:pt x="71" y="9"/>
                    </a:cubicBezTo>
                    <a:cubicBezTo>
                      <a:pt x="71" y="11"/>
                      <a:pt x="68" y="12"/>
                      <a:pt x="66" y="13"/>
                    </a:cubicBezTo>
                    <a:cubicBezTo>
                      <a:pt x="58" y="17"/>
                      <a:pt x="45" y="17"/>
                      <a:pt x="34" y="17"/>
                    </a:cubicBezTo>
                    <a:cubicBezTo>
                      <a:pt x="24" y="18"/>
                      <a:pt x="24" y="18"/>
                      <a:pt x="24" y="18"/>
                    </a:cubicBezTo>
                    <a:cubicBezTo>
                      <a:pt x="22" y="18"/>
                      <a:pt x="22" y="18"/>
                      <a:pt x="22" y="18"/>
                    </a:cubicBezTo>
                    <a:cubicBezTo>
                      <a:pt x="8" y="18"/>
                      <a:pt x="3" y="19"/>
                      <a:pt x="2" y="22"/>
                    </a:cubicBezTo>
                    <a:cubicBezTo>
                      <a:pt x="2" y="22"/>
                      <a:pt x="2" y="23"/>
                      <a:pt x="3" y="24"/>
                    </a:cubicBezTo>
                    <a:cubicBezTo>
                      <a:pt x="3" y="25"/>
                      <a:pt x="4" y="25"/>
                      <a:pt x="5" y="24"/>
                    </a:cubicBezTo>
                    <a:cubicBezTo>
                      <a:pt x="5" y="24"/>
                      <a:pt x="6" y="24"/>
                      <a:pt x="6" y="23"/>
                    </a:cubicBezTo>
                    <a:cubicBezTo>
                      <a:pt x="6" y="23"/>
                      <a:pt x="6" y="23"/>
                      <a:pt x="6" y="23"/>
                    </a:cubicBezTo>
                    <a:cubicBezTo>
                      <a:pt x="7" y="22"/>
                      <a:pt x="11" y="22"/>
                      <a:pt x="22" y="21"/>
                    </a:cubicBezTo>
                    <a:cubicBezTo>
                      <a:pt x="24" y="21"/>
                      <a:pt x="24" y="21"/>
                      <a:pt x="24" y="21"/>
                    </a:cubicBezTo>
                    <a:cubicBezTo>
                      <a:pt x="34" y="21"/>
                      <a:pt x="34" y="21"/>
                      <a:pt x="34" y="21"/>
                    </a:cubicBezTo>
                    <a:cubicBezTo>
                      <a:pt x="45" y="20"/>
                      <a:pt x="59" y="20"/>
                      <a:pt x="67" y="16"/>
                    </a:cubicBezTo>
                    <a:cubicBezTo>
                      <a:pt x="71" y="15"/>
                      <a:pt x="74" y="13"/>
                      <a:pt x="75" y="10"/>
                    </a:cubicBezTo>
                    <a:cubicBezTo>
                      <a:pt x="75" y="9"/>
                      <a:pt x="75" y="9"/>
                      <a:pt x="75" y="9"/>
                    </a:cubicBezTo>
                    <a:cubicBezTo>
                      <a:pt x="75" y="7"/>
                      <a:pt x="74" y="5"/>
                      <a:pt x="72" y="4"/>
                    </a:cubicBezTo>
                    <a:cubicBezTo>
                      <a:pt x="69" y="0"/>
                      <a:pt x="61" y="1"/>
                      <a:pt x="5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5" name="Freeform 2132"/>
              <p:cNvSpPr/>
              <p:nvPr/>
            </p:nvSpPr>
            <p:spPr bwMode="auto">
              <a:xfrm>
                <a:off x="222" y="2321"/>
                <a:ext cx="404" cy="352"/>
              </a:xfrm>
              <a:custGeom>
                <a:avLst/>
                <a:gdLst>
                  <a:gd name="T0" fmla="*/ 69 w 170"/>
                  <a:gd name="T1" fmla="*/ 140 h 148"/>
                  <a:gd name="T2" fmla="*/ 5 w 170"/>
                  <a:gd name="T3" fmla="*/ 113 h 148"/>
                  <a:gd name="T4" fmla="*/ 17 w 170"/>
                  <a:gd name="T5" fmla="*/ 83 h 148"/>
                  <a:gd name="T6" fmla="*/ 52 w 170"/>
                  <a:gd name="T7" fmla="*/ 78 h 148"/>
                  <a:gd name="T8" fmla="*/ 62 w 170"/>
                  <a:gd name="T9" fmla="*/ 28 h 148"/>
                  <a:gd name="T10" fmla="*/ 105 w 170"/>
                  <a:gd name="T11" fmla="*/ 41 h 148"/>
                  <a:gd name="T12" fmla="*/ 153 w 170"/>
                  <a:gd name="T13" fmla="*/ 17 h 148"/>
                  <a:gd name="T14" fmla="*/ 145 w 170"/>
                  <a:gd name="T15" fmla="*/ 75 h 148"/>
                  <a:gd name="T16" fmla="*/ 88 w 170"/>
                  <a:gd name="T17" fmla="*/ 81 h 148"/>
                  <a:gd name="T18" fmla="*/ 66 w 170"/>
                  <a:gd name="T19" fmla="*/ 1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48">
                    <a:moveTo>
                      <a:pt x="69" y="140"/>
                    </a:moveTo>
                    <a:cubicBezTo>
                      <a:pt x="42" y="148"/>
                      <a:pt x="17" y="139"/>
                      <a:pt x="5" y="113"/>
                    </a:cubicBezTo>
                    <a:cubicBezTo>
                      <a:pt x="0" y="100"/>
                      <a:pt x="5" y="88"/>
                      <a:pt x="17" y="83"/>
                    </a:cubicBezTo>
                    <a:cubicBezTo>
                      <a:pt x="25" y="80"/>
                      <a:pt x="45" y="74"/>
                      <a:pt x="52" y="78"/>
                    </a:cubicBezTo>
                    <a:cubicBezTo>
                      <a:pt x="36" y="68"/>
                      <a:pt x="50" y="38"/>
                      <a:pt x="62" y="28"/>
                    </a:cubicBezTo>
                    <a:cubicBezTo>
                      <a:pt x="72" y="18"/>
                      <a:pt x="109" y="18"/>
                      <a:pt x="105" y="41"/>
                    </a:cubicBezTo>
                    <a:cubicBezTo>
                      <a:pt x="101" y="19"/>
                      <a:pt x="138" y="0"/>
                      <a:pt x="153" y="17"/>
                    </a:cubicBezTo>
                    <a:cubicBezTo>
                      <a:pt x="168" y="33"/>
                      <a:pt x="170" y="70"/>
                      <a:pt x="145" y="75"/>
                    </a:cubicBezTo>
                    <a:cubicBezTo>
                      <a:pt x="125" y="59"/>
                      <a:pt x="105" y="63"/>
                      <a:pt x="88" y="81"/>
                    </a:cubicBezTo>
                    <a:cubicBezTo>
                      <a:pt x="72" y="100"/>
                      <a:pt x="74" y="121"/>
                      <a:pt x="66" y="142"/>
                    </a:cubicBezTo>
                  </a:path>
                </a:pathLst>
              </a:custGeom>
              <a:solidFill>
                <a:srgbClr val="ED51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6" name="Freeform 2133"/>
              <p:cNvSpPr/>
              <p:nvPr/>
            </p:nvSpPr>
            <p:spPr bwMode="auto">
              <a:xfrm>
                <a:off x="562" y="2876"/>
                <a:ext cx="7" cy="12"/>
              </a:xfrm>
              <a:custGeom>
                <a:avLst/>
                <a:gdLst>
                  <a:gd name="T0" fmla="*/ 1 w 3"/>
                  <a:gd name="T1" fmla="*/ 0 h 5"/>
                  <a:gd name="T2" fmla="*/ 0 w 3"/>
                  <a:gd name="T3" fmla="*/ 2 h 5"/>
                  <a:gd name="T4" fmla="*/ 0 w 3"/>
                  <a:gd name="T5" fmla="*/ 5 h 5"/>
                  <a:gd name="T6" fmla="*/ 1 w 3"/>
                  <a:gd name="T7" fmla="*/ 4 h 5"/>
                  <a:gd name="T8" fmla="*/ 3 w 3"/>
                  <a:gd name="T9" fmla="*/ 5 h 5"/>
                  <a:gd name="T10" fmla="*/ 3 w 3"/>
                  <a:gd name="T11" fmla="*/ 2 h 5"/>
                  <a:gd name="T12" fmla="*/ 1 w 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0"/>
                    </a:moveTo>
                    <a:cubicBezTo>
                      <a:pt x="0" y="0"/>
                      <a:pt x="0" y="1"/>
                      <a:pt x="0" y="2"/>
                    </a:cubicBezTo>
                    <a:cubicBezTo>
                      <a:pt x="0" y="5"/>
                      <a:pt x="0" y="5"/>
                      <a:pt x="0" y="5"/>
                    </a:cubicBezTo>
                    <a:cubicBezTo>
                      <a:pt x="0" y="4"/>
                      <a:pt x="0" y="4"/>
                      <a:pt x="1" y="4"/>
                    </a:cubicBezTo>
                    <a:cubicBezTo>
                      <a:pt x="2" y="4"/>
                      <a:pt x="3" y="4"/>
                      <a:pt x="3" y="5"/>
                    </a:cubicBezTo>
                    <a:cubicBezTo>
                      <a:pt x="3" y="2"/>
                      <a:pt x="3" y="2"/>
                      <a:pt x="3" y="2"/>
                    </a:cubicBezTo>
                    <a:cubicBezTo>
                      <a:pt x="3" y="1"/>
                      <a:pt x="2"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7" name="Freeform 2134"/>
              <p:cNvSpPr/>
              <p:nvPr/>
            </p:nvSpPr>
            <p:spPr bwMode="auto">
              <a:xfrm>
                <a:off x="576" y="3019"/>
                <a:ext cx="12" cy="31"/>
              </a:xfrm>
              <a:custGeom>
                <a:avLst/>
                <a:gdLst>
                  <a:gd name="T0" fmla="*/ 2 w 5"/>
                  <a:gd name="T1" fmla="*/ 2 h 13"/>
                  <a:gd name="T2" fmla="*/ 0 w 5"/>
                  <a:gd name="T3" fmla="*/ 0 h 13"/>
                  <a:gd name="T4" fmla="*/ 2 w 5"/>
                  <a:gd name="T5" fmla="*/ 12 h 13"/>
                  <a:gd name="T6" fmla="*/ 3 w 5"/>
                  <a:gd name="T7" fmla="*/ 13 h 13"/>
                  <a:gd name="T8" fmla="*/ 5 w 5"/>
                  <a:gd name="T9" fmla="*/ 11 h 13"/>
                  <a:gd name="T10" fmla="*/ 4 w 5"/>
                  <a:gd name="T11" fmla="*/ 0 h 13"/>
                  <a:gd name="T12" fmla="*/ 2 w 5"/>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 h="13">
                    <a:moveTo>
                      <a:pt x="2" y="2"/>
                    </a:moveTo>
                    <a:cubicBezTo>
                      <a:pt x="1" y="2"/>
                      <a:pt x="0" y="1"/>
                      <a:pt x="0" y="0"/>
                    </a:cubicBezTo>
                    <a:cubicBezTo>
                      <a:pt x="2" y="12"/>
                      <a:pt x="2" y="12"/>
                      <a:pt x="2" y="12"/>
                    </a:cubicBezTo>
                    <a:cubicBezTo>
                      <a:pt x="2" y="12"/>
                      <a:pt x="2" y="13"/>
                      <a:pt x="3" y="13"/>
                    </a:cubicBezTo>
                    <a:cubicBezTo>
                      <a:pt x="4" y="13"/>
                      <a:pt x="5" y="12"/>
                      <a:pt x="5" y="11"/>
                    </a:cubicBezTo>
                    <a:cubicBezTo>
                      <a:pt x="4" y="0"/>
                      <a:pt x="4" y="0"/>
                      <a:pt x="4" y="0"/>
                    </a:cubicBezTo>
                    <a:cubicBezTo>
                      <a:pt x="4" y="1"/>
                      <a:pt x="3" y="2"/>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8" name="Freeform 2135"/>
              <p:cNvSpPr>
                <a:spLocks noEditPoints="1"/>
              </p:cNvSpPr>
              <p:nvPr/>
            </p:nvSpPr>
            <p:spPr bwMode="auto">
              <a:xfrm>
                <a:off x="557" y="2819"/>
                <a:ext cx="205" cy="295"/>
              </a:xfrm>
              <a:custGeom>
                <a:avLst/>
                <a:gdLst>
                  <a:gd name="T0" fmla="*/ 85 w 86"/>
                  <a:gd name="T1" fmla="*/ 1 h 124"/>
                  <a:gd name="T2" fmla="*/ 71 w 86"/>
                  <a:gd name="T3" fmla="*/ 1 h 124"/>
                  <a:gd name="T4" fmla="*/ 44 w 86"/>
                  <a:gd name="T5" fmla="*/ 1 h 124"/>
                  <a:gd name="T6" fmla="*/ 2 w 86"/>
                  <a:gd name="T7" fmla="*/ 3 h 124"/>
                  <a:gd name="T8" fmla="*/ 0 w 86"/>
                  <a:gd name="T9" fmla="*/ 5 h 124"/>
                  <a:gd name="T10" fmla="*/ 1 w 86"/>
                  <a:gd name="T11" fmla="*/ 13 h 124"/>
                  <a:gd name="T12" fmla="*/ 1 w 86"/>
                  <a:gd name="T13" fmla="*/ 29 h 124"/>
                  <a:gd name="T14" fmla="*/ 2 w 86"/>
                  <a:gd name="T15" fmla="*/ 28 h 124"/>
                  <a:gd name="T16" fmla="*/ 1 w 86"/>
                  <a:gd name="T17" fmla="*/ 31 h 124"/>
                  <a:gd name="T18" fmla="*/ 3 w 86"/>
                  <a:gd name="T19" fmla="*/ 31 h 124"/>
                  <a:gd name="T20" fmla="*/ 5 w 86"/>
                  <a:gd name="T21" fmla="*/ 25 h 124"/>
                  <a:gd name="T22" fmla="*/ 4 w 86"/>
                  <a:gd name="T23" fmla="*/ 12 h 124"/>
                  <a:gd name="T24" fmla="*/ 4 w 86"/>
                  <a:gd name="T25" fmla="*/ 6 h 124"/>
                  <a:gd name="T26" fmla="*/ 44 w 86"/>
                  <a:gd name="T27" fmla="*/ 5 h 124"/>
                  <a:gd name="T28" fmla="*/ 71 w 86"/>
                  <a:gd name="T29" fmla="*/ 4 h 124"/>
                  <a:gd name="T30" fmla="*/ 83 w 86"/>
                  <a:gd name="T31" fmla="*/ 4 h 124"/>
                  <a:gd name="T32" fmla="*/ 82 w 86"/>
                  <a:gd name="T33" fmla="*/ 22 h 124"/>
                  <a:gd name="T34" fmla="*/ 74 w 86"/>
                  <a:gd name="T35" fmla="*/ 113 h 124"/>
                  <a:gd name="T36" fmla="*/ 39 w 86"/>
                  <a:gd name="T37" fmla="*/ 116 h 124"/>
                  <a:gd name="T38" fmla="*/ 17 w 86"/>
                  <a:gd name="T39" fmla="*/ 120 h 124"/>
                  <a:gd name="T40" fmla="*/ 15 w 86"/>
                  <a:gd name="T41" fmla="*/ 122 h 124"/>
                  <a:gd name="T42" fmla="*/ 17 w 86"/>
                  <a:gd name="T43" fmla="*/ 124 h 124"/>
                  <a:gd name="T44" fmla="*/ 39 w 86"/>
                  <a:gd name="T45" fmla="*/ 120 h 124"/>
                  <a:gd name="T46" fmla="*/ 75 w 86"/>
                  <a:gd name="T47" fmla="*/ 116 h 124"/>
                  <a:gd name="T48" fmla="*/ 77 w 86"/>
                  <a:gd name="T49" fmla="*/ 115 h 124"/>
                  <a:gd name="T50" fmla="*/ 86 w 86"/>
                  <a:gd name="T51" fmla="*/ 22 h 124"/>
                  <a:gd name="T52" fmla="*/ 86 w 86"/>
                  <a:gd name="T53" fmla="*/ 2 h 124"/>
                  <a:gd name="T54" fmla="*/ 86 w 86"/>
                  <a:gd name="T55" fmla="*/ 1 h 124"/>
                  <a:gd name="T56" fmla="*/ 85 w 86"/>
                  <a:gd name="T57" fmla="*/ 1 h 124"/>
                  <a:gd name="T58" fmla="*/ 76 w 86"/>
                  <a:gd name="T59" fmla="*/ 113 h 124"/>
                  <a:gd name="T60" fmla="*/ 76 w 86"/>
                  <a:gd name="T61" fmla="*/ 113 h 124"/>
                  <a:gd name="T62" fmla="*/ 76 w 86"/>
                  <a:gd name="T63" fmla="*/ 11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124">
                    <a:moveTo>
                      <a:pt x="85" y="1"/>
                    </a:moveTo>
                    <a:cubicBezTo>
                      <a:pt x="71" y="1"/>
                      <a:pt x="71" y="1"/>
                      <a:pt x="71" y="1"/>
                    </a:cubicBezTo>
                    <a:cubicBezTo>
                      <a:pt x="62" y="1"/>
                      <a:pt x="53" y="2"/>
                      <a:pt x="44" y="1"/>
                    </a:cubicBezTo>
                    <a:cubicBezTo>
                      <a:pt x="30" y="1"/>
                      <a:pt x="14" y="0"/>
                      <a:pt x="2" y="3"/>
                    </a:cubicBezTo>
                    <a:cubicBezTo>
                      <a:pt x="1" y="3"/>
                      <a:pt x="0" y="4"/>
                      <a:pt x="0" y="5"/>
                    </a:cubicBezTo>
                    <a:cubicBezTo>
                      <a:pt x="1" y="13"/>
                      <a:pt x="1" y="13"/>
                      <a:pt x="1" y="13"/>
                    </a:cubicBezTo>
                    <a:cubicBezTo>
                      <a:pt x="1" y="18"/>
                      <a:pt x="2" y="27"/>
                      <a:pt x="1" y="29"/>
                    </a:cubicBezTo>
                    <a:cubicBezTo>
                      <a:pt x="2" y="28"/>
                      <a:pt x="2" y="28"/>
                      <a:pt x="2" y="28"/>
                    </a:cubicBezTo>
                    <a:cubicBezTo>
                      <a:pt x="1" y="29"/>
                      <a:pt x="1" y="30"/>
                      <a:pt x="1" y="31"/>
                    </a:cubicBezTo>
                    <a:cubicBezTo>
                      <a:pt x="2" y="31"/>
                      <a:pt x="3" y="32"/>
                      <a:pt x="3" y="31"/>
                    </a:cubicBezTo>
                    <a:cubicBezTo>
                      <a:pt x="5" y="31"/>
                      <a:pt x="5" y="29"/>
                      <a:pt x="5" y="25"/>
                    </a:cubicBezTo>
                    <a:cubicBezTo>
                      <a:pt x="5" y="22"/>
                      <a:pt x="5" y="18"/>
                      <a:pt x="4" y="12"/>
                    </a:cubicBezTo>
                    <a:cubicBezTo>
                      <a:pt x="4" y="12"/>
                      <a:pt x="4" y="8"/>
                      <a:pt x="4" y="6"/>
                    </a:cubicBezTo>
                    <a:cubicBezTo>
                      <a:pt x="16" y="4"/>
                      <a:pt x="31" y="4"/>
                      <a:pt x="44" y="5"/>
                    </a:cubicBezTo>
                    <a:cubicBezTo>
                      <a:pt x="53" y="5"/>
                      <a:pt x="62" y="5"/>
                      <a:pt x="71" y="4"/>
                    </a:cubicBezTo>
                    <a:cubicBezTo>
                      <a:pt x="71" y="4"/>
                      <a:pt x="80" y="4"/>
                      <a:pt x="83" y="4"/>
                    </a:cubicBezTo>
                    <a:cubicBezTo>
                      <a:pt x="83" y="7"/>
                      <a:pt x="82" y="22"/>
                      <a:pt x="82" y="22"/>
                    </a:cubicBezTo>
                    <a:cubicBezTo>
                      <a:pt x="82" y="52"/>
                      <a:pt x="81" y="84"/>
                      <a:pt x="74" y="113"/>
                    </a:cubicBezTo>
                    <a:cubicBezTo>
                      <a:pt x="63" y="111"/>
                      <a:pt x="51" y="114"/>
                      <a:pt x="39" y="116"/>
                    </a:cubicBezTo>
                    <a:cubicBezTo>
                      <a:pt x="31" y="118"/>
                      <a:pt x="24" y="120"/>
                      <a:pt x="17" y="120"/>
                    </a:cubicBezTo>
                    <a:cubicBezTo>
                      <a:pt x="16" y="120"/>
                      <a:pt x="15" y="121"/>
                      <a:pt x="15" y="122"/>
                    </a:cubicBezTo>
                    <a:cubicBezTo>
                      <a:pt x="15" y="123"/>
                      <a:pt x="16" y="124"/>
                      <a:pt x="17" y="124"/>
                    </a:cubicBezTo>
                    <a:cubicBezTo>
                      <a:pt x="24" y="123"/>
                      <a:pt x="32" y="121"/>
                      <a:pt x="39" y="120"/>
                    </a:cubicBezTo>
                    <a:cubicBezTo>
                      <a:pt x="52" y="117"/>
                      <a:pt x="65" y="114"/>
                      <a:pt x="75" y="116"/>
                    </a:cubicBezTo>
                    <a:cubicBezTo>
                      <a:pt x="76" y="116"/>
                      <a:pt x="77" y="116"/>
                      <a:pt x="77" y="115"/>
                    </a:cubicBezTo>
                    <a:cubicBezTo>
                      <a:pt x="84" y="85"/>
                      <a:pt x="85" y="53"/>
                      <a:pt x="86" y="22"/>
                    </a:cubicBezTo>
                    <a:cubicBezTo>
                      <a:pt x="86" y="2"/>
                      <a:pt x="86" y="2"/>
                      <a:pt x="86" y="2"/>
                    </a:cubicBezTo>
                    <a:cubicBezTo>
                      <a:pt x="86" y="2"/>
                      <a:pt x="86" y="2"/>
                      <a:pt x="86" y="1"/>
                    </a:cubicBezTo>
                    <a:cubicBezTo>
                      <a:pt x="85" y="1"/>
                      <a:pt x="85" y="1"/>
                      <a:pt x="85" y="1"/>
                    </a:cubicBezTo>
                    <a:close/>
                    <a:moveTo>
                      <a:pt x="76" y="113"/>
                    </a:moveTo>
                    <a:cubicBezTo>
                      <a:pt x="76" y="113"/>
                      <a:pt x="76" y="113"/>
                      <a:pt x="76" y="113"/>
                    </a:cubicBezTo>
                    <a:cubicBezTo>
                      <a:pt x="76" y="113"/>
                      <a:pt x="76" y="113"/>
                      <a:pt x="76" y="11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9" name="Freeform 2136"/>
              <p:cNvSpPr/>
              <p:nvPr/>
            </p:nvSpPr>
            <p:spPr bwMode="auto">
              <a:xfrm>
                <a:off x="300" y="2452"/>
                <a:ext cx="362" cy="629"/>
              </a:xfrm>
              <a:custGeom>
                <a:avLst/>
                <a:gdLst>
                  <a:gd name="T0" fmla="*/ 40 w 152"/>
                  <a:gd name="T1" fmla="*/ 57 h 264"/>
                  <a:gd name="T2" fmla="*/ 27 w 152"/>
                  <a:gd name="T3" fmla="*/ 134 h 264"/>
                  <a:gd name="T4" fmla="*/ 25 w 152"/>
                  <a:gd name="T5" fmla="*/ 151 h 264"/>
                  <a:gd name="T6" fmla="*/ 0 w 152"/>
                  <a:gd name="T7" fmla="*/ 261 h 264"/>
                  <a:gd name="T8" fmla="*/ 1 w 152"/>
                  <a:gd name="T9" fmla="*/ 263 h 264"/>
                  <a:gd name="T10" fmla="*/ 3 w 152"/>
                  <a:gd name="T11" fmla="*/ 262 h 264"/>
                  <a:gd name="T12" fmla="*/ 29 w 152"/>
                  <a:gd name="T13" fmla="*/ 151 h 264"/>
                  <a:gd name="T14" fmla="*/ 31 w 152"/>
                  <a:gd name="T15" fmla="*/ 134 h 264"/>
                  <a:gd name="T16" fmla="*/ 44 w 152"/>
                  <a:gd name="T17" fmla="*/ 58 h 264"/>
                  <a:gd name="T18" fmla="*/ 94 w 152"/>
                  <a:gd name="T19" fmla="*/ 11 h 264"/>
                  <a:gd name="T20" fmla="*/ 141 w 152"/>
                  <a:gd name="T21" fmla="*/ 91 h 264"/>
                  <a:gd name="T22" fmla="*/ 143 w 152"/>
                  <a:gd name="T23" fmla="*/ 107 h 264"/>
                  <a:gd name="T24" fmla="*/ 146 w 152"/>
                  <a:gd name="T25" fmla="*/ 156 h 264"/>
                  <a:gd name="T26" fmla="*/ 147 w 152"/>
                  <a:gd name="T27" fmla="*/ 158 h 264"/>
                  <a:gd name="T28" fmla="*/ 149 w 152"/>
                  <a:gd name="T29" fmla="*/ 157 h 264"/>
                  <a:gd name="T30" fmla="*/ 147 w 152"/>
                  <a:gd name="T31" fmla="*/ 106 h 264"/>
                  <a:gd name="T32" fmla="*/ 145 w 152"/>
                  <a:gd name="T33" fmla="*/ 91 h 264"/>
                  <a:gd name="T34" fmla="*/ 95 w 152"/>
                  <a:gd name="T35" fmla="*/ 8 h 264"/>
                  <a:gd name="T36" fmla="*/ 40 w 152"/>
                  <a:gd name="T37" fmla="*/ 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264">
                    <a:moveTo>
                      <a:pt x="40" y="57"/>
                    </a:moveTo>
                    <a:cubicBezTo>
                      <a:pt x="33" y="81"/>
                      <a:pt x="30" y="108"/>
                      <a:pt x="27" y="134"/>
                    </a:cubicBezTo>
                    <a:cubicBezTo>
                      <a:pt x="25" y="151"/>
                      <a:pt x="25" y="151"/>
                      <a:pt x="25" y="151"/>
                    </a:cubicBezTo>
                    <a:cubicBezTo>
                      <a:pt x="21" y="191"/>
                      <a:pt x="10" y="228"/>
                      <a:pt x="0" y="261"/>
                    </a:cubicBezTo>
                    <a:cubicBezTo>
                      <a:pt x="0" y="262"/>
                      <a:pt x="0" y="263"/>
                      <a:pt x="1" y="263"/>
                    </a:cubicBezTo>
                    <a:cubicBezTo>
                      <a:pt x="2" y="264"/>
                      <a:pt x="3" y="263"/>
                      <a:pt x="3" y="262"/>
                    </a:cubicBezTo>
                    <a:cubicBezTo>
                      <a:pt x="14" y="228"/>
                      <a:pt x="24" y="192"/>
                      <a:pt x="29" y="151"/>
                    </a:cubicBezTo>
                    <a:cubicBezTo>
                      <a:pt x="31" y="134"/>
                      <a:pt x="31" y="134"/>
                      <a:pt x="31" y="134"/>
                    </a:cubicBezTo>
                    <a:cubicBezTo>
                      <a:pt x="34" y="108"/>
                      <a:pt x="37" y="82"/>
                      <a:pt x="44" y="58"/>
                    </a:cubicBezTo>
                    <a:cubicBezTo>
                      <a:pt x="47" y="45"/>
                      <a:pt x="62" y="4"/>
                      <a:pt x="94" y="11"/>
                    </a:cubicBezTo>
                    <a:cubicBezTo>
                      <a:pt x="128" y="19"/>
                      <a:pt x="137" y="58"/>
                      <a:pt x="141" y="91"/>
                    </a:cubicBezTo>
                    <a:cubicBezTo>
                      <a:pt x="143" y="107"/>
                      <a:pt x="143" y="107"/>
                      <a:pt x="143" y="107"/>
                    </a:cubicBezTo>
                    <a:cubicBezTo>
                      <a:pt x="146" y="124"/>
                      <a:pt x="149" y="141"/>
                      <a:pt x="146" y="156"/>
                    </a:cubicBezTo>
                    <a:cubicBezTo>
                      <a:pt x="146" y="157"/>
                      <a:pt x="146" y="158"/>
                      <a:pt x="147" y="158"/>
                    </a:cubicBezTo>
                    <a:cubicBezTo>
                      <a:pt x="148" y="158"/>
                      <a:pt x="149" y="158"/>
                      <a:pt x="149" y="157"/>
                    </a:cubicBezTo>
                    <a:cubicBezTo>
                      <a:pt x="152" y="141"/>
                      <a:pt x="149" y="123"/>
                      <a:pt x="147" y="106"/>
                    </a:cubicBezTo>
                    <a:cubicBezTo>
                      <a:pt x="145" y="91"/>
                      <a:pt x="145" y="91"/>
                      <a:pt x="145" y="91"/>
                    </a:cubicBezTo>
                    <a:cubicBezTo>
                      <a:pt x="140" y="56"/>
                      <a:pt x="131" y="16"/>
                      <a:pt x="95" y="8"/>
                    </a:cubicBezTo>
                    <a:cubicBezTo>
                      <a:pt x="60" y="0"/>
                      <a:pt x="44" y="44"/>
                      <a:pt x="40" y="5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0" name="Freeform 2137"/>
              <p:cNvSpPr/>
              <p:nvPr/>
            </p:nvSpPr>
            <p:spPr bwMode="auto">
              <a:xfrm>
                <a:off x="476" y="2566"/>
                <a:ext cx="57" cy="36"/>
              </a:xfrm>
              <a:custGeom>
                <a:avLst/>
                <a:gdLst>
                  <a:gd name="T0" fmla="*/ 9 w 24"/>
                  <a:gd name="T1" fmla="*/ 2 h 15"/>
                  <a:gd name="T2" fmla="*/ 0 w 24"/>
                  <a:gd name="T3" fmla="*/ 13 h 15"/>
                  <a:gd name="T4" fmla="*/ 1 w 24"/>
                  <a:gd name="T5" fmla="*/ 15 h 15"/>
                  <a:gd name="T6" fmla="*/ 3 w 24"/>
                  <a:gd name="T7" fmla="*/ 13 h 15"/>
                  <a:gd name="T8" fmla="*/ 11 w 24"/>
                  <a:gd name="T9" fmla="*/ 5 h 15"/>
                  <a:gd name="T10" fmla="*/ 22 w 24"/>
                  <a:gd name="T11" fmla="*/ 6 h 15"/>
                  <a:gd name="T12" fmla="*/ 24 w 24"/>
                  <a:gd name="T13" fmla="*/ 5 h 15"/>
                  <a:gd name="T14" fmla="*/ 23 w 24"/>
                  <a:gd name="T15" fmla="*/ 3 h 15"/>
                  <a:gd name="T16" fmla="*/ 9 w 24"/>
                  <a:gd name="T1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2"/>
                    </a:moveTo>
                    <a:cubicBezTo>
                      <a:pt x="5" y="4"/>
                      <a:pt x="1" y="8"/>
                      <a:pt x="0" y="13"/>
                    </a:cubicBezTo>
                    <a:cubicBezTo>
                      <a:pt x="0" y="14"/>
                      <a:pt x="0" y="15"/>
                      <a:pt x="1" y="15"/>
                    </a:cubicBezTo>
                    <a:cubicBezTo>
                      <a:pt x="2" y="15"/>
                      <a:pt x="3" y="14"/>
                      <a:pt x="3" y="13"/>
                    </a:cubicBezTo>
                    <a:cubicBezTo>
                      <a:pt x="4" y="10"/>
                      <a:pt x="7" y="7"/>
                      <a:pt x="11" y="5"/>
                    </a:cubicBezTo>
                    <a:cubicBezTo>
                      <a:pt x="15" y="4"/>
                      <a:pt x="19" y="4"/>
                      <a:pt x="22" y="6"/>
                    </a:cubicBezTo>
                    <a:cubicBezTo>
                      <a:pt x="22" y="6"/>
                      <a:pt x="23" y="6"/>
                      <a:pt x="24" y="5"/>
                    </a:cubicBezTo>
                    <a:cubicBezTo>
                      <a:pt x="24" y="5"/>
                      <a:pt x="24" y="3"/>
                      <a:pt x="23" y="3"/>
                    </a:cubicBezTo>
                    <a:cubicBezTo>
                      <a:pt x="20" y="0"/>
                      <a:pt x="14" y="0"/>
                      <a:pt x="9"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1" name="Freeform 2138"/>
              <p:cNvSpPr/>
              <p:nvPr/>
            </p:nvSpPr>
            <p:spPr bwMode="auto">
              <a:xfrm>
                <a:off x="505" y="2602"/>
                <a:ext cx="50" cy="43"/>
              </a:xfrm>
              <a:custGeom>
                <a:avLst/>
                <a:gdLst>
                  <a:gd name="T0" fmla="*/ 9 w 21"/>
                  <a:gd name="T1" fmla="*/ 4 h 18"/>
                  <a:gd name="T2" fmla="*/ 13 w 21"/>
                  <a:gd name="T3" fmla="*/ 14 h 18"/>
                  <a:gd name="T4" fmla="*/ 9 w 21"/>
                  <a:gd name="T5" fmla="*/ 3 h 18"/>
                </a:gdLst>
                <a:ahLst/>
                <a:cxnLst>
                  <a:cxn ang="0">
                    <a:pos x="T0" y="T1"/>
                  </a:cxn>
                  <a:cxn ang="0">
                    <a:pos x="T2" y="T3"/>
                  </a:cxn>
                  <a:cxn ang="0">
                    <a:pos x="T4" y="T5"/>
                  </a:cxn>
                </a:cxnLst>
                <a:rect l="0" t="0" r="r" b="b"/>
                <a:pathLst>
                  <a:path w="21" h="18">
                    <a:moveTo>
                      <a:pt x="9" y="4"/>
                    </a:moveTo>
                    <a:cubicBezTo>
                      <a:pt x="0" y="5"/>
                      <a:pt x="5" y="18"/>
                      <a:pt x="13" y="14"/>
                    </a:cubicBezTo>
                    <a:cubicBezTo>
                      <a:pt x="21" y="11"/>
                      <a:pt x="17" y="0"/>
                      <a:pt x="9" y="3"/>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2" name="Freeform 2139"/>
              <p:cNvSpPr/>
              <p:nvPr/>
            </p:nvSpPr>
            <p:spPr bwMode="auto">
              <a:xfrm>
                <a:off x="224" y="2335"/>
                <a:ext cx="402" cy="331"/>
              </a:xfrm>
              <a:custGeom>
                <a:avLst/>
                <a:gdLst>
                  <a:gd name="T0" fmla="*/ 125 w 169"/>
                  <a:gd name="T1" fmla="*/ 4 h 139"/>
                  <a:gd name="T2" fmla="*/ 104 w 169"/>
                  <a:gd name="T3" fmla="*/ 27 h 139"/>
                  <a:gd name="T4" fmla="*/ 95 w 169"/>
                  <a:gd name="T5" fmla="*/ 18 h 139"/>
                  <a:gd name="T6" fmla="*/ 61 w 169"/>
                  <a:gd name="T7" fmla="*/ 21 h 139"/>
                  <a:gd name="T8" fmla="*/ 43 w 169"/>
                  <a:gd name="T9" fmla="*/ 56 h 139"/>
                  <a:gd name="T10" fmla="*/ 43 w 169"/>
                  <a:gd name="T11" fmla="*/ 59 h 139"/>
                  <a:gd name="T12" fmla="*/ 47 w 169"/>
                  <a:gd name="T13" fmla="*/ 69 h 139"/>
                  <a:gd name="T14" fmla="*/ 21 w 169"/>
                  <a:gd name="T15" fmla="*/ 74 h 139"/>
                  <a:gd name="T16" fmla="*/ 5 w 169"/>
                  <a:gd name="T17" fmla="*/ 110 h 139"/>
                  <a:gd name="T18" fmla="*/ 42 w 169"/>
                  <a:gd name="T19" fmla="*/ 138 h 139"/>
                  <a:gd name="T20" fmla="*/ 67 w 169"/>
                  <a:gd name="T21" fmla="*/ 135 h 139"/>
                  <a:gd name="T22" fmla="*/ 68 w 169"/>
                  <a:gd name="T23" fmla="*/ 133 h 139"/>
                  <a:gd name="T24" fmla="*/ 65 w 169"/>
                  <a:gd name="T25" fmla="*/ 133 h 139"/>
                  <a:gd name="T26" fmla="*/ 42 w 169"/>
                  <a:gd name="T27" fmla="*/ 135 h 139"/>
                  <a:gd name="T28" fmla="*/ 8 w 169"/>
                  <a:gd name="T29" fmla="*/ 109 h 139"/>
                  <a:gd name="T30" fmla="*/ 22 w 169"/>
                  <a:gd name="T31" fmla="*/ 77 h 139"/>
                  <a:gd name="T32" fmla="*/ 54 w 169"/>
                  <a:gd name="T33" fmla="*/ 75 h 139"/>
                  <a:gd name="T34" fmla="*/ 54 w 169"/>
                  <a:gd name="T35" fmla="*/ 75 h 139"/>
                  <a:gd name="T36" fmla="*/ 54 w 169"/>
                  <a:gd name="T37" fmla="*/ 75 h 139"/>
                  <a:gd name="T38" fmla="*/ 56 w 169"/>
                  <a:gd name="T39" fmla="*/ 74 h 139"/>
                  <a:gd name="T40" fmla="*/ 56 w 169"/>
                  <a:gd name="T41" fmla="*/ 74 h 139"/>
                  <a:gd name="T42" fmla="*/ 56 w 169"/>
                  <a:gd name="T43" fmla="*/ 72 h 139"/>
                  <a:gd name="T44" fmla="*/ 55 w 169"/>
                  <a:gd name="T45" fmla="*/ 72 h 139"/>
                  <a:gd name="T46" fmla="*/ 55 w 169"/>
                  <a:gd name="T47" fmla="*/ 72 h 139"/>
                  <a:gd name="T48" fmla="*/ 46 w 169"/>
                  <a:gd name="T49" fmla="*/ 59 h 139"/>
                  <a:gd name="T50" fmla="*/ 63 w 169"/>
                  <a:gd name="T51" fmla="*/ 23 h 139"/>
                  <a:gd name="T52" fmla="*/ 93 w 169"/>
                  <a:gd name="T53" fmla="*/ 21 h 139"/>
                  <a:gd name="T54" fmla="*/ 102 w 169"/>
                  <a:gd name="T55" fmla="*/ 36 h 139"/>
                  <a:gd name="T56" fmla="*/ 102 w 169"/>
                  <a:gd name="T57" fmla="*/ 36 h 139"/>
                  <a:gd name="T58" fmla="*/ 102 w 169"/>
                  <a:gd name="T59" fmla="*/ 36 h 139"/>
                  <a:gd name="T60" fmla="*/ 104 w 169"/>
                  <a:gd name="T61" fmla="*/ 38 h 139"/>
                  <a:gd name="T62" fmla="*/ 106 w 169"/>
                  <a:gd name="T63" fmla="*/ 37 h 139"/>
                  <a:gd name="T64" fmla="*/ 106 w 169"/>
                  <a:gd name="T65" fmla="*/ 36 h 139"/>
                  <a:gd name="T66" fmla="*/ 106 w 169"/>
                  <a:gd name="T67" fmla="*/ 37 h 139"/>
                  <a:gd name="T68" fmla="*/ 126 w 169"/>
                  <a:gd name="T69" fmla="*/ 7 h 139"/>
                  <a:gd name="T70" fmla="*/ 154 w 169"/>
                  <a:gd name="T71" fmla="*/ 17 h 139"/>
                  <a:gd name="T72" fmla="*/ 158 w 169"/>
                  <a:gd name="T73" fmla="*/ 56 h 139"/>
                  <a:gd name="T74" fmla="*/ 144 w 169"/>
                  <a:gd name="T75" fmla="*/ 65 h 139"/>
                  <a:gd name="T76" fmla="*/ 142 w 169"/>
                  <a:gd name="T77" fmla="*/ 67 h 139"/>
                  <a:gd name="T78" fmla="*/ 143 w 169"/>
                  <a:gd name="T79" fmla="*/ 69 h 139"/>
                  <a:gd name="T80" fmla="*/ 161 w 169"/>
                  <a:gd name="T81" fmla="*/ 58 h 139"/>
                  <a:gd name="T82" fmla="*/ 157 w 169"/>
                  <a:gd name="T83" fmla="*/ 15 h 139"/>
                  <a:gd name="T84" fmla="*/ 125 w 169"/>
                  <a:gd name="T85" fmla="*/ 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139">
                    <a:moveTo>
                      <a:pt x="125" y="4"/>
                    </a:moveTo>
                    <a:cubicBezTo>
                      <a:pt x="115" y="7"/>
                      <a:pt x="107" y="16"/>
                      <a:pt x="104" y="27"/>
                    </a:cubicBezTo>
                    <a:cubicBezTo>
                      <a:pt x="102" y="24"/>
                      <a:pt x="99" y="20"/>
                      <a:pt x="95" y="18"/>
                    </a:cubicBezTo>
                    <a:cubicBezTo>
                      <a:pt x="84" y="13"/>
                      <a:pt x="69" y="14"/>
                      <a:pt x="61" y="21"/>
                    </a:cubicBezTo>
                    <a:cubicBezTo>
                      <a:pt x="53" y="27"/>
                      <a:pt x="43" y="43"/>
                      <a:pt x="43" y="56"/>
                    </a:cubicBezTo>
                    <a:cubicBezTo>
                      <a:pt x="43" y="57"/>
                      <a:pt x="43" y="58"/>
                      <a:pt x="43" y="59"/>
                    </a:cubicBezTo>
                    <a:cubicBezTo>
                      <a:pt x="43" y="63"/>
                      <a:pt x="45" y="66"/>
                      <a:pt x="47" y="69"/>
                    </a:cubicBezTo>
                    <a:cubicBezTo>
                      <a:pt x="38" y="68"/>
                      <a:pt x="28" y="71"/>
                      <a:pt x="21" y="74"/>
                    </a:cubicBezTo>
                    <a:cubicBezTo>
                      <a:pt x="6" y="79"/>
                      <a:pt x="0" y="93"/>
                      <a:pt x="5" y="110"/>
                    </a:cubicBezTo>
                    <a:cubicBezTo>
                      <a:pt x="10" y="125"/>
                      <a:pt x="27" y="138"/>
                      <a:pt x="42" y="138"/>
                    </a:cubicBezTo>
                    <a:cubicBezTo>
                      <a:pt x="42" y="138"/>
                      <a:pt x="64" y="139"/>
                      <a:pt x="67" y="135"/>
                    </a:cubicBezTo>
                    <a:cubicBezTo>
                      <a:pt x="68" y="135"/>
                      <a:pt x="68" y="134"/>
                      <a:pt x="68" y="133"/>
                    </a:cubicBezTo>
                    <a:cubicBezTo>
                      <a:pt x="67" y="132"/>
                      <a:pt x="66" y="132"/>
                      <a:pt x="65" y="133"/>
                    </a:cubicBezTo>
                    <a:cubicBezTo>
                      <a:pt x="64" y="135"/>
                      <a:pt x="50" y="135"/>
                      <a:pt x="42" y="135"/>
                    </a:cubicBezTo>
                    <a:cubicBezTo>
                      <a:pt x="28" y="134"/>
                      <a:pt x="13" y="122"/>
                      <a:pt x="8" y="109"/>
                    </a:cubicBezTo>
                    <a:cubicBezTo>
                      <a:pt x="3" y="94"/>
                      <a:pt x="8" y="82"/>
                      <a:pt x="22" y="77"/>
                    </a:cubicBezTo>
                    <a:cubicBezTo>
                      <a:pt x="31" y="74"/>
                      <a:pt x="44" y="69"/>
                      <a:pt x="54" y="75"/>
                    </a:cubicBezTo>
                    <a:cubicBezTo>
                      <a:pt x="54" y="75"/>
                      <a:pt x="54" y="75"/>
                      <a:pt x="54" y="75"/>
                    </a:cubicBezTo>
                    <a:cubicBezTo>
                      <a:pt x="54" y="75"/>
                      <a:pt x="54" y="75"/>
                      <a:pt x="54" y="75"/>
                    </a:cubicBezTo>
                    <a:cubicBezTo>
                      <a:pt x="55" y="75"/>
                      <a:pt x="56" y="75"/>
                      <a:pt x="56" y="74"/>
                    </a:cubicBezTo>
                    <a:cubicBezTo>
                      <a:pt x="56" y="74"/>
                      <a:pt x="56" y="74"/>
                      <a:pt x="56" y="74"/>
                    </a:cubicBezTo>
                    <a:cubicBezTo>
                      <a:pt x="56" y="73"/>
                      <a:pt x="56" y="72"/>
                      <a:pt x="56" y="72"/>
                    </a:cubicBezTo>
                    <a:cubicBezTo>
                      <a:pt x="55" y="72"/>
                      <a:pt x="55" y="72"/>
                      <a:pt x="55" y="72"/>
                    </a:cubicBezTo>
                    <a:cubicBezTo>
                      <a:pt x="55" y="72"/>
                      <a:pt x="55" y="72"/>
                      <a:pt x="55" y="72"/>
                    </a:cubicBezTo>
                    <a:cubicBezTo>
                      <a:pt x="50" y="69"/>
                      <a:pt x="47" y="65"/>
                      <a:pt x="46" y="59"/>
                    </a:cubicBezTo>
                    <a:cubicBezTo>
                      <a:pt x="45" y="47"/>
                      <a:pt x="54" y="30"/>
                      <a:pt x="63" y="23"/>
                    </a:cubicBezTo>
                    <a:cubicBezTo>
                      <a:pt x="70" y="17"/>
                      <a:pt x="84" y="17"/>
                      <a:pt x="93" y="21"/>
                    </a:cubicBezTo>
                    <a:cubicBezTo>
                      <a:pt x="97" y="23"/>
                      <a:pt x="103" y="28"/>
                      <a:pt x="102" y="36"/>
                    </a:cubicBezTo>
                    <a:cubicBezTo>
                      <a:pt x="102" y="36"/>
                      <a:pt x="102" y="36"/>
                      <a:pt x="102" y="36"/>
                    </a:cubicBezTo>
                    <a:cubicBezTo>
                      <a:pt x="102" y="36"/>
                      <a:pt x="102" y="36"/>
                      <a:pt x="102" y="36"/>
                    </a:cubicBezTo>
                    <a:cubicBezTo>
                      <a:pt x="102" y="37"/>
                      <a:pt x="103" y="38"/>
                      <a:pt x="104" y="38"/>
                    </a:cubicBezTo>
                    <a:cubicBezTo>
                      <a:pt x="105" y="38"/>
                      <a:pt x="106" y="37"/>
                      <a:pt x="106" y="37"/>
                    </a:cubicBezTo>
                    <a:cubicBezTo>
                      <a:pt x="106" y="37"/>
                      <a:pt x="106" y="37"/>
                      <a:pt x="106" y="36"/>
                    </a:cubicBezTo>
                    <a:cubicBezTo>
                      <a:pt x="106" y="37"/>
                      <a:pt x="106" y="37"/>
                      <a:pt x="106" y="37"/>
                    </a:cubicBezTo>
                    <a:cubicBezTo>
                      <a:pt x="106" y="23"/>
                      <a:pt x="114" y="11"/>
                      <a:pt x="126" y="7"/>
                    </a:cubicBezTo>
                    <a:cubicBezTo>
                      <a:pt x="136" y="4"/>
                      <a:pt x="146" y="7"/>
                      <a:pt x="154" y="17"/>
                    </a:cubicBezTo>
                    <a:cubicBezTo>
                      <a:pt x="163" y="28"/>
                      <a:pt x="165" y="45"/>
                      <a:pt x="158" y="56"/>
                    </a:cubicBezTo>
                    <a:cubicBezTo>
                      <a:pt x="155" y="62"/>
                      <a:pt x="152" y="67"/>
                      <a:pt x="144" y="65"/>
                    </a:cubicBezTo>
                    <a:cubicBezTo>
                      <a:pt x="143" y="65"/>
                      <a:pt x="142" y="66"/>
                      <a:pt x="142" y="67"/>
                    </a:cubicBezTo>
                    <a:cubicBezTo>
                      <a:pt x="142" y="68"/>
                      <a:pt x="143" y="69"/>
                      <a:pt x="143" y="69"/>
                    </a:cubicBezTo>
                    <a:cubicBezTo>
                      <a:pt x="153" y="70"/>
                      <a:pt x="157" y="64"/>
                      <a:pt x="161" y="58"/>
                    </a:cubicBezTo>
                    <a:cubicBezTo>
                      <a:pt x="169" y="45"/>
                      <a:pt x="167" y="27"/>
                      <a:pt x="157" y="15"/>
                    </a:cubicBezTo>
                    <a:cubicBezTo>
                      <a:pt x="148" y="4"/>
                      <a:pt x="136" y="0"/>
                      <a:pt x="125"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3" name="Freeform 2140"/>
              <p:cNvSpPr/>
              <p:nvPr/>
            </p:nvSpPr>
            <p:spPr bwMode="auto">
              <a:xfrm>
                <a:off x="127" y="2869"/>
                <a:ext cx="509" cy="414"/>
              </a:xfrm>
              <a:custGeom>
                <a:avLst/>
                <a:gdLst>
                  <a:gd name="T0" fmla="*/ 164 w 214"/>
                  <a:gd name="T1" fmla="*/ 25 h 174"/>
                  <a:gd name="T2" fmla="*/ 156 w 214"/>
                  <a:gd name="T3" fmla="*/ 33 h 174"/>
                  <a:gd name="T4" fmla="*/ 83 w 214"/>
                  <a:gd name="T5" fmla="*/ 82 h 174"/>
                  <a:gd name="T6" fmla="*/ 76 w 214"/>
                  <a:gd name="T7" fmla="*/ 85 h 174"/>
                  <a:gd name="T8" fmla="*/ 31 w 214"/>
                  <a:gd name="T9" fmla="*/ 112 h 174"/>
                  <a:gd name="T10" fmla="*/ 1 w 214"/>
                  <a:gd name="T11" fmla="*/ 167 h 174"/>
                  <a:gd name="T12" fmla="*/ 4 w 214"/>
                  <a:gd name="T13" fmla="*/ 174 h 174"/>
                  <a:gd name="T14" fmla="*/ 6 w 214"/>
                  <a:gd name="T15" fmla="*/ 173 h 174"/>
                  <a:gd name="T16" fmla="*/ 6 w 214"/>
                  <a:gd name="T17" fmla="*/ 171 h 174"/>
                  <a:gd name="T18" fmla="*/ 4 w 214"/>
                  <a:gd name="T19" fmla="*/ 167 h 174"/>
                  <a:gd name="T20" fmla="*/ 34 w 214"/>
                  <a:gd name="T21" fmla="*/ 115 h 174"/>
                  <a:gd name="T22" fmla="*/ 78 w 214"/>
                  <a:gd name="T23" fmla="*/ 88 h 174"/>
                  <a:gd name="T24" fmla="*/ 85 w 214"/>
                  <a:gd name="T25" fmla="*/ 85 h 174"/>
                  <a:gd name="T26" fmla="*/ 158 w 214"/>
                  <a:gd name="T27" fmla="*/ 35 h 174"/>
                  <a:gd name="T28" fmla="*/ 166 w 214"/>
                  <a:gd name="T29" fmla="*/ 27 h 174"/>
                  <a:gd name="T30" fmla="*/ 199 w 214"/>
                  <a:gd name="T31" fmla="*/ 4 h 174"/>
                  <a:gd name="T32" fmla="*/ 206 w 214"/>
                  <a:gd name="T33" fmla="*/ 8 h 174"/>
                  <a:gd name="T34" fmla="*/ 209 w 214"/>
                  <a:gd name="T35" fmla="*/ 28 h 174"/>
                  <a:gd name="T36" fmla="*/ 167 w 214"/>
                  <a:gd name="T37" fmla="*/ 82 h 174"/>
                  <a:gd name="T38" fmla="*/ 167 w 214"/>
                  <a:gd name="T39" fmla="*/ 82 h 174"/>
                  <a:gd name="T40" fmla="*/ 166 w 214"/>
                  <a:gd name="T41" fmla="*/ 84 h 174"/>
                  <a:gd name="T42" fmla="*/ 166 w 214"/>
                  <a:gd name="T43" fmla="*/ 85 h 174"/>
                  <a:gd name="T44" fmla="*/ 168 w 214"/>
                  <a:gd name="T45" fmla="*/ 86 h 174"/>
                  <a:gd name="T46" fmla="*/ 168 w 214"/>
                  <a:gd name="T47" fmla="*/ 86 h 174"/>
                  <a:gd name="T48" fmla="*/ 169 w 214"/>
                  <a:gd name="T49" fmla="*/ 86 h 174"/>
                  <a:gd name="T50" fmla="*/ 169 w 214"/>
                  <a:gd name="T51" fmla="*/ 86 h 174"/>
                  <a:gd name="T52" fmla="*/ 169 w 214"/>
                  <a:gd name="T53" fmla="*/ 86 h 174"/>
                  <a:gd name="T54" fmla="*/ 176 w 214"/>
                  <a:gd name="T55" fmla="*/ 82 h 174"/>
                  <a:gd name="T56" fmla="*/ 199 w 214"/>
                  <a:gd name="T57" fmla="*/ 76 h 174"/>
                  <a:gd name="T58" fmla="*/ 203 w 214"/>
                  <a:gd name="T59" fmla="*/ 84 h 174"/>
                  <a:gd name="T60" fmla="*/ 176 w 214"/>
                  <a:gd name="T61" fmla="*/ 117 h 174"/>
                  <a:gd name="T62" fmla="*/ 164 w 214"/>
                  <a:gd name="T63" fmla="*/ 125 h 174"/>
                  <a:gd name="T64" fmla="*/ 164 w 214"/>
                  <a:gd name="T65" fmla="*/ 127 h 174"/>
                  <a:gd name="T66" fmla="*/ 166 w 214"/>
                  <a:gd name="T67" fmla="*/ 128 h 174"/>
                  <a:gd name="T68" fmla="*/ 198 w 214"/>
                  <a:gd name="T69" fmla="*/ 124 h 174"/>
                  <a:gd name="T70" fmla="*/ 198 w 214"/>
                  <a:gd name="T71" fmla="*/ 136 h 174"/>
                  <a:gd name="T72" fmla="*/ 161 w 214"/>
                  <a:gd name="T73" fmla="*/ 171 h 174"/>
                  <a:gd name="T74" fmla="*/ 161 w 214"/>
                  <a:gd name="T75" fmla="*/ 173 h 174"/>
                  <a:gd name="T76" fmla="*/ 163 w 214"/>
                  <a:gd name="T77" fmla="*/ 174 h 174"/>
                  <a:gd name="T78" fmla="*/ 201 w 214"/>
                  <a:gd name="T79" fmla="*/ 137 h 174"/>
                  <a:gd name="T80" fmla="*/ 200 w 214"/>
                  <a:gd name="T81" fmla="*/ 122 h 174"/>
                  <a:gd name="T82" fmla="*/ 176 w 214"/>
                  <a:gd name="T83" fmla="*/ 121 h 174"/>
                  <a:gd name="T84" fmla="*/ 178 w 214"/>
                  <a:gd name="T85" fmla="*/ 120 h 174"/>
                  <a:gd name="T86" fmla="*/ 206 w 214"/>
                  <a:gd name="T87" fmla="*/ 86 h 174"/>
                  <a:gd name="T88" fmla="*/ 206 w 214"/>
                  <a:gd name="T89" fmla="*/ 84 h 174"/>
                  <a:gd name="T90" fmla="*/ 201 w 214"/>
                  <a:gd name="T91" fmla="*/ 73 h 174"/>
                  <a:gd name="T92" fmla="*/ 183 w 214"/>
                  <a:gd name="T93" fmla="*/ 75 h 174"/>
                  <a:gd name="T94" fmla="*/ 212 w 214"/>
                  <a:gd name="T95" fmla="*/ 29 h 174"/>
                  <a:gd name="T96" fmla="*/ 214 w 214"/>
                  <a:gd name="T97" fmla="*/ 20 h 174"/>
                  <a:gd name="T98" fmla="*/ 209 w 214"/>
                  <a:gd name="T99" fmla="*/ 6 h 174"/>
                  <a:gd name="T100" fmla="*/ 199 w 214"/>
                  <a:gd name="T101" fmla="*/ 1 h 174"/>
                  <a:gd name="T102" fmla="*/ 164 w 214"/>
                  <a:gd name="T103" fmla="*/ 2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4" h="174">
                    <a:moveTo>
                      <a:pt x="164" y="25"/>
                    </a:moveTo>
                    <a:cubicBezTo>
                      <a:pt x="156" y="33"/>
                      <a:pt x="156" y="33"/>
                      <a:pt x="156" y="33"/>
                    </a:cubicBezTo>
                    <a:cubicBezTo>
                      <a:pt x="135" y="50"/>
                      <a:pt x="111" y="69"/>
                      <a:pt x="83" y="82"/>
                    </a:cubicBezTo>
                    <a:cubicBezTo>
                      <a:pt x="76" y="85"/>
                      <a:pt x="76" y="85"/>
                      <a:pt x="76" y="85"/>
                    </a:cubicBezTo>
                    <a:cubicBezTo>
                      <a:pt x="60" y="93"/>
                      <a:pt x="45" y="100"/>
                      <a:pt x="31" y="112"/>
                    </a:cubicBezTo>
                    <a:cubicBezTo>
                      <a:pt x="24" y="119"/>
                      <a:pt x="0" y="152"/>
                      <a:pt x="1" y="167"/>
                    </a:cubicBezTo>
                    <a:cubicBezTo>
                      <a:pt x="1" y="170"/>
                      <a:pt x="2" y="172"/>
                      <a:pt x="4" y="174"/>
                    </a:cubicBezTo>
                    <a:cubicBezTo>
                      <a:pt x="4" y="174"/>
                      <a:pt x="5" y="174"/>
                      <a:pt x="6" y="173"/>
                    </a:cubicBezTo>
                    <a:cubicBezTo>
                      <a:pt x="7" y="173"/>
                      <a:pt x="6" y="171"/>
                      <a:pt x="6" y="171"/>
                    </a:cubicBezTo>
                    <a:cubicBezTo>
                      <a:pt x="5" y="170"/>
                      <a:pt x="4" y="169"/>
                      <a:pt x="4" y="167"/>
                    </a:cubicBezTo>
                    <a:cubicBezTo>
                      <a:pt x="4" y="153"/>
                      <a:pt x="26" y="121"/>
                      <a:pt x="34" y="115"/>
                    </a:cubicBezTo>
                    <a:cubicBezTo>
                      <a:pt x="47" y="103"/>
                      <a:pt x="61" y="96"/>
                      <a:pt x="78" y="88"/>
                    </a:cubicBezTo>
                    <a:cubicBezTo>
                      <a:pt x="85" y="85"/>
                      <a:pt x="85" y="85"/>
                      <a:pt x="85" y="85"/>
                    </a:cubicBezTo>
                    <a:cubicBezTo>
                      <a:pt x="113" y="72"/>
                      <a:pt x="137" y="52"/>
                      <a:pt x="158" y="35"/>
                    </a:cubicBezTo>
                    <a:cubicBezTo>
                      <a:pt x="166" y="27"/>
                      <a:pt x="166" y="27"/>
                      <a:pt x="166" y="27"/>
                    </a:cubicBezTo>
                    <a:cubicBezTo>
                      <a:pt x="175" y="18"/>
                      <a:pt x="189" y="4"/>
                      <a:pt x="199" y="4"/>
                    </a:cubicBezTo>
                    <a:cubicBezTo>
                      <a:pt x="202" y="4"/>
                      <a:pt x="204" y="6"/>
                      <a:pt x="206" y="8"/>
                    </a:cubicBezTo>
                    <a:cubicBezTo>
                      <a:pt x="210" y="13"/>
                      <a:pt x="211" y="20"/>
                      <a:pt x="209" y="28"/>
                    </a:cubicBezTo>
                    <a:cubicBezTo>
                      <a:pt x="204" y="50"/>
                      <a:pt x="180" y="77"/>
                      <a:pt x="167" y="82"/>
                    </a:cubicBezTo>
                    <a:cubicBezTo>
                      <a:pt x="167" y="82"/>
                      <a:pt x="167" y="82"/>
                      <a:pt x="167" y="82"/>
                    </a:cubicBezTo>
                    <a:cubicBezTo>
                      <a:pt x="167" y="83"/>
                      <a:pt x="166" y="83"/>
                      <a:pt x="166" y="84"/>
                    </a:cubicBezTo>
                    <a:cubicBezTo>
                      <a:pt x="166" y="84"/>
                      <a:pt x="166" y="84"/>
                      <a:pt x="166" y="85"/>
                    </a:cubicBezTo>
                    <a:cubicBezTo>
                      <a:pt x="167" y="85"/>
                      <a:pt x="168" y="86"/>
                      <a:pt x="168" y="86"/>
                    </a:cubicBezTo>
                    <a:cubicBezTo>
                      <a:pt x="168" y="86"/>
                      <a:pt x="168" y="86"/>
                      <a:pt x="168" y="86"/>
                    </a:cubicBezTo>
                    <a:cubicBezTo>
                      <a:pt x="169" y="86"/>
                      <a:pt x="169" y="86"/>
                      <a:pt x="169" y="86"/>
                    </a:cubicBezTo>
                    <a:cubicBezTo>
                      <a:pt x="169" y="86"/>
                      <a:pt x="169" y="86"/>
                      <a:pt x="169" y="86"/>
                    </a:cubicBezTo>
                    <a:cubicBezTo>
                      <a:pt x="169" y="86"/>
                      <a:pt x="169" y="86"/>
                      <a:pt x="169" y="86"/>
                    </a:cubicBezTo>
                    <a:cubicBezTo>
                      <a:pt x="169" y="85"/>
                      <a:pt x="176" y="82"/>
                      <a:pt x="176" y="82"/>
                    </a:cubicBezTo>
                    <a:cubicBezTo>
                      <a:pt x="184" y="78"/>
                      <a:pt x="194" y="73"/>
                      <a:pt x="199" y="76"/>
                    </a:cubicBezTo>
                    <a:cubicBezTo>
                      <a:pt x="201" y="77"/>
                      <a:pt x="202" y="80"/>
                      <a:pt x="203" y="84"/>
                    </a:cubicBezTo>
                    <a:cubicBezTo>
                      <a:pt x="204" y="99"/>
                      <a:pt x="189" y="108"/>
                      <a:pt x="176" y="117"/>
                    </a:cubicBezTo>
                    <a:cubicBezTo>
                      <a:pt x="172" y="120"/>
                      <a:pt x="168" y="123"/>
                      <a:pt x="164" y="125"/>
                    </a:cubicBezTo>
                    <a:cubicBezTo>
                      <a:pt x="164" y="126"/>
                      <a:pt x="163" y="127"/>
                      <a:pt x="164" y="127"/>
                    </a:cubicBezTo>
                    <a:cubicBezTo>
                      <a:pt x="164" y="128"/>
                      <a:pt x="165" y="128"/>
                      <a:pt x="166" y="128"/>
                    </a:cubicBezTo>
                    <a:cubicBezTo>
                      <a:pt x="178" y="123"/>
                      <a:pt x="193" y="120"/>
                      <a:pt x="198" y="124"/>
                    </a:cubicBezTo>
                    <a:cubicBezTo>
                      <a:pt x="200" y="126"/>
                      <a:pt x="200" y="130"/>
                      <a:pt x="198" y="136"/>
                    </a:cubicBezTo>
                    <a:cubicBezTo>
                      <a:pt x="191" y="154"/>
                      <a:pt x="176" y="163"/>
                      <a:pt x="161" y="171"/>
                    </a:cubicBezTo>
                    <a:cubicBezTo>
                      <a:pt x="161" y="171"/>
                      <a:pt x="160" y="172"/>
                      <a:pt x="161" y="173"/>
                    </a:cubicBezTo>
                    <a:cubicBezTo>
                      <a:pt x="161" y="174"/>
                      <a:pt x="162" y="174"/>
                      <a:pt x="163" y="174"/>
                    </a:cubicBezTo>
                    <a:cubicBezTo>
                      <a:pt x="178" y="166"/>
                      <a:pt x="194" y="156"/>
                      <a:pt x="201" y="137"/>
                    </a:cubicBezTo>
                    <a:cubicBezTo>
                      <a:pt x="203" y="130"/>
                      <a:pt x="203" y="125"/>
                      <a:pt x="200" y="122"/>
                    </a:cubicBezTo>
                    <a:cubicBezTo>
                      <a:pt x="195" y="117"/>
                      <a:pt x="185" y="119"/>
                      <a:pt x="176" y="121"/>
                    </a:cubicBezTo>
                    <a:cubicBezTo>
                      <a:pt x="177" y="121"/>
                      <a:pt x="177" y="120"/>
                      <a:pt x="178" y="120"/>
                    </a:cubicBezTo>
                    <a:cubicBezTo>
                      <a:pt x="191" y="111"/>
                      <a:pt x="206" y="102"/>
                      <a:pt x="206" y="86"/>
                    </a:cubicBezTo>
                    <a:cubicBezTo>
                      <a:pt x="206" y="85"/>
                      <a:pt x="206" y="85"/>
                      <a:pt x="206" y="84"/>
                    </a:cubicBezTo>
                    <a:cubicBezTo>
                      <a:pt x="205" y="79"/>
                      <a:pt x="204" y="75"/>
                      <a:pt x="201" y="73"/>
                    </a:cubicBezTo>
                    <a:cubicBezTo>
                      <a:pt x="196" y="71"/>
                      <a:pt x="189" y="72"/>
                      <a:pt x="183" y="75"/>
                    </a:cubicBezTo>
                    <a:cubicBezTo>
                      <a:pt x="195" y="64"/>
                      <a:pt x="208" y="46"/>
                      <a:pt x="212" y="29"/>
                    </a:cubicBezTo>
                    <a:cubicBezTo>
                      <a:pt x="213" y="26"/>
                      <a:pt x="214" y="23"/>
                      <a:pt x="214" y="20"/>
                    </a:cubicBezTo>
                    <a:cubicBezTo>
                      <a:pt x="214" y="15"/>
                      <a:pt x="212" y="10"/>
                      <a:pt x="209" y="6"/>
                    </a:cubicBezTo>
                    <a:cubicBezTo>
                      <a:pt x="206" y="3"/>
                      <a:pt x="203" y="1"/>
                      <a:pt x="199" y="1"/>
                    </a:cubicBezTo>
                    <a:cubicBezTo>
                      <a:pt x="188" y="0"/>
                      <a:pt x="174" y="15"/>
                      <a:pt x="164" y="2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4" name="Freeform 2141"/>
              <p:cNvSpPr/>
              <p:nvPr/>
            </p:nvSpPr>
            <p:spPr bwMode="auto">
              <a:xfrm>
                <a:off x="747" y="2719"/>
                <a:ext cx="324" cy="569"/>
              </a:xfrm>
              <a:custGeom>
                <a:avLst/>
                <a:gdLst>
                  <a:gd name="T0" fmla="*/ 87 w 136"/>
                  <a:gd name="T1" fmla="*/ 1 h 239"/>
                  <a:gd name="T2" fmla="*/ 72 w 136"/>
                  <a:gd name="T3" fmla="*/ 18 h 239"/>
                  <a:gd name="T4" fmla="*/ 1 w 136"/>
                  <a:gd name="T5" fmla="*/ 116 h 239"/>
                  <a:gd name="T6" fmla="*/ 0 w 136"/>
                  <a:gd name="T7" fmla="*/ 119 h 239"/>
                  <a:gd name="T8" fmla="*/ 2 w 136"/>
                  <a:gd name="T9" fmla="*/ 120 h 239"/>
                  <a:gd name="T10" fmla="*/ 76 w 136"/>
                  <a:gd name="T11" fmla="*/ 19 h 239"/>
                  <a:gd name="T12" fmla="*/ 88 w 136"/>
                  <a:gd name="T13" fmla="*/ 4 h 239"/>
                  <a:gd name="T14" fmla="*/ 101 w 136"/>
                  <a:gd name="T15" fmla="*/ 16 h 239"/>
                  <a:gd name="T16" fmla="*/ 104 w 136"/>
                  <a:gd name="T17" fmla="*/ 33 h 239"/>
                  <a:gd name="T18" fmla="*/ 93 w 136"/>
                  <a:gd name="T19" fmla="*/ 80 h 239"/>
                  <a:gd name="T20" fmla="*/ 86 w 136"/>
                  <a:gd name="T21" fmla="*/ 92 h 239"/>
                  <a:gd name="T22" fmla="*/ 86 w 136"/>
                  <a:gd name="T23" fmla="*/ 93 h 239"/>
                  <a:gd name="T24" fmla="*/ 87 w 136"/>
                  <a:gd name="T25" fmla="*/ 94 h 239"/>
                  <a:gd name="T26" fmla="*/ 89 w 136"/>
                  <a:gd name="T27" fmla="*/ 94 h 239"/>
                  <a:gd name="T28" fmla="*/ 95 w 136"/>
                  <a:gd name="T29" fmla="*/ 83 h 239"/>
                  <a:gd name="T30" fmla="*/ 115 w 136"/>
                  <a:gd name="T31" fmla="*/ 70 h 239"/>
                  <a:gd name="T32" fmla="*/ 124 w 136"/>
                  <a:gd name="T33" fmla="*/ 79 h 239"/>
                  <a:gd name="T34" fmla="*/ 124 w 136"/>
                  <a:gd name="T35" fmla="*/ 85 h 239"/>
                  <a:gd name="T36" fmla="*/ 102 w 136"/>
                  <a:gd name="T37" fmla="*/ 128 h 239"/>
                  <a:gd name="T38" fmla="*/ 94 w 136"/>
                  <a:gd name="T39" fmla="*/ 136 h 239"/>
                  <a:gd name="T40" fmla="*/ 93 w 136"/>
                  <a:gd name="T41" fmla="*/ 137 h 239"/>
                  <a:gd name="T42" fmla="*/ 94 w 136"/>
                  <a:gd name="T43" fmla="*/ 138 h 239"/>
                  <a:gd name="T44" fmla="*/ 96 w 136"/>
                  <a:gd name="T45" fmla="*/ 138 h 239"/>
                  <a:gd name="T46" fmla="*/ 104 w 136"/>
                  <a:gd name="T47" fmla="*/ 131 h 239"/>
                  <a:gd name="T48" fmla="*/ 127 w 136"/>
                  <a:gd name="T49" fmla="*/ 123 h 239"/>
                  <a:gd name="T50" fmla="*/ 133 w 136"/>
                  <a:gd name="T51" fmla="*/ 132 h 239"/>
                  <a:gd name="T52" fmla="*/ 107 w 136"/>
                  <a:gd name="T53" fmla="*/ 170 h 239"/>
                  <a:gd name="T54" fmla="*/ 100 w 136"/>
                  <a:gd name="T55" fmla="*/ 176 h 239"/>
                  <a:gd name="T56" fmla="*/ 100 w 136"/>
                  <a:gd name="T57" fmla="*/ 178 h 239"/>
                  <a:gd name="T58" fmla="*/ 102 w 136"/>
                  <a:gd name="T59" fmla="*/ 178 h 239"/>
                  <a:gd name="T60" fmla="*/ 103 w 136"/>
                  <a:gd name="T61" fmla="*/ 178 h 239"/>
                  <a:gd name="T62" fmla="*/ 129 w 136"/>
                  <a:gd name="T63" fmla="*/ 174 h 239"/>
                  <a:gd name="T64" fmla="*/ 112 w 136"/>
                  <a:gd name="T65" fmla="*/ 199 h 239"/>
                  <a:gd name="T66" fmla="*/ 111 w 136"/>
                  <a:gd name="T67" fmla="*/ 200 h 239"/>
                  <a:gd name="T68" fmla="*/ 76 w 136"/>
                  <a:gd name="T69" fmla="*/ 225 h 239"/>
                  <a:gd name="T70" fmla="*/ 69 w 136"/>
                  <a:gd name="T71" fmla="*/ 228 h 239"/>
                  <a:gd name="T72" fmla="*/ 50 w 136"/>
                  <a:gd name="T73" fmla="*/ 235 h 239"/>
                  <a:gd name="T74" fmla="*/ 49 w 136"/>
                  <a:gd name="T75" fmla="*/ 237 h 239"/>
                  <a:gd name="T76" fmla="*/ 51 w 136"/>
                  <a:gd name="T77" fmla="*/ 239 h 239"/>
                  <a:gd name="T78" fmla="*/ 70 w 136"/>
                  <a:gd name="T79" fmla="*/ 231 h 239"/>
                  <a:gd name="T80" fmla="*/ 77 w 136"/>
                  <a:gd name="T81" fmla="*/ 228 h 239"/>
                  <a:gd name="T82" fmla="*/ 114 w 136"/>
                  <a:gd name="T83" fmla="*/ 203 h 239"/>
                  <a:gd name="T84" fmla="*/ 114 w 136"/>
                  <a:gd name="T85" fmla="*/ 202 h 239"/>
                  <a:gd name="T86" fmla="*/ 132 w 136"/>
                  <a:gd name="T87" fmla="*/ 173 h 239"/>
                  <a:gd name="T88" fmla="*/ 112 w 136"/>
                  <a:gd name="T89" fmla="*/ 170 h 239"/>
                  <a:gd name="T90" fmla="*/ 136 w 136"/>
                  <a:gd name="T91" fmla="*/ 134 h 239"/>
                  <a:gd name="T92" fmla="*/ 136 w 136"/>
                  <a:gd name="T93" fmla="*/ 132 h 239"/>
                  <a:gd name="T94" fmla="*/ 128 w 136"/>
                  <a:gd name="T95" fmla="*/ 119 h 239"/>
                  <a:gd name="T96" fmla="*/ 111 w 136"/>
                  <a:gd name="T97" fmla="*/ 122 h 239"/>
                  <a:gd name="T98" fmla="*/ 128 w 136"/>
                  <a:gd name="T99" fmla="*/ 85 h 239"/>
                  <a:gd name="T100" fmla="*/ 127 w 136"/>
                  <a:gd name="T101" fmla="*/ 78 h 239"/>
                  <a:gd name="T102" fmla="*/ 115 w 136"/>
                  <a:gd name="T103" fmla="*/ 67 h 239"/>
                  <a:gd name="T104" fmla="*/ 99 w 136"/>
                  <a:gd name="T105" fmla="*/ 74 h 239"/>
                  <a:gd name="T106" fmla="*/ 107 w 136"/>
                  <a:gd name="T107" fmla="*/ 33 h 239"/>
                  <a:gd name="T108" fmla="*/ 104 w 136"/>
                  <a:gd name="T109" fmla="*/ 14 h 239"/>
                  <a:gd name="T110" fmla="*/ 87 w 136"/>
                  <a:gd name="T111" fmla="*/ 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239">
                    <a:moveTo>
                      <a:pt x="87" y="1"/>
                    </a:moveTo>
                    <a:cubicBezTo>
                      <a:pt x="80" y="2"/>
                      <a:pt x="74" y="8"/>
                      <a:pt x="72" y="18"/>
                    </a:cubicBezTo>
                    <a:cubicBezTo>
                      <a:pt x="62" y="73"/>
                      <a:pt x="38" y="105"/>
                      <a:pt x="1" y="116"/>
                    </a:cubicBezTo>
                    <a:cubicBezTo>
                      <a:pt x="1" y="117"/>
                      <a:pt x="0" y="118"/>
                      <a:pt x="0" y="119"/>
                    </a:cubicBezTo>
                    <a:cubicBezTo>
                      <a:pt x="1" y="119"/>
                      <a:pt x="2" y="120"/>
                      <a:pt x="2" y="120"/>
                    </a:cubicBezTo>
                    <a:cubicBezTo>
                      <a:pt x="41" y="108"/>
                      <a:pt x="65" y="75"/>
                      <a:pt x="76" y="19"/>
                    </a:cubicBezTo>
                    <a:cubicBezTo>
                      <a:pt x="77" y="11"/>
                      <a:pt x="82" y="5"/>
                      <a:pt x="88" y="4"/>
                    </a:cubicBezTo>
                    <a:cubicBezTo>
                      <a:pt x="93" y="4"/>
                      <a:pt x="98" y="8"/>
                      <a:pt x="101" y="16"/>
                    </a:cubicBezTo>
                    <a:cubicBezTo>
                      <a:pt x="103" y="20"/>
                      <a:pt x="104" y="27"/>
                      <a:pt x="104" y="33"/>
                    </a:cubicBezTo>
                    <a:cubicBezTo>
                      <a:pt x="104" y="49"/>
                      <a:pt x="99" y="67"/>
                      <a:pt x="93" y="80"/>
                    </a:cubicBezTo>
                    <a:cubicBezTo>
                      <a:pt x="90" y="84"/>
                      <a:pt x="87" y="89"/>
                      <a:pt x="86" y="92"/>
                    </a:cubicBezTo>
                    <a:cubicBezTo>
                      <a:pt x="86" y="92"/>
                      <a:pt x="86" y="93"/>
                      <a:pt x="86" y="93"/>
                    </a:cubicBezTo>
                    <a:cubicBezTo>
                      <a:pt x="86" y="93"/>
                      <a:pt x="87" y="94"/>
                      <a:pt x="87" y="94"/>
                    </a:cubicBezTo>
                    <a:cubicBezTo>
                      <a:pt x="88" y="95"/>
                      <a:pt x="89" y="94"/>
                      <a:pt x="89" y="94"/>
                    </a:cubicBezTo>
                    <a:cubicBezTo>
                      <a:pt x="91" y="91"/>
                      <a:pt x="93" y="87"/>
                      <a:pt x="95" y="83"/>
                    </a:cubicBezTo>
                    <a:cubicBezTo>
                      <a:pt x="101" y="76"/>
                      <a:pt x="109" y="70"/>
                      <a:pt x="115" y="70"/>
                    </a:cubicBezTo>
                    <a:cubicBezTo>
                      <a:pt x="119" y="70"/>
                      <a:pt x="122" y="73"/>
                      <a:pt x="124" y="79"/>
                    </a:cubicBezTo>
                    <a:cubicBezTo>
                      <a:pt x="124" y="81"/>
                      <a:pt x="124" y="83"/>
                      <a:pt x="124" y="85"/>
                    </a:cubicBezTo>
                    <a:cubicBezTo>
                      <a:pt x="124" y="100"/>
                      <a:pt x="112" y="117"/>
                      <a:pt x="102" y="128"/>
                    </a:cubicBezTo>
                    <a:cubicBezTo>
                      <a:pt x="98" y="131"/>
                      <a:pt x="95" y="134"/>
                      <a:pt x="94" y="136"/>
                    </a:cubicBezTo>
                    <a:cubicBezTo>
                      <a:pt x="94" y="136"/>
                      <a:pt x="93" y="137"/>
                      <a:pt x="93" y="137"/>
                    </a:cubicBezTo>
                    <a:cubicBezTo>
                      <a:pt x="93" y="138"/>
                      <a:pt x="94" y="138"/>
                      <a:pt x="94" y="138"/>
                    </a:cubicBezTo>
                    <a:cubicBezTo>
                      <a:pt x="95" y="139"/>
                      <a:pt x="96" y="139"/>
                      <a:pt x="96" y="138"/>
                    </a:cubicBezTo>
                    <a:cubicBezTo>
                      <a:pt x="99" y="137"/>
                      <a:pt x="101" y="134"/>
                      <a:pt x="104" y="131"/>
                    </a:cubicBezTo>
                    <a:cubicBezTo>
                      <a:pt x="111" y="125"/>
                      <a:pt x="121" y="121"/>
                      <a:pt x="127" y="123"/>
                    </a:cubicBezTo>
                    <a:cubicBezTo>
                      <a:pt x="130" y="124"/>
                      <a:pt x="132" y="127"/>
                      <a:pt x="133" y="132"/>
                    </a:cubicBezTo>
                    <a:cubicBezTo>
                      <a:pt x="134" y="148"/>
                      <a:pt x="119" y="160"/>
                      <a:pt x="107" y="170"/>
                    </a:cubicBezTo>
                    <a:cubicBezTo>
                      <a:pt x="100" y="176"/>
                      <a:pt x="100" y="176"/>
                      <a:pt x="100" y="176"/>
                    </a:cubicBezTo>
                    <a:cubicBezTo>
                      <a:pt x="99" y="176"/>
                      <a:pt x="99" y="177"/>
                      <a:pt x="100" y="178"/>
                    </a:cubicBezTo>
                    <a:cubicBezTo>
                      <a:pt x="100" y="178"/>
                      <a:pt x="101" y="179"/>
                      <a:pt x="102" y="178"/>
                    </a:cubicBezTo>
                    <a:cubicBezTo>
                      <a:pt x="103" y="178"/>
                      <a:pt x="103" y="178"/>
                      <a:pt x="103" y="178"/>
                    </a:cubicBezTo>
                    <a:cubicBezTo>
                      <a:pt x="109" y="175"/>
                      <a:pt x="125" y="167"/>
                      <a:pt x="129" y="174"/>
                    </a:cubicBezTo>
                    <a:cubicBezTo>
                      <a:pt x="132" y="181"/>
                      <a:pt x="117" y="195"/>
                      <a:pt x="112" y="199"/>
                    </a:cubicBezTo>
                    <a:cubicBezTo>
                      <a:pt x="111" y="200"/>
                      <a:pt x="111" y="200"/>
                      <a:pt x="111" y="200"/>
                    </a:cubicBezTo>
                    <a:cubicBezTo>
                      <a:pt x="99" y="212"/>
                      <a:pt x="87" y="220"/>
                      <a:pt x="76" y="225"/>
                    </a:cubicBezTo>
                    <a:cubicBezTo>
                      <a:pt x="69" y="228"/>
                      <a:pt x="69" y="228"/>
                      <a:pt x="69" y="228"/>
                    </a:cubicBezTo>
                    <a:cubicBezTo>
                      <a:pt x="62" y="231"/>
                      <a:pt x="55" y="235"/>
                      <a:pt x="50" y="235"/>
                    </a:cubicBezTo>
                    <a:cubicBezTo>
                      <a:pt x="50" y="235"/>
                      <a:pt x="49" y="236"/>
                      <a:pt x="49" y="237"/>
                    </a:cubicBezTo>
                    <a:cubicBezTo>
                      <a:pt x="49" y="238"/>
                      <a:pt x="50" y="239"/>
                      <a:pt x="51" y="239"/>
                    </a:cubicBezTo>
                    <a:cubicBezTo>
                      <a:pt x="56" y="238"/>
                      <a:pt x="64" y="235"/>
                      <a:pt x="70" y="231"/>
                    </a:cubicBezTo>
                    <a:cubicBezTo>
                      <a:pt x="77" y="228"/>
                      <a:pt x="77" y="228"/>
                      <a:pt x="77" y="228"/>
                    </a:cubicBezTo>
                    <a:cubicBezTo>
                      <a:pt x="89" y="223"/>
                      <a:pt x="101" y="214"/>
                      <a:pt x="114" y="203"/>
                    </a:cubicBezTo>
                    <a:cubicBezTo>
                      <a:pt x="114" y="202"/>
                      <a:pt x="114" y="202"/>
                      <a:pt x="114" y="202"/>
                    </a:cubicBezTo>
                    <a:cubicBezTo>
                      <a:pt x="121" y="196"/>
                      <a:pt x="136" y="182"/>
                      <a:pt x="132" y="173"/>
                    </a:cubicBezTo>
                    <a:cubicBezTo>
                      <a:pt x="128" y="166"/>
                      <a:pt x="120" y="167"/>
                      <a:pt x="112" y="170"/>
                    </a:cubicBezTo>
                    <a:cubicBezTo>
                      <a:pt x="124" y="161"/>
                      <a:pt x="136" y="149"/>
                      <a:pt x="136" y="134"/>
                    </a:cubicBezTo>
                    <a:cubicBezTo>
                      <a:pt x="136" y="133"/>
                      <a:pt x="136" y="133"/>
                      <a:pt x="136" y="132"/>
                    </a:cubicBezTo>
                    <a:cubicBezTo>
                      <a:pt x="135" y="123"/>
                      <a:pt x="131" y="120"/>
                      <a:pt x="128" y="119"/>
                    </a:cubicBezTo>
                    <a:cubicBezTo>
                      <a:pt x="123" y="118"/>
                      <a:pt x="117" y="120"/>
                      <a:pt x="111" y="122"/>
                    </a:cubicBezTo>
                    <a:cubicBezTo>
                      <a:pt x="120" y="111"/>
                      <a:pt x="128" y="97"/>
                      <a:pt x="128" y="85"/>
                    </a:cubicBezTo>
                    <a:cubicBezTo>
                      <a:pt x="128" y="83"/>
                      <a:pt x="128" y="80"/>
                      <a:pt x="127" y="78"/>
                    </a:cubicBezTo>
                    <a:cubicBezTo>
                      <a:pt x="125" y="69"/>
                      <a:pt x="119" y="67"/>
                      <a:pt x="115" y="67"/>
                    </a:cubicBezTo>
                    <a:cubicBezTo>
                      <a:pt x="110" y="67"/>
                      <a:pt x="104" y="70"/>
                      <a:pt x="99" y="74"/>
                    </a:cubicBezTo>
                    <a:cubicBezTo>
                      <a:pt x="104" y="62"/>
                      <a:pt x="107" y="47"/>
                      <a:pt x="107" y="33"/>
                    </a:cubicBezTo>
                    <a:cubicBezTo>
                      <a:pt x="107" y="26"/>
                      <a:pt x="106" y="20"/>
                      <a:pt x="104" y="14"/>
                    </a:cubicBezTo>
                    <a:cubicBezTo>
                      <a:pt x="100" y="5"/>
                      <a:pt x="94" y="0"/>
                      <a:pt x="87"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5" name="Freeform 2142"/>
              <p:cNvSpPr/>
              <p:nvPr/>
            </p:nvSpPr>
            <p:spPr bwMode="auto">
              <a:xfrm>
                <a:off x="431" y="3102"/>
                <a:ext cx="3" cy="2"/>
              </a:xfrm>
              <a:custGeom>
                <a:avLst/>
                <a:gdLst>
                  <a:gd name="T0" fmla="*/ 0 w 3"/>
                  <a:gd name="T1" fmla="*/ 2 h 2"/>
                  <a:gd name="T2" fmla="*/ 3 w 3"/>
                  <a:gd name="T3" fmla="*/ 2 h 2"/>
                  <a:gd name="T4" fmla="*/ 0 w 3"/>
                  <a:gd name="T5" fmla="*/ 0 h 2"/>
                  <a:gd name="T6" fmla="*/ 0 w 3"/>
                  <a:gd name="T7" fmla="*/ 2 h 2"/>
                </a:gdLst>
                <a:ahLst/>
                <a:cxnLst>
                  <a:cxn ang="0">
                    <a:pos x="T0" y="T1"/>
                  </a:cxn>
                  <a:cxn ang="0">
                    <a:pos x="T2" y="T3"/>
                  </a:cxn>
                  <a:cxn ang="0">
                    <a:pos x="T4" y="T5"/>
                  </a:cxn>
                  <a:cxn ang="0">
                    <a:pos x="T6" y="T7"/>
                  </a:cxn>
                </a:cxnLst>
                <a:rect l="0" t="0" r="r" b="b"/>
                <a:pathLst>
                  <a:path w="3" h="2">
                    <a:moveTo>
                      <a:pt x="0" y="2"/>
                    </a:moveTo>
                    <a:lnTo>
                      <a:pt x="3"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6" name="Freeform 2143"/>
              <p:cNvSpPr/>
              <p:nvPr/>
            </p:nvSpPr>
            <p:spPr bwMode="auto">
              <a:xfrm>
                <a:off x="434" y="3102"/>
                <a:ext cx="0" cy="10"/>
              </a:xfrm>
              <a:custGeom>
                <a:avLst/>
                <a:gdLst>
                  <a:gd name="T0" fmla="*/ 4 h 4"/>
                  <a:gd name="T1" fmla="*/ 4 h 4"/>
                  <a:gd name="T2" fmla="*/ 0 h 4"/>
                  <a:gd name="T3" fmla="*/ 2 h 4"/>
                  <a:gd name="T4" fmla="*/ 2 h 4"/>
                  <a:gd name="T5" fmla="*/ 3 h 4"/>
                  <a:gd name="T6" fmla="*/ 3 h 4"/>
                  <a:gd name="T7" fmla="*/ 4 h 4"/>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4">
                    <a:moveTo>
                      <a:pt x="0" y="4"/>
                    </a:moveTo>
                    <a:cubicBezTo>
                      <a:pt x="0" y="4"/>
                      <a:pt x="0" y="4"/>
                      <a:pt x="0" y="4"/>
                    </a:cubicBezTo>
                    <a:cubicBezTo>
                      <a:pt x="0" y="1"/>
                      <a:pt x="0" y="2"/>
                      <a:pt x="0" y="0"/>
                    </a:cubicBezTo>
                    <a:cubicBezTo>
                      <a:pt x="0" y="1"/>
                      <a:pt x="0" y="1"/>
                      <a:pt x="0" y="2"/>
                    </a:cubicBezTo>
                    <a:cubicBezTo>
                      <a:pt x="0" y="2"/>
                      <a:pt x="0" y="1"/>
                      <a:pt x="0" y="2"/>
                    </a:cubicBezTo>
                    <a:cubicBezTo>
                      <a:pt x="0" y="2"/>
                      <a:pt x="0" y="2"/>
                      <a:pt x="0" y="3"/>
                    </a:cubicBezTo>
                    <a:cubicBezTo>
                      <a:pt x="0" y="4"/>
                      <a:pt x="0" y="3"/>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7" name="Freeform 2144"/>
              <p:cNvSpPr/>
              <p:nvPr/>
            </p:nvSpPr>
            <p:spPr bwMode="auto">
              <a:xfrm>
                <a:off x="434" y="31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8" name="Freeform 2145"/>
              <p:cNvSpPr/>
              <p:nvPr/>
            </p:nvSpPr>
            <p:spPr bwMode="auto">
              <a:xfrm>
                <a:off x="434" y="31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9" name="Freeform 2146"/>
              <p:cNvSpPr/>
              <p:nvPr/>
            </p:nvSpPr>
            <p:spPr bwMode="auto">
              <a:xfrm>
                <a:off x="434" y="31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0" name="Freeform 2147"/>
              <p:cNvSpPr/>
              <p:nvPr/>
            </p:nvSpPr>
            <p:spPr bwMode="auto">
              <a:xfrm>
                <a:off x="434" y="3104"/>
                <a:ext cx="2" cy="5"/>
              </a:xfrm>
              <a:custGeom>
                <a:avLst/>
                <a:gdLst>
                  <a:gd name="T0" fmla="*/ 0 w 1"/>
                  <a:gd name="T1" fmla="*/ 0 h 2"/>
                  <a:gd name="T2" fmla="*/ 0 w 1"/>
                  <a:gd name="T3" fmla="*/ 0 h 2"/>
                  <a:gd name="T4" fmla="*/ 0 w 1"/>
                  <a:gd name="T5" fmla="*/ 0 h 2"/>
                  <a:gd name="T6" fmla="*/ 0 w 1"/>
                  <a:gd name="T7" fmla="*/ 2 h 2"/>
                  <a:gd name="T8" fmla="*/ 0 w 1"/>
                  <a:gd name="T9" fmla="*/ 1 h 2"/>
                  <a:gd name="T10" fmla="*/ 1 w 1"/>
                  <a:gd name="T11" fmla="*/ 2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0"/>
                      <a:pt x="0" y="0"/>
                      <a:pt x="0" y="0"/>
                    </a:cubicBezTo>
                    <a:cubicBezTo>
                      <a:pt x="0" y="1"/>
                      <a:pt x="1" y="2"/>
                      <a:pt x="0" y="2"/>
                    </a:cubicBezTo>
                    <a:cubicBezTo>
                      <a:pt x="0" y="2"/>
                      <a:pt x="0" y="1"/>
                      <a:pt x="0" y="1"/>
                    </a:cubicBezTo>
                    <a:cubicBezTo>
                      <a:pt x="1" y="2"/>
                      <a:pt x="1" y="2"/>
                      <a:pt x="1" y="2"/>
                    </a:cubicBezTo>
                    <a:cubicBezTo>
                      <a:pt x="1" y="2"/>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1" name="Freeform 2148"/>
              <p:cNvSpPr/>
              <p:nvPr/>
            </p:nvSpPr>
            <p:spPr bwMode="auto">
              <a:xfrm>
                <a:off x="434" y="3104"/>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2" name="Freeform 2149"/>
              <p:cNvSpPr/>
              <p:nvPr/>
            </p:nvSpPr>
            <p:spPr bwMode="auto">
              <a:xfrm>
                <a:off x="434" y="310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3" name="Freeform 2150"/>
              <p:cNvSpPr/>
              <p:nvPr/>
            </p:nvSpPr>
            <p:spPr bwMode="auto">
              <a:xfrm>
                <a:off x="434" y="3104"/>
                <a:ext cx="2" cy="8"/>
              </a:xfrm>
              <a:custGeom>
                <a:avLst/>
                <a:gdLst>
                  <a:gd name="T0" fmla="*/ 1 w 1"/>
                  <a:gd name="T1" fmla="*/ 0 h 3"/>
                  <a:gd name="T2" fmla="*/ 1 w 1"/>
                  <a:gd name="T3" fmla="*/ 1 h 3"/>
                  <a:gd name="T4" fmla="*/ 1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2"/>
                      <a:pt x="0" y="0"/>
                      <a:pt x="1" y="1"/>
                    </a:cubicBezTo>
                    <a:cubicBezTo>
                      <a:pt x="1" y="1"/>
                      <a:pt x="1" y="2"/>
                      <a:pt x="1" y="3"/>
                    </a:cubicBezTo>
                    <a:cubicBezTo>
                      <a:pt x="1" y="2"/>
                      <a:pt x="1" y="2"/>
                      <a:pt x="1" y="2"/>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4" name="Freeform 2151"/>
              <p:cNvSpPr/>
              <p:nvPr/>
            </p:nvSpPr>
            <p:spPr bwMode="auto">
              <a:xfrm>
                <a:off x="436" y="3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5" name="Freeform 2152"/>
              <p:cNvSpPr/>
              <p:nvPr/>
            </p:nvSpPr>
            <p:spPr bwMode="auto">
              <a:xfrm>
                <a:off x="436" y="3107"/>
                <a:ext cx="2" cy="9"/>
              </a:xfrm>
              <a:custGeom>
                <a:avLst/>
                <a:gdLst>
                  <a:gd name="T0" fmla="*/ 1 w 1"/>
                  <a:gd name="T1" fmla="*/ 0 h 4"/>
                  <a:gd name="T2" fmla="*/ 1 w 1"/>
                  <a:gd name="T3" fmla="*/ 2 h 4"/>
                  <a:gd name="T4" fmla="*/ 0 w 1"/>
                  <a:gd name="T5" fmla="*/ 1 h 4"/>
                  <a:gd name="T6" fmla="*/ 0 w 1"/>
                  <a:gd name="T7" fmla="*/ 1 h 4"/>
                  <a:gd name="T8" fmla="*/ 0 w 1"/>
                  <a:gd name="T9" fmla="*/ 0 h 4"/>
                  <a:gd name="T10" fmla="*/ 0 w 1"/>
                  <a:gd name="T11" fmla="*/ 1 h 4"/>
                  <a:gd name="T12" fmla="*/ 0 w 1"/>
                  <a:gd name="T13" fmla="*/ 0 h 4"/>
                  <a:gd name="T14" fmla="*/ 0 w 1"/>
                  <a:gd name="T15" fmla="*/ 2 h 4"/>
                  <a:gd name="T16" fmla="*/ 0 w 1"/>
                  <a:gd name="T17" fmla="*/ 2 h 4"/>
                  <a:gd name="T18" fmla="*/ 0 w 1"/>
                  <a:gd name="T19" fmla="*/ 3 h 4"/>
                  <a:gd name="T20" fmla="*/ 1 w 1"/>
                  <a:gd name="T21" fmla="*/ 4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0" y="1"/>
                      <a:pt x="0" y="1"/>
                      <a:pt x="0" y="1"/>
                    </a:cubicBezTo>
                    <a:cubicBezTo>
                      <a:pt x="0" y="0"/>
                      <a:pt x="0" y="1"/>
                      <a:pt x="0" y="1"/>
                    </a:cubicBezTo>
                    <a:cubicBezTo>
                      <a:pt x="0" y="0"/>
                      <a:pt x="0" y="1"/>
                      <a:pt x="0" y="0"/>
                    </a:cubicBezTo>
                    <a:cubicBezTo>
                      <a:pt x="0" y="0"/>
                      <a:pt x="0" y="0"/>
                      <a:pt x="0" y="1"/>
                    </a:cubicBezTo>
                    <a:cubicBezTo>
                      <a:pt x="0" y="0"/>
                      <a:pt x="0" y="0"/>
                      <a:pt x="0" y="0"/>
                    </a:cubicBezTo>
                    <a:cubicBezTo>
                      <a:pt x="0" y="2"/>
                      <a:pt x="0" y="2"/>
                      <a:pt x="0" y="2"/>
                    </a:cubicBezTo>
                    <a:cubicBezTo>
                      <a:pt x="0" y="2"/>
                      <a:pt x="0" y="1"/>
                      <a:pt x="0" y="2"/>
                    </a:cubicBezTo>
                    <a:cubicBezTo>
                      <a:pt x="0" y="2"/>
                      <a:pt x="0" y="2"/>
                      <a:pt x="0" y="3"/>
                    </a:cubicBezTo>
                    <a:cubicBezTo>
                      <a:pt x="0" y="2"/>
                      <a:pt x="1" y="4"/>
                      <a:pt x="1" y="4"/>
                    </a:cubicBezTo>
                    <a:cubicBezTo>
                      <a:pt x="1" y="3"/>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6" name="Rectangle 2153"/>
              <p:cNvSpPr>
                <a:spLocks noChangeArrowheads="1"/>
              </p:cNvSpPr>
              <p:nvPr/>
            </p:nvSpPr>
            <p:spPr bwMode="auto">
              <a:xfrm>
                <a:off x="438"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07" name="Freeform 2154"/>
              <p:cNvSpPr/>
              <p:nvPr/>
            </p:nvSpPr>
            <p:spPr bwMode="auto">
              <a:xfrm>
                <a:off x="438" y="3104"/>
                <a:ext cx="3" cy="12"/>
              </a:xfrm>
              <a:custGeom>
                <a:avLst/>
                <a:gdLst>
                  <a:gd name="T0" fmla="*/ 0 w 1"/>
                  <a:gd name="T1" fmla="*/ 1 h 5"/>
                  <a:gd name="T2" fmla="*/ 0 w 1"/>
                  <a:gd name="T3" fmla="*/ 2 h 5"/>
                  <a:gd name="T4" fmla="*/ 0 w 1"/>
                  <a:gd name="T5" fmla="*/ 1 h 5"/>
                  <a:gd name="T6" fmla="*/ 0 w 1"/>
                  <a:gd name="T7" fmla="*/ 2 h 5"/>
                  <a:gd name="T8" fmla="*/ 0 w 1"/>
                  <a:gd name="T9" fmla="*/ 2 h 5"/>
                  <a:gd name="T10" fmla="*/ 0 w 1"/>
                  <a:gd name="T11" fmla="*/ 4 h 5"/>
                  <a:gd name="T12" fmla="*/ 0 w 1"/>
                  <a:gd name="T13" fmla="*/ 3 h 5"/>
                  <a:gd name="T14" fmla="*/ 0 w 1"/>
                  <a:gd name="T15" fmla="*/ 3 h 5"/>
                  <a:gd name="T16" fmla="*/ 0 w 1"/>
                  <a:gd name="T17" fmla="*/ 2 h 5"/>
                  <a:gd name="T18" fmla="*/ 0 w 1"/>
                  <a:gd name="T19" fmla="*/ 2 h 5"/>
                  <a:gd name="T20" fmla="*/ 0 w 1"/>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1"/>
                    </a:moveTo>
                    <a:cubicBezTo>
                      <a:pt x="0" y="2"/>
                      <a:pt x="0" y="2"/>
                      <a:pt x="0" y="2"/>
                    </a:cubicBezTo>
                    <a:cubicBezTo>
                      <a:pt x="0" y="1"/>
                      <a:pt x="0" y="1"/>
                      <a:pt x="0" y="1"/>
                    </a:cubicBezTo>
                    <a:cubicBezTo>
                      <a:pt x="0" y="1"/>
                      <a:pt x="0" y="2"/>
                      <a:pt x="0" y="2"/>
                    </a:cubicBezTo>
                    <a:cubicBezTo>
                      <a:pt x="0" y="4"/>
                      <a:pt x="0" y="2"/>
                      <a:pt x="0" y="2"/>
                    </a:cubicBezTo>
                    <a:cubicBezTo>
                      <a:pt x="0" y="2"/>
                      <a:pt x="0" y="2"/>
                      <a:pt x="0" y="4"/>
                    </a:cubicBezTo>
                    <a:cubicBezTo>
                      <a:pt x="0" y="3"/>
                      <a:pt x="0" y="3"/>
                      <a:pt x="0" y="3"/>
                    </a:cubicBezTo>
                    <a:cubicBezTo>
                      <a:pt x="1" y="5"/>
                      <a:pt x="0" y="3"/>
                      <a:pt x="0" y="3"/>
                    </a:cubicBezTo>
                    <a:cubicBezTo>
                      <a:pt x="0" y="3"/>
                      <a:pt x="0" y="2"/>
                      <a:pt x="0" y="2"/>
                    </a:cubicBezTo>
                    <a:cubicBezTo>
                      <a:pt x="0" y="2"/>
                      <a:pt x="0" y="2"/>
                      <a:pt x="0" y="2"/>
                    </a:cubicBezTo>
                    <a:cubicBezTo>
                      <a:pt x="0" y="1"/>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8" name="Freeform 2155"/>
              <p:cNvSpPr/>
              <p:nvPr/>
            </p:nvSpPr>
            <p:spPr bwMode="auto">
              <a:xfrm>
                <a:off x="436" y="3104"/>
                <a:ext cx="2" cy="3"/>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1"/>
                      <a:pt x="0" y="0"/>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9" name="Freeform 2156"/>
              <p:cNvSpPr/>
              <p:nvPr/>
            </p:nvSpPr>
            <p:spPr bwMode="auto">
              <a:xfrm>
                <a:off x="438" y="31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0" name="Freeform 2157"/>
              <p:cNvSpPr/>
              <p:nvPr/>
            </p:nvSpPr>
            <p:spPr bwMode="auto">
              <a:xfrm>
                <a:off x="438" y="310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1" name="Freeform 2158"/>
              <p:cNvSpPr/>
              <p:nvPr/>
            </p:nvSpPr>
            <p:spPr bwMode="auto">
              <a:xfrm>
                <a:off x="438" y="3102"/>
                <a:ext cx="10" cy="12"/>
              </a:xfrm>
              <a:custGeom>
                <a:avLst/>
                <a:gdLst>
                  <a:gd name="T0" fmla="*/ 4 w 4"/>
                  <a:gd name="T1" fmla="*/ 4 h 5"/>
                  <a:gd name="T2" fmla="*/ 4 w 4"/>
                  <a:gd name="T3" fmla="*/ 3 h 5"/>
                  <a:gd name="T4" fmla="*/ 4 w 4"/>
                  <a:gd name="T5" fmla="*/ 2 h 5"/>
                  <a:gd name="T6" fmla="*/ 3 w 4"/>
                  <a:gd name="T7" fmla="*/ 0 h 5"/>
                  <a:gd name="T8" fmla="*/ 3 w 4"/>
                  <a:gd name="T9" fmla="*/ 1 h 5"/>
                  <a:gd name="T10" fmla="*/ 3 w 4"/>
                  <a:gd name="T11" fmla="*/ 0 h 5"/>
                  <a:gd name="T12" fmla="*/ 2 w 4"/>
                  <a:gd name="T13" fmla="*/ 1 h 5"/>
                  <a:gd name="T14" fmla="*/ 2 w 4"/>
                  <a:gd name="T15" fmla="*/ 1 h 5"/>
                  <a:gd name="T16" fmla="*/ 1 w 4"/>
                  <a:gd name="T17" fmla="*/ 1 h 5"/>
                  <a:gd name="T18" fmla="*/ 1 w 4"/>
                  <a:gd name="T19" fmla="*/ 3 h 5"/>
                  <a:gd name="T20" fmla="*/ 1 w 4"/>
                  <a:gd name="T21" fmla="*/ 2 h 5"/>
                  <a:gd name="T22" fmla="*/ 1 w 4"/>
                  <a:gd name="T23" fmla="*/ 2 h 5"/>
                  <a:gd name="T24" fmla="*/ 0 w 4"/>
                  <a:gd name="T25" fmla="*/ 1 h 5"/>
                  <a:gd name="T26" fmla="*/ 1 w 4"/>
                  <a:gd name="T27" fmla="*/ 3 h 5"/>
                  <a:gd name="T28" fmla="*/ 0 w 4"/>
                  <a:gd name="T29" fmla="*/ 1 h 5"/>
                  <a:gd name="T30" fmla="*/ 0 w 4"/>
                  <a:gd name="T31" fmla="*/ 3 h 5"/>
                  <a:gd name="T32" fmla="*/ 1 w 4"/>
                  <a:gd name="T33" fmla="*/ 4 h 5"/>
                  <a:gd name="T34" fmla="*/ 1 w 4"/>
                  <a:gd name="T35" fmla="*/ 5 h 5"/>
                  <a:gd name="T36" fmla="*/ 1 w 4"/>
                  <a:gd name="T37" fmla="*/ 2 h 5"/>
                  <a:gd name="T38" fmla="*/ 1 w 4"/>
                  <a:gd name="T39" fmla="*/ 3 h 5"/>
                  <a:gd name="T40" fmla="*/ 2 w 4"/>
                  <a:gd name="T41" fmla="*/ 4 h 5"/>
                  <a:gd name="T42" fmla="*/ 2 w 4"/>
                  <a:gd name="T43" fmla="*/ 2 h 5"/>
                  <a:gd name="T44" fmla="*/ 2 w 4"/>
                  <a:gd name="T45" fmla="*/ 3 h 5"/>
                  <a:gd name="T46" fmla="*/ 2 w 4"/>
                  <a:gd name="T47" fmla="*/ 2 h 5"/>
                  <a:gd name="T48" fmla="*/ 2 w 4"/>
                  <a:gd name="T49" fmla="*/ 3 h 5"/>
                  <a:gd name="T50" fmla="*/ 2 w 4"/>
                  <a:gd name="T51" fmla="*/ 1 h 5"/>
                  <a:gd name="T52" fmla="*/ 3 w 4"/>
                  <a:gd name="T53" fmla="*/ 4 h 5"/>
                  <a:gd name="T54" fmla="*/ 3 w 4"/>
                  <a:gd name="T55" fmla="*/ 3 h 5"/>
                  <a:gd name="T56" fmla="*/ 3 w 4"/>
                  <a:gd name="T57" fmla="*/ 2 h 5"/>
                  <a:gd name="T58" fmla="*/ 3 w 4"/>
                  <a:gd name="T59" fmla="*/ 4 h 5"/>
                  <a:gd name="T60" fmla="*/ 3 w 4"/>
                  <a:gd name="T61" fmla="*/ 2 h 5"/>
                  <a:gd name="T62" fmla="*/ 3 w 4"/>
                  <a:gd name="T63" fmla="*/ 2 h 5"/>
                  <a:gd name="T64" fmla="*/ 3 w 4"/>
                  <a:gd name="T65" fmla="*/ 2 h 5"/>
                  <a:gd name="T66" fmla="*/ 4 w 4"/>
                  <a:gd name="T67" fmla="*/ 4 h 5"/>
                  <a:gd name="T68" fmla="*/ 4 w 4"/>
                  <a:gd name="T69" fmla="*/ 4 h 5"/>
                  <a:gd name="T70" fmla="*/ 4 w 4"/>
                  <a:gd name="T71" fmla="*/ 2 h 5"/>
                  <a:gd name="T72" fmla="*/ 4 w 4"/>
                  <a:gd name="T7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5">
                    <a:moveTo>
                      <a:pt x="4" y="4"/>
                    </a:moveTo>
                    <a:cubicBezTo>
                      <a:pt x="4" y="3"/>
                      <a:pt x="4" y="3"/>
                      <a:pt x="4" y="3"/>
                    </a:cubicBezTo>
                    <a:cubicBezTo>
                      <a:pt x="4" y="2"/>
                      <a:pt x="4" y="2"/>
                      <a:pt x="4" y="2"/>
                    </a:cubicBezTo>
                    <a:cubicBezTo>
                      <a:pt x="3" y="1"/>
                      <a:pt x="3" y="1"/>
                      <a:pt x="3" y="0"/>
                    </a:cubicBezTo>
                    <a:cubicBezTo>
                      <a:pt x="3" y="0"/>
                      <a:pt x="3" y="1"/>
                      <a:pt x="3" y="1"/>
                    </a:cubicBezTo>
                    <a:cubicBezTo>
                      <a:pt x="3" y="0"/>
                      <a:pt x="3" y="0"/>
                      <a:pt x="3" y="0"/>
                    </a:cubicBezTo>
                    <a:cubicBezTo>
                      <a:pt x="3" y="1"/>
                      <a:pt x="3" y="1"/>
                      <a:pt x="2" y="1"/>
                    </a:cubicBezTo>
                    <a:cubicBezTo>
                      <a:pt x="2" y="0"/>
                      <a:pt x="2" y="1"/>
                      <a:pt x="2" y="1"/>
                    </a:cubicBezTo>
                    <a:cubicBezTo>
                      <a:pt x="2" y="1"/>
                      <a:pt x="1" y="2"/>
                      <a:pt x="1" y="1"/>
                    </a:cubicBezTo>
                    <a:cubicBezTo>
                      <a:pt x="1" y="3"/>
                      <a:pt x="1" y="3"/>
                      <a:pt x="1" y="3"/>
                    </a:cubicBezTo>
                    <a:cubicBezTo>
                      <a:pt x="1" y="2"/>
                      <a:pt x="1" y="3"/>
                      <a:pt x="1" y="2"/>
                    </a:cubicBezTo>
                    <a:cubicBezTo>
                      <a:pt x="1" y="2"/>
                      <a:pt x="1" y="2"/>
                      <a:pt x="1" y="2"/>
                    </a:cubicBezTo>
                    <a:cubicBezTo>
                      <a:pt x="0" y="0"/>
                      <a:pt x="1" y="2"/>
                      <a:pt x="0" y="1"/>
                    </a:cubicBezTo>
                    <a:cubicBezTo>
                      <a:pt x="0" y="2"/>
                      <a:pt x="1" y="3"/>
                      <a:pt x="1" y="3"/>
                    </a:cubicBezTo>
                    <a:cubicBezTo>
                      <a:pt x="0" y="2"/>
                      <a:pt x="1" y="3"/>
                      <a:pt x="0" y="1"/>
                    </a:cubicBezTo>
                    <a:cubicBezTo>
                      <a:pt x="0" y="1"/>
                      <a:pt x="1" y="3"/>
                      <a:pt x="0" y="3"/>
                    </a:cubicBezTo>
                    <a:cubicBezTo>
                      <a:pt x="1" y="4"/>
                      <a:pt x="1" y="3"/>
                      <a:pt x="1" y="4"/>
                    </a:cubicBezTo>
                    <a:cubicBezTo>
                      <a:pt x="1" y="5"/>
                      <a:pt x="1" y="4"/>
                      <a:pt x="1" y="5"/>
                    </a:cubicBezTo>
                    <a:cubicBezTo>
                      <a:pt x="1" y="5"/>
                      <a:pt x="1" y="3"/>
                      <a:pt x="1" y="2"/>
                    </a:cubicBezTo>
                    <a:cubicBezTo>
                      <a:pt x="1" y="3"/>
                      <a:pt x="1" y="3"/>
                      <a:pt x="1" y="3"/>
                    </a:cubicBezTo>
                    <a:cubicBezTo>
                      <a:pt x="1" y="2"/>
                      <a:pt x="2" y="2"/>
                      <a:pt x="2" y="4"/>
                    </a:cubicBezTo>
                    <a:cubicBezTo>
                      <a:pt x="2" y="3"/>
                      <a:pt x="3" y="4"/>
                      <a:pt x="2" y="2"/>
                    </a:cubicBezTo>
                    <a:cubicBezTo>
                      <a:pt x="2" y="3"/>
                      <a:pt x="2" y="3"/>
                      <a:pt x="2" y="3"/>
                    </a:cubicBezTo>
                    <a:cubicBezTo>
                      <a:pt x="2" y="2"/>
                      <a:pt x="2" y="2"/>
                      <a:pt x="2" y="2"/>
                    </a:cubicBezTo>
                    <a:cubicBezTo>
                      <a:pt x="2" y="2"/>
                      <a:pt x="2" y="3"/>
                      <a:pt x="2" y="3"/>
                    </a:cubicBezTo>
                    <a:cubicBezTo>
                      <a:pt x="2" y="2"/>
                      <a:pt x="2" y="2"/>
                      <a:pt x="2" y="1"/>
                    </a:cubicBezTo>
                    <a:cubicBezTo>
                      <a:pt x="3" y="4"/>
                      <a:pt x="3" y="4"/>
                      <a:pt x="3" y="4"/>
                    </a:cubicBezTo>
                    <a:cubicBezTo>
                      <a:pt x="3" y="3"/>
                      <a:pt x="3" y="3"/>
                      <a:pt x="3" y="3"/>
                    </a:cubicBezTo>
                    <a:cubicBezTo>
                      <a:pt x="3" y="3"/>
                      <a:pt x="3" y="2"/>
                      <a:pt x="3" y="2"/>
                    </a:cubicBezTo>
                    <a:cubicBezTo>
                      <a:pt x="3" y="2"/>
                      <a:pt x="3" y="3"/>
                      <a:pt x="3" y="4"/>
                    </a:cubicBezTo>
                    <a:cubicBezTo>
                      <a:pt x="3" y="4"/>
                      <a:pt x="3" y="2"/>
                      <a:pt x="3" y="2"/>
                    </a:cubicBezTo>
                    <a:cubicBezTo>
                      <a:pt x="3" y="2"/>
                      <a:pt x="3" y="2"/>
                      <a:pt x="3" y="2"/>
                    </a:cubicBezTo>
                    <a:cubicBezTo>
                      <a:pt x="3" y="1"/>
                      <a:pt x="3" y="2"/>
                      <a:pt x="3" y="2"/>
                    </a:cubicBezTo>
                    <a:cubicBezTo>
                      <a:pt x="4" y="3"/>
                      <a:pt x="3" y="3"/>
                      <a:pt x="4" y="4"/>
                    </a:cubicBezTo>
                    <a:cubicBezTo>
                      <a:pt x="4" y="4"/>
                      <a:pt x="4" y="4"/>
                      <a:pt x="4" y="4"/>
                    </a:cubicBezTo>
                    <a:cubicBezTo>
                      <a:pt x="4" y="2"/>
                      <a:pt x="4" y="2"/>
                      <a:pt x="4" y="2"/>
                    </a:cubicBezTo>
                    <a:cubicBezTo>
                      <a:pt x="4" y="4"/>
                      <a:pt x="4" y="3"/>
                      <a:pt x="4"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2" name="Rectangle 2159"/>
              <p:cNvSpPr>
                <a:spLocks noChangeArrowheads="1"/>
              </p:cNvSpPr>
              <p:nvPr/>
            </p:nvSpPr>
            <p:spPr bwMode="auto">
              <a:xfrm>
                <a:off x="448" y="3112"/>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3" name="Freeform 2160"/>
              <p:cNvSpPr/>
              <p:nvPr/>
            </p:nvSpPr>
            <p:spPr bwMode="auto">
              <a:xfrm>
                <a:off x="448" y="31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4" name="Rectangle 2161"/>
              <p:cNvSpPr>
                <a:spLocks noChangeArrowheads="1"/>
              </p:cNvSpPr>
              <p:nvPr/>
            </p:nvSpPr>
            <p:spPr bwMode="auto">
              <a:xfrm>
                <a:off x="443" y="310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5" name="Freeform 2162"/>
              <p:cNvSpPr/>
              <p:nvPr/>
            </p:nvSpPr>
            <p:spPr bwMode="auto">
              <a:xfrm>
                <a:off x="445" y="311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6" name="Freeform 2163"/>
              <p:cNvSpPr/>
              <p:nvPr/>
            </p:nvSpPr>
            <p:spPr bwMode="auto">
              <a:xfrm>
                <a:off x="443" y="3112"/>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7" name="Rectangle 2164"/>
              <p:cNvSpPr>
                <a:spLocks noChangeArrowheads="1"/>
              </p:cNvSpPr>
              <p:nvPr/>
            </p:nvSpPr>
            <p:spPr bwMode="auto">
              <a:xfrm>
                <a:off x="448"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8" name="Freeform 2165"/>
              <p:cNvSpPr/>
              <p:nvPr/>
            </p:nvSpPr>
            <p:spPr bwMode="auto">
              <a:xfrm>
                <a:off x="445" y="3097"/>
                <a:ext cx="8" cy="15"/>
              </a:xfrm>
              <a:custGeom>
                <a:avLst/>
                <a:gdLst>
                  <a:gd name="T0" fmla="*/ 2 w 3"/>
                  <a:gd name="T1" fmla="*/ 1 h 6"/>
                  <a:gd name="T2" fmla="*/ 1 w 3"/>
                  <a:gd name="T3" fmla="*/ 1 h 6"/>
                  <a:gd name="T4" fmla="*/ 2 w 3"/>
                  <a:gd name="T5" fmla="*/ 3 h 6"/>
                  <a:gd name="T6" fmla="*/ 1 w 3"/>
                  <a:gd name="T7" fmla="*/ 1 h 6"/>
                  <a:gd name="T8" fmla="*/ 1 w 3"/>
                  <a:gd name="T9" fmla="*/ 3 h 6"/>
                  <a:gd name="T10" fmla="*/ 1 w 3"/>
                  <a:gd name="T11" fmla="*/ 2 h 6"/>
                  <a:gd name="T12" fmla="*/ 1 w 3"/>
                  <a:gd name="T13" fmla="*/ 4 h 6"/>
                  <a:gd name="T14" fmla="*/ 0 w 3"/>
                  <a:gd name="T15" fmla="*/ 2 h 6"/>
                  <a:gd name="T16" fmla="*/ 0 w 3"/>
                  <a:gd name="T17" fmla="*/ 2 h 6"/>
                  <a:gd name="T18" fmla="*/ 0 w 3"/>
                  <a:gd name="T19" fmla="*/ 2 h 6"/>
                  <a:gd name="T20" fmla="*/ 1 w 3"/>
                  <a:gd name="T21" fmla="*/ 4 h 6"/>
                  <a:gd name="T22" fmla="*/ 1 w 3"/>
                  <a:gd name="T23" fmla="*/ 5 h 6"/>
                  <a:gd name="T24" fmla="*/ 1 w 3"/>
                  <a:gd name="T25" fmla="*/ 4 h 6"/>
                  <a:gd name="T26" fmla="*/ 1 w 3"/>
                  <a:gd name="T27" fmla="*/ 5 h 6"/>
                  <a:gd name="T28" fmla="*/ 1 w 3"/>
                  <a:gd name="T29" fmla="*/ 4 h 6"/>
                  <a:gd name="T30" fmla="*/ 2 w 3"/>
                  <a:gd name="T31" fmla="*/ 5 h 6"/>
                  <a:gd name="T32" fmla="*/ 1 w 3"/>
                  <a:gd name="T33" fmla="*/ 4 h 6"/>
                  <a:gd name="T34" fmla="*/ 1 w 3"/>
                  <a:gd name="T35" fmla="*/ 5 h 6"/>
                  <a:gd name="T36" fmla="*/ 1 w 3"/>
                  <a:gd name="T37" fmla="*/ 4 h 6"/>
                  <a:gd name="T38" fmla="*/ 2 w 3"/>
                  <a:gd name="T39" fmla="*/ 5 h 6"/>
                  <a:gd name="T40" fmla="*/ 1 w 3"/>
                  <a:gd name="T41" fmla="*/ 4 h 6"/>
                  <a:gd name="T42" fmla="*/ 2 w 3"/>
                  <a:gd name="T43" fmla="*/ 5 h 6"/>
                  <a:gd name="T44" fmla="*/ 2 w 3"/>
                  <a:gd name="T45" fmla="*/ 4 h 6"/>
                  <a:gd name="T46" fmla="*/ 2 w 3"/>
                  <a:gd name="T47" fmla="*/ 5 h 6"/>
                  <a:gd name="T48" fmla="*/ 1 w 3"/>
                  <a:gd name="T49" fmla="*/ 3 h 6"/>
                  <a:gd name="T50" fmla="*/ 2 w 3"/>
                  <a:gd name="T51" fmla="*/ 4 h 6"/>
                  <a:gd name="T52" fmla="*/ 2 w 3"/>
                  <a:gd name="T53" fmla="*/ 4 h 6"/>
                  <a:gd name="T54" fmla="*/ 2 w 3"/>
                  <a:gd name="T55" fmla="*/ 4 h 6"/>
                  <a:gd name="T56" fmla="*/ 2 w 3"/>
                  <a:gd name="T57" fmla="*/ 3 h 6"/>
                  <a:gd name="T58" fmla="*/ 2 w 3"/>
                  <a:gd name="T59" fmla="*/ 3 h 6"/>
                  <a:gd name="T60" fmla="*/ 2 w 3"/>
                  <a:gd name="T61" fmla="*/ 2 h 6"/>
                  <a:gd name="T62" fmla="*/ 2 w 3"/>
                  <a:gd name="T63" fmla="*/ 3 h 6"/>
                  <a:gd name="T64" fmla="*/ 2 w 3"/>
                  <a:gd name="T65" fmla="*/ 1 h 6"/>
                  <a:gd name="T66" fmla="*/ 2 w 3"/>
                  <a:gd name="T67" fmla="*/ 2 h 6"/>
                  <a:gd name="T68" fmla="*/ 2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2" y="1"/>
                    </a:moveTo>
                    <a:cubicBezTo>
                      <a:pt x="1" y="0"/>
                      <a:pt x="1" y="1"/>
                      <a:pt x="1" y="1"/>
                    </a:cubicBezTo>
                    <a:cubicBezTo>
                      <a:pt x="1" y="1"/>
                      <a:pt x="2" y="3"/>
                      <a:pt x="2" y="3"/>
                    </a:cubicBezTo>
                    <a:cubicBezTo>
                      <a:pt x="1" y="1"/>
                      <a:pt x="1" y="1"/>
                      <a:pt x="1" y="1"/>
                    </a:cubicBezTo>
                    <a:cubicBezTo>
                      <a:pt x="1" y="1"/>
                      <a:pt x="0" y="1"/>
                      <a:pt x="1" y="3"/>
                    </a:cubicBezTo>
                    <a:cubicBezTo>
                      <a:pt x="1" y="2"/>
                      <a:pt x="1" y="2"/>
                      <a:pt x="1" y="2"/>
                    </a:cubicBezTo>
                    <a:cubicBezTo>
                      <a:pt x="1" y="2"/>
                      <a:pt x="2" y="5"/>
                      <a:pt x="1" y="4"/>
                    </a:cubicBezTo>
                    <a:cubicBezTo>
                      <a:pt x="1" y="3"/>
                      <a:pt x="1" y="3"/>
                      <a:pt x="0" y="2"/>
                    </a:cubicBezTo>
                    <a:cubicBezTo>
                      <a:pt x="0" y="2"/>
                      <a:pt x="0" y="2"/>
                      <a:pt x="0" y="2"/>
                    </a:cubicBezTo>
                    <a:cubicBezTo>
                      <a:pt x="0" y="2"/>
                      <a:pt x="0" y="3"/>
                      <a:pt x="0" y="2"/>
                    </a:cubicBezTo>
                    <a:cubicBezTo>
                      <a:pt x="0" y="3"/>
                      <a:pt x="1" y="4"/>
                      <a:pt x="1" y="4"/>
                    </a:cubicBezTo>
                    <a:cubicBezTo>
                      <a:pt x="1" y="4"/>
                      <a:pt x="1" y="5"/>
                      <a:pt x="1" y="5"/>
                    </a:cubicBezTo>
                    <a:cubicBezTo>
                      <a:pt x="1" y="5"/>
                      <a:pt x="1" y="5"/>
                      <a:pt x="1" y="4"/>
                    </a:cubicBezTo>
                    <a:cubicBezTo>
                      <a:pt x="1" y="5"/>
                      <a:pt x="1" y="4"/>
                      <a:pt x="1" y="5"/>
                    </a:cubicBezTo>
                    <a:cubicBezTo>
                      <a:pt x="1" y="4"/>
                      <a:pt x="1" y="4"/>
                      <a:pt x="1" y="4"/>
                    </a:cubicBezTo>
                    <a:cubicBezTo>
                      <a:pt x="1" y="5"/>
                      <a:pt x="1" y="5"/>
                      <a:pt x="2" y="5"/>
                    </a:cubicBezTo>
                    <a:cubicBezTo>
                      <a:pt x="1" y="5"/>
                      <a:pt x="1" y="4"/>
                      <a:pt x="1" y="4"/>
                    </a:cubicBezTo>
                    <a:cubicBezTo>
                      <a:pt x="1" y="5"/>
                      <a:pt x="1" y="5"/>
                      <a:pt x="1" y="5"/>
                    </a:cubicBezTo>
                    <a:cubicBezTo>
                      <a:pt x="1" y="4"/>
                      <a:pt x="2" y="5"/>
                      <a:pt x="1" y="4"/>
                    </a:cubicBezTo>
                    <a:cubicBezTo>
                      <a:pt x="2" y="5"/>
                      <a:pt x="2" y="5"/>
                      <a:pt x="2" y="5"/>
                    </a:cubicBezTo>
                    <a:cubicBezTo>
                      <a:pt x="1" y="4"/>
                      <a:pt x="1" y="4"/>
                      <a:pt x="1" y="4"/>
                    </a:cubicBezTo>
                    <a:cubicBezTo>
                      <a:pt x="2" y="4"/>
                      <a:pt x="2" y="6"/>
                      <a:pt x="2" y="5"/>
                    </a:cubicBezTo>
                    <a:cubicBezTo>
                      <a:pt x="2" y="4"/>
                      <a:pt x="2" y="4"/>
                      <a:pt x="2" y="4"/>
                    </a:cubicBezTo>
                    <a:cubicBezTo>
                      <a:pt x="2" y="4"/>
                      <a:pt x="2" y="5"/>
                      <a:pt x="2" y="5"/>
                    </a:cubicBezTo>
                    <a:cubicBezTo>
                      <a:pt x="2" y="4"/>
                      <a:pt x="2" y="3"/>
                      <a:pt x="1" y="3"/>
                    </a:cubicBezTo>
                    <a:cubicBezTo>
                      <a:pt x="2" y="4"/>
                      <a:pt x="1" y="2"/>
                      <a:pt x="2" y="4"/>
                    </a:cubicBezTo>
                    <a:cubicBezTo>
                      <a:pt x="2" y="5"/>
                      <a:pt x="2" y="4"/>
                      <a:pt x="2" y="4"/>
                    </a:cubicBezTo>
                    <a:cubicBezTo>
                      <a:pt x="2" y="4"/>
                      <a:pt x="2" y="4"/>
                      <a:pt x="2" y="4"/>
                    </a:cubicBezTo>
                    <a:cubicBezTo>
                      <a:pt x="2" y="3"/>
                      <a:pt x="3" y="5"/>
                      <a:pt x="2" y="3"/>
                    </a:cubicBezTo>
                    <a:cubicBezTo>
                      <a:pt x="2" y="3"/>
                      <a:pt x="2" y="3"/>
                      <a:pt x="2" y="3"/>
                    </a:cubicBezTo>
                    <a:cubicBezTo>
                      <a:pt x="2" y="3"/>
                      <a:pt x="2" y="3"/>
                      <a:pt x="2" y="2"/>
                    </a:cubicBezTo>
                    <a:cubicBezTo>
                      <a:pt x="2" y="3"/>
                      <a:pt x="2" y="3"/>
                      <a:pt x="2" y="3"/>
                    </a:cubicBezTo>
                    <a:cubicBezTo>
                      <a:pt x="2" y="2"/>
                      <a:pt x="2" y="2"/>
                      <a:pt x="2" y="1"/>
                    </a:cubicBezTo>
                    <a:cubicBezTo>
                      <a:pt x="2" y="1"/>
                      <a:pt x="2" y="2"/>
                      <a:pt x="2" y="2"/>
                    </a:cubicBezTo>
                    <a:cubicBezTo>
                      <a:pt x="2" y="2"/>
                      <a:pt x="1"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9" name="Freeform 2166"/>
              <p:cNvSpPr/>
              <p:nvPr/>
            </p:nvSpPr>
            <p:spPr bwMode="auto">
              <a:xfrm>
                <a:off x="448" y="3109"/>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0" name="Freeform 2167"/>
              <p:cNvSpPr/>
              <p:nvPr/>
            </p:nvSpPr>
            <p:spPr bwMode="auto">
              <a:xfrm>
                <a:off x="450" y="3095"/>
                <a:ext cx="5" cy="17"/>
              </a:xfrm>
              <a:custGeom>
                <a:avLst/>
                <a:gdLst>
                  <a:gd name="T0" fmla="*/ 1 w 2"/>
                  <a:gd name="T1" fmla="*/ 4 h 7"/>
                  <a:gd name="T2" fmla="*/ 1 w 2"/>
                  <a:gd name="T3" fmla="*/ 5 h 7"/>
                  <a:gd name="T4" fmla="*/ 0 w 2"/>
                  <a:gd name="T5" fmla="*/ 3 h 7"/>
                  <a:gd name="T6" fmla="*/ 0 w 2"/>
                  <a:gd name="T7" fmla="*/ 2 h 7"/>
                  <a:gd name="T8" fmla="*/ 1 w 2"/>
                  <a:gd name="T9" fmla="*/ 4 h 7"/>
                  <a:gd name="T10" fmla="*/ 1 w 2"/>
                  <a:gd name="T11" fmla="*/ 4 h 7"/>
                  <a:gd name="T12" fmla="*/ 1 w 2"/>
                  <a:gd name="T13" fmla="*/ 3 h 7"/>
                  <a:gd name="T14" fmla="*/ 1 w 2"/>
                  <a:gd name="T15" fmla="*/ 2 h 7"/>
                  <a:gd name="T16" fmla="*/ 1 w 2"/>
                  <a:gd name="T17" fmla="*/ 3 h 7"/>
                  <a:gd name="T18" fmla="*/ 1 w 2"/>
                  <a:gd name="T19" fmla="*/ 4 h 7"/>
                  <a:gd name="T20" fmla="*/ 0 w 2"/>
                  <a:gd name="T21" fmla="*/ 0 h 7"/>
                  <a:gd name="T22" fmla="*/ 0 w 2"/>
                  <a:gd name="T23" fmla="*/ 1 h 7"/>
                  <a:gd name="T24" fmla="*/ 1 w 2"/>
                  <a:gd name="T25" fmla="*/ 2 h 7"/>
                  <a:gd name="T26" fmla="*/ 1 w 2"/>
                  <a:gd name="T27" fmla="*/ 2 h 7"/>
                  <a:gd name="T28" fmla="*/ 0 w 2"/>
                  <a:gd name="T29" fmla="*/ 1 h 7"/>
                  <a:gd name="T30" fmla="*/ 0 w 2"/>
                  <a:gd name="T31" fmla="*/ 1 h 7"/>
                  <a:gd name="T32" fmla="*/ 0 w 2"/>
                  <a:gd name="T33" fmla="*/ 1 h 7"/>
                  <a:gd name="T34" fmla="*/ 0 w 2"/>
                  <a:gd name="T35" fmla="*/ 2 h 7"/>
                  <a:gd name="T36" fmla="*/ 1 w 2"/>
                  <a:gd name="T37" fmla="*/ 4 h 7"/>
                  <a:gd name="T38" fmla="*/ 0 w 2"/>
                  <a:gd name="T39" fmla="*/ 3 h 7"/>
                  <a:gd name="T40" fmla="*/ 1 w 2"/>
                  <a:gd name="T41" fmla="*/ 5 h 7"/>
                  <a:gd name="T42" fmla="*/ 1 w 2"/>
                  <a:gd name="T43" fmla="*/ 6 h 7"/>
                  <a:gd name="T44" fmla="*/ 1 w 2"/>
                  <a:gd name="T45" fmla="*/ 6 h 7"/>
                  <a:gd name="T46" fmla="*/ 1 w 2"/>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7">
                    <a:moveTo>
                      <a:pt x="1" y="4"/>
                    </a:moveTo>
                    <a:cubicBezTo>
                      <a:pt x="1" y="4"/>
                      <a:pt x="1" y="4"/>
                      <a:pt x="1" y="5"/>
                    </a:cubicBezTo>
                    <a:cubicBezTo>
                      <a:pt x="1" y="4"/>
                      <a:pt x="1" y="4"/>
                      <a:pt x="0" y="3"/>
                    </a:cubicBezTo>
                    <a:cubicBezTo>
                      <a:pt x="1" y="3"/>
                      <a:pt x="0" y="2"/>
                      <a:pt x="0" y="2"/>
                    </a:cubicBezTo>
                    <a:cubicBezTo>
                      <a:pt x="0" y="3"/>
                      <a:pt x="1" y="4"/>
                      <a:pt x="1" y="4"/>
                    </a:cubicBezTo>
                    <a:cubicBezTo>
                      <a:pt x="1" y="4"/>
                      <a:pt x="1" y="4"/>
                      <a:pt x="1" y="4"/>
                    </a:cubicBezTo>
                    <a:cubicBezTo>
                      <a:pt x="1" y="4"/>
                      <a:pt x="1" y="4"/>
                      <a:pt x="1" y="3"/>
                    </a:cubicBezTo>
                    <a:cubicBezTo>
                      <a:pt x="0" y="2"/>
                      <a:pt x="0" y="2"/>
                      <a:pt x="1" y="2"/>
                    </a:cubicBezTo>
                    <a:cubicBezTo>
                      <a:pt x="1" y="3"/>
                      <a:pt x="1" y="3"/>
                      <a:pt x="1" y="3"/>
                    </a:cubicBezTo>
                    <a:cubicBezTo>
                      <a:pt x="1" y="4"/>
                      <a:pt x="1" y="3"/>
                      <a:pt x="1" y="4"/>
                    </a:cubicBezTo>
                    <a:cubicBezTo>
                      <a:pt x="1" y="3"/>
                      <a:pt x="1" y="3"/>
                      <a:pt x="0" y="0"/>
                    </a:cubicBezTo>
                    <a:cubicBezTo>
                      <a:pt x="0" y="0"/>
                      <a:pt x="0" y="1"/>
                      <a:pt x="0" y="1"/>
                    </a:cubicBezTo>
                    <a:cubicBezTo>
                      <a:pt x="1" y="1"/>
                      <a:pt x="1" y="2"/>
                      <a:pt x="1" y="2"/>
                    </a:cubicBezTo>
                    <a:cubicBezTo>
                      <a:pt x="1" y="2"/>
                      <a:pt x="1" y="3"/>
                      <a:pt x="1" y="2"/>
                    </a:cubicBezTo>
                    <a:cubicBezTo>
                      <a:pt x="0" y="1"/>
                      <a:pt x="0" y="1"/>
                      <a:pt x="0" y="1"/>
                    </a:cubicBezTo>
                    <a:cubicBezTo>
                      <a:pt x="0" y="1"/>
                      <a:pt x="0" y="1"/>
                      <a:pt x="0" y="1"/>
                    </a:cubicBezTo>
                    <a:cubicBezTo>
                      <a:pt x="0" y="1"/>
                      <a:pt x="0" y="1"/>
                      <a:pt x="0" y="1"/>
                    </a:cubicBezTo>
                    <a:cubicBezTo>
                      <a:pt x="0" y="2"/>
                      <a:pt x="0" y="2"/>
                      <a:pt x="0" y="2"/>
                    </a:cubicBezTo>
                    <a:cubicBezTo>
                      <a:pt x="1" y="4"/>
                      <a:pt x="1" y="4"/>
                      <a:pt x="1" y="4"/>
                    </a:cubicBezTo>
                    <a:cubicBezTo>
                      <a:pt x="1" y="4"/>
                      <a:pt x="1" y="4"/>
                      <a:pt x="0" y="3"/>
                    </a:cubicBezTo>
                    <a:cubicBezTo>
                      <a:pt x="1" y="4"/>
                      <a:pt x="1" y="5"/>
                      <a:pt x="1" y="5"/>
                    </a:cubicBezTo>
                    <a:cubicBezTo>
                      <a:pt x="1" y="5"/>
                      <a:pt x="1" y="5"/>
                      <a:pt x="1" y="6"/>
                    </a:cubicBezTo>
                    <a:cubicBezTo>
                      <a:pt x="2" y="7"/>
                      <a:pt x="1" y="5"/>
                      <a:pt x="1"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1" name="Freeform 2168"/>
              <p:cNvSpPr/>
              <p:nvPr/>
            </p:nvSpPr>
            <p:spPr bwMode="auto">
              <a:xfrm>
                <a:off x="450" y="3104"/>
                <a:ext cx="3" cy="3"/>
              </a:xfrm>
              <a:custGeom>
                <a:avLst/>
                <a:gdLst>
                  <a:gd name="T0" fmla="*/ 3 w 3"/>
                  <a:gd name="T1" fmla="*/ 3 h 3"/>
                  <a:gd name="T2" fmla="*/ 0 w 3"/>
                  <a:gd name="T3" fmla="*/ 0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lnTo>
                      <a:pt x="0" y="0"/>
                    </a:lnTo>
                    <a:lnTo>
                      <a:pt x="0" y="0"/>
                    </a:ln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2" name="Freeform 2169"/>
              <p:cNvSpPr/>
              <p:nvPr/>
            </p:nvSpPr>
            <p:spPr bwMode="auto">
              <a:xfrm>
                <a:off x="448" y="3097"/>
                <a:ext cx="2"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3" name="Freeform 2170"/>
              <p:cNvSpPr/>
              <p:nvPr/>
            </p:nvSpPr>
            <p:spPr bwMode="auto">
              <a:xfrm>
                <a:off x="453" y="310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4" name="Freeform 2171"/>
              <p:cNvSpPr/>
              <p:nvPr/>
            </p:nvSpPr>
            <p:spPr bwMode="auto">
              <a:xfrm>
                <a:off x="450" y="3095"/>
                <a:ext cx="5" cy="7"/>
              </a:xfrm>
              <a:custGeom>
                <a:avLst/>
                <a:gdLst>
                  <a:gd name="T0" fmla="*/ 0 w 2"/>
                  <a:gd name="T1" fmla="*/ 0 h 3"/>
                  <a:gd name="T2" fmla="*/ 0 w 2"/>
                  <a:gd name="T3" fmla="*/ 0 h 3"/>
                  <a:gd name="T4" fmla="*/ 1 w 2"/>
                  <a:gd name="T5" fmla="*/ 3 h 3"/>
                  <a:gd name="T6" fmla="*/ 1 w 2"/>
                  <a:gd name="T7" fmla="*/ 1 h 3"/>
                  <a:gd name="T8" fmla="*/ 1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cubicBezTo>
                      <a:pt x="0" y="0"/>
                      <a:pt x="1" y="1"/>
                      <a:pt x="0" y="0"/>
                    </a:cubicBezTo>
                    <a:cubicBezTo>
                      <a:pt x="1" y="3"/>
                      <a:pt x="1" y="3"/>
                      <a:pt x="1" y="3"/>
                    </a:cubicBezTo>
                    <a:cubicBezTo>
                      <a:pt x="2" y="3"/>
                      <a:pt x="1" y="1"/>
                      <a:pt x="1" y="1"/>
                    </a:cubicBezTo>
                    <a:cubicBezTo>
                      <a:pt x="1" y="2"/>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5" name="Freeform 2172"/>
              <p:cNvSpPr/>
              <p:nvPr/>
            </p:nvSpPr>
            <p:spPr bwMode="auto">
              <a:xfrm>
                <a:off x="453" y="3093"/>
                <a:ext cx="9" cy="14"/>
              </a:xfrm>
              <a:custGeom>
                <a:avLst/>
                <a:gdLst>
                  <a:gd name="T0" fmla="*/ 1 w 4"/>
                  <a:gd name="T1" fmla="*/ 4 h 6"/>
                  <a:gd name="T2" fmla="*/ 1 w 4"/>
                  <a:gd name="T3" fmla="*/ 4 h 6"/>
                  <a:gd name="T4" fmla="*/ 2 w 4"/>
                  <a:gd name="T5" fmla="*/ 4 h 6"/>
                  <a:gd name="T6" fmla="*/ 2 w 4"/>
                  <a:gd name="T7" fmla="*/ 5 h 6"/>
                  <a:gd name="T8" fmla="*/ 2 w 4"/>
                  <a:gd name="T9" fmla="*/ 4 h 6"/>
                  <a:gd name="T10" fmla="*/ 2 w 4"/>
                  <a:gd name="T11" fmla="*/ 4 h 6"/>
                  <a:gd name="T12" fmla="*/ 1 w 4"/>
                  <a:gd name="T13" fmla="*/ 3 h 6"/>
                  <a:gd name="T14" fmla="*/ 3 w 4"/>
                  <a:gd name="T15" fmla="*/ 4 h 6"/>
                  <a:gd name="T16" fmla="*/ 1 w 4"/>
                  <a:gd name="T17" fmla="*/ 2 h 6"/>
                  <a:gd name="T18" fmla="*/ 2 w 4"/>
                  <a:gd name="T19" fmla="*/ 3 h 6"/>
                  <a:gd name="T20" fmla="*/ 2 w 4"/>
                  <a:gd name="T21" fmla="*/ 3 h 6"/>
                  <a:gd name="T22" fmla="*/ 2 w 4"/>
                  <a:gd name="T23" fmla="*/ 3 h 6"/>
                  <a:gd name="T24" fmla="*/ 3 w 4"/>
                  <a:gd name="T25" fmla="*/ 4 h 6"/>
                  <a:gd name="T26" fmla="*/ 3 w 4"/>
                  <a:gd name="T27" fmla="*/ 4 h 6"/>
                  <a:gd name="T28" fmla="*/ 3 w 4"/>
                  <a:gd name="T29" fmla="*/ 4 h 6"/>
                  <a:gd name="T30" fmla="*/ 3 w 4"/>
                  <a:gd name="T31" fmla="*/ 3 h 6"/>
                  <a:gd name="T32" fmla="*/ 4 w 4"/>
                  <a:gd name="T33" fmla="*/ 4 h 6"/>
                  <a:gd name="T34" fmla="*/ 2 w 4"/>
                  <a:gd name="T35" fmla="*/ 2 h 6"/>
                  <a:gd name="T36" fmla="*/ 3 w 4"/>
                  <a:gd name="T37" fmla="*/ 2 h 6"/>
                  <a:gd name="T38" fmla="*/ 4 w 4"/>
                  <a:gd name="T39" fmla="*/ 3 h 6"/>
                  <a:gd name="T40" fmla="*/ 3 w 4"/>
                  <a:gd name="T41" fmla="*/ 2 h 6"/>
                  <a:gd name="T42" fmla="*/ 4 w 4"/>
                  <a:gd name="T43" fmla="*/ 4 h 6"/>
                  <a:gd name="T44" fmla="*/ 3 w 4"/>
                  <a:gd name="T45" fmla="*/ 2 h 6"/>
                  <a:gd name="T46" fmla="*/ 3 w 4"/>
                  <a:gd name="T47" fmla="*/ 2 h 6"/>
                  <a:gd name="T48" fmla="*/ 2 w 4"/>
                  <a:gd name="T49" fmla="*/ 0 h 6"/>
                  <a:gd name="T50" fmla="*/ 2 w 4"/>
                  <a:gd name="T51" fmla="*/ 1 h 6"/>
                  <a:gd name="T52" fmla="*/ 2 w 4"/>
                  <a:gd name="T53" fmla="*/ 2 h 6"/>
                  <a:gd name="T54" fmla="*/ 2 w 4"/>
                  <a:gd name="T55" fmla="*/ 1 h 6"/>
                  <a:gd name="T56" fmla="*/ 2 w 4"/>
                  <a:gd name="T57" fmla="*/ 2 h 6"/>
                  <a:gd name="T58" fmla="*/ 1 w 4"/>
                  <a:gd name="T59" fmla="*/ 1 h 6"/>
                  <a:gd name="T60" fmla="*/ 2 w 4"/>
                  <a:gd name="T61" fmla="*/ 2 h 6"/>
                  <a:gd name="T62" fmla="*/ 1 w 4"/>
                  <a:gd name="T63" fmla="*/ 1 h 6"/>
                  <a:gd name="T64" fmla="*/ 0 w 4"/>
                  <a:gd name="T65" fmla="*/ 2 h 6"/>
                  <a:gd name="T66" fmla="*/ 1 w 4"/>
                  <a:gd name="T67" fmla="*/ 3 h 6"/>
                  <a:gd name="T68" fmla="*/ 1 w 4"/>
                  <a:gd name="T69" fmla="*/ 3 h 6"/>
                  <a:gd name="T70" fmla="*/ 1 w 4"/>
                  <a:gd name="T71" fmla="*/ 4 h 6"/>
                  <a:gd name="T72" fmla="*/ 0 w 4"/>
                  <a:gd name="T73" fmla="*/ 2 h 6"/>
                  <a:gd name="T74" fmla="*/ 0 w 4"/>
                  <a:gd name="T75" fmla="*/ 2 h 6"/>
                  <a:gd name="T76" fmla="*/ 0 w 4"/>
                  <a:gd name="T77" fmla="*/ 2 h 6"/>
                  <a:gd name="T78" fmla="*/ 0 w 4"/>
                  <a:gd name="T79" fmla="*/ 2 h 6"/>
                  <a:gd name="T80" fmla="*/ 1 w 4"/>
                  <a:gd name="T81" fmla="*/ 5 h 6"/>
                  <a:gd name="T82" fmla="*/ 2 w 4"/>
                  <a:gd name="T83" fmla="*/ 5 h 6"/>
                  <a:gd name="T84" fmla="*/ 1 w 4"/>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6">
                    <a:moveTo>
                      <a:pt x="1" y="4"/>
                    </a:moveTo>
                    <a:cubicBezTo>
                      <a:pt x="1" y="4"/>
                      <a:pt x="1" y="3"/>
                      <a:pt x="1" y="4"/>
                    </a:cubicBezTo>
                    <a:cubicBezTo>
                      <a:pt x="2" y="4"/>
                      <a:pt x="2" y="4"/>
                      <a:pt x="2" y="4"/>
                    </a:cubicBezTo>
                    <a:cubicBezTo>
                      <a:pt x="2" y="5"/>
                      <a:pt x="2" y="4"/>
                      <a:pt x="2" y="5"/>
                    </a:cubicBezTo>
                    <a:cubicBezTo>
                      <a:pt x="2" y="4"/>
                      <a:pt x="2" y="4"/>
                      <a:pt x="2" y="4"/>
                    </a:cubicBezTo>
                    <a:cubicBezTo>
                      <a:pt x="2" y="4"/>
                      <a:pt x="1" y="3"/>
                      <a:pt x="2" y="4"/>
                    </a:cubicBezTo>
                    <a:cubicBezTo>
                      <a:pt x="2" y="3"/>
                      <a:pt x="2" y="3"/>
                      <a:pt x="1" y="3"/>
                    </a:cubicBezTo>
                    <a:cubicBezTo>
                      <a:pt x="2" y="4"/>
                      <a:pt x="2" y="4"/>
                      <a:pt x="3" y="4"/>
                    </a:cubicBezTo>
                    <a:cubicBezTo>
                      <a:pt x="2" y="4"/>
                      <a:pt x="2" y="3"/>
                      <a:pt x="1" y="2"/>
                    </a:cubicBezTo>
                    <a:cubicBezTo>
                      <a:pt x="2" y="3"/>
                      <a:pt x="1" y="2"/>
                      <a:pt x="2" y="3"/>
                    </a:cubicBezTo>
                    <a:cubicBezTo>
                      <a:pt x="2" y="3"/>
                      <a:pt x="2" y="3"/>
                      <a:pt x="2" y="3"/>
                    </a:cubicBezTo>
                    <a:cubicBezTo>
                      <a:pt x="3" y="4"/>
                      <a:pt x="2" y="3"/>
                      <a:pt x="2" y="3"/>
                    </a:cubicBezTo>
                    <a:cubicBezTo>
                      <a:pt x="3" y="4"/>
                      <a:pt x="3" y="4"/>
                      <a:pt x="3" y="4"/>
                    </a:cubicBezTo>
                    <a:cubicBezTo>
                      <a:pt x="3" y="4"/>
                      <a:pt x="2" y="3"/>
                      <a:pt x="3" y="4"/>
                    </a:cubicBezTo>
                    <a:cubicBezTo>
                      <a:pt x="3" y="4"/>
                      <a:pt x="3" y="4"/>
                      <a:pt x="3" y="4"/>
                    </a:cubicBezTo>
                    <a:cubicBezTo>
                      <a:pt x="3" y="3"/>
                      <a:pt x="3" y="4"/>
                      <a:pt x="3" y="3"/>
                    </a:cubicBezTo>
                    <a:cubicBezTo>
                      <a:pt x="4" y="4"/>
                      <a:pt x="4" y="4"/>
                      <a:pt x="4" y="4"/>
                    </a:cubicBezTo>
                    <a:cubicBezTo>
                      <a:pt x="3" y="3"/>
                      <a:pt x="3" y="4"/>
                      <a:pt x="2" y="2"/>
                    </a:cubicBezTo>
                    <a:cubicBezTo>
                      <a:pt x="4" y="4"/>
                      <a:pt x="2" y="1"/>
                      <a:pt x="3" y="2"/>
                    </a:cubicBezTo>
                    <a:cubicBezTo>
                      <a:pt x="3" y="3"/>
                      <a:pt x="3" y="2"/>
                      <a:pt x="4" y="3"/>
                    </a:cubicBezTo>
                    <a:cubicBezTo>
                      <a:pt x="3" y="2"/>
                      <a:pt x="3" y="3"/>
                      <a:pt x="3" y="2"/>
                    </a:cubicBezTo>
                    <a:cubicBezTo>
                      <a:pt x="4" y="3"/>
                      <a:pt x="3" y="2"/>
                      <a:pt x="4" y="4"/>
                    </a:cubicBezTo>
                    <a:cubicBezTo>
                      <a:pt x="3" y="2"/>
                      <a:pt x="3" y="2"/>
                      <a:pt x="3" y="2"/>
                    </a:cubicBezTo>
                    <a:cubicBezTo>
                      <a:pt x="4" y="2"/>
                      <a:pt x="4" y="2"/>
                      <a:pt x="3" y="2"/>
                    </a:cubicBezTo>
                    <a:cubicBezTo>
                      <a:pt x="3" y="2"/>
                      <a:pt x="2" y="0"/>
                      <a:pt x="2" y="0"/>
                    </a:cubicBezTo>
                    <a:cubicBezTo>
                      <a:pt x="2" y="1"/>
                      <a:pt x="2" y="1"/>
                      <a:pt x="2" y="1"/>
                    </a:cubicBezTo>
                    <a:cubicBezTo>
                      <a:pt x="3" y="2"/>
                      <a:pt x="2" y="1"/>
                      <a:pt x="2" y="2"/>
                    </a:cubicBezTo>
                    <a:cubicBezTo>
                      <a:pt x="2" y="1"/>
                      <a:pt x="2" y="1"/>
                      <a:pt x="2" y="1"/>
                    </a:cubicBezTo>
                    <a:cubicBezTo>
                      <a:pt x="2" y="1"/>
                      <a:pt x="2" y="2"/>
                      <a:pt x="2" y="2"/>
                    </a:cubicBezTo>
                    <a:cubicBezTo>
                      <a:pt x="2" y="2"/>
                      <a:pt x="2" y="1"/>
                      <a:pt x="1" y="1"/>
                    </a:cubicBezTo>
                    <a:cubicBezTo>
                      <a:pt x="1" y="1"/>
                      <a:pt x="2" y="1"/>
                      <a:pt x="2" y="2"/>
                    </a:cubicBezTo>
                    <a:cubicBezTo>
                      <a:pt x="1" y="1"/>
                      <a:pt x="1" y="1"/>
                      <a:pt x="1" y="1"/>
                    </a:cubicBezTo>
                    <a:cubicBezTo>
                      <a:pt x="1" y="1"/>
                      <a:pt x="1" y="2"/>
                      <a:pt x="0" y="2"/>
                    </a:cubicBezTo>
                    <a:cubicBezTo>
                      <a:pt x="1" y="3"/>
                      <a:pt x="1" y="3"/>
                      <a:pt x="1" y="3"/>
                    </a:cubicBezTo>
                    <a:cubicBezTo>
                      <a:pt x="1" y="2"/>
                      <a:pt x="2" y="5"/>
                      <a:pt x="1" y="3"/>
                    </a:cubicBezTo>
                    <a:cubicBezTo>
                      <a:pt x="1" y="4"/>
                      <a:pt x="1" y="4"/>
                      <a:pt x="1" y="4"/>
                    </a:cubicBezTo>
                    <a:cubicBezTo>
                      <a:pt x="1" y="3"/>
                      <a:pt x="0" y="2"/>
                      <a:pt x="0" y="2"/>
                    </a:cubicBezTo>
                    <a:cubicBezTo>
                      <a:pt x="0" y="2"/>
                      <a:pt x="0" y="2"/>
                      <a:pt x="0" y="2"/>
                    </a:cubicBezTo>
                    <a:cubicBezTo>
                      <a:pt x="0" y="2"/>
                      <a:pt x="0" y="2"/>
                      <a:pt x="0" y="2"/>
                    </a:cubicBezTo>
                    <a:cubicBezTo>
                      <a:pt x="1" y="3"/>
                      <a:pt x="0" y="3"/>
                      <a:pt x="0" y="2"/>
                    </a:cubicBezTo>
                    <a:cubicBezTo>
                      <a:pt x="0" y="3"/>
                      <a:pt x="1" y="4"/>
                      <a:pt x="1" y="5"/>
                    </a:cubicBezTo>
                    <a:cubicBezTo>
                      <a:pt x="1" y="3"/>
                      <a:pt x="2" y="6"/>
                      <a:pt x="2" y="5"/>
                    </a:cubicBezTo>
                    <a:cubicBezTo>
                      <a:pt x="2" y="5"/>
                      <a:pt x="2" y="4"/>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6" name="Freeform 2173"/>
              <p:cNvSpPr/>
              <p:nvPr/>
            </p:nvSpPr>
            <p:spPr bwMode="auto">
              <a:xfrm>
                <a:off x="453" y="309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7" name="Freeform 2174"/>
              <p:cNvSpPr/>
              <p:nvPr/>
            </p:nvSpPr>
            <p:spPr bwMode="auto">
              <a:xfrm>
                <a:off x="460" y="30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8" name="Rectangle 2175"/>
              <p:cNvSpPr>
                <a:spLocks noChangeArrowheads="1"/>
              </p:cNvSpPr>
              <p:nvPr/>
            </p:nvSpPr>
            <p:spPr bwMode="auto">
              <a:xfrm>
                <a:off x="453" y="309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29" name="Rectangle 2176"/>
              <p:cNvSpPr>
                <a:spLocks noChangeArrowheads="1"/>
              </p:cNvSpPr>
              <p:nvPr/>
            </p:nvSpPr>
            <p:spPr bwMode="auto">
              <a:xfrm>
                <a:off x="455" y="31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0" name="Freeform 2177"/>
              <p:cNvSpPr/>
              <p:nvPr/>
            </p:nvSpPr>
            <p:spPr bwMode="auto">
              <a:xfrm>
                <a:off x="462" y="3097"/>
                <a:ext cx="2" cy="3"/>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lnTo>
                      <a:pt x="0" y="0"/>
                    </a:ln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1" name="Freeform 2178"/>
              <p:cNvSpPr/>
              <p:nvPr/>
            </p:nvSpPr>
            <p:spPr bwMode="auto">
              <a:xfrm>
                <a:off x="467" y="30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2" name="Freeform 2179"/>
              <p:cNvSpPr/>
              <p:nvPr/>
            </p:nvSpPr>
            <p:spPr bwMode="auto">
              <a:xfrm>
                <a:off x="457" y="3081"/>
                <a:ext cx="17" cy="19"/>
              </a:xfrm>
              <a:custGeom>
                <a:avLst/>
                <a:gdLst>
                  <a:gd name="T0" fmla="*/ 5 w 7"/>
                  <a:gd name="T1" fmla="*/ 2 h 8"/>
                  <a:gd name="T2" fmla="*/ 3 w 7"/>
                  <a:gd name="T3" fmla="*/ 1 h 8"/>
                  <a:gd name="T4" fmla="*/ 2 w 7"/>
                  <a:gd name="T5" fmla="*/ 1 h 8"/>
                  <a:gd name="T6" fmla="*/ 3 w 7"/>
                  <a:gd name="T7" fmla="*/ 2 h 8"/>
                  <a:gd name="T8" fmla="*/ 3 w 7"/>
                  <a:gd name="T9" fmla="*/ 2 h 8"/>
                  <a:gd name="T10" fmla="*/ 2 w 7"/>
                  <a:gd name="T11" fmla="*/ 2 h 8"/>
                  <a:gd name="T12" fmla="*/ 3 w 7"/>
                  <a:gd name="T13" fmla="*/ 3 h 8"/>
                  <a:gd name="T14" fmla="*/ 3 w 7"/>
                  <a:gd name="T15" fmla="*/ 3 h 8"/>
                  <a:gd name="T16" fmla="*/ 2 w 7"/>
                  <a:gd name="T17" fmla="*/ 3 h 8"/>
                  <a:gd name="T18" fmla="*/ 4 w 7"/>
                  <a:gd name="T19" fmla="*/ 5 h 8"/>
                  <a:gd name="T20" fmla="*/ 4 w 7"/>
                  <a:gd name="T21" fmla="*/ 5 h 8"/>
                  <a:gd name="T22" fmla="*/ 3 w 7"/>
                  <a:gd name="T23" fmla="*/ 5 h 8"/>
                  <a:gd name="T24" fmla="*/ 3 w 7"/>
                  <a:gd name="T25" fmla="*/ 5 h 8"/>
                  <a:gd name="T26" fmla="*/ 2 w 7"/>
                  <a:gd name="T27" fmla="*/ 5 h 8"/>
                  <a:gd name="T28" fmla="*/ 2 w 7"/>
                  <a:gd name="T29" fmla="*/ 5 h 8"/>
                  <a:gd name="T30" fmla="*/ 3 w 7"/>
                  <a:gd name="T31" fmla="*/ 6 h 8"/>
                  <a:gd name="T32" fmla="*/ 2 w 7"/>
                  <a:gd name="T33" fmla="*/ 5 h 8"/>
                  <a:gd name="T34" fmla="*/ 2 w 7"/>
                  <a:gd name="T35" fmla="*/ 6 h 8"/>
                  <a:gd name="T36" fmla="*/ 1 w 7"/>
                  <a:gd name="T37" fmla="*/ 6 h 8"/>
                  <a:gd name="T38" fmla="*/ 2 w 7"/>
                  <a:gd name="T39" fmla="*/ 6 h 8"/>
                  <a:gd name="T40" fmla="*/ 1 w 7"/>
                  <a:gd name="T41" fmla="*/ 6 h 8"/>
                  <a:gd name="T42" fmla="*/ 3 w 7"/>
                  <a:gd name="T43" fmla="*/ 8 h 8"/>
                  <a:gd name="T44" fmla="*/ 3 w 7"/>
                  <a:gd name="T45" fmla="*/ 8 h 8"/>
                  <a:gd name="T46" fmla="*/ 3 w 7"/>
                  <a:gd name="T47" fmla="*/ 7 h 8"/>
                  <a:gd name="T48" fmla="*/ 4 w 7"/>
                  <a:gd name="T49" fmla="*/ 8 h 8"/>
                  <a:gd name="T50" fmla="*/ 4 w 7"/>
                  <a:gd name="T51" fmla="*/ 7 h 8"/>
                  <a:gd name="T52" fmla="*/ 4 w 7"/>
                  <a:gd name="T53" fmla="*/ 7 h 8"/>
                  <a:gd name="T54" fmla="*/ 4 w 7"/>
                  <a:gd name="T55" fmla="*/ 7 h 8"/>
                  <a:gd name="T56" fmla="*/ 4 w 7"/>
                  <a:gd name="T57" fmla="*/ 7 h 8"/>
                  <a:gd name="T58" fmla="*/ 4 w 7"/>
                  <a:gd name="T59" fmla="*/ 6 h 8"/>
                  <a:gd name="T60" fmla="*/ 4 w 7"/>
                  <a:gd name="T61" fmla="*/ 6 h 8"/>
                  <a:gd name="T62" fmla="*/ 5 w 7"/>
                  <a:gd name="T63" fmla="*/ 6 h 8"/>
                  <a:gd name="T64" fmla="*/ 5 w 7"/>
                  <a:gd name="T65" fmla="*/ 6 h 8"/>
                  <a:gd name="T66" fmla="*/ 4 w 7"/>
                  <a:gd name="T67" fmla="*/ 5 h 8"/>
                  <a:gd name="T68" fmla="*/ 4 w 7"/>
                  <a:gd name="T69" fmla="*/ 5 h 8"/>
                  <a:gd name="T70" fmla="*/ 4 w 7"/>
                  <a:gd name="T71" fmla="*/ 4 h 8"/>
                  <a:gd name="T72" fmla="*/ 5 w 7"/>
                  <a:gd name="T73" fmla="*/ 4 h 8"/>
                  <a:gd name="T74" fmla="*/ 5 w 7"/>
                  <a:gd name="T75" fmla="*/ 3 h 8"/>
                  <a:gd name="T76" fmla="*/ 3 w 7"/>
                  <a:gd name="T77" fmla="*/ 3 h 8"/>
                  <a:gd name="T78" fmla="*/ 5 w 7"/>
                  <a:gd name="T7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8">
                    <a:moveTo>
                      <a:pt x="6" y="3"/>
                    </a:moveTo>
                    <a:cubicBezTo>
                      <a:pt x="6" y="3"/>
                      <a:pt x="5" y="3"/>
                      <a:pt x="5" y="2"/>
                    </a:cubicBezTo>
                    <a:cubicBezTo>
                      <a:pt x="5" y="2"/>
                      <a:pt x="5" y="2"/>
                      <a:pt x="5" y="2"/>
                    </a:cubicBezTo>
                    <a:cubicBezTo>
                      <a:pt x="5" y="2"/>
                      <a:pt x="4" y="2"/>
                      <a:pt x="3" y="1"/>
                    </a:cubicBezTo>
                    <a:cubicBezTo>
                      <a:pt x="4" y="1"/>
                      <a:pt x="4" y="1"/>
                      <a:pt x="4" y="1"/>
                    </a:cubicBezTo>
                    <a:cubicBezTo>
                      <a:pt x="4" y="2"/>
                      <a:pt x="3" y="1"/>
                      <a:pt x="2" y="1"/>
                    </a:cubicBezTo>
                    <a:cubicBezTo>
                      <a:pt x="3" y="1"/>
                      <a:pt x="4" y="2"/>
                      <a:pt x="4" y="2"/>
                    </a:cubicBezTo>
                    <a:cubicBezTo>
                      <a:pt x="4" y="2"/>
                      <a:pt x="3" y="2"/>
                      <a:pt x="3" y="2"/>
                    </a:cubicBezTo>
                    <a:cubicBezTo>
                      <a:pt x="3" y="2"/>
                      <a:pt x="4" y="3"/>
                      <a:pt x="4" y="3"/>
                    </a:cubicBezTo>
                    <a:cubicBezTo>
                      <a:pt x="1" y="0"/>
                      <a:pt x="5" y="4"/>
                      <a:pt x="3" y="2"/>
                    </a:cubicBezTo>
                    <a:cubicBezTo>
                      <a:pt x="3" y="2"/>
                      <a:pt x="3" y="2"/>
                      <a:pt x="3" y="3"/>
                    </a:cubicBezTo>
                    <a:cubicBezTo>
                      <a:pt x="3" y="2"/>
                      <a:pt x="3" y="3"/>
                      <a:pt x="2" y="2"/>
                    </a:cubicBezTo>
                    <a:cubicBezTo>
                      <a:pt x="4" y="4"/>
                      <a:pt x="1" y="2"/>
                      <a:pt x="4" y="4"/>
                    </a:cubicBezTo>
                    <a:cubicBezTo>
                      <a:pt x="3" y="3"/>
                      <a:pt x="4" y="4"/>
                      <a:pt x="3" y="3"/>
                    </a:cubicBezTo>
                    <a:cubicBezTo>
                      <a:pt x="3" y="3"/>
                      <a:pt x="3" y="3"/>
                      <a:pt x="3" y="3"/>
                    </a:cubicBezTo>
                    <a:cubicBezTo>
                      <a:pt x="2" y="3"/>
                      <a:pt x="4" y="4"/>
                      <a:pt x="3" y="3"/>
                    </a:cubicBezTo>
                    <a:cubicBezTo>
                      <a:pt x="2" y="3"/>
                      <a:pt x="3" y="4"/>
                      <a:pt x="4" y="4"/>
                    </a:cubicBezTo>
                    <a:cubicBezTo>
                      <a:pt x="3" y="4"/>
                      <a:pt x="3" y="4"/>
                      <a:pt x="2" y="3"/>
                    </a:cubicBezTo>
                    <a:cubicBezTo>
                      <a:pt x="3" y="4"/>
                      <a:pt x="3" y="4"/>
                      <a:pt x="3" y="4"/>
                    </a:cubicBezTo>
                    <a:cubicBezTo>
                      <a:pt x="3" y="4"/>
                      <a:pt x="4" y="4"/>
                      <a:pt x="4" y="5"/>
                    </a:cubicBezTo>
                    <a:cubicBezTo>
                      <a:pt x="4" y="5"/>
                      <a:pt x="5" y="6"/>
                      <a:pt x="5" y="6"/>
                    </a:cubicBezTo>
                    <a:cubicBezTo>
                      <a:pt x="3" y="5"/>
                      <a:pt x="5" y="6"/>
                      <a:pt x="4" y="5"/>
                    </a:cubicBezTo>
                    <a:cubicBezTo>
                      <a:pt x="3" y="4"/>
                      <a:pt x="3" y="4"/>
                      <a:pt x="3" y="4"/>
                    </a:cubicBezTo>
                    <a:cubicBezTo>
                      <a:pt x="2" y="4"/>
                      <a:pt x="2" y="4"/>
                      <a:pt x="3" y="5"/>
                    </a:cubicBezTo>
                    <a:cubicBezTo>
                      <a:pt x="3" y="4"/>
                      <a:pt x="2" y="4"/>
                      <a:pt x="2" y="4"/>
                    </a:cubicBezTo>
                    <a:cubicBezTo>
                      <a:pt x="2" y="3"/>
                      <a:pt x="3" y="5"/>
                      <a:pt x="3" y="5"/>
                    </a:cubicBezTo>
                    <a:cubicBezTo>
                      <a:pt x="2" y="4"/>
                      <a:pt x="2" y="4"/>
                      <a:pt x="2" y="4"/>
                    </a:cubicBezTo>
                    <a:cubicBezTo>
                      <a:pt x="3" y="5"/>
                      <a:pt x="2" y="4"/>
                      <a:pt x="2" y="5"/>
                    </a:cubicBezTo>
                    <a:cubicBezTo>
                      <a:pt x="3" y="5"/>
                      <a:pt x="3" y="5"/>
                      <a:pt x="3" y="5"/>
                    </a:cubicBezTo>
                    <a:cubicBezTo>
                      <a:pt x="1" y="4"/>
                      <a:pt x="3" y="6"/>
                      <a:pt x="2" y="5"/>
                    </a:cubicBezTo>
                    <a:cubicBezTo>
                      <a:pt x="3" y="6"/>
                      <a:pt x="3" y="7"/>
                      <a:pt x="3" y="7"/>
                    </a:cubicBezTo>
                    <a:cubicBezTo>
                      <a:pt x="3" y="6"/>
                      <a:pt x="3" y="6"/>
                      <a:pt x="3" y="6"/>
                    </a:cubicBezTo>
                    <a:cubicBezTo>
                      <a:pt x="3" y="7"/>
                      <a:pt x="2" y="5"/>
                      <a:pt x="1" y="4"/>
                    </a:cubicBezTo>
                    <a:cubicBezTo>
                      <a:pt x="2" y="5"/>
                      <a:pt x="1" y="5"/>
                      <a:pt x="2" y="5"/>
                    </a:cubicBezTo>
                    <a:cubicBezTo>
                      <a:pt x="1" y="5"/>
                      <a:pt x="1" y="5"/>
                      <a:pt x="1" y="5"/>
                    </a:cubicBezTo>
                    <a:cubicBezTo>
                      <a:pt x="1" y="5"/>
                      <a:pt x="3" y="7"/>
                      <a:pt x="2" y="6"/>
                    </a:cubicBezTo>
                    <a:cubicBezTo>
                      <a:pt x="1" y="5"/>
                      <a:pt x="1" y="5"/>
                      <a:pt x="1" y="5"/>
                    </a:cubicBezTo>
                    <a:cubicBezTo>
                      <a:pt x="1" y="5"/>
                      <a:pt x="0" y="5"/>
                      <a:pt x="1" y="6"/>
                    </a:cubicBezTo>
                    <a:cubicBezTo>
                      <a:pt x="1" y="7"/>
                      <a:pt x="2" y="8"/>
                      <a:pt x="3" y="8"/>
                    </a:cubicBezTo>
                    <a:cubicBezTo>
                      <a:pt x="3" y="8"/>
                      <a:pt x="2" y="7"/>
                      <a:pt x="2" y="6"/>
                    </a:cubicBezTo>
                    <a:cubicBezTo>
                      <a:pt x="2" y="7"/>
                      <a:pt x="2" y="7"/>
                      <a:pt x="2" y="7"/>
                    </a:cubicBezTo>
                    <a:cubicBezTo>
                      <a:pt x="2" y="6"/>
                      <a:pt x="2" y="6"/>
                      <a:pt x="1" y="6"/>
                    </a:cubicBezTo>
                    <a:cubicBezTo>
                      <a:pt x="1" y="5"/>
                      <a:pt x="2" y="6"/>
                      <a:pt x="2" y="6"/>
                    </a:cubicBezTo>
                    <a:cubicBezTo>
                      <a:pt x="2" y="7"/>
                      <a:pt x="2" y="7"/>
                      <a:pt x="3" y="8"/>
                    </a:cubicBezTo>
                    <a:cubicBezTo>
                      <a:pt x="3" y="7"/>
                      <a:pt x="3" y="7"/>
                      <a:pt x="3" y="7"/>
                    </a:cubicBezTo>
                    <a:cubicBezTo>
                      <a:pt x="3" y="8"/>
                      <a:pt x="3" y="7"/>
                      <a:pt x="3" y="8"/>
                    </a:cubicBezTo>
                    <a:cubicBezTo>
                      <a:pt x="2" y="7"/>
                      <a:pt x="4" y="8"/>
                      <a:pt x="4" y="8"/>
                    </a:cubicBezTo>
                    <a:cubicBezTo>
                      <a:pt x="3" y="7"/>
                      <a:pt x="3" y="7"/>
                      <a:pt x="3" y="7"/>
                    </a:cubicBezTo>
                    <a:cubicBezTo>
                      <a:pt x="3" y="7"/>
                      <a:pt x="3" y="7"/>
                      <a:pt x="3" y="7"/>
                    </a:cubicBezTo>
                    <a:cubicBezTo>
                      <a:pt x="4" y="7"/>
                      <a:pt x="3" y="7"/>
                      <a:pt x="4" y="8"/>
                    </a:cubicBezTo>
                    <a:cubicBezTo>
                      <a:pt x="4" y="7"/>
                      <a:pt x="3" y="6"/>
                      <a:pt x="3" y="6"/>
                    </a:cubicBezTo>
                    <a:cubicBezTo>
                      <a:pt x="4" y="7"/>
                      <a:pt x="3" y="6"/>
                      <a:pt x="4" y="7"/>
                    </a:cubicBezTo>
                    <a:cubicBezTo>
                      <a:pt x="3" y="6"/>
                      <a:pt x="4" y="7"/>
                      <a:pt x="4" y="6"/>
                    </a:cubicBezTo>
                    <a:cubicBezTo>
                      <a:pt x="3" y="6"/>
                      <a:pt x="4" y="6"/>
                      <a:pt x="4" y="7"/>
                    </a:cubicBezTo>
                    <a:cubicBezTo>
                      <a:pt x="4" y="7"/>
                      <a:pt x="4" y="7"/>
                      <a:pt x="4" y="7"/>
                    </a:cubicBezTo>
                    <a:cubicBezTo>
                      <a:pt x="4" y="7"/>
                      <a:pt x="4" y="7"/>
                      <a:pt x="4" y="7"/>
                    </a:cubicBezTo>
                    <a:cubicBezTo>
                      <a:pt x="4" y="7"/>
                      <a:pt x="4" y="7"/>
                      <a:pt x="4" y="7"/>
                    </a:cubicBezTo>
                    <a:cubicBezTo>
                      <a:pt x="4" y="7"/>
                      <a:pt x="4" y="6"/>
                      <a:pt x="4" y="7"/>
                    </a:cubicBezTo>
                    <a:cubicBezTo>
                      <a:pt x="5" y="7"/>
                      <a:pt x="5" y="7"/>
                      <a:pt x="5" y="7"/>
                    </a:cubicBezTo>
                    <a:cubicBezTo>
                      <a:pt x="5" y="7"/>
                      <a:pt x="3" y="5"/>
                      <a:pt x="4" y="6"/>
                    </a:cubicBezTo>
                    <a:cubicBezTo>
                      <a:pt x="4" y="6"/>
                      <a:pt x="4" y="6"/>
                      <a:pt x="3" y="5"/>
                    </a:cubicBezTo>
                    <a:cubicBezTo>
                      <a:pt x="3" y="5"/>
                      <a:pt x="4" y="6"/>
                      <a:pt x="4" y="6"/>
                    </a:cubicBezTo>
                    <a:cubicBezTo>
                      <a:pt x="3" y="5"/>
                      <a:pt x="4" y="6"/>
                      <a:pt x="4" y="5"/>
                    </a:cubicBezTo>
                    <a:cubicBezTo>
                      <a:pt x="5" y="6"/>
                      <a:pt x="4" y="5"/>
                      <a:pt x="5" y="6"/>
                    </a:cubicBezTo>
                    <a:cubicBezTo>
                      <a:pt x="5" y="7"/>
                      <a:pt x="4" y="5"/>
                      <a:pt x="5" y="6"/>
                    </a:cubicBezTo>
                    <a:cubicBezTo>
                      <a:pt x="5" y="6"/>
                      <a:pt x="5" y="6"/>
                      <a:pt x="5" y="6"/>
                    </a:cubicBezTo>
                    <a:cubicBezTo>
                      <a:pt x="5" y="6"/>
                      <a:pt x="4" y="5"/>
                      <a:pt x="5" y="6"/>
                    </a:cubicBezTo>
                    <a:cubicBezTo>
                      <a:pt x="4" y="5"/>
                      <a:pt x="4" y="5"/>
                      <a:pt x="4" y="5"/>
                    </a:cubicBezTo>
                    <a:cubicBezTo>
                      <a:pt x="5" y="5"/>
                      <a:pt x="5" y="5"/>
                      <a:pt x="5" y="6"/>
                    </a:cubicBezTo>
                    <a:cubicBezTo>
                      <a:pt x="4" y="5"/>
                      <a:pt x="4" y="5"/>
                      <a:pt x="4" y="5"/>
                    </a:cubicBezTo>
                    <a:cubicBezTo>
                      <a:pt x="6" y="6"/>
                      <a:pt x="5" y="4"/>
                      <a:pt x="4" y="3"/>
                    </a:cubicBezTo>
                    <a:cubicBezTo>
                      <a:pt x="4" y="4"/>
                      <a:pt x="4" y="4"/>
                      <a:pt x="4" y="4"/>
                    </a:cubicBezTo>
                    <a:cubicBezTo>
                      <a:pt x="5" y="4"/>
                      <a:pt x="5" y="4"/>
                      <a:pt x="5" y="4"/>
                    </a:cubicBezTo>
                    <a:cubicBezTo>
                      <a:pt x="5" y="4"/>
                      <a:pt x="6" y="5"/>
                      <a:pt x="5" y="4"/>
                    </a:cubicBezTo>
                    <a:cubicBezTo>
                      <a:pt x="4" y="4"/>
                      <a:pt x="5" y="4"/>
                      <a:pt x="6" y="5"/>
                    </a:cubicBezTo>
                    <a:cubicBezTo>
                      <a:pt x="4" y="3"/>
                      <a:pt x="7" y="5"/>
                      <a:pt x="5" y="3"/>
                    </a:cubicBezTo>
                    <a:cubicBezTo>
                      <a:pt x="5" y="3"/>
                      <a:pt x="4" y="3"/>
                      <a:pt x="4" y="3"/>
                    </a:cubicBezTo>
                    <a:cubicBezTo>
                      <a:pt x="4" y="3"/>
                      <a:pt x="3" y="3"/>
                      <a:pt x="3" y="3"/>
                    </a:cubicBezTo>
                    <a:cubicBezTo>
                      <a:pt x="3" y="2"/>
                      <a:pt x="4" y="3"/>
                      <a:pt x="4" y="3"/>
                    </a:cubicBezTo>
                    <a:cubicBezTo>
                      <a:pt x="5" y="4"/>
                      <a:pt x="5" y="4"/>
                      <a:pt x="5" y="4"/>
                    </a:cubicBezTo>
                    <a:cubicBezTo>
                      <a:pt x="7" y="5"/>
                      <a:pt x="3" y="2"/>
                      <a:pt x="6"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3" name="Freeform 2180"/>
              <p:cNvSpPr/>
              <p:nvPr/>
            </p:nvSpPr>
            <p:spPr bwMode="auto">
              <a:xfrm>
                <a:off x="469" y="3090"/>
                <a:ext cx="3" cy="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4" name="Rectangle 2181"/>
              <p:cNvSpPr>
                <a:spLocks noChangeArrowheads="1"/>
              </p:cNvSpPr>
              <p:nvPr/>
            </p:nvSpPr>
            <p:spPr bwMode="auto">
              <a:xfrm>
                <a:off x="469" y="3090"/>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5" name="Freeform 2182"/>
              <p:cNvSpPr/>
              <p:nvPr/>
            </p:nvSpPr>
            <p:spPr bwMode="auto">
              <a:xfrm>
                <a:off x="469" y="3088"/>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6" name="Rectangle 2183"/>
              <p:cNvSpPr>
                <a:spLocks noChangeArrowheads="1"/>
              </p:cNvSpPr>
              <p:nvPr/>
            </p:nvSpPr>
            <p:spPr bwMode="auto">
              <a:xfrm>
                <a:off x="469" y="30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7" name="Freeform 2184"/>
              <p:cNvSpPr/>
              <p:nvPr/>
            </p:nvSpPr>
            <p:spPr bwMode="auto">
              <a:xfrm>
                <a:off x="460" y="3076"/>
                <a:ext cx="14" cy="9"/>
              </a:xfrm>
              <a:custGeom>
                <a:avLst/>
                <a:gdLst>
                  <a:gd name="T0" fmla="*/ 4 w 6"/>
                  <a:gd name="T1" fmla="*/ 1 h 4"/>
                  <a:gd name="T2" fmla="*/ 3 w 6"/>
                  <a:gd name="T3" fmla="*/ 1 h 4"/>
                  <a:gd name="T4" fmla="*/ 4 w 6"/>
                  <a:gd name="T5" fmla="*/ 1 h 4"/>
                  <a:gd name="T6" fmla="*/ 2 w 6"/>
                  <a:gd name="T7" fmla="*/ 0 h 4"/>
                  <a:gd name="T8" fmla="*/ 3 w 6"/>
                  <a:gd name="T9" fmla="*/ 2 h 4"/>
                  <a:gd name="T10" fmla="*/ 2 w 6"/>
                  <a:gd name="T11" fmla="*/ 1 h 4"/>
                  <a:gd name="T12" fmla="*/ 3 w 6"/>
                  <a:gd name="T13" fmla="*/ 2 h 4"/>
                  <a:gd name="T14" fmla="*/ 2 w 6"/>
                  <a:gd name="T15" fmla="*/ 2 h 4"/>
                  <a:gd name="T16" fmla="*/ 2 w 6"/>
                  <a:gd name="T17" fmla="*/ 2 h 4"/>
                  <a:gd name="T18" fmla="*/ 3 w 6"/>
                  <a:gd name="T19" fmla="*/ 2 h 4"/>
                  <a:gd name="T20" fmla="*/ 2 w 6"/>
                  <a:gd name="T21" fmla="*/ 2 h 4"/>
                  <a:gd name="T22" fmla="*/ 2 w 6"/>
                  <a:gd name="T23" fmla="*/ 3 h 4"/>
                  <a:gd name="T24" fmla="*/ 3 w 6"/>
                  <a:gd name="T25" fmla="*/ 3 h 4"/>
                  <a:gd name="T26" fmla="*/ 2 w 6"/>
                  <a:gd name="T27" fmla="*/ 3 h 4"/>
                  <a:gd name="T28" fmla="*/ 3 w 6"/>
                  <a:gd name="T29" fmla="*/ 3 h 4"/>
                  <a:gd name="T30" fmla="*/ 2 w 6"/>
                  <a:gd name="T31" fmla="*/ 2 h 4"/>
                  <a:gd name="T32" fmla="*/ 3 w 6"/>
                  <a:gd name="T33" fmla="*/ 3 h 4"/>
                  <a:gd name="T34" fmla="*/ 4 w 6"/>
                  <a:gd name="T35" fmla="*/ 4 h 4"/>
                  <a:gd name="T36" fmla="*/ 3 w 6"/>
                  <a:gd name="T37" fmla="*/ 3 h 4"/>
                  <a:gd name="T38" fmla="*/ 3 w 6"/>
                  <a:gd name="T39" fmla="*/ 3 h 4"/>
                  <a:gd name="T40" fmla="*/ 3 w 6"/>
                  <a:gd name="T41" fmla="*/ 3 h 4"/>
                  <a:gd name="T42" fmla="*/ 4 w 6"/>
                  <a:gd name="T43" fmla="*/ 4 h 4"/>
                  <a:gd name="T44" fmla="*/ 5 w 6"/>
                  <a:gd name="T45" fmla="*/ 4 h 4"/>
                  <a:gd name="T46" fmla="*/ 5 w 6"/>
                  <a:gd name="T47" fmla="*/ 4 h 4"/>
                  <a:gd name="T48" fmla="*/ 5 w 6"/>
                  <a:gd name="T49" fmla="*/ 4 h 4"/>
                  <a:gd name="T50" fmla="*/ 4 w 6"/>
                  <a:gd name="T51" fmla="*/ 3 h 4"/>
                  <a:gd name="T52" fmla="*/ 3 w 6"/>
                  <a:gd name="T53" fmla="*/ 3 h 4"/>
                  <a:gd name="T54" fmla="*/ 3 w 6"/>
                  <a:gd name="T55" fmla="*/ 2 h 4"/>
                  <a:gd name="T56" fmla="*/ 4 w 6"/>
                  <a:gd name="T57" fmla="*/ 3 h 4"/>
                  <a:gd name="T58" fmla="*/ 3 w 6"/>
                  <a:gd name="T59" fmla="*/ 3 h 4"/>
                  <a:gd name="T60" fmla="*/ 5 w 6"/>
                  <a:gd name="T61" fmla="*/ 3 h 4"/>
                  <a:gd name="T62" fmla="*/ 3 w 6"/>
                  <a:gd name="T63" fmla="*/ 3 h 4"/>
                  <a:gd name="T64" fmla="*/ 4 w 6"/>
                  <a:gd name="T65" fmla="*/ 2 h 4"/>
                  <a:gd name="T66" fmla="*/ 4 w 6"/>
                  <a:gd name="T67" fmla="*/ 3 h 4"/>
                  <a:gd name="T68" fmla="*/ 3 w 6"/>
                  <a:gd name="T69" fmla="*/ 2 h 4"/>
                  <a:gd name="T70" fmla="*/ 4 w 6"/>
                  <a:gd name="T71" fmla="*/ 2 h 4"/>
                  <a:gd name="T72" fmla="*/ 3 w 6"/>
                  <a:gd name="T73" fmla="*/ 2 h 4"/>
                  <a:gd name="T74" fmla="*/ 4 w 6"/>
                  <a:gd name="T75" fmla="*/ 1 h 4"/>
                  <a:gd name="T76" fmla="*/ 4 w 6"/>
                  <a:gd name="T77" fmla="*/ 1 h 4"/>
                  <a:gd name="T78" fmla="*/ 2 w 6"/>
                  <a:gd name="T79" fmla="*/ 1 h 4"/>
                  <a:gd name="T80" fmla="*/ 4 w 6"/>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4">
                    <a:moveTo>
                      <a:pt x="4" y="1"/>
                    </a:moveTo>
                    <a:cubicBezTo>
                      <a:pt x="3" y="1"/>
                      <a:pt x="3" y="1"/>
                      <a:pt x="3" y="1"/>
                    </a:cubicBezTo>
                    <a:cubicBezTo>
                      <a:pt x="3" y="1"/>
                      <a:pt x="3" y="1"/>
                      <a:pt x="4" y="1"/>
                    </a:cubicBezTo>
                    <a:cubicBezTo>
                      <a:pt x="2" y="1"/>
                      <a:pt x="4" y="1"/>
                      <a:pt x="2" y="0"/>
                    </a:cubicBezTo>
                    <a:cubicBezTo>
                      <a:pt x="2" y="1"/>
                      <a:pt x="1" y="1"/>
                      <a:pt x="3" y="2"/>
                    </a:cubicBezTo>
                    <a:cubicBezTo>
                      <a:pt x="2" y="1"/>
                      <a:pt x="2" y="1"/>
                      <a:pt x="2" y="1"/>
                    </a:cubicBezTo>
                    <a:cubicBezTo>
                      <a:pt x="3" y="2"/>
                      <a:pt x="0" y="1"/>
                      <a:pt x="3" y="2"/>
                    </a:cubicBezTo>
                    <a:cubicBezTo>
                      <a:pt x="2" y="2"/>
                      <a:pt x="2" y="2"/>
                      <a:pt x="2" y="2"/>
                    </a:cubicBezTo>
                    <a:cubicBezTo>
                      <a:pt x="1" y="1"/>
                      <a:pt x="3" y="3"/>
                      <a:pt x="2" y="2"/>
                    </a:cubicBezTo>
                    <a:cubicBezTo>
                      <a:pt x="3" y="2"/>
                      <a:pt x="3" y="2"/>
                      <a:pt x="3" y="2"/>
                    </a:cubicBezTo>
                    <a:cubicBezTo>
                      <a:pt x="2" y="2"/>
                      <a:pt x="2" y="2"/>
                      <a:pt x="2" y="2"/>
                    </a:cubicBezTo>
                    <a:cubicBezTo>
                      <a:pt x="2" y="3"/>
                      <a:pt x="2" y="3"/>
                      <a:pt x="2" y="3"/>
                    </a:cubicBezTo>
                    <a:cubicBezTo>
                      <a:pt x="3" y="3"/>
                      <a:pt x="3" y="3"/>
                      <a:pt x="3" y="3"/>
                    </a:cubicBezTo>
                    <a:cubicBezTo>
                      <a:pt x="2" y="2"/>
                      <a:pt x="2" y="3"/>
                      <a:pt x="2" y="3"/>
                    </a:cubicBezTo>
                    <a:cubicBezTo>
                      <a:pt x="2" y="2"/>
                      <a:pt x="3" y="3"/>
                      <a:pt x="3" y="3"/>
                    </a:cubicBezTo>
                    <a:cubicBezTo>
                      <a:pt x="2" y="3"/>
                      <a:pt x="2" y="3"/>
                      <a:pt x="2" y="2"/>
                    </a:cubicBezTo>
                    <a:cubicBezTo>
                      <a:pt x="2" y="3"/>
                      <a:pt x="1" y="2"/>
                      <a:pt x="3" y="3"/>
                    </a:cubicBezTo>
                    <a:cubicBezTo>
                      <a:pt x="3" y="4"/>
                      <a:pt x="4" y="4"/>
                      <a:pt x="4" y="4"/>
                    </a:cubicBezTo>
                    <a:cubicBezTo>
                      <a:pt x="4" y="4"/>
                      <a:pt x="4" y="4"/>
                      <a:pt x="3" y="3"/>
                    </a:cubicBezTo>
                    <a:cubicBezTo>
                      <a:pt x="3" y="3"/>
                      <a:pt x="3" y="3"/>
                      <a:pt x="3" y="3"/>
                    </a:cubicBezTo>
                    <a:cubicBezTo>
                      <a:pt x="1" y="2"/>
                      <a:pt x="4" y="4"/>
                      <a:pt x="3" y="3"/>
                    </a:cubicBezTo>
                    <a:cubicBezTo>
                      <a:pt x="4" y="3"/>
                      <a:pt x="4" y="3"/>
                      <a:pt x="4" y="4"/>
                    </a:cubicBezTo>
                    <a:cubicBezTo>
                      <a:pt x="6" y="4"/>
                      <a:pt x="3" y="3"/>
                      <a:pt x="5" y="4"/>
                    </a:cubicBezTo>
                    <a:cubicBezTo>
                      <a:pt x="5" y="4"/>
                      <a:pt x="5" y="4"/>
                      <a:pt x="5" y="4"/>
                    </a:cubicBezTo>
                    <a:cubicBezTo>
                      <a:pt x="5" y="4"/>
                      <a:pt x="5" y="4"/>
                      <a:pt x="5" y="4"/>
                    </a:cubicBezTo>
                    <a:cubicBezTo>
                      <a:pt x="4" y="3"/>
                      <a:pt x="4" y="3"/>
                      <a:pt x="4" y="3"/>
                    </a:cubicBezTo>
                    <a:cubicBezTo>
                      <a:pt x="4" y="3"/>
                      <a:pt x="3" y="3"/>
                      <a:pt x="3" y="3"/>
                    </a:cubicBezTo>
                    <a:cubicBezTo>
                      <a:pt x="4" y="3"/>
                      <a:pt x="2" y="2"/>
                      <a:pt x="3" y="2"/>
                    </a:cubicBezTo>
                    <a:cubicBezTo>
                      <a:pt x="4" y="3"/>
                      <a:pt x="3" y="3"/>
                      <a:pt x="4" y="3"/>
                    </a:cubicBezTo>
                    <a:cubicBezTo>
                      <a:pt x="3" y="3"/>
                      <a:pt x="3" y="3"/>
                      <a:pt x="3" y="3"/>
                    </a:cubicBezTo>
                    <a:cubicBezTo>
                      <a:pt x="3" y="3"/>
                      <a:pt x="4" y="3"/>
                      <a:pt x="5" y="3"/>
                    </a:cubicBezTo>
                    <a:cubicBezTo>
                      <a:pt x="4" y="3"/>
                      <a:pt x="4" y="3"/>
                      <a:pt x="3" y="3"/>
                    </a:cubicBezTo>
                    <a:cubicBezTo>
                      <a:pt x="4" y="3"/>
                      <a:pt x="4" y="3"/>
                      <a:pt x="4" y="2"/>
                    </a:cubicBezTo>
                    <a:cubicBezTo>
                      <a:pt x="4" y="2"/>
                      <a:pt x="4" y="3"/>
                      <a:pt x="4" y="3"/>
                    </a:cubicBezTo>
                    <a:cubicBezTo>
                      <a:pt x="5" y="3"/>
                      <a:pt x="4" y="2"/>
                      <a:pt x="3" y="2"/>
                    </a:cubicBezTo>
                    <a:cubicBezTo>
                      <a:pt x="3" y="2"/>
                      <a:pt x="3" y="2"/>
                      <a:pt x="4" y="2"/>
                    </a:cubicBezTo>
                    <a:cubicBezTo>
                      <a:pt x="3" y="2"/>
                      <a:pt x="3" y="2"/>
                      <a:pt x="3" y="2"/>
                    </a:cubicBezTo>
                    <a:cubicBezTo>
                      <a:pt x="2" y="1"/>
                      <a:pt x="4" y="2"/>
                      <a:pt x="4" y="1"/>
                    </a:cubicBezTo>
                    <a:cubicBezTo>
                      <a:pt x="4" y="1"/>
                      <a:pt x="4" y="1"/>
                      <a:pt x="4" y="1"/>
                    </a:cubicBezTo>
                    <a:cubicBezTo>
                      <a:pt x="4" y="1"/>
                      <a:pt x="2" y="1"/>
                      <a:pt x="2" y="1"/>
                    </a:cubicBezTo>
                    <a:cubicBezTo>
                      <a:pt x="3" y="1"/>
                      <a:pt x="3" y="1"/>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8" name="Freeform 2185"/>
              <p:cNvSpPr/>
              <p:nvPr/>
            </p:nvSpPr>
            <p:spPr bwMode="auto">
              <a:xfrm>
                <a:off x="464" y="3076"/>
                <a:ext cx="5" cy="2"/>
              </a:xfrm>
              <a:custGeom>
                <a:avLst/>
                <a:gdLst>
                  <a:gd name="T0" fmla="*/ 0 w 2"/>
                  <a:gd name="T1" fmla="*/ 0 h 1"/>
                  <a:gd name="T2" fmla="*/ 1 w 2"/>
                  <a:gd name="T3" fmla="*/ 1 h 1"/>
                  <a:gd name="T4" fmla="*/ 0 w 2"/>
                  <a:gd name="T5" fmla="*/ 0 h 1"/>
                  <a:gd name="T6" fmla="*/ 0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0" y="0"/>
                      <a:pt x="0" y="0"/>
                    </a:cubicBezTo>
                    <a:cubicBezTo>
                      <a:pt x="0" y="0"/>
                      <a:pt x="0" y="0"/>
                      <a:pt x="0" y="0"/>
                    </a:cubicBezTo>
                    <a:cubicBezTo>
                      <a:pt x="0"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9" name="Freeform 2186"/>
              <p:cNvSpPr/>
              <p:nvPr/>
            </p:nvSpPr>
            <p:spPr bwMode="auto">
              <a:xfrm>
                <a:off x="460" y="3073"/>
                <a:ext cx="12" cy="5"/>
              </a:xfrm>
              <a:custGeom>
                <a:avLst/>
                <a:gdLst>
                  <a:gd name="T0" fmla="*/ 3 w 5"/>
                  <a:gd name="T1" fmla="*/ 1 h 2"/>
                  <a:gd name="T2" fmla="*/ 2 w 5"/>
                  <a:gd name="T3" fmla="*/ 0 h 2"/>
                  <a:gd name="T4" fmla="*/ 1 w 5"/>
                  <a:gd name="T5" fmla="*/ 1 h 2"/>
                  <a:gd name="T6" fmla="*/ 3 w 5"/>
                  <a:gd name="T7" fmla="*/ 1 h 2"/>
                  <a:gd name="T8" fmla="*/ 2 w 5"/>
                  <a:gd name="T9" fmla="*/ 1 h 2"/>
                  <a:gd name="T10" fmla="*/ 3 w 5"/>
                  <a:gd name="T11" fmla="*/ 1 h 2"/>
                  <a:gd name="T12" fmla="*/ 2 w 5"/>
                  <a:gd name="T13" fmla="*/ 1 h 2"/>
                  <a:gd name="T14" fmla="*/ 3 w 5"/>
                  <a:gd name="T15" fmla="*/ 1 h 2"/>
                  <a:gd name="T16" fmla="*/ 3 w 5"/>
                  <a:gd name="T17" fmla="*/ 1 h 2"/>
                  <a:gd name="T18" fmla="*/ 4 w 5"/>
                  <a:gd name="T19" fmla="*/ 2 h 2"/>
                  <a:gd name="T20" fmla="*/ 2 w 5"/>
                  <a:gd name="T21" fmla="*/ 1 h 2"/>
                  <a:gd name="T22" fmla="*/ 4 w 5"/>
                  <a:gd name="T23" fmla="*/ 1 h 2"/>
                  <a:gd name="T24" fmla="*/ 4 w 5"/>
                  <a:gd name="T25" fmla="*/ 1 h 2"/>
                  <a:gd name="T26" fmla="*/ 4 w 5"/>
                  <a:gd name="T27" fmla="*/ 1 h 2"/>
                  <a:gd name="T28" fmla="*/ 3 w 5"/>
                  <a:gd name="T29" fmla="*/ 1 h 2"/>
                  <a:gd name="T30" fmla="*/ 4 w 5"/>
                  <a:gd name="T31" fmla="*/ 1 h 2"/>
                  <a:gd name="T32" fmla="*/ 4 w 5"/>
                  <a:gd name="T33" fmla="*/ 1 h 2"/>
                  <a:gd name="T34" fmla="*/ 2 w 5"/>
                  <a:gd name="T35" fmla="*/ 0 h 2"/>
                  <a:gd name="T36" fmla="*/ 3 w 5"/>
                  <a:gd name="T37" fmla="*/ 1 h 2"/>
                  <a:gd name="T38" fmla="*/ 4 w 5"/>
                  <a:gd name="T39" fmla="*/ 1 h 2"/>
                  <a:gd name="T40" fmla="*/ 1 w 5"/>
                  <a:gd name="T41" fmla="*/ 0 h 2"/>
                  <a:gd name="T42" fmla="*/ 3 w 5"/>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2">
                    <a:moveTo>
                      <a:pt x="3" y="1"/>
                    </a:moveTo>
                    <a:cubicBezTo>
                      <a:pt x="2" y="0"/>
                      <a:pt x="2" y="0"/>
                      <a:pt x="2" y="0"/>
                    </a:cubicBezTo>
                    <a:cubicBezTo>
                      <a:pt x="2" y="1"/>
                      <a:pt x="2" y="1"/>
                      <a:pt x="1" y="1"/>
                    </a:cubicBezTo>
                    <a:cubicBezTo>
                      <a:pt x="1" y="1"/>
                      <a:pt x="3" y="1"/>
                      <a:pt x="3" y="1"/>
                    </a:cubicBezTo>
                    <a:cubicBezTo>
                      <a:pt x="2" y="1"/>
                      <a:pt x="2" y="1"/>
                      <a:pt x="2" y="1"/>
                    </a:cubicBezTo>
                    <a:cubicBezTo>
                      <a:pt x="2" y="1"/>
                      <a:pt x="1" y="1"/>
                      <a:pt x="3" y="1"/>
                    </a:cubicBezTo>
                    <a:cubicBezTo>
                      <a:pt x="3" y="2"/>
                      <a:pt x="2" y="1"/>
                      <a:pt x="2" y="1"/>
                    </a:cubicBezTo>
                    <a:cubicBezTo>
                      <a:pt x="3" y="1"/>
                      <a:pt x="3" y="1"/>
                      <a:pt x="3" y="1"/>
                    </a:cubicBezTo>
                    <a:cubicBezTo>
                      <a:pt x="3" y="1"/>
                      <a:pt x="3" y="1"/>
                      <a:pt x="3" y="1"/>
                    </a:cubicBezTo>
                    <a:cubicBezTo>
                      <a:pt x="4" y="2"/>
                      <a:pt x="4" y="2"/>
                      <a:pt x="4" y="2"/>
                    </a:cubicBezTo>
                    <a:cubicBezTo>
                      <a:pt x="5" y="2"/>
                      <a:pt x="2" y="1"/>
                      <a:pt x="2" y="1"/>
                    </a:cubicBezTo>
                    <a:cubicBezTo>
                      <a:pt x="4" y="1"/>
                      <a:pt x="4" y="1"/>
                      <a:pt x="4" y="1"/>
                    </a:cubicBezTo>
                    <a:cubicBezTo>
                      <a:pt x="4" y="1"/>
                      <a:pt x="3" y="1"/>
                      <a:pt x="4" y="1"/>
                    </a:cubicBezTo>
                    <a:cubicBezTo>
                      <a:pt x="4" y="1"/>
                      <a:pt x="3" y="1"/>
                      <a:pt x="4" y="1"/>
                    </a:cubicBezTo>
                    <a:cubicBezTo>
                      <a:pt x="4" y="1"/>
                      <a:pt x="3" y="1"/>
                      <a:pt x="3" y="1"/>
                    </a:cubicBezTo>
                    <a:cubicBezTo>
                      <a:pt x="2" y="0"/>
                      <a:pt x="3" y="1"/>
                      <a:pt x="4" y="1"/>
                    </a:cubicBezTo>
                    <a:cubicBezTo>
                      <a:pt x="3" y="1"/>
                      <a:pt x="3" y="0"/>
                      <a:pt x="4" y="1"/>
                    </a:cubicBezTo>
                    <a:cubicBezTo>
                      <a:pt x="3" y="0"/>
                      <a:pt x="2" y="0"/>
                      <a:pt x="2" y="0"/>
                    </a:cubicBezTo>
                    <a:cubicBezTo>
                      <a:pt x="3" y="1"/>
                      <a:pt x="3" y="1"/>
                      <a:pt x="3" y="1"/>
                    </a:cubicBezTo>
                    <a:cubicBezTo>
                      <a:pt x="3" y="1"/>
                      <a:pt x="4" y="1"/>
                      <a:pt x="4" y="1"/>
                    </a:cubicBezTo>
                    <a:cubicBezTo>
                      <a:pt x="3" y="0"/>
                      <a:pt x="2" y="0"/>
                      <a:pt x="1" y="0"/>
                    </a:cubicBezTo>
                    <a:cubicBezTo>
                      <a:pt x="0" y="0"/>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0" name="Rectangle 2187"/>
              <p:cNvSpPr>
                <a:spLocks noChangeArrowheads="1"/>
              </p:cNvSpPr>
              <p:nvPr/>
            </p:nvSpPr>
            <p:spPr bwMode="auto">
              <a:xfrm>
                <a:off x="464" y="307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41" name="Freeform 2188"/>
              <p:cNvSpPr/>
              <p:nvPr/>
            </p:nvSpPr>
            <p:spPr bwMode="auto">
              <a:xfrm>
                <a:off x="267" y="3171"/>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2" name="Freeform 2189"/>
              <p:cNvSpPr/>
              <p:nvPr/>
            </p:nvSpPr>
            <p:spPr bwMode="auto">
              <a:xfrm>
                <a:off x="265" y="3171"/>
                <a:ext cx="5" cy="10"/>
              </a:xfrm>
              <a:custGeom>
                <a:avLst/>
                <a:gdLst>
                  <a:gd name="T0" fmla="*/ 0 w 2"/>
                  <a:gd name="T1" fmla="*/ 4 h 4"/>
                  <a:gd name="T2" fmla="*/ 0 w 2"/>
                  <a:gd name="T3" fmla="*/ 4 h 4"/>
                  <a:gd name="T4" fmla="*/ 2 w 2"/>
                  <a:gd name="T5" fmla="*/ 0 h 4"/>
                  <a:gd name="T6" fmla="*/ 0 w 2"/>
                  <a:gd name="T7" fmla="*/ 2 h 4"/>
                  <a:gd name="T8" fmla="*/ 1 w 2"/>
                  <a:gd name="T9" fmla="*/ 2 h 4"/>
                  <a:gd name="T10" fmla="*/ 0 w 2"/>
                  <a:gd name="T11" fmla="*/ 3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1" y="1"/>
                      <a:pt x="1" y="2"/>
                      <a:pt x="2" y="0"/>
                    </a:cubicBezTo>
                    <a:cubicBezTo>
                      <a:pt x="1" y="1"/>
                      <a:pt x="1" y="1"/>
                      <a:pt x="0" y="2"/>
                    </a:cubicBezTo>
                    <a:cubicBezTo>
                      <a:pt x="0" y="2"/>
                      <a:pt x="1" y="1"/>
                      <a:pt x="1" y="2"/>
                    </a:cubicBezTo>
                    <a:cubicBezTo>
                      <a:pt x="1" y="2"/>
                      <a:pt x="0" y="2"/>
                      <a:pt x="0" y="3"/>
                    </a:cubicBezTo>
                    <a:cubicBezTo>
                      <a:pt x="0" y="4"/>
                      <a:pt x="0" y="3"/>
                      <a:pt x="1"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3" name="Freeform 2190"/>
              <p:cNvSpPr/>
              <p:nvPr/>
            </p:nvSpPr>
            <p:spPr bwMode="auto">
              <a:xfrm>
                <a:off x="267" y="3176"/>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4" name="Freeform 2191"/>
              <p:cNvSpPr/>
              <p:nvPr/>
            </p:nvSpPr>
            <p:spPr bwMode="auto">
              <a:xfrm>
                <a:off x="267" y="3173"/>
                <a:ext cx="3" cy="5"/>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1"/>
                      <a:pt x="0" y="2"/>
                    </a:cubicBezTo>
                    <a:cubicBezTo>
                      <a:pt x="1" y="0"/>
                      <a:pt x="1" y="0"/>
                      <a:pt x="1" y="0"/>
                    </a:cubicBezTo>
                    <a:lnTo>
                      <a:pt x="1"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5" name="Freeform 2192"/>
              <p:cNvSpPr/>
              <p:nvPr/>
            </p:nvSpPr>
            <p:spPr bwMode="auto">
              <a:xfrm>
                <a:off x="270"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6" name="Freeform 2193"/>
              <p:cNvSpPr/>
              <p:nvPr/>
            </p:nvSpPr>
            <p:spPr bwMode="auto">
              <a:xfrm>
                <a:off x="267" y="3173"/>
                <a:ext cx="5" cy="8"/>
              </a:xfrm>
              <a:custGeom>
                <a:avLst/>
                <a:gdLst>
                  <a:gd name="T0" fmla="*/ 2 w 2"/>
                  <a:gd name="T1" fmla="*/ 1 h 3"/>
                  <a:gd name="T2" fmla="*/ 1 w 2"/>
                  <a:gd name="T3" fmla="*/ 1 h 3"/>
                  <a:gd name="T4" fmla="*/ 1 w 2"/>
                  <a:gd name="T5" fmla="*/ 1 h 3"/>
                  <a:gd name="T6" fmla="*/ 1 w 2"/>
                  <a:gd name="T7" fmla="*/ 2 h 3"/>
                  <a:gd name="T8" fmla="*/ 1 w 2"/>
                  <a:gd name="T9" fmla="*/ 2 h 3"/>
                  <a:gd name="T10" fmla="*/ 0 w 2"/>
                  <a:gd name="T11" fmla="*/ 3 h 3"/>
                  <a:gd name="T12" fmla="*/ 2 w 2"/>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2" y="0"/>
                      <a:pt x="2" y="1"/>
                      <a:pt x="1" y="1"/>
                    </a:cubicBezTo>
                    <a:cubicBezTo>
                      <a:pt x="1" y="1"/>
                      <a:pt x="1" y="1"/>
                      <a:pt x="1" y="1"/>
                    </a:cubicBezTo>
                    <a:cubicBezTo>
                      <a:pt x="1" y="1"/>
                      <a:pt x="1" y="2"/>
                      <a:pt x="1" y="2"/>
                    </a:cubicBezTo>
                    <a:cubicBezTo>
                      <a:pt x="1" y="2"/>
                      <a:pt x="1" y="1"/>
                      <a:pt x="1" y="2"/>
                    </a:cubicBezTo>
                    <a:cubicBezTo>
                      <a:pt x="0" y="3"/>
                      <a:pt x="0" y="3"/>
                      <a:pt x="0" y="3"/>
                    </a:cubicBezTo>
                    <a:cubicBezTo>
                      <a:pt x="1" y="3"/>
                      <a:pt x="1"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7" name="Freeform 2194"/>
              <p:cNvSpPr/>
              <p:nvPr/>
            </p:nvSpPr>
            <p:spPr bwMode="auto">
              <a:xfrm>
                <a:off x="270"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8" name="Rectangle 2195"/>
              <p:cNvSpPr>
                <a:spLocks noChangeArrowheads="1"/>
              </p:cNvSpPr>
              <p:nvPr/>
            </p:nvSpPr>
            <p:spPr bwMode="auto">
              <a:xfrm>
                <a:off x="270" y="317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49" name="Freeform 2196"/>
              <p:cNvSpPr/>
              <p:nvPr/>
            </p:nvSpPr>
            <p:spPr bwMode="auto">
              <a:xfrm>
                <a:off x="270" y="3176"/>
                <a:ext cx="2" cy="7"/>
              </a:xfrm>
              <a:custGeom>
                <a:avLst/>
                <a:gdLst>
                  <a:gd name="T0" fmla="*/ 1 w 1"/>
                  <a:gd name="T1" fmla="*/ 0 h 3"/>
                  <a:gd name="T2" fmla="*/ 0 w 1"/>
                  <a:gd name="T3" fmla="*/ 1 h 3"/>
                  <a:gd name="T4" fmla="*/ 0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1"/>
                      <a:pt x="1" y="0"/>
                      <a:pt x="0" y="1"/>
                    </a:cubicBezTo>
                    <a:cubicBezTo>
                      <a:pt x="1" y="1"/>
                      <a:pt x="1" y="2"/>
                      <a:pt x="0" y="3"/>
                    </a:cubicBezTo>
                    <a:cubicBezTo>
                      <a:pt x="1" y="2"/>
                      <a:pt x="1" y="2"/>
                      <a:pt x="1" y="2"/>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0" name="Freeform 2197"/>
              <p:cNvSpPr/>
              <p:nvPr/>
            </p:nvSpPr>
            <p:spPr bwMode="auto">
              <a:xfrm>
                <a:off x="272" y="31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1" name="Freeform 2198"/>
              <p:cNvSpPr/>
              <p:nvPr/>
            </p:nvSpPr>
            <p:spPr bwMode="auto">
              <a:xfrm>
                <a:off x="272" y="3178"/>
                <a:ext cx="5" cy="10"/>
              </a:xfrm>
              <a:custGeom>
                <a:avLst/>
                <a:gdLst>
                  <a:gd name="T0" fmla="*/ 2 w 2"/>
                  <a:gd name="T1" fmla="*/ 0 h 4"/>
                  <a:gd name="T2" fmla="*/ 1 w 2"/>
                  <a:gd name="T3" fmla="*/ 2 h 4"/>
                  <a:gd name="T4" fmla="*/ 1 w 2"/>
                  <a:gd name="T5" fmla="*/ 1 h 4"/>
                  <a:gd name="T6" fmla="*/ 1 w 2"/>
                  <a:gd name="T7" fmla="*/ 1 h 4"/>
                  <a:gd name="T8" fmla="*/ 1 w 2"/>
                  <a:gd name="T9" fmla="*/ 0 h 4"/>
                  <a:gd name="T10" fmla="*/ 0 w 2"/>
                  <a:gd name="T11" fmla="*/ 1 h 4"/>
                  <a:gd name="T12" fmla="*/ 0 w 2"/>
                  <a:gd name="T13" fmla="*/ 0 h 4"/>
                  <a:gd name="T14" fmla="*/ 0 w 2"/>
                  <a:gd name="T15" fmla="*/ 2 h 4"/>
                  <a:gd name="T16" fmla="*/ 0 w 2"/>
                  <a:gd name="T17" fmla="*/ 2 h 4"/>
                  <a:gd name="T18" fmla="*/ 0 w 2"/>
                  <a:gd name="T19" fmla="*/ 3 h 4"/>
                  <a:gd name="T20" fmla="*/ 1 w 2"/>
                  <a:gd name="T21" fmla="*/ 4 h 4"/>
                  <a:gd name="T22" fmla="*/ 2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2" y="0"/>
                    </a:moveTo>
                    <a:cubicBezTo>
                      <a:pt x="1" y="2"/>
                      <a:pt x="1" y="2"/>
                      <a:pt x="1" y="2"/>
                    </a:cubicBezTo>
                    <a:cubicBezTo>
                      <a:pt x="1" y="1"/>
                      <a:pt x="1" y="1"/>
                      <a:pt x="1" y="1"/>
                    </a:cubicBezTo>
                    <a:cubicBezTo>
                      <a:pt x="1" y="1"/>
                      <a:pt x="1" y="2"/>
                      <a:pt x="1" y="1"/>
                    </a:cubicBezTo>
                    <a:cubicBezTo>
                      <a:pt x="1" y="0"/>
                      <a:pt x="1" y="1"/>
                      <a:pt x="1" y="0"/>
                    </a:cubicBezTo>
                    <a:cubicBezTo>
                      <a:pt x="1" y="0"/>
                      <a:pt x="1" y="0"/>
                      <a:pt x="0" y="1"/>
                    </a:cubicBezTo>
                    <a:cubicBezTo>
                      <a:pt x="0" y="0"/>
                      <a:pt x="0" y="0"/>
                      <a:pt x="0" y="0"/>
                    </a:cubicBezTo>
                    <a:cubicBezTo>
                      <a:pt x="0" y="2"/>
                      <a:pt x="0" y="2"/>
                      <a:pt x="0" y="2"/>
                    </a:cubicBezTo>
                    <a:cubicBezTo>
                      <a:pt x="0" y="2"/>
                      <a:pt x="0" y="1"/>
                      <a:pt x="0" y="2"/>
                    </a:cubicBezTo>
                    <a:cubicBezTo>
                      <a:pt x="0" y="2"/>
                      <a:pt x="0" y="3"/>
                      <a:pt x="0" y="3"/>
                    </a:cubicBezTo>
                    <a:cubicBezTo>
                      <a:pt x="0" y="2"/>
                      <a:pt x="0" y="4"/>
                      <a:pt x="1" y="4"/>
                    </a:cubicBezTo>
                    <a:cubicBezTo>
                      <a:pt x="1" y="4"/>
                      <a:pt x="1" y="1"/>
                      <a:pt x="2"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2" name="Freeform 2199"/>
              <p:cNvSpPr/>
              <p:nvPr/>
            </p:nvSpPr>
            <p:spPr bwMode="auto">
              <a:xfrm>
                <a:off x="274" y="3183"/>
                <a:ext cx="3" cy="2"/>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3" name="Freeform 2200"/>
              <p:cNvSpPr/>
              <p:nvPr/>
            </p:nvSpPr>
            <p:spPr bwMode="auto">
              <a:xfrm>
                <a:off x="277" y="3178"/>
                <a:ext cx="2" cy="10"/>
              </a:xfrm>
              <a:custGeom>
                <a:avLst/>
                <a:gdLst>
                  <a:gd name="T0" fmla="*/ 0 w 1"/>
                  <a:gd name="T1" fmla="*/ 0 h 4"/>
                  <a:gd name="T2" fmla="*/ 0 w 1"/>
                  <a:gd name="T3" fmla="*/ 1 h 4"/>
                  <a:gd name="T4" fmla="*/ 0 w 1"/>
                  <a:gd name="T5" fmla="*/ 0 h 4"/>
                  <a:gd name="T6" fmla="*/ 0 w 1"/>
                  <a:gd name="T7" fmla="*/ 2 h 4"/>
                  <a:gd name="T8" fmla="*/ 0 w 1"/>
                  <a:gd name="T9" fmla="*/ 1 h 4"/>
                  <a:gd name="T10" fmla="*/ 0 w 1"/>
                  <a:gd name="T11" fmla="*/ 3 h 4"/>
                  <a:gd name="T12" fmla="*/ 0 w 1"/>
                  <a:gd name="T13" fmla="*/ 3 h 4"/>
                  <a:gd name="T14" fmla="*/ 1 w 1"/>
                  <a:gd name="T15" fmla="*/ 3 h 4"/>
                  <a:gd name="T16" fmla="*/ 1 w 1"/>
                  <a:gd name="T17" fmla="*/ 2 h 4"/>
                  <a:gd name="T18" fmla="*/ 1 w 1"/>
                  <a:gd name="T19" fmla="*/ 2 h 4"/>
                  <a:gd name="T20" fmla="*/ 0 w 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0" y="0"/>
                    </a:moveTo>
                    <a:cubicBezTo>
                      <a:pt x="0" y="1"/>
                      <a:pt x="0" y="1"/>
                      <a:pt x="0" y="1"/>
                    </a:cubicBezTo>
                    <a:cubicBezTo>
                      <a:pt x="0" y="0"/>
                      <a:pt x="0" y="0"/>
                      <a:pt x="0" y="0"/>
                    </a:cubicBezTo>
                    <a:cubicBezTo>
                      <a:pt x="0" y="1"/>
                      <a:pt x="0" y="1"/>
                      <a:pt x="0" y="2"/>
                    </a:cubicBezTo>
                    <a:cubicBezTo>
                      <a:pt x="0" y="3"/>
                      <a:pt x="0" y="1"/>
                      <a:pt x="0" y="1"/>
                    </a:cubicBezTo>
                    <a:cubicBezTo>
                      <a:pt x="1" y="2"/>
                      <a:pt x="0" y="2"/>
                      <a:pt x="0" y="3"/>
                    </a:cubicBezTo>
                    <a:cubicBezTo>
                      <a:pt x="0" y="3"/>
                      <a:pt x="0" y="3"/>
                      <a:pt x="0" y="3"/>
                    </a:cubicBezTo>
                    <a:cubicBezTo>
                      <a:pt x="0" y="4"/>
                      <a:pt x="1" y="3"/>
                      <a:pt x="1" y="3"/>
                    </a:cubicBezTo>
                    <a:cubicBezTo>
                      <a:pt x="1" y="2"/>
                      <a:pt x="1" y="2"/>
                      <a:pt x="1" y="2"/>
                    </a:cubicBezTo>
                    <a:cubicBezTo>
                      <a:pt x="1" y="2"/>
                      <a:pt x="1" y="2"/>
                      <a:pt x="1" y="2"/>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4" name="Freeform 2201"/>
              <p:cNvSpPr/>
              <p:nvPr/>
            </p:nvSpPr>
            <p:spPr bwMode="auto">
              <a:xfrm>
                <a:off x="277" y="31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5" name="Freeform 2202"/>
              <p:cNvSpPr/>
              <p:nvPr/>
            </p:nvSpPr>
            <p:spPr bwMode="auto">
              <a:xfrm>
                <a:off x="279" y="318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6" name="Freeform 2203"/>
              <p:cNvSpPr/>
              <p:nvPr/>
            </p:nvSpPr>
            <p:spPr bwMode="auto">
              <a:xfrm>
                <a:off x="279" y="3178"/>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7" name="Freeform 2204"/>
              <p:cNvSpPr/>
              <p:nvPr/>
            </p:nvSpPr>
            <p:spPr bwMode="auto">
              <a:xfrm>
                <a:off x="279" y="3176"/>
                <a:ext cx="21" cy="12"/>
              </a:xfrm>
              <a:custGeom>
                <a:avLst/>
                <a:gdLst>
                  <a:gd name="T0" fmla="*/ 9 w 9"/>
                  <a:gd name="T1" fmla="*/ 3 h 5"/>
                  <a:gd name="T2" fmla="*/ 8 w 9"/>
                  <a:gd name="T3" fmla="*/ 3 h 5"/>
                  <a:gd name="T4" fmla="*/ 9 w 9"/>
                  <a:gd name="T5" fmla="*/ 1 h 5"/>
                  <a:gd name="T6" fmla="*/ 8 w 9"/>
                  <a:gd name="T7" fmla="*/ 0 h 5"/>
                  <a:gd name="T8" fmla="*/ 8 w 9"/>
                  <a:gd name="T9" fmla="*/ 1 h 5"/>
                  <a:gd name="T10" fmla="*/ 8 w 9"/>
                  <a:gd name="T11" fmla="*/ 0 h 5"/>
                  <a:gd name="T12" fmla="*/ 6 w 9"/>
                  <a:gd name="T13" fmla="*/ 1 h 5"/>
                  <a:gd name="T14" fmla="*/ 6 w 9"/>
                  <a:gd name="T15" fmla="*/ 1 h 5"/>
                  <a:gd name="T16" fmla="*/ 2 w 9"/>
                  <a:gd name="T17" fmla="*/ 1 h 5"/>
                  <a:gd name="T18" fmla="*/ 2 w 9"/>
                  <a:gd name="T19" fmla="*/ 3 h 5"/>
                  <a:gd name="T20" fmla="*/ 2 w 9"/>
                  <a:gd name="T21" fmla="*/ 2 h 5"/>
                  <a:gd name="T22" fmla="*/ 2 w 9"/>
                  <a:gd name="T23" fmla="*/ 2 h 5"/>
                  <a:gd name="T24" fmla="*/ 1 w 9"/>
                  <a:gd name="T25" fmla="*/ 1 h 5"/>
                  <a:gd name="T26" fmla="*/ 1 w 9"/>
                  <a:gd name="T27" fmla="*/ 3 h 5"/>
                  <a:gd name="T28" fmla="*/ 1 w 9"/>
                  <a:gd name="T29" fmla="*/ 1 h 5"/>
                  <a:gd name="T30" fmla="*/ 0 w 9"/>
                  <a:gd name="T31" fmla="*/ 2 h 5"/>
                  <a:gd name="T32" fmla="*/ 1 w 9"/>
                  <a:gd name="T33" fmla="*/ 4 h 5"/>
                  <a:gd name="T34" fmla="*/ 0 w 9"/>
                  <a:gd name="T35" fmla="*/ 4 h 5"/>
                  <a:gd name="T36" fmla="*/ 3 w 9"/>
                  <a:gd name="T37" fmla="*/ 2 h 5"/>
                  <a:gd name="T38" fmla="*/ 3 w 9"/>
                  <a:gd name="T39" fmla="*/ 3 h 5"/>
                  <a:gd name="T40" fmla="*/ 4 w 9"/>
                  <a:gd name="T41" fmla="*/ 4 h 5"/>
                  <a:gd name="T42" fmla="*/ 5 w 9"/>
                  <a:gd name="T43" fmla="*/ 2 h 5"/>
                  <a:gd name="T44" fmla="*/ 5 w 9"/>
                  <a:gd name="T45" fmla="*/ 3 h 5"/>
                  <a:gd name="T46" fmla="*/ 5 w 9"/>
                  <a:gd name="T47" fmla="*/ 2 h 5"/>
                  <a:gd name="T48" fmla="*/ 5 w 9"/>
                  <a:gd name="T49" fmla="*/ 3 h 5"/>
                  <a:gd name="T50" fmla="*/ 5 w 9"/>
                  <a:gd name="T51" fmla="*/ 1 h 5"/>
                  <a:gd name="T52" fmla="*/ 6 w 9"/>
                  <a:gd name="T53" fmla="*/ 4 h 5"/>
                  <a:gd name="T54" fmla="*/ 6 w 9"/>
                  <a:gd name="T55" fmla="*/ 3 h 5"/>
                  <a:gd name="T56" fmla="*/ 6 w 9"/>
                  <a:gd name="T57" fmla="*/ 2 h 5"/>
                  <a:gd name="T58" fmla="*/ 7 w 9"/>
                  <a:gd name="T59" fmla="*/ 4 h 5"/>
                  <a:gd name="T60" fmla="*/ 7 w 9"/>
                  <a:gd name="T61" fmla="*/ 2 h 5"/>
                  <a:gd name="T62" fmla="*/ 7 w 9"/>
                  <a:gd name="T63" fmla="*/ 1 h 5"/>
                  <a:gd name="T64" fmla="*/ 8 w 9"/>
                  <a:gd name="T65" fmla="*/ 2 h 5"/>
                  <a:gd name="T66" fmla="*/ 8 w 9"/>
                  <a:gd name="T67" fmla="*/ 3 h 5"/>
                  <a:gd name="T68" fmla="*/ 8 w 9"/>
                  <a:gd name="T69" fmla="*/ 4 h 5"/>
                  <a:gd name="T70" fmla="*/ 8 w 9"/>
                  <a:gd name="T71" fmla="*/ 2 h 5"/>
                  <a:gd name="T72" fmla="*/ 9 w 9"/>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5">
                    <a:moveTo>
                      <a:pt x="9" y="3"/>
                    </a:moveTo>
                    <a:cubicBezTo>
                      <a:pt x="9" y="3"/>
                      <a:pt x="9" y="2"/>
                      <a:pt x="8" y="3"/>
                    </a:cubicBezTo>
                    <a:cubicBezTo>
                      <a:pt x="8" y="2"/>
                      <a:pt x="9" y="2"/>
                      <a:pt x="9" y="1"/>
                    </a:cubicBezTo>
                    <a:cubicBezTo>
                      <a:pt x="8" y="1"/>
                      <a:pt x="8" y="0"/>
                      <a:pt x="8" y="0"/>
                    </a:cubicBezTo>
                    <a:cubicBezTo>
                      <a:pt x="8" y="0"/>
                      <a:pt x="8" y="1"/>
                      <a:pt x="8" y="1"/>
                    </a:cubicBezTo>
                    <a:cubicBezTo>
                      <a:pt x="8" y="0"/>
                      <a:pt x="8" y="0"/>
                      <a:pt x="8" y="0"/>
                    </a:cubicBezTo>
                    <a:cubicBezTo>
                      <a:pt x="7" y="0"/>
                      <a:pt x="7" y="1"/>
                      <a:pt x="6" y="1"/>
                    </a:cubicBezTo>
                    <a:cubicBezTo>
                      <a:pt x="6" y="0"/>
                      <a:pt x="6" y="1"/>
                      <a:pt x="6" y="1"/>
                    </a:cubicBezTo>
                    <a:cubicBezTo>
                      <a:pt x="5" y="1"/>
                      <a:pt x="4" y="2"/>
                      <a:pt x="2" y="1"/>
                    </a:cubicBezTo>
                    <a:cubicBezTo>
                      <a:pt x="2" y="3"/>
                      <a:pt x="2" y="3"/>
                      <a:pt x="2" y="3"/>
                    </a:cubicBezTo>
                    <a:cubicBezTo>
                      <a:pt x="2" y="2"/>
                      <a:pt x="2" y="3"/>
                      <a:pt x="2" y="2"/>
                    </a:cubicBezTo>
                    <a:cubicBezTo>
                      <a:pt x="2" y="2"/>
                      <a:pt x="2" y="2"/>
                      <a:pt x="2" y="2"/>
                    </a:cubicBezTo>
                    <a:cubicBezTo>
                      <a:pt x="2" y="0"/>
                      <a:pt x="1" y="2"/>
                      <a:pt x="1" y="1"/>
                    </a:cubicBezTo>
                    <a:cubicBezTo>
                      <a:pt x="1" y="2"/>
                      <a:pt x="1" y="3"/>
                      <a:pt x="1" y="3"/>
                    </a:cubicBezTo>
                    <a:cubicBezTo>
                      <a:pt x="1" y="1"/>
                      <a:pt x="1" y="3"/>
                      <a:pt x="1" y="1"/>
                    </a:cubicBezTo>
                    <a:cubicBezTo>
                      <a:pt x="0" y="1"/>
                      <a:pt x="1" y="3"/>
                      <a:pt x="0" y="2"/>
                    </a:cubicBezTo>
                    <a:cubicBezTo>
                      <a:pt x="0" y="3"/>
                      <a:pt x="1" y="3"/>
                      <a:pt x="1" y="4"/>
                    </a:cubicBezTo>
                    <a:cubicBezTo>
                      <a:pt x="1" y="4"/>
                      <a:pt x="0" y="3"/>
                      <a:pt x="0" y="4"/>
                    </a:cubicBezTo>
                    <a:cubicBezTo>
                      <a:pt x="1" y="5"/>
                      <a:pt x="2" y="3"/>
                      <a:pt x="3" y="2"/>
                    </a:cubicBezTo>
                    <a:cubicBezTo>
                      <a:pt x="3" y="3"/>
                      <a:pt x="3" y="3"/>
                      <a:pt x="3" y="3"/>
                    </a:cubicBezTo>
                    <a:cubicBezTo>
                      <a:pt x="3" y="2"/>
                      <a:pt x="4" y="2"/>
                      <a:pt x="4" y="4"/>
                    </a:cubicBezTo>
                    <a:cubicBezTo>
                      <a:pt x="4" y="3"/>
                      <a:pt x="5" y="4"/>
                      <a:pt x="5" y="2"/>
                    </a:cubicBezTo>
                    <a:cubicBezTo>
                      <a:pt x="5" y="3"/>
                      <a:pt x="5" y="3"/>
                      <a:pt x="5" y="3"/>
                    </a:cubicBezTo>
                    <a:cubicBezTo>
                      <a:pt x="5" y="2"/>
                      <a:pt x="5" y="2"/>
                      <a:pt x="5" y="2"/>
                    </a:cubicBezTo>
                    <a:cubicBezTo>
                      <a:pt x="5" y="2"/>
                      <a:pt x="5" y="3"/>
                      <a:pt x="5" y="3"/>
                    </a:cubicBezTo>
                    <a:cubicBezTo>
                      <a:pt x="5" y="2"/>
                      <a:pt x="5" y="2"/>
                      <a:pt x="5" y="1"/>
                    </a:cubicBezTo>
                    <a:cubicBezTo>
                      <a:pt x="6" y="2"/>
                      <a:pt x="6" y="3"/>
                      <a:pt x="6" y="4"/>
                    </a:cubicBezTo>
                    <a:cubicBezTo>
                      <a:pt x="6" y="3"/>
                      <a:pt x="6" y="3"/>
                      <a:pt x="6" y="3"/>
                    </a:cubicBezTo>
                    <a:cubicBezTo>
                      <a:pt x="6" y="3"/>
                      <a:pt x="6" y="2"/>
                      <a:pt x="6" y="2"/>
                    </a:cubicBezTo>
                    <a:cubicBezTo>
                      <a:pt x="6" y="2"/>
                      <a:pt x="7" y="3"/>
                      <a:pt x="7" y="4"/>
                    </a:cubicBezTo>
                    <a:cubicBezTo>
                      <a:pt x="7" y="4"/>
                      <a:pt x="7" y="2"/>
                      <a:pt x="7" y="2"/>
                    </a:cubicBezTo>
                    <a:cubicBezTo>
                      <a:pt x="7" y="1"/>
                      <a:pt x="7" y="1"/>
                      <a:pt x="7" y="1"/>
                    </a:cubicBezTo>
                    <a:cubicBezTo>
                      <a:pt x="7" y="1"/>
                      <a:pt x="8" y="2"/>
                      <a:pt x="8" y="2"/>
                    </a:cubicBezTo>
                    <a:cubicBezTo>
                      <a:pt x="8" y="3"/>
                      <a:pt x="8" y="3"/>
                      <a:pt x="8" y="3"/>
                    </a:cubicBezTo>
                    <a:cubicBezTo>
                      <a:pt x="8" y="4"/>
                      <a:pt x="8" y="4"/>
                      <a:pt x="8" y="4"/>
                    </a:cubicBezTo>
                    <a:cubicBezTo>
                      <a:pt x="8" y="2"/>
                      <a:pt x="8" y="2"/>
                      <a:pt x="8" y="2"/>
                    </a:cubicBezTo>
                    <a:cubicBezTo>
                      <a:pt x="8" y="3"/>
                      <a:pt x="9" y="3"/>
                      <a:pt x="9"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8" name="Freeform 2205"/>
              <p:cNvSpPr/>
              <p:nvPr/>
            </p:nvSpPr>
            <p:spPr bwMode="auto">
              <a:xfrm>
                <a:off x="298" y="318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9" name="Freeform 2206"/>
              <p:cNvSpPr/>
              <p:nvPr/>
            </p:nvSpPr>
            <p:spPr bwMode="auto">
              <a:xfrm>
                <a:off x="300" y="31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0" name="Freeform 2207"/>
              <p:cNvSpPr/>
              <p:nvPr/>
            </p:nvSpPr>
            <p:spPr bwMode="auto">
              <a:xfrm>
                <a:off x="293" y="3176"/>
                <a:ext cx="3" cy="2"/>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1" name="Freeform 2208"/>
              <p:cNvSpPr/>
              <p:nvPr/>
            </p:nvSpPr>
            <p:spPr bwMode="auto">
              <a:xfrm>
                <a:off x="293" y="3185"/>
                <a:ext cx="3" cy="3"/>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lnTo>
                      <a:pt x="0" y="0"/>
                    </a:ln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2" name="Freeform 2209"/>
              <p:cNvSpPr/>
              <p:nvPr/>
            </p:nvSpPr>
            <p:spPr bwMode="auto">
              <a:xfrm>
                <a:off x="291" y="3185"/>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3" name="Rectangle 2210"/>
              <p:cNvSpPr>
                <a:spLocks noChangeArrowheads="1"/>
              </p:cNvSpPr>
              <p:nvPr/>
            </p:nvSpPr>
            <p:spPr bwMode="auto">
              <a:xfrm>
                <a:off x="300" y="31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4" name="Freeform 2211"/>
              <p:cNvSpPr/>
              <p:nvPr/>
            </p:nvSpPr>
            <p:spPr bwMode="auto">
              <a:xfrm>
                <a:off x="300" y="3169"/>
                <a:ext cx="10" cy="14"/>
              </a:xfrm>
              <a:custGeom>
                <a:avLst/>
                <a:gdLst>
                  <a:gd name="T0" fmla="*/ 3 w 4"/>
                  <a:gd name="T1" fmla="*/ 1 h 6"/>
                  <a:gd name="T2" fmla="*/ 2 w 4"/>
                  <a:gd name="T3" fmla="*/ 1 h 6"/>
                  <a:gd name="T4" fmla="*/ 3 w 4"/>
                  <a:gd name="T5" fmla="*/ 3 h 6"/>
                  <a:gd name="T6" fmla="*/ 2 w 4"/>
                  <a:gd name="T7" fmla="*/ 1 h 6"/>
                  <a:gd name="T8" fmla="*/ 1 w 4"/>
                  <a:gd name="T9" fmla="*/ 3 h 6"/>
                  <a:gd name="T10" fmla="*/ 1 w 4"/>
                  <a:gd name="T11" fmla="*/ 2 h 6"/>
                  <a:gd name="T12" fmla="*/ 1 w 4"/>
                  <a:gd name="T13" fmla="*/ 5 h 6"/>
                  <a:gd name="T14" fmla="*/ 0 w 4"/>
                  <a:gd name="T15" fmla="*/ 2 h 6"/>
                  <a:gd name="T16" fmla="*/ 0 w 4"/>
                  <a:gd name="T17" fmla="*/ 2 h 6"/>
                  <a:gd name="T18" fmla="*/ 0 w 4"/>
                  <a:gd name="T19" fmla="*/ 3 h 6"/>
                  <a:gd name="T20" fmla="*/ 0 w 4"/>
                  <a:gd name="T21" fmla="*/ 5 h 6"/>
                  <a:gd name="T22" fmla="*/ 0 w 4"/>
                  <a:gd name="T23" fmla="*/ 6 h 6"/>
                  <a:gd name="T24" fmla="*/ 1 w 4"/>
                  <a:gd name="T25" fmla="*/ 5 h 6"/>
                  <a:gd name="T26" fmla="*/ 1 w 4"/>
                  <a:gd name="T27" fmla="*/ 6 h 6"/>
                  <a:gd name="T28" fmla="*/ 1 w 4"/>
                  <a:gd name="T29" fmla="*/ 5 h 6"/>
                  <a:gd name="T30" fmla="*/ 1 w 4"/>
                  <a:gd name="T31" fmla="*/ 6 h 6"/>
                  <a:gd name="T32" fmla="*/ 1 w 4"/>
                  <a:gd name="T33" fmla="*/ 5 h 6"/>
                  <a:gd name="T34" fmla="*/ 1 w 4"/>
                  <a:gd name="T35" fmla="*/ 5 h 6"/>
                  <a:gd name="T36" fmla="*/ 1 w 4"/>
                  <a:gd name="T37" fmla="*/ 4 h 6"/>
                  <a:gd name="T38" fmla="*/ 2 w 4"/>
                  <a:gd name="T39" fmla="*/ 5 h 6"/>
                  <a:gd name="T40" fmla="*/ 1 w 4"/>
                  <a:gd name="T41" fmla="*/ 4 h 6"/>
                  <a:gd name="T42" fmla="*/ 3 w 4"/>
                  <a:gd name="T43" fmla="*/ 5 h 6"/>
                  <a:gd name="T44" fmla="*/ 3 w 4"/>
                  <a:gd name="T45" fmla="*/ 4 h 6"/>
                  <a:gd name="T46" fmla="*/ 2 w 4"/>
                  <a:gd name="T47" fmla="*/ 5 h 6"/>
                  <a:gd name="T48" fmla="*/ 2 w 4"/>
                  <a:gd name="T49" fmla="*/ 3 h 6"/>
                  <a:gd name="T50" fmla="*/ 3 w 4"/>
                  <a:gd name="T51" fmla="*/ 5 h 6"/>
                  <a:gd name="T52" fmla="*/ 4 w 4"/>
                  <a:gd name="T53" fmla="*/ 4 h 6"/>
                  <a:gd name="T54" fmla="*/ 4 w 4"/>
                  <a:gd name="T55" fmla="*/ 4 h 6"/>
                  <a:gd name="T56" fmla="*/ 4 w 4"/>
                  <a:gd name="T57" fmla="*/ 3 h 6"/>
                  <a:gd name="T58" fmla="*/ 4 w 4"/>
                  <a:gd name="T59" fmla="*/ 3 h 6"/>
                  <a:gd name="T60" fmla="*/ 3 w 4"/>
                  <a:gd name="T61" fmla="*/ 2 h 6"/>
                  <a:gd name="T62" fmla="*/ 4 w 4"/>
                  <a:gd name="T63" fmla="*/ 3 h 6"/>
                  <a:gd name="T64" fmla="*/ 3 w 4"/>
                  <a:gd name="T65" fmla="*/ 1 h 6"/>
                  <a:gd name="T66" fmla="*/ 3 w 4"/>
                  <a:gd name="T67" fmla="*/ 2 h 6"/>
                  <a:gd name="T68" fmla="*/ 3 w 4"/>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6">
                    <a:moveTo>
                      <a:pt x="3" y="1"/>
                    </a:moveTo>
                    <a:cubicBezTo>
                      <a:pt x="2" y="0"/>
                      <a:pt x="2" y="1"/>
                      <a:pt x="2" y="1"/>
                    </a:cubicBezTo>
                    <a:cubicBezTo>
                      <a:pt x="2" y="1"/>
                      <a:pt x="3" y="3"/>
                      <a:pt x="3" y="3"/>
                    </a:cubicBezTo>
                    <a:cubicBezTo>
                      <a:pt x="2" y="1"/>
                      <a:pt x="2" y="1"/>
                      <a:pt x="2" y="1"/>
                    </a:cubicBezTo>
                    <a:cubicBezTo>
                      <a:pt x="1" y="1"/>
                      <a:pt x="1" y="1"/>
                      <a:pt x="1" y="3"/>
                    </a:cubicBezTo>
                    <a:cubicBezTo>
                      <a:pt x="1" y="2"/>
                      <a:pt x="1" y="2"/>
                      <a:pt x="1" y="2"/>
                    </a:cubicBezTo>
                    <a:cubicBezTo>
                      <a:pt x="0" y="3"/>
                      <a:pt x="1" y="6"/>
                      <a:pt x="1" y="5"/>
                    </a:cubicBezTo>
                    <a:cubicBezTo>
                      <a:pt x="1" y="3"/>
                      <a:pt x="0" y="4"/>
                      <a:pt x="0" y="2"/>
                    </a:cubicBezTo>
                    <a:cubicBezTo>
                      <a:pt x="0" y="2"/>
                      <a:pt x="0" y="2"/>
                      <a:pt x="0" y="2"/>
                    </a:cubicBezTo>
                    <a:cubicBezTo>
                      <a:pt x="0" y="2"/>
                      <a:pt x="0" y="3"/>
                      <a:pt x="0" y="3"/>
                    </a:cubicBezTo>
                    <a:cubicBezTo>
                      <a:pt x="0" y="4"/>
                      <a:pt x="0" y="4"/>
                      <a:pt x="0" y="5"/>
                    </a:cubicBezTo>
                    <a:cubicBezTo>
                      <a:pt x="0" y="5"/>
                      <a:pt x="0" y="5"/>
                      <a:pt x="0" y="6"/>
                    </a:cubicBezTo>
                    <a:cubicBezTo>
                      <a:pt x="0" y="5"/>
                      <a:pt x="1" y="6"/>
                      <a:pt x="1" y="5"/>
                    </a:cubicBezTo>
                    <a:cubicBezTo>
                      <a:pt x="1" y="5"/>
                      <a:pt x="0" y="5"/>
                      <a:pt x="1" y="6"/>
                    </a:cubicBezTo>
                    <a:cubicBezTo>
                      <a:pt x="1" y="5"/>
                      <a:pt x="1" y="5"/>
                      <a:pt x="1" y="5"/>
                    </a:cubicBezTo>
                    <a:cubicBezTo>
                      <a:pt x="1" y="5"/>
                      <a:pt x="1" y="6"/>
                      <a:pt x="1" y="6"/>
                    </a:cubicBezTo>
                    <a:cubicBezTo>
                      <a:pt x="1" y="5"/>
                      <a:pt x="1" y="5"/>
                      <a:pt x="1" y="5"/>
                    </a:cubicBezTo>
                    <a:cubicBezTo>
                      <a:pt x="1" y="5"/>
                      <a:pt x="1" y="5"/>
                      <a:pt x="1" y="5"/>
                    </a:cubicBezTo>
                    <a:cubicBezTo>
                      <a:pt x="1" y="5"/>
                      <a:pt x="2" y="5"/>
                      <a:pt x="1" y="4"/>
                    </a:cubicBezTo>
                    <a:cubicBezTo>
                      <a:pt x="2" y="5"/>
                      <a:pt x="2" y="5"/>
                      <a:pt x="2" y="5"/>
                    </a:cubicBezTo>
                    <a:cubicBezTo>
                      <a:pt x="1" y="4"/>
                      <a:pt x="1" y="4"/>
                      <a:pt x="1" y="4"/>
                    </a:cubicBezTo>
                    <a:cubicBezTo>
                      <a:pt x="2" y="5"/>
                      <a:pt x="3" y="6"/>
                      <a:pt x="3" y="5"/>
                    </a:cubicBezTo>
                    <a:cubicBezTo>
                      <a:pt x="3" y="4"/>
                      <a:pt x="3" y="4"/>
                      <a:pt x="3" y="4"/>
                    </a:cubicBezTo>
                    <a:cubicBezTo>
                      <a:pt x="2" y="4"/>
                      <a:pt x="3" y="5"/>
                      <a:pt x="2" y="5"/>
                    </a:cubicBezTo>
                    <a:cubicBezTo>
                      <a:pt x="2" y="4"/>
                      <a:pt x="2" y="3"/>
                      <a:pt x="2" y="3"/>
                    </a:cubicBezTo>
                    <a:cubicBezTo>
                      <a:pt x="2" y="4"/>
                      <a:pt x="2" y="3"/>
                      <a:pt x="3" y="5"/>
                    </a:cubicBezTo>
                    <a:cubicBezTo>
                      <a:pt x="3" y="5"/>
                      <a:pt x="3" y="4"/>
                      <a:pt x="4" y="4"/>
                    </a:cubicBezTo>
                    <a:cubicBezTo>
                      <a:pt x="4" y="4"/>
                      <a:pt x="4" y="4"/>
                      <a:pt x="4" y="4"/>
                    </a:cubicBezTo>
                    <a:cubicBezTo>
                      <a:pt x="3" y="3"/>
                      <a:pt x="4" y="5"/>
                      <a:pt x="4" y="3"/>
                    </a:cubicBezTo>
                    <a:cubicBezTo>
                      <a:pt x="4" y="3"/>
                      <a:pt x="4" y="3"/>
                      <a:pt x="4" y="3"/>
                    </a:cubicBezTo>
                    <a:cubicBezTo>
                      <a:pt x="3" y="3"/>
                      <a:pt x="3" y="3"/>
                      <a:pt x="3" y="2"/>
                    </a:cubicBezTo>
                    <a:cubicBezTo>
                      <a:pt x="4" y="3"/>
                      <a:pt x="4" y="3"/>
                      <a:pt x="4" y="3"/>
                    </a:cubicBezTo>
                    <a:cubicBezTo>
                      <a:pt x="3" y="2"/>
                      <a:pt x="4" y="2"/>
                      <a:pt x="3" y="1"/>
                    </a:cubicBezTo>
                    <a:cubicBezTo>
                      <a:pt x="3" y="1"/>
                      <a:pt x="3" y="2"/>
                      <a:pt x="3" y="2"/>
                    </a:cubicBezTo>
                    <a:cubicBezTo>
                      <a:pt x="3" y="2"/>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5" name="Freeform 2212"/>
              <p:cNvSpPr/>
              <p:nvPr/>
            </p:nvSpPr>
            <p:spPr bwMode="auto">
              <a:xfrm>
                <a:off x="303" y="318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6" name="Freeform 2213"/>
              <p:cNvSpPr/>
              <p:nvPr/>
            </p:nvSpPr>
            <p:spPr bwMode="auto">
              <a:xfrm>
                <a:off x="310" y="3164"/>
                <a:ext cx="7" cy="19"/>
              </a:xfrm>
              <a:custGeom>
                <a:avLst/>
                <a:gdLst>
                  <a:gd name="T0" fmla="*/ 1 w 3"/>
                  <a:gd name="T1" fmla="*/ 4 h 8"/>
                  <a:gd name="T2" fmla="*/ 2 w 3"/>
                  <a:gd name="T3" fmla="*/ 5 h 8"/>
                  <a:gd name="T4" fmla="*/ 1 w 3"/>
                  <a:gd name="T5" fmla="*/ 3 h 8"/>
                  <a:gd name="T6" fmla="*/ 1 w 3"/>
                  <a:gd name="T7" fmla="*/ 3 h 8"/>
                  <a:gd name="T8" fmla="*/ 2 w 3"/>
                  <a:gd name="T9" fmla="*/ 4 h 8"/>
                  <a:gd name="T10" fmla="*/ 2 w 3"/>
                  <a:gd name="T11" fmla="*/ 5 h 8"/>
                  <a:gd name="T12" fmla="*/ 2 w 3"/>
                  <a:gd name="T13" fmla="*/ 3 h 8"/>
                  <a:gd name="T14" fmla="*/ 1 w 3"/>
                  <a:gd name="T15" fmla="*/ 2 h 8"/>
                  <a:gd name="T16" fmla="*/ 2 w 3"/>
                  <a:gd name="T17" fmla="*/ 3 h 8"/>
                  <a:gd name="T18" fmla="*/ 3 w 3"/>
                  <a:gd name="T19" fmla="*/ 4 h 8"/>
                  <a:gd name="T20" fmla="*/ 1 w 3"/>
                  <a:gd name="T21" fmla="*/ 0 h 8"/>
                  <a:gd name="T22" fmla="*/ 1 w 3"/>
                  <a:gd name="T23" fmla="*/ 1 h 8"/>
                  <a:gd name="T24" fmla="*/ 2 w 3"/>
                  <a:gd name="T25" fmla="*/ 2 h 8"/>
                  <a:gd name="T26" fmla="*/ 2 w 3"/>
                  <a:gd name="T27" fmla="*/ 2 h 8"/>
                  <a:gd name="T28" fmla="*/ 1 w 3"/>
                  <a:gd name="T29" fmla="*/ 1 h 8"/>
                  <a:gd name="T30" fmla="*/ 0 w 3"/>
                  <a:gd name="T31" fmla="*/ 2 h 8"/>
                  <a:gd name="T32" fmla="*/ 0 w 3"/>
                  <a:gd name="T33" fmla="*/ 2 h 8"/>
                  <a:gd name="T34" fmla="*/ 0 w 3"/>
                  <a:gd name="T35" fmla="*/ 3 h 8"/>
                  <a:gd name="T36" fmla="*/ 1 w 3"/>
                  <a:gd name="T37" fmla="*/ 5 h 8"/>
                  <a:gd name="T38" fmla="*/ 0 w 3"/>
                  <a:gd name="T39" fmla="*/ 4 h 8"/>
                  <a:gd name="T40" fmla="*/ 1 w 3"/>
                  <a:gd name="T41" fmla="*/ 6 h 8"/>
                  <a:gd name="T42" fmla="*/ 1 w 3"/>
                  <a:gd name="T43" fmla="*/ 7 h 8"/>
                  <a:gd name="T44" fmla="*/ 2 w 3"/>
                  <a:gd name="T45" fmla="*/ 6 h 8"/>
                  <a:gd name="T46" fmla="*/ 1 w 3"/>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8">
                    <a:moveTo>
                      <a:pt x="1" y="4"/>
                    </a:moveTo>
                    <a:cubicBezTo>
                      <a:pt x="1" y="4"/>
                      <a:pt x="1" y="5"/>
                      <a:pt x="2" y="5"/>
                    </a:cubicBezTo>
                    <a:cubicBezTo>
                      <a:pt x="2" y="5"/>
                      <a:pt x="1" y="4"/>
                      <a:pt x="1" y="3"/>
                    </a:cubicBezTo>
                    <a:cubicBezTo>
                      <a:pt x="1" y="4"/>
                      <a:pt x="1" y="3"/>
                      <a:pt x="1" y="3"/>
                    </a:cubicBezTo>
                    <a:cubicBezTo>
                      <a:pt x="1" y="3"/>
                      <a:pt x="2" y="4"/>
                      <a:pt x="2" y="4"/>
                    </a:cubicBezTo>
                    <a:cubicBezTo>
                      <a:pt x="2" y="4"/>
                      <a:pt x="2" y="5"/>
                      <a:pt x="2" y="5"/>
                    </a:cubicBezTo>
                    <a:cubicBezTo>
                      <a:pt x="2" y="4"/>
                      <a:pt x="2" y="4"/>
                      <a:pt x="2" y="3"/>
                    </a:cubicBezTo>
                    <a:cubicBezTo>
                      <a:pt x="1" y="3"/>
                      <a:pt x="1" y="2"/>
                      <a:pt x="1" y="2"/>
                    </a:cubicBezTo>
                    <a:cubicBezTo>
                      <a:pt x="2" y="3"/>
                      <a:pt x="2" y="3"/>
                      <a:pt x="2" y="3"/>
                    </a:cubicBezTo>
                    <a:cubicBezTo>
                      <a:pt x="2" y="4"/>
                      <a:pt x="2" y="3"/>
                      <a:pt x="3" y="4"/>
                    </a:cubicBezTo>
                    <a:cubicBezTo>
                      <a:pt x="2" y="3"/>
                      <a:pt x="3" y="2"/>
                      <a:pt x="1" y="0"/>
                    </a:cubicBezTo>
                    <a:cubicBezTo>
                      <a:pt x="1" y="0"/>
                      <a:pt x="1" y="1"/>
                      <a:pt x="1" y="1"/>
                    </a:cubicBezTo>
                    <a:cubicBezTo>
                      <a:pt x="2" y="1"/>
                      <a:pt x="2" y="2"/>
                      <a:pt x="2" y="2"/>
                    </a:cubicBezTo>
                    <a:cubicBezTo>
                      <a:pt x="2" y="2"/>
                      <a:pt x="2" y="3"/>
                      <a:pt x="2" y="2"/>
                    </a:cubicBezTo>
                    <a:cubicBezTo>
                      <a:pt x="1" y="1"/>
                      <a:pt x="1" y="1"/>
                      <a:pt x="1" y="1"/>
                    </a:cubicBezTo>
                    <a:cubicBezTo>
                      <a:pt x="0" y="1"/>
                      <a:pt x="0" y="2"/>
                      <a:pt x="0" y="2"/>
                    </a:cubicBezTo>
                    <a:cubicBezTo>
                      <a:pt x="0" y="2"/>
                      <a:pt x="0" y="2"/>
                      <a:pt x="0" y="2"/>
                    </a:cubicBezTo>
                    <a:cubicBezTo>
                      <a:pt x="0" y="3"/>
                      <a:pt x="0" y="3"/>
                      <a:pt x="0" y="3"/>
                    </a:cubicBezTo>
                    <a:cubicBezTo>
                      <a:pt x="1" y="5"/>
                      <a:pt x="1" y="5"/>
                      <a:pt x="1" y="5"/>
                    </a:cubicBezTo>
                    <a:cubicBezTo>
                      <a:pt x="1" y="4"/>
                      <a:pt x="1" y="5"/>
                      <a:pt x="0" y="4"/>
                    </a:cubicBezTo>
                    <a:cubicBezTo>
                      <a:pt x="1" y="5"/>
                      <a:pt x="1" y="5"/>
                      <a:pt x="1" y="6"/>
                    </a:cubicBezTo>
                    <a:cubicBezTo>
                      <a:pt x="1" y="6"/>
                      <a:pt x="1" y="5"/>
                      <a:pt x="1" y="7"/>
                    </a:cubicBezTo>
                    <a:cubicBezTo>
                      <a:pt x="2" y="8"/>
                      <a:pt x="1" y="5"/>
                      <a:pt x="2"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7" name="Rectangle 2214"/>
              <p:cNvSpPr>
                <a:spLocks noChangeArrowheads="1"/>
              </p:cNvSpPr>
              <p:nvPr/>
            </p:nvSpPr>
            <p:spPr bwMode="auto">
              <a:xfrm>
                <a:off x="310" y="3176"/>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8" name="Freeform 2215"/>
              <p:cNvSpPr/>
              <p:nvPr/>
            </p:nvSpPr>
            <p:spPr bwMode="auto">
              <a:xfrm>
                <a:off x="308" y="3169"/>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9" name="Freeform 2216"/>
              <p:cNvSpPr/>
              <p:nvPr/>
            </p:nvSpPr>
            <p:spPr bwMode="auto">
              <a:xfrm>
                <a:off x="317" y="3171"/>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0" name="Freeform 2217"/>
              <p:cNvSpPr/>
              <p:nvPr/>
            </p:nvSpPr>
            <p:spPr bwMode="auto">
              <a:xfrm>
                <a:off x="312" y="3164"/>
                <a:ext cx="5" cy="7"/>
              </a:xfrm>
              <a:custGeom>
                <a:avLst/>
                <a:gdLst>
                  <a:gd name="T0" fmla="*/ 1 w 2"/>
                  <a:gd name="T1" fmla="*/ 0 h 3"/>
                  <a:gd name="T2" fmla="*/ 0 w 2"/>
                  <a:gd name="T3" fmla="*/ 0 h 3"/>
                  <a:gd name="T4" fmla="*/ 2 w 2"/>
                  <a:gd name="T5" fmla="*/ 3 h 3"/>
                  <a:gd name="T6" fmla="*/ 1 w 2"/>
                  <a:gd name="T7" fmla="*/ 1 h 3"/>
                  <a:gd name="T8" fmla="*/ 1 w 2"/>
                  <a:gd name="T9" fmla="*/ 1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0"/>
                      <a:pt x="1" y="1"/>
                      <a:pt x="0" y="0"/>
                    </a:cubicBezTo>
                    <a:cubicBezTo>
                      <a:pt x="1" y="1"/>
                      <a:pt x="1" y="2"/>
                      <a:pt x="2" y="3"/>
                    </a:cubicBezTo>
                    <a:cubicBezTo>
                      <a:pt x="2" y="3"/>
                      <a:pt x="1" y="1"/>
                      <a:pt x="1" y="1"/>
                    </a:cubicBezTo>
                    <a:cubicBezTo>
                      <a:pt x="2" y="1"/>
                      <a:pt x="1" y="0"/>
                      <a:pt x="1"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1" name="Freeform 2218"/>
              <p:cNvSpPr/>
              <p:nvPr/>
            </p:nvSpPr>
            <p:spPr bwMode="auto">
              <a:xfrm>
                <a:off x="315" y="3150"/>
                <a:ext cx="16" cy="23"/>
              </a:xfrm>
              <a:custGeom>
                <a:avLst/>
                <a:gdLst>
                  <a:gd name="T0" fmla="*/ 3 w 7"/>
                  <a:gd name="T1" fmla="*/ 7 h 10"/>
                  <a:gd name="T2" fmla="*/ 3 w 7"/>
                  <a:gd name="T3" fmla="*/ 7 h 10"/>
                  <a:gd name="T4" fmla="*/ 3 w 7"/>
                  <a:gd name="T5" fmla="*/ 8 h 10"/>
                  <a:gd name="T6" fmla="*/ 4 w 7"/>
                  <a:gd name="T7" fmla="*/ 8 h 10"/>
                  <a:gd name="T8" fmla="*/ 4 w 7"/>
                  <a:gd name="T9" fmla="*/ 7 h 10"/>
                  <a:gd name="T10" fmla="*/ 4 w 7"/>
                  <a:gd name="T11" fmla="*/ 6 h 10"/>
                  <a:gd name="T12" fmla="*/ 3 w 7"/>
                  <a:gd name="T13" fmla="*/ 5 h 10"/>
                  <a:gd name="T14" fmla="*/ 5 w 7"/>
                  <a:gd name="T15" fmla="*/ 6 h 10"/>
                  <a:gd name="T16" fmla="*/ 3 w 7"/>
                  <a:gd name="T17" fmla="*/ 5 h 10"/>
                  <a:gd name="T18" fmla="*/ 4 w 7"/>
                  <a:gd name="T19" fmla="*/ 5 h 10"/>
                  <a:gd name="T20" fmla="*/ 4 w 7"/>
                  <a:gd name="T21" fmla="*/ 5 h 10"/>
                  <a:gd name="T22" fmla="*/ 4 w 7"/>
                  <a:gd name="T23" fmla="*/ 4 h 10"/>
                  <a:gd name="T24" fmla="*/ 5 w 7"/>
                  <a:gd name="T25" fmla="*/ 5 h 10"/>
                  <a:gd name="T26" fmla="*/ 6 w 7"/>
                  <a:gd name="T27" fmla="*/ 4 h 10"/>
                  <a:gd name="T28" fmla="*/ 6 w 7"/>
                  <a:gd name="T29" fmla="*/ 4 h 10"/>
                  <a:gd name="T30" fmla="*/ 6 w 7"/>
                  <a:gd name="T31" fmla="*/ 3 h 10"/>
                  <a:gd name="T32" fmla="*/ 6 w 7"/>
                  <a:gd name="T33" fmla="*/ 3 h 10"/>
                  <a:gd name="T34" fmla="*/ 4 w 7"/>
                  <a:gd name="T35" fmla="*/ 2 h 10"/>
                  <a:gd name="T36" fmla="*/ 4 w 7"/>
                  <a:gd name="T37" fmla="*/ 2 h 10"/>
                  <a:gd name="T38" fmla="*/ 6 w 7"/>
                  <a:gd name="T39" fmla="*/ 2 h 10"/>
                  <a:gd name="T40" fmla="*/ 5 w 7"/>
                  <a:gd name="T41" fmla="*/ 2 h 10"/>
                  <a:gd name="T42" fmla="*/ 7 w 7"/>
                  <a:gd name="T43" fmla="*/ 1 h 10"/>
                  <a:gd name="T44" fmla="*/ 5 w 7"/>
                  <a:gd name="T45" fmla="*/ 1 h 10"/>
                  <a:gd name="T46" fmla="*/ 4 w 7"/>
                  <a:gd name="T47" fmla="*/ 1 h 10"/>
                  <a:gd name="T48" fmla="*/ 3 w 7"/>
                  <a:gd name="T49" fmla="*/ 1 h 10"/>
                  <a:gd name="T50" fmla="*/ 3 w 7"/>
                  <a:gd name="T51" fmla="*/ 2 h 10"/>
                  <a:gd name="T52" fmla="*/ 4 w 7"/>
                  <a:gd name="T53" fmla="*/ 3 h 10"/>
                  <a:gd name="T54" fmla="*/ 3 w 7"/>
                  <a:gd name="T55" fmla="*/ 3 h 10"/>
                  <a:gd name="T56" fmla="*/ 4 w 7"/>
                  <a:gd name="T57" fmla="*/ 3 h 10"/>
                  <a:gd name="T58" fmla="*/ 3 w 7"/>
                  <a:gd name="T59" fmla="*/ 3 h 10"/>
                  <a:gd name="T60" fmla="*/ 4 w 7"/>
                  <a:gd name="T61" fmla="*/ 3 h 10"/>
                  <a:gd name="T62" fmla="*/ 2 w 7"/>
                  <a:gd name="T63" fmla="*/ 3 h 10"/>
                  <a:gd name="T64" fmla="*/ 1 w 7"/>
                  <a:gd name="T65" fmla="*/ 5 h 10"/>
                  <a:gd name="T66" fmla="*/ 2 w 7"/>
                  <a:gd name="T67" fmla="*/ 6 h 10"/>
                  <a:gd name="T68" fmla="*/ 2 w 7"/>
                  <a:gd name="T69" fmla="*/ 7 h 10"/>
                  <a:gd name="T70" fmla="*/ 2 w 7"/>
                  <a:gd name="T71" fmla="*/ 8 h 10"/>
                  <a:gd name="T72" fmla="*/ 1 w 7"/>
                  <a:gd name="T73" fmla="*/ 6 h 10"/>
                  <a:gd name="T74" fmla="*/ 1 w 7"/>
                  <a:gd name="T75" fmla="*/ 6 h 10"/>
                  <a:gd name="T76" fmla="*/ 1 w 7"/>
                  <a:gd name="T77" fmla="*/ 7 h 10"/>
                  <a:gd name="T78" fmla="*/ 0 w 7"/>
                  <a:gd name="T79" fmla="*/ 7 h 10"/>
                  <a:gd name="T80" fmla="*/ 3 w 7"/>
                  <a:gd name="T81" fmla="*/ 9 h 10"/>
                  <a:gd name="T82" fmla="*/ 4 w 7"/>
                  <a:gd name="T83" fmla="*/ 9 h 10"/>
                  <a:gd name="T84" fmla="*/ 3 w 7"/>
                  <a:gd name="T85"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 h="10">
                    <a:moveTo>
                      <a:pt x="3" y="7"/>
                    </a:moveTo>
                    <a:cubicBezTo>
                      <a:pt x="3" y="7"/>
                      <a:pt x="3" y="7"/>
                      <a:pt x="3" y="7"/>
                    </a:cubicBezTo>
                    <a:cubicBezTo>
                      <a:pt x="3" y="7"/>
                      <a:pt x="4" y="8"/>
                      <a:pt x="3" y="8"/>
                    </a:cubicBezTo>
                    <a:cubicBezTo>
                      <a:pt x="4" y="8"/>
                      <a:pt x="3" y="7"/>
                      <a:pt x="4" y="8"/>
                    </a:cubicBezTo>
                    <a:cubicBezTo>
                      <a:pt x="4" y="7"/>
                      <a:pt x="4" y="7"/>
                      <a:pt x="4" y="7"/>
                    </a:cubicBezTo>
                    <a:cubicBezTo>
                      <a:pt x="4" y="7"/>
                      <a:pt x="3" y="6"/>
                      <a:pt x="4" y="6"/>
                    </a:cubicBezTo>
                    <a:cubicBezTo>
                      <a:pt x="4" y="6"/>
                      <a:pt x="4" y="6"/>
                      <a:pt x="3" y="5"/>
                    </a:cubicBezTo>
                    <a:cubicBezTo>
                      <a:pt x="4" y="6"/>
                      <a:pt x="4" y="6"/>
                      <a:pt x="5" y="6"/>
                    </a:cubicBezTo>
                    <a:cubicBezTo>
                      <a:pt x="5" y="6"/>
                      <a:pt x="3" y="5"/>
                      <a:pt x="3" y="5"/>
                    </a:cubicBezTo>
                    <a:cubicBezTo>
                      <a:pt x="4" y="5"/>
                      <a:pt x="3" y="4"/>
                      <a:pt x="4" y="5"/>
                    </a:cubicBezTo>
                    <a:cubicBezTo>
                      <a:pt x="4" y="5"/>
                      <a:pt x="4" y="5"/>
                      <a:pt x="4" y="5"/>
                    </a:cubicBezTo>
                    <a:cubicBezTo>
                      <a:pt x="5" y="5"/>
                      <a:pt x="4" y="4"/>
                      <a:pt x="4" y="4"/>
                    </a:cubicBezTo>
                    <a:cubicBezTo>
                      <a:pt x="5" y="5"/>
                      <a:pt x="5" y="5"/>
                      <a:pt x="5" y="5"/>
                    </a:cubicBezTo>
                    <a:cubicBezTo>
                      <a:pt x="5" y="5"/>
                      <a:pt x="5" y="4"/>
                      <a:pt x="6" y="4"/>
                    </a:cubicBezTo>
                    <a:cubicBezTo>
                      <a:pt x="6" y="4"/>
                      <a:pt x="6" y="4"/>
                      <a:pt x="6" y="4"/>
                    </a:cubicBezTo>
                    <a:cubicBezTo>
                      <a:pt x="5" y="4"/>
                      <a:pt x="6" y="3"/>
                      <a:pt x="6" y="3"/>
                    </a:cubicBezTo>
                    <a:cubicBezTo>
                      <a:pt x="6" y="3"/>
                      <a:pt x="6" y="3"/>
                      <a:pt x="6" y="3"/>
                    </a:cubicBezTo>
                    <a:cubicBezTo>
                      <a:pt x="5" y="2"/>
                      <a:pt x="6" y="3"/>
                      <a:pt x="4" y="2"/>
                    </a:cubicBezTo>
                    <a:cubicBezTo>
                      <a:pt x="6" y="3"/>
                      <a:pt x="3" y="2"/>
                      <a:pt x="4" y="2"/>
                    </a:cubicBezTo>
                    <a:cubicBezTo>
                      <a:pt x="5" y="2"/>
                      <a:pt x="5" y="2"/>
                      <a:pt x="6" y="2"/>
                    </a:cubicBezTo>
                    <a:cubicBezTo>
                      <a:pt x="5" y="2"/>
                      <a:pt x="5" y="2"/>
                      <a:pt x="5" y="2"/>
                    </a:cubicBezTo>
                    <a:cubicBezTo>
                      <a:pt x="6" y="2"/>
                      <a:pt x="5" y="1"/>
                      <a:pt x="7" y="1"/>
                    </a:cubicBezTo>
                    <a:cubicBezTo>
                      <a:pt x="5" y="1"/>
                      <a:pt x="5" y="1"/>
                      <a:pt x="5" y="1"/>
                    </a:cubicBezTo>
                    <a:cubicBezTo>
                      <a:pt x="5" y="1"/>
                      <a:pt x="6" y="0"/>
                      <a:pt x="4" y="1"/>
                    </a:cubicBezTo>
                    <a:cubicBezTo>
                      <a:pt x="6" y="0"/>
                      <a:pt x="3" y="1"/>
                      <a:pt x="3" y="1"/>
                    </a:cubicBezTo>
                    <a:cubicBezTo>
                      <a:pt x="3" y="1"/>
                      <a:pt x="3" y="2"/>
                      <a:pt x="3" y="2"/>
                    </a:cubicBezTo>
                    <a:cubicBezTo>
                      <a:pt x="4" y="3"/>
                      <a:pt x="3" y="3"/>
                      <a:pt x="4" y="3"/>
                    </a:cubicBezTo>
                    <a:cubicBezTo>
                      <a:pt x="3" y="3"/>
                      <a:pt x="3" y="3"/>
                      <a:pt x="3" y="3"/>
                    </a:cubicBezTo>
                    <a:cubicBezTo>
                      <a:pt x="3" y="3"/>
                      <a:pt x="3" y="3"/>
                      <a:pt x="4" y="3"/>
                    </a:cubicBezTo>
                    <a:cubicBezTo>
                      <a:pt x="4" y="3"/>
                      <a:pt x="3" y="3"/>
                      <a:pt x="3" y="3"/>
                    </a:cubicBezTo>
                    <a:cubicBezTo>
                      <a:pt x="3" y="3"/>
                      <a:pt x="3" y="3"/>
                      <a:pt x="4" y="3"/>
                    </a:cubicBezTo>
                    <a:cubicBezTo>
                      <a:pt x="2" y="3"/>
                      <a:pt x="2" y="3"/>
                      <a:pt x="2" y="3"/>
                    </a:cubicBezTo>
                    <a:cubicBezTo>
                      <a:pt x="3" y="4"/>
                      <a:pt x="3" y="5"/>
                      <a:pt x="1" y="5"/>
                    </a:cubicBezTo>
                    <a:cubicBezTo>
                      <a:pt x="2" y="6"/>
                      <a:pt x="2" y="6"/>
                      <a:pt x="2" y="6"/>
                    </a:cubicBezTo>
                    <a:cubicBezTo>
                      <a:pt x="2" y="6"/>
                      <a:pt x="4" y="8"/>
                      <a:pt x="2" y="7"/>
                    </a:cubicBezTo>
                    <a:cubicBezTo>
                      <a:pt x="2" y="8"/>
                      <a:pt x="2" y="8"/>
                      <a:pt x="2" y="8"/>
                    </a:cubicBezTo>
                    <a:cubicBezTo>
                      <a:pt x="2" y="7"/>
                      <a:pt x="1" y="7"/>
                      <a:pt x="1" y="6"/>
                    </a:cubicBezTo>
                    <a:cubicBezTo>
                      <a:pt x="1" y="6"/>
                      <a:pt x="0" y="6"/>
                      <a:pt x="1" y="6"/>
                    </a:cubicBezTo>
                    <a:cubicBezTo>
                      <a:pt x="1" y="7"/>
                      <a:pt x="1" y="7"/>
                      <a:pt x="1" y="7"/>
                    </a:cubicBezTo>
                    <a:cubicBezTo>
                      <a:pt x="2" y="7"/>
                      <a:pt x="1" y="7"/>
                      <a:pt x="0" y="7"/>
                    </a:cubicBezTo>
                    <a:cubicBezTo>
                      <a:pt x="1" y="8"/>
                      <a:pt x="2" y="8"/>
                      <a:pt x="3" y="9"/>
                    </a:cubicBezTo>
                    <a:cubicBezTo>
                      <a:pt x="2" y="7"/>
                      <a:pt x="4" y="10"/>
                      <a:pt x="4" y="9"/>
                    </a:cubicBezTo>
                    <a:cubicBezTo>
                      <a:pt x="4" y="8"/>
                      <a:pt x="3" y="8"/>
                      <a:pt x="3" y="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2" name="Freeform 2219"/>
              <p:cNvSpPr/>
              <p:nvPr/>
            </p:nvSpPr>
            <p:spPr bwMode="auto">
              <a:xfrm>
                <a:off x="315" y="316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3" name="Freeform 2220"/>
              <p:cNvSpPr/>
              <p:nvPr/>
            </p:nvSpPr>
            <p:spPr bwMode="auto">
              <a:xfrm>
                <a:off x="324" y="31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4" name="Rectangle 2221"/>
              <p:cNvSpPr>
                <a:spLocks noChangeArrowheads="1"/>
              </p:cNvSpPr>
              <p:nvPr/>
            </p:nvSpPr>
            <p:spPr bwMode="auto">
              <a:xfrm>
                <a:off x="315" y="316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75" name="Freeform 2222"/>
              <p:cNvSpPr/>
              <p:nvPr/>
            </p:nvSpPr>
            <p:spPr bwMode="auto">
              <a:xfrm>
                <a:off x="319" y="3169"/>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6" name="Freeform 2223"/>
              <p:cNvSpPr/>
              <p:nvPr/>
            </p:nvSpPr>
            <p:spPr bwMode="auto">
              <a:xfrm>
                <a:off x="327" y="3154"/>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7" name="Freeform 2224"/>
              <p:cNvSpPr/>
              <p:nvPr/>
            </p:nvSpPr>
            <p:spPr bwMode="auto">
              <a:xfrm>
                <a:off x="336" y="31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8" name="Freeform 2225"/>
              <p:cNvSpPr/>
              <p:nvPr/>
            </p:nvSpPr>
            <p:spPr bwMode="auto">
              <a:xfrm>
                <a:off x="324" y="3140"/>
                <a:ext cx="34" cy="19"/>
              </a:xfrm>
              <a:custGeom>
                <a:avLst/>
                <a:gdLst>
                  <a:gd name="T0" fmla="*/ 14 w 14"/>
                  <a:gd name="T1" fmla="*/ 3 h 8"/>
                  <a:gd name="T2" fmla="*/ 13 w 14"/>
                  <a:gd name="T3" fmla="*/ 2 h 8"/>
                  <a:gd name="T4" fmla="*/ 12 w 14"/>
                  <a:gd name="T5" fmla="*/ 1 h 8"/>
                  <a:gd name="T6" fmla="*/ 12 w 14"/>
                  <a:gd name="T7" fmla="*/ 2 h 8"/>
                  <a:gd name="T8" fmla="*/ 11 w 14"/>
                  <a:gd name="T9" fmla="*/ 3 h 8"/>
                  <a:gd name="T10" fmla="*/ 10 w 14"/>
                  <a:gd name="T11" fmla="*/ 3 h 8"/>
                  <a:gd name="T12" fmla="*/ 9 w 14"/>
                  <a:gd name="T13" fmla="*/ 4 h 8"/>
                  <a:gd name="T14" fmla="*/ 9 w 14"/>
                  <a:gd name="T15" fmla="*/ 4 h 8"/>
                  <a:gd name="T16" fmla="*/ 8 w 14"/>
                  <a:gd name="T17" fmla="*/ 4 h 8"/>
                  <a:gd name="T18" fmla="*/ 8 w 14"/>
                  <a:gd name="T19" fmla="*/ 6 h 8"/>
                  <a:gd name="T20" fmla="*/ 7 w 14"/>
                  <a:gd name="T21" fmla="*/ 6 h 8"/>
                  <a:gd name="T22" fmla="*/ 6 w 14"/>
                  <a:gd name="T23" fmla="*/ 5 h 8"/>
                  <a:gd name="T24" fmla="*/ 6 w 14"/>
                  <a:gd name="T25" fmla="*/ 5 h 8"/>
                  <a:gd name="T26" fmla="*/ 5 w 14"/>
                  <a:gd name="T27" fmla="*/ 4 h 8"/>
                  <a:gd name="T28" fmla="*/ 4 w 14"/>
                  <a:gd name="T29" fmla="*/ 5 h 8"/>
                  <a:gd name="T30" fmla="*/ 3 w 14"/>
                  <a:gd name="T31" fmla="*/ 6 h 8"/>
                  <a:gd name="T32" fmla="*/ 3 w 14"/>
                  <a:gd name="T33" fmla="*/ 5 h 8"/>
                  <a:gd name="T34" fmla="*/ 3 w 14"/>
                  <a:gd name="T35" fmla="*/ 5 h 8"/>
                  <a:gd name="T36" fmla="*/ 1 w 14"/>
                  <a:gd name="T37" fmla="*/ 4 h 8"/>
                  <a:gd name="T38" fmla="*/ 2 w 14"/>
                  <a:gd name="T39" fmla="*/ 5 h 8"/>
                  <a:gd name="T40" fmla="*/ 2 w 14"/>
                  <a:gd name="T41" fmla="*/ 4 h 8"/>
                  <a:gd name="T42" fmla="*/ 2 w 14"/>
                  <a:gd name="T43" fmla="*/ 7 h 8"/>
                  <a:gd name="T44" fmla="*/ 2 w 14"/>
                  <a:gd name="T45" fmla="*/ 7 h 8"/>
                  <a:gd name="T46" fmla="*/ 3 w 14"/>
                  <a:gd name="T47" fmla="*/ 7 h 8"/>
                  <a:gd name="T48" fmla="*/ 3 w 14"/>
                  <a:gd name="T49" fmla="*/ 8 h 8"/>
                  <a:gd name="T50" fmla="*/ 4 w 14"/>
                  <a:gd name="T51" fmla="*/ 8 h 8"/>
                  <a:gd name="T52" fmla="*/ 5 w 14"/>
                  <a:gd name="T53" fmla="*/ 7 h 8"/>
                  <a:gd name="T54" fmla="*/ 5 w 14"/>
                  <a:gd name="T55" fmla="*/ 8 h 8"/>
                  <a:gd name="T56" fmla="*/ 5 w 14"/>
                  <a:gd name="T57" fmla="*/ 8 h 8"/>
                  <a:gd name="T58" fmla="*/ 6 w 14"/>
                  <a:gd name="T59" fmla="*/ 7 h 8"/>
                  <a:gd name="T60" fmla="*/ 7 w 14"/>
                  <a:gd name="T61" fmla="*/ 7 h 8"/>
                  <a:gd name="T62" fmla="*/ 7 w 14"/>
                  <a:gd name="T63" fmla="*/ 8 h 8"/>
                  <a:gd name="T64" fmla="*/ 8 w 14"/>
                  <a:gd name="T65" fmla="*/ 8 h 8"/>
                  <a:gd name="T66" fmla="*/ 8 w 14"/>
                  <a:gd name="T67" fmla="*/ 7 h 8"/>
                  <a:gd name="T68" fmla="*/ 9 w 14"/>
                  <a:gd name="T69" fmla="*/ 6 h 8"/>
                  <a:gd name="T70" fmla="*/ 10 w 14"/>
                  <a:gd name="T71" fmla="*/ 5 h 8"/>
                  <a:gd name="T72" fmla="*/ 11 w 14"/>
                  <a:gd name="T73" fmla="*/ 5 h 8"/>
                  <a:gd name="T74" fmla="*/ 12 w 14"/>
                  <a:gd name="T75" fmla="*/ 5 h 8"/>
                  <a:gd name="T76" fmla="*/ 11 w 14"/>
                  <a:gd name="T77" fmla="*/ 3 h 8"/>
                  <a:gd name="T78" fmla="*/ 12 w 14"/>
                  <a:gd name="T7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8">
                    <a:moveTo>
                      <a:pt x="14" y="5"/>
                    </a:moveTo>
                    <a:cubicBezTo>
                      <a:pt x="14" y="5"/>
                      <a:pt x="14" y="4"/>
                      <a:pt x="14" y="3"/>
                    </a:cubicBezTo>
                    <a:cubicBezTo>
                      <a:pt x="14" y="4"/>
                      <a:pt x="14" y="4"/>
                      <a:pt x="14" y="4"/>
                    </a:cubicBezTo>
                    <a:cubicBezTo>
                      <a:pt x="14" y="3"/>
                      <a:pt x="13" y="2"/>
                      <a:pt x="13" y="2"/>
                    </a:cubicBezTo>
                    <a:cubicBezTo>
                      <a:pt x="13" y="2"/>
                      <a:pt x="13" y="2"/>
                      <a:pt x="13" y="2"/>
                    </a:cubicBezTo>
                    <a:cubicBezTo>
                      <a:pt x="13" y="3"/>
                      <a:pt x="12" y="1"/>
                      <a:pt x="12" y="1"/>
                    </a:cubicBezTo>
                    <a:cubicBezTo>
                      <a:pt x="12" y="2"/>
                      <a:pt x="13" y="4"/>
                      <a:pt x="13" y="3"/>
                    </a:cubicBezTo>
                    <a:cubicBezTo>
                      <a:pt x="12" y="3"/>
                      <a:pt x="12" y="3"/>
                      <a:pt x="12" y="2"/>
                    </a:cubicBezTo>
                    <a:cubicBezTo>
                      <a:pt x="12" y="2"/>
                      <a:pt x="12" y="4"/>
                      <a:pt x="12" y="4"/>
                    </a:cubicBezTo>
                    <a:cubicBezTo>
                      <a:pt x="11" y="0"/>
                      <a:pt x="12" y="5"/>
                      <a:pt x="11" y="3"/>
                    </a:cubicBezTo>
                    <a:cubicBezTo>
                      <a:pt x="11" y="3"/>
                      <a:pt x="10" y="3"/>
                      <a:pt x="10" y="4"/>
                    </a:cubicBezTo>
                    <a:cubicBezTo>
                      <a:pt x="10" y="3"/>
                      <a:pt x="10" y="4"/>
                      <a:pt x="10" y="3"/>
                    </a:cubicBezTo>
                    <a:cubicBezTo>
                      <a:pt x="10" y="5"/>
                      <a:pt x="9" y="2"/>
                      <a:pt x="9" y="5"/>
                    </a:cubicBezTo>
                    <a:cubicBezTo>
                      <a:pt x="9" y="4"/>
                      <a:pt x="9" y="5"/>
                      <a:pt x="9" y="4"/>
                    </a:cubicBezTo>
                    <a:cubicBezTo>
                      <a:pt x="9" y="4"/>
                      <a:pt x="9" y="4"/>
                      <a:pt x="9" y="4"/>
                    </a:cubicBezTo>
                    <a:cubicBezTo>
                      <a:pt x="9" y="3"/>
                      <a:pt x="9" y="5"/>
                      <a:pt x="9" y="4"/>
                    </a:cubicBezTo>
                    <a:cubicBezTo>
                      <a:pt x="8" y="4"/>
                      <a:pt x="9" y="5"/>
                      <a:pt x="9" y="6"/>
                    </a:cubicBezTo>
                    <a:cubicBezTo>
                      <a:pt x="8" y="5"/>
                      <a:pt x="8" y="5"/>
                      <a:pt x="8" y="4"/>
                    </a:cubicBezTo>
                    <a:cubicBezTo>
                      <a:pt x="8" y="5"/>
                      <a:pt x="8" y="5"/>
                      <a:pt x="8" y="5"/>
                    </a:cubicBezTo>
                    <a:cubicBezTo>
                      <a:pt x="8" y="5"/>
                      <a:pt x="8" y="6"/>
                      <a:pt x="8" y="6"/>
                    </a:cubicBezTo>
                    <a:cubicBezTo>
                      <a:pt x="7" y="6"/>
                      <a:pt x="7" y="7"/>
                      <a:pt x="7" y="8"/>
                    </a:cubicBezTo>
                    <a:cubicBezTo>
                      <a:pt x="7" y="6"/>
                      <a:pt x="7" y="8"/>
                      <a:pt x="7" y="6"/>
                    </a:cubicBezTo>
                    <a:cubicBezTo>
                      <a:pt x="7" y="5"/>
                      <a:pt x="7" y="6"/>
                      <a:pt x="8" y="4"/>
                    </a:cubicBezTo>
                    <a:cubicBezTo>
                      <a:pt x="7" y="4"/>
                      <a:pt x="7" y="4"/>
                      <a:pt x="6" y="5"/>
                    </a:cubicBezTo>
                    <a:cubicBezTo>
                      <a:pt x="6" y="5"/>
                      <a:pt x="7" y="4"/>
                      <a:pt x="6" y="4"/>
                    </a:cubicBezTo>
                    <a:cubicBezTo>
                      <a:pt x="6" y="3"/>
                      <a:pt x="6" y="6"/>
                      <a:pt x="6" y="5"/>
                    </a:cubicBezTo>
                    <a:cubicBezTo>
                      <a:pt x="6" y="4"/>
                      <a:pt x="6" y="4"/>
                      <a:pt x="6" y="4"/>
                    </a:cubicBezTo>
                    <a:cubicBezTo>
                      <a:pt x="5" y="5"/>
                      <a:pt x="5" y="4"/>
                      <a:pt x="5" y="4"/>
                    </a:cubicBezTo>
                    <a:cubicBezTo>
                      <a:pt x="5" y="5"/>
                      <a:pt x="5" y="5"/>
                      <a:pt x="5" y="5"/>
                    </a:cubicBezTo>
                    <a:cubicBezTo>
                      <a:pt x="5" y="3"/>
                      <a:pt x="4" y="6"/>
                      <a:pt x="4" y="5"/>
                    </a:cubicBezTo>
                    <a:cubicBezTo>
                      <a:pt x="4" y="6"/>
                      <a:pt x="3" y="7"/>
                      <a:pt x="3" y="7"/>
                    </a:cubicBezTo>
                    <a:cubicBezTo>
                      <a:pt x="3" y="6"/>
                      <a:pt x="3" y="6"/>
                      <a:pt x="3" y="6"/>
                    </a:cubicBezTo>
                    <a:cubicBezTo>
                      <a:pt x="3" y="7"/>
                      <a:pt x="4" y="4"/>
                      <a:pt x="4" y="4"/>
                    </a:cubicBezTo>
                    <a:cubicBezTo>
                      <a:pt x="4" y="4"/>
                      <a:pt x="3" y="4"/>
                      <a:pt x="3" y="5"/>
                    </a:cubicBezTo>
                    <a:cubicBezTo>
                      <a:pt x="3" y="4"/>
                      <a:pt x="3" y="4"/>
                      <a:pt x="3" y="4"/>
                    </a:cubicBezTo>
                    <a:cubicBezTo>
                      <a:pt x="3" y="3"/>
                      <a:pt x="3" y="6"/>
                      <a:pt x="3" y="5"/>
                    </a:cubicBezTo>
                    <a:cubicBezTo>
                      <a:pt x="3" y="4"/>
                      <a:pt x="3" y="4"/>
                      <a:pt x="3" y="4"/>
                    </a:cubicBezTo>
                    <a:cubicBezTo>
                      <a:pt x="2" y="4"/>
                      <a:pt x="2" y="3"/>
                      <a:pt x="1" y="4"/>
                    </a:cubicBezTo>
                    <a:cubicBezTo>
                      <a:pt x="0" y="5"/>
                      <a:pt x="0" y="7"/>
                      <a:pt x="0" y="7"/>
                    </a:cubicBezTo>
                    <a:cubicBezTo>
                      <a:pt x="1" y="7"/>
                      <a:pt x="1" y="5"/>
                      <a:pt x="2" y="5"/>
                    </a:cubicBezTo>
                    <a:cubicBezTo>
                      <a:pt x="1" y="6"/>
                      <a:pt x="1" y="6"/>
                      <a:pt x="1" y="6"/>
                    </a:cubicBezTo>
                    <a:cubicBezTo>
                      <a:pt x="2" y="5"/>
                      <a:pt x="2" y="5"/>
                      <a:pt x="2" y="4"/>
                    </a:cubicBezTo>
                    <a:cubicBezTo>
                      <a:pt x="2" y="4"/>
                      <a:pt x="2" y="5"/>
                      <a:pt x="2" y="5"/>
                    </a:cubicBezTo>
                    <a:cubicBezTo>
                      <a:pt x="2" y="6"/>
                      <a:pt x="2" y="6"/>
                      <a:pt x="2" y="7"/>
                    </a:cubicBezTo>
                    <a:cubicBezTo>
                      <a:pt x="2" y="6"/>
                      <a:pt x="2" y="6"/>
                      <a:pt x="2" y="6"/>
                    </a:cubicBezTo>
                    <a:cubicBezTo>
                      <a:pt x="2" y="7"/>
                      <a:pt x="2" y="7"/>
                      <a:pt x="2" y="7"/>
                    </a:cubicBezTo>
                    <a:cubicBezTo>
                      <a:pt x="2" y="6"/>
                      <a:pt x="2" y="8"/>
                      <a:pt x="3" y="7"/>
                    </a:cubicBezTo>
                    <a:cubicBezTo>
                      <a:pt x="3" y="7"/>
                      <a:pt x="3" y="7"/>
                      <a:pt x="3" y="7"/>
                    </a:cubicBezTo>
                    <a:cubicBezTo>
                      <a:pt x="3" y="6"/>
                      <a:pt x="3" y="7"/>
                      <a:pt x="3" y="6"/>
                    </a:cubicBezTo>
                    <a:cubicBezTo>
                      <a:pt x="3" y="7"/>
                      <a:pt x="3" y="7"/>
                      <a:pt x="3" y="8"/>
                    </a:cubicBezTo>
                    <a:cubicBezTo>
                      <a:pt x="3" y="7"/>
                      <a:pt x="4" y="6"/>
                      <a:pt x="4" y="6"/>
                    </a:cubicBezTo>
                    <a:cubicBezTo>
                      <a:pt x="4" y="7"/>
                      <a:pt x="4" y="7"/>
                      <a:pt x="4" y="8"/>
                    </a:cubicBezTo>
                    <a:cubicBezTo>
                      <a:pt x="4" y="6"/>
                      <a:pt x="5" y="7"/>
                      <a:pt x="5" y="7"/>
                    </a:cubicBezTo>
                    <a:cubicBezTo>
                      <a:pt x="5" y="6"/>
                      <a:pt x="5" y="7"/>
                      <a:pt x="5" y="7"/>
                    </a:cubicBezTo>
                    <a:cubicBezTo>
                      <a:pt x="5" y="7"/>
                      <a:pt x="5" y="7"/>
                      <a:pt x="5" y="7"/>
                    </a:cubicBezTo>
                    <a:cubicBezTo>
                      <a:pt x="5" y="8"/>
                      <a:pt x="5" y="8"/>
                      <a:pt x="5" y="8"/>
                    </a:cubicBezTo>
                    <a:cubicBezTo>
                      <a:pt x="5" y="8"/>
                      <a:pt x="5" y="8"/>
                      <a:pt x="5" y="8"/>
                    </a:cubicBezTo>
                    <a:cubicBezTo>
                      <a:pt x="5" y="8"/>
                      <a:pt x="5" y="7"/>
                      <a:pt x="5" y="8"/>
                    </a:cubicBezTo>
                    <a:cubicBezTo>
                      <a:pt x="5" y="8"/>
                      <a:pt x="5" y="8"/>
                      <a:pt x="5" y="8"/>
                    </a:cubicBezTo>
                    <a:cubicBezTo>
                      <a:pt x="5" y="8"/>
                      <a:pt x="6" y="6"/>
                      <a:pt x="6" y="7"/>
                    </a:cubicBezTo>
                    <a:cubicBezTo>
                      <a:pt x="6" y="7"/>
                      <a:pt x="6" y="7"/>
                      <a:pt x="6" y="5"/>
                    </a:cubicBezTo>
                    <a:cubicBezTo>
                      <a:pt x="6" y="6"/>
                      <a:pt x="6" y="7"/>
                      <a:pt x="7" y="7"/>
                    </a:cubicBezTo>
                    <a:cubicBezTo>
                      <a:pt x="7" y="5"/>
                      <a:pt x="7" y="7"/>
                      <a:pt x="7" y="6"/>
                    </a:cubicBezTo>
                    <a:cubicBezTo>
                      <a:pt x="7" y="8"/>
                      <a:pt x="7" y="7"/>
                      <a:pt x="7" y="8"/>
                    </a:cubicBezTo>
                    <a:cubicBezTo>
                      <a:pt x="7" y="8"/>
                      <a:pt x="7" y="7"/>
                      <a:pt x="8" y="7"/>
                    </a:cubicBezTo>
                    <a:cubicBezTo>
                      <a:pt x="8" y="8"/>
                      <a:pt x="8" y="8"/>
                      <a:pt x="8" y="8"/>
                    </a:cubicBezTo>
                    <a:cubicBezTo>
                      <a:pt x="8" y="8"/>
                      <a:pt x="8" y="7"/>
                      <a:pt x="8" y="8"/>
                    </a:cubicBezTo>
                    <a:cubicBezTo>
                      <a:pt x="8" y="7"/>
                      <a:pt x="8" y="7"/>
                      <a:pt x="8" y="7"/>
                    </a:cubicBezTo>
                    <a:cubicBezTo>
                      <a:pt x="8" y="7"/>
                      <a:pt x="8" y="7"/>
                      <a:pt x="9" y="8"/>
                    </a:cubicBezTo>
                    <a:cubicBezTo>
                      <a:pt x="9" y="6"/>
                      <a:pt x="9" y="6"/>
                      <a:pt x="9" y="6"/>
                    </a:cubicBezTo>
                    <a:cubicBezTo>
                      <a:pt x="9" y="8"/>
                      <a:pt x="10" y="6"/>
                      <a:pt x="10" y="4"/>
                    </a:cubicBezTo>
                    <a:cubicBezTo>
                      <a:pt x="10" y="5"/>
                      <a:pt x="10" y="5"/>
                      <a:pt x="10" y="5"/>
                    </a:cubicBezTo>
                    <a:cubicBezTo>
                      <a:pt x="10" y="6"/>
                      <a:pt x="10" y="6"/>
                      <a:pt x="10" y="6"/>
                    </a:cubicBezTo>
                    <a:cubicBezTo>
                      <a:pt x="10" y="6"/>
                      <a:pt x="11" y="7"/>
                      <a:pt x="11" y="5"/>
                    </a:cubicBezTo>
                    <a:cubicBezTo>
                      <a:pt x="11" y="5"/>
                      <a:pt x="11" y="6"/>
                      <a:pt x="11" y="6"/>
                    </a:cubicBezTo>
                    <a:cubicBezTo>
                      <a:pt x="11" y="4"/>
                      <a:pt x="13" y="7"/>
                      <a:pt x="12" y="5"/>
                    </a:cubicBezTo>
                    <a:cubicBezTo>
                      <a:pt x="12" y="5"/>
                      <a:pt x="11" y="4"/>
                      <a:pt x="11" y="4"/>
                    </a:cubicBezTo>
                    <a:cubicBezTo>
                      <a:pt x="11" y="4"/>
                      <a:pt x="11" y="3"/>
                      <a:pt x="11" y="3"/>
                    </a:cubicBezTo>
                    <a:cubicBezTo>
                      <a:pt x="11" y="3"/>
                      <a:pt x="12" y="4"/>
                      <a:pt x="12" y="4"/>
                    </a:cubicBezTo>
                    <a:cubicBezTo>
                      <a:pt x="12" y="5"/>
                      <a:pt x="12" y="5"/>
                      <a:pt x="12" y="5"/>
                    </a:cubicBezTo>
                    <a:cubicBezTo>
                      <a:pt x="14" y="7"/>
                      <a:pt x="12" y="3"/>
                      <a:pt x="14"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9" name="Freeform 2226"/>
              <p:cNvSpPr/>
              <p:nvPr/>
            </p:nvSpPr>
            <p:spPr bwMode="auto">
              <a:xfrm>
                <a:off x="348" y="315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0" name="Rectangle 2227"/>
              <p:cNvSpPr>
                <a:spLocks noChangeArrowheads="1"/>
              </p:cNvSpPr>
              <p:nvPr/>
            </p:nvSpPr>
            <p:spPr bwMode="auto">
              <a:xfrm>
                <a:off x="348" y="315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1" name="Freeform 2228"/>
              <p:cNvSpPr/>
              <p:nvPr/>
            </p:nvSpPr>
            <p:spPr bwMode="auto">
              <a:xfrm>
                <a:off x="358" y="3150"/>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2" name="Freeform 2229"/>
              <p:cNvSpPr/>
              <p:nvPr/>
            </p:nvSpPr>
            <p:spPr bwMode="auto">
              <a:xfrm>
                <a:off x="358" y="3147"/>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3" name="Freeform 2230"/>
              <p:cNvSpPr/>
              <p:nvPr/>
            </p:nvSpPr>
            <p:spPr bwMode="auto">
              <a:xfrm>
                <a:off x="353" y="3131"/>
                <a:ext cx="12" cy="19"/>
              </a:xfrm>
              <a:custGeom>
                <a:avLst/>
                <a:gdLst>
                  <a:gd name="T0" fmla="*/ 4 w 5"/>
                  <a:gd name="T1" fmla="*/ 2 h 8"/>
                  <a:gd name="T2" fmla="*/ 4 w 5"/>
                  <a:gd name="T3" fmla="*/ 1 h 8"/>
                  <a:gd name="T4" fmla="*/ 4 w 5"/>
                  <a:gd name="T5" fmla="*/ 1 h 8"/>
                  <a:gd name="T6" fmla="*/ 3 w 5"/>
                  <a:gd name="T7" fmla="*/ 0 h 8"/>
                  <a:gd name="T8" fmla="*/ 3 w 5"/>
                  <a:gd name="T9" fmla="*/ 3 h 8"/>
                  <a:gd name="T10" fmla="*/ 2 w 5"/>
                  <a:gd name="T11" fmla="*/ 3 h 8"/>
                  <a:gd name="T12" fmla="*/ 3 w 5"/>
                  <a:gd name="T13" fmla="*/ 4 h 8"/>
                  <a:gd name="T14" fmla="*/ 1 w 5"/>
                  <a:gd name="T15" fmla="*/ 3 h 8"/>
                  <a:gd name="T16" fmla="*/ 1 w 5"/>
                  <a:gd name="T17" fmla="*/ 4 h 8"/>
                  <a:gd name="T18" fmla="*/ 2 w 5"/>
                  <a:gd name="T19" fmla="*/ 5 h 8"/>
                  <a:gd name="T20" fmla="*/ 2 w 5"/>
                  <a:gd name="T21" fmla="*/ 4 h 8"/>
                  <a:gd name="T22" fmla="*/ 2 w 5"/>
                  <a:gd name="T23" fmla="*/ 5 h 8"/>
                  <a:gd name="T24" fmla="*/ 2 w 5"/>
                  <a:gd name="T25" fmla="*/ 5 h 8"/>
                  <a:gd name="T26" fmla="*/ 1 w 5"/>
                  <a:gd name="T27" fmla="*/ 5 h 8"/>
                  <a:gd name="T28" fmla="*/ 2 w 5"/>
                  <a:gd name="T29" fmla="*/ 5 h 8"/>
                  <a:gd name="T30" fmla="*/ 1 w 5"/>
                  <a:gd name="T31" fmla="*/ 5 h 8"/>
                  <a:gd name="T32" fmla="*/ 1 w 5"/>
                  <a:gd name="T33" fmla="*/ 6 h 8"/>
                  <a:gd name="T34" fmla="*/ 2 w 5"/>
                  <a:gd name="T35" fmla="*/ 7 h 8"/>
                  <a:gd name="T36" fmla="*/ 2 w 5"/>
                  <a:gd name="T37" fmla="*/ 6 h 8"/>
                  <a:gd name="T38" fmla="*/ 2 w 5"/>
                  <a:gd name="T39" fmla="*/ 6 h 8"/>
                  <a:gd name="T40" fmla="*/ 2 w 5"/>
                  <a:gd name="T41" fmla="*/ 5 h 8"/>
                  <a:gd name="T42" fmla="*/ 3 w 5"/>
                  <a:gd name="T43" fmla="*/ 7 h 8"/>
                  <a:gd name="T44" fmla="*/ 4 w 5"/>
                  <a:gd name="T45" fmla="*/ 7 h 8"/>
                  <a:gd name="T46" fmla="*/ 4 w 5"/>
                  <a:gd name="T47" fmla="*/ 7 h 8"/>
                  <a:gd name="T48" fmla="*/ 4 w 5"/>
                  <a:gd name="T49" fmla="*/ 6 h 8"/>
                  <a:gd name="T50" fmla="*/ 3 w 5"/>
                  <a:gd name="T51" fmla="*/ 6 h 8"/>
                  <a:gd name="T52" fmla="*/ 2 w 5"/>
                  <a:gd name="T53" fmla="*/ 5 h 8"/>
                  <a:gd name="T54" fmla="*/ 2 w 5"/>
                  <a:gd name="T55" fmla="*/ 4 h 8"/>
                  <a:gd name="T56" fmla="*/ 3 w 5"/>
                  <a:gd name="T57" fmla="*/ 5 h 8"/>
                  <a:gd name="T58" fmla="*/ 3 w 5"/>
                  <a:gd name="T59" fmla="*/ 5 h 8"/>
                  <a:gd name="T60" fmla="*/ 4 w 5"/>
                  <a:gd name="T61" fmla="*/ 6 h 8"/>
                  <a:gd name="T62" fmla="*/ 3 w 5"/>
                  <a:gd name="T63" fmla="*/ 5 h 8"/>
                  <a:gd name="T64" fmla="*/ 4 w 5"/>
                  <a:gd name="T65" fmla="*/ 4 h 8"/>
                  <a:gd name="T66" fmla="*/ 4 w 5"/>
                  <a:gd name="T67" fmla="*/ 4 h 8"/>
                  <a:gd name="T68" fmla="*/ 4 w 5"/>
                  <a:gd name="T69" fmla="*/ 4 h 8"/>
                  <a:gd name="T70" fmla="*/ 5 w 5"/>
                  <a:gd name="T71" fmla="*/ 3 h 8"/>
                  <a:gd name="T72" fmla="*/ 4 w 5"/>
                  <a:gd name="T73" fmla="*/ 3 h 8"/>
                  <a:gd name="T74" fmla="*/ 4 w 5"/>
                  <a:gd name="T75" fmla="*/ 2 h 8"/>
                  <a:gd name="T76" fmla="*/ 4 w 5"/>
                  <a:gd name="T77" fmla="*/ 2 h 8"/>
                  <a:gd name="T78" fmla="*/ 3 w 5"/>
                  <a:gd name="T79" fmla="*/ 1 h 8"/>
                  <a:gd name="T80" fmla="*/ 4 w 5"/>
                  <a:gd name="T8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 h="8">
                    <a:moveTo>
                      <a:pt x="4" y="2"/>
                    </a:moveTo>
                    <a:cubicBezTo>
                      <a:pt x="4" y="1"/>
                      <a:pt x="4" y="1"/>
                      <a:pt x="4" y="1"/>
                    </a:cubicBezTo>
                    <a:cubicBezTo>
                      <a:pt x="4" y="1"/>
                      <a:pt x="4" y="1"/>
                      <a:pt x="4" y="1"/>
                    </a:cubicBezTo>
                    <a:cubicBezTo>
                      <a:pt x="3" y="1"/>
                      <a:pt x="5" y="1"/>
                      <a:pt x="3" y="0"/>
                    </a:cubicBezTo>
                    <a:cubicBezTo>
                      <a:pt x="3" y="1"/>
                      <a:pt x="2" y="2"/>
                      <a:pt x="3" y="3"/>
                    </a:cubicBezTo>
                    <a:cubicBezTo>
                      <a:pt x="2" y="3"/>
                      <a:pt x="2" y="3"/>
                      <a:pt x="2" y="3"/>
                    </a:cubicBezTo>
                    <a:cubicBezTo>
                      <a:pt x="3" y="4"/>
                      <a:pt x="0" y="2"/>
                      <a:pt x="3" y="4"/>
                    </a:cubicBezTo>
                    <a:cubicBezTo>
                      <a:pt x="1" y="3"/>
                      <a:pt x="1" y="3"/>
                      <a:pt x="1" y="3"/>
                    </a:cubicBezTo>
                    <a:cubicBezTo>
                      <a:pt x="1" y="3"/>
                      <a:pt x="3" y="5"/>
                      <a:pt x="1" y="4"/>
                    </a:cubicBezTo>
                    <a:cubicBezTo>
                      <a:pt x="2" y="5"/>
                      <a:pt x="2" y="5"/>
                      <a:pt x="2" y="5"/>
                    </a:cubicBezTo>
                    <a:cubicBezTo>
                      <a:pt x="2" y="4"/>
                      <a:pt x="2" y="4"/>
                      <a:pt x="2" y="4"/>
                    </a:cubicBezTo>
                    <a:cubicBezTo>
                      <a:pt x="2" y="5"/>
                      <a:pt x="2" y="5"/>
                      <a:pt x="2" y="5"/>
                    </a:cubicBezTo>
                    <a:cubicBezTo>
                      <a:pt x="2" y="5"/>
                      <a:pt x="2" y="5"/>
                      <a:pt x="2" y="5"/>
                    </a:cubicBezTo>
                    <a:cubicBezTo>
                      <a:pt x="1" y="5"/>
                      <a:pt x="2" y="5"/>
                      <a:pt x="1" y="5"/>
                    </a:cubicBezTo>
                    <a:cubicBezTo>
                      <a:pt x="1" y="4"/>
                      <a:pt x="2" y="5"/>
                      <a:pt x="2" y="5"/>
                    </a:cubicBezTo>
                    <a:cubicBezTo>
                      <a:pt x="1" y="5"/>
                      <a:pt x="1" y="5"/>
                      <a:pt x="1" y="5"/>
                    </a:cubicBezTo>
                    <a:cubicBezTo>
                      <a:pt x="1" y="5"/>
                      <a:pt x="0" y="4"/>
                      <a:pt x="1" y="6"/>
                    </a:cubicBezTo>
                    <a:cubicBezTo>
                      <a:pt x="2" y="7"/>
                      <a:pt x="2" y="7"/>
                      <a:pt x="2" y="7"/>
                    </a:cubicBezTo>
                    <a:cubicBezTo>
                      <a:pt x="3" y="7"/>
                      <a:pt x="2" y="7"/>
                      <a:pt x="2" y="6"/>
                    </a:cubicBezTo>
                    <a:cubicBezTo>
                      <a:pt x="2" y="6"/>
                      <a:pt x="2" y="6"/>
                      <a:pt x="2" y="6"/>
                    </a:cubicBezTo>
                    <a:cubicBezTo>
                      <a:pt x="1" y="4"/>
                      <a:pt x="2" y="6"/>
                      <a:pt x="2" y="5"/>
                    </a:cubicBezTo>
                    <a:cubicBezTo>
                      <a:pt x="2" y="6"/>
                      <a:pt x="2" y="6"/>
                      <a:pt x="3" y="7"/>
                    </a:cubicBezTo>
                    <a:cubicBezTo>
                      <a:pt x="4" y="8"/>
                      <a:pt x="2" y="5"/>
                      <a:pt x="4" y="7"/>
                    </a:cubicBezTo>
                    <a:cubicBezTo>
                      <a:pt x="4" y="7"/>
                      <a:pt x="4" y="7"/>
                      <a:pt x="4" y="7"/>
                    </a:cubicBezTo>
                    <a:cubicBezTo>
                      <a:pt x="4" y="7"/>
                      <a:pt x="4" y="6"/>
                      <a:pt x="4" y="6"/>
                    </a:cubicBezTo>
                    <a:cubicBezTo>
                      <a:pt x="3" y="6"/>
                      <a:pt x="3" y="6"/>
                      <a:pt x="3" y="6"/>
                    </a:cubicBezTo>
                    <a:cubicBezTo>
                      <a:pt x="3" y="6"/>
                      <a:pt x="2" y="5"/>
                      <a:pt x="2" y="5"/>
                    </a:cubicBezTo>
                    <a:cubicBezTo>
                      <a:pt x="3" y="5"/>
                      <a:pt x="2" y="4"/>
                      <a:pt x="2" y="4"/>
                    </a:cubicBezTo>
                    <a:cubicBezTo>
                      <a:pt x="3" y="5"/>
                      <a:pt x="3" y="5"/>
                      <a:pt x="3" y="5"/>
                    </a:cubicBezTo>
                    <a:cubicBezTo>
                      <a:pt x="3" y="5"/>
                      <a:pt x="3" y="5"/>
                      <a:pt x="3" y="5"/>
                    </a:cubicBezTo>
                    <a:cubicBezTo>
                      <a:pt x="3" y="5"/>
                      <a:pt x="4" y="5"/>
                      <a:pt x="4" y="6"/>
                    </a:cubicBezTo>
                    <a:cubicBezTo>
                      <a:pt x="4" y="5"/>
                      <a:pt x="4" y="5"/>
                      <a:pt x="3" y="5"/>
                    </a:cubicBezTo>
                    <a:cubicBezTo>
                      <a:pt x="4" y="5"/>
                      <a:pt x="4" y="4"/>
                      <a:pt x="4" y="4"/>
                    </a:cubicBezTo>
                    <a:cubicBezTo>
                      <a:pt x="4" y="4"/>
                      <a:pt x="5" y="4"/>
                      <a:pt x="4" y="4"/>
                    </a:cubicBezTo>
                    <a:cubicBezTo>
                      <a:pt x="5" y="4"/>
                      <a:pt x="4" y="4"/>
                      <a:pt x="4" y="4"/>
                    </a:cubicBezTo>
                    <a:cubicBezTo>
                      <a:pt x="3" y="3"/>
                      <a:pt x="4" y="3"/>
                      <a:pt x="5" y="3"/>
                    </a:cubicBezTo>
                    <a:cubicBezTo>
                      <a:pt x="4" y="3"/>
                      <a:pt x="4" y="3"/>
                      <a:pt x="4" y="3"/>
                    </a:cubicBezTo>
                    <a:cubicBezTo>
                      <a:pt x="3" y="2"/>
                      <a:pt x="5" y="3"/>
                      <a:pt x="4" y="2"/>
                    </a:cubicBezTo>
                    <a:cubicBezTo>
                      <a:pt x="4" y="2"/>
                      <a:pt x="4" y="2"/>
                      <a:pt x="4" y="2"/>
                    </a:cubicBezTo>
                    <a:cubicBezTo>
                      <a:pt x="4" y="2"/>
                      <a:pt x="3" y="1"/>
                      <a:pt x="3" y="1"/>
                    </a:cubicBezTo>
                    <a:cubicBezTo>
                      <a:pt x="4" y="2"/>
                      <a:pt x="4" y="2"/>
                      <a:pt x="4"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4" name="Freeform 2231"/>
              <p:cNvSpPr/>
              <p:nvPr/>
            </p:nvSpPr>
            <p:spPr bwMode="auto">
              <a:xfrm>
                <a:off x="358" y="3131"/>
                <a:ext cx="4" cy="2"/>
              </a:xfrm>
              <a:custGeom>
                <a:avLst/>
                <a:gdLst>
                  <a:gd name="T0" fmla="*/ 1 w 2"/>
                  <a:gd name="T1" fmla="*/ 0 h 1"/>
                  <a:gd name="T2" fmla="*/ 2 w 2"/>
                  <a:gd name="T3" fmla="*/ 1 h 1"/>
                  <a:gd name="T4" fmla="*/ 1 w 2"/>
                  <a:gd name="T5" fmla="*/ 0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1" y="0"/>
                    </a:cubicBezTo>
                    <a:cubicBezTo>
                      <a:pt x="1" y="0"/>
                      <a:pt x="0" y="0"/>
                      <a:pt x="1"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5" name="Freeform 2232"/>
              <p:cNvSpPr/>
              <p:nvPr/>
            </p:nvSpPr>
            <p:spPr bwMode="auto">
              <a:xfrm>
                <a:off x="358" y="3123"/>
                <a:ext cx="7" cy="8"/>
              </a:xfrm>
              <a:custGeom>
                <a:avLst/>
                <a:gdLst>
                  <a:gd name="T0" fmla="*/ 2 w 3"/>
                  <a:gd name="T1" fmla="*/ 1 h 3"/>
                  <a:gd name="T2" fmla="*/ 1 w 3"/>
                  <a:gd name="T3" fmla="*/ 1 h 3"/>
                  <a:gd name="T4" fmla="*/ 0 w 3"/>
                  <a:gd name="T5" fmla="*/ 2 h 3"/>
                  <a:gd name="T6" fmla="*/ 2 w 3"/>
                  <a:gd name="T7" fmla="*/ 3 h 3"/>
                  <a:gd name="T8" fmla="*/ 1 w 3"/>
                  <a:gd name="T9" fmla="*/ 3 h 3"/>
                  <a:gd name="T10" fmla="*/ 2 w 3"/>
                  <a:gd name="T11" fmla="*/ 3 h 3"/>
                  <a:gd name="T12" fmla="*/ 1 w 3"/>
                  <a:gd name="T13" fmla="*/ 3 h 3"/>
                  <a:gd name="T14" fmla="*/ 2 w 3"/>
                  <a:gd name="T15" fmla="*/ 3 h 3"/>
                  <a:gd name="T16" fmla="*/ 2 w 3"/>
                  <a:gd name="T17" fmla="*/ 3 h 3"/>
                  <a:gd name="T18" fmla="*/ 2 w 3"/>
                  <a:gd name="T19" fmla="*/ 3 h 3"/>
                  <a:gd name="T20" fmla="*/ 1 w 3"/>
                  <a:gd name="T21" fmla="*/ 2 h 3"/>
                  <a:gd name="T22" fmla="*/ 3 w 3"/>
                  <a:gd name="T23" fmla="*/ 3 h 3"/>
                  <a:gd name="T24" fmla="*/ 3 w 3"/>
                  <a:gd name="T25" fmla="*/ 2 h 3"/>
                  <a:gd name="T26" fmla="*/ 3 w 3"/>
                  <a:gd name="T27" fmla="*/ 2 h 3"/>
                  <a:gd name="T28" fmla="*/ 2 w 3"/>
                  <a:gd name="T29" fmla="*/ 2 h 3"/>
                  <a:gd name="T30" fmla="*/ 3 w 3"/>
                  <a:gd name="T31" fmla="*/ 2 h 3"/>
                  <a:gd name="T32" fmla="*/ 3 w 3"/>
                  <a:gd name="T33" fmla="*/ 1 h 3"/>
                  <a:gd name="T34" fmla="*/ 1 w 3"/>
                  <a:gd name="T35" fmla="*/ 0 h 3"/>
                  <a:gd name="T36" fmla="*/ 2 w 3"/>
                  <a:gd name="T37" fmla="*/ 1 h 3"/>
                  <a:gd name="T38" fmla="*/ 3 w 3"/>
                  <a:gd name="T39" fmla="*/ 0 h 3"/>
                  <a:gd name="T40" fmla="*/ 1 w 3"/>
                  <a:gd name="T41" fmla="*/ 0 h 3"/>
                  <a:gd name="T42" fmla="*/ 2 w 3"/>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3">
                    <a:moveTo>
                      <a:pt x="2" y="1"/>
                    </a:moveTo>
                    <a:cubicBezTo>
                      <a:pt x="1" y="1"/>
                      <a:pt x="1" y="1"/>
                      <a:pt x="1" y="1"/>
                    </a:cubicBezTo>
                    <a:cubicBezTo>
                      <a:pt x="1" y="1"/>
                      <a:pt x="1" y="2"/>
                      <a:pt x="0" y="2"/>
                    </a:cubicBezTo>
                    <a:cubicBezTo>
                      <a:pt x="0" y="2"/>
                      <a:pt x="1" y="2"/>
                      <a:pt x="2" y="3"/>
                    </a:cubicBezTo>
                    <a:cubicBezTo>
                      <a:pt x="1" y="3"/>
                      <a:pt x="1" y="3"/>
                      <a:pt x="1" y="3"/>
                    </a:cubicBezTo>
                    <a:cubicBezTo>
                      <a:pt x="1" y="3"/>
                      <a:pt x="0" y="3"/>
                      <a:pt x="2" y="3"/>
                    </a:cubicBezTo>
                    <a:cubicBezTo>
                      <a:pt x="2" y="3"/>
                      <a:pt x="1" y="3"/>
                      <a:pt x="1" y="3"/>
                    </a:cubicBezTo>
                    <a:cubicBezTo>
                      <a:pt x="2" y="3"/>
                      <a:pt x="2" y="3"/>
                      <a:pt x="2" y="3"/>
                    </a:cubicBezTo>
                    <a:cubicBezTo>
                      <a:pt x="2" y="3"/>
                      <a:pt x="2" y="3"/>
                      <a:pt x="2" y="3"/>
                    </a:cubicBezTo>
                    <a:cubicBezTo>
                      <a:pt x="2" y="3"/>
                      <a:pt x="2" y="3"/>
                      <a:pt x="2" y="3"/>
                    </a:cubicBezTo>
                    <a:cubicBezTo>
                      <a:pt x="3" y="3"/>
                      <a:pt x="0" y="2"/>
                      <a:pt x="1" y="2"/>
                    </a:cubicBezTo>
                    <a:cubicBezTo>
                      <a:pt x="3" y="3"/>
                      <a:pt x="3" y="3"/>
                      <a:pt x="3" y="3"/>
                    </a:cubicBezTo>
                    <a:cubicBezTo>
                      <a:pt x="3" y="2"/>
                      <a:pt x="2" y="2"/>
                      <a:pt x="3" y="2"/>
                    </a:cubicBezTo>
                    <a:cubicBezTo>
                      <a:pt x="3" y="2"/>
                      <a:pt x="2" y="2"/>
                      <a:pt x="3" y="2"/>
                    </a:cubicBezTo>
                    <a:cubicBezTo>
                      <a:pt x="3" y="2"/>
                      <a:pt x="2" y="2"/>
                      <a:pt x="2" y="2"/>
                    </a:cubicBezTo>
                    <a:cubicBezTo>
                      <a:pt x="1" y="1"/>
                      <a:pt x="3" y="2"/>
                      <a:pt x="3" y="2"/>
                    </a:cubicBezTo>
                    <a:cubicBezTo>
                      <a:pt x="2" y="1"/>
                      <a:pt x="2" y="1"/>
                      <a:pt x="3" y="1"/>
                    </a:cubicBezTo>
                    <a:cubicBezTo>
                      <a:pt x="2" y="1"/>
                      <a:pt x="1" y="0"/>
                      <a:pt x="1" y="0"/>
                    </a:cubicBezTo>
                    <a:cubicBezTo>
                      <a:pt x="2" y="1"/>
                      <a:pt x="2" y="1"/>
                      <a:pt x="2" y="1"/>
                    </a:cubicBezTo>
                    <a:cubicBezTo>
                      <a:pt x="3" y="1"/>
                      <a:pt x="3" y="1"/>
                      <a:pt x="3" y="0"/>
                    </a:cubicBezTo>
                    <a:cubicBezTo>
                      <a:pt x="2" y="0"/>
                      <a:pt x="1" y="0"/>
                      <a:pt x="1" y="0"/>
                    </a:cubicBezTo>
                    <a:cubicBezTo>
                      <a:pt x="0" y="0"/>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6" name="Rectangle 2233"/>
              <p:cNvSpPr>
                <a:spLocks noChangeArrowheads="1"/>
              </p:cNvSpPr>
              <p:nvPr/>
            </p:nvSpPr>
            <p:spPr bwMode="auto">
              <a:xfrm>
                <a:off x="360" y="312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7" name="Freeform 2234"/>
              <p:cNvSpPr/>
              <p:nvPr/>
            </p:nvSpPr>
            <p:spPr bwMode="auto">
              <a:xfrm>
                <a:off x="379" y="3202"/>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8" name="Freeform 2235"/>
              <p:cNvSpPr/>
              <p:nvPr/>
            </p:nvSpPr>
            <p:spPr bwMode="auto">
              <a:xfrm>
                <a:off x="379" y="3202"/>
                <a:ext cx="2" cy="10"/>
              </a:xfrm>
              <a:custGeom>
                <a:avLst/>
                <a:gdLst>
                  <a:gd name="T0" fmla="*/ 1 w 1"/>
                  <a:gd name="T1" fmla="*/ 4 h 4"/>
                  <a:gd name="T2" fmla="*/ 1 w 1"/>
                  <a:gd name="T3" fmla="*/ 4 h 4"/>
                  <a:gd name="T4" fmla="*/ 1 w 1"/>
                  <a:gd name="T5" fmla="*/ 0 h 4"/>
                  <a:gd name="T6" fmla="*/ 0 w 1"/>
                  <a:gd name="T7" fmla="*/ 2 h 4"/>
                  <a:gd name="T8" fmla="*/ 1 w 1"/>
                  <a:gd name="T9" fmla="*/ 2 h 4"/>
                  <a:gd name="T10" fmla="*/ 0 w 1"/>
                  <a:gd name="T11" fmla="*/ 3 h 4"/>
                  <a:gd name="T12" fmla="*/ 1 w 1"/>
                  <a:gd name="T13" fmla="*/ 3 h 4"/>
                  <a:gd name="T14" fmla="*/ 1 w 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
                    <a:moveTo>
                      <a:pt x="1" y="4"/>
                    </a:moveTo>
                    <a:cubicBezTo>
                      <a:pt x="1" y="4"/>
                      <a:pt x="1" y="4"/>
                      <a:pt x="1" y="4"/>
                    </a:cubicBezTo>
                    <a:cubicBezTo>
                      <a:pt x="1" y="1"/>
                      <a:pt x="1" y="2"/>
                      <a:pt x="1" y="0"/>
                    </a:cubicBezTo>
                    <a:cubicBezTo>
                      <a:pt x="1" y="1"/>
                      <a:pt x="0" y="1"/>
                      <a:pt x="0" y="2"/>
                    </a:cubicBezTo>
                    <a:cubicBezTo>
                      <a:pt x="0" y="2"/>
                      <a:pt x="1" y="1"/>
                      <a:pt x="1" y="2"/>
                    </a:cubicBezTo>
                    <a:cubicBezTo>
                      <a:pt x="1" y="2"/>
                      <a:pt x="0" y="2"/>
                      <a:pt x="0" y="3"/>
                    </a:cubicBezTo>
                    <a:cubicBezTo>
                      <a:pt x="0" y="4"/>
                      <a:pt x="1" y="3"/>
                      <a:pt x="1" y="3"/>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9" name="Freeform 2236"/>
              <p:cNvSpPr/>
              <p:nvPr/>
            </p:nvSpPr>
            <p:spPr bwMode="auto">
              <a:xfrm>
                <a:off x="381" y="32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0" name="Freeform 2237"/>
              <p:cNvSpPr/>
              <p:nvPr/>
            </p:nvSpPr>
            <p:spPr bwMode="auto">
              <a:xfrm>
                <a:off x="381"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1" name="Freeform 2238"/>
              <p:cNvSpPr/>
              <p:nvPr/>
            </p:nvSpPr>
            <p:spPr bwMode="auto">
              <a:xfrm>
                <a:off x="384"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2" name="Freeform 2239"/>
              <p:cNvSpPr/>
              <p:nvPr/>
            </p:nvSpPr>
            <p:spPr bwMode="auto">
              <a:xfrm>
                <a:off x="381" y="3204"/>
                <a:ext cx="3" cy="8"/>
              </a:xfrm>
              <a:custGeom>
                <a:avLst/>
                <a:gdLst>
                  <a:gd name="T0" fmla="*/ 1 w 1"/>
                  <a:gd name="T1" fmla="*/ 0 h 3"/>
                  <a:gd name="T2" fmla="*/ 1 w 1"/>
                  <a:gd name="T3" fmla="*/ 0 h 3"/>
                  <a:gd name="T4" fmla="*/ 1 w 1"/>
                  <a:gd name="T5" fmla="*/ 0 h 3"/>
                  <a:gd name="T6" fmla="*/ 1 w 1"/>
                  <a:gd name="T7" fmla="*/ 2 h 3"/>
                  <a:gd name="T8" fmla="*/ 0 w 1"/>
                  <a:gd name="T9" fmla="*/ 2 h 3"/>
                  <a:gd name="T10" fmla="*/ 1 w 1"/>
                  <a:gd name="T11" fmla="*/ 3 h 3"/>
                  <a:gd name="T12" fmla="*/ 1 w 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0"/>
                    </a:moveTo>
                    <a:cubicBezTo>
                      <a:pt x="1" y="0"/>
                      <a:pt x="1" y="0"/>
                      <a:pt x="1" y="0"/>
                    </a:cubicBezTo>
                    <a:cubicBezTo>
                      <a:pt x="1" y="0"/>
                      <a:pt x="1" y="0"/>
                      <a:pt x="1" y="0"/>
                    </a:cubicBezTo>
                    <a:cubicBezTo>
                      <a:pt x="1" y="1"/>
                      <a:pt x="1" y="2"/>
                      <a:pt x="1" y="2"/>
                    </a:cubicBezTo>
                    <a:cubicBezTo>
                      <a:pt x="0" y="2"/>
                      <a:pt x="1" y="1"/>
                      <a:pt x="0" y="2"/>
                    </a:cubicBezTo>
                    <a:cubicBezTo>
                      <a:pt x="1" y="3"/>
                      <a:pt x="1" y="3"/>
                      <a:pt x="1" y="3"/>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3" name="Freeform 2240"/>
              <p:cNvSpPr/>
              <p:nvPr/>
            </p:nvSpPr>
            <p:spPr bwMode="auto">
              <a:xfrm>
                <a:off x="384"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4" name="Rectangle 2241"/>
              <p:cNvSpPr>
                <a:spLocks noChangeArrowheads="1"/>
              </p:cNvSpPr>
              <p:nvPr/>
            </p:nvSpPr>
            <p:spPr bwMode="auto">
              <a:xfrm>
                <a:off x="381"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95" name="Freeform 2242"/>
              <p:cNvSpPr/>
              <p:nvPr/>
            </p:nvSpPr>
            <p:spPr bwMode="auto">
              <a:xfrm>
                <a:off x="384" y="3204"/>
                <a:ext cx="2" cy="8"/>
              </a:xfrm>
              <a:custGeom>
                <a:avLst/>
                <a:gdLst>
                  <a:gd name="T0" fmla="*/ 0 w 1"/>
                  <a:gd name="T1" fmla="*/ 0 h 3"/>
                  <a:gd name="T2" fmla="*/ 0 w 1"/>
                  <a:gd name="T3" fmla="*/ 1 h 3"/>
                  <a:gd name="T4" fmla="*/ 0 w 1"/>
                  <a:gd name="T5" fmla="*/ 3 h 3"/>
                  <a:gd name="T6" fmla="*/ 1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2"/>
                      <a:pt x="0" y="0"/>
                      <a:pt x="0" y="1"/>
                    </a:cubicBezTo>
                    <a:cubicBezTo>
                      <a:pt x="0" y="1"/>
                      <a:pt x="0" y="2"/>
                      <a:pt x="0" y="3"/>
                    </a:cubicBezTo>
                    <a:cubicBezTo>
                      <a:pt x="1" y="3"/>
                      <a:pt x="1" y="3"/>
                      <a:pt x="1" y="3"/>
                    </a:cubicBezTo>
                    <a:cubicBezTo>
                      <a:pt x="1" y="2"/>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6" name="Freeform 2243"/>
              <p:cNvSpPr/>
              <p:nvPr/>
            </p:nvSpPr>
            <p:spPr bwMode="auto">
              <a:xfrm>
                <a:off x="386" y="32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7" name="Freeform 2244"/>
              <p:cNvSpPr/>
              <p:nvPr/>
            </p:nvSpPr>
            <p:spPr bwMode="auto">
              <a:xfrm>
                <a:off x="386" y="3207"/>
                <a:ext cx="2" cy="9"/>
              </a:xfrm>
              <a:custGeom>
                <a:avLst/>
                <a:gdLst>
                  <a:gd name="T0" fmla="*/ 1 w 1"/>
                  <a:gd name="T1" fmla="*/ 0 h 4"/>
                  <a:gd name="T2" fmla="*/ 1 w 1"/>
                  <a:gd name="T3" fmla="*/ 2 h 4"/>
                  <a:gd name="T4" fmla="*/ 1 w 1"/>
                  <a:gd name="T5" fmla="*/ 1 h 4"/>
                  <a:gd name="T6" fmla="*/ 0 w 1"/>
                  <a:gd name="T7" fmla="*/ 1 h 4"/>
                  <a:gd name="T8" fmla="*/ 0 w 1"/>
                  <a:gd name="T9" fmla="*/ 0 h 4"/>
                  <a:gd name="T10" fmla="*/ 0 w 1"/>
                  <a:gd name="T11" fmla="*/ 1 h 4"/>
                  <a:gd name="T12" fmla="*/ 0 w 1"/>
                  <a:gd name="T13" fmla="*/ 0 h 4"/>
                  <a:gd name="T14" fmla="*/ 0 w 1"/>
                  <a:gd name="T15" fmla="*/ 2 h 4"/>
                  <a:gd name="T16" fmla="*/ 0 w 1"/>
                  <a:gd name="T17" fmla="*/ 2 h 4"/>
                  <a:gd name="T18" fmla="*/ 0 w 1"/>
                  <a:gd name="T19" fmla="*/ 3 h 4"/>
                  <a:gd name="T20" fmla="*/ 1 w 1"/>
                  <a:gd name="T21" fmla="*/ 4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1" y="1"/>
                      <a:pt x="0" y="1"/>
                      <a:pt x="1" y="1"/>
                    </a:cubicBezTo>
                    <a:cubicBezTo>
                      <a:pt x="0" y="1"/>
                      <a:pt x="0" y="2"/>
                      <a:pt x="0" y="1"/>
                    </a:cubicBezTo>
                    <a:cubicBezTo>
                      <a:pt x="0" y="0"/>
                      <a:pt x="1" y="1"/>
                      <a:pt x="0" y="0"/>
                    </a:cubicBezTo>
                    <a:cubicBezTo>
                      <a:pt x="0" y="0"/>
                      <a:pt x="0" y="0"/>
                      <a:pt x="0" y="1"/>
                    </a:cubicBezTo>
                    <a:cubicBezTo>
                      <a:pt x="0" y="0"/>
                      <a:pt x="0" y="0"/>
                      <a:pt x="0" y="0"/>
                    </a:cubicBezTo>
                    <a:cubicBezTo>
                      <a:pt x="0" y="2"/>
                      <a:pt x="0" y="2"/>
                      <a:pt x="0" y="2"/>
                    </a:cubicBezTo>
                    <a:cubicBezTo>
                      <a:pt x="0" y="3"/>
                      <a:pt x="0" y="1"/>
                      <a:pt x="0" y="2"/>
                    </a:cubicBezTo>
                    <a:cubicBezTo>
                      <a:pt x="0" y="3"/>
                      <a:pt x="0" y="3"/>
                      <a:pt x="0" y="3"/>
                    </a:cubicBezTo>
                    <a:cubicBezTo>
                      <a:pt x="0" y="3"/>
                      <a:pt x="1" y="4"/>
                      <a:pt x="1" y="4"/>
                    </a:cubicBezTo>
                    <a:cubicBezTo>
                      <a:pt x="1" y="4"/>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8" name="Freeform 2245"/>
              <p:cNvSpPr/>
              <p:nvPr/>
            </p:nvSpPr>
            <p:spPr bwMode="auto">
              <a:xfrm>
                <a:off x="388" y="321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9" name="Freeform 2246"/>
              <p:cNvSpPr/>
              <p:nvPr/>
            </p:nvSpPr>
            <p:spPr bwMode="auto">
              <a:xfrm>
                <a:off x="388" y="3207"/>
                <a:ext cx="3" cy="9"/>
              </a:xfrm>
              <a:custGeom>
                <a:avLst/>
                <a:gdLst>
                  <a:gd name="T0" fmla="*/ 0 w 1"/>
                  <a:gd name="T1" fmla="*/ 0 h 4"/>
                  <a:gd name="T2" fmla="*/ 0 w 1"/>
                  <a:gd name="T3" fmla="*/ 1 h 4"/>
                  <a:gd name="T4" fmla="*/ 0 w 1"/>
                  <a:gd name="T5" fmla="*/ 0 h 4"/>
                  <a:gd name="T6" fmla="*/ 0 w 1"/>
                  <a:gd name="T7" fmla="*/ 2 h 4"/>
                  <a:gd name="T8" fmla="*/ 1 w 1"/>
                  <a:gd name="T9" fmla="*/ 1 h 4"/>
                  <a:gd name="T10" fmla="*/ 1 w 1"/>
                  <a:gd name="T11" fmla="*/ 3 h 4"/>
                  <a:gd name="T12" fmla="*/ 1 w 1"/>
                  <a:gd name="T13" fmla="*/ 3 h 4"/>
                  <a:gd name="T14" fmla="*/ 1 w 1"/>
                  <a:gd name="T15" fmla="*/ 2 h 4"/>
                  <a:gd name="T16" fmla="*/ 1 w 1"/>
                  <a:gd name="T17" fmla="*/ 2 h 4"/>
                  <a:gd name="T18" fmla="*/ 1 w 1"/>
                  <a:gd name="T19" fmla="*/ 1 h 4"/>
                  <a:gd name="T20" fmla="*/ 0 w 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0" y="0"/>
                    </a:moveTo>
                    <a:cubicBezTo>
                      <a:pt x="0" y="1"/>
                      <a:pt x="0" y="1"/>
                      <a:pt x="0" y="1"/>
                    </a:cubicBezTo>
                    <a:cubicBezTo>
                      <a:pt x="0" y="0"/>
                      <a:pt x="0" y="0"/>
                      <a:pt x="0" y="0"/>
                    </a:cubicBezTo>
                    <a:cubicBezTo>
                      <a:pt x="0" y="1"/>
                      <a:pt x="0" y="1"/>
                      <a:pt x="0" y="2"/>
                    </a:cubicBezTo>
                    <a:cubicBezTo>
                      <a:pt x="1" y="3"/>
                      <a:pt x="1" y="1"/>
                      <a:pt x="1" y="1"/>
                    </a:cubicBezTo>
                    <a:cubicBezTo>
                      <a:pt x="1" y="1"/>
                      <a:pt x="1" y="2"/>
                      <a:pt x="1" y="3"/>
                    </a:cubicBezTo>
                    <a:cubicBezTo>
                      <a:pt x="1" y="3"/>
                      <a:pt x="1" y="3"/>
                      <a:pt x="1" y="3"/>
                    </a:cubicBezTo>
                    <a:cubicBezTo>
                      <a:pt x="1" y="4"/>
                      <a:pt x="1" y="3"/>
                      <a:pt x="1" y="2"/>
                    </a:cubicBezTo>
                    <a:cubicBezTo>
                      <a:pt x="1" y="2"/>
                      <a:pt x="1" y="2"/>
                      <a:pt x="1" y="2"/>
                    </a:cubicBezTo>
                    <a:cubicBezTo>
                      <a:pt x="1" y="1"/>
                      <a:pt x="1" y="1"/>
                      <a:pt x="1" y="1"/>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0" name="Freeform 2247"/>
              <p:cNvSpPr/>
              <p:nvPr/>
            </p:nvSpPr>
            <p:spPr bwMode="auto">
              <a:xfrm>
                <a:off x="388" y="32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1" name="Freeform 2248"/>
              <p:cNvSpPr/>
              <p:nvPr/>
            </p:nvSpPr>
            <p:spPr bwMode="auto">
              <a:xfrm>
                <a:off x="391" y="32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2" name="Freeform 2249"/>
              <p:cNvSpPr/>
              <p:nvPr/>
            </p:nvSpPr>
            <p:spPr bwMode="auto">
              <a:xfrm>
                <a:off x="391" y="320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3" name="Freeform 2250"/>
              <p:cNvSpPr/>
              <p:nvPr/>
            </p:nvSpPr>
            <p:spPr bwMode="auto">
              <a:xfrm>
                <a:off x="391" y="3200"/>
                <a:ext cx="16" cy="14"/>
              </a:xfrm>
              <a:custGeom>
                <a:avLst/>
                <a:gdLst>
                  <a:gd name="T0" fmla="*/ 7 w 7"/>
                  <a:gd name="T1" fmla="*/ 3 h 6"/>
                  <a:gd name="T2" fmla="*/ 7 w 7"/>
                  <a:gd name="T3" fmla="*/ 2 h 6"/>
                  <a:gd name="T4" fmla="*/ 6 w 7"/>
                  <a:gd name="T5" fmla="*/ 1 h 6"/>
                  <a:gd name="T6" fmla="*/ 5 w 7"/>
                  <a:gd name="T7" fmla="*/ 0 h 6"/>
                  <a:gd name="T8" fmla="*/ 5 w 7"/>
                  <a:gd name="T9" fmla="*/ 1 h 6"/>
                  <a:gd name="T10" fmla="*/ 5 w 7"/>
                  <a:gd name="T11" fmla="*/ 0 h 6"/>
                  <a:gd name="T12" fmla="*/ 4 w 7"/>
                  <a:gd name="T13" fmla="*/ 1 h 6"/>
                  <a:gd name="T14" fmla="*/ 4 w 7"/>
                  <a:gd name="T15" fmla="*/ 2 h 6"/>
                  <a:gd name="T16" fmla="*/ 1 w 7"/>
                  <a:gd name="T17" fmla="*/ 2 h 6"/>
                  <a:gd name="T18" fmla="*/ 2 w 7"/>
                  <a:gd name="T19" fmla="*/ 4 h 6"/>
                  <a:gd name="T20" fmla="*/ 1 w 7"/>
                  <a:gd name="T21" fmla="*/ 3 h 6"/>
                  <a:gd name="T22" fmla="*/ 1 w 7"/>
                  <a:gd name="T23" fmla="*/ 3 h 6"/>
                  <a:gd name="T24" fmla="*/ 1 w 7"/>
                  <a:gd name="T25" fmla="*/ 3 h 6"/>
                  <a:gd name="T26" fmla="*/ 1 w 7"/>
                  <a:gd name="T27" fmla="*/ 4 h 6"/>
                  <a:gd name="T28" fmla="*/ 0 w 7"/>
                  <a:gd name="T29" fmla="*/ 3 h 6"/>
                  <a:gd name="T30" fmla="*/ 0 w 7"/>
                  <a:gd name="T31" fmla="*/ 4 h 6"/>
                  <a:gd name="T32" fmla="*/ 1 w 7"/>
                  <a:gd name="T33" fmla="*/ 5 h 6"/>
                  <a:gd name="T34" fmla="*/ 1 w 7"/>
                  <a:gd name="T35" fmla="*/ 6 h 6"/>
                  <a:gd name="T36" fmla="*/ 2 w 7"/>
                  <a:gd name="T37" fmla="*/ 3 h 6"/>
                  <a:gd name="T38" fmla="*/ 2 w 7"/>
                  <a:gd name="T39" fmla="*/ 4 h 6"/>
                  <a:gd name="T40" fmla="*/ 4 w 7"/>
                  <a:gd name="T41" fmla="*/ 4 h 6"/>
                  <a:gd name="T42" fmla="*/ 4 w 7"/>
                  <a:gd name="T43" fmla="*/ 3 h 6"/>
                  <a:gd name="T44" fmla="*/ 4 w 7"/>
                  <a:gd name="T45" fmla="*/ 3 h 6"/>
                  <a:gd name="T46" fmla="*/ 4 w 7"/>
                  <a:gd name="T47" fmla="*/ 3 h 6"/>
                  <a:gd name="T48" fmla="*/ 4 w 7"/>
                  <a:gd name="T49" fmla="*/ 3 h 6"/>
                  <a:gd name="T50" fmla="*/ 4 w 7"/>
                  <a:gd name="T51" fmla="*/ 2 h 6"/>
                  <a:gd name="T52" fmla="*/ 5 w 7"/>
                  <a:gd name="T53" fmla="*/ 4 h 6"/>
                  <a:gd name="T54" fmla="*/ 5 w 7"/>
                  <a:gd name="T55" fmla="*/ 3 h 6"/>
                  <a:gd name="T56" fmla="*/ 5 w 7"/>
                  <a:gd name="T57" fmla="*/ 2 h 6"/>
                  <a:gd name="T58" fmla="*/ 6 w 7"/>
                  <a:gd name="T59" fmla="*/ 4 h 6"/>
                  <a:gd name="T60" fmla="*/ 5 w 7"/>
                  <a:gd name="T61" fmla="*/ 2 h 6"/>
                  <a:gd name="T62" fmla="*/ 5 w 7"/>
                  <a:gd name="T63" fmla="*/ 2 h 6"/>
                  <a:gd name="T64" fmla="*/ 6 w 7"/>
                  <a:gd name="T65" fmla="*/ 2 h 6"/>
                  <a:gd name="T66" fmla="*/ 6 w 7"/>
                  <a:gd name="T67" fmla="*/ 3 h 6"/>
                  <a:gd name="T68" fmla="*/ 7 w 7"/>
                  <a:gd name="T69" fmla="*/ 4 h 6"/>
                  <a:gd name="T70" fmla="*/ 6 w 7"/>
                  <a:gd name="T71" fmla="*/ 2 h 6"/>
                  <a:gd name="T72" fmla="*/ 7 w 7"/>
                  <a:gd name="T7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6">
                    <a:moveTo>
                      <a:pt x="7" y="3"/>
                    </a:moveTo>
                    <a:cubicBezTo>
                      <a:pt x="7" y="2"/>
                      <a:pt x="7" y="2"/>
                      <a:pt x="7" y="2"/>
                    </a:cubicBezTo>
                    <a:cubicBezTo>
                      <a:pt x="6" y="2"/>
                      <a:pt x="6" y="2"/>
                      <a:pt x="6" y="1"/>
                    </a:cubicBezTo>
                    <a:cubicBezTo>
                      <a:pt x="6" y="1"/>
                      <a:pt x="6" y="0"/>
                      <a:pt x="5" y="0"/>
                    </a:cubicBezTo>
                    <a:cubicBezTo>
                      <a:pt x="5" y="0"/>
                      <a:pt x="6" y="1"/>
                      <a:pt x="5" y="1"/>
                    </a:cubicBezTo>
                    <a:cubicBezTo>
                      <a:pt x="5" y="0"/>
                      <a:pt x="5" y="0"/>
                      <a:pt x="5" y="0"/>
                    </a:cubicBezTo>
                    <a:cubicBezTo>
                      <a:pt x="5" y="0"/>
                      <a:pt x="5" y="1"/>
                      <a:pt x="4" y="1"/>
                    </a:cubicBezTo>
                    <a:cubicBezTo>
                      <a:pt x="4" y="1"/>
                      <a:pt x="4" y="1"/>
                      <a:pt x="4" y="2"/>
                    </a:cubicBezTo>
                    <a:cubicBezTo>
                      <a:pt x="3" y="1"/>
                      <a:pt x="3" y="3"/>
                      <a:pt x="1" y="2"/>
                    </a:cubicBezTo>
                    <a:cubicBezTo>
                      <a:pt x="2" y="4"/>
                      <a:pt x="2" y="4"/>
                      <a:pt x="2" y="4"/>
                    </a:cubicBezTo>
                    <a:cubicBezTo>
                      <a:pt x="2" y="3"/>
                      <a:pt x="2" y="4"/>
                      <a:pt x="1" y="3"/>
                    </a:cubicBezTo>
                    <a:cubicBezTo>
                      <a:pt x="1" y="3"/>
                      <a:pt x="1" y="3"/>
                      <a:pt x="1" y="3"/>
                    </a:cubicBezTo>
                    <a:cubicBezTo>
                      <a:pt x="1" y="1"/>
                      <a:pt x="1" y="3"/>
                      <a:pt x="1" y="3"/>
                    </a:cubicBezTo>
                    <a:cubicBezTo>
                      <a:pt x="1" y="3"/>
                      <a:pt x="1" y="4"/>
                      <a:pt x="1" y="4"/>
                    </a:cubicBezTo>
                    <a:cubicBezTo>
                      <a:pt x="1" y="3"/>
                      <a:pt x="1" y="5"/>
                      <a:pt x="0" y="3"/>
                    </a:cubicBezTo>
                    <a:cubicBezTo>
                      <a:pt x="0" y="2"/>
                      <a:pt x="1" y="4"/>
                      <a:pt x="0" y="4"/>
                    </a:cubicBezTo>
                    <a:cubicBezTo>
                      <a:pt x="1" y="5"/>
                      <a:pt x="1" y="4"/>
                      <a:pt x="1" y="5"/>
                    </a:cubicBezTo>
                    <a:cubicBezTo>
                      <a:pt x="1" y="6"/>
                      <a:pt x="1" y="5"/>
                      <a:pt x="1" y="6"/>
                    </a:cubicBezTo>
                    <a:cubicBezTo>
                      <a:pt x="1" y="6"/>
                      <a:pt x="2" y="4"/>
                      <a:pt x="2" y="3"/>
                    </a:cubicBezTo>
                    <a:cubicBezTo>
                      <a:pt x="2" y="4"/>
                      <a:pt x="2" y="4"/>
                      <a:pt x="2" y="4"/>
                    </a:cubicBezTo>
                    <a:cubicBezTo>
                      <a:pt x="2" y="3"/>
                      <a:pt x="3" y="3"/>
                      <a:pt x="4" y="4"/>
                    </a:cubicBezTo>
                    <a:cubicBezTo>
                      <a:pt x="3" y="4"/>
                      <a:pt x="4" y="5"/>
                      <a:pt x="4" y="3"/>
                    </a:cubicBezTo>
                    <a:cubicBezTo>
                      <a:pt x="4" y="3"/>
                      <a:pt x="4" y="3"/>
                      <a:pt x="4" y="3"/>
                    </a:cubicBezTo>
                    <a:cubicBezTo>
                      <a:pt x="4" y="3"/>
                      <a:pt x="4" y="3"/>
                      <a:pt x="4" y="3"/>
                    </a:cubicBezTo>
                    <a:cubicBezTo>
                      <a:pt x="4" y="3"/>
                      <a:pt x="4" y="4"/>
                      <a:pt x="4" y="3"/>
                    </a:cubicBezTo>
                    <a:cubicBezTo>
                      <a:pt x="4" y="3"/>
                      <a:pt x="4" y="2"/>
                      <a:pt x="4" y="2"/>
                    </a:cubicBezTo>
                    <a:cubicBezTo>
                      <a:pt x="5" y="4"/>
                      <a:pt x="5" y="4"/>
                      <a:pt x="5" y="4"/>
                    </a:cubicBezTo>
                    <a:cubicBezTo>
                      <a:pt x="5" y="3"/>
                      <a:pt x="5" y="3"/>
                      <a:pt x="5" y="3"/>
                    </a:cubicBezTo>
                    <a:cubicBezTo>
                      <a:pt x="5" y="3"/>
                      <a:pt x="5" y="2"/>
                      <a:pt x="5" y="2"/>
                    </a:cubicBezTo>
                    <a:cubicBezTo>
                      <a:pt x="5" y="2"/>
                      <a:pt x="5" y="3"/>
                      <a:pt x="6" y="4"/>
                    </a:cubicBezTo>
                    <a:cubicBezTo>
                      <a:pt x="6" y="4"/>
                      <a:pt x="5" y="2"/>
                      <a:pt x="5" y="2"/>
                    </a:cubicBezTo>
                    <a:cubicBezTo>
                      <a:pt x="5" y="2"/>
                      <a:pt x="5" y="2"/>
                      <a:pt x="5" y="2"/>
                    </a:cubicBezTo>
                    <a:cubicBezTo>
                      <a:pt x="5" y="1"/>
                      <a:pt x="6" y="2"/>
                      <a:pt x="6" y="2"/>
                    </a:cubicBezTo>
                    <a:cubicBezTo>
                      <a:pt x="7" y="3"/>
                      <a:pt x="6" y="3"/>
                      <a:pt x="6" y="3"/>
                    </a:cubicBezTo>
                    <a:cubicBezTo>
                      <a:pt x="7" y="3"/>
                      <a:pt x="7" y="3"/>
                      <a:pt x="7" y="4"/>
                    </a:cubicBezTo>
                    <a:cubicBezTo>
                      <a:pt x="6" y="2"/>
                      <a:pt x="6" y="2"/>
                      <a:pt x="6" y="2"/>
                    </a:cubicBezTo>
                    <a:cubicBezTo>
                      <a:pt x="7" y="3"/>
                      <a:pt x="7" y="3"/>
                      <a:pt x="7"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4" name="Rectangle 2251"/>
              <p:cNvSpPr>
                <a:spLocks noChangeArrowheads="1"/>
              </p:cNvSpPr>
              <p:nvPr/>
            </p:nvSpPr>
            <p:spPr bwMode="auto">
              <a:xfrm>
                <a:off x="407" y="32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05" name="Freeform 2252"/>
              <p:cNvSpPr/>
              <p:nvPr/>
            </p:nvSpPr>
            <p:spPr bwMode="auto">
              <a:xfrm>
                <a:off x="407" y="32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6" name="Rectangle 2253"/>
              <p:cNvSpPr>
                <a:spLocks noChangeArrowheads="1"/>
              </p:cNvSpPr>
              <p:nvPr/>
            </p:nvSpPr>
            <p:spPr bwMode="auto">
              <a:xfrm>
                <a:off x="400" y="32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07" name="Freeform 2254"/>
              <p:cNvSpPr/>
              <p:nvPr/>
            </p:nvSpPr>
            <p:spPr bwMode="auto">
              <a:xfrm>
                <a:off x="403" y="3209"/>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8" name="Freeform 2255"/>
              <p:cNvSpPr/>
              <p:nvPr/>
            </p:nvSpPr>
            <p:spPr bwMode="auto">
              <a:xfrm>
                <a:off x="400" y="320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9" name="Rectangle 2256"/>
              <p:cNvSpPr>
                <a:spLocks noChangeArrowheads="1"/>
              </p:cNvSpPr>
              <p:nvPr/>
            </p:nvSpPr>
            <p:spPr bwMode="auto">
              <a:xfrm>
                <a:off x="407" y="3207"/>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10" name="Freeform 2257"/>
              <p:cNvSpPr/>
              <p:nvPr/>
            </p:nvSpPr>
            <p:spPr bwMode="auto">
              <a:xfrm>
                <a:off x="405" y="3193"/>
                <a:ext cx="10" cy="11"/>
              </a:xfrm>
              <a:custGeom>
                <a:avLst/>
                <a:gdLst>
                  <a:gd name="T0" fmla="*/ 2 w 4"/>
                  <a:gd name="T1" fmla="*/ 1 h 5"/>
                  <a:gd name="T2" fmla="*/ 1 w 4"/>
                  <a:gd name="T3" fmla="*/ 1 h 5"/>
                  <a:gd name="T4" fmla="*/ 2 w 4"/>
                  <a:gd name="T5" fmla="*/ 3 h 5"/>
                  <a:gd name="T6" fmla="*/ 1 w 4"/>
                  <a:gd name="T7" fmla="*/ 1 h 5"/>
                  <a:gd name="T8" fmla="*/ 1 w 4"/>
                  <a:gd name="T9" fmla="*/ 3 h 5"/>
                  <a:gd name="T10" fmla="*/ 0 w 4"/>
                  <a:gd name="T11" fmla="*/ 2 h 5"/>
                  <a:gd name="T12" fmla="*/ 1 w 4"/>
                  <a:gd name="T13" fmla="*/ 4 h 5"/>
                  <a:gd name="T14" fmla="*/ 0 w 4"/>
                  <a:gd name="T15" fmla="*/ 2 h 5"/>
                  <a:gd name="T16" fmla="*/ 0 w 4"/>
                  <a:gd name="T17" fmla="*/ 2 h 5"/>
                  <a:gd name="T18" fmla="*/ 0 w 4"/>
                  <a:gd name="T19" fmla="*/ 3 h 5"/>
                  <a:gd name="T20" fmla="*/ 1 w 4"/>
                  <a:gd name="T21" fmla="*/ 4 h 5"/>
                  <a:gd name="T22" fmla="*/ 1 w 4"/>
                  <a:gd name="T23" fmla="*/ 5 h 5"/>
                  <a:gd name="T24" fmla="*/ 1 w 4"/>
                  <a:gd name="T25" fmla="*/ 4 h 5"/>
                  <a:gd name="T26" fmla="*/ 2 w 4"/>
                  <a:gd name="T27" fmla="*/ 5 h 5"/>
                  <a:gd name="T28" fmla="*/ 1 w 4"/>
                  <a:gd name="T29" fmla="*/ 4 h 5"/>
                  <a:gd name="T30" fmla="*/ 2 w 4"/>
                  <a:gd name="T31" fmla="*/ 5 h 5"/>
                  <a:gd name="T32" fmla="*/ 2 w 4"/>
                  <a:gd name="T33" fmla="*/ 4 h 5"/>
                  <a:gd name="T34" fmla="*/ 2 w 4"/>
                  <a:gd name="T35" fmla="*/ 4 h 5"/>
                  <a:gd name="T36" fmla="*/ 1 w 4"/>
                  <a:gd name="T37" fmla="*/ 3 h 5"/>
                  <a:gd name="T38" fmla="*/ 2 w 4"/>
                  <a:gd name="T39" fmla="*/ 4 h 5"/>
                  <a:gd name="T40" fmla="*/ 2 w 4"/>
                  <a:gd name="T41" fmla="*/ 4 h 5"/>
                  <a:gd name="T42" fmla="*/ 3 w 4"/>
                  <a:gd name="T43" fmla="*/ 4 h 5"/>
                  <a:gd name="T44" fmla="*/ 3 w 4"/>
                  <a:gd name="T45" fmla="*/ 4 h 5"/>
                  <a:gd name="T46" fmla="*/ 3 w 4"/>
                  <a:gd name="T47" fmla="*/ 4 h 5"/>
                  <a:gd name="T48" fmla="*/ 1 w 4"/>
                  <a:gd name="T49" fmla="*/ 2 h 5"/>
                  <a:gd name="T50" fmla="*/ 3 w 4"/>
                  <a:gd name="T51" fmla="*/ 4 h 5"/>
                  <a:gd name="T52" fmla="*/ 3 w 4"/>
                  <a:gd name="T53" fmla="*/ 3 h 5"/>
                  <a:gd name="T54" fmla="*/ 4 w 4"/>
                  <a:gd name="T55" fmla="*/ 3 h 5"/>
                  <a:gd name="T56" fmla="*/ 3 w 4"/>
                  <a:gd name="T57" fmla="*/ 2 h 5"/>
                  <a:gd name="T58" fmla="*/ 3 w 4"/>
                  <a:gd name="T59" fmla="*/ 2 h 5"/>
                  <a:gd name="T60" fmla="*/ 3 w 4"/>
                  <a:gd name="T61" fmla="*/ 2 h 5"/>
                  <a:gd name="T62" fmla="*/ 3 w 4"/>
                  <a:gd name="T63" fmla="*/ 2 h 5"/>
                  <a:gd name="T64" fmla="*/ 2 w 4"/>
                  <a:gd name="T65" fmla="*/ 1 h 5"/>
                  <a:gd name="T66" fmla="*/ 2 w 4"/>
                  <a:gd name="T67" fmla="*/ 2 h 5"/>
                  <a:gd name="T68" fmla="*/ 2 w 4"/>
                  <a:gd name="T6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5">
                    <a:moveTo>
                      <a:pt x="2" y="1"/>
                    </a:moveTo>
                    <a:cubicBezTo>
                      <a:pt x="1" y="0"/>
                      <a:pt x="1" y="1"/>
                      <a:pt x="1" y="1"/>
                    </a:cubicBezTo>
                    <a:cubicBezTo>
                      <a:pt x="1" y="1"/>
                      <a:pt x="2" y="2"/>
                      <a:pt x="2" y="3"/>
                    </a:cubicBezTo>
                    <a:cubicBezTo>
                      <a:pt x="1" y="1"/>
                      <a:pt x="1" y="1"/>
                      <a:pt x="1" y="1"/>
                    </a:cubicBezTo>
                    <a:cubicBezTo>
                      <a:pt x="1" y="1"/>
                      <a:pt x="0" y="1"/>
                      <a:pt x="1" y="3"/>
                    </a:cubicBezTo>
                    <a:cubicBezTo>
                      <a:pt x="0" y="2"/>
                      <a:pt x="0" y="2"/>
                      <a:pt x="0" y="2"/>
                    </a:cubicBezTo>
                    <a:cubicBezTo>
                      <a:pt x="0" y="2"/>
                      <a:pt x="2" y="5"/>
                      <a:pt x="1" y="4"/>
                    </a:cubicBezTo>
                    <a:cubicBezTo>
                      <a:pt x="1" y="3"/>
                      <a:pt x="1" y="3"/>
                      <a:pt x="0" y="2"/>
                    </a:cubicBezTo>
                    <a:cubicBezTo>
                      <a:pt x="0" y="2"/>
                      <a:pt x="0" y="2"/>
                      <a:pt x="0" y="2"/>
                    </a:cubicBezTo>
                    <a:cubicBezTo>
                      <a:pt x="0" y="2"/>
                      <a:pt x="0" y="3"/>
                      <a:pt x="0" y="3"/>
                    </a:cubicBezTo>
                    <a:cubicBezTo>
                      <a:pt x="0" y="3"/>
                      <a:pt x="1" y="4"/>
                      <a:pt x="1" y="4"/>
                    </a:cubicBezTo>
                    <a:cubicBezTo>
                      <a:pt x="1" y="4"/>
                      <a:pt x="1" y="5"/>
                      <a:pt x="1" y="5"/>
                    </a:cubicBezTo>
                    <a:cubicBezTo>
                      <a:pt x="1" y="5"/>
                      <a:pt x="1" y="5"/>
                      <a:pt x="1" y="4"/>
                    </a:cubicBezTo>
                    <a:cubicBezTo>
                      <a:pt x="2" y="5"/>
                      <a:pt x="1" y="5"/>
                      <a:pt x="2" y="5"/>
                    </a:cubicBezTo>
                    <a:cubicBezTo>
                      <a:pt x="1" y="4"/>
                      <a:pt x="1" y="4"/>
                      <a:pt x="1" y="4"/>
                    </a:cubicBezTo>
                    <a:cubicBezTo>
                      <a:pt x="2" y="4"/>
                      <a:pt x="2" y="5"/>
                      <a:pt x="2" y="5"/>
                    </a:cubicBezTo>
                    <a:cubicBezTo>
                      <a:pt x="2" y="5"/>
                      <a:pt x="2" y="4"/>
                      <a:pt x="2" y="4"/>
                    </a:cubicBezTo>
                    <a:cubicBezTo>
                      <a:pt x="2" y="4"/>
                      <a:pt x="2" y="4"/>
                      <a:pt x="2" y="4"/>
                    </a:cubicBezTo>
                    <a:cubicBezTo>
                      <a:pt x="2" y="4"/>
                      <a:pt x="2" y="4"/>
                      <a:pt x="1" y="3"/>
                    </a:cubicBezTo>
                    <a:cubicBezTo>
                      <a:pt x="2" y="4"/>
                      <a:pt x="2" y="4"/>
                      <a:pt x="2" y="4"/>
                    </a:cubicBezTo>
                    <a:cubicBezTo>
                      <a:pt x="2" y="4"/>
                      <a:pt x="2" y="4"/>
                      <a:pt x="2" y="4"/>
                    </a:cubicBezTo>
                    <a:cubicBezTo>
                      <a:pt x="2" y="4"/>
                      <a:pt x="4" y="5"/>
                      <a:pt x="3" y="4"/>
                    </a:cubicBezTo>
                    <a:cubicBezTo>
                      <a:pt x="3" y="4"/>
                      <a:pt x="3" y="4"/>
                      <a:pt x="3" y="4"/>
                    </a:cubicBezTo>
                    <a:cubicBezTo>
                      <a:pt x="2" y="3"/>
                      <a:pt x="3" y="4"/>
                      <a:pt x="3" y="4"/>
                    </a:cubicBezTo>
                    <a:cubicBezTo>
                      <a:pt x="2" y="4"/>
                      <a:pt x="2" y="3"/>
                      <a:pt x="1" y="2"/>
                    </a:cubicBezTo>
                    <a:cubicBezTo>
                      <a:pt x="2" y="3"/>
                      <a:pt x="2" y="2"/>
                      <a:pt x="3" y="4"/>
                    </a:cubicBezTo>
                    <a:cubicBezTo>
                      <a:pt x="3" y="4"/>
                      <a:pt x="3" y="3"/>
                      <a:pt x="3" y="3"/>
                    </a:cubicBezTo>
                    <a:cubicBezTo>
                      <a:pt x="4" y="3"/>
                      <a:pt x="4" y="3"/>
                      <a:pt x="4" y="3"/>
                    </a:cubicBezTo>
                    <a:cubicBezTo>
                      <a:pt x="3" y="2"/>
                      <a:pt x="4" y="4"/>
                      <a:pt x="3" y="2"/>
                    </a:cubicBezTo>
                    <a:cubicBezTo>
                      <a:pt x="3" y="2"/>
                      <a:pt x="3" y="2"/>
                      <a:pt x="3" y="2"/>
                    </a:cubicBezTo>
                    <a:cubicBezTo>
                      <a:pt x="3" y="2"/>
                      <a:pt x="3" y="2"/>
                      <a:pt x="3" y="2"/>
                    </a:cubicBezTo>
                    <a:cubicBezTo>
                      <a:pt x="3" y="2"/>
                      <a:pt x="3" y="2"/>
                      <a:pt x="3" y="2"/>
                    </a:cubicBezTo>
                    <a:cubicBezTo>
                      <a:pt x="2" y="1"/>
                      <a:pt x="2" y="1"/>
                      <a:pt x="2" y="1"/>
                    </a:cubicBezTo>
                    <a:cubicBezTo>
                      <a:pt x="2" y="1"/>
                      <a:pt x="2" y="1"/>
                      <a:pt x="2" y="2"/>
                    </a:cubicBezTo>
                    <a:cubicBezTo>
                      <a:pt x="2" y="1"/>
                      <a:pt x="1" y="0"/>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1" name="Freeform 2258"/>
              <p:cNvSpPr/>
              <p:nvPr/>
            </p:nvSpPr>
            <p:spPr bwMode="auto">
              <a:xfrm>
                <a:off x="410" y="320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2" name="Freeform 2259"/>
              <p:cNvSpPr/>
              <p:nvPr/>
            </p:nvSpPr>
            <p:spPr bwMode="auto">
              <a:xfrm>
                <a:off x="410" y="3188"/>
                <a:ext cx="9" cy="14"/>
              </a:xfrm>
              <a:custGeom>
                <a:avLst/>
                <a:gdLst>
                  <a:gd name="T0" fmla="*/ 2 w 4"/>
                  <a:gd name="T1" fmla="*/ 3 h 6"/>
                  <a:gd name="T2" fmla="*/ 3 w 4"/>
                  <a:gd name="T3" fmla="*/ 4 h 6"/>
                  <a:gd name="T4" fmla="*/ 1 w 4"/>
                  <a:gd name="T5" fmla="*/ 2 h 6"/>
                  <a:gd name="T6" fmla="*/ 1 w 4"/>
                  <a:gd name="T7" fmla="*/ 2 h 6"/>
                  <a:gd name="T8" fmla="*/ 2 w 4"/>
                  <a:gd name="T9" fmla="*/ 3 h 6"/>
                  <a:gd name="T10" fmla="*/ 3 w 4"/>
                  <a:gd name="T11" fmla="*/ 3 h 6"/>
                  <a:gd name="T12" fmla="*/ 2 w 4"/>
                  <a:gd name="T13" fmla="*/ 2 h 6"/>
                  <a:gd name="T14" fmla="*/ 1 w 4"/>
                  <a:gd name="T15" fmla="*/ 1 h 6"/>
                  <a:gd name="T16" fmla="*/ 2 w 4"/>
                  <a:gd name="T17" fmla="*/ 2 h 6"/>
                  <a:gd name="T18" fmla="*/ 3 w 4"/>
                  <a:gd name="T19" fmla="*/ 3 h 6"/>
                  <a:gd name="T20" fmla="*/ 0 w 4"/>
                  <a:gd name="T21" fmla="*/ 0 h 6"/>
                  <a:gd name="T22" fmla="*/ 0 w 4"/>
                  <a:gd name="T23" fmla="*/ 0 h 6"/>
                  <a:gd name="T24" fmla="*/ 2 w 4"/>
                  <a:gd name="T25" fmla="*/ 1 h 6"/>
                  <a:gd name="T26" fmla="*/ 1 w 4"/>
                  <a:gd name="T27" fmla="*/ 1 h 6"/>
                  <a:gd name="T28" fmla="*/ 0 w 4"/>
                  <a:gd name="T29" fmla="*/ 0 h 6"/>
                  <a:gd name="T30" fmla="*/ 0 w 4"/>
                  <a:gd name="T31" fmla="*/ 2 h 6"/>
                  <a:gd name="T32" fmla="*/ 0 w 4"/>
                  <a:gd name="T33" fmla="*/ 1 h 6"/>
                  <a:gd name="T34" fmla="*/ 0 w 4"/>
                  <a:gd name="T35" fmla="*/ 2 h 6"/>
                  <a:gd name="T36" fmla="*/ 2 w 4"/>
                  <a:gd name="T37" fmla="*/ 3 h 6"/>
                  <a:gd name="T38" fmla="*/ 1 w 4"/>
                  <a:gd name="T39" fmla="*/ 3 h 6"/>
                  <a:gd name="T40" fmla="*/ 2 w 4"/>
                  <a:gd name="T41" fmla="*/ 4 h 6"/>
                  <a:gd name="T42" fmla="*/ 3 w 4"/>
                  <a:gd name="T43" fmla="*/ 5 h 6"/>
                  <a:gd name="T44" fmla="*/ 3 w 4"/>
                  <a:gd name="T45" fmla="*/ 4 h 6"/>
                  <a:gd name="T46" fmla="*/ 2 w 4"/>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6">
                    <a:moveTo>
                      <a:pt x="2" y="3"/>
                    </a:moveTo>
                    <a:cubicBezTo>
                      <a:pt x="2" y="3"/>
                      <a:pt x="2" y="4"/>
                      <a:pt x="3" y="4"/>
                    </a:cubicBezTo>
                    <a:cubicBezTo>
                      <a:pt x="2" y="3"/>
                      <a:pt x="1" y="3"/>
                      <a:pt x="1" y="2"/>
                    </a:cubicBezTo>
                    <a:cubicBezTo>
                      <a:pt x="1" y="2"/>
                      <a:pt x="1" y="2"/>
                      <a:pt x="1" y="2"/>
                    </a:cubicBezTo>
                    <a:cubicBezTo>
                      <a:pt x="1" y="2"/>
                      <a:pt x="2" y="3"/>
                      <a:pt x="2" y="3"/>
                    </a:cubicBezTo>
                    <a:cubicBezTo>
                      <a:pt x="2" y="3"/>
                      <a:pt x="3" y="3"/>
                      <a:pt x="3" y="3"/>
                    </a:cubicBezTo>
                    <a:cubicBezTo>
                      <a:pt x="2" y="3"/>
                      <a:pt x="3" y="2"/>
                      <a:pt x="2" y="2"/>
                    </a:cubicBezTo>
                    <a:cubicBezTo>
                      <a:pt x="1" y="2"/>
                      <a:pt x="1" y="1"/>
                      <a:pt x="1" y="1"/>
                    </a:cubicBezTo>
                    <a:cubicBezTo>
                      <a:pt x="2" y="2"/>
                      <a:pt x="2" y="2"/>
                      <a:pt x="2" y="2"/>
                    </a:cubicBezTo>
                    <a:cubicBezTo>
                      <a:pt x="2" y="2"/>
                      <a:pt x="2" y="2"/>
                      <a:pt x="3" y="3"/>
                    </a:cubicBezTo>
                    <a:cubicBezTo>
                      <a:pt x="2" y="1"/>
                      <a:pt x="2" y="1"/>
                      <a:pt x="0" y="0"/>
                    </a:cubicBezTo>
                    <a:cubicBezTo>
                      <a:pt x="0" y="0"/>
                      <a:pt x="0" y="0"/>
                      <a:pt x="0" y="0"/>
                    </a:cubicBezTo>
                    <a:cubicBezTo>
                      <a:pt x="1" y="0"/>
                      <a:pt x="1" y="1"/>
                      <a:pt x="2" y="1"/>
                    </a:cubicBezTo>
                    <a:cubicBezTo>
                      <a:pt x="1" y="1"/>
                      <a:pt x="2" y="1"/>
                      <a:pt x="1" y="1"/>
                    </a:cubicBezTo>
                    <a:cubicBezTo>
                      <a:pt x="0" y="0"/>
                      <a:pt x="0" y="0"/>
                      <a:pt x="0" y="0"/>
                    </a:cubicBezTo>
                    <a:cubicBezTo>
                      <a:pt x="0" y="0"/>
                      <a:pt x="0" y="1"/>
                      <a:pt x="0" y="2"/>
                    </a:cubicBezTo>
                    <a:cubicBezTo>
                      <a:pt x="0" y="1"/>
                      <a:pt x="0" y="1"/>
                      <a:pt x="0" y="1"/>
                    </a:cubicBezTo>
                    <a:cubicBezTo>
                      <a:pt x="0" y="2"/>
                      <a:pt x="0" y="2"/>
                      <a:pt x="0" y="2"/>
                    </a:cubicBezTo>
                    <a:cubicBezTo>
                      <a:pt x="2" y="3"/>
                      <a:pt x="2" y="3"/>
                      <a:pt x="2" y="3"/>
                    </a:cubicBezTo>
                    <a:cubicBezTo>
                      <a:pt x="2" y="3"/>
                      <a:pt x="2" y="3"/>
                      <a:pt x="1" y="3"/>
                    </a:cubicBezTo>
                    <a:cubicBezTo>
                      <a:pt x="2" y="4"/>
                      <a:pt x="2" y="4"/>
                      <a:pt x="2" y="4"/>
                    </a:cubicBezTo>
                    <a:cubicBezTo>
                      <a:pt x="3" y="5"/>
                      <a:pt x="2" y="4"/>
                      <a:pt x="3" y="5"/>
                    </a:cubicBezTo>
                    <a:cubicBezTo>
                      <a:pt x="4" y="6"/>
                      <a:pt x="2" y="4"/>
                      <a:pt x="3" y="4"/>
                    </a:cubicBez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3" name="Freeform 2260"/>
              <p:cNvSpPr/>
              <p:nvPr/>
            </p:nvSpPr>
            <p:spPr bwMode="auto">
              <a:xfrm>
                <a:off x="412" y="3195"/>
                <a:ext cx="3" cy="2"/>
              </a:xfrm>
              <a:custGeom>
                <a:avLst/>
                <a:gdLst>
                  <a:gd name="T0" fmla="*/ 3 w 3"/>
                  <a:gd name="T1" fmla="*/ 2 h 2"/>
                  <a:gd name="T2" fmla="*/ 0 w 3"/>
                  <a:gd name="T3" fmla="*/ 0 h 2"/>
                  <a:gd name="T4" fmla="*/ 0 w 3"/>
                  <a:gd name="T5" fmla="*/ 2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0" y="2"/>
                    </a:lnTo>
                    <a:lnTo>
                      <a:pt x="3"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4" name="Freeform 2261"/>
              <p:cNvSpPr/>
              <p:nvPr/>
            </p:nvSpPr>
            <p:spPr bwMode="auto">
              <a:xfrm>
                <a:off x="407" y="3193"/>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5" name="Freeform 2262"/>
              <p:cNvSpPr/>
              <p:nvPr/>
            </p:nvSpPr>
            <p:spPr bwMode="auto">
              <a:xfrm>
                <a:off x="417" y="31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6" name="Freeform 2263"/>
              <p:cNvSpPr/>
              <p:nvPr/>
            </p:nvSpPr>
            <p:spPr bwMode="auto">
              <a:xfrm>
                <a:off x="410" y="3185"/>
                <a:ext cx="7" cy="5"/>
              </a:xfrm>
              <a:custGeom>
                <a:avLst/>
                <a:gdLst>
                  <a:gd name="T0" fmla="*/ 0 w 3"/>
                  <a:gd name="T1" fmla="*/ 0 h 2"/>
                  <a:gd name="T2" fmla="*/ 0 w 3"/>
                  <a:gd name="T3" fmla="*/ 1 h 2"/>
                  <a:gd name="T4" fmla="*/ 3 w 3"/>
                  <a:gd name="T5" fmla="*/ 2 h 2"/>
                  <a:gd name="T6" fmla="*/ 1 w 3"/>
                  <a:gd name="T7" fmla="*/ 1 h 2"/>
                  <a:gd name="T8" fmla="*/ 1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cubicBezTo>
                      <a:pt x="0" y="0"/>
                      <a:pt x="1" y="1"/>
                      <a:pt x="0" y="1"/>
                    </a:cubicBezTo>
                    <a:cubicBezTo>
                      <a:pt x="1" y="1"/>
                      <a:pt x="2" y="2"/>
                      <a:pt x="3" y="2"/>
                    </a:cubicBezTo>
                    <a:cubicBezTo>
                      <a:pt x="3" y="2"/>
                      <a:pt x="1" y="1"/>
                      <a:pt x="1" y="1"/>
                    </a:cubicBezTo>
                    <a:cubicBezTo>
                      <a:pt x="2" y="1"/>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7" name="Freeform 2264"/>
              <p:cNvSpPr/>
              <p:nvPr/>
            </p:nvSpPr>
            <p:spPr bwMode="auto">
              <a:xfrm>
                <a:off x="410" y="3181"/>
                <a:ext cx="12" cy="12"/>
              </a:xfrm>
              <a:custGeom>
                <a:avLst/>
                <a:gdLst>
                  <a:gd name="T0" fmla="*/ 3 w 5"/>
                  <a:gd name="T1" fmla="*/ 1 h 5"/>
                  <a:gd name="T2" fmla="*/ 2 w 5"/>
                  <a:gd name="T3" fmla="*/ 1 h 5"/>
                  <a:gd name="T4" fmla="*/ 3 w 5"/>
                  <a:gd name="T5" fmla="*/ 1 h 5"/>
                  <a:gd name="T6" fmla="*/ 3 w 5"/>
                  <a:gd name="T7" fmla="*/ 0 h 5"/>
                  <a:gd name="T8" fmla="*/ 2 w 5"/>
                  <a:gd name="T9" fmla="*/ 1 h 5"/>
                  <a:gd name="T10" fmla="*/ 2 w 5"/>
                  <a:gd name="T11" fmla="*/ 1 h 5"/>
                  <a:gd name="T12" fmla="*/ 1 w 5"/>
                  <a:gd name="T13" fmla="*/ 2 h 5"/>
                  <a:gd name="T14" fmla="*/ 1 w 5"/>
                  <a:gd name="T15" fmla="*/ 5 h 5"/>
                  <a:gd name="T16" fmla="*/ 1 w 5"/>
                  <a:gd name="T17" fmla="*/ 2 h 5"/>
                  <a:gd name="T18" fmla="*/ 2 w 5"/>
                  <a:gd name="T19" fmla="*/ 3 h 5"/>
                  <a:gd name="T20" fmla="*/ 2 w 5"/>
                  <a:gd name="T21" fmla="*/ 3 h 5"/>
                  <a:gd name="T22" fmla="*/ 2 w 5"/>
                  <a:gd name="T23" fmla="*/ 3 h 5"/>
                  <a:gd name="T24" fmla="*/ 2 w 5"/>
                  <a:gd name="T25" fmla="*/ 4 h 5"/>
                  <a:gd name="T26" fmla="*/ 3 w 5"/>
                  <a:gd name="T27" fmla="*/ 4 h 5"/>
                  <a:gd name="T28" fmla="*/ 3 w 5"/>
                  <a:gd name="T29" fmla="*/ 5 h 5"/>
                  <a:gd name="T30" fmla="*/ 4 w 5"/>
                  <a:gd name="T31" fmla="*/ 4 h 5"/>
                  <a:gd name="T32" fmla="*/ 4 w 5"/>
                  <a:gd name="T33" fmla="*/ 4 h 5"/>
                  <a:gd name="T34" fmla="*/ 4 w 5"/>
                  <a:gd name="T35" fmla="*/ 2 h 5"/>
                  <a:gd name="T36" fmla="*/ 4 w 5"/>
                  <a:gd name="T37" fmla="*/ 2 h 5"/>
                  <a:gd name="T38" fmla="*/ 4 w 5"/>
                  <a:gd name="T39" fmla="*/ 4 h 5"/>
                  <a:gd name="T40" fmla="*/ 4 w 5"/>
                  <a:gd name="T41" fmla="*/ 3 h 5"/>
                  <a:gd name="T42" fmla="*/ 4 w 5"/>
                  <a:gd name="T43" fmla="*/ 5 h 5"/>
                  <a:gd name="T44" fmla="*/ 5 w 5"/>
                  <a:gd name="T45" fmla="*/ 2 h 5"/>
                  <a:gd name="T46" fmla="*/ 5 w 5"/>
                  <a:gd name="T47" fmla="*/ 3 h 5"/>
                  <a:gd name="T48" fmla="*/ 5 w 5"/>
                  <a:gd name="T49" fmla="*/ 1 h 5"/>
                  <a:gd name="T50" fmla="*/ 3 w 5"/>
                  <a:gd name="T51" fmla="*/ 1 h 5"/>
                  <a:gd name="T52" fmla="*/ 3 w 5"/>
                  <a:gd name="T53" fmla="*/ 2 h 5"/>
                  <a:gd name="T54" fmla="*/ 3 w 5"/>
                  <a:gd name="T55" fmla="*/ 1 h 5"/>
                  <a:gd name="T56" fmla="*/ 3 w 5"/>
                  <a:gd name="T57" fmla="*/ 2 h 5"/>
                  <a:gd name="T58" fmla="*/ 3 w 5"/>
                  <a:gd name="T59" fmla="*/ 1 h 5"/>
                  <a:gd name="T60" fmla="*/ 3 w 5"/>
                  <a:gd name="T61" fmla="*/ 2 h 5"/>
                  <a:gd name="T62" fmla="*/ 3 w 5"/>
                  <a:gd name="T63" fmla="*/ 1 h 5"/>
                  <a:gd name="T64" fmla="*/ 1 w 5"/>
                  <a:gd name="T65" fmla="*/ 3 h 5"/>
                  <a:gd name="T66" fmla="*/ 1 w 5"/>
                  <a:gd name="T67" fmla="*/ 2 h 5"/>
                  <a:gd name="T68" fmla="*/ 2 w 5"/>
                  <a:gd name="T69" fmla="*/ 3 h 5"/>
                  <a:gd name="T70" fmla="*/ 3 w 5"/>
                  <a:gd name="T71" fmla="*/ 2 h 5"/>
                  <a:gd name="T72" fmla="*/ 1 w 5"/>
                  <a:gd name="T73" fmla="*/ 4 h 5"/>
                  <a:gd name="T74" fmla="*/ 1 w 5"/>
                  <a:gd name="T75" fmla="*/ 3 h 5"/>
                  <a:gd name="T76" fmla="*/ 2 w 5"/>
                  <a:gd name="T77" fmla="*/ 3 h 5"/>
                  <a:gd name="T78" fmla="*/ 1 w 5"/>
                  <a:gd name="T79" fmla="*/ 3 h 5"/>
                  <a:gd name="T80" fmla="*/ 4 w 5"/>
                  <a:gd name="T81" fmla="*/ 4 h 5"/>
                  <a:gd name="T82" fmla="*/ 4 w 5"/>
                  <a:gd name="T83" fmla="*/ 0 h 5"/>
                  <a:gd name="T84" fmla="*/ 3 w 5"/>
                  <a:gd name="T8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5">
                    <a:moveTo>
                      <a:pt x="3" y="1"/>
                    </a:moveTo>
                    <a:cubicBezTo>
                      <a:pt x="2" y="1"/>
                      <a:pt x="2" y="2"/>
                      <a:pt x="2" y="1"/>
                    </a:cubicBezTo>
                    <a:cubicBezTo>
                      <a:pt x="3" y="1"/>
                      <a:pt x="3" y="1"/>
                      <a:pt x="3" y="1"/>
                    </a:cubicBezTo>
                    <a:cubicBezTo>
                      <a:pt x="3" y="0"/>
                      <a:pt x="2" y="1"/>
                      <a:pt x="3" y="0"/>
                    </a:cubicBezTo>
                    <a:cubicBezTo>
                      <a:pt x="2" y="1"/>
                      <a:pt x="2" y="1"/>
                      <a:pt x="2" y="1"/>
                    </a:cubicBezTo>
                    <a:cubicBezTo>
                      <a:pt x="2" y="0"/>
                      <a:pt x="2" y="2"/>
                      <a:pt x="2" y="1"/>
                    </a:cubicBezTo>
                    <a:cubicBezTo>
                      <a:pt x="2" y="1"/>
                      <a:pt x="0" y="1"/>
                      <a:pt x="1" y="2"/>
                    </a:cubicBezTo>
                    <a:cubicBezTo>
                      <a:pt x="1" y="4"/>
                      <a:pt x="1" y="3"/>
                      <a:pt x="1" y="5"/>
                    </a:cubicBezTo>
                    <a:cubicBezTo>
                      <a:pt x="1" y="4"/>
                      <a:pt x="1" y="3"/>
                      <a:pt x="1" y="2"/>
                    </a:cubicBezTo>
                    <a:cubicBezTo>
                      <a:pt x="2" y="3"/>
                      <a:pt x="2" y="2"/>
                      <a:pt x="2" y="3"/>
                    </a:cubicBezTo>
                    <a:cubicBezTo>
                      <a:pt x="2" y="3"/>
                      <a:pt x="2" y="3"/>
                      <a:pt x="2" y="3"/>
                    </a:cubicBezTo>
                    <a:cubicBezTo>
                      <a:pt x="2" y="4"/>
                      <a:pt x="2" y="3"/>
                      <a:pt x="2" y="3"/>
                    </a:cubicBezTo>
                    <a:cubicBezTo>
                      <a:pt x="2" y="4"/>
                      <a:pt x="2" y="4"/>
                      <a:pt x="2" y="4"/>
                    </a:cubicBezTo>
                    <a:cubicBezTo>
                      <a:pt x="2" y="4"/>
                      <a:pt x="2" y="3"/>
                      <a:pt x="3" y="4"/>
                    </a:cubicBezTo>
                    <a:cubicBezTo>
                      <a:pt x="3" y="5"/>
                      <a:pt x="3" y="5"/>
                      <a:pt x="3" y="5"/>
                    </a:cubicBezTo>
                    <a:cubicBezTo>
                      <a:pt x="3" y="4"/>
                      <a:pt x="3" y="4"/>
                      <a:pt x="4" y="4"/>
                    </a:cubicBezTo>
                    <a:cubicBezTo>
                      <a:pt x="4" y="4"/>
                      <a:pt x="4" y="4"/>
                      <a:pt x="4" y="4"/>
                    </a:cubicBezTo>
                    <a:cubicBezTo>
                      <a:pt x="4" y="3"/>
                      <a:pt x="3" y="4"/>
                      <a:pt x="4" y="2"/>
                    </a:cubicBezTo>
                    <a:cubicBezTo>
                      <a:pt x="4" y="4"/>
                      <a:pt x="4" y="1"/>
                      <a:pt x="4" y="2"/>
                    </a:cubicBezTo>
                    <a:cubicBezTo>
                      <a:pt x="4" y="3"/>
                      <a:pt x="4" y="3"/>
                      <a:pt x="4" y="4"/>
                    </a:cubicBezTo>
                    <a:cubicBezTo>
                      <a:pt x="4" y="3"/>
                      <a:pt x="4" y="3"/>
                      <a:pt x="4" y="3"/>
                    </a:cubicBezTo>
                    <a:cubicBezTo>
                      <a:pt x="4" y="4"/>
                      <a:pt x="4" y="3"/>
                      <a:pt x="4" y="5"/>
                    </a:cubicBezTo>
                    <a:cubicBezTo>
                      <a:pt x="5" y="2"/>
                      <a:pt x="5" y="2"/>
                      <a:pt x="5" y="2"/>
                    </a:cubicBezTo>
                    <a:cubicBezTo>
                      <a:pt x="5" y="3"/>
                      <a:pt x="5" y="3"/>
                      <a:pt x="5" y="3"/>
                    </a:cubicBezTo>
                    <a:cubicBezTo>
                      <a:pt x="5" y="3"/>
                      <a:pt x="5" y="1"/>
                      <a:pt x="5" y="1"/>
                    </a:cubicBezTo>
                    <a:cubicBezTo>
                      <a:pt x="4" y="1"/>
                      <a:pt x="4" y="2"/>
                      <a:pt x="3" y="1"/>
                    </a:cubicBezTo>
                    <a:cubicBezTo>
                      <a:pt x="3" y="3"/>
                      <a:pt x="3" y="1"/>
                      <a:pt x="3" y="2"/>
                    </a:cubicBezTo>
                    <a:cubicBezTo>
                      <a:pt x="3" y="1"/>
                      <a:pt x="3" y="1"/>
                      <a:pt x="3" y="1"/>
                    </a:cubicBezTo>
                    <a:cubicBezTo>
                      <a:pt x="3" y="1"/>
                      <a:pt x="3" y="2"/>
                      <a:pt x="3" y="2"/>
                    </a:cubicBezTo>
                    <a:cubicBezTo>
                      <a:pt x="3" y="2"/>
                      <a:pt x="3" y="2"/>
                      <a:pt x="3" y="1"/>
                    </a:cubicBezTo>
                    <a:cubicBezTo>
                      <a:pt x="3" y="1"/>
                      <a:pt x="3" y="1"/>
                      <a:pt x="3" y="2"/>
                    </a:cubicBezTo>
                    <a:cubicBezTo>
                      <a:pt x="3" y="1"/>
                      <a:pt x="3" y="1"/>
                      <a:pt x="3" y="1"/>
                    </a:cubicBezTo>
                    <a:cubicBezTo>
                      <a:pt x="2" y="1"/>
                      <a:pt x="0" y="2"/>
                      <a:pt x="1" y="3"/>
                    </a:cubicBezTo>
                    <a:cubicBezTo>
                      <a:pt x="1" y="2"/>
                      <a:pt x="1" y="2"/>
                      <a:pt x="1" y="2"/>
                    </a:cubicBezTo>
                    <a:cubicBezTo>
                      <a:pt x="1" y="3"/>
                      <a:pt x="3" y="1"/>
                      <a:pt x="2" y="3"/>
                    </a:cubicBezTo>
                    <a:cubicBezTo>
                      <a:pt x="3" y="2"/>
                      <a:pt x="3" y="2"/>
                      <a:pt x="3" y="2"/>
                    </a:cubicBezTo>
                    <a:cubicBezTo>
                      <a:pt x="2" y="2"/>
                      <a:pt x="2" y="3"/>
                      <a:pt x="1" y="4"/>
                    </a:cubicBezTo>
                    <a:cubicBezTo>
                      <a:pt x="2" y="5"/>
                      <a:pt x="1" y="2"/>
                      <a:pt x="1" y="3"/>
                    </a:cubicBezTo>
                    <a:cubicBezTo>
                      <a:pt x="2" y="3"/>
                      <a:pt x="2" y="2"/>
                      <a:pt x="2" y="3"/>
                    </a:cubicBezTo>
                    <a:cubicBezTo>
                      <a:pt x="3" y="3"/>
                      <a:pt x="2" y="3"/>
                      <a:pt x="1" y="3"/>
                    </a:cubicBezTo>
                    <a:cubicBezTo>
                      <a:pt x="2" y="3"/>
                      <a:pt x="3" y="4"/>
                      <a:pt x="4" y="4"/>
                    </a:cubicBezTo>
                    <a:cubicBezTo>
                      <a:pt x="1" y="0"/>
                      <a:pt x="5" y="1"/>
                      <a:pt x="4" y="0"/>
                    </a:cubicBezTo>
                    <a:cubicBezTo>
                      <a:pt x="3" y="0"/>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8" name="Freeform 2265"/>
              <p:cNvSpPr/>
              <p:nvPr/>
            </p:nvSpPr>
            <p:spPr bwMode="auto">
              <a:xfrm>
                <a:off x="412" y="31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9" name="Freeform 2266"/>
              <p:cNvSpPr/>
              <p:nvPr/>
            </p:nvSpPr>
            <p:spPr bwMode="auto">
              <a:xfrm>
                <a:off x="422" y="318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0" name="Rectangle 2267"/>
              <p:cNvSpPr>
                <a:spLocks noChangeArrowheads="1"/>
              </p:cNvSpPr>
              <p:nvPr/>
            </p:nvSpPr>
            <p:spPr bwMode="auto">
              <a:xfrm>
                <a:off x="412" y="318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21" name="Freeform 2268"/>
              <p:cNvSpPr/>
              <p:nvPr/>
            </p:nvSpPr>
            <p:spPr bwMode="auto">
              <a:xfrm>
                <a:off x="417" y="3190"/>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2" name="Freeform 2269"/>
              <p:cNvSpPr/>
              <p:nvPr/>
            </p:nvSpPr>
            <p:spPr bwMode="auto">
              <a:xfrm>
                <a:off x="424" y="318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3" name="Freeform 2270"/>
              <p:cNvSpPr/>
              <p:nvPr/>
            </p:nvSpPr>
            <p:spPr bwMode="auto">
              <a:xfrm>
                <a:off x="431" y="31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4" name="Freeform 2271"/>
              <p:cNvSpPr/>
              <p:nvPr/>
            </p:nvSpPr>
            <p:spPr bwMode="auto">
              <a:xfrm>
                <a:off x="422" y="3169"/>
                <a:ext cx="23" cy="24"/>
              </a:xfrm>
              <a:custGeom>
                <a:avLst/>
                <a:gdLst>
                  <a:gd name="T0" fmla="*/ 9 w 10"/>
                  <a:gd name="T1" fmla="*/ 3 h 10"/>
                  <a:gd name="T2" fmla="*/ 8 w 10"/>
                  <a:gd name="T3" fmla="*/ 1 h 10"/>
                  <a:gd name="T4" fmla="*/ 7 w 10"/>
                  <a:gd name="T5" fmla="*/ 1 h 10"/>
                  <a:gd name="T6" fmla="*/ 7 w 10"/>
                  <a:gd name="T7" fmla="*/ 2 h 10"/>
                  <a:gd name="T8" fmla="*/ 7 w 10"/>
                  <a:gd name="T9" fmla="*/ 3 h 10"/>
                  <a:gd name="T10" fmla="*/ 6 w 10"/>
                  <a:gd name="T11" fmla="*/ 3 h 10"/>
                  <a:gd name="T12" fmla="*/ 6 w 10"/>
                  <a:gd name="T13" fmla="*/ 5 h 10"/>
                  <a:gd name="T14" fmla="*/ 6 w 10"/>
                  <a:gd name="T15" fmla="*/ 4 h 10"/>
                  <a:gd name="T16" fmla="*/ 5 w 10"/>
                  <a:gd name="T17" fmla="*/ 4 h 10"/>
                  <a:gd name="T18" fmla="*/ 6 w 10"/>
                  <a:gd name="T19" fmla="*/ 6 h 10"/>
                  <a:gd name="T20" fmla="*/ 5 w 10"/>
                  <a:gd name="T21" fmla="*/ 7 h 10"/>
                  <a:gd name="T22" fmla="*/ 5 w 10"/>
                  <a:gd name="T23" fmla="*/ 6 h 10"/>
                  <a:gd name="T24" fmla="*/ 4 w 10"/>
                  <a:gd name="T25" fmla="*/ 6 h 10"/>
                  <a:gd name="T26" fmla="*/ 3 w 10"/>
                  <a:gd name="T27" fmla="*/ 6 h 10"/>
                  <a:gd name="T28" fmla="*/ 3 w 10"/>
                  <a:gd name="T29" fmla="*/ 7 h 10"/>
                  <a:gd name="T30" fmla="*/ 2 w 10"/>
                  <a:gd name="T31" fmla="*/ 8 h 10"/>
                  <a:gd name="T32" fmla="*/ 2 w 10"/>
                  <a:gd name="T33" fmla="*/ 7 h 10"/>
                  <a:gd name="T34" fmla="*/ 2 w 10"/>
                  <a:gd name="T35" fmla="*/ 7 h 10"/>
                  <a:gd name="T36" fmla="*/ 0 w 10"/>
                  <a:gd name="T37" fmla="*/ 7 h 10"/>
                  <a:gd name="T38" fmla="*/ 1 w 10"/>
                  <a:gd name="T39" fmla="*/ 7 h 10"/>
                  <a:gd name="T40" fmla="*/ 1 w 10"/>
                  <a:gd name="T41" fmla="*/ 6 h 10"/>
                  <a:gd name="T42" fmla="*/ 2 w 10"/>
                  <a:gd name="T43" fmla="*/ 9 h 10"/>
                  <a:gd name="T44" fmla="*/ 2 w 10"/>
                  <a:gd name="T45" fmla="*/ 10 h 10"/>
                  <a:gd name="T46" fmla="*/ 2 w 10"/>
                  <a:gd name="T47" fmla="*/ 9 h 10"/>
                  <a:gd name="T48" fmla="*/ 3 w 10"/>
                  <a:gd name="T49" fmla="*/ 10 h 10"/>
                  <a:gd name="T50" fmla="*/ 4 w 10"/>
                  <a:gd name="T51" fmla="*/ 9 h 10"/>
                  <a:gd name="T52" fmla="*/ 4 w 10"/>
                  <a:gd name="T53" fmla="*/ 9 h 10"/>
                  <a:gd name="T54" fmla="*/ 4 w 10"/>
                  <a:gd name="T55" fmla="*/ 9 h 10"/>
                  <a:gd name="T56" fmla="*/ 5 w 10"/>
                  <a:gd name="T57" fmla="*/ 9 h 10"/>
                  <a:gd name="T58" fmla="*/ 5 w 10"/>
                  <a:gd name="T59" fmla="*/ 8 h 10"/>
                  <a:gd name="T60" fmla="*/ 5 w 10"/>
                  <a:gd name="T61" fmla="*/ 7 h 10"/>
                  <a:gd name="T62" fmla="*/ 6 w 10"/>
                  <a:gd name="T63" fmla="*/ 8 h 10"/>
                  <a:gd name="T64" fmla="*/ 7 w 10"/>
                  <a:gd name="T65" fmla="*/ 8 h 10"/>
                  <a:gd name="T66" fmla="*/ 6 w 10"/>
                  <a:gd name="T67" fmla="*/ 7 h 10"/>
                  <a:gd name="T68" fmla="*/ 7 w 10"/>
                  <a:gd name="T69" fmla="*/ 6 h 10"/>
                  <a:gd name="T70" fmla="*/ 7 w 10"/>
                  <a:gd name="T71" fmla="*/ 5 h 10"/>
                  <a:gd name="T72" fmla="*/ 8 w 10"/>
                  <a:gd name="T73" fmla="*/ 5 h 10"/>
                  <a:gd name="T74" fmla="*/ 8 w 10"/>
                  <a:gd name="T75" fmla="*/ 4 h 10"/>
                  <a:gd name="T76" fmla="*/ 7 w 10"/>
                  <a:gd name="T77" fmla="*/ 3 h 10"/>
                  <a:gd name="T78" fmla="*/ 9 w 10"/>
                  <a:gd name="T7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0">
                    <a:moveTo>
                      <a:pt x="10" y="4"/>
                    </a:moveTo>
                    <a:cubicBezTo>
                      <a:pt x="10" y="4"/>
                      <a:pt x="10" y="3"/>
                      <a:pt x="9" y="3"/>
                    </a:cubicBezTo>
                    <a:cubicBezTo>
                      <a:pt x="9" y="3"/>
                      <a:pt x="9" y="3"/>
                      <a:pt x="9" y="3"/>
                    </a:cubicBezTo>
                    <a:cubicBezTo>
                      <a:pt x="9" y="3"/>
                      <a:pt x="9" y="2"/>
                      <a:pt x="8" y="1"/>
                    </a:cubicBezTo>
                    <a:cubicBezTo>
                      <a:pt x="8" y="2"/>
                      <a:pt x="8" y="2"/>
                      <a:pt x="8" y="2"/>
                    </a:cubicBezTo>
                    <a:cubicBezTo>
                      <a:pt x="9" y="2"/>
                      <a:pt x="7" y="1"/>
                      <a:pt x="7" y="1"/>
                    </a:cubicBezTo>
                    <a:cubicBezTo>
                      <a:pt x="7" y="1"/>
                      <a:pt x="9" y="3"/>
                      <a:pt x="8" y="3"/>
                    </a:cubicBezTo>
                    <a:cubicBezTo>
                      <a:pt x="8" y="3"/>
                      <a:pt x="8" y="2"/>
                      <a:pt x="7" y="2"/>
                    </a:cubicBezTo>
                    <a:cubicBezTo>
                      <a:pt x="7" y="2"/>
                      <a:pt x="8" y="3"/>
                      <a:pt x="8" y="4"/>
                    </a:cubicBezTo>
                    <a:cubicBezTo>
                      <a:pt x="5" y="0"/>
                      <a:pt x="9" y="5"/>
                      <a:pt x="7" y="3"/>
                    </a:cubicBezTo>
                    <a:cubicBezTo>
                      <a:pt x="7" y="3"/>
                      <a:pt x="7" y="3"/>
                      <a:pt x="7" y="4"/>
                    </a:cubicBezTo>
                    <a:cubicBezTo>
                      <a:pt x="6" y="3"/>
                      <a:pt x="7" y="4"/>
                      <a:pt x="6" y="3"/>
                    </a:cubicBezTo>
                    <a:cubicBezTo>
                      <a:pt x="7" y="5"/>
                      <a:pt x="5" y="2"/>
                      <a:pt x="7" y="5"/>
                    </a:cubicBezTo>
                    <a:cubicBezTo>
                      <a:pt x="6" y="4"/>
                      <a:pt x="7" y="5"/>
                      <a:pt x="6" y="5"/>
                    </a:cubicBezTo>
                    <a:cubicBezTo>
                      <a:pt x="6" y="4"/>
                      <a:pt x="6" y="4"/>
                      <a:pt x="6" y="4"/>
                    </a:cubicBezTo>
                    <a:cubicBezTo>
                      <a:pt x="5" y="4"/>
                      <a:pt x="6" y="5"/>
                      <a:pt x="6" y="4"/>
                    </a:cubicBezTo>
                    <a:cubicBezTo>
                      <a:pt x="5" y="4"/>
                      <a:pt x="6" y="5"/>
                      <a:pt x="6" y="6"/>
                    </a:cubicBezTo>
                    <a:cubicBezTo>
                      <a:pt x="6" y="6"/>
                      <a:pt x="6" y="5"/>
                      <a:pt x="5" y="4"/>
                    </a:cubicBezTo>
                    <a:cubicBezTo>
                      <a:pt x="6" y="5"/>
                      <a:pt x="5" y="5"/>
                      <a:pt x="5" y="6"/>
                    </a:cubicBezTo>
                    <a:cubicBezTo>
                      <a:pt x="5" y="6"/>
                      <a:pt x="6" y="6"/>
                      <a:pt x="6" y="6"/>
                    </a:cubicBezTo>
                    <a:cubicBezTo>
                      <a:pt x="5" y="6"/>
                      <a:pt x="6" y="7"/>
                      <a:pt x="6" y="8"/>
                    </a:cubicBezTo>
                    <a:cubicBezTo>
                      <a:pt x="5" y="7"/>
                      <a:pt x="6" y="8"/>
                      <a:pt x="5" y="7"/>
                    </a:cubicBezTo>
                    <a:cubicBezTo>
                      <a:pt x="5" y="6"/>
                      <a:pt x="5" y="6"/>
                      <a:pt x="5" y="5"/>
                    </a:cubicBezTo>
                    <a:cubicBezTo>
                      <a:pt x="5" y="5"/>
                      <a:pt x="5" y="5"/>
                      <a:pt x="5" y="6"/>
                    </a:cubicBezTo>
                    <a:cubicBezTo>
                      <a:pt x="4" y="6"/>
                      <a:pt x="4" y="5"/>
                      <a:pt x="4" y="5"/>
                    </a:cubicBezTo>
                    <a:cubicBezTo>
                      <a:pt x="4" y="4"/>
                      <a:pt x="4" y="7"/>
                      <a:pt x="4" y="6"/>
                    </a:cubicBezTo>
                    <a:cubicBezTo>
                      <a:pt x="4" y="5"/>
                      <a:pt x="4" y="5"/>
                      <a:pt x="4" y="5"/>
                    </a:cubicBezTo>
                    <a:cubicBezTo>
                      <a:pt x="4" y="7"/>
                      <a:pt x="3" y="5"/>
                      <a:pt x="3" y="6"/>
                    </a:cubicBezTo>
                    <a:cubicBezTo>
                      <a:pt x="3" y="7"/>
                      <a:pt x="3" y="7"/>
                      <a:pt x="3" y="7"/>
                    </a:cubicBezTo>
                    <a:cubicBezTo>
                      <a:pt x="3" y="5"/>
                      <a:pt x="3" y="8"/>
                      <a:pt x="3" y="7"/>
                    </a:cubicBezTo>
                    <a:cubicBezTo>
                      <a:pt x="3" y="8"/>
                      <a:pt x="3" y="9"/>
                      <a:pt x="3" y="9"/>
                    </a:cubicBezTo>
                    <a:cubicBezTo>
                      <a:pt x="2" y="8"/>
                      <a:pt x="2" y="8"/>
                      <a:pt x="2" y="8"/>
                    </a:cubicBezTo>
                    <a:cubicBezTo>
                      <a:pt x="3" y="9"/>
                      <a:pt x="2" y="6"/>
                      <a:pt x="2" y="6"/>
                    </a:cubicBezTo>
                    <a:cubicBezTo>
                      <a:pt x="2" y="7"/>
                      <a:pt x="2" y="6"/>
                      <a:pt x="2" y="7"/>
                    </a:cubicBezTo>
                    <a:cubicBezTo>
                      <a:pt x="2" y="6"/>
                      <a:pt x="2" y="6"/>
                      <a:pt x="2" y="6"/>
                    </a:cubicBezTo>
                    <a:cubicBezTo>
                      <a:pt x="2" y="6"/>
                      <a:pt x="2" y="8"/>
                      <a:pt x="2" y="7"/>
                    </a:cubicBezTo>
                    <a:cubicBezTo>
                      <a:pt x="2" y="6"/>
                      <a:pt x="2" y="6"/>
                      <a:pt x="2" y="6"/>
                    </a:cubicBezTo>
                    <a:cubicBezTo>
                      <a:pt x="1" y="7"/>
                      <a:pt x="0" y="5"/>
                      <a:pt x="0" y="7"/>
                    </a:cubicBezTo>
                    <a:cubicBezTo>
                      <a:pt x="0" y="8"/>
                      <a:pt x="1" y="9"/>
                      <a:pt x="1" y="10"/>
                    </a:cubicBezTo>
                    <a:cubicBezTo>
                      <a:pt x="1" y="9"/>
                      <a:pt x="1" y="8"/>
                      <a:pt x="1" y="7"/>
                    </a:cubicBezTo>
                    <a:cubicBezTo>
                      <a:pt x="1" y="8"/>
                      <a:pt x="1" y="8"/>
                      <a:pt x="1" y="8"/>
                    </a:cubicBezTo>
                    <a:cubicBezTo>
                      <a:pt x="1" y="8"/>
                      <a:pt x="1" y="7"/>
                      <a:pt x="1" y="6"/>
                    </a:cubicBezTo>
                    <a:cubicBezTo>
                      <a:pt x="1" y="6"/>
                      <a:pt x="1" y="8"/>
                      <a:pt x="1" y="7"/>
                    </a:cubicBezTo>
                    <a:cubicBezTo>
                      <a:pt x="2" y="8"/>
                      <a:pt x="1" y="8"/>
                      <a:pt x="2" y="9"/>
                    </a:cubicBezTo>
                    <a:cubicBezTo>
                      <a:pt x="2" y="9"/>
                      <a:pt x="2" y="9"/>
                      <a:pt x="2" y="9"/>
                    </a:cubicBezTo>
                    <a:cubicBezTo>
                      <a:pt x="2" y="9"/>
                      <a:pt x="2" y="9"/>
                      <a:pt x="2" y="10"/>
                    </a:cubicBezTo>
                    <a:cubicBezTo>
                      <a:pt x="2" y="8"/>
                      <a:pt x="2" y="10"/>
                      <a:pt x="3" y="9"/>
                    </a:cubicBezTo>
                    <a:cubicBezTo>
                      <a:pt x="2" y="9"/>
                      <a:pt x="2" y="9"/>
                      <a:pt x="2" y="9"/>
                    </a:cubicBezTo>
                    <a:cubicBezTo>
                      <a:pt x="2" y="9"/>
                      <a:pt x="2" y="9"/>
                      <a:pt x="2" y="8"/>
                    </a:cubicBezTo>
                    <a:cubicBezTo>
                      <a:pt x="3" y="9"/>
                      <a:pt x="3" y="9"/>
                      <a:pt x="3" y="10"/>
                    </a:cubicBezTo>
                    <a:cubicBezTo>
                      <a:pt x="3" y="9"/>
                      <a:pt x="3" y="8"/>
                      <a:pt x="3" y="8"/>
                    </a:cubicBezTo>
                    <a:cubicBezTo>
                      <a:pt x="3" y="9"/>
                      <a:pt x="3" y="8"/>
                      <a:pt x="4" y="9"/>
                    </a:cubicBezTo>
                    <a:cubicBezTo>
                      <a:pt x="3" y="8"/>
                      <a:pt x="4" y="9"/>
                      <a:pt x="4" y="8"/>
                    </a:cubicBezTo>
                    <a:cubicBezTo>
                      <a:pt x="4" y="8"/>
                      <a:pt x="4" y="8"/>
                      <a:pt x="4" y="9"/>
                    </a:cubicBezTo>
                    <a:cubicBezTo>
                      <a:pt x="4" y="9"/>
                      <a:pt x="4" y="9"/>
                      <a:pt x="4" y="9"/>
                    </a:cubicBezTo>
                    <a:cubicBezTo>
                      <a:pt x="4" y="9"/>
                      <a:pt x="4" y="9"/>
                      <a:pt x="4" y="9"/>
                    </a:cubicBezTo>
                    <a:cubicBezTo>
                      <a:pt x="4" y="9"/>
                      <a:pt x="4" y="9"/>
                      <a:pt x="4" y="9"/>
                    </a:cubicBezTo>
                    <a:cubicBezTo>
                      <a:pt x="5" y="9"/>
                      <a:pt x="4" y="8"/>
                      <a:pt x="5" y="9"/>
                    </a:cubicBezTo>
                    <a:cubicBezTo>
                      <a:pt x="5" y="9"/>
                      <a:pt x="5" y="9"/>
                      <a:pt x="5" y="9"/>
                    </a:cubicBezTo>
                    <a:cubicBezTo>
                      <a:pt x="5" y="9"/>
                      <a:pt x="4" y="7"/>
                      <a:pt x="5" y="8"/>
                    </a:cubicBezTo>
                    <a:cubicBezTo>
                      <a:pt x="5" y="8"/>
                      <a:pt x="5" y="7"/>
                      <a:pt x="4" y="6"/>
                    </a:cubicBezTo>
                    <a:cubicBezTo>
                      <a:pt x="5" y="7"/>
                      <a:pt x="5" y="8"/>
                      <a:pt x="5" y="7"/>
                    </a:cubicBezTo>
                    <a:cubicBezTo>
                      <a:pt x="5" y="6"/>
                      <a:pt x="6" y="8"/>
                      <a:pt x="5" y="7"/>
                    </a:cubicBezTo>
                    <a:cubicBezTo>
                      <a:pt x="6" y="8"/>
                      <a:pt x="6" y="7"/>
                      <a:pt x="6" y="8"/>
                    </a:cubicBezTo>
                    <a:cubicBezTo>
                      <a:pt x="6" y="9"/>
                      <a:pt x="6" y="7"/>
                      <a:pt x="6" y="7"/>
                    </a:cubicBezTo>
                    <a:cubicBezTo>
                      <a:pt x="7" y="8"/>
                      <a:pt x="7" y="8"/>
                      <a:pt x="7" y="8"/>
                    </a:cubicBezTo>
                    <a:cubicBezTo>
                      <a:pt x="6" y="8"/>
                      <a:pt x="6" y="7"/>
                      <a:pt x="7" y="8"/>
                    </a:cubicBezTo>
                    <a:cubicBezTo>
                      <a:pt x="6" y="7"/>
                      <a:pt x="6" y="7"/>
                      <a:pt x="6" y="7"/>
                    </a:cubicBezTo>
                    <a:cubicBezTo>
                      <a:pt x="7" y="7"/>
                      <a:pt x="7" y="7"/>
                      <a:pt x="7" y="8"/>
                    </a:cubicBezTo>
                    <a:cubicBezTo>
                      <a:pt x="7" y="6"/>
                      <a:pt x="7" y="6"/>
                      <a:pt x="7" y="6"/>
                    </a:cubicBezTo>
                    <a:cubicBezTo>
                      <a:pt x="8" y="8"/>
                      <a:pt x="7" y="6"/>
                      <a:pt x="7" y="5"/>
                    </a:cubicBezTo>
                    <a:cubicBezTo>
                      <a:pt x="7" y="5"/>
                      <a:pt x="7" y="5"/>
                      <a:pt x="7" y="5"/>
                    </a:cubicBezTo>
                    <a:cubicBezTo>
                      <a:pt x="8" y="6"/>
                      <a:pt x="8" y="6"/>
                      <a:pt x="8" y="6"/>
                    </a:cubicBezTo>
                    <a:cubicBezTo>
                      <a:pt x="8" y="6"/>
                      <a:pt x="8" y="6"/>
                      <a:pt x="8" y="5"/>
                    </a:cubicBezTo>
                    <a:cubicBezTo>
                      <a:pt x="8" y="5"/>
                      <a:pt x="8" y="6"/>
                      <a:pt x="9" y="6"/>
                    </a:cubicBezTo>
                    <a:cubicBezTo>
                      <a:pt x="8" y="4"/>
                      <a:pt x="10" y="7"/>
                      <a:pt x="8" y="4"/>
                    </a:cubicBezTo>
                    <a:cubicBezTo>
                      <a:pt x="8" y="4"/>
                      <a:pt x="8" y="4"/>
                      <a:pt x="8" y="4"/>
                    </a:cubicBezTo>
                    <a:cubicBezTo>
                      <a:pt x="7" y="4"/>
                      <a:pt x="7" y="3"/>
                      <a:pt x="7" y="3"/>
                    </a:cubicBezTo>
                    <a:cubicBezTo>
                      <a:pt x="7" y="3"/>
                      <a:pt x="8" y="4"/>
                      <a:pt x="8" y="3"/>
                    </a:cubicBezTo>
                    <a:cubicBezTo>
                      <a:pt x="9" y="5"/>
                      <a:pt x="9" y="5"/>
                      <a:pt x="9" y="5"/>
                    </a:cubicBezTo>
                    <a:cubicBezTo>
                      <a:pt x="10" y="6"/>
                      <a:pt x="8" y="2"/>
                      <a:pt x="1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5" name="Freeform 2272"/>
              <p:cNvSpPr/>
              <p:nvPr/>
            </p:nvSpPr>
            <p:spPr bwMode="auto">
              <a:xfrm>
                <a:off x="438" y="3183"/>
                <a:ext cx="3" cy="2"/>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6" name="Rectangle 2273"/>
              <p:cNvSpPr>
                <a:spLocks noChangeArrowheads="1"/>
              </p:cNvSpPr>
              <p:nvPr/>
            </p:nvSpPr>
            <p:spPr bwMode="auto">
              <a:xfrm>
                <a:off x="441" y="318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27" name="Freeform 2274"/>
              <p:cNvSpPr/>
              <p:nvPr/>
            </p:nvSpPr>
            <p:spPr bwMode="auto">
              <a:xfrm>
                <a:off x="445"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8" name="Freeform 2275"/>
              <p:cNvSpPr/>
              <p:nvPr/>
            </p:nvSpPr>
            <p:spPr bwMode="auto">
              <a:xfrm>
                <a:off x="443" y="3176"/>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9" name="Freeform 2276"/>
              <p:cNvSpPr/>
              <p:nvPr/>
            </p:nvSpPr>
            <p:spPr bwMode="auto">
              <a:xfrm>
                <a:off x="438" y="3162"/>
                <a:ext cx="10" cy="14"/>
              </a:xfrm>
              <a:custGeom>
                <a:avLst/>
                <a:gdLst>
                  <a:gd name="T0" fmla="*/ 3 w 4"/>
                  <a:gd name="T1" fmla="*/ 1 h 6"/>
                  <a:gd name="T2" fmla="*/ 2 w 4"/>
                  <a:gd name="T3" fmla="*/ 1 h 6"/>
                  <a:gd name="T4" fmla="*/ 3 w 4"/>
                  <a:gd name="T5" fmla="*/ 1 h 6"/>
                  <a:gd name="T6" fmla="*/ 2 w 4"/>
                  <a:gd name="T7" fmla="*/ 0 h 6"/>
                  <a:gd name="T8" fmla="*/ 2 w 4"/>
                  <a:gd name="T9" fmla="*/ 2 h 6"/>
                  <a:gd name="T10" fmla="*/ 1 w 4"/>
                  <a:gd name="T11" fmla="*/ 2 h 6"/>
                  <a:gd name="T12" fmla="*/ 2 w 4"/>
                  <a:gd name="T13" fmla="*/ 3 h 6"/>
                  <a:gd name="T14" fmla="*/ 1 w 4"/>
                  <a:gd name="T15" fmla="*/ 2 h 6"/>
                  <a:gd name="T16" fmla="*/ 1 w 4"/>
                  <a:gd name="T17" fmla="*/ 3 h 6"/>
                  <a:gd name="T18" fmla="*/ 2 w 4"/>
                  <a:gd name="T19" fmla="*/ 3 h 6"/>
                  <a:gd name="T20" fmla="*/ 1 w 4"/>
                  <a:gd name="T21" fmla="*/ 3 h 6"/>
                  <a:gd name="T22" fmla="*/ 2 w 4"/>
                  <a:gd name="T23" fmla="*/ 3 h 6"/>
                  <a:gd name="T24" fmla="*/ 1 w 4"/>
                  <a:gd name="T25" fmla="*/ 4 h 6"/>
                  <a:gd name="T26" fmla="*/ 1 w 4"/>
                  <a:gd name="T27" fmla="*/ 3 h 6"/>
                  <a:gd name="T28" fmla="*/ 2 w 4"/>
                  <a:gd name="T29" fmla="*/ 4 h 6"/>
                  <a:gd name="T30" fmla="*/ 1 w 4"/>
                  <a:gd name="T31" fmla="*/ 3 h 6"/>
                  <a:gd name="T32" fmla="*/ 1 w 4"/>
                  <a:gd name="T33" fmla="*/ 5 h 6"/>
                  <a:gd name="T34" fmla="*/ 2 w 4"/>
                  <a:gd name="T35" fmla="*/ 5 h 6"/>
                  <a:gd name="T36" fmla="*/ 2 w 4"/>
                  <a:gd name="T37" fmla="*/ 4 h 6"/>
                  <a:gd name="T38" fmla="*/ 2 w 4"/>
                  <a:gd name="T39" fmla="*/ 5 h 6"/>
                  <a:gd name="T40" fmla="*/ 2 w 4"/>
                  <a:gd name="T41" fmla="*/ 4 h 6"/>
                  <a:gd name="T42" fmla="*/ 3 w 4"/>
                  <a:gd name="T43" fmla="*/ 5 h 6"/>
                  <a:gd name="T44" fmla="*/ 4 w 4"/>
                  <a:gd name="T45" fmla="*/ 5 h 6"/>
                  <a:gd name="T46" fmla="*/ 4 w 4"/>
                  <a:gd name="T47" fmla="*/ 5 h 6"/>
                  <a:gd name="T48" fmla="*/ 4 w 4"/>
                  <a:gd name="T49" fmla="*/ 5 h 6"/>
                  <a:gd name="T50" fmla="*/ 3 w 4"/>
                  <a:gd name="T51" fmla="*/ 4 h 6"/>
                  <a:gd name="T52" fmla="*/ 2 w 4"/>
                  <a:gd name="T53" fmla="*/ 3 h 6"/>
                  <a:gd name="T54" fmla="*/ 2 w 4"/>
                  <a:gd name="T55" fmla="*/ 3 h 6"/>
                  <a:gd name="T56" fmla="*/ 3 w 4"/>
                  <a:gd name="T57" fmla="*/ 4 h 6"/>
                  <a:gd name="T58" fmla="*/ 3 w 4"/>
                  <a:gd name="T59" fmla="*/ 4 h 6"/>
                  <a:gd name="T60" fmla="*/ 4 w 4"/>
                  <a:gd name="T61" fmla="*/ 4 h 6"/>
                  <a:gd name="T62" fmla="*/ 3 w 4"/>
                  <a:gd name="T63" fmla="*/ 4 h 6"/>
                  <a:gd name="T64" fmla="*/ 3 w 4"/>
                  <a:gd name="T65" fmla="*/ 3 h 6"/>
                  <a:gd name="T66" fmla="*/ 4 w 4"/>
                  <a:gd name="T67" fmla="*/ 3 h 6"/>
                  <a:gd name="T68" fmla="*/ 3 w 4"/>
                  <a:gd name="T69" fmla="*/ 2 h 6"/>
                  <a:gd name="T70" fmla="*/ 4 w 4"/>
                  <a:gd name="T71" fmla="*/ 2 h 6"/>
                  <a:gd name="T72" fmla="*/ 3 w 4"/>
                  <a:gd name="T73" fmla="*/ 2 h 6"/>
                  <a:gd name="T74" fmla="*/ 3 w 4"/>
                  <a:gd name="T75" fmla="*/ 1 h 6"/>
                  <a:gd name="T76" fmla="*/ 3 w 4"/>
                  <a:gd name="T77" fmla="*/ 1 h 6"/>
                  <a:gd name="T78" fmla="*/ 2 w 4"/>
                  <a:gd name="T79" fmla="*/ 0 h 6"/>
                  <a:gd name="T80" fmla="*/ 3 w 4"/>
                  <a:gd name="T8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6">
                    <a:moveTo>
                      <a:pt x="3" y="1"/>
                    </a:moveTo>
                    <a:cubicBezTo>
                      <a:pt x="2" y="1"/>
                      <a:pt x="2" y="1"/>
                      <a:pt x="2" y="1"/>
                    </a:cubicBezTo>
                    <a:cubicBezTo>
                      <a:pt x="3" y="1"/>
                      <a:pt x="2" y="0"/>
                      <a:pt x="3" y="1"/>
                    </a:cubicBezTo>
                    <a:cubicBezTo>
                      <a:pt x="2" y="0"/>
                      <a:pt x="3" y="0"/>
                      <a:pt x="2" y="0"/>
                    </a:cubicBezTo>
                    <a:cubicBezTo>
                      <a:pt x="2" y="1"/>
                      <a:pt x="1" y="1"/>
                      <a:pt x="2" y="2"/>
                    </a:cubicBezTo>
                    <a:cubicBezTo>
                      <a:pt x="1" y="2"/>
                      <a:pt x="1" y="2"/>
                      <a:pt x="1" y="2"/>
                    </a:cubicBezTo>
                    <a:cubicBezTo>
                      <a:pt x="3" y="3"/>
                      <a:pt x="0" y="2"/>
                      <a:pt x="2" y="3"/>
                    </a:cubicBezTo>
                    <a:cubicBezTo>
                      <a:pt x="1" y="2"/>
                      <a:pt x="1" y="2"/>
                      <a:pt x="1" y="2"/>
                    </a:cubicBezTo>
                    <a:cubicBezTo>
                      <a:pt x="0" y="2"/>
                      <a:pt x="3" y="4"/>
                      <a:pt x="1" y="3"/>
                    </a:cubicBezTo>
                    <a:cubicBezTo>
                      <a:pt x="2" y="3"/>
                      <a:pt x="2" y="3"/>
                      <a:pt x="2" y="3"/>
                    </a:cubicBezTo>
                    <a:cubicBezTo>
                      <a:pt x="1" y="3"/>
                      <a:pt x="1" y="3"/>
                      <a:pt x="1" y="3"/>
                    </a:cubicBezTo>
                    <a:cubicBezTo>
                      <a:pt x="2" y="3"/>
                      <a:pt x="2" y="3"/>
                      <a:pt x="2" y="3"/>
                    </a:cubicBezTo>
                    <a:cubicBezTo>
                      <a:pt x="2" y="4"/>
                      <a:pt x="2" y="4"/>
                      <a:pt x="1" y="4"/>
                    </a:cubicBezTo>
                    <a:cubicBezTo>
                      <a:pt x="1" y="3"/>
                      <a:pt x="1" y="4"/>
                      <a:pt x="1" y="3"/>
                    </a:cubicBezTo>
                    <a:cubicBezTo>
                      <a:pt x="1" y="3"/>
                      <a:pt x="2" y="4"/>
                      <a:pt x="2" y="4"/>
                    </a:cubicBezTo>
                    <a:cubicBezTo>
                      <a:pt x="1" y="4"/>
                      <a:pt x="1" y="4"/>
                      <a:pt x="1" y="3"/>
                    </a:cubicBezTo>
                    <a:cubicBezTo>
                      <a:pt x="1" y="4"/>
                      <a:pt x="0" y="3"/>
                      <a:pt x="1" y="5"/>
                    </a:cubicBezTo>
                    <a:cubicBezTo>
                      <a:pt x="2" y="5"/>
                      <a:pt x="2" y="5"/>
                      <a:pt x="2" y="5"/>
                    </a:cubicBezTo>
                    <a:cubicBezTo>
                      <a:pt x="3" y="6"/>
                      <a:pt x="2" y="5"/>
                      <a:pt x="2" y="4"/>
                    </a:cubicBezTo>
                    <a:cubicBezTo>
                      <a:pt x="2" y="5"/>
                      <a:pt x="2" y="5"/>
                      <a:pt x="2" y="5"/>
                    </a:cubicBezTo>
                    <a:cubicBezTo>
                      <a:pt x="0" y="3"/>
                      <a:pt x="2" y="5"/>
                      <a:pt x="2" y="4"/>
                    </a:cubicBezTo>
                    <a:cubicBezTo>
                      <a:pt x="2" y="5"/>
                      <a:pt x="2" y="5"/>
                      <a:pt x="3" y="5"/>
                    </a:cubicBezTo>
                    <a:cubicBezTo>
                      <a:pt x="4" y="6"/>
                      <a:pt x="2" y="4"/>
                      <a:pt x="4" y="5"/>
                    </a:cubicBezTo>
                    <a:cubicBezTo>
                      <a:pt x="4" y="5"/>
                      <a:pt x="4" y="5"/>
                      <a:pt x="4" y="5"/>
                    </a:cubicBezTo>
                    <a:cubicBezTo>
                      <a:pt x="4" y="5"/>
                      <a:pt x="4" y="5"/>
                      <a:pt x="4" y="5"/>
                    </a:cubicBezTo>
                    <a:cubicBezTo>
                      <a:pt x="3" y="4"/>
                      <a:pt x="3" y="4"/>
                      <a:pt x="3" y="4"/>
                    </a:cubicBezTo>
                    <a:cubicBezTo>
                      <a:pt x="3" y="4"/>
                      <a:pt x="2" y="4"/>
                      <a:pt x="2" y="3"/>
                    </a:cubicBezTo>
                    <a:cubicBezTo>
                      <a:pt x="3" y="4"/>
                      <a:pt x="1" y="3"/>
                      <a:pt x="2" y="3"/>
                    </a:cubicBezTo>
                    <a:cubicBezTo>
                      <a:pt x="3" y="4"/>
                      <a:pt x="3" y="4"/>
                      <a:pt x="3" y="4"/>
                    </a:cubicBezTo>
                    <a:cubicBezTo>
                      <a:pt x="3" y="4"/>
                      <a:pt x="3" y="4"/>
                      <a:pt x="3" y="4"/>
                    </a:cubicBezTo>
                    <a:cubicBezTo>
                      <a:pt x="3" y="4"/>
                      <a:pt x="4" y="4"/>
                      <a:pt x="4" y="4"/>
                    </a:cubicBezTo>
                    <a:cubicBezTo>
                      <a:pt x="4" y="4"/>
                      <a:pt x="4" y="4"/>
                      <a:pt x="3" y="4"/>
                    </a:cubicBezTo>
                    <a:cubicBezTo>
                      <a:pt x="4" y="4"/>
                      <a:pt x="4" y="3"/>
                      <a:pt x="3" y="3"/>
                    </a:cubicBezTo>
                    <a:cubicBezTo>
                      <a:pt x="3" y="3"/>
                      <a:pt x="4" y="3"/>
                      <a:pt x="4" y="3"/>
                    </a:cubicBezTo>
                    <a:cubicBezTo>
                      <a:pt x="4" y="3"/>
                      <a:pt x="4" y="3"/>
                      <a:pt x="3" y="2"/>
                    </a:cubicBezTo>
                    <a:cubicBezTo>
                      <a:pt x="2" y="2"/>
                      <a:pt x="3" y="2"/>
                      <a:pt x="4" y="2"/>
                    </a:cubicBezTo>
                    <a:cubicBezTo>
                      <a:pt x="3" y="2"/>
                      <a:pt x="3" y="2"/>
                      <a:pt x="3" y="2"/>
                    </a:cubicBezTo>
                    <a:cubicBezTo>
                      <a:pt x="2" y="1"/>
                      <a:pt x="4" y="2"/>
                      <a:pt x="3" y="1"/>
                    </a:cubicBezTo>
                    <a:cubicBezTo>
                      <a:pt x="3" y="1"/>
                      <a:pt x="3" y="1"/>
                      <a:pt x="3" y="1"/>
                    </a:cubicBezTo>
                    <a:cubicBezTo>
                      <a:pt x="3" y="1"/>
                      <a:pt x="2" y="0"/>
                      <a:pt x="2" y="0"/>
                    </a:cubicBezTo>
                    <a:cubicBezTo>
                      <a:pt x="3" y="1"/>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0" name="Freeform 2277"/>
              <p:cNvSpPr/>
              <p:nvPr/>
            </p:nvSpPr>
            <p:spPr bwMode="auto">
              <a:xfrm>
                <a:off x="441" y="3159"/>
                <a:ext cx="4" cy="3"/>
              </a:xfrm>
              <a:custGeom>
                <a:avLst/>
                <a:gdLst>
                  <a:gd name="T0" fmla="*/ 1 w 2"/>
                  <a:gd name="T1" fmla="*/ 1 h 1"/>
                  <a:gd name="T2" fmla="*/ 2 w 2"/>
                  <a:gd name="T3" fmla="*/ 1 h 1"/>
                  <a:gd name="T4" fmla="*/ 0 w 2"/>
                  <a:gd name="T5" fmla="*/ 0 h 1"/>
                  <a:gd name="T6" fmla="*/ 1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1"/>
                      <a:pt x="0" y="0"/>
                    </a:cubicBezTo>
                    <a:cubicBezTo>
                      <a:pt x="1" y="1"/>
                      <a:pt x="0" y="0"/>
                      <a:pt x="1" y="1"/>
                    </a:cubicBezTo>
                    <a:cubicBezTo>
                      <a:pt x="1" y="1"/>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1" name="Freeform 2278"/>
              <p:cNvSpPr/>
              <p:nvPr/>
            </p:nvSpPr>
            <p:spPr bwMode="auto">
              <a:xfrm>
                <a:off x="438" y="3154"/>
                <a:ext cx="10" cy="8"/>
              </a:xfrm>
              <a:custGeom>
                <a:avLst/>
                <a:gdLst>
                  <a:gd name="T0" fmla="*/ 2 w 4"/>
                  <a:gd name="T1" fmla="*/ 1 h 3"/>
                  <a:gd name="T2" fmla="*/ 2 w 4"/>
                  <a:gd name="T3" fmla="*/ 1 h 3"/>
                  <a:gd name="T4" fmla="*/ 1 w 4"/>
                  <a:gd name="T5" fmla="*/ 2 h 3"/>
                  <a:gd name="T6" fmla="*/ 3 w 4"/>
                  <a:gd name="T7" fmla="*/ 2 h 3"/>
                  <a:gd name="T8" fmla="*/ 2 w 4"/>
                  <a:gd name="T9" fmla="*/ 2 h 3"/>
                  <a:gd name="T10" fmla="*/ 3 w 4"/>
                  <a:gd name="T11" fmla="*/ 3 h 3"/>
                  <a:gd name="T12" fmla="*/ 2 w 4"/>
                  <a:gd name="T13" fmla="*/ 2 h 3"/>
                  <a:gd name="T14" fmla="*/ 3 w 4"/>
                  <a:gd name="T15" fmla="*/ 3 h 3"/>
                  <a:gd name="T16" fmla="*/ 3 w 4"/>
                  <a:gd name="T17" fmla="*/ 2 h 3"/>
                  <a:gd name="T18" fmla="*/ 3 w 4"/>
                  <a:gd name="T19" fmla="*/ 3 h 3"/>
                  <a:gd name="T20" fmla="*/ 2 w 4"/>
                  <a:gd name="T21" fmla="*/ 2 h 3"/>
                  <a:gd name="T22" fmla="*/ 3 w 4"/>
                  <a:gd name="T23" fmla="*/ 2 h 3"/>
                  <a:gd name="T24" fmla="*/ 4 w 4"/>
                  <a:gd name="T25" fmla="*/ 2 h 3"/>
                  <a:gd name="T26" fmla="*/ 4 w 4"/>
                  <a:gd name="T27" fmla="*/ 2 h 3"/>
                  <a:gd name="T28" fmla="*/ 2 w 4"/>
                  <a:gd name="T29" fmla="*/ 2 h 3"/>
                  <a:gd name="T30" fmla="*/ 4 w 4"/>
                  <a:gd name="T31" fmla="*/ 2 h 3"/>
                  <a:gd name="T32" fmla="*/ 4 w 4"/>
                  <a:gd name="T33" fmla="*/ 1 h 3"/>
                  <a:gd name="T34" fmla="*/ 2 w 4"/>
                  <a:gd name="T35" fmla="*/ 0 h 3"/>
                  <a:gd name="T36" fmla="*/ 3 w 4"/>
                  <a:gd name="T37" fmla="*/ 1 h 3"/>
                  <a:gd name="T38" fmla="*/ 3 w 4"/>
                  <a:gd name="T39" fmla="*/ 1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2" y="1"/>
                      <a:pt x="2" y="1"/>
                      <a:pt x="2" y="1"/>
                    </a:cubicBezTo>
                    <a:cubicBezTo>
                      <a:pt x="2" y="1"/>
                      <a:pt x="2" y="2"/>
                      <a:pt x="1" y="2"/>
                    </a:cubicBezTo>
                    <a:cubicBezTo>
                      <a:pt x="1" y="2"/>
                      <a:pt x="2" y="2"/>
                      <a:pt x="3" y="2"/>
                    </a:cubicBezTo>
                    <a:cubicBezTo>
                      <a:pt x="2" y="2"/>
                      <a:pt x="2" y="2"/>
                      <a:pt x="2" y="2"/>
                    </a:cubicBezTo>
                    <a:cubicBezTo>
                      <a:pt x="2" y="2"/>
                      <a:pt x="1" y="2"/>
                      <a:pt x="3" y="3"/>
                    </a:cubicBezTo>
                    <a:cubicBezTo>
                      <a:pt x="3" y="3"/>
                      <a:pt x="2" y="2"/>
                      <a:pt x="2" y="2"/>
                    </a:cubicBezTo>
                    <a:cubicBezTo>
                      <a:pt x="3" y="3"/>
                      <a:pt x="3" y="3"/>
                      <a:pt x="3" y="3"/>
                    </a:cubicBezTo>
                    <a:cubicBezTo>
                      <a:pt x="3" y="2"/>
                      <a:pt x="3" y="2"/>
                      <a:pt x="3" y="2"/>
                    </a:cubicBezTo>
                    <a:cubicBezTo>
                      <a:pt x="3" y="3"/>
                      <a:pt x="3" y="3"/>
                      <a:pt x="3" y="3"/>
                    </a:cubicBezTo>
                    <a:cubicBezTo>
                      <a:pt x="4" y="3"/>
                      <a:pt x="1" y="2"/>
                      <a:pt x="2" y="2"/>
                    </a:cubicBezTo>
                    <a:cubicBezTo>
                      <a:pt x="3" y="2"/>
                      <a:pt x="3" y="2"/>
                      <a:pt x="3" y="2"/>
                    </a:cubicBezTo>
                    <a:cubicBezTo>
                      <a:pt x="3" y="2"/>
                      <a:pt x="3" y="2"/>
                      <a:pt x="4" y="2"/>
                    </a:cubicBezTo>
                    <a:cubicBezTo>
                      <a:pt x="4" y="2"/>
                      <a:pt x="3" y="2"/>
                      <a:pt x="4" y="2"/>
                    </a:cubicBezTo>
                    <a:cubicBezTo>
                      <a:pt x="3" y="2"/>
                      <a:pt x="3" y="2"/>
                      <a:pt x="2" y="2"/>
                    </a:cubicBezTo>
                    <a:cubicBezTo>
                      <a:pt x="1" y="1"/>
                      <a:pt x="3" y="2"/>
                      <a:pt x="4" y="2"/>
                    </a:cubicBezTo>
                    <a:cubicBezTo>
                      <a:pt x="3" y="1"/>
                      <a:pt x="2" y="1"/>
                      <a:pt x="4" y="1"/>
                    </a:cubicBezTo>
                    <a:cubicBezTo>
                      <a:pt x="3" y="1"/>
                      <a:pt x="2" y="1"/>
                      <a:pt x="2" y="0"/>
                    </a:cubicBezTo>
                    <a:cubicBezTo>
                      <a:pt x="3" y="1"/>
                      <a:pt x="3" y="1"/>
                      <a:pt x="3" y="1"/>
                    </a:cubicBezTo>
                    <a:cubicBezTo>
                      <a:pt x="3" y="1"/>
                      <a:pt x="4" y="1"/>
                      <a:pt x="3" y="1"/>
                    </a:cubicBezTo>
                    <a:cubicBezTo>
                      <a:pt x="3" y="1"/>
                      <a:pt x="2"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2" name="Rectangle 2279"/>
              <p:cNvSpPr>
                <a:spLocks noChangeArrowheads="1"/>
              </p:cNvSpPr>
              <p:nvPr/>
            </p:nvSpPr>
            <p:spPr bwMode="auto">
              <a:xfrm>
                <a:off x="441" y="3157"/>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33" name="Freeform 2280"/>
              <p:cNvSpPr/>
              <p:nvPr/>
            </p:nvSpPr>
            <p:spPr bwMode="auto">
              <a:xfrm>
                <a:off x="850" y="3004"/>
                <a:ext cx="2" cy="3"/>
              </a:xfrm>
              <a:custGeom>
                <a:avLst/>
                <a:gdLst>
                  <a:gd name="T0" fmla="*/ 0 w 2"/>
                  <a:gd name="T1" fmla="*/ 3 h 3"/>
                  <a:gd name="T2" fmla="*/ 0 w 2"/>
                  <a:gd name="T3" fmla="*/ 3 h 3"/>
                  <a:gd name="T4" fmla="*/ 2 w 2"/>
                  <a:gd name="T5" fmla="*/ 0 h 3"/>
                  <a:gd name="T6" fmla="*/ 0 w 2"/>
                  <a:gd name="T7" fmla="*/ 3 h 3"/>
                </a:gdLst>
                <a:ahLst/>
                <a:cxnLst>
                  <a:cxn ang="0">
                    <a:pos x="T0" y="T1"/>
                  </a:cxn>
                  <a:cxn ang="0">
                    <a:pos x="T2" y="T3"/>
                  </a:cxn>
                  <a:cxn ang="0">
                    <a:pos x="T4" y="T5"/>
                  </a:cxn>
                  <a:cxn ang="0">
                    <a:pos x="T6" y="T7"/>
                  </a:cxn>
                </a:cxnLst>
                <a:rect l="0" t="0" r="r" b="b"/>
                <a:pathLst>
                  <a:path w="2" h="3">
                    <a:moveTo>
                      <a:pt x="0" y="3"/>
                    </a:moveTo>
                    <a:lnTo>
                      <a:pt x="0" y="3"/>
                    </a:lnTo>
                    <a:lnTo>
                      <a:pt x="2"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4" name="Freeform 2281"/>
              <p:cNvSpPr/>
              <p:nvPr/>
            </p:nvSpPr>
            <p:spPr bwMode="auto">
              <a:xfrm>
                <a:off x="850" y="3004"/>
                <a:ext cx="2" cy="10"/>
              </a:xfrm>
              <a:custGeom>
                <a:avLst/>
                <a:gdLst>
                  <a:gd name="T0" fmla="*/ 0 w 1"/>
                  <a:gd name="T1" fmla="*/ 4 h 4"/>
                  <a:gd name="T2" fmla="*/ 0 w 1"/>
                  <a:gd name="T3" fmla="*/ 4 h 4"/>
                  <a:gd name="T4" fmla="*/ 1 w 1"/>
                  <a:gd name="T5" fmla="*/ 0 h 4"/>
                  <a:gd name="T6" fmla="*/ 0 w 1"/>
                  <a:gd name="T7" fmla="*/ 2 h 4"/>
                  <a:gd name="T8" fmla="*/ 1 w 1"/>
                  <a:gd name="T9" fmla="*/ 2 h 4"/>
                  <a:gd name="T10" fmla="*/ 0 w 1"/>
                  <a:gd name="T11" fmla="*/ 3 h 4"/>
                  <a:gd name="T12" fmla="*/ 0 w 1"/>
                  <a:gd name="T13" fmla="*/ 3 h 4"/>
                  <a:gd name="T14" fmla="*/ 0 w 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
                    <a:moveTo>
                      <a:pt x="0" y="4"/>
                    </a:moveTo>
                    <a:cubicBezTo>
                      <a:pt x="0" y="4"/>
                      <a:pt x="0" y="4"/>
                      <a:pt x="0" y="4"/>
                    </a:cubicBezTo>
                    <a:cubicBezTo>
                      <a:pt x="1" y="1"/>
                      <a:pt x="1" y="2"/>
                      <a:pt x="1" y="0"/>
                    </a:cubicBezTo>
                    <a:cubicBezTo>
                      <a:pt x="1" y="1"/>
                      <a:pt x="0" y="1"/>
                      <a:pt x="0" y="2"/>
                    </a:cubicBezTo>
                    <a:cubicBezTo>
                      <a:pt x="0" y="2"/>
                      <a:pt x="1" y="1"/>
                      <a:pt x="1" y="2"/>
                    </a:cubicBezTo>
                    <a:cubicBezTo>
                      <a:pt x="0" y="2"/>
                      <a:pt x="0" y="2"/>
                      <a:pt x="0" y="3"/>
                    </a:cubicBezTo>
                    <a:cubicBezTo>
                      <a:pt x="0" y="4"/>
                      <a:pt x="0" y="2"/>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5" name="Freeform 2282"/>
              <p:cNvSpPr/>
              <p:nvPr/>
            </p:nvSpPr>
            <p:spPr bwMode="auto">
              <a:xfrm>
                <a:off x="852" y="300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6" name="Freeform 2283"/>
              <p:cNvSpPr/>
              <p:nvPr/>
            </p:nvSpPr>
            <p:spPr bwMode="auto">
              <a:xfrm>
                <a:off x="852" y="3007"/>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7" name="Freeform 2284"/>
              <p:cNvSpPr/>
              <p:nvPr/>
            </p:nvSpPr>
            <p:spPr bwMode="auto">
              <a:xfrm>
                <a:off x="854" y="3007"/>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8" name="Freeform 2285"/>
              <p:cNvSpPr/>
              <p:nvPr/>
            </p:nvSpPr>
            <p:spPr bwMode="auto">
              <a:xfrm>
                <a:off x="852" y="3007"/>
                <a:ext cx="2" cy="7"/>
              </a:xfrm>
              <a:custGeom>
                <a:avLst/>
                <a:gdLst>
                  <a:gd name="T0" fmla="*/ 1 w 1"/>
                  <a:gd name="T1" fmla="*/ 1 h 3"/>
                  <a:gd name="T2" fmla="*/ 1 w 1"/>
                  <a:gd name="T3" fmla="*/ 1 h 3"/>
                  <a:gd name="T4" fmla="*/ 1 w 1"/>
                  <a:gd name="T5" fmla="*/ 1 h 3"/>
                  <a:gd name="T6" fmla="*/ 1 w 1"/>
                  <a:gd name="T7" fmla="*/ 2 h 3"/>
                  <a:gd name="T8" fmla="*/ 0 w 1"/>
                  <a:gd name="T9" fmla="*/ 2 h 3"/>
                  <a:gd name="T10" fmla="*/ 0 w 1"/>
                  <a:gd name="T11" fmla="*/ 3 h 3"/>
                  <a:gd name="T12" fmla="*/ 1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1"/>
                    </a:moveTo>
                    <a:cubicBezTo>
                      <a:pt x="1" y="0"/>
                      <a:pt x="1" y="0"/>
                      <a:pt x="1" y="1"/>
                    </a:cubicBezTo>
                    <a:cubicBezTo>
                      <a:pt x="1" y="1"/>
                      <a:pt x="1" y="1"/>
                      <a:pt x="1" y="1"/>
                    </a:cubicBezTo>
                    <a:cubicBezTo>
                      <a:pt x="1" y="1"/>
                      <a:pt x="1" y="2"/>
                      <a:pt x="1" y="2"/>
                    </a:cubicBezTo>
                    <a:cubicBezTo>
                      <a:pt x="0" y="2"/>
                      <a:pt x="1" y="1"/>
                      <a:pt x="0" y="2"/>
                    </a:cubicBezTo>
                    <a:cubicBezTo>
                      <a:pt x="0" y="3"/>
                      <a:pt x="0" y="3"/>
                      <a:pt x="0" y="3"/>
                    </a:cubicBezTo>
                    <a:cubicBezTo>
                      <a:pt x="1" y="3"/>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9" name="Freeform 2286"/>
              <p:cNvSpPr/>
              <p:nvPr/>
            </p:nvSpPr>
            <p:spPr bwMode="auto">
              <a:xfrm>
                <a:off x="854" y="3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0" name="Freeform 2287"/>
              <p:cNvSpPr/>
              <p:nvPr/>
            </p:nvSpPr>
            <p:spPr bwMode="auto">
              <a:xfrm>
                <a:off x="852" y="3007"/>
                <a:ext cx="2" cy="2"/>
              </a:xfrm>
              <a:custGeom>
                <a:avLst/>
                <a:gdLst>
                  <a:gd name="T0" fmla="*/ 2 w 2"/>
                  <a:gd name="T1" fmla="*/ 0 h 2"/>
                  <a:gd name="T2" fmla="*/ 0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2"/>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1" name="Freeform 2288"/>
              <p:cNvSpPr/>
              <p:nvPr/>
            </p:nvSpPr>
            <p:spPr bwMode="auto">
              <a:xfrm>
                <a:off x="854" y="3007"/>
                <a:ext cx="3" cy="9"/>
              </a:xfrm>
              <a:custGeom>
                <a:avLst/>
                <a:gdLst>
                  <a:gd name="T0" fmla="*/ 1 w 1"/>
                  <a:gd name="T1" fmla="*/ 1 h 4"/>
                  <a:gd name="T2" fmla="*/ 0 w 1"/>
                  <a:gd name="T3" fmla="*/ 2 h 4"/>
                  <a:gd name="T4" fmla="*/ 0 w 1"/>
                  <a:gd name="T5" fmla="*/ 4 h 4"/>
                  <a:gd name="T6" fmla="*/ 1 w 1"/>
                  <a:gd name="T7" fmla="*/ 3 h 4"/>
                  <a:gd name="T8" fmla="*/ 1 w 1"/>
                  <a:gd name="T9" fmla="*/ 1 h 4"/>
                </a:gdLst>
                <a:ahLst/>
                <a:cxnLst>
                  <a:cxn ang="0">
                    <a:pos x="T0" y="T1"/>
                  </a:cxn>
                  <a:cxn ang="0">
                    <a:pos x="T2" y="T3"/>
                  </a:cxn>
                  <a:cxn ang="0">
                    <a:pos x="T4" y="T5"/>
                  </a:cxn>
                  <a:cxn ang="0">
                    <a:pos x="T6" y="T7"/>
                  </a:cxn>
                  <a:cxn ang="0">
                    <a:pos x="T8" y="T9"/>
                  </a:cxn>
                </a:cxnLst>
                <a:rect l="0" t="0" r="r" b="b"/>
                <a:pathLst>
                  <a:path w="1" h="4">
                    <a:moveTo>
                      <a:pt x="1" y="1"/>
                    </a:moveTo>
                    <a:cubicBezTo>
                      <a:pt x="0" y="2"/>
                      <a:pt x="0" y="0"/>
                      <a:pt x="0" y="2"/>
                    </a:cubicBezTo>
                    <a:cubicBezTo>
                      <a:pt x="0" y="2"/>
                      <a:pt x="0" y="3"/>
                      <a:pt x="0" y="4"/>
                    </a:cubicBezTo>
                    <a:cubicBezTo>
                      <a:pt x="1" y="3"/>
                      <a:pt x="1" y="3"/>
                      <a:pt x="1" y="3"/>
                    </a:cubicBezTo>
                    <a:cubicBezTo>
                      <a:pt x="1" y="3"/>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2" name="Freeform 2289"/>
              <p:cNvSpPr/>
              <p:nvPr/>
            </p:nvSpPr>
            <p:spPr bwMode="auto">
              <a:xfrm>
                <a:off x="857" y="3016"/>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3" name="Freeform 2290"/>
              <p:cNvSpPr/>
              <p:nvPr/>
            </p:nvSpPr>
            <p:spPr bwMode="auto">
              <a:xfrm>
                <a:off x="857" y="3012"/>
                <a:ext cx="2" cy="9"/>
              </a:xfrm>
              <a:custGeom>
                <a:avLst/>
                <a:gdLst>
                  <a:gd name="T0" fmla="*/ 1 w 1"/>
                  <a:gd name="T1" fmla="*/ 0 h 4"/>
                  <a:gd name="T2" fmla="*/ 1 w 1"/>
                  <a:gd name="T3" fmla="*/ 2 h 4"/>
                  <a:gd name="T4" fmla="*/ 1 w 1"/>
                  <a:gd name="T5" fmla="*/ 0 h 4"/>
                  <a:gd name="T6" fmla="*/ 0 w 1"/>
                  <a:gd name="T7" fmla="*/ 1 h 4"/>
                  <a:gd name="T8" fmla="*/ 1 w 1"/>
                  <a:gd name="T9" fmla="*/ 0 h 4"/>
                  <a:gd name="T10" fmla="*/ 0 w 1"/>
                  <a:gd name="T11" fmla="*/ 1 h 4"/>
                  <a:gd name="T12" fmla="*/ 0 w 1"/>
                  <a:gd name="T13" fmla="*/ 0 h 4"/>
                  <a:gd name="T14" fmla="*/ 0 w 1"/>
                  <a:gd name="T15" fmla="*/ 2 h 4"/>
                  <a:gd name="T16" fmla="*/ 0 w 1"/>
                  <a:gd name="T17" fmla="*/ 1 h 4"/>
                  <a:gd name="T18" fmla="*/ 0 w 1"/>
                  <a:gd name="T19" fmla="*/ 2 h 4"/>
                  <a:gd name="T20" fmla="*/ 1 w 1"/>
                  <a:gd name="T21" fmla="*/ 3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1" y="1"/>
                      <a:pt x="1" y="1"/>
                      <a:pt x="1" y="0"/>
                    </a:cubicBezTo>
                    <a:cubicBezTo>
                      <a:pt x="1" y="0"/>
                      <a:pt x="1" y="1"/>
                      <a:pt x="0" y="1"/>
                    </a:cubicBezTo>
                    <a:cubicBezTo>
                      <a:pt x="0" y="0"/>
                      <a:pt x="1" y="1"/>
                      <a:pt x="1" y="0"/>
                    </a:cubicBezTo>
                    <a:cubicBezTo>
                      <a:pt x="1" y="0"/>
                      <a:pt x="0" y="0"/>
                      <a:pt x="0" y="1"/>
                    </a:cubicBezTo>
                    <a:cubicBezTo>
                      <a:pt x="0" y="0"/>
                      <a:pt x="0" y="0"/>
                      <a:pt x="0" y="0"/>
                    </a:cubicBezTo>
                    <a:cubicBezTo>
                      <a:pt x="0" y="2"/>
                      <a:pt x="0" y="2"/>
                      <a:pt x="0" y="2"/>
                    </a:cubicBezTo>
                    <a:cubicBezTo>
                      <a:pt x="0" y="2"/>
                      <a:pt x="0" y="0"/>
                      <a:pt x="0" y="1"/>
                    </a:cubicBezTo>
                    <a:cubicBezTo>
                      <a:pt x="0" y="2"/>
                      <a:pt x="0" y="2"/>
                      <a:pt x="0" y="2"/>
                    </a:cubicBezTo>
                    <a:cubicBezTo>
                      <a:pt x="0" y="2"/>
                      <a:pt x="1" y="4"/>
                      <a:pt x="1" y="3"/>
                    </a:cubicBezTo>
                    <a:cubicBezTo>
                      <a:pt x="1" y="3"/>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4" name="Freeform 2291"/>
              <p:cNvSpPr/>
              <p:nvPr/>
            </p:nvSpPr>
            <p:spPr bwMode="auto">
              <a:xfrm>
                <a:off x="861" y="301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5" name="Freeform 2292"/>
              <p:cNvSpPr/>
              <p:nvPr/>
            </p:nvSpPr>
            <p:spPr bwMode="auto">
              <a:xfrm>
                <a:off x="861" y="3009"/>
                <a:ext cx="3" cy="12"/>
              </a:xfrm>
              <a:custGeom>
                <a:avLst/>
                <a:gdLst>
                  <a:gd name="T0" fmla="*/ 0 w 1"/>
                  <a:gd name="T1" fmla="*/ 0 h 5"/>
                  <a:gd name="T2" fmla="*/ 0 w 1"/>
                  <a:gd name="T3" fmla="*/ 1 h 5"/>
                  <a:gd name="T4" fmla="*/ 0 w 1"/>
                  <a:gd name="T5" fmla="*/ 1 h 5"/>
                  <a:gd name="T6" fmla="*/ 0 w 1"/>
                  <a:gd name="T7" fmla="*/ 2 h 5"/>
                  <a:gd name="T8" fmla="*/ 0 w 1"/>
                  <a:gd name="T9" fmla="*/ 1 h 5"/>
                  <a:gd name="T10" fmla="*/ 1 w 1"/>
                  <a:gd name="T11" fmla="*/ 3 h 5"/>
                  <a:gd name="T12" fmla="*/ 0 w 1"/>
                  <a:gd name="T13" fmla="*/ 3 h 5"/>
                  <a:gd name="T14" fmla="*/ 1 w 1"/>
                  <a:gd name="T15" fmla="*/ 3 h 5"/>
                  <a:gd name="T16" fmla="*/ 1 w 1"/>
                  <a:gd name="T17" fmla="*/ 2 h 5"/>
                  <a:gd name="T18" fmla="*/ 1 w 1"/>
                  <a:gd name="T19" fmla="*/ 2 h 5"/>
                  <a:gd name="T20" fmla="*/ 0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0"/>
                    </a:moveTo>
                    <a:cubicBezTo>
                      <a:pt x="0" y="1"/>
                      <a:pt x="0" y="1"/>
                      <a:pt x="0" y="1"/>
                    </a:cubicBezTo>
                    <a:cubicBezTo>
                      <a:pt x="0" y="1"/>
                      <a:pt x="0" y="1"/>
                      <a:pt x="0" y="1"/>
                    </a:cubicBezTo>
                    <a:cubicBezTo>
                      <a:pt x="0" y="1"/>
                      <a:pt x="0" y="2"/>
                      <a:pt x="0" y="2"/>
                    </a:cubicBezTo>
                    <a:cubicBezTo>
                      <a:pt x="0" y="3"/>
                      <a:pt x="0" y="2"/>
                      <a:pt x="0" y="1"/>
                    </a:cubicBezTo>
                    <a:cubicBezTo>
                      <a:pt x="1" y="2"/>
                      <a:pt x="0" y="2"/>
                      <a:pt x="1" y="3"/>
                    </a:cubicBezTo>
                    <a:cubicBezTo>
                      <a:pt x="1" y="3"/>
                      <a:pt x="1" y="3"/>
                      <a:pt x="0" y="3"/>
                    </a:cubicBezTo>
                    <a:cubicBezTo>
                      <a:pt x="1" y="5"/>
                      <a:pt x="1" y="3"/>
                      <a:pt x="1" y="3"/>
                    </a:cubicBezTo>
                    <a:cubicBezTo>
                      <a:pt x="1" y="2"/>
                      <a:pt x="1" y="2"/>
                      <a:pt x="1" y="2"/>
                    </a:cubicBezTo>
                    <a:cubicBezTo>
                      <a:pt x="1" y="2"/>
                      <a:pt x="1" y="2"/>
                      <a:pt x="1" y="2"/>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6" name="Freeform 2293"/>
              <p:cNvSpPr/>
              <p:nvPr/>
            </p:nvSpPr>
            <p:spPr bwMode="auto">
              <a:xfrm>
                <a:off x="859" y="3009"/>
                <a:ext cx="2" cy="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0"/>
                      <a:pt x="1" y="0"/>
                      <a:pt x="1" y="1"/>
                    </a:cubicBezTo>
                    <a:cubicBezTo>
                      <a:pt x="1"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7" name="Freeform 2294"/>
              <p:cNvSpPr/>
              <p:nvPr/>
            </p:nvSpPr>
            <p:spPr bwMode="auto">
              <a:xfrm>
                <a:off x="864" y="30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8" name="Freeform 2295"/>
              <p:cNvSpPr/>
              <p:nvPr/>
            </p:nvSpPr>
            <p:spPr bwMode="auto">
              <a:xfrm>
                <a:off x="864" y="3009"/>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9" name="Freeform 2296"/>
              <p:cNvSpPr/>
              <p:nvPr/>
            </p:nvSpPr>
            <p:spPr bwMode="auto">
              <a:xfrm>
                <a:off x="864" y="3000"/>
                <a:ext cx="19" cy="19"/>
              </a:xfrm>
              <a:custGeom>
                <a:avLst/>
                <a:gdLst>
                  <a:gd name="T0" fmla="*/ 8 w 8"/>
                  <a:gd name="T1" fmla="*/ 2 h 8"/>
                  <a:gd name="T2" fmla="*/ 8 w 8"/>
                  <a:gd name="T3" fmla="*/ 2 h 8"/>
                  <a:gd name="T4" fmla="*/ 7 w 8"/>
                  <a:gd name="T5" fmla="*/ 1 h 8"/>
                  <a:gd name="T6" fmla="*/ 6 w 8"/>
                  <a:gd name="T7" fmla="*/ 0 h 8"/>
                  <a:gd name="T8" fmla="*/ 6 w 8"/>
                  <a:gd name="T9" fmla="*/ 1 h 8"/>
                  <a:gd name="T10" fmla="*/ 5 w 8"/>
                  <a:gd name="T11" fmla="*/ 0 h 8"/>
                  <a:gd name="T12" fmla="*/ 5 w 8"/>
                  <a:gd name="T13" fmla="*/ 1 h 8"/>
                  <a:gd name="T14" fmla="*/ 4 w 8"/>
                  <a:gd name="T15" fmla="*/ 2 h 8"/>
                  <a:gd name="T16" fmla="*/ 2 w 8"/>
                  <a:gd name="T17" fmla="*/ 3 h 8"/>
                  <a:gd name="T18" fmla="*/ 2 w 8"/>
                  <a:gd name="T19" fmla="*/ 5 h 8"/>
                  <a:gd name="T20" fmla="*/ 1 w 8"/>
                  <a:gd name="T21" fmla="*/ 4 h 8"/>
                  <a:gd name="T22" fmla="*/ 2 w 8"/>
                  <a:gd name="T23" fmla="*/ 4 h 8"/>
                  <a:gd name="T24" fmla="*/ 1 w 8"/>
                  <a:gd name="T25" fmla="*/ 4 h 8"/>
                  <a:gd name="T26" fmla="*/ 1 w 8"/>
                  <a:gd name="T27" fmla="*/ 6 h 8"/>
                  <a:gd name="T28" fmla="*/ 0 w 8"/>
                  <a:gd name="T29" fmla="*/ 4 h 8"/>
                  <a:gd name="T30" fmla="*/ 0 w 8"/>
                  <a:gd name="T31" fmla="*/ 5 h 8"/>
                  <a:gd name="T32" fmla="*/ 1 w 8"/>
                  <a:gd name="T33" fmla="*/ 6 h 8"/>
                  <a:gd name="T34" fmla="*/ 1 w 8"/>
                  <a:gd name="T35" fmla="*/ 7 h 8"/>
                  <a:gd name="T36" fmla="*/ 2 w 8"/>
                  <a:gd name="T37" fmla="*/ 4 h 8"/>
                  <a:gd name="T38" fmla="*/ 3 w 8"/>
                  <a:gd name="T39" fmla="*/ 5 h 8"/>
                  <a:gd name="T40" fmla="*/ 4 w 8"/>
                  <a:gd name="T41" fmla="*/ 5 h 8"/>
                  <a:gd name="T42" fmla="*/ 4 w 8"/>
                  <a:gd name="T43" fmla="*/ 4 h 8"/>
                  <a:gd name="T44" fmla="*/ 5 w 8"/>
                  <a:gd name="T45" fmla="*/ 4 h 8"/>
                  <a:gd name="T46" fmla="*/ 4 w 8"/>
                  <a:gd name="T47" fmla="*/ 3 h 8"/>
                  <a:gd name="T48" fmla="*/ 5 w 8"/>
                  <a:gd name="T49" fmla="*/ 4 h 8"/>
                  <a:gd name="T50" fmla="*/ 4 w 8"/>
                  <a:gd name="T51" fmla="*/ 2 h 8"/>
                  <a:gd name="T52" fmla="*/ 6 w 8"/>
                  <a:gd name="T53" fmla="*/ 4 h 8"/>
                  <a:gd name="T54" fmla="*/ 6 w 8"/>
                  <a:gd name="T55" fmla="*/ 3 h 8"/>
                  <a:gd name="T56" fmla="*/ 5 w 8"/>
                  <a:gd name="T57" fmla="*/ 2 h 8"/>
                  <a:gd name="T58" fmla="*/ 6 w 8"/>
                  <a:gd name="T59" fmla="*/ 4 h 8"/>
                  <a:gd name="T60" fmla="*/ 6 w 8"/>
                  <a:gd name="T61" fmla="*/ 2 h 8"/>
                  <a:gd name="T62" fmla="*/ 6 w 8"/>
                  <a:gd name="T63" fmla="*/ 2 h 8"/>
                  <a:gd name="T64" fmla="*/ 7 w 8"/>
                  <a:gd name="T65" fmla="*/ 2 h 8"/>
                  <a:gd name="T66" fmla="*/ 7 w 8"/>
                  <a:gd name="T67" fmla="*/ 3 h 8"/>
                  <a:gd name="T68" fmla="*/ 8 w 8"/>
                  <a:gd name="T69" fmla="*/ 4 h 8"/>
                  <a:gd name="T70" fmla="*/ 7 w 8"/>
                  <a:gd name="T71" fmla="*/ 2 h 8"/>
                  <a:gd name="T72" fmla="*/ 8 w 8"/>
                  <a:gd name="T7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8">
                    <a:moveTo>
                      <a:pt x="8" y="2"/>
                    </a:moveTo>
                    <a:cubicBezTo>
                      <a:pt x="8" y="2"/>
                      <a:pt x="8" y="2"/>
                      <a:pt x="8" y="2"/>
                    </a:cubicBezTo>
                    <a:cubicBezTo>
                      <a:pt x="7" y="1"/>
                      <a:pt x="7" y="1"/>
                      <a:pt x="7" y="1"/>
                    </a:cubicBezTo>
                    <a:cubicBezTo>
                      <a:pt x="7" y="1"/>
                      <a:pt x="6" y="0"/>
                      <a:pt x="6" y="0"/>
                    </a:cubicBezTo>
                    <a:cubicBezTo>
                      <a:pt x="6" y="0"/>
                      <a:pt x="6" y="1"/>
                      <a:pt x="6" y="1"/>
                    </a:cubicBezTo>
                    <a:cubicBezTo>
                      <a:pt x="5" y="0"/>
                      <a:pt x="5" y="0"/>
                      <a:pt x="5" y="0"/>
                    </a:cubicBezTo>
                    <a:cubicBezTo>
                      <a:pt x="5" y="1"/>
                      <a:pt x="5" y="2"/>
                      <a:pt x="5" y="1"/>
                    </a:cubicBezTo>
                    <a:cubicBezTo>
                      <a:pt x="4" y="1"/>
                      <a:pt x="5" y="2"/>
                      <a:pt x="4" y="2"/>
                    </a:cubicBezTo>
                    <a:cubicBezTo>
                      <a:pt x="4" y="2"/>
                      <a:pt x="3" y="4"/>
                      <a:pt x="2" y="3"/>
                    </a:cubicBezTo>
                    <a:cubicBezTo>
                      <a:pt x="2" y="5"/>
                      <a:pt x="2" y="5"/>
                      <a:pt x="2" y="5"/>
                    </a:cubicBezTo>
                    <a:cubicBezTo>
                      <a:pt x="2" y="4"/>
                      <a:pt x="2" y="5"/>
                      <a:pt x="1" y="4"/>
                    </a:cubicBezTo>
                    <a:cubicBezTo>
                      <a:pt x="2" y="4"/>
                      <a:pt x="2" y="4"/>
                      <a:pt x="2" y="4"/>
                    </a:cubicBezTo>
                    <a:cubicBezTo>
                      <a:pt x="1" y="3"/>
                      <a:pt x="1" y="4"/>
                      <a:pt x="1" y="4"/>
                    </a:cubicBezTo>
                    <a:cubicBezTo>
                      <a:pt x="1" y="4"/>
                      <a:pt x="1" y="5"/>
                      <a:pt x="1" y="6"/>
                    </a:cubicBezTo>
                    <a:cubicBezTo>
                      <a:pt x="1" y="4"/>
                      <a:pt x="1" y="6"/>
                      <a:pt x="0" y="4"/>
                    </a:cubicBezTo>
                    <a:cubicBezTo>
                      <a:pt x="0" y="4"/>
                      <a:pt x="1" y="5"/>
                      <a:pt x="0" y="5"/>
                    </a:cubicBezTo>
                    <a:cubicBezTo>
                      <a:pt x="0" y="6"/>
                      <a:pt x="1" y="6"/>
                      <a:pt x="1" y="6"/>
                    </a:cubicBezTo>
                    <a:cubicBezTo>
                      <a:pt x="1" y="7"/>
                      <a:pt x="1" y="6"/>
                      <a:pt x="1" y="7"/>
                    </a:cubicBezTo>
                    <a:cubicBezTo>
                      <a:pt x="2" y="8"/>
                      <a:pt x="2" y="5"/>
                      <a:pt x="2" y="4"/>
                    </a:cubicBezTo>
                    <a:cubicBezTo>
                      <a:pt x="3" y="5"/>
                      <a:pt x="3" y="5"/>
                      <a:pt x="3" y="5"/>
                    </a:cubicBezTo>
                    <a:cubicBezTo>
                      <a:pt x="3" y="4"/>
                      <a:pt x="3" y="4"/>
                      <a:pt x="4" y="5"/>
                    </a:cubicBezTo>
                    <a:cubicBezTo>
                      <a:pt x="4" y="4"/>
                      <a:pt x="5" y="5"/>
                      <a:pt x="4" y="4"/>
                    </a:cubicBezTo>
                    <a:cubicBezTo>
                      <a:pt x="4" y="4"/>
                      <a:pt x="4" y="4"/>
                      <a:pt x="5" y="4"/>
                    </a:cubicBezTo>
                    <a:cubicBezTo>
                      <a:pt x="4" y="3"/>
                      <a:pt x="4" y="3"/>
                      <a:pt x="4" y="3"/>
                    </a:cubicBezTo>
                    <a:cubicBezTo>
                      <a:pt x="4" y="3"/>
                      <a:pt x="5" y="4"/>
                      <a:pt x="5" y="4"/>
                    </a:cubicBezTo>
                    <a:cubicBezTo>
                      <a:pt x="5" y="3"/>
                      <a:pt x="4" y="3"/>
                      <a:pt x="4" y="2"/>
                    </a:cubicBezTo>
                    <a:cubicBezTo>
                      <a:pt x="6" y="4"/>
                      <a:pt x="6" y="4"/>
                      <a:pt x="6" y="4"/>
                    </a:cubicBezTo>
                    <a:cubicBezTo>
                      <a:pt x="6" y="3"/>
                      <a:pt x="6" y="3"/>
                      <a:pt x="6" y="3"/>
                    </a:cubicBezTo>
                    <a:cubicBezTo>
                      <a:pt x="6" y="3"/>
                      <a:pt x="5" y="3"/>
                      <a:pt x="5" y="2"/>
                    </a:cubicBezTo>
                    <a:cubicBezTo>
                      <a:pt x="5" y="2"/>
                      <a:pt x="6" y="3"/>
                      <a:pt x="6" y="4"/>
                    </a:cubicBezTo>
                    <a:cubicBezTo>
                      <a:pt x="7" y="4"/>
                      <a:pt x="6" y="2"/>
                      <a:pt x="6" y="2"/>
                    </a:cubicBezTo>
                    <a:cubicBezTo>
                      <a:pt x="6" y="2"/>
                      <a:pt x="6" y="2"/>
                      <a:pt x="6" y="2"/>
                    </a:cubicBezTo>
                    <a:cubicBezTo>
                      <a:pt x="6" y="1"/>
                      <a:pt x="6" y="2"/>
                      <a:pt x="7" y="2"/>
                    </a:cubicBezTo>
                    <a:cubicBezTo>
                      <a:pt x="8" y="2"/>
                      <a:pt x="7" y="3"/>
                      <a:pt x="7" y="3"/>
                    </a:cubicBezTo>
                    <a:cubicBezTo>
                      <a:pt x="8" y="3"/>
                      <a:pt x="8" y="3"/>
                      <a:pt x="8" y="4"/>
                    </a:cubicBezTo>
                    <a:cubicBezTo>
                      <a:pt x="7" y="2"/>
                      <a:pt x="7" y="2"/>
                      <a:pt x="7" y="2"/>
                    </a:cubicBezTo>
                    <a:cubicBezTo>
                      <a:pt x="8" y="3"/>
                      <a:pt x="8" y="2"/>
                      <a:pt x="8"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0" name="Rectangle 2297"/>
              <p:cNvSpPr>
                <a:spLocks noChangeArrowheads="1"/>
              </p:cNvSpPr>
              <p:nvPr/>
            </p:nvSpPr>
            <p:spPr bwMode="auto">
              <a:xfrm>
                <a:off x="883" y="30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1" name="Freeform 2298"/>
              <p:cNvSpPr/>
              <p:nvPr/>
            </p:nvSpPr>
            <p:spPr bwMode="auto">
              <a:xfrm>
                <a:off x="883" y="30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2" name="Rectangle 2299"/>
              <p:cNvSpPr>
                <a:spLocks noChangeArrowheads="1"/>
              </p:cNvSpPr>
              <p:nvPr/>
            </p:nvSpPr>
            <p:spPr bwMode="auto">
              <a:xfrm>
                <a:off x="876" y="30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3" name="Freeform 2300"/>
              <p:cNvSpPr/>
              <p:nvPr/>
            </p:nvSpPr>
            <p:spPr bwMode="auto">
              <a:xfrm>
                <a:off x="878" y="3009"/>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4" name="Freeform 2301"/>
              <p:cNvSpPr/>
              <p:nvPr/>
            </p:nvSpPr>
            <p:spPr bwMode="auto">
              <a:xfrm>
                <a:off x="876" y="301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5" name="Rectangle 2302"/>
              <p:cNvSpPr>
                <a:spLocks noChangeArrowheads="1"/>
              </p:cNvSpPr>
              <p:nvPr/>
            </p:nvSpPr>
            <p:spPr bwMode="auto">
              <a:xfrm>
                <a:off x="883" y="30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6" name="Freeform 2303"/>
              <p:cNvSpPr/>
              <p:nvPr/>
            </p:nvSpPr>
            <p:spPr bwMode="auto">
              <a:xfrm>
                <a:off x="878" y="2990"/>
                <a:ext cx="12" cy="14"/>
              </a:xfrm>
              <a:custGeom>
                <a:avLst/>
                <a:gdLst>
                  <a:gd name="T0" fmla="*/ 2 w 5"/>
                  <a:gd name="T1" fmla="*/ 1 h 6"/>
                  <a:gd name="T2" fmla="*/ 1 w 5"/>
                  <a:gd name="T3" fmla="*/ 1 h 6"/>
                  <a:gd name="T4" fmla="*/ 3 w 5"/>
                  <a:gd name="T5" fmla="*/ 3 h 6"/>
                  <a:gd name="T6" fmla="*/ 1 w 5"/>
                  <a:gd name="T7" fmla="*/ 1 h 6"/>
                  <a:gd name="T8" fmla="*/ 2 w 5"/>
                  <a:gd name="T9" fmla="*/ 3 h 6"/>
                  <a:gd name="T10" fmla="*/ 1 w 5"/>
                  <a:gd name="T11" fmla="*/ 3 h 6"/>
                  <a:gd name="T12" fmla="*/ 2 w 5"/>
                  <a:gd name="T13" fmla="*/ 5 h 6"/>
                  <a:gd name="T14" fmla="*/ 0 w 5"/>
                  <a:gd name="T15" fmla="*/ 3 h 6"/>
                  <a:gd name="T16" fmla="*/ 0 w 5"/>
                  <a:gd name="T17" fmla="*/ 3 h 6"/>
                  <a:gd name="T18" fmla="*/ 0 w 5"/>
                  <a:gd name="T19" fmla="*/ 4 h 6"/>
                  <a:gd name="T20" fmla="*/ 1 w 5"/>
                  <a:gd name="T21" fmla="*/ 5 h 6"/>
                  <a:gd name="T22" fmla="*/ 2 w 5"/>
                  <a:gd name="T23" fmla="*/ 6 h 6"/>
                  <a:gd name="T24" fmla="*/ 2 w 5"/>
                  <a:gd name="T25" fmla="*/ 5 h 6"/>
                  <a:gd name="T26" fmla="*/ 3 w 5"/>
                  <a:gd name="T27" fmla="*/ 6 h 6"/>
                  <a:gd name="T28" fmla="*/ 2 w 5"/>
                  <a:gd name="T29" fmla="*/ 5 h 6"/>
                  <a:gd name="T30" fmla="*/ 3 w 5"/>
                  <a:gd name="T31" fmla="*/ 5 h 6"/>
                  <a:gd name="T32" fmla="*/ 3 w 5"/>
                  <a:gd name="T33" fmla="*/ 5 h 6"/>
                  <a:gd name="T34" fmla="*/ 3 w 5"/>
                  <a:gd name="T35" fmla="*/ 5 h 6"/>
                  <a:gd name="T36" fmla="*/ 2 w 5"/>
                  <a:gd name="T37" fmla="*/ 4 h 6"/>
                  <a:gd name="T38" fmla="*/ 3 w 5"/>
                  <a:gd name="T39" fmla="*/ 5 h 6"/>
                  <a:gd name="T40" fmla="*/ 3 w 5"/>
                  <a:gd name="T41" fmla="*/ 4 h 6"/>
                  <a:gd name="T42" fmla="*/ 4 w 5"/>
                  <a:gd name="T43" fmla="*/ 4 h 6"/>
                  <a:gd name="T44" fmla="*/ 3 w 5"/>
                  <a:gd name="T45" fmla="*/ 4 h 6"/>
                  <a:gd name="T46" fmla="*/ 4 w 5"/>
                  <a:gd name="T47" fmla="*/ 4 h 6"/>
                  <a:gd name="T48" fmla="*/ 2 w 5"/>
                  <a:gd name="T49" fmla="*/ 3 h 6"/>
                  <a:gd name="T50" fmla="*/ 4 w 5"/>
                  <a:gd name="T51" fmla="*/ 4 h 6"/>
                  <a:gd name="T52" fmla="*/ 4 w 5"/>
                  <a:gd name="T53" fmla="*/ 3 h 6"/>
                  <a:gd name="T54" fmla="*/ 4 w 5"/>
                  <a:gd name="T55" fmla="*/ 3 h 6"/>
                  <a:gd name="T56" fmla="*/ 4 w 5"/>
                  <a:gd name="T57" fmla="*/ 2 h 6"/>
                  <a:gd name="T58" fmla="*/ 4 w 5"/>
                  <a:gd name="T59" fmla="*/ 2 h 6"/>
                  <a:gd name="T60" fmla="*/ 3 w 5"/>
                  <a:gd name="T61" fmla="*/ 2 h 6"/>
                  <a:gd name="T62" fmla="*/ 4 w 5"/>
                  <a:gd name="T63" fmla="*/ 2 h 6"/>
                  <a:gd name="T64" fmla="*/ 2 w 5"/>
                  <a:gd name="T65" fmla="*/ 1 h 6"/>
                  <a:gd name="T66" fmla="*/ 3 w 5"/>
                  <a:gd name="T67" fmla="*/ 2 h 6"/>
                  <a:gd name="T68" fmla="*/ 2 w 5"/>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6">
                    <a:moveTo>
                      <a:pt x="2" y="1"/>
                    </a:moveTo>
                    <a:cubicBezTo>
                      <a:pt x="1" y="0"/>
                      <a:pt x="1" y="1"/>
                      <a:pt x="1" y="1"/>
                    </a:cubicBezTo>
                    <a:cubicBezTo>
                      <a:pt x="1" y="1"/>
                      <a:pt x="3" y="2"/>
                      <a:pt x="3" y="3"/>
                    </a:cubicBezTo>
                    <a:cubicBezTo>
                      <a:pt x="1" y="1"/>
                      <a:pt x="1" y="1"/>
                      <a:pt x="1" y="1"/>
                    </a:cubicBezTo>
                    <a:cubicBezTo>
                      <a:pt x="1" y="2"/>
                      <a:pt x="0" y="2"/>
                      <a:pt x="2" y="3"/>
                    </a:cubicBezTo>
                    <a:cubicBezTo>
                      <a:pt x="1" y="3"/>
                      <a:pt x="1" y="3"/>
                      <a:pt x="1" y="3"/>
                    </a:cubicBezTo>
                    <a:cubicBezTo>
                      <a:pt x="1" y="3"/>
                      <a:pt x="3" y="5"/>
                      <a:pt x="2" y="5"/>
                    </a:cubicBezTo>
                    <a:cubicBezTo>
                      <a:pt x="1" y="4"/>
                      <a:pt x="1" y="4"/>
                      <a:pt x="0" y="3"/>
                    </a:cubicBezTo>
                    <a:cubicBezTo>
                      <a:pt x="0" y="3"/>
                      <a:pt x="0" y="3"/>
                      <a:pt x="0" y="3"/>
                    </a:cubicBezTo>
                    <a:cubicBezTo>
                      <a:pt x="0" y="3"/>
                      <a:pt x="0" y="4"/>
                      <a:pt x="0" y="4"/>
                    </a:cubicBezTo>
                    <a:cubicBezTo>
                      <a:pt x="1" y="4"/>
                      <a:pt x="1" y="5"/>
                      <a:pt x="1" y="5"/>
                    </a:cubicBezTo>
                    <a:cubicBezTo>
                      <a:pt x="1" y="5"/>
                      <a:pt x="2" y="6"/>
                      <a:pt x="2" y="6"/>
                    </a:cubicBezTo>
                    <a:cubicBezTo>
                      <a:pt x="2" y="5"/>
                      <a:pt x="2" y="5"/>
                      <a:pt x="2" y="5"/>
                    </a:cubicBezTo>
                    <a:cubicBezTo>
                      <a:pt x="3" y="5"/>
                      <a:pt x="2" y="5"/>
                      <a:pt x="3" y="6"/>
                    </a:cubicBezTo>
                    <a:cubicBezTo>
                      <a:pt x="2" y="5"/>
                      <a:pt x="2" y="5"/>
                      <a:pt x="2" y="5"/>
                    </a:cubicBezTo>
                    <a:cubicBezTo>
                      <a:pt x="3" y="5"/>
                      <a:pt x="3" y="6"/>
                      <a:pt x="3" y="5"/>
                    </a:cubicBezTo>
                    <a:cubicBezTo>
                      <a:pt x="3" y="5"/>
                      <a:pt x="2" y="5"/>
                      <a:pt x="3" y="5"/>
                    </a:cubicBezTo>
                    <a:cubicBezTo>
                      <a:pt x="3" y="5"/>
                      <a:pt x="3" y="5"/>
                      <a:pt x="3" y="5"/>
                    </a:cubicBezTo>
                    <a:cubicBezTo>
                      <a:pt x="3" y="5"/>
                      <a:pt x="3" y="5"/>
                      <a:pt x="2" y="4"/>
                    </a:cubicBezTo>
                    <a:cubicBezTo>
                      <a:pt x="3" y="5"/>
                      <a:pt x="3" y="5"/>
                      <a:pt x="3" y="5"/>
                    </a:cubicBezTo>
                    <a:cubicBezTo>
                      <a:pt x="3" y="4"/>
                      <a:pt x="3" y="4"/>
                      <a:pt x="3" y="4"/>
                    </a:cubicBezTo>
                    <a:cubicBezTo>
                      <a:pt x="3" y="4"/>
                      <a:pt x="5" y="5"/>
                      <a:pt x="4" y="4"/>
                    </a:cubicBezTo>
                    <a:cubicBezTo>
                      <a:pt x="4" y="4"/>
                      <a:pt x="4" y="4"/>
                      <a:pt x="3" y="4"/>
                    </a:cubicBezTo>
                    <a:cubicBezTo>
                      <a:pt x="3" y="3"/>
                      <a:pt x="4" y="4"/>
                      <a:pt x="4" y="4"/>
                    </a:cubicBezTo>
                    <a:cubicBezTo>
                      <a:pt x="3" y="4"/>
                      <a:pt x="3" y="3"/>
                      <a:pt x="2" y="3"/>
                    </a:cubicBezTo>
                    <a:cubicBezTo>
                      <a:pt x="3" y="3"/>
                      <a:pt x="2" y="2"/>
                      <a:pt x="4" y="4"/>
                    </a:cubicBezTo>
                    <a:cubicBezTo>
                      <a:pt x="4" y="3"/>
                      <a:pt x="3" y="3"/>
                      <a:pt x="4" y="3"/>
                    </a:cubicBezTo>
                    <a:cubicBezTo>
                      <a:pt x="4" y="3"/>
                      <a:pt x="4" y="3"/>
                      <a:pt x="4" y="3"/>
                    </a:cubicBezTo>
                    <a:cubicBezTo>
                      <a:pt x="3" y="2"/>
                      <a:pt x="5" y="3"/>
                      <a:pt x="4" y="2"/>
                    </a:cubicBezTo>
                    <a:cubicBezTo>
                      <a:pt x="4" y="2"/>
                      <a:pt x="4" y="2"/>
                      <a:pt x="4" y="2"/>
                    </a:cubicBezTo>
                    <a:cubicBezTo>
                      <a:pt x="3" y="2"/>
                      <a:pt x="3" y="2"/>
                      <a:pt x="3" y="2"/>
                    </a:cubicBezTo>
                    <a:cubicBezTo>
                      <a:pt x="4" y="2"/>
                      <a:pt x="4" y="2"/>
                      <a:pt x="4" y="2"/>
                    </a:cubicBezTo>
                    <a:cubicBezTo>
                      <a:pt x="3" y="1"/>
                      <a:pt x="3" y="1"/>
                      <a:pt x="2" y="1"/>
                    </a:cubicBezTo>
                    <a:cubicBezTo>
                      <a:pt x="2" y="1"/>
                      <a:pt x="3" y="1"/>
                      <a:pt x="3" y="2"/>
                    </a:cubicBezTo>
                    <a:cubicBezTo>
                      <a:pt x="3" y="1"/>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7" name="Freeform 2304"/>
              <p:cNvSpPr/>
              <p:nvPr/>
            </p:nvSpPr>
            <p:spPr bwMode="auto">
              <a:xfrm>
                <a:off x="885" y="30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8" name="Freeform 2305"/>
              <p:cNvSpPr/>
              <p:nvPr/>
            </p:nvSpPr>
            <p:spPr bwMode="auto">
              <a:xfrm>
                <a:off x="883" y="2983"/>
                <a:ext cx="12" cy="14"/>
              </a:xfrm>
              <a:custGeom>
                <a:avLst/>
                <a:gdLst>
                  <a:gd name="T0" fmla="*/ 2 w 5"/>
                  <a:gd name="T1" fmla="*/ 4 h 6"/>
                  <a:gd name="T2" fmla="*/ 3 w 5"/>
                  <a:gd name="T3" fmla="*/ 4 h 6"/>
                  <a:gd name="T4" fmla="*/ 1 w 5"/>
                  <a:gd name="T5" fmla="*/ 3 h 6"/>
                  <a:gd name="T6" fmla="*/ 1 w 5"/>
                  <a:gd name="T7" fmla="*/ 2 h 6"/>
                  <a:gd name="T8" fmla="*/ 3 w 5"/>
                  <a:gd name="T9" fmla="*/ 3 h 6"/>
                  <a:gd name="T10" fmla="*/ 3 w 5"/>
                  <a:gd name="T11" fmla="*/ 3 h 6"/>
                  <a:gd name="T12" fmla="*/ 2 w 5"/>
                  <a:gd name="T13" fmla="*/ 3 h 6"/>
                  <a:gd name="T14" fmla="*/ 2 w 5"/>
                  <a:gd name="T15" fmla="*/ 2 h 6"/>
                  <a:gd name="T16" fmla="*/ 2 w 5"/>
                  <a:gd name="T17" fmla="*/ 2 h 6"/>
                  <a:gd name="T18" fmla="*/ 4 w 5"/>
                  <a:gd name="T19" fmla="*/ 3 h 6"/>
                  <a:gd name="T20" fmla="*/ 0 w 5"/>
                  <a:gd name="T21" fmla="*/ 0 h 6"/>
                  <a:gd name="T22" fmla="*/ 1 w 5"/>
                  <a:gd name="T23" fmla="*/ 1 h 6"/>
                  <a:gd name="T24" fmla="*/ 2 w 5"/>
                  <a:gd name="T25" fmla="*/ 1 h 6"/>
                  <a:gd name="T26" fmla="*/ 2 w 5"/>
                  <a:gd name="T27" fmla="*/ 1 h 6"/>
                  <a:gd name="T28" fmla="*/ 1 w 5"/>
                  <a:gd name="T29" fmla="*/ 1 h 6"/>
                  <a:gd name="T30" fmla="*/ 0 w 5"/>
                  <a:gd name="T31" fmla="*/ 3 h 6"/>
                  <a:gd name="T32" fmla="*/ 0 w 5"/>
                  <a:gd name="T33" fmla="*/ 2 h 6"/>
                  <a:gd name="T34" fmla="*/ 1 w 5"/>
                  <a:gd name="T35" fmla="*/ 3 h 6"/>
                  <a:gd name="T36" fmla="*/ 2 w 5"/>
                  <a:gd name="T37" fmla="*/ 4 h 6"/>
                  <a:gd name="T38" fmla="*/ 2 w 5"/>
                  <a:gd name="T39" fmla="*/ 4 h 6"/>
                  <a:gd name="T40" fmla="*/ 3 w 5"/>
                  <a:gd name="T41" fmla="*/ 5 h 6"/>
                  <a:gd name="T42" fmla="*/ 4 w 5"/>
                  <a:gd name="T43" fmla="*/ 5 h 6"/>
                  <a:gd name="T44" fmla="*/ 4 w 5"/>
                  <a:gd name="T45" fmla="*/ 5 h 6"/>
                  <a:gd name="T46" fmla="*/ 2 w 5"/>
                  <a:gd name="T4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6">
                    <a:moveTo>
                      <a:pt x="2" y="4"/>
                    </a:moveTo>
                    <a:cubicBezTo>
                      <a:pt x="2" y="4"/>
                      <a:pt x="3" y="4"/>
                      <a:pt x="3" y="4"/>
                    </a:cubicBezTo>
                    <a:cubicBezTo>
                      <a:pt x="3" y="4"/>
                      <a:pt x="2" y="4"/>
                      <a:pt x="1" y="3"/>
                    </a:cubicBezTo>
                    <a:cubicBezTo>
                      <a:pt x="2" y="3"/>
                      <a:pt x="1" y="2"/>
                      <a:pt x="1" y="2"/>
                    </a:cubicBezTo>
                    <a:cubicBezTo>
                      <a:pt x="1" y="3"/>
                      <a:pt x="3" y="3"/>
                      <a:pt x="3" y="3"/>
                    </a:cubicBezTo>
                    <a:cubicBezTo>
                      <a:pt x="3" y="3"/>
                      <a:pt x="3" y="3"/>
                      <a:pt x="3" y="3"/>
                    </a:cubicBezTo>
                    <a:cubicBezTo>
                      <a:pt x="3" y="3"/>
                      <a:pt x="3" y="3"/>
                      <a:pt x="2" y="3"/>
                    </a:cubicBezTo>
                    <a:cubicBezTo>
                      <a:pt x="1" y="2"/>
                      <a:pt x="1" y="2"/>
                      <a:pt x="2" y="2"/>
                    </a:cubicBezTo>
                    <a:cubicBezTo>
                      <a:pt x="2" y="2"/>
                      <a:pt x="2" y="2"/>
                      <a:pt x="2" y="2"/>
                    </a:cubicBezTo>
                    <a:cubicBezTo>
                      <a:pt x="3" y="3"/>
                      <a:pt x="3" y="2"/>
                      <a:pt x="4" y="3"/>
                    </a:cubicBezTo>
                    <a:cubicBezTo>
                      <a:pt x="2" y="2"/>
                      <a:pt x="3" y="1"/>
                      <a:pt x="0" y="0"/>
                    </a:cubicBezTo>
                    <a:cubicBezTo>
                      <a:pt x="0" y="0"/>
                      <a:pt x="1" y="1"/>
                      <a:pt x="1" y="1"/>
                    </a:cubicBezTo>
                    <a:cubicBezTo>
                      <a:pt x="1" y="1"/>
                      <a:pt x="2" y="1"/>
                      <a:pt x="2" y="1"/>
                    </a:cubicBezTo>
                    <a:cubicBezTo>
                      <a:pt x="2" y="1"/>
                      <a:pt x="2" y="2"/>
                      <a:pt x="2" y="1"/>
                    </a:cubicBezTo>
                    <a:cubicBezTo>
                      <a:pt x="1" y="1"/>
                      <a:pt x="1" y="1"/>
                      <a:pt x="1" y="1"/>
                    </a:cubicBezTo>
                    <a:cubicBezTo>
                      <a:pt x="0" y="1"/>
                      <a:pt x="0" y="2"/>
                      <a:pt x="0" y="3"/>
                    </a:cubicBezTo>
                    <a:cubicBezTo>
                      <a:pt x="0" y="2"/>
                      <a:pt x="0" y="2"/>
                      <a:pt x="0" y="2"/>
                    </a:cubicBezTo>
                    <a:cubicBezTo>
                      <a:pt x="1" y="3"/>
                      <a:pt x="1" y="3"/>
                      <a:pt x="1" y="3"/>
                    </a:cubicBezTo>
                    <a:cubicBezTo>
                      <a:pt x="2" y="4"/>
                      <a:pt x="2" y="4"/>
                      <a:pt x="2" y="4"/>
                    </a:cubicBezTo>
                    <a:cubicBezTo>
                      <a:pt x="2" y="4"/>
                      <a:pt x="2" y="4"/>
                      <a:pt x="2" y="4"/>
                    </a:cubicBezTo>
                    <a:cubicBezTo>
                      <a:pt x="2" y="4"/>
                      <a:pt x="3" y="4"/>
                      <a:pt x="3" y="5"/>
                    </a:cubicBezTo>
                    <a:cubicBezTo>
                      <a:pt x="3" y="5"/>
                      <a:pt x="3" y="5"/>
                      <a:pt x="4" y="5"/>
                    </a:cubicBezTo>
                    <a:cubicBezTo>
                      <a:pt x="5" y="6"/>
                      <a:pt x="3" y="5"/>
                      <a:pt x="4" y="5"/>
                    </a:cubicBezTo>
                    <a:lnTo>
                      <a:pt x="2"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9" name="Freeform 2306"/>
              <p:cNvSpPr/>
              <p:nvPr/>
            </p:nvSpPr>
            <p:spPr bwMode="auto">
              <a:xfrm>
                <a:off x="888" y="2993"/>
                <a:ext cx="2" cy="2"/>
              </a:xfrm>
              <a:custGeom>
                <a:avLst/>
                <a:gdLst>
                  <a:gd name="T0" fmla="*/ 2 w 2"/>
                  <a:gd name="T1" fmla="*/ 2 h 2"/>
                  <a:gd name="T2" fmla="*/ 0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2"/>
                    </a:lnTo>
                    <a:lnTo>
                      <a:pt x="2"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0" name="Freeform 2307"/>
              <p:cNvSpPr/>
              <p:nvPr/>
            </p:nvSpPr>
            <p:spPr bwMode="auto">
              <a:xfrm>
                <a:off x="883" y="2990"/>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1" name="Freeform 2308"/>
              <p:cNvSpPr/>
              <p:nvPr/>
            </p:nvSpPr>
            <p:spPr bwMode="auto">
              <a:xfrm>
                <a:off x="890" y="2988"/>
                <a:ext cx="2" cy="2"/>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2" name="Freeform 2309"/>
              <p:cNvSpPr/>
              <p:nvPr/>
            </p:nvSpPr>
            <p:spPr bwMode="auto">
              <a:xfrm>
                <a:off x="883" y="2981"/>
                <a:ext cx="7" cy="4"/>
              </a:xfrm>
              <a:custGeom>
                <a:avLst/>
                <a:gdLst>
                  <a:gd name="T0" fmla="*/ 1 w 3"/>
                  <a:gd name="T1" fmla="*/ 0 h 2"/>
                  <a:gd name="T2" fmla="*/ 0 w 3"/>
                  <a:gd name="T3" fmla="*/ 1 h 2"/>
                  <a:gd name="T4" fmla="*/ 3 w 3"/>
                  <a:gd name="T5" fmla="*/ 2 h 2"/>
                  <a:gd name="T6" fmla="*/ 1 w 3"/>
                  <a:gd name="T7" fmla="*/ 1 h 2"/>
                  <a:gd name="T8" fmla="*/ 2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1"/>
                      <a:pt x="1" y="1"/>
                      <a:pt x="0" y="1"/>
                    </a:cubicBezTo>
                    <a:cubicBezTo>
                      <a:pt x="1" y="2"/>
                      <a:pt x="2" y="2"/>
                      <a:pt x="3" y="2"/>
                    </a:cubicBezTo>
                    <a:cubicBezTo>
                      <a:pt x="3" y="2"/>
                      <a:pt x="2" y="2"/>
                      <a:pt x="1" y="1"/>
                    </a:cubicBezTo>
                    <a:cubicBezTo>
                      <a:pt x="2" y="2"/>
                      <a:pt x="1" y="1"/>
                      <a:pt x="2"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747" name="Freeform 2311"/>
            <p:cNvSpPr/>
            <p:nvPr/>
          </p:nvSpPr>
          <p:spPr bwMode="auto">
            <a:xfrm>
              <a:off x="883" y="2969"/>
              <a:ext cx="14" cy="16"/>
            </a:xfrm>
            <a:custGeom>
              <a:avLst/>
              <a:gdLst>
                <a:gd name="T0" fmla="*/ 4 w 6"/>
                <a:gd name="T1" fmla="*/ 6 h 7"/>
                <a:gd name="T2" fmla="*/ 4 w 6"/>
                <a:gd name="T3" fmla="*/ 5 h 7"/>
                <a:gd name="T4" fmla="*/ 5 w 6"/>
                <a:gd name="T5" fmla="*/ 6 h 7"/>
                <a:gd name="T6" fmla="*/ 5 w 6"/>
                <a:gd name="T7" fmla="*/ 6 h 7"/>
                <a:gd name="T8" fmla="*/ 5 w 6"/>
                <a:gd name="T9" fmla="*/ 5 h 7"/>
                <a:gd name="T10" fmla="*/ 5 w 6"/>
                <a:gd name="T11" fmla="*/ 5 h 7"/>
                <a:gd name="T12" fmla="*/ 4 w 6"/>
                <a:gd name="T13" fmla="*/ 4 h 7"/>
                <a:gd name="T14" fmla="*/ 6 w 6"/>
                <a:gd name="T15" fmla="*/ 4 h 7"/>
                <a:gd name="T16" fmla="*/ 3 w 6"/>
                <a:gd name="T17" fmla="*/ 4 h 7"/>
                <a:gd name="T18" fmla="*/ 4 w 6"/>
                <a:gd name="T19" fmla="*/ 3 h 7"/>
                <a:gd name="T20" fmla="*/ 4 w 6"/>
                <a:gd name="T21" fmla="*/ 3 h 7"/>
                <a:gd name="T22" fmla="*/ 4 w 6"/>
                <a:gd name="T23" fmla="*/ 3 h 7"/>
                <a:gd name="T24" fmla="*/ 5 w 6"/>
                <a:gd name="T25" fmla="*/ 3 h 7"/>
                <a:gd name="T26" fmla="*/ 5 w 6"/>
                <a:gd name="T27" fmla="*/ 2 h 7"/>
                <a:gd name="T28" fmla="*/ 6 w 6"/>
                <a:gd name="T29" fmla="*/ 2 h 7"/>
                <a:gd name="T30" fmla="*/ 6 w 6"/>
                <a:gd name="T31" fmla="*/ 2 h 7"/>
                <a:gd name="T32" fmla="*/ 3 w 6"/>
                <a:gd name="T33" fmla="*/ 3 h 7"/>
                <a:gd name="T34" fmla="*/ 3 w 6"/>
                <a:gd name="T35" fmla="*/ 4 h 7"/>
                <a:gd name="T36" fmla="*/ 4 w 6"/>
                <a:gd name="T37" fmla="*/ 2 h 7"/>
                <a:gd name="T38" fmla="*/ 5 w 6"/>
                <a:gd name="T39" fmla="*/ 2 h 7"/>
                <a:gd name="T40" fmla="*/ 4 w 6"/>
                <a:gd name="T41" fmla="*/ 3 h 7"/>
                <a:gd name="T42" fmla="*/ 4 w 6"/>
                <a:gd name="T43" fmla="*/ 3 h 7"/>
                <a:gd name="T44" fmla="*/ 4 w 6"/>
                <a:gd name="T45" fmla="*/ 4 h 7"/>
                <a:gd name="T46" fmla="*/ 5 w 6"/>
                <a:gd name="T47" fmla="*/ 2 h 7"/>
                <a:gd name="T48" fmla="*/ 6 w 6"/>
                <a:gd name="T49" fmla="*/ 3 h 7"/>
                <a:gd name="T50" fmla="*/ 6 w 6"/>
                <a:gd name="T51" fmla="*/ 1 h 7"/>
                <a:gd name="T52" fmla="*/ 4 w 6"/>
                <a:gd name="T53" fmla="*/ 0 h 7"/>
                <a:gd name="T54" fmla="*/ 4 w 6"/>
                <a:gd name="T55" fmla="*/ 2 h 7"/>
                <a:gd name="T56" fmla="*/ 2 w 6"/>
                <a:gd name="T57" fmla="*/ 2 h 7"/>
                <a:gd name="T58" fmla="*/ 4 w 6"/>
                <a:gd name="T59" fmla="*/ 2 h 7"/>
                <a:gd name="T60" fmla="*/ 2 w 6"/>
                <a:gd name="T61" fmla="*/ 2 h 7"/>
                <a:gd name="T62" fmla="*/ 4 w 6"/>
                <a:gd name="T63" fmla="*/ 2 h 7"/>
                <a:gd name="T64" fmla="*/ 2 w 6"/>
                <a:gd name="T65" fmla="*/ 2 h 7"/>
                <a:gd name="T66" fmla="*/ 2 w 6"/>
                <a:gd name="T67" fmla="*/ 5 h 7"/>
                <a:gd name="T68" fmla="*/ 3 w 6"/>
                <a:gd name="T69" fmla="*/ 5 h 7"/>
                <a:gd name="T70" fmla="*/ 3 w 6"/>
                <a:gd name="T71" fmla="*/ 6 h 7"/>
                <a:gd name="T72" fmla="*/ 4 w 6"/>
                <a:gd name="T73" fmla="*/ 6 h 7"/>
                <a:gd name="T74" fmla="*/ 1 w 6"/>
                <a:gd name="T75" fmla="*/ 5 h 7"/>
                <a:gd name="T76" fmla="*/ 2 w 6"/>
                <a:gd name="T77" fmla="*/ 6 h 7"/>
                <a:gd name="T78" fmla="*/ 2 w 6"/>
                <a:gd name="T79" fmla="*/ 6 h 7"/>
                <a:gd name="T80" fmla="*/ 2 w 6"/>
                <a:gd name="T81" fmla="*/ 6 h 7"/>
                <a:gd name="T82" fmla="*/ 4 w 6"/>
                <a:gd name="T83" fmla="*/ 7 h 7"/>
                <a:gd name="T84" fmla="*/ 6 w 6"/>
                <a:gd name="T85" fmla="*/ 6 h 7"/>
                <a:gd name="T86" fmla="*/ 4 w 6"/>
                <a:gd name="T8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 h="7">
                  <a:moveTo>
                    <a:pt x="4" y="6"/>
                  </a:moveTo>
                  <a:cubicBezTo>
                    <a:pt x="4" y="6"/>
                    <a:pt x="4" y="5"/>
                    <a:pt x="4" y="5"/>
                  </a:cubicBezTo>
                  <a:cubicBezTo>
                    <a:pt x="5" y="5"/>
                    <a:pt x="5" y="6"/>
                    <a:pt x="5" y="6"/>
                  </a:cubicBezTo>
                  <a:cubicBezTo>
                    <a:pt x="6" y="6"/>
                    <a:pt x="4" y="5"/>
                    <a:pt x="5" y="6"/>
                  </a:cubicBezTo>
                  <a:cubicBezTo>
                    <a:pt x="5" y="5"/>
                    <a:pt x="5" y="5"/>
                    <a:pt x="5" y="5"/>
                  </a:cubicBezTo>
                  <a:cubicBezTo>
                    <a:pt x="5" y="5"/>
                    <a:pt x="4" y="5"/>
                    <a:pt x="5" y="5"/>
                  </a:cubicBezTo>
                  <a:cubicBezTo>
                    <a:pt x="4" y="4"/>
                    <a:pt x="4" y="4"/>
                    <a:pt x="4" y="4"/>
                  </a:cubicBezTo>
                  <a:cubicBezTo>
                    <a:pt x="5" y="4"/>
                    <a:pt x="5" y="4"/>
                    <a:pt x="6" y="4"/>
                  </a:cubicBezTo>
                  <a:cubicBezTo>
                    <a:pt x="5" y="4"/>
                    <a:pt x="4" y="4"/>
                    <a:pt x="3" y="4"/>
                  </a:cubicBezTo>
                  <a:cubicBezTo>
                    <a:pt x="4" y="3"/>
                    <a:pt x="3" y="3"/>
                    <a:pt x="4" y="3"/>
                  </a:cubicBezTo>
                  <a:cubicBezTo>
                    <a:pt x="4" y="3"/>
                    <a:pt x="4" y="3"/>
                    <a:pt x="4" y="3"/>
                  </a:cubicBezTo>
                  <a:cubicBezTo>
                    <a:pt x="6" y="3"/>
                    <a:pt x="4" y="3"/>
                    <a:pt x="4" y="3"/>
                  </a:cubicBezTo>
                  <a:cubicBezTo>
                    <a:pt x="5" y="3"/>
                    <a:pt x="5" y="3"/>
                    <a:pt x="5" y="3"/>
                  </a:cubicBezTo>
                  <a:cubicBezTo>
                    <a:pt x="5" y="3"/>
                    <a:pt x="5" y="2"/>
                    <a:pt x="5" y="2"/>
                  </a:cubicBezTo>
                  <a:cubicBezTo>
                    <a:pt x="6" y="2"/>
                    <a:pt x="6" y="2"/>
                    <a:pt x="6" y="2"/>
                  </a:cubicBezTo>
                  <a:cubicBezTo>
                    <a:pt x="6" y="2"/>
                    <a:pt x="6" y="2"/>
                    <a:pt x="6" y="2"/>
                  </a:cubicBezTo>
                  <a:cubicBezTo>
                    <a:pt x="0" y="5"/>
                    <a:pt x="4" y="3"/>
                    <a:pt x="3" y="3"/>
                  </a:cubicBezTo>
                  <a:cubicBezTo>
                    <a:pt x="3" y="4"/>
                    <a:pt x="3" y="4"/>
                    <a:pt x="3" y="4"/>
                  </a:cubicBezTo>
                  <a:cubicBezTo>
                    <a:pt x="4" y="3"/>
                    <a:pt x="3" y="3"/>
                    <a:pt x="4" y="2"/>
                  </a:cubicBezTo>
                  <a:cubicBezTo>
                    <a:pt x="3" y="4"/>
                    <a:pt x="5" y="1"/>
                    <a:pt x="5" y="2"/>
                  </a:cubicBezTo>
                  <a:cubicBezTo>
                    <a:pt x="4" y="3"/>
                    <a:pt x="4" y="2"/>
                    <a:pt x="4" y="3"/>
                  </a:cubicBezTo>
                  <a:cubicBezTo>
                    <a:pt x="4" y="2"/>
                    <a:pt x="4" y="3"/>
                    <a:pt x="4" y="3"/>
                  </a:cubicBezTo>
                  <a:cubicBezTo>
                    <a:pt x="4" y="4"/>
                    <a:pt x="5" y="3"/>
                    <a:pt x="4" y="4"/>
                  </a:cubicBezTo>
                  <a:cubicBezTo>
                    <a:pt x="5" y="2"/>
                    <a:pt x="5" y="2"/>
                    <a:pt x="5" y="2"/>
                  </a:cubicBezTo>
                  <a:cubicBezTo>
                    <a:pt x="5" y="3"/>
                    <a:pt x="5" y="3"/>
                    <a:pt x="6" y="3"/>
                  </a:cubicBezTo>
                  <a:cubicBezTo>
                    <a:pt x="5" y="3"/>
                    <a:pt x="6" y="1"/>
                    <a:pt x="6" y="1"/>
                  </a:cubicBezTo>
                  <a:cubicBezTo>
                    <a:pt x="5" y="1"/>
                    <a:pt x="5" y="1"/>
                    <a:pt x="4" y="0"/>
                  </a:cubicBezTo>
                  <a:cubicBezTo>
                    <a:pt x="4" y="1"/>
                    <a:pt x="3" y="1"/>
                    <a:pt x="4" y="2"/>
                  </a:cubicBezTo>
                  <a:cubicBezTo>
                    <a:pt x="2" y="2"/>
                    <a:pt x="2" y="2"/>
                    <a:pt x="2" y="2"/>
                  </a:cubicBezTo>
                  <a:cubicBezTo>
                    <a:pt x="3" y="2"/>
                    <a:pt x="3" y="2"/>
                    <a:pt x="4" y="2"/>
                  </a:cubicBezTo>
                  <a:cubicBezTo>
                    <a:pt x="4" y="2"/>
                    <a:pt x="3" y="2"/>
                    <a:pt x="2" y="2"/>
                  </a:cubicBezTo>
                  <a:cubicBezTo>
                    <a:pt x="2" y="2"/>
                    <a:pt x="3" y="2"/>
                    <a:pt x="4" y="2"/>
                  </a:cubicBezTo>
                  <a:cubicBezTo>
                    <a:pt x="2" y="2"/>
                    <a:pt x="2" y="2"/>
                    <a:pt x="2" y="2"/>
                  </a:cubicBezTo>
                  <a:cubicBezTo>
                    <a:pt x="2" y="3"/>
                    <a:pt x="3" y="4"/>
                    <a:pt x="2" y="5"/>
                  </a:cubicBezTo>
                  <a:cubicBezTo>
                    <a:pt x="3" y="5"/>
                    <a:pt x="3" y="5"/>
                    <a:pt x="3" y="5"/>
                  </a:cubicBezTo>
                  <a:cubicBezTo>
                    <a:pt x="2" y="5"/>
                    <a:pt x="5" y="6"/>
                    <a:pt x="3" y="6"/>
                  </a:cubicBezTo>
                  <a:cubicBezTo>
                    <a:pt x="4" y="6"/>
                    <a:pt x="4" y="6"/>
                    <a:pt x="4" y="6"/>
                  </a:cubicBezTo>
                  <a:cubicBezTo>
                    <a:pt x="3" y="6"/>
                    <a:pt x="2" y="6"/>
                    <a:pt x="1" y="5"/>
                  </a:cubicBezTo>
                  <a:cubicBezTo>
                    <a:pt x="2" y="6"/>
                    <a:pt x="1" y="6"/>
                    <a:pt x="2" y="6"/>
                  </a:cubicBezTo>
                  <a:cubicBezTo>
                    <a:pt x="2" y="6"/>
                    <a:pt x="2" y="6"/>
                    <a:pt x="2" y="6"/>
                  </a:cubicBezTo>
                  <a:cubicBezTo>
                    <a:pt x="3" y="6"/>
                    <a:pt x="2" y="6"/>
                    <a:pt x="2" y="6"/>
                  </a:cubicBezTo>
                  <a:cubicBezTo>
                    <a:pt x="2" y="7"/>
                    <a:pt x="3" y="6"/>
                    <a:pt x="4" y="7"/>
                  </a:cubicBezTo>
                  <a:cubicBezTo>
                    <a:pt x="3" y="6"/>
                    <a:pt x="6" y="7"/>
                    <a:pt x="6" y="6"/>
                  </a:cubicBezTo>
                  <a:cubicBezTo>
                    <a:pt x="5" y="6"/>
                    <a:pt x="5" y="6"/>
                    <a:pt x="4"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8" name="Freeform 2312"/>
            <p:cNvSpPr/>
            <p:nvPr/>
          </p:nvSpPr>
          <p:spPr bwMode="auto">
            <a:xfrm>
              <a:off x="885" y="29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9" name="Freeform 2313"/>
            <p:cNvSpPr/>
            <p:nvPr/>
          </p:nvSpPr>
          <p:spPr bwMode="auto">
            <a:xfrm>
              <a:off x="897" y="297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0" name="Rectangle 2314"/>
            <p:cNvSpPr>
              <a:spLocks noChangeArrowheads="1"/>
            </p:cNvSpPr>
            <p:nvPr/>
          </p:nvSpPr>
          <p:spPr bwMode="auto">
            <a:xfrm>
              <a:off x="888" y="298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1" name="Rectangle 2315"/>
            <p:cNvSpPr>
              <a:spLocks noChangeArrowheads="1"/>
            </p:cNvSpPr>
            <p:nvPr/>
          </p:nvSpPr>
          <p:spPr bwMode="auto">
            <a:xfrm>
              <a:off x="892" y="29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2" name="Freeform 2316"/>
            <p:cNvSpPr/>
            <p:nvPr/>
          </p:nvSpPr>
          <p:spPr bwMode="auto">
            <a:xfrm>
              <a:off x="899" y="29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3" name="Freeform 2317"/>
            <p:cNvSpPr/>
            <p:nvPr/>
          </p:nvSpPr>
          <p:spPr bwMode="auto">
            <a:xfrm>
              <a:off x="909" y="29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4" name="Freeform 2318"/>
            <p:cNvSpPr/>
            <p:nvPr/>
          </p:nvSpPr>
          <p:spPr bwMode="auto">
            <a:xfrm>
              <a:off x="897" y="2954"/>
              <a:ext cx="26" cy="27"/>
            </a:xfrm>
            <a:custGeom>
              <a:avLst/>
              <a:gdLst>
                <a:gd name="T0" fmla="*/ 9 w 11"/>
                <a:gd name="T1" fmla="*/ 1 h 11"/>
                <a:gd name="T2" fmla="*/ 7 w 11"/>
                <a:gd name="T3" fmla="*/ 0 h 11"/>
                <a:gd name="T4" fmla="*/ 6 w 11"/>
                <a:gd name="T5" fmla="*/ 0 h 11"/>
                <a:gd name="T6" fmla="*/ 7 w 11"/>
                <a:gd name="T7" fmla="*/ 1 h 11"/>
                <a:gd name="T8" fmla="*/ 7 w 11"/>
                <a:gd name="T9" fmla="*/ 3 h 11"/>
                <a:gd name="T10" fmla="*/ 6 w 11"/>
                <a:gd name="T11" fmla="*/ 3 h 11"/>
                <a:gd name="T12" fmla="*/ 6 w 11"/>
                <a:gd name="T13" fmla="*/ 5 h 11"/>
                <a:gd name="T14" fmla="*/ 6 w 11"/>
                <a:gd name="T15" fmla="*/ 5 h 11"/>
                <a:gd name="T16" fmla="*/ 5 w 11"/>
                <a:gd name="T17" fmla="*/ 5 h 11"/>
                <a:gd name="T18" fmla="*/ 7 w 11"/>
                <a:gd name="T19" fmla="*/ 7 h 11"/>
                <a:gd name="T20" fmla="*/ 6 w 11"/>
                <a:gd name="T21" fmla="*/ 7 h 11"/>
                <a:gd name="T22" fmla="*/ 5 w 11"/>
                <a:gd name="T23" fmla="*/ 7 h 11"/>
                <a:gd name="T24" fmla="*/ 4 w 11"/>
                <a:gd name="T25" fmla="*/ 7 h 11"/>
                <a:gd name="T26" fmla="*/ 3 w 11"/>
                <a:gd name="T27" fmla="*/ 7 h 11"/>
                <a:gd name="T28" fmla="*/ 3 w 11"/>
                <a:gd name="T29" fmla="*/ 8 h 11"/>
                <a:gd name="T30" fmla="*/ 3 w 11"/>
                <a:gd name="T31" fmla="*/ 9 h 11"/>
                <a:gd name="T32" fmla="*/ 2 w 11"/>
                <a:gd name="T33" fmla="*/ 8 h 11"/>
                <a:gd name="T34" fmla="*/ 2 w 11"/>
                <a:gd name="T35" fmla="*/ 8 h 11"/>
                <a:gd name="T36" fmla="*/ 0 w 11"/>
                <a:gd name="T37" fmla="*/ 8 h 11"/>
                <a:gd name="T38" fmla="*/ 1 w 11"/>
                <a:gd name="T39" fmla="*/ 9 h 11"/>
                <a:gd name="T40" fmla="*/ 1 w 11"/>
                <a:gd name="T41" fmla="*/ 8 h 11"/>
                <a:gd name="T42" fmla="*/ 1 w 11"/>
                <a:gd name="T43" fmla="*/ 11 h 11"/>
                <a:gd name="T44" fmla="*/ 2 w 11"/>
                <a:gd name="T45" fmla="*/ 11 h 11"/>
                <a:gd name="T46" fmla="*/ 2 w 11"/>
                <a:gd name="T47" fmla="*/ 11 h 11"/>
                <a:gd name="T48" fmla="*/ 3 w 11"/>
                <a:gd name="T49" fmla="*/ 11 h 11"/>
                <a:gd name="T50" fmla="*/ 4 w 11"/>
                <a:gd name="T51" fmla="*/ 11 h 11"/>
                <a:gd name="T52" fmla="*/ 5 w 11"/>
                <a:gd name="T53" fmla="*/ 10 h 11"/>
                <a:gd name="T54" fmla="*/ 5 w 11"/>
                <a:gd name="T55" fmla="*/ 10 h 11"/>
                <a:gd name="T56" fmla="*/ 5 w 11"/>
                <a:gd name="T57" fmla="*/ 10 h 11"/>
                <a:gd name="T58" fmla="*/ 6 w 11"/>
                <a:gd name="T59" fmla="*/ 9 h 11"/>
                <a:gd name="T60" fmla="*/ 6 w 11"/>
                <a:gd name="T61" fmla="*/ 8 h 11"/>
                <a:gd name="T62" fmla="*/ 7 w 11"/>
                <a:gd name="T63" fmla="*/ 9 h 11"/>
                <a:gd name="T64" fmla="*/ 8 w 11"/>
                <a:gd name="T65" fmla="*/ 8 h 11"/>
                <a:gd name="T66" fmla="*/ 7 w 11"/>
                <a:gd name="T67" fmla="*/ 7 h 11"/>
                <a:gd name="T68" fmla="*/ 7 w 11"/>
                <a:gd name="T69" fmla="*/ 6 h 11"/>
                <a:gd name="T70" fmla="*/ 8 w 11"/>
                <a:gd name="T71" fmla="*/ 5 h 11"/>
                <a:gd name="T72" fmla="*/ 8 w 11"/>
                <a:gd name="T73" fmla="*/ 5 h 11"/>
                <a:gd name="T74" fmla="*/ 9 w 11"/>
                <a:gd name="T75" fmla="*/ 3 h 11"/>
                <a:gd name="T76" fmla="*/ 7 w 11"/>
                <a:gd name="T77" fmla="*/ 3 h 11"/>
                <a:gd name="T78" fmla="*/ 9 w 11"/>
                <a:gd name="T7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1">
                  <a:moveTo>
                    <a:pt x="10" y="2"/>
                  </a:moveTo>
                  <a:cubicBezTo>
                    <a:pt x="10" y="2"/>
                    <a:pt x="10" y="2"/>
                    <a:pt x="9" y="1"/>
                  </a:cubicBezTo>
                  <a:cubicBezTo>
                    <a:pt x="9" y="1"/>
                    <a:pt x="9" y="1"/>
                    <a:pt x="9" y="1"/>
                  </a:cubicBezTo>
                  <a:cubicBezTo>
                    <a:pt x="9" y="1"/>
                    <a:pt x="8" y="1"/>
                    <a:pt x="7" y="0"/>
                  </a:cubicBezTo>
                  <a:cubicBezTo>
                    <a:pt x="8" y="1"/>
                    <a:pt x="8" y="1"/>
                    <a:pt x="8" y="1"/>
                  </a:cubicBezTo>
                  <a:cubicBezTo>
                    <a:pt x="9" y="1"/>
                    <a:pt x="7" y="0"/>
                    <a:pt x="6" y="0"/>
                  </a:cubicBezTo>
                  <a:cubicBezTo>
                    <a:pt x="7" y="1"/>
                    <a:pt x="9" y="2"/>
                    <a:pt x="8" y="2"/>
                  </a:cubicBezTo>
                  <a:cubicBezTo>
                    <a:pt x="8" y="2"/>
                    <a:pt x="8" y="2"/>
                    <a:pt x="7" y="1"/>
                  </a:cubicBezTo>
                  <a:cubicBezTo>
                    <a:pt x="7" y="1"/>
                    <a:pt x="8" y="2"/>
                    <a:pt x="8" y="3"/>
                  </a:cubicBezTo>
                  <a:cubicBezTo>
                    <a:pt x="5" y="1"/>
                    <a:pt x="9" y="4"/>
                    <a:pt x="7" y="3"/>
                  </a:cubicBezTo>
                  <a:cubicBezTo>
                    <a:pt x="7" y="3"/>
                    <a:pt x="6" y="3"/>
                    <a:pt x="7" y="4"/>
                  </a:cubicBezTo>
                  <a:cubicBezTo>
                    <a:pt x="6" y="3"/>
                    <a:pt x="7" y="4"/>
                    <a:pt x="6" y="3"/>
                  </a:cubicBezTo>
                  <a:cubicBezTo>
                    <a:pt x="8" y="5"/>
                    <a:pt x="5" y="3"/>
                    <a:pt x="7" y="5"/>
                  </a:cubicBezTo>
                  <a:cubicBezTo>
                    <a:pt x="6" y="5"/>
                    <a:pt x="7" y="5"/>
                    <a:pt x="6" y="5"/>
                  </a:cubicBezTo>
                  <a:cubicBezTo>
                    <a:pt x="6" y="5"/>
                    <a:pt x="6" y="5"/>
                    <a:pt x="6" y="4"/>
                  </a:cubicBezTo>
                  <a:cubicBezTo>
                    <a:pt x="6" y="4"/>
                    <a:pt x="7" y="6"/>
                    <a:pt x="6" y="5"/>
                  </a:cubicBezTo>
                  <a:cubicBezTo>
                    <a:pt x="5" y="5"/>
                    <a:pt x="6" y="5"/>
                    <a:pt x="7" y="6"/>
                  </a:cubicBezTo>
                  <a:cubicBezTo>
                    <a:pt x="6" y="6"/>
                    <a:pt x="6" y="6"/>
                    <a:pt x="5" y="5"/>
                  </a:cubicBezTo>
                  <a:cubicBezTo>
                    <a:pt x="6" y="6"/>
                    <a:pt x="6" y="6"/>
                    <a:pt x="6" y="6"/>
                  </a:cubicBezTo>
                  <a:cubicBezTo>
                    <a:pt x="6" y="6"/>
                    <a:pt x="6" y="6"/>
                    <a:pt x="7" y="7"/>
                  </a:cubicBezTo>
                  <a:cubicBezTo>
                    <a:pt x="6" y="7"/>
                    <a:pt x="7" y="8"/>
                    <a:pt x="7" y="8"/>
                  </a:cubicBezTo>
                  <a:cubicBezTo>
                    <a:pt x="6" y="7"/>
                    <a:pt x="7" y="8"/>
                    <a:pt x="6" y="7"/>
                  </a:cubicBezTo>
                  <a:cubicBezTo>
                    <a:pt x="6" y="7"/>
                    <a:pt x="6" y="7"/>
                    <a:pt x="5" y="6"/>
                  </a:cubicBezTo>
                  <a:cubicBezTo>
                    <a:pt x="5" y="6"/>
                    <a:pt x="5" y="6"/>
                    <a:pt x="5" y="7"/>
                  </a:cubicBezTo>
                  <a:cubicBezTo>
                    <a:pt x="5" y="7"/>
                    <a:pt x="5" y="6"/>
                    <a:pt x="4" y="6"/>
                  </a:cubicBezTo>
                  <a:cubicBezTo>
                    <a:pt x="4" y="6"/>
                    <a:pt x="5" y="8"/>
                    <a:pt x="4" y="7"/>
                  </a:cubicBezTo>
                  <a:cubicBezTo>
                    <a:pt x="4" y="7"/>
                    <a:pt x="4" y="7"/>
                    <a:pt x="4" y="7"/>
                  </a:cubicBezTo>
                  <a:cubicBezTo>
                    <a:pt x="4" y="8"/>
                    <a:pt x="3" y="7"/>
                    <a:pt x="3" y="7"/>
                  </a:cubicBezTo>
                  <a:cubicBezTo>
                    <a:pt x="4" y="8"/>
                    <a:pt x="4" y="8"/>
                    <a:pt x="4" y="8"/>
                  </a:cubicBezTo>
                  <a:cubicBezTo>
                    <a:pt x="3" y="6"/>
                    <a:pt x="4" y="9"/>
                    <a:pt x="3" y="8"/>
                  </a:cubicBezTo>
                  <a:cubicBezTo>
                    <a:pt x="3" y="9"/>
                    <a:pt x="3" y="10"/>
                    <a:pt x="3" y="10"/>
                  </a:cubicBezTo>
                  <a:cubicBezTo>
                    <a:pt x="3" y="9"/>
                    <a:pt x="3" y="9"/>
                    <a:pt x="3" y="9"/>
                  </a:cubicBezTo>
                  <a:cubicBezTo>
                    <a:pt x="3" y="10"/>
                    <a:pt x="3" y="8"/>
                    <a:pt x="3" y="7"/>
                  </a:cubicBezTo>
                  <a:cubicBezTo>
                    <a:pt x="3" y="8"/>
                    <a:pt x="2" y="7"/>
                    <a:pt x="2" y="8"/>
                  </a:cubicBezTo>
                  <a:cubicBezTo>
                    <a:pt x="2" y="7"/>
                    <a:pt x="2" y="7"/>
                    <a:pt x="2" y="7"/>
                  </a:cubicBezTo>
                  <a:cubicBezTo>
                    <a:pt x="2" y="7"/>
                    <a:pt x="2" y="9"/>
                    <a:pt x="2" y="8"/>
                  </a:cubicBezTo>
                  <a:cubicBezTo>
                    <a:pt x="2" y="8"/>
                    <a:pt x="2" y="8"/>
                    <a:pt x="2" y="8"/>
                  </a:cubicBezTo>
                  <a:cubicBezTo>
                    <a:pt x="1" y="8"/>
                    <a:pt x="1" y="6"/>
                    <a:pt x="0" y="8"/>
                  </a:cubicBezTo>
                  <a:cubicBezTo>
                    <a:pt x="0" y="9"/>
                    <a:pt x="0" y="10"/>
                    <a:pt x="0" y="11"/>
                  </a:cubicBezTo>
                  <a:cubicBezTo>
                    <a:pt x="0" y="10"/>
                    <a:pt x="1" y="9"/>
                    <a:pt x="1" y="9"/>
                  </a:cubicBezTo>
                  <a:cubicBezTo>
                    <a:pt x="1" y="10"/>
                    <a:pt x="1" y="10"/>
                    <a:pt x="1" y="10"/>
                  </a:cubicBezTo>
                  <a:cubicBezTo>
                    <a:pt x="1" y="9"/>
                    <a:pt x="1" y="8"/>
                    <a:pt x="1" y="8"/>
                  </a:cubicBezTo>
                  <a:cubicBezTo>
                    <a:pt x="1" y="7"/>
                    <a:pt x="1" y="9"/>
                    <a:pt x="1" y="8"/>
                  </a:cubicBezTo>
                  <a:cubicBezTo>
                    <a:pt x="1" y="9"/>
                    <a:pt x="1" y="10"/>
                    <a:pt x="1" y="11"/>
                  </a:cubicBezTo>
                  <a:cubicBezTo>
                    <a:pt x="2" y="10"/>
                    <a:pt x="2" y="10"/>
                    <a:pt x="2" y="10"/>
                  </a:cubicBezTo>
                  <a:cubicBezTo>
                    <a:pt x="1" y="11"/>
                    <a:pt x="2" y="10"/>
                    <a:pt x="2" y="11"/>
                  </a:cubicBezTo>
                  <a:cubicBezTo>
                    <a:pt x="2" y="9"/>
                    <a:pt x="2" y="11"/>
                    <a:pt x="3" y="11"/>
                  </a:cubicBezTo>
                  <a:cubicBezTo>
                    <a:pt x="2" y="11"/>
                    <a:pt x="2" y="11"/>
                    <a:pt x="2" y="11"/>
                  </a:cubicBezTo>
                  <a:cubicBezTo>
                    <a:pt x="2" y="10"/>
                    <a:pt x="3" y="10"/>
                    <a:pt x="3" y="10"/>
                  </a:cubicBezTo>
                  <a:cubicBezTo>
                    <a:pt x="3" y="11"/>
                    <a:pt x="3" y="10"/>
                    <a:pt x="3" y="11"/>
                  </a:cubicBezTo>
                  <a:cubicBezTo>
                    <a:pt x="3" y="10"/>
                    <a:pt x="3" y="9"/>
                    <a:pt x="3" y="9"/>
                  </a:cubicBezTo>
                  <a:cubicBezTo>
                    <a:pt x="4" y="10"/>
                    <a:pt x="4" y="10"/>
                    <a:pt x="4" y="11"/>
                  </a:cubicBezTo>
                  <a:cubicBezTo>
                    <a:pt x="4" y="9"/>
                    <a:pt x="5" y="10"/>
                    <a:pt x="5" y="9"/>
                  </a:cubicBezTo>
                  <a:cubicBezTo>
                    <a:pt x="5" y="9"/>
                    <a:pt x="5" y="9"/>
                    <a:pt x="5" y="10"/>
                  </a:cubicBezTo>
                  <a:cubicBezTo>
                    <a:pt x="5" y="10"/>
                    <a:pt x="5" y="10"/>
                    <a:pt x="5" y="10"/>
                  </a:cubicBezTo>
                  <a:cubicBezTo>
                    <a:pt x="5" y="10"/>
                    <a:pt x="5" y="10"/>
                    <a:pt x="5" y="10"/>
                  </a:cubicBezTo>
                  <a:cubicBezTo>
                    <a:pt x="5" y="10"/>
                    <a:pt x="5" y="10"/>
                    <a:pt x="5" y="10"/>
                  </a:cubicBezTo>
                  <a:cubicBezTo>
                    <a:pt x="5" y="10"/>
                    <a:pt x="5" y="9"/>
                    <a:pt x="5" y="10"/>
                  </a:cubicBezTo>
                  <a:cubicBezTo>
                    <a:pt x="6" y="10"/>
                    <a:pt x="6" y="10"/>
                    <a:pt x="6" y="10"/>
                  </a:cubicBezTo>
                  <a:cubicBezTo>
                    <a:pt x="6" y="10"/>
                    <a:pt x="5" y="8"/>
                    <a:pt x="6" y="9"/>
                  </a:cubicBezTo>
                  <a:cubicBezTo>
                    <a:pt x="6" y="8"/>
                    <a:pt x="6" y="8"/>
                    <a:pt x="5" y="7"/>
                  </a:cubicBezTo>
                  <a:cubicBezTo>
                    <a:pt x="5" y="7"/>
                    <a:pt x="6" y="8"/>
                    <a:pt x="6" y="8"/>
                  </a:cubicBezTo>
                  <a:cubicBezTo>
                    <a:pt x="5" y="7"/>
                    <a:pt x="7" y="8"/>
                    <a:pt x="6" y="7"/>
                  </a:cubicBezTo>
                  <a:cubicBezTo>
                    <a:pt x="7" y="9"/>
                    <a:pt x="6" y="8"/>
                    <a:pt x="7" y="9"/>
                  </a:cubicBezTo>
                  <a:cubicBezTo>
                    <a:pt x="8" y="9"/>
                    <a:pt x="7" y="8"/>
                    <a:pt x="7" y="8"/>
                  </a:cubicBezTo>
                  <a:cubicBezTo>
                    <a:pt x="8" y="8"/>
                    <a:pt x="8" y="8"/>
                    <a:pt x="8" y="8"/>
                  </a:cubicBezTo>
                  <a:cubicBezTo>
                    <a:pt x="8" y="8"/>
                    <a:pt x="7" y="7"/>
                    <a:pt x="8" y="8"/>
                  </a:cubicBezTo>
                  <a:cubicBezTo>
                    <a:pt x="7" y="7"/>
                    <a:pt x="7" y="7"/>
                    <a:pt x="7" y="7"/>
                  </a:cubicBezTo>
                  <a:cubicBezTo>
                    <a:pt x="8" y="7"/>
                    <a:pt x="8" y="7"/>
                    <a:pt x="8" y="7"/>
                  </a:cubicBezTo>
                  <a:cubicBezTo>
                    <a:pt x="7" y="6"/>
                    <a:pt x="7" y="6"/>
                    <a:pt x="7" y="6"/>
                  </a:cubicBezTo>
                  <a:cubicBezTo>
                    <a:pt x="9" y="7"/>
                    <a:pt x="8" y="6"/>
                    <a:pt x="7" y="5"/>
                  </a:cubicBezTo>
                  <a:cubicBezTo>
                    <a:pt x="7" y="4"/>
                    <a:pt x="7" y="5"/>
                    <a:pt x="8" y="5"/>
                  </a:cubicBezTo>
                  <a:cubicBezTo>
                    <a:pt x="8" y="5"/>
                    <a:pt x="8" y="5"/>
                    <a:pt x="8" y="5"/>
                  </a:cubicBezTo>
                  <a:cubicBezTo>
                    <a:pt x="8" y="5"/>
                    <a:pt x="9" y="5"/>
                    <a:pt x="8" y="5"/>
                  </a:cubicBezTo>
                  <a:cubicBezTo>
                    <a:pt x="8" y="4"/>
                    <a:pt x="9" y="5"/>
                    <a:pt x="9" y="5"/>
                  </a:cubicBezTo>
                  <a:cubicBezTo>
                    <a:pt x="8" y="4"/>
                    <a:pt x="11" y="5"/>
                    <a:pt x="9" y="3"/>
                  </a:cubicBezTo>
                  <a:cubicBezTo>
                    <a:pt x="9" y="3"/>
                    <a:pt x="8" y="3"/>
                    <a:pt x="8" y="4"/>
                  </a:cubicBezTo>
                  <a:cubicBezTo>
                    <a:pt x="8" y="3"/>
                    <a:pt x="7" y="3"/>
                    <a:pt x="7" y="3"/>
                  </a:cubicBezTo>
                  <a:cubicBezTo>
                    <a:pt x="7" y="3"/>
                    <a:pt x="8" y="3"/>
                    <a:pt x="8" y="3"/>
                  </a:cubicBezTo>
                  <a:cubicBezTo>
                    <a:pt x="9" y="4"/>
                    <a:pt x="9" y="4"/>
                    <a:pt x="9" y="4"/>
                  </a:cubicBezTo>
                  <a:cubicBezTo>
                    <a:pt x="11" y="4"/>
                    <a:pt x="7" y="2"/>
                    <a:pt x="1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5" name="Freeform 2319"/>
            <p:cNvSpPr/>
            <p:nvPr/>
          </p:nvSpPr>
          <p:spPr bwMode="auto">
            <a:xfrm>
              <a:off x="916" y="2969"/>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6" name="Rectangle 2320"/>
            <p:cNvSpPr>
              <a:spLocks noChangeArrowheads="1"/>
            </p:cNvSpPr>
            <p:nvPr/>
          </p:nvSpPr>
          <p:spPr bwMode="auto">
            <a:xfrm>
              <a:off x="916" y="2966"/>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7" name="Freeform 2321"/>
            <p:cNvSpPr/>
            <p:nvPr/>
          </p:nvSpPr>
          <p:spPr bwMode="auto">
            <a:xfrm>
              <a:off x="921" y="2957"/>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8" name="Freeform 2322"/>
            <p:cNvSpPr/>
            <p:nvPr/>
          </p:nvSpPr>
          <p:spPr bwMode="auto">
            <a:xfrm>
              <a:off x="918" y="2957"/>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9" name="Freeform 2323"/>
            <p:cNvSpPr/>
            <p:nvPr/>
          </p:nvSpPr>
          <p:spPr bwMode="auto">
            <a:xfrm>
              <a:off x="909" y="2940"/>
              <a:ext cx="14" cy="17"/>
            </a:xfrm>
            <a:custGeom>
              <a:avLst/>
              <a:gdLst>
                <a:gd name="T0" fmla="*/ 4 w 6"/>
                <a:gd name="T1" fmla="*/ 1 h 7"/>
                <a:gd name="T2" fmla="*/ 3 w 6"/>
                <a:gd name="T3" fmla="*/ 1 h 7"/>
                <a:gd name="T4" fmla="*/ 4 w 6"/>
                <a:gd name="T5" fmla="*/ 1 h 7"/>
                <a:gd name="T6" fmla="*/ 2 w 6"/>
                <a:gd name="T7" fmla="*/ 1 h 7"/>
                <a:gd name="T8" fmla="*/ 3 w 6"/>
                <a:gd name="T9" fmla="*/ 3 h 7"/>
                <a:gd name="T10" fmla="*/ 2 w 6"/>
                <a:gd name="T11" fmla="*/ 3 h 7"/>
                <a:gd name="T12" fmla="*/ 3 w 6"/>
                <a:gd name="T13" fmla="*/ 4 h 7"/>
                <a:gd name="T14" fmla="*/ 2 w 6"/>
                <a:gd name="T15" fmla="*/ 4 h 7"/>
                <a:gd name="T16" fmla="*/ 2 w 6"/>
                <a:gd name="T17" fmla="*/ 5 h 7"/>
                <a:gd name="T18" fmla="*/ 3 w 6"/>
                <a:gd name="T19" fmla="*/ 5 h 7"/>
                <a:gd name="T20" fmla="*/ 3 w 6"/>
                <a:gd name="T21" fmla="*/ 5 h 7"/>
                <a:gd name="T22" fmla="*/ 3 w 6"/>
                <a:gd name="T23" fmla="*/ 5 h 7"/>
                <a:gd name="T24" fmla="*/ 3 w 6"/>
                <a:gd name="T25" fmla="*/ 5 h 7"/>
                <a:gd name="T26" fmla="*/ 3 w 6"/>
                <a:gd name="T27" fmla="*/ 5 h 7"/>
                <a:gd name="T28" fmla="*/ 3 w 6"/>
                <a:gd name="T29" fmla="*/ 6 h 7"/>
                <a:gd name="T30" fmla="*/ 2 w 6"/>
                <a:gd name="T31" fmla="*/ 5 h 7"/>
                <a:gd name="T32" fmla="*/ 3 w 6"/>
                <a:gd name="T33" fmla="*/ 7 h 7"/>
                <a:gd name="T34" fmla="*/ 4 w 6"/>
                <a:gd name="T35" fmla="*/ 7 h 7"/>
                <a:gd name="T36" fmla="*/ 4 w 6"/>
                <a:gd name="T37" fmla="*/ 6 h 7"/>
                <a:gd name="T38" fmla="*/ 4 w 6"/>
                <a:gd name="T39" fmla="*/ 6 h 7"/>
                <a:gd name="T40" fmla="*/ 3 w 6"/>
                <a:gd name="T41" fmla="*/ 5 h 7"/>
                <a:gd name="T42" fmla="*/ 5 w 6"/>
                <a:gd name="T43" fmla="*/ 6 h 7"/>
                <a:gd name="T44" fmla="*/ 6 w 6"/>
                <a:gd name="T45" fmla="*/ 6 h 7"/>
                <a:gd name="T46" fmla="*/ 6 w 6"/>
                <a:gd name="T47" fmla="*/ 6 h 7"/>
                <a:gd name="T48" fmla="*/ 5 w 6"/>
                <a:gd name="T49" fmla="*/ 5 h 7"/>
                <a:gd name="T50" fmla="*/ 5 w 6"/>
                <a:gd name="T51" fmla="*/ 5 h 7"/>
                <a:gd name="T52" fmla="*/ 3 w 6"/>
                <a:gd name="T53" fmla="*/ 5 h 7"/>
                <a:gd name="T54" fmla="*/ 3 w 6"/>
                <a:gd name="T55" fmla="*/ 5 h 7"/>
                <a:gd name="T56" fmla="*/ 4 w 6"/>
                <a:gd name="T57" fmla="*/ 5 h 7"/>
                <a:gd name="T58" fmla="*/ 4 w 6"/>
                <a:gd name="T59" fmla="*/ 5 h 7"/>
                <a:gd name="T60" fmla="*/ 5 w 6"/>
                <a:gd name="T61" fmla="*/ 5 h 7"/>
                <a:gd name="T62" fmla="*/ 4 w 6"/>
                <a:gd name="T63" fmla="*/ 4 h 7"/>
                <a:gd name="T64" fmla="*/ 4 w 6"/>
                <a:gd name="T65" fmla="*/ 3 h 7"/>
                <a:gd name="T66" fmla="*/ 5 w 6"/>
                <a:gd name="T67" fmla="*/ 4 h 7"/>
                <a:gd name="T68" fmla="*/ 4 w 6"/>
                <a:gd name="T69" fmla="*/ 3 h 7"/>
                <a:gd name="T70" fmla="*/ 5 w 6"/>
                <a:gd name="T71" fmla="*/ 2 h 7"/>
                <a:gd name="T72" fmla="*/ 4 w 6"/>
                <a:gd name="T73" fmla="*/ 2 h 7"/>
                <a:gd name="T74" fmla="*/ 4 w 6"/>
                <a:gd name="T75" fmla="*/ 2 h 7"/>
                <a:gd name="T76" fmla="*/ 4 w 6"/>
                <a:gd name="T77" fmla="*/ 2 h 7"/>
                <a:gd name="T78" fmla="*/ 3 w 6"/>
                <a:gd name="T79" fmla="*/ 1 h 7"/>
                <a:gd name="T80" fmla="*/ 4 w 6"/>
                <a:gd name="T8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7">
                  <a:moveTo>
                    <a:pt x="4" y="1"/>
                  </a:moveTo>
                  <a:cubicBezTo>
                    <a:pt x="3" y="1"/>
                    <a:pt x="3" y="1"/>
                    <a:pt x="3" y="1"/>
                  </a:cubicBezTo>
                  <a:cubicBezTo>
                    <a:pt x="4" y="1"/>
                    <a:pt x="3" y="1"/>
                    <a:pt x="4" y="1"/>
                  </a:cubicBezTo>
                  <a:cubicBezTo>
                    <a:pt x="3" y="1"/>
                    <a:pt x="4" y="0"/>
                    <a:pt x="2" y="1"/>
                  </a:cubicBezTo>
                  <a:cubicBezTo>
                    <a:pt x="3" y="1"/>
                    <a:pt x="2" y="2"/>
                    <a:pt x="3" y="3"/>
                  </a:cubicBezTo>
                  <a:cubicBezTo>
                    <a:pt x="2" y="3"/>
                    <a:pt x="2" y="3"/>
                    <a:pt x="2" y="3"/>
                  </a:cubicBezTo>
                  <a:cubicBezTo>
                    <a:pt x="4" y="4"/>
                    <a:pt x="0" y="3"/>
                    <a:pt x="3" y="4"/>
                  </a:cubicBezTo>
                  <a:cubicBezTo>
                    <a:pt x="2" y="4"/>
                    <a:pt x="2" y="4"/>
                    <a:pt x="2" y="4"/>
                  </a:cubicBezTo>
                  <a:cubicBezTo>
                    <a:pt x="1" y="4"/>
                    <a:pt x="4" y="5"/>
                    <a:pt x="2" y="5"/>
                  </a:cubicBezTo>
                  <a:cubicBezTo>
                    <a:pt x="3" y="5"/>
                    <a:pt x="3" y="5"/>
                    <a:pt x="3" y="5"/>
                  </a:cubicBezTo>
                  <a:cubicBezTo>
                    <a:pt x="3" y="5"/>
                    <a:pt x="3" y="5"/>
                    <a:pt x="3" y="5"/>
                  </a:cubicBezTo>
                  <a:cubicBezTo>
                    <a:pt x="3" y="5"/>
                    <a:pt x="3" y="5"/>
                    <a:pt x="3" y="5"/>
                  </a:cubicBezTo>
                  <a:cubicBezTo>
                    <a:pt x="3" y="5"/>
                    <a:pt x="3" y="5"/>
                    <a:pt x="3" y="5"/>
                  </a:cubicBezTo>
                  <a:cubicBezTo>
                    <a:pt x="2" y="5"/>
                    <a:pt x="3" y="5"/>
                    <a:pt x="3" y="5"/>
                  </a:cubicBezTo>
                  <a:cubicBezTo>
                    <a:pt x="2" y="5"/>
                    <a:pt x="3" y="5"/>
                    <a:pt x="3" y="6"/>
                  </a:cubicBezTo>
                  <a:cubicBezTo>
                    <a:pt x="3" y="6"/>
                    <a:pt x="2" y="5"/>
                    <a:pt x="2" y="5"/>
                  </a:cubicBezTo>
                  <a:cubicBezTo>
                    <a:pt x="3" y="6"/>
                    <a:pt x="1" y="5"/>
                    <a:pt x="3" y="7"/>
                  </a:cubicBezTo>
                  <a:cubicBezTo>
                    <a:pt x="4" y="7"/>
                    <a:pt x="4" y="7"/>
                    <a:pt x="4" y="7"/>
                  </a:cubicBezTo>
                  <a:cubicBezTo>
                    <a:pt x="5" y="7"/>
                    <a:pt x="4" y="6"/>
                    <a:pt x="4" y="6"/>
                  </a:cubicBezTo>
                  <a:cubicBezTo>
                    <a:pt x="4" y="6"/>
                    <a:pt x="4" y="6"/>
                    <a:pt x="4" y="6"/>
                  </a:cubicBezTo>
                  <a:cubicBezTo>
                    <a:pt x="1" y="5"/>
                    <a:pt x="4" y="6"/>
                    <a:pt x="3" y="5"/>
                  </a:cubicBezTo>
                  <a:cubicBezTo>
                    <a:pt x="4" y="6"/>
                    <a:pt x="4" y="6"/>
                    <a:pt x="5" y="6"/>
                  </a:cubicBezTo>
                  <a:cubicBezTo>
                    <a:pt x="6" y="6"/>
                    <a:pt x="3" y="5"/>
                    <a:pt x="6" y="6"/>
                  </a:cubicBezTo>
                  <a:cubicBezTo>
                    <a:pt x="6" y="6"/>
                    <a:pt x="6" y="6"/>
                    <a:pt x="6" y="6"/>
                  </a:cubicBezTo>
                  <a:cubicBezTo>
                    <a:pt x="6" y="6"/>
                    <a:pt x="6" y="5"/>
                    <a:pt x="5" y="5"/>
                  </a:cubicBezTo>
                  <a:cubicBezTo>
                    <a:pt x="5" y="5"/>
                    <a:pt x="5" y="5"/>
                    <a:pt x="5" y="5"/>
                  </a:cubicBezTo>
                  <a:cubicBezTo>
                    <a:pt x="4" y="5"/>
                    <a:pt x="4" y="5"/>
                    <a:pt x="3" y="5"/>
                  </a:cubicBezTo>
                  <a:cubicBezTo>
                    <a:pt x="4" y="5"/>
                    <a:pt x="3" y="5"/>
                    <a:pt x="3" y="5"/>
                  </a:cubicBezTo>
                  <a:cubicBezTo>
                    <a:pt x="4" y="5"/>
                    <a:pt x="4" y="5"/>
                    <a:pt x="4" y="5"/>
                  </a:cubicBezTo>
                  <a:cubicBezTo>
                    <a:pt x="4" y="5"/>
                    <a:pt x="4" y="5"/>
                    <a:pt x="4" y="5"/>
                  </a:cubicBezTo>
                  <a:cubicBezTo>
                    <a:pt x="4" y="5"/>
                    <a:pt x="5" y="5"/>
                    <a:pt x="5" y="5"/>
                  </a:cubicBezTo>
                  <a:cubicBezTo>
                    <a:pt x="5" y="5"/>
                    <a:pt x="5" y="5"/>
                    <a:pt x="4" y="4"/>
                  </a:cubicBezTo>
                  <a:cubicBezTo>
                    <a:pt x="5" y="5"/>
                    <a:pt x="5" y="4"/>
                    <a:pt x="4" y="3"/>
                  </a:cubicBezTo>
                  <a:cubicBezTo>
                    <a:pt x="4" y="3"/>
                    <a:pt x="5" y="3"/>
                    <a:pt x="5" y="4"/>
                  </a:cubicBezTo>
                  <a:cubicBezTo>
                    <a:pt x="5" y="4"/>
                    <a:pt x="5" y="3"/>
                    <a:pt x="4" y="3"/>
                  </a:cubicBezTo>
                  <a:cubicBezTo>
                    <a:pt x="3" y="3"/>
                    <a:pt x="4" y="3"/>
                    <a:pt x="5" y="2"/>
                  </a:cubicBezTo>
                  <a:cubicBezTo>
                    <a:pt x="4" y="2"/>
                    <a:pt x="4" y="2"/>
                    <a:pt x="4" y="2"/>
                  </a:cubicBezTo>
                  <a:cubicBezTo>
                    <a:pt x="3" y="2"/>
                    <a:pt x="5" y="2"/>
                    <a:pt x="4" y="2"/>
                  </a:cubicBezTo>
                  <a:cubicBezTo>
                    <a:pt x="4" y="2"/>
                    <a:pt x="4" y="2"/>
                    <a:pt x="4" y="2"/>
                  </a:cubicBezTo>
                  <a:cubicBezTo>
                    <a:pt x="4" y="2"/>
                    <a:pt x="2" y="1"/>
                    <a:pt x="3" y="1"/>
                  </a:cubicBezTo>
                  <a:cubicBezTo>
                    <a:pt x="3" y="1"/>
                    <a:pt x="3" y="1"/>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0" name="Freeform 2324"/>
            <p:cNvSpPr/>
            <p:nvPr/>
          </p:nvSpPr>
          <p:spPr bwMode="auto">
            <a:xfrm>
              <a:off x="914" y="2940"/>
              <a:ext cx="4" cy="3"/>
            </a:xfrm>
            <a:custGeom>
              <a:avLst/>
              <a:gdLst>
                <a:gd name="T0" fmla="*/ 1 w 2"/>
                <a:gd name="T1" fmla="*/ 0 h 1"/>
                <a:gd name="T2" fmla="*/ 2 w 2"/>
                <a:gd name="T3" fmla="*/ 0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0"/>
                    <a:pt x="2" y="0"/>
                    <a:pt x="2" y="0"/>
                  </a:cubicBezTo>
                  <a:cubicBezTo>
                    <a:pt x="2" y="0"/>
                    <a:pt x="1" y="0"/>
                    <a:pt x="0" y="0"/>
                  </a:cubicBezTo>
                  <a:cubicBezTo>
                    <a:pt x="0" y="0"/>
                    <a:pt x="0" y="1"/>
                    <a:pt x="0" y="0"/>
                  </a:cubicBezTo>
                  <a:cubicBezTo>
                    <a:pt x="0"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1" name="Freeform 2325"/>
            <p:cNvSpPr/>
            <p:nvPr/>
          </p:nvSpPr>
          <p:spPr bwMode="auto">
            <a:xfrm>
              <a:off x="909" y="2935"/>
              <a:ext cx="12" cy="5"/>
            </a:xfrm>
            <a:custGeom>
              <a:avLst/>
              <a:gdLst>
                <a:gd name="T0" fmla="*/ 2 w 5"/>
                <a:gd name="T1" fmla="*/ 1 h 2"/>
                <a:gd name="T2" fmla="*/ 1 w 5"/>
                <a:gd name="T3" fmla="*/ 1 h 2"/>
                <a:gd name="T4" fmla="*/ 1 w 5"/>
                <a:gd name="T5" fmla="*/ 2 h 2"/>
                <a:gd name="T6" fmla="*/ 3 w 5"/>
                <a:gd name="T7" fmla="*/ 2 h 2"/>
                <a:gd name="T8" fmla="*/ 2 w 5"/>
                <a:gd name="T9" fmla="*/ 2 h 2"/>
                <a:gd name="T10" fmla="*/ 3 w 5"/>
                <a:gd name="T11" fmla="*/ 2 h 2"/>
                <a:gd name="T12" fmla="*/ 3 w 5"/>
                <a:gd name="T13" fmla="*/ 2 h 2"/>
                <a:gd name="T14" fmla="*/ 3 w 5"/>
                <a:gd name="T15" fmla="*/ 2 h 2"/>
                <a:gd name="T16" fmla="*/ 3 w 5"/>
                <a:gd name="T17" fmla="*/ 2 h 2"/>
                <a:gd name="T18" fmla="*/ 4 w 5"/>
                <a:gd name="T19" fmla="*/ 2 h 2"/>
                <a:gd name="T20" fmla="*/ 2 w 5"/>
                <a:gd name="T21" fmla="*/ 2 h 2"/>
                <a:gd name="T22" fmla="*/ 3 w 5"/>
                <a:gd name="T23" fmla="*/ 1 h 2"/>
                <a:gd name="T24" fmla="*/ 4 w 5"/>
                <a:gd name="T25" fmla="*/ 1 h 2"/>
                <a:gd name="T26" fmla="*/ 3 w 5"/>
                <a:gd name="T27" fmla="*/ 1 h 2"/>
                <a:gd name="T28" fmla="*/ 2 w 5"/>
                <a:gd name="T29" fmla="*/ 1 h 2"/>
                <a:gd name="T30" fmla="*/ 4 w 5"/>
                <a:gd name="T31" fmla="*/ 1 h 2"/>
                <a:gd name="T32" fmla="*/ 3 w 5"/>
                <a:gd name="T33" fmla="*/ 0 h 2"/>
                <a:gd name="T34" fmla="*/ 1 w 5"/>
                <a:gd name="T35" fmla="*/ 0 h 2"/>
                <a:gd name="T36" fmla="*/ 2 w 5"/>
                <a:gd name="T37" fmla="*/ 0 h 2"/>
                <a:gd name="T38" fmla="*/ 3 w 5"/>
                <a:gd name="T39" fmla="*/ 0 h 2"/>
                <a:gd name="T40" fmla="*/ 1 w 5"/>
                <a:gd name="T41" fmla="*/ 1 h 2"/>
                <a:gd name="T42" fmla="*/ 2 w 5"/>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2">
                  <a:moveTo>
                    <a:pt x="2" y="1"/>
                  </a:moveTo>
                  <a:cubicBezTo>
                    <a:pt x="1" y="1"/>
                    <a:pt x="1" y="1"/>
                    <a:pt x="1" y="1"/>
                  </a:cubicBezTo>
                  <a:cubicBezTo>
                    <a:pt x="1" y="1"/>
                    <a:pt x="2" y="2"/>
                    <a:pt x="1" y="2"/>
                  </a:cubicBezTo>
                  <a:cubicBezTo>
                    <a:pt x="1" y="2"/>
                    <a:pt x="2" y="2"/>
                    <a:pt x="3" y="2"/>
                  </a:cubicBezTo>
                  <a:cubicBezTo>
                    <a:pt x="2" y="2"/>
                    <a:pt x="2" y="2"/>
                    <a:pt x="2" y="2"/>
                  </a:cubicBezTo>
                  <a:cubicBezTo>
                    <a:pt x="2" y="2"/>
                    <a:pt x="1" y="2"/>
                    <a:pt x="3" y="2"/>
                  </a:cubicBezTo>
                  <a:cubicBezTo>
                    <a:pt x="3" y="2"/>
                    <a:pt x="2" y="2"/>
                    <a:pt x="3" y="2"/>
                  </a:cubicBezTo>
                  <a:cubicBezTo>
                    <a:pt x="3" y="2"/>
                    <a:pt x="3" y="2"/>
                    <a:pt x="3" y="2"/>
                  </a:cubicBezTo>
                  <a:cubicBezTo>
                    <a:pt x="3" y="2"/>
                    <a:pt x="3" y="2"/>
                    <a:pt x="3" y="2"/>
                  </a:cubicBezTo>
                  <a:cubicBezTo>
                    <a:pt x="4" y="2"/>
                    <a:pt x="4" y="2"/>
                    <a:pt x="4" y="2"/>
                  </a:cubicBezTo>
                  <a:cubicBezTo>
                    <a:pt x="5" y="2"/>
                    <a:pt x="1" y="2"/>
                    <a:pt x="2" y="2"/>
                  </a:cubicBezTo>
                  <a:cubicBezTo>
                    <a:pt x="3" y="1"/>
                    <a:pt x="3" y="1"/>
                    <a:pt x="3" y="1"/>
                  </a:cubicBezTo>
                  <a:cubicBezTo>
                    <a:pt x="4" y="1"/>
                    <a:pt x="3" y="1"/>
                    <a:pt x="4" y="1"/>
                  </a:cubicBezTo>
                  <a:cubicBezTo>
                    <a:pt x="4" y="1"/>
                    <a:pt x="3" y="1"/>
                    <a:pt x="3" y="1"/>
                  </a:cubicBezTo>
                  <a:cubicBezTo>
                    <a:pt x="3" y="1"/>
                    <a:pt x="3" y="1"/>
                    <a:pt x="2" y="1"/>
                  </a:cubicBezTo>
                  <a:cubicBezTo>
                    <a:pt x="1" y="1"/>
                    <a:pt x="3" y="1"/>
                    <a:pt x="4" y="1"/>
                  </a:cubicBezTo>
                  <a:cubicBezTo>
                    <a:pt x="3" y="1"/>
                    <a:pt x="2" y="1"/>
                    <a:pt x="3" y="0"/>
                  </a:cubicBezTo>
                  <a:cubicBezTo>
                    <a:pt x="2" y="0"/>
                    <a:pt x="1" y="1"/>
                    <a:pt x="1" y="0"/>
                  </a:cubicBezTo>
                  <a:cubicBezTo>
                    <a:pt x="2" y="0"/>
                    <a:pt x="2" y="0"/>
                    <a:pt x="2" y="0"/>
                  </a:cubicBezTo>
                  <a:cubicBezTo>
                    <a:pt x="3" y="0"/>
                    <a:pt x="3" y="0"/>
                    <a:pt x="3" y="0"/>
                  </a:cubicBezTo>
                  <a:cubicBezTo>
                    <a:pt x="2" y="0"/>
                    <a:pt x="1" y="0"/>
                    <a:pt x="1" y="1"/>
                  </a:cubicBezTo>
                  <a:cubicBezTo>
                    <a:pt x="0" y="1"/>
                    <a:pt x="2" y="0"/>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2" name="Rectangle 2326"/>
            <p:cNvSpPr>
              <a:spLocks noChangeArrowheads="1"/>
            </p:cNvSpPr>
            <p:nvPr/>
          </p:nvSpPr>
          <p:spPr bwMode="auto">
            <a:xfrm>
              <a:off x="911" y="293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63" name="Freeform 2327"/>
            <p:cNvSpPr/>
            <p:nvPr/>
          </p:nvSpPr>
          <p:spPr bwMode="auto">
            <a:xfrm>
              <a:off x="883" y="3104"/>
              <a:ext cx="2" cy="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4" name="Freeform 2328"/>
            <p:cNvSpPr/>
            <p:nvPr/>
          </p:nvSpPr>
          <p:spPr bwMode="auto">
            <a:xfrm>
              <a:off x="883" y="3104"/>
              <a:ext cx="7" cy="8"/>
            </a:xfrm>
            <a:custGeom>
              <a:avLst/>
              <a:gdLst>
                <a:gd name="T0" fmla="*/ 3 w 3"/>
                <a:gd name="T1" fmla="*/ 3 h 3"/>
                <a:gd name="T2" fmla="*/ 3 w 3"/>
                <a:gd name="T3" fmla="*/ 3 h 3"/>
                <a:gd name="T4" fmla="*/ 0 w 3"/>
                <a:gd name="T5" fmla="*/ 0 h 3"/>
                <a:gd name="T6" fmla="*/ 2 w 3"/>
                <a:gd name="T7" fmla="*/ 2 h 3"/>
                <a:gd name="T8" fmla="*/ 1 w 3"/>
                <a:gd name="T9" fmla="*/ 1 h 3"/>
                <a:gd name="T10" fmla="*/ 2 w 3"/>
                <a:gd name="T11" fmla="*/ 2 h 3"/>
                <a:gd name="T12" fmla="*/ 2 w 3"/>
                <a:gd name="T13" fmla="*/ 2 h 3"/>
                <a:gd name="T14" fmla="*/ 3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3"/>
                  </a:moveTo>
                  <a:cubicBezTo>
                    <a:pt x="3" y="3"/>
                    <a:pt x="3" y="3"/>
                    <a:pt x="3" y="3"/>
                  </a:cubicBezTo>
                  <a:cubicBezTo>
                    <a:pt x="1" y="1"/>
                    <a:pt x="2" y="1"/>
                    <a:pt x="0" y="0"/>
                  </a:cubicBezTo>
                  <a:cubicBezTo>
                    <a:pt x="1" y="0"/>
                    <a:pt x="1" y="1"/>
                    <a:pt x="2" y="2"/>
                  </a:cubicBezTo>
                  <a:cubicBezTo>
                    <a:pt x="2" y="2"/>
                    <a:pt x="1" y="1"/>
                    <a:pt x="1" y="1"/>
                  </a:cubicBezTo>
                  <a:cubicBezTo>
                    <a:pt x="2" y="2"/>
                    <a:pt x="2" y="2"/>
                    <a:pt x="2" y="2"/>
                  </a:cubicBezTo>
                  <a:cubicBezTo>
                    <a:pt x="3" y="3"/>
                    <a:pt x="2" y="2"/>
                    <a:pt x="2" y="2"/>
                  </a:cubicBez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5" name="Freeform 2329"/>
            <p:cNvSpPr/>
            <p:nvPr/>
          </p:nvSpPr>
          <p:spPr bwMode="auto">
            <a:xfrm>
              <a:off x="888" y="31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6" name="Freeform 2330"/>
            <p:cNvSpPr/>
            <p:nvPr/>
          </p:nvSpPr>
          <p:spPr bwMode="auto">
            <a:xfrm>
              <a:off x="885" y="3104"/>
              <a:ext cx="3" cy="5"/>
            </a:xfrm>
            <a:custGeom>
              <a:avLst/>
              <a:gdLst>
                <a:gd name="T0" fmla="*/ 0 w 1"/>
                <a:gd name="T1" fmla="*/ 1 h 2"/>
                <a:gd name="T2" fmla="*/ 1 w 1"/>
                <a:gd name="T3" fmla="*/ 2 h 2"/>
                <a:gd name="T4" fmla="*/ 0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1" y="2"/>
                    <a:pt x="1" y="2"/>
                  </a:cubicBezTo>
                  <a:cubicBezTo>
                    <a:pt x="0" y="0"/>
                    <a:pt x="0" y="0"/>
                    <a:pt x="0" y="0"/>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7" name="Freeform 2331"/>
            <p:cNvSpPr/>
            <p:nvPr/>
          </p:nvSpPr>
          <p:spPr bwMode="auto">
            <a:xfrm>
              <a:off x="888" y="310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8" name="Freeform 2332"/>
            <p:cNvSpPr/>
            <p:nvPr/>
          </p:nvSpPr>
          <p:spPr bwMode="auto">
            <a:xfrm>
              <a:off x="885" y="3104"/>
              <a:ext cx="5" cy="8"/>
            </a:xfrm>
            <a:custGeom>
              <a:avLst/>
              <a:gdLst>
                <a:gd name="T0" fmla="*/ 1 w 2"/>
                <a:gd name="T1" fmla="*/ 0 h 3"/>
                <a:gd name="T2" fmla="*/ 1 w 2"/>
                <a:gd name="T3" fmla="*/ 1 h 3"/>
                <a:gd name="T4" fmla="*/ 1 w 2"/>
                <a:gd name="T5" fmla="*/ 1 h 3"/>
                <a:gd name="T6" fmla="*/ 1 w 2"/>
                <a:gd name="T7" fmla="*/ 2 h 3"/>
                <a:gd name="T8" fmla="*/ 1 w 2"/>
                <a:gd name="T9" fmla="*/ 2 h 3"/>
                <a:gd name="T10" fmla="*/ 2 w 2"/>
                <a:gd name="T11" fmla="*/ 3 h 3"/>
                <a:gd name="T12" fmla="*/ 1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0"/>
                  </a:moveTo>
                  <a:cubicBezTo>
                    <a:pt x="0" y="0"/>
                    <a:pt x="1" y="0"/>
                    <a:pt x="1" y="1"/>
                  </a:cubicBezTo>
                  <a:cubicBezTo>
                    <a:pt x="1" y="1"/>
                    <a:pt x="1" y="1"/>
                    <a:pt x="1" y="1"/>
                  </a:cubicBezTo>
                  <a:cubicBezTo>
                    <a:pt x="1" y="1"/>
                    <a:pt x="2" y="2"/>
                    <a:pt x="1" y="2"/>
                  </a:cubicBezTo>
                  <a:cubicBezTo>
                    <a:pt x="2" y="2"/>
                    <a:pt x="1" y="1"/>
                    <a:pt x="1" y="2"/>
                  </a:cubicBezTo>
                  <a:cubicBezTo>
                    <a:pt x="2" y="3"/>
                    <a:pt x="2" y="3"/>
                    <a:pt x="2" y="3"/>
                  </a:cubicBezTo>
                  <a:cubicBezTo>
                    <a:pt x="2"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9" name="Freeform 2333"/>
            <p:cNvSpPr/>
            <p:nvPr/>
          </p:nvSpPr>
          <p:spPr bwMode="auto">
            <a:xfrm>
              <a:off x="888" y="31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0" name="Rectangle 2334"/>
            <p:cNvSpPr>
              <a:spLocks noChangeArrowheads="1"/>
            </p:cNvSpPr>
            <p:nvPr/>
          </p:nvSpPr>
          <p:spPr bwMode="auto">
            <a:xfrm>
              <a:off x="888" y="31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71" name="Freeform 2335"/>
            <p:cNvSpPr/>
            <p:nvPr/>
          </p:nvSpPr>
          <p:spPr bwMode="auto">
            <a:xfrm>
              <a:off x="888" y="3104"/>
              <a:ext cx="2" cy="8"/>
            </a:xfrm>
            <a:custGeom>
              <a:avLst/>
              <a:gdLst>
                <a:gd name="T0" fmla="*/ 0 w 1"/>
                <a:gd name="T1" fmla="*/ 0 h 3"/>
                <a:gd name="T2" fmla="*/ 0 w 1"/>
                <a:gd name="T3" fmla="*/ 1 h 3"/>
                <a:gd name="T4" fmla="*/ 1 w 1"/>
                <a:gd name="T5" fmla="*/ 3 h 3"/>
                <a:gd name="T6" fmla="*/ 1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1" y="2"/>
                    <a:pt x="0" y="0"/>
                    <a:pt x="0" y="1"/>
                  </a:cubicBezTo>
                  <a:cubicBezTo>
                    <a:pt x="0" y="1"/>
                    <a:pt x="1" y="2"/>
                    <a:pt x="1" y="3"/>
                  </a:cubicBezTo>
                  <a:cubicBezTo>
                    <a:pt x="1" y="3"/>
                    <a:pt x="1" y="3"/>
                    <a:pt x="1" y="3"/>
                  </a:cubicBezTo>
                  <a:cubicBezTo>
                    <a:pt x="1" y="2"/>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2" name="Freeform 2336"/>
            <p:cNvSpPr/>
            <p:nvPr/>
          </p:nvSpPr>
          <p:spPr bwMode="auto">
            <a:xfrm>
              <a:off x="892" y="3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3" name="Freeform 2337"/>
            <p:cNvSpPr/>
            <p:nvPr/>
          </p:nvSpPr>
          <p:spPr bwMode="auto">
            <a:xfrm>
              <a:off x="890" y="3107"/>
              <a:ext cx="5" cy="9"/>
            </a:xfrm>
            <a:custGeom>
              <a:avLst/>
              <a:gdLst>
                <a:gd name="T0" fmla="*/ 0 w 2"/>
                <a:gd name="T1" fmla="*/ 0 h 4"/>
                <a:gd name="T2" fmla="*/ 1 w 2"/>
                <a:gd name="T3" fmla="*/ 2 h 4"/>
                <a:gd name="T4" fmla="*/ 0 w 2"/>
                <a:gd name="T5" fmla="*/ 1 h 4"/>
                <a:gd name="T6" fmla="*/ 0 w 2"/>
                <a:gd name="T7" fmla="*/ 1 h 4"/>
                <a:gd name="T8" fmla="*/ 0 w 2"/>
                <a:gd name="T9" fmla="*/ 0 h 4"/>
                <a:gd name="T10" fmla="*/ 0 w 2"/>
                <a:gd name="T11" fmla="*/ 1 h 4"/>
                <a:gd name="T12" fmla="*/ 0 w 2"/>
                <a:gd name="T13" fmla="*/ 0 h 4"/>
                <a:gd name="T14" fmla="*/ 0 w 2"/>
                <a:gd name="T15" fmla="*/ 2 h 4"/>
                <a:gd name="T16" fmla="*/ 0 w 2"/>
                <a:gd name="T17" fmla="*/ 2 h 4"/>
                <a:gd name="T18" fmla="*/ 1 w 2"/>
                <a:gd name="T19" fmla="*/ 3 h 4"/>
                <a:gd name="T20" fmla="*/ 1 w 2"/>
                <a:gd name="T21" fmla="*/ 3 h 4"/>
                <a:gd name="T22" fmla="*/ 0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0"/>
                  </a:moveTo>
                  <a:cubicBezTo>
                    <a:pt x="1" y="2"/>
                    <a:pt x="1" y="2"/>
                    <a:pt x="1" y="2"/>
                  </a:cubicBezTo>
                  <a:cubicBezTo>
                    <a:pt x="0" y="1"/>
                    <a:pt x="0" y="1"/>
                    <a:pt x="0" y="1"/>
                  </a:cubicBezTo>
                  <a:cubicBezTo>
                    <a:pt x="0" y="0"/>
                    <a:pt x="0" y="1"/>
                    <a:pt x="0" y="1"/>
                  </a:cubicBezTo>
                  <a:cubicBezTo>
                    <a:pt x="0" y="0"/>
                    <a:pt x="0" y="1"/>
                    <a:pt x="0" y="0"/>
                  </a:cubicBezTo>
                  <a:cubicBezTo>
                    <a:pt x="0" y="0"/>
                    <a:pt x="0" y="0"/>
                    <a:pt x="0" y="1"/>
                  </a:cubicBezTo>
                  <a:cubicBezTo>
                    <a:pt x="0" y="0"/>
                    <a:pt x="0" y="0"/>
                    <a:pt x="0" y="0"/>
                  </a:cubicBezTo>
                  <a:cubicBezTo>
                    <a:pt x="0" y="2"/>
                    <a:pt x="0" y="2"/>
                    <a:pt x="0" y="2"/>
                  </a:cubicBezTo>
                  <a:cubicBezTo>
                    <a:pt x="1" y="2"/>
                    <a:pt x="0" y="1"/>
                    <a:pt x="0" y="2"/>
                  </a:cubicBezTo>
                  <a:cubicBezTo>
                    <a:pt x="1" y="2"/>
                    <a:pt x="1" y="2"/>
                    <a:pt x="1" y="3"/>
                  </a:cubicBezTo>
                  <a:cubicBezTo>
                    <a:pt x="1" y="2"/>
                    <a:pt x="1" y="4"/>
                    <a:pt x="1" y="3"/>
                  </a:cubicBezTo>
                  <a:cubicBezTo>
                    <a:pt x="2" y="3"/>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4" name="Rectangle 2338"/>
            <p:cNvSpPr>
              <a:spLocks noChangeArrowheads="1"/>
            </p:cNvSpPr>
            <p:nvPr/>
          </p:nvSpPr>
          <p:spPr bwMode="auto">
            <a:xfrm>
              <a:off x="892"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75" name="Freeform 2339"/>
            <p:cNvSpPr/>
            <p:nvPr/>
          </p:nvSpPr>
          <p:spPr bwMode="auto">
            <a:xfrm>
              <a:off x="890" y="3104"/>
              <a:ext cx="5" cy="10"/>
            </a:xfrm>
            <a:custGeom>
              <a:avLst/>
              <a:gdLst>
                <a:gd name="T0" fmla="*/ 0 w 2"/>
                <a:gd name="T1" fmla="*/ 1 h 4"/>
                <a:gd name="T2" fmla="*/ 1 w 2"/>
                <a:gd name="T3" fmla="*/ 2 h 4"/>
                <a:gd name="T4" fmla="*/ 0 w 2"/>
                <a:gd name="T5" fmla="*/ 1 h 4"/>
                <a:gd name="T6" fmla="*/ 1 w 2"/>
                <a:gd name="T7" fmla="*/ 2 h 4"/>
                <a:gd name="T8" fmla="*/ 1 w 2"/>
                <a:gd name="T9" fmla="*/ 1 h 4"/>
                <a:gd name="T10" fmla="*/ 2 w 2"/>
                <a:gd name="T11" fmla="*/ 3 h 4"/>
                <a:gd name="T12" fmla="*/ 1 w 2"/>
                <a:gd name="T13" fmla="*/ 3 h 4"/>
                <a:gd name="T14" fmla="*/ 2 w 2"/>
                <a:gd name="T15" fmla="*/ 2 h 4"/>
                <a:gd name="T16" fmla="*/ 2 w 2"/>
                <a:gd name="T17" fmla="*/ 2 h 4"/>
                <a:gd name="T18" fmla="*/ 2 w 2"/>
                <a:gd name="T19" fmla="*/ 2 h 4"/>
                <a:gd name="T20" fmla="*/ 0 w 2"/>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0" y="1"/>
                  </a:moveTo>
                  <a:cubicBezTo>
                    <a:pt x="1" y="2"/>
                    <a:pt x="1" y="2"/>
                    <a:pt x="1" y="2"/>
                  </a:cubicBezTo>
                  <a:cubicBezTo>
                    <a:pt x="0" y="1"/>
                    <a:pt x="0" y="1"/>
                    <a:pt x="0" y="1"/>
                  </a:cubicBezTo>
                  <a:cubicBezTo>
                    <a:pt x="1" y="1"/>
                    <a:pt x="1" y="2"/>
                    <a:pt x="1" y="2"/>
                  </a:cubicBezTo>
                  <a:cubicBezTo>
                    <a:pt x="1" y="4"/>
                    <a:pt x="1" y="2"/>
                    <a:pt x="1" y="1"/>
                  </a:cubicBezTo>
                  <a:cubicBezTo>
                    <a:pt x="1" y="2"/>
                    <a:pt x="1" y="2"/>
                    <a:pt x="2" y="3"/>
                  </a:cubicBezTo>
                  <a:cubicBezTo>
                    <a:pt x="2" y="3"/>
                    <a:pt x="2" y="3"/>
                    <a:pt x="1" y="3"/>
                  </a:cubicBezTo>
                  <a:cubicBezTo>
                    <a:pt x="2" y="4"/>
                    <a:pt x="2" y="3"/>
                    <a:pt x="2" y="2"/>
                  </a:cubicBezTo>
                  <a:cubicBezTo>
                    <a:pt x="2" y="2"/>
                    <a:pt x="2" y="2"/>
                    <a:pt x="2" y="2"/>
                  </a:cubicBezTo>
                  <a:cubicBezTo>
                    <a:pt x="2" y="2"/>
                    <a:pt x="2" y="2"/>
                    <a:pt x="2" y="2"/>
                  </a:cubicBezTo>
                  <a:cubicBezTo>
                    <a:pt x="1" y="1"/>
                    <a:pt x="1"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6" name="Freeform 2340"/>
            <p:cNvSpPr/>
            <p:nvPr/>
          </p:nvSpPr>
          <p:spPr bwMode="auto">
            <a:xfrm>
              <a:off x="890" y="310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7" name="Freeform 2341"/>
            <p:cNvSpPr/>
            <p:nvPr/>
          </p:nvSpPr>
          <p:spPr bwMode="auto">
            <a:xfrm>
              <a:off x="895" y="310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8" name="Freeform 2342"/>
            <p:cNvSpPr/>
            <p:nvPr/>
          </p:nvSpPr>
          <p:spPr bwMode="auto">
            <a:xfrm>
              <a:off x="892" y="3104"/>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9" name="Freeform 2343"/>
            <p:cNvSpPr/>
            <p:nvPr/>
          </p:nvSpPr>
          <p:spPr bwMode="auto">
            <a:xfrm>
              <a:off x="892" y="3095"/>
              <a:ext cx="12" cy="17"/>
            </a:xfrm>
            <a:custGeom>
              <a:avLst/>
              <a:gdLst>
                <a:gd name="T0" fmla="*/ 2 w 5"/>
                <a:gd name="T1" fmla="*/ 5 h 7"/>
                <a:gd name="T2" fmla="*/ 2 w 5"/>
                <a:gd name="T3" fmla="*/ 5 h 7"/>
                <a:gd name="T4" fmla="*/ 2 w 5"/>
                <a:gd name="T5" fmla="*/ 4 h 7"/>
                <a:gd name="T6" fmla="*/ 2 w 5"/>
                <a:gd name="T7" fmla="*/ 2 h 7"/>
                <a:gd name="T8" fmla="*/ 2 w 5"/>
                <a:gd name="T9" fmla="*/ 3 h 7"/>
                <a:gd name="T10" fmla="*/ 2 w 5"/>
                <a:gd name="T11" fmla="*/ 2 h 7"/>
                <a:gd name="T12" fmla="*/ 1 w 5"/>
                <a:gd name="T13" fmla="*/ 2 h 7"/>
                <a:gd name="T14" fmla="*/ 1 w 5"/>
                <a:gd name="T15" fmla="*/ 3 h 7"/>
                <a:gd name="T16" fmla="*/ 0 w 5"/>
                <a:gd name="T17" fmla="*/ 3 h 7"/>
                <a:gd name="T18" fmla="*/ 2 w 5"/>
                <a:gd name="T19" fmla="*/ 4 h 7"/>
                <a:gd name="T20" fmla="*/ 1 w 5"/>
                <a:gd name="T21" fmla="*/ 4 h 7"/>
                <a:gd name="T22" fmla="*/ 1 w 5"/>
                <a:gd name="T23" fmla="*/ 4 h 7"/>
                <a:gd name="T24" fmla="*/ 0 w 5"/>
                <a:gd name="T25" fmla="*/ 4 h 7"/>
                <a:gd name="T26" fmla="*/ 2 w 5"/>
                <a:gd name="T27" fmla="*/ 5 h 7"/>
                <a:gd name="T28" fmla="*/ 0 w 5"/>
                <a:gd name="T29" fmla="*/ 4 h 7"/>
                <a:gd name="T30" fmla="*/ 1 w 5"/>
                <a:gd name="T31" fmla="*/ 5 h 7"/>
                <a:gd name="T32" fmla="*/ 2 w 5"/>
                <a:gd name="T33" fmla="*/ 6 h 7"/>
                <a:gd name="T34" fmla="*/ 2 w 5"/>
                <a:gd name="T35" fmla="*/ 7 h 7"/>
                <a:gd name="T36" fmla="*/ 2 w 5"/>
                <a:gd name="T37" fmla="*/ 4 h 7"/>
                <a:gd name="T38" fmla="*/ 2 w 5"/>
                <a:gd name="T39" fmla="*/ 4 h 7"/>
                <a:gd name="T40" fmla="*/ 4 w 5"/>
                <a:gd name="T41" fmla="*/ 3 h 7"/>
                <a:gd name="T42" fmla="*/ 2 w 5"/>
                <a:gd name="T43" fmla="*/ 2 h 7"/>
                <a:gd name="T44" fmla="*/ 0 w 5"/>
                <a:gd name="T45" fmla="*/ 4 h 7"/>
                <a:gd name="T46" fmla="*/ 0 w 5"/>
                <a:gd name="T47" fmla="*/ 4 h 7"/>
                <a:gd name="T48" fmla="*/ 0 w 5"/>
                <a:gd name="T49" fmla="*/ 5 h 7"/>
                <a:gd name="T50" fmla="*/ 1 w 5"/>
                <a:gd name="T51" fmla="*/ 3 h 7"/>
                <a:gd name="T52" fmla="*/ 1 w 5"/>
                <a:gd name="T53" fmla="*/ 5 h 7"/>
                <a:gd name="T54" fmla="*/ 1 w 5"/>
                <a:gd name="T55" fmla="*/ 4 h 7"/>
                <a:gd name="T56" fmla="*/ 1 w 5"/>
                <a:gd name="T57" fmla="*/ 4 h 7"/>
                <a:gd name="T58" fmla="*/ 1 w 5"/>
                <a:gd name="T59" fmla="*/ 5 h 7"/>
                <a:gd name="T60" fmla="*/ 1 w 5"/>
                <a:gd name="T61" fmla="*/ 4 h 7"/>
                <a:gd name="T62" fmla="*/ 1 w 5"/>
                <a:gd name="T63" fmla="*/ 3 h 7"/>
                <a:gd name="T64" fmla="*/ 2 w 5"/>
                <a:gd name="T65" fmla="*/ 4 h 7"/>
                <a:gd name="T66" fmla="*/ 2 w 5"/>
                <a:gd name="T67" fmla="*/ 5 h 7"/>
                <a:gd name="T68" fmla="*/ 2 w 5"/>
                <a:gd name="T69" fmla="*/ 6 h 7"/>
                <a:gd name="T70" fmla="*/ 2 w 5"/>
                <a:gd name="T71" fmla="*/ 4 h 7"/>
                <a:gd name="T72" fmla="*/ 2 w 5"/>
                <a:gd name="T7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7">
                  <a:moveTo>
                    <a:pt x="2" y="5"/>
                  </a:moveTo>
                  <a:cubicBezTo>
                    <a:pt x="2" y="5"/>
                    <a:pt x="2" y="5"/>
                    <a:pt x="2" y="5"/>
                  </a:cubicBezTo>
                  <a:cubicBezTo>
                    <a:pt x="2" y="4"/>
                    <a:pt x="2" y="4"/>
                    <a:pt x="2" y="4"/>
                  </a:cubicBezTo>
                  <a:cubicBezTo>
                    <a:pt x="2" y="3"/>
                    <a:pt x="2" y="3"/>
                    <a:pt x="2" y="2"/>
                  </a:cubicBezTo>
                  <a:cubicBezTo>
                    <a:pt x="2" y="2"/>
                    <a:pt x="2" y="3"/>
                    <a:pt x="2" y="3"/>
                  </a:cubicBezTo>
                  <a:cubicBezTo>
                    <a:pt x="2" y="2"/>
                    <a:pt x="2" y="2"/>
                    <a:pt x="2" y="2"/>
                  </a:cubicBezTo>
                  <a:cubicBezTo>
                    <a:pt x="2" y="2"/>
                    <a:pt x="1" y="3"/>
                    <a:pt x="1" y="2"/>
                  </a:cubicBezTo>
                  <a:cubicBezTo>
                    <a:pt x="1" y="2"/>
                    <a:pt x="1" y="2"/>
                    <a:pt x="1" y="3"/>
                  </a:cubicBezTo>
                  <a:cubicBezTo>
                    <a:pt x="0" y="2"/>
                    <a:pt x="2" y="3"/>
                    <a:pt x="0" y="3"/>
                  </a:cubicBezTo>
                  <a:cubicBezTo>
                    <a:pt x="2" y="4"/>
                    <a:pt x="2" y="4"/>
                    <a:pt x="2" y="4"/>
                  </a:cubicBezTo>
                  <a:cubicBezTo>
                    <a:pt x="1" y="4"/>
                    <a:pt x="2" y="4"/>
                    <a:pt x="1" y="4"/>
                  </a:cubicBezTo>
                  <a:cubicBezTo>
                    <a:pt x="1" y="4"/>
                    <a:pt x="1" y="4"/>
                    <a:pt x="1" y="4"/>
                  </a:cubicBezTo>
                  <a:cubicBezTo>
                    <a:pt x="0" y="3"/>
                    <a:pt x="1" y="4"/>
                    <a:pt x="0" y="4"/>
                  </a:cubicBezTo>
                  <a:cubicBezTo>
                    <a:pt x="0" y="4"/>
                    <a:pt x="2" y="5"/>
                    <a:pt x="2" y="5"/>
                  </a:cubicBezTo>
                  <a:cubicBezTo>
                    <a:pt x="0" y="4"/>
                    <a:pt x="1" y="5"/>
                    <a:pt x="0" y="4"/>
                  </a:cubicBezTo>
                  <a:cubicBezTo>
                    <a:pt x="0" y="4"/>
                    <a:pt x="1" y="5"/>
                    <a:pt x="1" y="5"/>
                  </a:cubicBezTo>
                  <a:cubicBezTo>
                    <a:pt x="1" y="6"/>
                    <a:pt x="1" y="5"/>
                    <a:pt x="2" y="6"/>
                  </a:cubicBezTo>
                  <a:cubicBezTo>
                    <a:pt x="2" y="7"/>
                    <a:pt x="1" y="6"/>
                    <a:pt x="2" y="7"/>
                  </a:cubicBezTo>
                  <a:cubicBezTo>
                    <a:pt x="3" y="7"/>
                    <a:pt x="2" y="4"/>
                    <a:pt x="2" y="4"/>
                  </a:cubicBezTo>
                  <a:cubicBezTo>
                    <a:pt x="2" y="4"/>
                    <a:pt x="2" y="4"/>
                    <a:pt x="2" y="4"/>
                  </a:cubicBezTo>
                  <a:cubicBezTo>
                    <a:pt x="2" y="3"/>
                    <a:pt x="2" y="3"/>
                    <a:pt x="4" y="3"/>
                  </a:cubicBezTo>
                  <a:cubicBezTo>
                    <a:pt x="3" y="3"/>
                    <a:pt x="4" y="3"/>
                    <a:pt x="2" y="2"/>
                  </a:cubicBezTo>
                  <a:cubicBezTo>
                    <a:pt x="2" y="3"/>
                    <a:pt x="5" y="0"/>
                    <a:pt x="0" y="4"/>
                  </a:cubicBezTo>
                  <a:cubicBezTo>
                    <a:pt x="0" y="4"/>
                    <a:pt x="0" y="4"/>
                    <a:pt x="0" y="4"/>
                  </a:cubicBezTo>
                  <a:cubicBezTo>
                    <a:pt x="0" y="4"/>
                    <a:pt x="0" y="5"/>
                    <a:pt x="0" y="5"/>
                  </a:cubicBezTo>
                  <a:cubicBezTo>
                    <a:pt x="0" y="4"/>
                    <a:pt x="1" y="4"/>
                    <a:pt x="1" y="3"/>
                  </a:cubicBezTo>
                  <a:cubicBezTo>
                    <a:pt x="1" y="5"/>
                    <a:pt x="1" y="5"/>
                    <a:pt x="1" y="5"/>
                  </a:cubicBezTo>
                  <a:cubicBezTo>
                    <a:pt x="1" y="4"/>
                    <a:pt x="1" y="4"/>
                    <a:pt x="1" y="4"/>
                  </a:cubicBezTo>
                  <a:cubicBezTo>
                    <a:pt x="1" y="5"/>
                    <a:pt x="1" y="4"/>
                    <a:pt x="1" y="4"/>
                  </a:cubicBezTo>
                  <a:cubicBezTo>
                    <a:pt x="1" y="4"/>
                    <a:pt x="1" y="5"/>
                    <a:pt x="1" y="5"/>
                  </a:cubicBezTo>
                  <a:cubicBezTo>
                    <a:pt x="1" y="6"/>
                    <a:pt x="1" y="3"/>
                    <a:pt x="1" y="4"/>
                  </a:cubicBezTo>
                  <a:cubicBezTo>
                    <a:pt x="1" y="3"/>
                    <a:pt x="1" y="3"/>
                    <a:pt x="1" y="3"/>
                  </a:cubicBezTo>
                  <a:cubicBezTo>
                    <a:pt x="2" y="3"/>
                    <a:pt x="2" y="4"/>
                    <a:pt x="2" y="4"/>
                  </a:cubicBezTo>
                  <a:cubicBezTo>
                    <a:pt x="2" y="5"/>
                    <a:pt x="2" y="5"/>
                    <a:pt x="2" y="5"/>
                  </a:cubicBezTo>
                  <a:cubicBezTo>
                    <a:pt x="2" y="6"/>
                    <a:pt x="2" y="6"/>
                    <a:pt x="2" y="6"/>
                  </a:cubicBezTo>
                  <a:cubicBezTo>
                    <a:pt x="2" y="4"/>
                    <a:pt x="2" y="4"/>
                    <a:pt x="2" y="4"/>
                  </a:cubicBezTo>
                  <a:cubicBezTo>
                    <a:pt x="2" y="5"/>
                    <a:pt x="2" y="5"/>
                    <a:pt x="2"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0" name="Rectangle 2344"/>
            <p:cNvSpPr>
              <a:spLocks noChangeArrowheads="1"/>
            </p:cNvSpPr>
            <p:nvPr/>
          </p:nvSpPr>
          <p:spPr bwMode="auto">
            <a:xfrm>
              <a:off x="897" y="3109"/>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1" name="Freeform 2345"/>
            <p:cNvSpPr/>
            <p:nvPr/>
          </p:nvSpPr>
          <p:spPr bwMode="auto">
            <a:xfrm>
              <a:off x="897" y="310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2" name="Rectangle 2346"/>
            <p:cNvSpPr>
              <a:spLocks noChangeArrowheads="1"/>
            </p:cNvSpPr>
            <p:nvPr/>
          </p:nvSpPr>
          <p:spPr bwMode="auto">
            <a:xfrm>
              <a:off x="895" y="310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3" name="Freeform 2347"/>
            <p:cNvSpPr/>
            <p:nvPr/>
          </p:nvSpPr>
          <p:spPr bwMode="auto">
            <a:xfrm>
              <a:off x="895" y="310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4" name="Freeform 2348"/>
            <p:cNvSpPr/>
            <p:nvPr/>
          </p:nvSpPr>
          <p:spPr bwMode="auto">
            <a:xfrm>
              <a:off x="902" y="31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5" name="Rectangle 2349"/>
            <p:cNvSpPr>
              <a:spLocks noChangeArrowheads="1"/>
            </p:cNvSpPr>
            <p:nvPr/>
          </p:nvSpPr>
          <p:spPr bwMode="auto">
            <a:xfrm>
              <a:off x="897" y="31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6" name="Freeform 2350"/>
            <p:cNvSpPr/>
            <p:nvPr/>
          </p:nvSpPr>
          <p:spPr bwMode="auto">
            <a:xfrm>
              <a:off x="897" y="3095"/>
              <a:ext cx="7" cy="14"/>
            </a:xfrm>
            <a:custGeom>
              <a:avLst/>
              <a:gdLst>
                <a:gd name="T0" fmla="*/ 2 w 3"/>
                <a:gd name="T1" fmla="*/ 1 h 6"/>
                <a:gd name="T2" fmla="*/ 2 w 3"/>
                <a:gd name="T3" fmla="*/ 1 h 6"/>
                <a:gd name="T4" fmla="*/ 2 w 3"/>
                <a:gd name="T5" fmla="*/ 3 h 6"/>
                <a:gd name="T6" fmla="*/ 2 w 3"/>
                <a:gd name="T7" fmla="*/ 1 h 6"/>
                <a:gd name="T8" fmla="*/ 1 w 3"/>
                <a:gd name="T9" fmla="*/ 3 h 6"/>
                <a:gd name="T10" fmla="*/ 1 w 3"/>
                <a:gd name="T11" fmla="*/ 2 h 6"/>
                <a:gd name="T12" fmla="*/ 1 w 3"/>
                <a:gd name="T13" fmla="*/ 4 h 6"/>
                <a:gd name="T14" fmla="*/ 1 w 3"/>
                <a:gd name="T15" fmla="*/ 2 h 6"/>
                <a:gd name="T16" fmla="*/ 1 w 3"/>
                <a:gd name="T17" fmla="*/ 1 h 6"/>
                <a:gd name="T18" fmla="*/ 0 w 3"/>
                <a:gd name="T19" fmla="*/ 2 h 6"/>
                <a:gd name="T20" fmla="*/ 0 w 3"/>
                <a:gd name="T21" fmla="*/ 4 h 6"/>
                <a:gd name="T22" fmla="*/ 0 w 3"/>
                <a:gd name="T23" fmla="*/ 5 h 6"/>
                <a:gd name="T24" fmla="*/ 1 w 3"/>
                <a:gd name="T25" fmla="*/ 4 h 6"/>
                <a:gd name="T26" fmla="*/ 1 w 3"/>
                <a:gd name="T27" fmla="*/ 5 h 6"/>
                <a:gd name="T28" fmla="*/ 1 w 3"/>
                <a:gd name="T29" fmla="*/ 4 h 6"/>
                <a:gd name="T30" fmla="*/ 1 w 3"/>
                <a:gd name="T31" fmla="*/ 5 h 6"/>
                <a:gd name="T32" fmla="*/ 1 w 3"/>
                <a:gd name="T33" fmla="*/ 5 h 6"/>
                <a:gd name="T34" fmla="*/ 1 w 3"/>
                <a:gd name="T35" fmla="*/ 5 h 6"/>
                <a:gd name="T36" fmla="*/ 1 w 3"/>
                <a:gd name="T37" fmla="*/ 4 h 6"/>
                <a:gd name="T38" fmla="*/ 1 w 3"/>
                <a:gd name="T39" fmla="*/ 5 h 6"/>
                <a:gd name="T40" fmla="*/ 1 w 3"/>
                <a:gd name="T41" fmla="*/ 4 h 6"/>
                <a:gd name="T42" fmla="*/ 2 w 3"/>
                <a:gd name="T43" fmla="*/ 5 h 6"/>
                <a:gd name="T44" fmla="*/ 2 w 3"/>
                <a:gd name="T45" fmla="*/ 4 h 6"/>
                <a:gd name="T46" fmla="*/ 2 w 3"/>
                <a:gd name="T47" fmla="*/ 5 h 6"/>
                <a:gd name="T48" fmla="*/ 1 w 3"/>
                <a:gd name="T49" fmla="*/ 3 h 6"/>
                <a:gd name="T50" fmla="*/ 2 w 3"/>
                <a:gd name="T51" fmla="*/ 5 h 6"/>
                <a:gd name="T52" fmla="*/ 2 w 3"/>
                <a:gd name="T53" fmla="*/ 4 h 6"/>
                <a:gd name="T54" fmla="*/ 2 w 3"/>
                <a:gd name="T55" fmla="*/ 5 h 6"/>
                <a:gd name="T56" fmla="*/ 3 w 3"/>
                <a:gd name="T57" fmla="*/ 4 h 6"/>
                <a:gd name="T58" fmla="*/ 2 w 3"/>
                <a:gd name="T59" fmla="*/ 3 h 6"/>
                <a:gd name="T60" fmla="*/ 2 w 3"/>
                <a:gd name="T61" fmla="*/ 3 h 6"/>
                <a:gd name="T62" fmla="*/ 2 w 3"/>
                <a:gd name="T63" fmla="*/ 3 h 6"/>
                <a:gd name="T64" fmla="*/ 2 w 3"/>
                <a:gd name="T65" fmla="*/ 2 h 6"/>
                <a:gd name="T66" fmla="*/ 2 w 3"/>
                <a:gd name="T67" fmla="*/ 3 h 6"/>
                <a:gd name="T68" fmla="*/ 2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2" y="1"/>
                  </a:moveTo>
                  <a:cubicBezTo>
                    <a:pt x="2" y="0"/>
                    <a:pt x="2" y="1"/>
                    <a:pt x="2" y="1"/>
                  </a:cubicBezTo>
                  <a:cubicBezTo>
                    <a:pt x="2" y="1"/>
                    <a:pt x="2" y="3"/>
                    <a:pt x="2" y="3"/>
                  </a:cubicBezTo>
                  <a:cubicBezTo>
                    <a:pt x="2" y="1"/>
                    <a:pt x="2" y="1"/>
                    <a:pt x="2" y="1"/>
                  </a:cubicBezTo>
                  <a:cubicBezTo>
                    <a:pt x="1" y="1"/>
                    <a:pt x="1" y="1"/>
                    <a:pt x="1" y="3"/>
                  </a:cubicBezTo>
                  <a:cubicBezTo>
                    <a:pt x="1" y="2"/>
                    <a:pt x="1" y="2"/>
                    <a:pt x="1" y="2"/>
                  </a:cubicBezTo>
                  <a:cubicBezTo>
                    <a:pt x="1" y="2"/>
                    <a:pt x="1" y="5"/>
                    <a:pt x="1" y="4"/>
                  </a:cubicBezTo>
                  <a:cubicBezTo>
                    <a:pt x="1" y="3"/>
                    <a:pt x="1" y="3"/>
                    <a:pt x="1" y="2"/>
                  </a:cubicBezTo>
                  <a:cubicBezTo>
                    <a:pt x="1" y="1"/>
                    <a:pt x="1" y="1"/>
                    <a:pt x="1" y="1"/>
                  </a:cubicBezTo>
                  <a:cubicBezTo>
                    <a:pt x="1" y="2"/>
                    <a:pt x="0" y="2"/>
                    <a:pt x="0" y="2"/>
                  </a:cubicBezTo>
                  <a:cubicBezTo>
                    <a:pt x="0" y="3"/>
                    <a:pt x="0" y="4"/>
                    <a:pt x="0" y="4"/>
                  </a:cubicBezTo>
                  <a:cubicBezTo>
                    <a:pt x="0" y="4"/>
                    <a:pt x="0" y="5"/>
                    <a:pt x="0" y="5"/>
                  </a:cubicBezTo>
                  <a:cubicBezTo>
                    <a:pt x="1" y="5"/>
                    <a:pt x="1" y="5"/>
                    <a:pt x="1" y="4"/>
                  </a:cubicBezTo>
                  <a:cubicBezTo>
                    <a:pt x="1" y="5"/>
                    <a:pt x="1" y="4"/>
                    <a:pt x="1" y="5"/>
                  </a:cubicBezTo>
                  <a:cubicBezTo>
                    <a:pt x="1" y="4"/>
                    <a:pt x="1" y="4"/>
                    <a:pt x="1" y="4"/>
                  </a:cubicBezTo>
                  <a:cubicBezTo>
                    <a:pt x="1" y="5"/>
                    <a:pt x="1" y="5"/>
                    <a:pt x="1" y="5"/>
                  </a:cubicBezTo>
                  <a:cubicBezTo>
                    <a:pt x="1" y="5"/>
                    <a:pt x="1" y="4"/>
                    <a:pt x="1" y="5"/>
                  </a:cubicBezTo>
                  <a:cubicBezTo>
                    <a:pt x="1" y="5"/>
                    <a:pt x="1" y="5"/>
                    <a:pt x="1" y="5"/>
                  </a:cubicBezTo>
                  <a:cubicBezTo>
                    <a:pt x="1" y="5"/>
                    <a:pt x="1" y="5"/>
                    <a:pt x="1" y="4"/>
                  </a:cubicBezTo>
                  <a:cubicBezTo>
                    <a:pt x="1" y="5"/>
                    <a:pt x="1" y="5"/>
                    <a:pt x="1" y="5"/>
                  </a:cubicBezTo>
                  <a:cubicBezTo>
                    <a:pt x="1" y="4"/>
                    <a:pt x="1" y="4"/>
                    <a:pt x="1" y="4"/>
                  </a:cubicBezTo>
                  <a:cubicBezTo>
                    <a:pt x="1" y="4"/>
                    <a:pt x="2" y="6"/>
                    <a:pt x="2" y="5"/>
                  </a:cubicBezTo>
                  <a:cubicBezTo>
                    <a:pt x="2" y="5"/>
                    <a:pt x="2" y="5"/>
                    <a:pt x="2" y="4"/>
                  </a:cubicBezTo>
                  <a:cubicBezTo>
                    <a:pt x="2" y="4"/>
                    <a:pt x="2" y="5"/>
                    <a:pt x="2" y="5"/>
                  </a:cubicBezTo>
                  <a:cubicBezTo>
                    <a:pt x="2" y="4"/>
                    <a:pt x="2" y="3"/>
                    <a:pt x="1" y="3"/>
                  </a:cubicBezTo>
                  <a:cubicBezTo>
                    <a:pt x="2" y="4"/>
                    <a:pt x="2" y="3"/>
                    <a:pt x="2" y="5"/>
                  </a:cubicBezTo>
                  <a:cubicBezTo>
                    <a:pt x="2" y="5"/>
                    <a:pt x="2" y="4"/>
                    <a:pt x="2" y="4"/>
                  </a:cubicBezTo>
                  <a:cubicBezTo>
                    <a:pt x="2" y="5"/>
                    <a:pt x="2" y="5"/>
                    <a:pt x="2" y="5"/>
                  </a:cubicBezTo>
                  <a:cubicBezTo>
                    <a:pt x="2" y="3"/>
                    <a:pt x="3" y="5"/>
                    <a:pt x="3" y="4"/>
                  </a:cubicBezTo>
                  <a:cubicBezTo>
                    <a:pt x="2" y="3"/>
                    <a:pt x="2" y="3"/>
                    <a:pt x="2" y="3"/>
                  </a:cubicBezTo>
                  <a:cubicBezTo>
                    <a:pt x="2" y="3"/>
                    <a:pt x="2" y="3"/>
                    <a:pt x="2" y="3"/>
                  </a:cubicBezTo>
                  <a:cubicBezTo>
                    <a:pt x="2" y="3"/>
                    <a:pt x="2" y="3"/>
                    <a:pt x="2" y="3"/>
                  </a:cubicBezTo>
                  <a:cubicBezTo>
                    <a:pt x="2" y="2"/>
                    <a:pt x="2" y="2"/>
                    <a:pt x="2" y="2"/>
                  </a:cubicBezTo>
                  <a:cubicBezTo>
                    <a:pt x="2" y="2"/>
                    <a:pt x="2" y="2"/>
                    <a:pt x="2" y="3"/>
                  </a:cubicBezTo>
                  <a:cubicBezTo>
                    <a:pt x="2" y="2"/>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7" name="Freeform 2351"/>
            <p:cNvSpPr/>
            <p:nvPr/>
          </p:nvSpPr>
          <p:spPr bwMode="auto">
            <a:xfrm>
              <a:off x="899" y="31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8" name="Freeform 2352"/>
            <p:cNvSpPr/>
            <p:nvPr/>
          </p:nvSpPr>
          <p:spPr bwMode="auto">
            <a:xfrm>
              <a:off x="902" y="3093"/>
              <a:ext cx="5" cy="16"/>
            </a:xfrm>
            <a:custGeom>
              <a:avLst/>
              <a:gdLst>
                <a:gd name="T0" fmla="*/ 1 w 2"/>
                <a:gd name="T1" fmla="*/ 4 h 7"/>
                <a:gd name="T2" fmla="*/ 2 w 2"/>
                <a:gd name="T3" fmla="*/ 5 h 7"/>
                <a:gd name="T4" fmla="*/ 1 w 2"/>
                <a:gd name="T5" fmla="*/ 3 h 7"/>
                <a:gd name="T6" fmla="*/ 1 w 2"/>
                <a:gd name="T7" fmla="*/ 2 h 7"/>
                <a:gd name="T8" fmla="*/ 2 w 2"/>
                <a:gd name="T9" fmla="*/ 4 h 7"/>
                <a:gd name="T10" fmla="*/ 2 w 2"/>
                <a:gd name="T11" fmla="*/ 5 h 7"/>
                <a:gd name="T12" fmla="*/ 1 w 2"/>
                <a:gd name="T13" fmla="*/ 3 h 7"/>
                <a:gd name="T14" fmla="*/ 1 w 2"/>
                <a:gd name="T15" fmla="*/ 3 h 7"/>
                <a:gd name="T16" fmla="*/ 1 w 2"/>
                <a:gd name="T17" fmla="*/ 3 h 7"/>
                <a:gd name="T18" fmla="*/ 2 w 2"/>
                <a:gd name="T19" fmla="*/ 4 h 7"/>
                <a:gd name="T20" fmla="*/ 1 w 2"/>
                <a:gd name="T21" fmla="*/ 1 h 7"/>
                <a:gd name="T22" fmla="*/ 1 w 2"/>
                <a:gd name="T23" fmla="*/ 1 h 7"/>
                <a:gd name="T24" fmla="*/ 2 w 2"/>
                <a:gd name="T25" fmla="*/ 3 h 7"/>
                <a:gd name="T26" fmla="*/ 1 w 2"/>
                <a:gd name="T27" fmla="*/ 2 h 7"/>
                <a:gd name="T28" fmla="*/ 1 w 2"/>
                <a:gd name="T29" fmla="*/ 1 h 7"/>
                <a:gd name="T30" fmla="*/ 0 w 2"/>
                <a:gd name="T31" fmla="*/ 2 h 7"/>
                <a:gd name="T32" fmla="*/ 0 w 2"/>
                <a:gd name="T33" fmla="*/ 2 h 7"/>
                <a:gd name="T34" fmla="*/ 1 w 2"/>
                <a:gd name="T35" fmla="*/ 3 h 7"/>
                <a:gd name="T36" fmla="*/ 1 w 2"/>
                <a:gd name="T37" fmla="*/ 4 h 7"/>
                <a:gd name="T38" fmla="*/ 1 w 2"/>
                <a:gd name="T39" fmla="*/ 4 h 7"/>
                <a:gd name="T40" fmla="*/ 1 w 2"/>
                <a:gd name="T41" fmla="*/ 5 h 7"/>
                <a:gd name="T42" fmla="*/ 1 w 2"/>
                <a:gd name="T43" fmla="*/ 6 h 7"/>
                <a:gd name="T44" fmla="*/ 2 w 2"/>
                <a:gd name="T45" fmla="*/ 6 h 7"/>
                <a:gd name="T46" fmla="*/ 1 w 2"/>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7">
                  <a:moveTo>
                    <a:pt x="1" y="4"/>
                  </a:moveTo>
                  <a:cubicBezTo>
                    <a:pt x="1" y="4"/>
                    <a:pt x="1" y="5"/>
                    <a:pt x="2" y="5"/>
                  </a:cubicBezTo>
                  <a:cubicBezTo>
                    <a:pt x="2" y="4"/>
                    <a:pt x="1" y="4"/>
                    <a:pt x="1" y="3"/>
                  </a:cubicBezTo>
                  <a:cubicBezTo>
                    <a:pt x="1" y="3"/>
                    <a:pt x="1" y="2"/>
                    <a:pt x="1" y="2"/>
                  </a:cubicBezTo>
                  <a:cubicBezTo>
                    <a:pt x="1" y="3"/>
                    <a:pt x="1" y="4"/>
                    <a:pt x="2" y="4"/>
                  </a:cubicBezTo>
                  <a:cubicBezTo>
                    <a:pt x="2" y="4"/>
                    <a:pt x="2" y="5"/>
                    <a:pt x="2" y="5"/>
                  </a:cubicBezTo>
                  <a:cubicBezTo>
                    <a:pt x="1" y="4"/>
                    <a:pt x="2" y="4"/>
                    <a:pt x="1" y="3"/>
                  </a:cubicBezTo>
                  <a:cubicBezTo>
                    <a:pt x="1" y="3"/>
                    <a:pt x="1" y="2"/>
                    <a:pt x="1" y="3"/>
                  </a:cubicBezTo>
                  <a:cubicBezTo>
                    <a:pt x="2" y="3"/>
                    <a:pt x="1" y="3"/>
                    <a:pt x="1" y="3"/>
                  </a:cubicBezTo>
                  <a:cubicBezTo>
                    <a:pt x="2" y="4"/>
                    <a:pt x="2" y="4"/>
                    <a:pt x="2" y="4"/>
                  </a:cubicBezTo>
                  <a:cubicBezTo>
                    <a:pt x="2" y="3"/>
                    <a:pt x="2" y="3"/>
                    <a:pt x="1" y="1"/>
                  </a:cubicBezTo>
                  <a:cubicBezTo>
                    <a:pt x="1" y="0"/>
                    <a:pt x="1" y="1"/>
                    <a:pt x="1" y="1"/>
                  </a:cubicBezTo>
                  <a:cubicBezTo>
                    <a:pt x="2" y="3"/>
                    <a:pt x="2" y="3"/>
                    <a:pt x="2" y="3"/>
                  </a:cubicBezTo>
                  <a:cubicBezTo>
                    <a:pt x="2" y="2"/>
                    <a:pt x="2" y="3"/>
                    <a:pt x="1" y="2"/>
                  </a:cubicBezTo>
                  <a:cubicBezTo>
                    <a:pt x="1" y="1"/>
                    <a:pt x="1" y="1"/>
                    <a:pt x="1" y="1"/>
                  </a:cubicBezTo>
                  <a:cubicBezTo>
                    <a:pt x="1" y="1"/>
                    <a:pt x="0" y="1"/>
                    <a:pt x="0" y="2"/>
                  </a:cubicBezTo>
                  <a:cubicBezTo>
                    <a:pt x="0" y="2"/>
                    <a:pt x="0" y="2"/>
                    <a:pt x="0" y="2"/>
                  </a:cubicBezTo>
                  <a:cubicBezTo>
                    <a:pt x="1" y="2"/>
                    <a:pt x="1" y="2"/>
                    <a:pt x="1" y="3"/>
                  </a:cubicBezTo>
                  <a:cubicBezTo>
                    <a:pt x="1" y="4"/>
                    <a:pt x="1" y="4"/>
                    <a:pt x="1" y="4"/>
                  </a:cubicBezTo>
                  <a:cubicBezTo>
                    <a:pt x="1" y="4"/>
                    <a:pt x="1" y="4"/>
                    <a:pt x="1" y="4"/>
                  </a:cubicBezTo>
                  <a:cubicBezTo>
                    <a:pt x="1" y="4"/>
                    <a:pt x="1" y="5"/>
                    <a:pt x="1" y="5"/>
                  </a:cubicBezTo>
                  <a:cubicBezTo>
                    <a:pt x="1" y="6"/>
                    <a:pt x="1" y="5"/>
                    <a:pt x="1" y="6"/>
                  </a:cubicBezTo>
                  <a:cubicBezTo>
                    <a:pt x="2" y="7"/>
                    <a:pt x="1" y="5"/>
                    <a:pt x="2"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9" name="Freeform 2353"/>
            <p:cNvSpPr/>
            <p:nvPr/>
          </p:nvSpPr>
          <p:spPr bwMode="auto">
            <a:xfrm>
              <a:off x="904" y="3102"/>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0" name="Freeform 2354"/>
            <p:cNvSpPr/>
            <p:nvPr/>
          </p:nvSpPr>
          <p:spPr bwMode="auto">
            <a:xfrm>
              <a:off x="902" y="3095"/>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1" name="Freeform 2355"/>
            <p:cNvSpPr/>
            <p:nvPr/>
          </p:nvSpPr>
          <p:spPr bwMode="auto">
            <a:xfrm>
              <a:off x="907" y="3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2" name="Freeform 2356"/>
            <p:cNvSpPr/>
            <p:nvPr/>
          </p:nvSpPr>
          <p:spPr bwMode="auto">
            <a:xfrm>
              <a:off x="904" y="3093"/>
              <a:ext cx="3" cy="7"/>
            </a:xfrm>
            <a:custGeom>
              <a:avLst/>
              <a:gdLst>
                <a:gd name="T0" fmla="*/ 0 w 1"/>
                <a:gd name="T1" fmla="*/ 0 h 3"/>
                <a:gd name="T2" fmla="*/ 0 w 1"/>
                <a:gd name="T3" fmla="*/ 1 h 3"/>
                <a:gd name="T4" fmla="*/ 1 w 1"/>
                <a:gd name="T5" fmla="*/ 3 h 3"/>
                <a:gd name="T6" fmla="*/ 1 w 1"/>
                <a:gd name="T7" fmla="*/ 1 h 3"/>
                <a:gd name="T8" fmla="*/ 1 w 1"/>
                <a:gd name="T9" fmla="*/ 1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cubicBezTo>
                    <a:pt x="0" y="1"/>
                    <a:pt x="1" y="1"/>
                    <a:pt x="0" y="1"/>
                  </a:cubicBezTo>
                  <a:cubicBezTo>
                    <a:pt x="1" y="3"/>
                    <a:pt x="1" y="3"/>
                    <a:pt x="1" y="3"/>
                  </a:cubicBezTo>
                  <a:cubicBezTo>
                    <a:pt x="1" y="3"/>
                    <a:pt x="1" y="2"/>
                    <a:pt x="1" y="1"/>
                  </a:cubicBezTo>
                  <a:cubicBezTo>
                    <a:pt x="1" y="2"/>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3" name="Freeform 2357"/>
            <p:cNvSpPr/>
            <p:nvPr/>
          </p:nvSpPr>
          <p:spPr bwMode="auto">
            <a:xfrm>
              <a:off x="907" y="3090"/>
              <a:ext cx="11" cy="14"/>
            </a:xfrm>
            <a:custGeom>
              <a:avLst/>
              <a:gdLst>
                <a:gd name="T0" fmla="*/ 1 w 5"/>
                <a:gd name="T1" fmla="*/ 4 h 6"/>
                <a:gd name="T2" fmla="*/ 1 w 5"/>
                <a:gd name="T3" fmla="*/ 4 h 6"/>
                <a:gd name="T4" fmla="*/ 2 w 5"/>
                <a:gd name="T5" fmla="*/ 4 h 6"/>
                <a:gd name="T6" fmla="*/ 2 w 5"/>
                <a:gd name="T7" fmla="*/ 5 h 6"/>
                <a:gd name="T8" fmla="*/ 2 w 5"/>
                <a:gd name="T9" fmla="*/ 4 h 6"/>
                <a:gd name="T10" fmla="*/ 2 w 5"/>
                <a:gd name="T11" fmla="*/ 4 h 6"/>
                <a:gd name="T12" fmla="*/ 1 w 5"/>
                <a:gd name="T13" fmla="*/ 3 h 6"/>
                <a:gd name="T14" fmla="*/ 3 w 5"/>
                <a:gd name="T15" fmla="*/ 4 h 6"/>
                <a:gd name="T16" fmla="*/ 1 w 5"/>
                <a:gd name="T17" fmla="*/ 2 h 6"/>
                <a:gd name="T18" fmla="*/ 2 w 5"/>
                <a:gd name="T19" fmla="*/ 3 h 6"/>
                <a:gd name="T20" fmla="*/ 2 w 5"/>
                <a:gd name="T21" fmla="*/ 3 h 6"/>
                <a:gd name="T22" fmla="*/ 2 w 5"/>
                <a:gd name="T23" fmla="*/ 3 h 6"/>
                <a:gd name="T24" fmla="*/ 3 w 5"/>
                <a:gd name="T25" fmla="*/ 4 h 6"/>
                <a:gd name="T26" fmla="*/ 3 w 5"/>
                <a:gd name="T27" fmla="*/ 3 h 6"/>
                <a:gd name="T28" fmla="*/ 4 w 5"/>
                <a:gd name="T29" fmla="*/ 4 h 6"/>
                <a:gd name="T30" fmla="*/ 4 w 5"/>
                <a:gd name="T31" fmla="*/ 3 h 6"/>
                <a:gd name="T32" fmla="*/ 4 w 5"/>
                <a:gd name="T33" fmla="*/ 3 h 6"/>
                <a:gd name="T34" fmla="*/ 2 w 5"/>
                <a:gd name="T35" fmla="*/ 1 h 6"/>
                <a:gd name="T36" fmla="*/ 3 w 5"/>
                <a:gd name="T37" fmla="*/ 1 h 6"/>
                <a:gd name="T38" fmla="*/ 4 w 5"/>
                <a:gd name="T39" fmla="*/ 3 h 6"/>
                <a:gd name="T40" fmla="*/ 3 w 5"/>
                <a:gd name="T41" fmla="*/ 2 h 6"/>
                <a:gd name="T42" fmla="*/ 5 w 5"/>
                <a:gd name="T43" fmla="*/ 3 h 6"/>
                <a:gd name="T44" fmla="*/ 3 w 5"/>
                <a:gd name="T45" fmla="*/ 1 h 6"/>
                <a:gd name="T46" fmla="*/ 4 w 5"/>
                <a:gd name="T47" fmla="*/ 1 h 6"/>
                <a:gd name="T48" fmla="*/ 2 w 5"/>
                <a:gd name="T49" fmla="*/ 0 h 6"/>
                <a:gd name="T50" fmla="*/ 2 w 5"/>
                <a:gd name="T51" fmla="*/ 1 h 6"/>
                <a:gd name="T52" fmla="*/ 2 w 5"/>
                <a:gd name="T53" fmla="*/ 2 h 6"/>
                <a:gd name="T54" fmla="*/ 1 w 5"/>
                <a:gd name="T55" fmla="*/ 1 h 6"/>
                <a:gd name="T56" fmla="*/ 2 w 5"/>
                <a:gd name="T57" fmla="*/ 2 h 6"/>
                <a:gd name="T58" fmla="*/ 1 w 5"/>
                <a:gd name="T59" fmla="*/ 1 h 6"/>
                <a:gd name="T60" fmla="*/ 2 w 5"/>
                <a:gd name="T61" fmla="*/ 2 h 6"/>
                <a:gd name="T62" fmla="*/ 1 w 5"/>
                <a:gd name="T63" fmla="*/ 1 h 6"/>
                <a:gd name="T64" fmla="*/ 0 w 5"/>
                <a:gd name="T65" fmla="*/ 2 h 6"/>
                <a:gd name="T66" fmla="*/ 1 w 5"/>
                <a:gd name="T67" fmla="*/ 3 h 6"/>
                <a:gd name="T68" fmla="*/ 1 w 5"/>
                <a:gd name="T69" fmla="*/ 3 h 6"/>
                <a:gd name="T70" fmla="*/ 1 w 5"/>
                <a:gd name="T71" fmla="*/ 4 h 6"/>
                <a:gd name="T72" fmla="*/ 0 w 5"/>
                <a:gd name="T73" fmla="*/ 2 h 6"/>
                <a:gd name="T74" fmla="*/ 0 w 5"/>
                <a:gd name="T75" fmla="*/ 2 h 6"/>
                <a:gd name="T76" fmla="*/ 0 w 5"/>
                <a:gd name="T77" fmla="*/ 3 h 6"/>
                <a:gd name="T78" fmla="*/ 0 w 5"/>
                <a:gd name="T79" fmla="*/ 2 h 6"/>
                <a:gd name="T80" fmla="*/ 1 w 5"/>
                <a:gd name="T81" fmla="*/ 5 h 6"/>
                <a:gd name="T82" fmla="*/ 2 w 5"/>
                <a:gd name="T83" fmla="*/ 5 h 6"/>
                <a:gd name="T84" fmla="*/ 1 w 5"/>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6">
                  <a:moveTo>
                    <a:pt x="1" y="4"/>
                  </a:moveTo>
                  <a:cubicBezTo>
                    <a:pt x="1" y="4"/>
                    <a:pt x="1" y="3"/>
                    <a:pt x="1" y="4"/>
                  </a:cubicBezTo>
                  <a:cubicBezTo>
                    <a:pt x="2" y="4"/>
                    <a:pt x="2" y="4"/>
                    <a:pt x="2" y="4"/>
                  </a:cubicBezTo>
                  <a:cubicBezTo>
                    <a:pt x="2" y="5"/>
                    <a:pt x="2" y="4"/>
                    <a:pt x="2" y="5"/>
                  </a:cubicBezTo>
                  <a:cubicBezTo>
                    <a:pt x="2" y="4"/>
                    <a:pt x="2" y="4"/>
                    <a:pt x="2" y="4"/>
                  </a:cubicBezTo>
                  <a:cubicBezTo>
                    <a:pt x="2" y="4"/>
                    <a:pt x="1" y="3"/>
                    <a:pt x="2" y="4"/>
                  </a:cubicBezTo>
                  <a:cubicBezTo>
                    <a:pt x="2" y="3"/>
                    <a:pt x="2" y="3"/>
                    <a:pt x="1" y="3"/>
                  </a:cubicBezTo>
                  <a:cubicBezTo>
                    <a:pt x="2" y="4"/>
                    <a:pt x="2" y="4"/>
                    <a:pt x="3" y="4"/>
                  </a:cubicBezTo>
                  <a:cubicBezTo>
                    <a:pt x="3" y="4"/>
                    <a:pt x="2" y="3"/>
                    <a:pt x="1" y="2"/>
                  </a:cubicBezTo>
                  <a:cubicBezTo>
                    <a:pt x="2" y="3"/>
                    <a:pt x="1" y="2"/>
                    <a:pt x="2" y="3"/>
                  </a:cubicBezTo>
                  <a:cubicBezTo>
                    <a:pt x="2" y="3"/>
                    <a:pt x="2" y="3"/>
                    <a:pt x="2" y="3"/>
                  </a:cubicBezTo>
                  <a:cubicBezTo>
                    <a:pt x="3" y="4"/>
                    <a:pt x="2" y="2"/>
                    <a:pt x="2" y="3"/>
                  </a:cubicBezTo>
                  <a:cubicBezTo>
                    <a:pt x="3" y="4"/>
                    <a:pt x="3" y="4"/>
                    <a:pt x="3" y="4"/>
                  </a:cubicBezTo>
                  <a:cubicBezTo>
                    <a:pt x="3" y="3"/>
                    <a:pt x="3" y="3"/>
                    <a:pt x="3" y="3"/>
                  </a:cubicBezTo>
                  <a:cubicBezTo>
                    <a:pt x="4" y="4"/>
                    <a:pt x="4" y="4"/>
                    <a:pt x="4" y="4"/>
                  </a:cubicBezTo>
                  <a:cubicBezTo>
                    <a:pt x="3" y="3"/>
                    <a:pt x="4" y="3"/>
                    <a:pt x="4" y="3"/>
                  </a:cubicBezTo>
                  <a:cubicBezTo>
                    <a:pt x="4" y="3"/>
                    <a:pt x="4" y="3"/>
                    <a:pt x="4" y="3"/>
                  </a:cubicBezTo>
                  <a:cubicBezTo>
                    <a:pt x="4" y="2"/>
                    <a:pt x="4" y="3"/>
                    <a:pt x="2" y="1"/>
                  </a:cubicBezTo>
                  <a:cubicBezTo>
                    <a:pt x="4" y="3"/>
                    <a:pt x="2" y="1"/>
                    <a:pt x="3" y="1"/>
                  </a:cubicBezTo>
                  <a:cubicBezTo>
                    <a:pt x="4" y="2"/>
                    <a:pt x="3" y="2"/>
                    <a:pt x="4" y="3"/>
                  </a:cubicBezTo>
                  <a:cubicBezTo>
                    <a:pt x="3" y="2"/>
                    <a:pt x="4" y="2"/>
                    <a:pt x="3" y="2"/>
                  </a:cubicBezTo>
                  <a:cubicBezTo>
                    <a:pt x="4" y="3"/>
                    <a:pt x="4" y="2"/>
                    <a:pt x="5" y="3"/>
                  </a:cubicBezTo>
                  <a:cubicBezTo>
                    <a:pt x="3" y="1"/>
                    <a:pt x="3" y="1"/>
                    <a:pt x="3" y="1"/>
                  </a:cubicBezTo>
                  <a:cubicBezTo>
                    <a:pt x="4" y="2"/>
                    <a:pt x="4" y="1"/>
                    <a:pt x="4" y="1"/>
                  </a:cubicBezTo>
                  <a:cubicBezTo>
                    <a:pt x="4" y="1"/>
                    <a:pt x="2" y="0"/>
                    <a:pt x="2" y="0"/>
                  </a:cubicBezTo>
                  <a:cubicBezTo>
                    <a:pt x="2" y="0"/>
                    <a:pt x="2" y="1"/>
                    <a:pt x="2" y="1"/>
                  </a:cubicBezTo>
                  <a:cubicBezTo>
                    <a:pt x="3" y="2"/>
                    <a:pt x="1" y="1"/>
                    <a:pt x="2" y="2"/>
                  </a:cubicBezTo>
                  <a:cubicBezTo>
                    <a:pt x="1" y="1"/>
                    <a:pt x="1" y="1"/>
                    <a:pt x="1" y="1"/>
                  </a:cubicBezTo>
                  <a:cubicBezTo>
                    <a:pt x="1" y="1"/>
                    <a:pt x="2" y="1"/>
                    <a:pt x="2" y="2"/>
                  </a:cubicBezTo>
                  <a:cubicBezTo>
                    <a:pt x="2" y="2"/>
                    <a:pt x="2" y="1"/>
                    <a:pt x="1" y="1"/>
                  </a:cubicBezTo>
                  <a:cubicBezTo>
                    <a:pt x="1" y="1"/>
                    <a:pt x="2" y="1"/>
                    <a:pt x="2" y="2"/>
                  </a:cubicBezTo>
                  <a:cubicBezTo>
                    <a:pt x="1" y="1"/>
                    <a:pt x="1" y="1"/>
                    <a:pt x="1" y="1"/>
                  </a:cubicBezTo>
                  <a:cubicBezTo>
                    <a:pt x="1" y="1"/>
                    <a:pt x="1" y="2"/>
                    <a:pt x="0" y="2"/>
                  </a:cubicBezTo>
                  <a:cubicBezTo>
                    <a:pt x="1" y="3"/>
                    <a:pt x="1" y="3"/>
                    <a:pt x="1" y="3"/>
                  </a:cubicBezTo>
                  <a:cubicBezTo>
                    <a:pt x="1" y="2"/>
                    <a:pt x="2" y="5"/>
                    <a:pt x="1" y="3"/>
                  </a:cubicBezTo>
                  <a:cubicBezTo>
                    <a:pt x="1" y="4"/>
                    <a:pt x="1" y="4"/>
                    <a:pt x="1" y="4"/>
                  </a:cubicBezTo>
                  <a:cubicBezTo>
                    <a:pt x="1" y="4"/>
                    <a:pt x="0" y="3"/>
                    <a:pt x="0" y="2"/>
                  </a:cubicBezTo>
                  <a:cubicBezTo>
                    <a:pt x="0" y="2"/>
                    <a:pt x="0" y="2"/>
                    <a:pt x="0" y="2"/>
                  </a:cubicBezTo>
                  <a:cubicBezTo>
                    <a:pt x="0" y="3"/>
                    <a:pt x="0" y="3"/>
                    <a:pt x="0" y="3"/>
                  </a:cubicBezTo>
                  <a:cubicBezTo>
                    <a:pt x="1" y="4"/>
                    <a:pt x="0" y="3"/>
                    <a:pt x="0" y="2"/>
                  </a:cubicBezTo>
                  <a:cubicBezTo>
                    <a:pt x="0" y="3"/>
                    <a:pt x="1" y="4"/>
                    <a:pt x="1" y="5"/>
                  </a:cubicBezTo>
                  <a:cubicBezTo>
                    <a:pt x="0" y="3"/>
                    <a:pt x="2" y="6"/>
                    <a:pt x="2" y="5"/>
                  </a:cubicBezTo>
                  <a:cubicBezTo>
                    <a:pt x="2" y="5"/>
                    <a:pt x="2" y="5"/>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4" name="Freeform 2358"/>
            <p:cNvSpPr/>
            <p:nvPr/>
          </p:nvSpPr>
          <p:spPr bwMode="auto">
            <a:xfrm>
              <a:off x="907" y="309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5" name="Freeform 2359"/>
            <p:cNvSpPr/>
            <p:nvPr/>
          </p:nvSpPr>
          <p:spPr bwMode="auto">
            <a:xfrm>
              <a:off x="914" y="309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6" name="Rectangle 2360"/>
            <p:cNvSpPr>
              <a:spLocks noChangeArrowheads="1"/>
            </p:cNvSpPr>
            <p:nvPr/>
          </p:nvSpPr>
          <p:spPr bwMode="auto">
            <a:xfrm>
              <a:off x="907" y="309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97" name="Freeform 2361"/>
            <p:cNvSpPr/>
            <p:nvPr/>
          </p:nvSpPr>
          <p:spPr bwMode="auto">
            <a:xfrm>
              <a:off x="909" y="310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8" name="Freeform 2362"/>
            <p:cNvSpPr/>
            <p:nvPr/>
          </p:nvSpPr>
          <p:spPr bwMode="auto">
            <a:xfrm>
              <a:off x="918" y="309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9" name="Freeform 2363"/>
            <p:cNvSpPr/>
            <p:nvPr/>
          </p:nvSpPr>
          <p:spPr bwMode="auto">
            <a:xfrm>
              <a:off x="921" y="30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0" name="Freeform 2364"/>
            <p:cNvSpPr/>
            <p:nvPr/>
          </p:nvSpPr>
          <p:spPr bwMode="auto">
            <a:xfrm>
              <a:off x="911" y="3076"/>
              <a:ext cx="17" cy="19"/>
            </a:xfrm>
            <a:custGeom>
              <a:avLst/>
              <a:gdLst>
                <a:gd name="T0" fmla="*/ 4 w 7"/>
                <a:gd name="T1" fmla="*/ 1 h 8"/>
                <a:gd name="T2" fmla="*/ 2 w 7"/>
                <a:gd name="T3" fmla="*/ 0 h 8"/>
                <a:gd name="T4" fmla="*/ 2 w 7"/>
                <a:gd name="T5" fmla="*/ 0 h 8"/>
                <a:gd name="T6" fmla="*/ 2 w 7"/>
                <a:gd name="T7" fmla="*/ 1 h 8"/>
                <a:gd name="T8" fmla="*/ 2 w 7"/>
                <a:gd name="T9" fmla="*/ 1 h 8"/>
                <a:gd name="T10" fmla="*/ 2 w 7"/>
                <a:gd name="T11" fmla="*/ 2 h 8"/>
                <a:gd name="T12" fmla="*/ 3 w 7"/>
                <a:gd name="T13" fmla="*/ 3 h 8"/>
                <a:gd name="T14" fmla="*/ 2 w 7"/>
                <a:gd name="T15" fmla="*/ 3 h 8"/>
                <a:gd name="T16" fmla="*/ 2 w 7"/>
                <a:gd name="T17" fmla="*/ 3 h 8"/>
                <a:gd name="T18" fmla="*/ 4 w 7"/>
                <a:gd name="T19" fmla="*/ 4 h 8"/>
                <a:gd name="T20" fmla="*/ 4 w 7"/>
                <a:gd name="T21" fmla="*/ 5 h 8"/>
                <a:gd name="T22" fmla="*/ 3 w 7"/>
                <a:gd name="T23" fmla="*/ 4 h 8"/>
                <a:gd name="T24" fmla="*/ 2 w 7"/>
                <a:gd name="T25" fmla="*/ 5 h 8"/>
                <a:gd name="T26" fmla="*/ 2 w 7"/>
                <a:gd name="T27" fmla="*/ 5 h 8"/>
                <a:gd name="T28" fmla="*/ 2 w 7"/>
                <a:gd name="T29" fmla="*/ 5 h 8"/>
                <a:gd name="T30" fmla="*/ 3 w 7"/>
                <a:gd name="T31" fmla="*/ 6 h 8"/>
                <a:gd name="T32" fmla="*/ 2 w 7"/>
                <a:gd name="T33" fmla="*/ 6 h 8"/>
                <a:gd name="T34" fmla="*/ 2 w 7"/>
                <a:gd name="T35" fmla="*/ 6 h 8"/>
                <a:gd name="T36" fmla="*/ 1 w 7"/>
                <a:gd name="T37" fmla="*/ 7 h 8"/>
                <a:gd name="T38" fmla="*/ 2 w 7"/>
                <a:gd name="T39" fmla="*/ 6 h 8"/>
                <a:gd name="T40" fmla="*/ 1 w 7"/>
                <a:gd name="T41" fmla="*/ 6 h 8"/>
                <a:gd name="T42" fmla="*/ 4 w 7"/>
                <a:gd name="T43" fmla="*/ 8 h 8"/>
                <a:gd name="T44" fmla="*/ 4 w 7"/>
                <a:gd name="T45" fmla="*/ 8 h 8"/>
                <a:gd name="T46" fmla="*/ 4 w 7"/>
                <a:gd name="T47" fmla="*/ 7 h 8"/>
                <a:gd name="T48" fmla="*/ 4 w 7"/>
                <a:gd name="T49" fmla="*/ 7 h 8"/>
                <a:gd name="T50" fmla="*/ 5 w 7"/>
                <a:gd name="T51" fmla="*/ 7 h 8"/>
                <a:gd name="T52" fmla="*/ 4 w 7"/>
                <a:gd name="T53" fmla="*/ 6 h 8"/>
                <a:gd name="T54" fmla="*/ 5 w 7"/>
                <a:gd name="T55" fmla="*/ 6 h 8"/>
                <a:gd name="T56" fmla="*/ 5 w 7"/>
                <a:gd name="T57" fmla="*/ 6 h 8"/>
                <a:gd name="T58" fmla="*/ 4 w 7"/>
                <a:gd name="T59" fmla="*/ 6 h 8"/>
                <a:gd name="T60" fmla="*/ 4 w 7"/>
                <a:gd name="T61" fmla="*/ 5 h 8"/>
                <a:gd name="T62" fmla="*/ 5 w 7"/>
                <a:gd name="T63" fmla="*/ 5 h 8"/>
                <a:gd name="T64" fmla="*/ 5 w 7"/>
                <a:gd name="T65" fmla="*/ 5 h 8"/>
                <a:gd name="T66" fmla="*/ 4 w 7"/>
                <a:gd name="T67" fmla="*/ 4 h 8"/>
                <a:gd name="T68" fmla="*/ 4 w 7"/>
                <a:gd name="T69" fmla="*/ 4 h 8"/>
                <a:gd name="T70" fmla="*/ 4 w 7"/>
                <a:gd name="T71" fmla="*/ 3 h 8"/>
                <a:gd name="T72" fmla="*/ 4 w 7"/>
                <a:gd name="T73" fmla="*/ 3 h 8"/>
                <a:gd name="T74" fmla="*/ 4 w 7"/>
                <a:gd name="T75" fmla="*/ 2 h 8"/>
                <a:gd name="T76" fmla="*/ 3 w 7"/>
                <a:gd name="T77" fmla="*/ 2 h 8"/>
                <a:gd name="T78" fmla="*/ 5 w 7"/>
                <a:gd name="T7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8">
                  <a:moveTo>
                    <a:pt x="5" y="2"/>
                  </a:moveTo>
                  <a:cubicBezTo>
                    <a:pt x="5" y="2"/>
                    <a:pt x="5" y="1"/>
                    <a:pt x="4" y="1"/>
                  </a:cubicBezTo>
                  <a:cubicBezTo>
                    <a:pt x="4" y="1"/>
                    <a:pt x="4" y="1"/>
                    <a:pt x="4" y="1"/>
                  </a:cubicBezTo>
                  <a:cubicBezTo>
                    <a:pt x="4" y="1"/>
                    <a:pt x="3" y="0"/>
                    <a:pt x="2" y="0"/>
                  </a:cubicBezTo>
                  <a:cubicBezTo>
                    <a:pt x="3" y="0"/>
                    <a:pt x="3" y="0"/>
                    <a:pt x="3" y="0"/>
                  </a:cubicBezTo>
                  <a:cubicBezTo>
                    <a:pt x="4" y="1"/>
                    <a:pt x="2" y="0"/>
                    <a:pt x="2" y="0"/>
                  </a:cubicBezTo>
                  <a:cubicBezTo>
                    <a:pt x="2" y="0"/>
                    <a:pt x="4" y="1"/>
                    <a:pt x="3" y="1"/>
                  </a:cubicBezTo>
                  <a:cubicBezTo>
                    <a:pt x="3" y="1"/>
                    <a:pt x="3" y="1"/>
                    <a:pt x="2" y="1"/>
                  </a:cubicBezTo>
                  <a:cubicBezTo>
                    <a:pt x="2" y="1"/>
                    <a:pt x="4" y="1"/>
                    <a:pt x="4" y="2"/>
                  </a:cubicBezTo>
                  <a:cubicBezTo>
                    <a:pt x="0" y="0"/>
                    <a:pt x="5" y="2"/>
                    <a:pt x="2" y="1"/>
                  </a:cubicBezTo>
                  <a:cubicBezTo>
                    <a:pt x="2" y="2"/>
                    <a:pt x="2" y="2"/>
                    <a:pt x="3" y="2"/>
                  </a:cubicBezTo>
                  <a:cubicBezTo>
                    <a:pt x="2" y="2"/>
                    <a:pt x="3" y="2"/>
                    <a:pt x="2" y="2"/>
                  </a:cubicBezTo>
                  <a:cubicBezTo>
                    <a:pt x="4" y="3"/>
                    <a:pt x="0" y="2"/>
                    <a:pt x="3" y="3"/>
                  </a:cubicBezTo>
                  <a:cubicBezTo>
                    <a:pt x="2" y="3"/>
                    <a:pt x="3" y="3"/>
                    <a:pt x="3" y="3"/>
                  </a:cubicBezTo>
                  <a:cubicBezTo>
                    <a:pt x="2" y="3"/>
                    <a:pt x="2" y="3"/>
                    <a:pt x="2" y="3"/>
                  </a:cubicBezTo>
                  <a:cubicBezTo>
                    <a:pt x="2" y="2"/>
                    <a:pt x="4" y="3"/>
                    <a:pt x="2" y="3"/>
                  </a:cubicBezTo>
                  <a:cubicBezTo>
                    <a:pt x="2" y="3"/>
                    <a:pt x="3" y="3"/>
                    <a:pt x="4" y="4"/>
                  </a:cubicBezTo>
                  <a:cubicBezTo>
                    <a:pt x="3" y="4"/>
                    <a:pt x="3" y="3"/>
                    <a:pt x="2" y="3"/>
                  </a:cubicBezTo>
                  <a:cubicBezTo>
                    <a:pt x="3" y="4"/>
                    <a:pt x="2" y="3"/>
                    <a:pt x="3" y="4"/>
                  </a:cubicBezTo>
                  <a:cubicBezTo>
                    <a:pt x="3" y="4"/>
                    <a:pt x="3" y="4"/>
                    <a:pt x="4" y="4"/>
                  </a:cubicBezTo>
                  <a:cubicBezTo>
                    <a:pt x="4" y="4"/>
                    <a:pt x="5" y="5"/>
                    <a:pt x="5" y="5"/>
                  </a:cubicBezTo>
                  <a:cubicBezTo>
                    <a:pt x="3" y="5"/>
                    <a:pt x="5" y="5"/>
                    <a:pt x="4" y="5"/>
                  </a:cubicBezTo>
                  <a:cubicBezTo>
                    <a:pt x="3" y="4"/>
                    <a:pt x="3" y="4"/>
                    <a:pt x="2" y="3"/>
                  </a:cubicBezTo>
                  <a:cubicBezTo>
                    <a:pt x="2" y="3"/>
                    <a:pt x="2" y="4"/>
                    <a:pt x="3" y="4"/>
                  </a:cubicBezTo>
                  <a:cubicBezTo>
                    <a:pt x="2" y="4"/>
                    <a:pt x="2" y="4"/>
                    <a:pt x="2" y="4"/>
                  </a:cubicBezTo>
                  <a:cubicBezTo>
                    <a:pt x="1" y="4"/>
                    <a:pt x="3" y="5"/>
                    <a:pt x="2" y="5"/>
                  </a:cubicBezTo>
                  <a:cubicBezTo>
                    <a:pt x="2" y="4"/>
                    <a:pt x="2" y="4"/>
                    <a:pt x="2" y="4"/>
                  </a:cubicBezTo>
                  <a:cubicBezTo>
                    <a:pt x="3" y="5"/>
                    <a:pt x="1" y="4"/>
                    <a:pt x="2" y="5"/>
                  </a:cubicBezTo>
                  <a:cubicBezTo>
                    <a:pt x="3" y="5"/>
                    <a:pt x="3" y="5"/>
                    <a:pt x="3" y="5"/>
                  </a:cubicBezTo>
                  <a:cubicBezTo>
                    <a:pt x="1" y="4"/>
                    <a:pt x="4" y="6"/>
                    <a:pt x="2" y="5"/>
                  </a:cubicBezTo>
                  <a:cubicBezTo>
                    <a:pt x="3" y="6"/>
                    <a:pt x="4" y="7"/>
                    <a:pt x="4" y="7"/>
                  </a:cubicBezTo>
                  <a:cubicBezTo>
                    <a:pt x="3" y="6"/>
                    <a:pt x="3" y="6"/>
                    <a:pt x="3" y="6"/>
                  </a:cubicBezTo>
                  <a:cubicBezTo>
                    <a:pt x="4" y="7"/>
                    <a:pt x="2" y="5"/>
                    <a:pt x="1" y="5"/>
                  </a:cubicBezTo>
                  <a:cubicBezTo>
                    <a:pt x="2" y="5"/>
                    <a:pt x="1" y="5"/>
                    <a:pt x="2" y="6"/>
                  </a:cubicBezTo>
                  <a:cubicBezTo>
                    <a:pt x="1" y="5"/>
                    <a:pt x="1" y="5"/>
                    <a:pt x="1" y="5"/>
                  </a:cubicBezTo>
                  <a:cubicBezTo>
                    <a:pt x="1" y="5"/>
                    <a:pt x="3" y="7"/>
                    <a:pt x="2" y="6"/>
                  </a:cubicBezTo>
                  <a:cubicBezTo>
                    <a:pt x="1" y="6"/>
                    <a:pt x="1" y="6"/>
                    <a:pt x="1" y="6"/>
                  </a:cubicBezTo>
                  <a:cubicBezTo>
                    <a:pt x="1" y="6"/>
                    <a:pt x="0" y="5"/>
                    <a:pt x="1" y="7"/>
                  </a:cubicBezTo>
                  <a:cubicBezTo>
                    <a:pt x="2" y="7"/>
                    <a:pt x="3" y="8"/>
                    <a:pt x="3" y="8"/>
                  </a:cubicBezTo>
                  <a:cubicBezTo>
                    <a:pt x="3" y="8"/>
                    <a:pt x="2" y="7"/>
                    <a:pt x="2" y="6"/>
                  </a:cubicBezTo>
                  <a:cubicBezTo>
                    <a:pt x="3" y="7"/>
                    <a:pt x="3" y="7"/>
                    <a:pt x="3" y="7"/>
                  </a:cubicBezTo>
                  <a:cubicBezTo>
                    <a:pt x="2" y="7"/>
                    <a:pt x="2" y="6"/>
                    <a:pt x="1" y="6"/>
                  </a:cubicBezTo>
                  <a:cubicBezTo>
                    <a:pt x="1" y="6"/>
                    <a:pt x="2" y="7"/>
                    <a:pt x="2" y="6"/>
                  </a:cubicBezTo>
                  <a:cubicBezTo>
                    <a:pt x="3" y="7"/>
                    <a:pt x="3" y="7"/>
                    <a:pt x="4" y="8"/>
                  </a:cubicBezTo>
                  <a:cubicBezTo>
                    <a:pt x="3" y="7"/>
                    <a:pt x="3" y="7"/>
                    <a:pt x="3" y="7"/>
                  </a:cubicBezTo>
                  <a:cubicBezTo>
                    <a:pt x="3" y="7"/>
                    <a:pt x="3" y="7"/>
                    <a:pt x="4" y="8"/>
                  </a:cubicBezTo>
                  <a:cubicBezTo>
                    <a:pt x="3" y="7"/>
                    <a:pt x="5" y="8"/>
                    <a:pt x="4" y="7"/>
                  </a:cubicBezTo>
                  <a:cubicBezTo>
                    <a:pt x="4" y="7"/>
                    <a:pt x="4" y="7"/>
                    <a:pt x="4" y="7"/>
                  </a:cubicBezTo>
                  <a:cubicBezTo>
                    <a:pt x="3" y="7"/>
                    <a:pt x="3" y="7"/>
                    <a:pt x="3" y="7"/>
                  </a:cubicBezTo>
                  <a:cubicBezTo>
                    <a:pt x="4" y="7"/>
                    <a:pt x="4" y="7"/>
                    <a:pt x="4" y="7"/>
                  </a:cubicBezTo>
                  <a:cubicBezTo>
                    <a:pt x="4" y="7"/>
                    <a:pt x="3" y="6"/>
                    <a:pt x="3" y="6"/>
                  </a:cubicBezTo>
                  <a:cubicBezTo>
                    <a:pt x="4" y="7"/>
                    <a:pt x="4" y="6"/>
                    <a:pt x="5" y="7"/>
                  </a:cubicBezTo>
                  <a:cubicBezTo>
                    <a:pt x="4" y="6"/>
                    <a:pt x="4" y="6"/>
                    <a:pt x="4" y="6"/>
                  </a:cubicBezTo>
                  <a:cubicBezTo>
                    <a:pt x="4" y="6"/>
                    <a:pt x="4" y="6"/>
                    <a:pt x="4" y="6"/>
                  </a:cubicBezTo>
                  <a:cubicBezTo>
                    <a:pt x="4" y="6"/>
                    <a:pt x="4" y="6"/>
                    <a:pt x="4" y="6"/>
                  </a:cubicBezTo>
                  <a:cubicBezTo>
                    <a:pt x="5" y="6"/>
                    <a:pt x="5" y="6"/>
                    <a:pt x="5" y="6"/>
                  </a:cubicBezTo>
                  <a:cubicBezTo>
                    <a:pt x="5" y="6"/>
                    <a:pt x="5" y="6"/>
                    <a:pt x="5" y="6"/>
                  </a:cubicBezTo>
                  <a:cubicBezTo>
                    <a:pt x="5" y="6"/>
                    <a:pt x="4" y="6"/>
                    <a:pt x="5" y="6"/>
                  </a:cubicBezTo>
                  <a:cubicBezTo>
                    <a:pt x="5" y="6"/>
                    <a:pt x="5" y="6"/>
                    <a:pt x="5" y="6"/>
                  </a:cubicBezTo>
                  <a:cubicBezTo>
                    <a:pt x="5" y="6"/>
                    <a:pt x="3" y="5"/>
                    <a:pt x="4" y="6"/>
                  </a:cubicBezTo>
                  <a:cubicBezTo>
                    <a:pt x="4" y="5"/>
                    <a:pt x="4" y="5"/>
                    <a:pt x="3" y="4"/>
                  </a:cubicBezTo>
                  <a:cubicBezTo>
                    <a:pt x="3" y="5"/>
                    <a:pt x="4" y="5"/>
                    <a:pt x="4" y="5"/>
                  </a:cubicBezTo>
                  <a:cubicBezTo>
                    <a:pt x="3" y="4"/>
                    <a:pt x="5" y="5"/>
                    <a:pt x="4" y="5"/>
                  </a:cubicBezTo>
                  <a:cubicBezTo>
                    <a:pt x="5" y="5"/>
                    <a:pt x="4" y="5"/>
                    <a:pt x="5" y="5"/>
                  </a:cubicBezTo>
                  <a:cubicBezTo>
                    <a:pt x="6" y="6"/>
                    <a:pt x="4" y="5"/>
                    <a:pt x="5" y="5"/>
                  </a:cubicBezTo>
                  <a:cubicBezTo>
                    <a:pt x="5" y="5"/>
                    <a:pt x="5" y="5"/>
                    <a:pt x="5" y="5"/>
                  </a:cubicBezTo>
                  <a:cubicBezTo>
                    <a:pt x="5" y="5"/>
                    <a:pt x="4" y="4"/>
                    <a:pt x="5" y="5"/>
                  </a:cubicBezTo>
                  <a:cubicBezTo>
                    <a:pt x="4" y="4"/>
                    <a:pt x="4" y="4"/>
                    <a:pt x="4" y="4"/>
                  </a:cubicBezTo>
                  <a:cubicBezTo>
                    <a:pt x="5" y="5"/>
                    <a:pt x="5" y="4"/>
                    <a:pt x="6" y="5"/>
                  </a:cubicBezTo>
                  <a:cubicBezTo>
                    <a:pt x="4" y="4"/>
                    <a:pt x="4" y="4"/>
                    <a:pt x="4" y="4"/>
                  </a:cubicBezTo>
                  <a:cubicBezTo>
                    <a:pt x="6" y="4"/>
                    <a:pt x="4" y="4"/>
                    <a:pt x="3" y="3"/>
                  </a:cubicBezTo>
                  <a:cubicBezTo>
                    <a:pt x="3" y="3"/>
                    <a:pt x="4" y="3"/>
                    <a:pt x="4" y="3"/>
                  </a:cubicBezTo>
                  <a:cubicBezTo>
                    <a:pt x="4" y="3"/>
                    <a:pt x="4" y="3"/>
                    <a:pt x="4" y="3"/>
                  </a:cubicBezTo>
                  <a:cubicBezTo>
                    <a:pt x="4" y="3"/>
                    <a:pt x="5" y="3"/>
                    <a:pt x="4" y="3"/>
                  </a:cubicBezTo>
                  <a:cubicBezTo>
                    <a:pt x="4" y="3"/>
                    <a:pt x="5" y="3"/>
                    <a:pt x="5" y="3"/>
                  </a:cubicBezTo>
                  <a:cubicBezTo>
                    <a:pt x="4" y="2"/>
                    <a:pt x="7" y="3"/>
                    <a:pt x="4" y="2"/>
                  </a:cubicBezTo>
                  <a:cubicBezTo>
                    <a:pt x="4" y="2"/>
                    <a:pt x="3" y="2"/>
                    <a:pt x="4" y="2"/>
                  </a:cubicBezTo>
                  <a:cubicBezTo>
                    <a:pt x="3" y="2"/>
                    <a:pt x="3" y="2"/>
                    <a:pt x="3" y="2"/>
                  </a:cubicBezTo>
                  <a:cubicBezTo>
                    <a:pt x="3" y="2"/>
                    <a:pt x="4" y="2"/>
                    <a:pt x="3" y="2"/>
                  </a:cubicBezTo>
                  <a:cubicBezTo>
                    <a:pt x="5" y="2"/>
                    <a:pt x="5" y="2"/>
                    <a:pt x="5" y="2"/>
                  </a:cubicBezTo>
                  <a:cubicBezTo>
                    <a:pt x="7" y="3"/>
                    <a:pt x="3" y="1"/>
                    <a:pt x="5"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1" name="Freeform 2365"/>
            <p:cNvSpPr/>
            <p:nvPr/>
          </p:nvSpPr>
          <p:spPr bwMode="auto">
            <a:xfrm>
              <a:off x="923" y="3083"/>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2" name="Freeform 2366"/>
            <p:cNvSpPr/>
            <p:nvPr/>
          </p:nvSpPr>
          <p:spPr bwMode="auto">
            <a:xfrm>
              <a:off x="921" y="3083"/>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3" name="Freeform 2367"/>
            <p:cNvSpPr/>
            <p:nvPr/>
          </p:nvSpPr>
          <p:spPr bwMode="auto">
            <a:xfrm>
              <a:off x="923" y="30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4" name="Freeform 2368"/>
            <p:cNvSpPr/>
            <p:nvPr/>
          </p:nvSpPr>
          <p:spPr bwMode="auto">
            <a:xfrm>
              <a:off x="921" y="3078"/>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5" name="Freeform 2369"/>
            <p:cNvSpPr/>
            <p:nvPr/>
          </p:nvSpPr>
          <p:spPr bwMode="auto">
            <a:xfrm>
              <a:off x="911" y="3066"/>
              <a:ext cx="15" cy="12"/>
            </a:xfrm>
            <a:custGeom>
              <a:avLst/>
              <a:gdLst>
                <a:gd name="T0" fmla="*/ 4 w 6"/>
                <a:gd name="T1" fmla="*/ 2 h 5"/>
                <a:gd name="T2" fmla="*/ 3 w 6"/>
                <a:gd name="T3" fmla="*/ 1 h 5"/>
                <a:gd name="T4" fmla="*/ 4 w 6"/>
                <a:gd name="T5" fmla="*/ 1 h 5"/>
                <a:gd name="T6" fmla="*/ 2 w 6"/>
                <a:gd name="T7" fmla="*/ 0 h 5"/>
                <a:gd name="T8" fmla="*/ 3 w 6"/>
                <a:gd name="T9" fmla="*/ 2 h 5"/>
                <a:gd name="T10" fmla="*/ 2 w 6"/>
                <a:gd name="T11" fmla="*/ 2 h 5"/>
                <a:gd name="T12" fmla="*/ 3 w 6"/>
                <a:gd name="T13" fmla="*/ 3 h 5"/>
                <a:gd name="T14" fmla="*/ 2 w 6"/>
                <a:gd name="T15" fmla="*/ 3 h 5"/>
                <a:gd name="T16" fmla="*/ 2 w 6"/>
                <a:gd name="T17" fmla="*/ 3 h 5"/>
                <a:gd name="T18" fmla="*/ 3 w 6"/>
                <a:gd name="T19" fmla="*/ 3 h 5"/>
                <a:gd name="T20" fmla="*/ 3 w 6"/>
                <a:gd name="T21" fmla="*/ 3 h 5"/>
                <a:gd name="T22" fmla="*/ 3 w 6"/>
                <a:gd name="T23" fmla="*/ 3 h 5"/>
                <a:gd name="T24" fmla="*/ 3 w 6"/>
                <a:gd name="T25" fmla="*/ 4 h 5"/>
                <a:gd name="T26" fmla="*/ 3 w 6"/>
                <a:gd name="T27" fmla="*/ 3 h 5"/>
                <a:gd name="T28" fmla="*/ 3 w 6"/>
                <a:gd name="T29" fmla="*/ 4 h 5"/>
                <a:gd name="T30" fmla="*/ 2 w 6"/>
                <a:gd name="T31" fmla="*/ 3 h 5"/>
                <a:gd name="T32" fmla="*/ 3 w 6"/>
                <a:gd name="T33" fmla="*/ 4 h 5"/>
                <a:gd name="T34" fmla="*/ 4 w 6"/>
                <a:gd name="T35" fmla="*/ 5 h 5"/>
                <a:gd name="T36" fmla="*/ 4 w 6"/>
                <a:gd name="T37" fmla="*/ 4 h 5"/>
                <a:gd name="T38" fmla="*/ 4 w 6"/>
                <a:gd name="T39" fmla="*/ 4 h 5"/>
                <a:gd name="T40" fmla="*/ 3 w 6"/>
                <a:gd name="T41" fmla="*/ 4 h 5"/>
                <a:gd name="T42" fmla="*/ 4 w 6"/>
                <a:gd name="T43" fmla="*/ 4 h 5"/>
                <a:gd name="T44" fmla="*/ 5 w 6"/>
                <a:gd name="T45" fmla="*/ 4 h 5"/>
                <a:gd name="T46" fmla="*/ 5 w 6"/>
                <a:gd name="T47" fmla="*/ 4 h 5"/>
                <a:gd name="T48" fmla="*/ 5 w 6"/>
                <a:gd name="T49" fmla="*/ 4 h 5"/>
                <a:gd name="T50" fmla="*/ 5 w 6"/>
                <a:gd name="T51" fmla="*/ 4 h 5"/>
                <a:gd name="T52" fmla="*/ 3 w 6"/>
                <a:gd name="T53" fmla="*/ 3 h 5"/>
                <a:gd name="T54" fmla="*/ 3 w 6"/>
                <a:gd name="T55" fmla="*/ 3 h 5"/>
                <a:gd name="T56" fmla="*/ 4 w 6"/>
                <a:gd name="T57" fmla="*/ 4 h 5"/>
                <a:gd name="T58" fmla="*/ 4 w 6"/>
                <a:gd name="T59" fmla="*/ 3 h 5"/>
                <a:gd name="T60" fmla="*/ 5 w 6"/>
                <a:gd name="T61" fmla="*/ 4 h 5"/>
                <a:gd name="T62" fmla="*/ 4 w 6"/>
                <a:gd name="T63" fmla="*/ 3 h 5"/>
                <a:gd name="T64" fmla="*/ 4 w 6"/>
                <a:gd name="T65" fmla="*/ 3 h 5"/>
                <a:gd name="T66" fmla="*/ 5 w 6"/>
                <a:gd name="T67" fmla="*/ 3 h 5"/>
                <a:gd name="T68" fmla="*/ 4 w 6"/>
                <a:gd name="T69" fmla="*/ 3 h 5"/>
                <a:gd name="T70" fmla="*/ 4 w 6"/>
                <a:gd name="T71" fmla="*/ 2 h 5"/>
                <a:gd name="T72" fmla="*/ 4 w 6"/>
                <a:gd name="T73" fmla="*/ 2 h 5"/>
                <a:gd name="T74" fmla="*/ 4 w 6"/>
                <a:gd name="T75" fmla="*/ 2 h 5"/>
                <a:gd name="T76" fmla="*/ 4 w 6"/>
                <a:gd name="T77" fmla="*/ 2 h 5"/>
                <a:gd name="T78" fmla="*/ 3 w 6"/>
                <a:gd name="T79" fmla="*/ 1 h 5"/>
                <a:gd name="T80" fmla="*/ 4 w 6"/>
                <a:gd name="T8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5">
                  <a:moveTo>
                    <a:pt x="4" y="2"/>
                  </a:moveTo>
                  <a:cubicBezTo>
                    <a:pt x="3" y="1"/>
                    <a:pt x="3" y="1"/>
                    <a:pt x="3" y="1"/>
                  </a:cubicBezTo>
                  <a:cubicBezTo>
                    <a:pt x="4" y="1"/>
                    <a:pt x="3" y="1"/>
                    <a:pt x="4" y="1"/>
                  </a:cubicBezTo>
                  <a:cubicBezTo>
                    <a:pt x="3" y="1"/>
                    <a:pt x="4" y="1"/>
                    <a:pt x="2" y="0"/>
                  </a:cubicBezTo>
                  <a:cubicBezTo>
                    <a:pt x="3" y="1"/>
                    <a:pt x="1" y="1"/>
                    <a:pt x="3" y="2"/>
                  </a:cubicBezTo>
                  <a:cubicBezTo>
                    <a:pt x="2" y="2"/>
                    <a:pt x="2" y="2"/>
                    <a:pt x="2" y="2"/>
                  </a:cubicBezTo>
                  <a:cubicBezTo>
                    <a:pt x="4" y="3"/>
                    <a:pt x="0" y="2"/>
                    <a:pt x="3" y="3"/>
                  </a:cubicBezTo>
                  <a:cubicBezTo>
                    <a:pt x="2" y="3"/>
                    <a:pt x="2" y="3"/>
                    <a:pt x="2" y="3"/>
                  </a:cubicBezTo>
                  <a:cubicBezTo>
                    <a:pt x="1" y="2"/>
                    <a:pt x="4" y="4"/>
                    <a:pt x="2" y="3"/>
                  </a:cubicBezTo>
                  <a:cubicBezTo>
                    <a:pt x="3" y="3"/>
                    <a:pt x="3" y="3"/>
                    <a:pt x="3" y="3"/>
                  </a:cubicBezTo>
                  <a:cubicBezTo>
                    <a:pt x="3" y="3"/>
                    <a:pt x="3" y="3"/>
                    <a:pt x="3" y="3"/>
                  </a:cubicBezTo>
                  <a:cubicBezTo>
                    <a:pt x="3" y="3"/>
                    <a:pt x="3" y="3"/>
                    <a:pt x="3" y="3"/>
                  </a:cubicBezTo>
                  <a:cubicBezTo>
                    <a:pt x="3" y="4"/>
                    <a:pt x="3" y="4"/>
                    <a:pt x="3" y="4"/>
                  </a:cubicBezTo>
                  <a:cubicBezTo>
                    <a:pt x="2" y="3"/>
                    <a:pt x="3" y="4"/>
                    <a:pt x="3" y="3"/>
                  </a:cubicBezTo>
                  <a:cubicBezTo>
                    <a:pt x="2" y="3"/>
                    <a:pt x="3" y="4"/>
                    <a:pt x="3" y="4"/>
                  </a:cubicBezTo>
                  <a:cubicBezTo>
                    <a:pt x="3" y="4"/>
                    <a:pt x="2" y="4"/>
                    <a:pt x="2" y="3"/>
                  </a:cubicBezTo>
                  <a:cubicBezTo>
                    <a:pt x="3" y="4"/>
                    <a:pt x="1" y="3"/>
                    <a:pt x="3" y="4"/>
                  </a:cubicBezTo>
                  <a:cubicBezTo>
                    <a:pt x="4" y="5"/>
                    <a:pt x="4" y="5"/>
                    <a:pt x="4" y="5"/>
                  </a:cubicBezTo>
                  <a:cubicBezTo>
                    <a:pt x="5" y="5"/>
                    <a:pt x="4" y="5"/>
                    <a:pt x="4" y="4"/>
                  </a:cubicBezTo>
                  <a:cubicBezTo>
                    <a:pt x="4" y="4"/>
                    <a:pt x="4" y="4"/>
                    <a:pt x="4" y="4"/>
                  </a:cubicBezTo>
                  <a:cubicBezTo>
                    <a:pt x="1" y="3"/>
                    <a:pt x="4" y="4"/>
                    <a:pt x="3" y="4"/>
                  </a:cubicBezTo>
                  <a:cubicBezTo>
                    <a:pt x="4" y="4"/>
                    <a:pt x="4" y="4"/>
                    <a:pt x="4" y="4"/>
                  </a:cubicBezTo>
                  <a:cubicBezTo>
                    <a:pt x="6" y="5"/>
                    <a:pt x="3" y="4"/>
                    <a:pt x="5" y="4"/>
                  </a:cubicBezTo>
                  <a:cubicBezTo>
                    <a:pt x="5" y="4"/>
                    <a:pt x="5" y="4"/>
                    <a:pt x="5" y="4"/>
                  </a:cubicBezTo>
                  <a:cubicBezTo>
                    <a:pt x="6" y="5"/>
                    <a:pt x="5" y="4"/>
                    <a:pt x="5" y="4"/>
                  </a:cubicBezTo>
                  <a:cubicBezTo>
                    <a:pt x="5" y="4"/>
                    <a:pt x="5" y="4"/>
                    <a:pt x="5" y="4"/>
                  </a:cubicBezTo>
                  <a:cubicBezTo>
                    <a:pt x="4" y="4"/>
                    <a:pt x="3" y="3"/>
                    <a:pt x="3" y="3"/>
                  </a:cubicBezTo>
                  <a:cubicBezTo>
                    <a:pt x="4" y="4"/>
                    <a:pt x="3" y="3"/>
                    <a:pt x="3" y="3"/>
                  </a:cubicBezTo>
                  <a:cubicBezTo>
                    <a:pt x="4" y="4"/>
                    <a:pt x="4" y="4"/>
                    <a:pt x="4" y="4"/>
                  </a:cubicBezTo>
                  <a:cubicBezTo>
                    <a:pt x="4" y="3"/>
                    <a:pt x="4" y="3"/>
                    <a:pt x="4" y="3"/>
                  </a:cubicBezTo>
                  <a:cubicBezTo>
                    <a:pt x="4" y="3"/>
                    <a:pt x="5" y="4"/>
                    <a:pt x="5" y="4"/>
                  </a:cubicBezTo>
                  <a:cubicBezTo>
                    <a:pt x="5" y="4"/>
                    <a:pt x="5" y="4"/>
                    <a:pt x="4" y="3"/>
                  </a:cubicBezTo>
                  <a:cubicBezTo>
                    <a:pt x="5" y="4"/>
                    <a:pt x="5" y="3"/>
                    <a:pt x="4" y="3"/>
                  </a:cubicBezTo>
                  <a:cubicBezTo>
                    <a:pt x="4" y="3"/>
                    <a:pt x="5" y="3"/>
                    <a:pt x="5" y="3"/>
                  </a:cubicBezTo>
                  <a:cubicBezTo>
                    <a:pt x="5" y="3"/>
                    <a:pt x="5" y="3"/>
                    <a:pt x="4" y="3"/>
                  </a:cubicBezTo>
                  <a:cubicBezTo>
                    <a:pt x="3" y="2"/>
                    <a:pt x="4" y="2"/>
                    <a:pt x="4" y="2"/>
                  </a:cubicBezTo>
                  <a:cubicBezTo>
                    <a:pt x="4" y="2"/>
                    <a:pt x="4" y="2"/>
                    <a:pt x="4" y="2"/>
                  </a:cubicBezTo>
                  <a:cubicBezTo>
                    <a:pt x="3" y="2"/>
                    <a:pt x="5" y="2"/>
                    <a:pt x="4" y="2"/>
                  </a:cubicBezTo>
                  <a:cubicBezTo>
                    <a:pt x="4" y="2"/>
                    <a:pt x="4" y="2"/>
                    <a:pt x="4" y="2"/>
                  </a:cubicBezTo>
                  <a:cubicBezTo>
                    <a:pt x="4" y="2"/>
                    <a:pt x="2" y="1"/>
                    <a:pt x="3" y="1"/>
                  </a:cubicBezTo>
                  <a:cubicBezTo>
                    <a:pt x="4" y="1"/>
                    <a:pt x="3" y="1"/>
                    <a:pt x="4"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6" name="Freeform 2370"/>
            <p:cNvSpPr/>
            <p:nvPr/>
          </p:nvSpPr>
          <p:spPr bwMode="auto">
            <a:xfrm>
              <a:off x="916" y="3066"/>
              <a:ext cx="5" cy="3"/>
            </a:xfrm>
            <a:custGeom>
              <a:avLst/>
              <a:gdLst>
                <a:gd name="T0" fmla="*/ 1 w 2"/>
                <a:gd name="T1" fmla="*/ 1 h 1"/>
                <a:gd name="T2" fmla="*/ 2 w 2"/>
                <a:gd name="T3" fmla="*/ 1 h 1"/>
                <a:gd name="T4" fmla="*/ 0 w 2"/>
                <a:gd name="T5" fmla="*/ 0 h 1"/>
                <a:gd name="T6" fmla="*/ 1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0"/>
                    <a:pt x="0" y="0"/>
                  </a:cubicBezTo>
                  <a:cubicBezTo>
                    <a:pt x="0" y="0"/>
                    <a:pt x="0" y="0"/>
                    <a:pt x="1"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7" name="Freeform 2371"/>
            <p:cNvSpPr/>
            <p:nvPr/>
          </p:nvSpPr>
          <p:spPr bwMode="auto">
            <a:xfrm>
              <a:off x="914" y="3062"/>
              <a:ext cx="9" cy="7"/>
            </a:xfrm>
            <a:custGeom>
              <a:avLst/>
              <a:gdLst>
                <a:gd name="T0" fmla="*/ 2 w 4"/>
                <a:gd name="T1" fmla="*/ 1 h 3"/>
                <a:gd name="T2" fmla="*/ 1 w 4"/>
                <a:gd name="T3" fmla="*/ 1 h 3"/>
                <a:gd name="T4" fmla="*/ 1 w 4"/>
                <a:gd name="T5" fmla="*/ 1 h 3"/>
                <a:gd name="T6" fmla="*/ 2 w 4"/>
                <a:gd name="T7" fmla="*/ 2 h 3"/>
                <a:gd name="T8" fmla="*/ 1 w 4"/>
                <a:gd name="T9" fmla="*/ 2 h 3"/>
                <a:gd name="T10" fmla="*/ 2 w 4"/>
                <a:gd name="T11" fmla="*/ 3 h 3"/>
                <a:gd name="T12" fmla="*/ 2 w 4"/>
                <a:gd name="T13" fmla="*/ 2 h 3"/>
                <a:gd name="T14" fmla="*/ 3 w 4"/>
                <a:gd name="T15" fmla="*/ 3 h 3"/>
                <a:gd name="T16" fmla="*/ 2 w 4"/>
                <a:gd name="T17" fmla="*/ 2 h 3"/>
                <a:gd name="T18" fmla="*/ 3 w 4"/>
                <a:gd name="T19" fmla="*/ 3 h 3"/>
                <a:gd name="T20" fmla="*/ 2 w 4"/>
                <a:gd name="T21" fmla="*/ 2 h 3"/>
                <a:gd name="T22" fmla="*/ 3 w 4"/>
                <a:gd name="T23" fmla="*/ 2 h 3"/>
                <a:gd name="T24" fmla="*/ 4 w 4"/>
                <a:gd name="T25" fmla="*/ 2 h 3"/>
                <a:gd name="T26" fmla="*/ 3 w 4"/>
                <a:gd name="T27" fmla="*/ 2 h 3"/>
                <a:gd name="T28" fmla="*/ 2 w 4"/>
                <a:gd name="T29" fmla="*/ 2 h 3"/>
                <a:gd name="T30" fmla="*/ 4 w 4"/>
                <a:gd name="T31" fmla="*/ 2 h 3"/>
                <a:gd name="T32" fmla="*/ 3 w 4"/>
                <a:gd name="T33" fmla="*/ 1 h 3"/>
                <a:gd name="T34" fmla="*/ 2 w 4"/>
                <a:gd name="T35" fmla="*/ 1 h 3"/>
                <a:gd name="T36" fmla="*/ 3 w 4"/>
                <a:gd name="T37" fmla="*/ 1 h 3"/>
                <a:gd name="T38" fmla="*/ 3 w 4"/>
                <a:gd name="T39" fmla="*/ 1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1" y="1"/>
                    <a:pt x="1" y="1"/>
                    <a:pt x="1" y="1"/>
                  </a:cubicBezTo>
                  <a:cubicBezTo>
                    <a:pt x="1" y="1"/>
                    <a:pt x="2" y="2"/>
                    <a:pt x="1" y="1"/>
                  </a:cubicBezTo>
                  <a:cubicBezTo>
                    <a:pt x="1" y="1"/>
                    <a:pt x="2" y="2"/>
                    <a:pt x="2" y="2"/>
                  </a:cubicBezTo>
                  <a:cubicBezTo>
                    <a:pt x="1" y="2"/>
                    <a:pt x="1" y="2"/>
                    <a:pt x="1" y="2"/>
                  </a:cubicBezTo>
                  <a:cubicBezTo>
                    <a:pt x="2" y="2"/>
                    <a:pt x="1" y="2"/>
                    <a:pt x="2" y="3"/>
                  </a:cubicBezTo>
                  <a:cubicBezTo>
                    <a:pt x="3" y="3"/>
                    <a:pt x="2" y="2"/>
                    <a:pt x="2" y="2"/>
                  </a:cubicBezTo>
                  <a:cubicBezTo>
                    <a:pt x="3" y="3"/>
                    <a:pt x="3" y="3"/>
                    <a:pt x="3" y="3"/>
                  </a:cubicBezTo>
                  <a:cubicBezTo>
                    <a:pt x="2" y="2"/>
                    <a:pt x="2" y="2"/>
                    <a:pt x="2" y="2"/>
                  </a:cubicBezTo>
                  <a:cubicBezTo>
                    <a:pt x="3" y="3"/>
                    <a:pt x="3" y="3"/>
                    <a:pt x="3" y="3"/>
                  </a:cubicBezTo>
                  <a:cubicBezTo>
                    <a:pt x="4" y="3"/>
                    <a:pt x="1" y="2"/>
                    <a:pt x="2" y="2"/>
                  </a:cubicBezTo>
                  <a:cubicBezTo>
                    <a:pt x="3" y="2"/>
                    <a:pt x="3" y="2"/>
                    <a:pt x="3" y="2"/>
                  </a:cubicBezTo>
                  <a:cubicBezTo>
                    <a:pt x="3" y="2"/>
                    <a:pt x="3" y="2"/>
                    <a:pt x="4" y="2"/>
                  </a:cubicBezTo>
                  <a:cubicBezTo>
                    <a:pt x="4" y="2"/>
                    <a:pt x="3" y="2"/>
                    <a:pt x="3" y="2"/>
                  </a:cubicBezTo>
                  <a:cubicBezTo>
                    <a:pt x="3" y="2"/>
                    <a:pt x="3" y="2"/>
                    <a:pt x="2" y="2"/>
                  </a:cubicBezTo>
                  <a:cubicBezTo>
                    <a:pt x="1" y="1"/>
                    <a:pt x="3" y="2"/>
                    <a:pt x="4" y="2"/>
                  </a:cubicBezTo>
                  <a:cubicBezTo>
                    <a:pt x="3" y="2"/>
                    <a:pt x="2" y="1"/>
                    <a:pt x="3" y="1"/>
                  </a:cubicBezTo>
                  <a:cubicBezTo>
                    <a:pt x="2" y="1"/>
                    <a:pt x="2" y="1"/>
                    <a:pt x="2" y="1"/>
                  </a:cubicBezTo>
                  <a:cubicBezTo>
                    <a:pt x="3" y="1"/>
                    <a:pt x="3" y="1"/>
                    <a:pt x="3" y="1"/>
                  </a:cubicBezTo>
                  <a:cubicBezTo>
                    <a:pt x="3" y="1"/>
                    <a:pt x="3" y="1"/>
                    <a:pt x="3" y="1"/>
                  </a:cubicBezTo>
                  <a:cubicBezTo>
                    <a:pt x="2" y="1"/>
                    <a:pt x="1"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8" name="Rectangle 2372"/>
            <p:cNvSpPr>
              <a:spLocks noChangeArrowheads="1"/>
            </p:cNvSpPr>
            <p:nvPr/>
          </p:nvSpPr>
          <p:spPr bwMode="auto">
            <a:xfrm>
              <a:off x="916" y="306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09" name="Freeform 2373"/>
            <p:cNvSpPr/>
            <p:nvPr/>
          </p:nvSpPr>
          <p:spPr bwMode="auto">
            <a:xfrm>
              <a:off x="778" y="3107"/>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0" name="Freeform 2374"/>
            <p:cNvSpPr/>
            <p:nvPr/>
          </p:nvSpPr>
          <p:spPr bwMode="auto">
            <a:xfrm>
              <a:off x="776" y="3107"/>
              <a:ext cx="5" cy="9"/>
            </a:xfrm>
            <a:custGeom>
              <a:avLst/>
              <a:gdLst>
                <a:gd name="T0" fmla="*/ 0 w 2"/>
                <a:gd name="T1" fmla="*/ 4 h 4"/>
                <a:gd name="T2" fmla="*/ 1 w 2"/>
                <a:gd name="T3" fmla="*/ 3 h 4"/>
                <a:gd name="T4" fmla="*/ 2 w 2"/>
                <a:gd name="T5" fmla="*/ 0 h 4"/>
                <a:gd name="T6" fmla="*/ 1 w 2"/>
                <a:gd name="T7" fmla="*/ 2 h 4"/>
                <a:gd name="T8" fmla="*/ 1 w 2"/>
                <a:gd name="T9" fmla="*/ 1 h 4"/>
                <a:gd name="T10" fmla="*/ 0 w 2"/>
                <a:gd name="T11" fmla="*/ 3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1" y="3"/>
                    <a:pt x="1" y="3"/>
                    <a:pt x="1" y="3"/>
                  </a:cubicBezTo>
                  <a:cubicBezTo>
                    <a:pt x="1" y="1"/>
                    <a:pt x="1" y="2"/>
                    <a:pt x="2" y="0"/>
                  </a:cubicBezTo>
                  <a:cubicBezTo>
                    <a:pt x="1" y="0"/>
                    <a:pt x="1" y="1"/>
                    <a:pt x="1" y="2"/>
                  </a:cubicBezTo>
                  <a:cubicBezTo>
                    <a:pt x="1" y="2"/>
                    <a:pt x="1" y="1"/>
                    <a:pt x="1" y="1"/>
                  </a:cubicBezTo>
                  <a:cubicBezTo>
                    <a:pt x="1" y="2"/>
                    <a:pt x="1" y="2"/>
                    <a:pt x="0" y="3"/>
                  </a:cubicBezTo>
                  <a:cubicBezTo>
                    <a:pt x="0" y="4"/>
                    <a:pt x="1" y="2"/>
                    <a:pt x="1"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1" name="Freeform 2375"/>
            <p:cNvSpPr/>
            <p:nvPr/>
          </p:nvSpPr>
          <p:spPr bwMode="auto">
            <a:xfrm>
              <a:off x="778" y="31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2" name="Freeform 2376"/>
            <p:cNvSpPr/>
            <p:nvPr/>
          </p:nvSpPr>
          <p:spPr bwMode="auto">
            <a:xfrm>
              <a:off x="778" y="31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3" name="Freeform 2377"/>
            <p:cNvSpPr/>
            <p:nvPr/>
          </p:nvSpPr>
          <p:spPr bwMode="auto">
            <a:xfrm>
              <a:off x="781" y="31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4" name="Freeform 2378"/>
            <p:cNvSpPr/>
            <p:nvPr/>
          </p:nvSpPr>
          <p:spPr bwMode="auto">
            <a:xfrm>
              <a:off x="781" y="3109"/>
              <a:ext cx="2" cy="5"/>
            </a:xfrm>
            <a:custGeom>
              <a:avLst/>
              <a:gdLst>
                <a:gd name="T0" fmla="*/ 1 w 1"/>
                <a:gd name="T1" fmla="*/ 0 h 2"/>
                <a:gd name="T2" fmla="*/ 0 w 1"/>
                <a:gd name="T3" fmla="*/ 0 h 2"/>
                <a:gd name="T4" fmla="*/ 0 w 1"/>
                <a:gd name="T5" fmla="*/ 0 h 2"/>
                <a:gd name="T6" fmla="*/ 0 w 1"/>
                <a:gd name="T7" fmla="*/ 2 h 2"/>
                <a:gd name="T8" fmla="*/ 0 w 1"/>
                <a:gd name="T9" fmla="*/ 1 h 2"/>
                <a:gd name="T10" fmla="*/ 0 w 1"/>
                <a:gd name="T11" fmla="*/ 2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cubicBezTo>
                    <a:pt x="1" y="0"/>
                    <a:pt x="0" y="0"/>
                    <a:pt x="0" y="0"/>
                  </a:cubicBezTo>
                  <a:cubicBezTo>
                    <a:pt x="0" y="0"/>
                    <a:pt x="0" y="0"/>
                    <a:pt x="0" y="0"/>
                  </a:cubicBezTo>
                  <a:cubicBezTo>
                    <a:pt x="0" y="1"/>
                    <a:pt x="0" y="2"/>
                    <a:pt x="0" y="2"/>
                  </a:cubicBezTo>
                  <a:cubicBezTo>
                    <a:pt x="0" y="2"/>
                    <a:pt x="0" y="1"/>
                    <a:pt x="0" y="1"/>
                  </a:cubicBezTo>
                  <a:cubicBezTo>
                    <a:pt x="0" y="2"/>
                    <a:pt x="0" y="2"/>
                    <a:pt x="0" y="2"/>
                  </a:cubicBezTo>
                  <a:cubicBezTo>
                    <a:pt x="0" y="2"/>
                    <a:pt x="0"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5" name="Freeform 2379"/>
            <p:cNvSpPr/>
            <p:nvPr/>
          </p:nvSpPr>
          <p:spPr bwMode="auto">
            <a:xfrm>
              <a:off x="781" y="3109"/>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6" name="Freeform 2380"/>
            <p:cNvSpPr/>
            <p:nvPr/>
          </p:nvSpPr>
          <p:spPr bwMode="auto">
            <a:xfrm>
              <a:off x="781" y="3109"/>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7" name="Freeform 2381"/>
            <p:cNvSpPr/>
            <p:nvPr/>
          </p:nvSpPr>
          <p:spPr bwMode="auto">
            <a:xfrm>
              <a:off x="781" y="3109"/>
              <a:ext cx="2" cy="7"/>
            </a:xfrm>
            <a:custGeom>
              <a:avLst/>
              <a:gdLst>
                <a:gd name="T0" fmla="*/ 1 w 1"/>
                <a:gd name="T1" fmla="*/ 0 h 3"/>
                <a:gd name="T2" fmla="*/ 0 w 1"/>
                <a:gd name="T3" fmla="*/ 1 h 3"/>
                <a:gd name="T4" fmla="*/ 0 w 1"/>
                <a:gd name="T5" fmla="*/ 3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2"/>
                    <a:pt x="1" y="0"/>
                    <a:pt x="0" y="1"/>
                  </a:cubicBezTo>
                  <a:cubicBezTo>
                    <a:pt x="1" y="1"/>
                    <a:pt x="1" y="2"/>
                    <a:pt x="0" y="3"/>
                  </a:cubicBezTo>
                  <a:cubicBezTo>
                    <a:pt x="1" y="3"/>
                    <a:pt x="1" y="3"/>
                    <a:pt x="1" y="3"/>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8" name="Freeform 2382"/>
            <p:cNvSpPr/>
            <p:nvPr/>
          </p:nvSpPr>
          <p:spPr bwMode="auto">
            <a:xfrm>
              <a:off x="783" y="31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9" name="Freeform 2383"/>
            <p:cNvSpPr/>
            <p:nvPr/>
          </p:nvSpPr>
          <p:spPr bwMode="auto">
            <a:xfrm>
              <a:off x="783" y="3112"/>
              <a:ext cx="2" cy="9"/>
            </a:xfrm>
            <a:custGeom>
              <a:avLst/>
              <a:gdLst>
                <a:gd name="T0" fmla="*/ 1 w 1"/>
                <a:gd name="T1" fmla="*/ 1 h 4"/>
                <a:gd name="T2" fmla="*/ 1 w 1"/>
                <a:gd name="T3" fmla="*/ 2 h 4"/>
                <a:gd name="T4" fmla="*/ 1 w 1"/>
                <a:gd name="T5" fmla="*/ 1 h 4"/>
                <a:gd name="T6" fmla="*/ 0 w 1"/>
                <a:gd name="T7" fmla="*/ 2 h 4"/>
                <a:gd name="T8" fmla="*/ 1 w 1"/>
                <a:gd name="T9" fmla="*/ 0 h 4"/>
                <a:gd name="T10" fmla="*/ 0 w 1"/>
                <a:gd name="T11" fmla="*/ 2 h 4"/>
                <a:gd name="T12" fmla="*/ 0 w 1"/>
                <a:gd name="T13" fmla="*/ 0 h 4"/>
                <a:gd name="T14" fmla="*/ 0 w 1"/>
                <a:gd name="T15" fmla="*/ 2 h 4"/>
                <a:gd name="T16" fmla="*/ 0 w 1"/>
                <a:gd name="T17" fmla="*/ 2 h 4"/>
                <a:gd name="T18" fmla="*/ 0 w 1"/>
                <a:gd name="T19" fmla="*/ 3 h 4"/>
                <a:gd name="T20" fmla="*/ 1 w 1"/>
                <a:gd name="T21" fmla="*/ 4 h 4"/>
                <a:gd name="T22" fmla="*/ 1 w 1"/>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1"/>
                  </a:moveTo>
                  <a:cubicBezTo>
                    <a:pt x="1" y="2"/>
                    <a:pt x="1" y="2"/>
                    <a:pt x="1" y="2"/>
                  </a:cubicBezTo>
                  <a:cubicBezTo>
                    <a:pt x="1" y="2"/>
                    <a:pt x="1" y="1"/>
                    <a:pt x="1" y="1"/>
                  </a:cubicBezTo>
                  <a:cubicBezTo>
                    <a:pt x="1" y="1"/>
                    <a:pt x="1" y="2"/>
                    <a:pt x="0" y="2"/>
                  </a:cubicBezTo>
                  <a:cubicBezTo>
                    <a:pt x="0" y="0"/>
                    <a:pt x="1" y="2"/>
                    <a:pt x="1" y="0"/>
                  </a:cubicBezTo>
                  <a:cubicBezTo>
                    <a:pt x="1" y="0"/>
                    <a:pt x="0" y="0"/>
                    <a:pt x="0" y="2"/>
                  </a:cubicBezTo>
                  <a:cubicBezTo>
                    <a:pt x="0" y="0"/>
                    <a:pt x="0" y="0"/>
                    <a:pt x="0" y="0"/>
                  </a:cubicBezTo>
                  <a:cubicBezTo>
                    <a:pt x="0" y="2"/>
                    <a:pt x="0" y="2"/>
                    <a:pt x="0" y="2"/>
                  </a:cubicBezTo>
                  <a:cubicBezTo>
                    <a:pt x="0" y="3"/>
                    <a:pt x="0" y="1"/>
                    <a:pt x="0" y="2"/>
                  </a:cubicBezTo>
                  <a:cubicBezTo>
                    <a:pt x="0" y="3"/>
                    <a:pt x="0" y="3"/>
                    <a:pt x="0" y="3"/>
                  </a:cubicBezTo>
                  <a:cubicBezTo>
                    <a:pt x="0" y="3"/>
                    <a:pt x="0" y="4"/>
                    <a:pt x="1" y="4"/>
                  </a:cubicBezTo>
                  <a:cubicBezTo>
                    <a:pt x="1" y="4"/>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0" name="Freeform 2384"/>
            <p:cNvSpPr/>
            <p:nvPr/>
          </p:nvSpPr>
          <p:spPr bwMode="auto">
            <a:xfrm>
              <a:off x="785" y="3116"/>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1" name="Freeform 2385"/>
            <p:cNvSpPr/>
            <p:nvPr/>
          </p:nvSpPr>
          <p:spPr bwMode="auto">
            <a:xfrm>
              <a:off x="785" y="3112"/>
              <a:ext cx="3" cy="11"/>
            </a:xfrm>
            <a:custGeom>
              <a:avLst/>
              <a:gdLst>
                <a:gd name="T0" fmla="*/ 1 w 1"/>
                <a:gd name="T1" fmla="*/ 0 h 5"/>
                <a:gd name="T2" fmla="*/ 1 w 1"/>
                <a:gd name="T3" fmla="*/ 1 h 5"/>
                <a:gd name="T4" fmla="*/ 1 w 1"/>
                <a:gd name="T5" fmla="*/ 1 h 5"/>
                <a:gd name="T6" fmla="*/ 0 w 1"/>
                <a:gd name="T7" fmla="*/ 2 h 5"/>
                <a:gd name="T8" fmla="*/ 1 w 1"/>
                <a:gd name="T9" fmla="*/ 1 h 5"/>
                <a:gd name="T10" fmla="*/ 1 w 1"/>
                <a:gd name="T11" fmla="*/ 3 h 5"/>
                <a:gd name="T12" fmla="*/ 1 w 1"/>
                <a:gd name="T13" fmla="*/ 3 h 5"/>
                <a:gd name="T14" fmla="*/ 1 w 1"/>
                <a:gd name="T15" fmla="*/ 3 h 5"/>
                <a:gd name="T16" fmla="*/ 1 w 1"/>
                <a:gd name="T17" fmla="*/ 2 h 5"/>
                <a:gd name="T18" fmla="*/ 1 w 1"/>
                <a:gd name="T19" fmla="*/ 2 h 5"/>
                <a:gd name="T20" fmla="*/ 1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1" y="0"/>
                  </a:moveTo>
                  <a:cubicBezTo>
                    <a:pt x="1" y="1"/>
                    <a:pt x="1" y="1"/>
                    <a:pt x="1" y="1"/>
                  </a:cubicBezTo>
                  <a:cubicBezTo>
                    <a:pt x="1" y="1"/>
                    <a:pt x="1" y="1"/>
                    <a:pt x="1" y="1"/>
                  </a:cubicBezTo>
                  <a:cubicBezTo>
                    <a:pt x="0" y="1"/>
                    <a:pt x="0" y="2"/>
                    <a:pt x="0" y="2"/>
                  </a:cubicBezTo>
                  <a:cubicBezTo>
                    <a:pt x="0" y="3"/>
                    <a:pt x="1" y="1"/>
                    <a:pt x="1" y="1"/>
                  </a:cubicBezTo>
                  <a:cubicBezTo>
                    <a:pt x="1" y="2"/>
                    <a:pt x="1" y="2"/>
                    <a:pt x="1" y="3"/>
                  </a:cubicBezTo>
                  <a:cubicBezTo>
                    <a:pt x="1" y="3"/>
                    <a:pt x="1" y="3"/>
                    <a:pt x="1" y="3"/>
                  </a:cubicBezTo>
                  <a:cubicBezTo>
                    <a:pt x="1" y="5"/>
                    <a:pt x="1" y="3"/>
                    <a:pt x="1" y="3"/>
                  </a:cubicBezTo>
                  <a:cubicBezTo>
                    <a:pt x="1" y="2"/>
                    <a:pt x="1" y="2"/>
                    <a:pt x="1" y="2"/>
                  </a:cubicBezTo>
                  <a:cubicBezTo>
                    <a:pt x="1" y="2"/>
                    <a:pt x="1" y="2"/>
                    <a:pt x="1" y="2"/>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2" name="Freeform 2386"/>
            <p:cNvSpPr/>
            <p:nvPr/>
          </p:nvSpPr>
          <p:spPr bwMode="auto">
            <a:xfrm>
              <a:off x="785" y="3112"/>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3" name="Freeform 2387"/>
            <p:cNvSpPr/>
            <p:nvPr/>
          </p:nvSpPr>
          <p:spPr bwMode="auto">
            <a:xfrm>
              <a:off x="788" y="31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4" name="Freeform 2388"/>
            <p:cNvSpPr/>
            <p:nvPr/>
          </p:nvSpPr>
          <p:spPr bwMode="auto">
            <a:xfrm>
              <a:off x="788" y="3112"/>
              <a:ext cx="2" cy="2"/>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5" name="Freeform 2389"/>
            <p:cNvSpPr/>
            <p:nvPr/>
          </p:nvSpPr>
          <p:spPr bwMode="auto">
            <a:xfrm>
              <a:off x="790" y="3109"/>
              <a:ext cx="17" cy="12"/>
            </a:xfrm>
            <a:custGeom>
              <a:avLst/>
              <a:gdLst>
                <a:gd name="T0" fmla="*/ 7 w 7"/>
                <a:gd name="T1" fmla="*/ 3 h 5"/>
                <a:gd name="T2" fmla="*/ 6 w 7"/>
                <a:gd name="T3" fmla="*/ 3 h 5"/>
                <a:gd name="T4" fmla="*/ 6 w 7"/>
                <a:gd name="T5" fmla="*/ 1 h 5"/>
                <a:gd name="T6" fmla="*/ 6 w 7"/>
                <a:gd name="T7" fmla="*/ 0 h 5"/>
                <a:gd name="T8" fmla="*/ 6 w 7"/>
                <a:gd name="T9" fmla="*/ 1 h 5"/>
                <a:gd name="T10" fmla="*/ 5 w 7"/>
                <a:gd name="T11" fmla="*/ 0 h 5"/>
                <a:gd name="T12" fmla="*/ 5 w 7"/>
                <a:gd name="T13" fmla="*/ 0 h 5"/>
                <a:gd name="T14" fmla="*/ 4 w 7"/>
                <a:gd name="T15" fmla="*/ 1 h 5"/>
                <a:gd name="T16" fmla="*/ 1 w 7"/>
                <a:gd name="T17" fmla="*/ 1 h 5"/>
                <a:gd name="T18" fmla="*/ 1 w 7"/>
                <a:gd name="T19" fmla="*/ 3 h 5"/>
                <a:gd name="T20" fmla="*/ 1 w 7"/>
                <a:gd name="T21" fmla="*/ 2 h 5"/>
                <a:gd name="T22" fmla="*/ 1 w 7"/>
                <a:gd name="T23" fmla="*/ 2 h 5"/>
                <a:gd name="T24" fmla="*/ 0 w 7"/>
                <a:gd name="T25" fmla="*/ 1 h 5"/>
                <a:gd name="T26" fmla="*/ 0 w 7"/>
                <a:gd name="T27" fmla="*/ 3 h 5"/>
                <a:gd name="T28" fmla="*/ 0 w 7"/>
                <a:gd name="T29" fmla="*/ 1 h 5"/>
                <a:gd name="T30" fmla="*/ 0 w 7"/>
                <a:gd name="T31" fmla="*/ 2 h 5"/>
                <a:gd name="T32" fmla="*/ 0 w 7"/>
                <a:gd name="T33" fmla="*/ 4 h 5"/>
                <a:gd name="T34" fmla="*/ 0 w 7"/>
                <a:gd name="T35" fmla="*/ 4 h 5"/>
                <a:gd name="T36" fmla="*/ 2 w 7"/>
                <a:gd name="T37" fmla="*/ 2 h 5"/>
                <a:gd name="T38" fmla="*/ 2 w 7"/>
                <a:gd name="T39" fmla="*/ 3 h 5"/>
                <a:gd name="T40" fmla="*/ 3 w 7"/>
                <a:gd name="T41" fmla="*/ 4 h 5"/>
                <a:gd name="T42" fmla="*/ 3 w 7"/>
                <a:gd name="T43" fmla="*/ 2 h 5"/>
                <a:gd name="T44" fmla="*/ 3 w 7"/>
                <a:gd name="T45" fmla="*/ 3 h 5"/>
                <a:gd name="T46" fmla="*/ 3 w 7"/>
                <a:gd name="T47" fmla="*/ 2 h 5"/>
                <a:gd name="T48" fmla="*/ 4 w 7"/>
                <a:gd name="T49" fmla="*/ 3 h 5"/>
                <a:gd name="T50" fmla="*/ 4 w 7"/>
                <a:gd name="T51" fmla="*/ 1 h 5"/>
                <a:gd name="T52" fmla="*/ 5 w 7"/>
                <a:gd name="T53" fmla="*/ 4 h 5"/>
                <a:gd name="T54" fmla="*/ 4 w 7"/>
                <a:gd name="T55" fmla="*/ 3 h 5"/>
                <a:gd name="T56" fmla="*/ 4 w 7"/>
                <a:gd name="T57" fmla="*/ 2 h 5"/>
                <a:gd name="T58" fmla="*/ 5 w 7"/>
                <a:gd name="T59" fmla="*/ 3 h 5"/>
                <a:gd name="T60" fmla="*/ 5 w 7"/>
                <a:gd name="T61" fmla="*/ 2 h 5"/>
                <a:gd name="T62" fmla="*/ 5 w 7"/>
                <a:gd name="T63" fmla="*/ 1 h 5"/>
                <a:gd name="T64" fmla="*/ 6 w 7"/>
                <a:gd name="T65" fmla="*/ 2 h 5"/>
                <a:gd name="T66" fmla="*/ 6 w 7"/>
                <a:gd name="T67" fmla="*/ 3 h 5"/>
                <a:gd name="T68" fmla="*/ 6 w 7"/>
                <a:gd name="T69" fmla="*/ 4 h 5"/>
                <a:gd name="T70" fmla="*/ 6 w 7"/>
                <a:gd name="T71" fmla="*/ 2 h 5"/>
                <a:gd name="T72" fmla="*/ 7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3"/>
                    <a:pt x="6" y="2"/>
                    <a:pt x="6" y="3"/>
                  </a:cubicBezTo>
                  <a:cubicBezTo>
                    <a:pt x="6" y="2"/>
                    <a:pt x="6" y="2"/>
                    <a:pt x="6" y="1"/>
                  </a:cubicBezTo>
                  <a:cubicBezTo>
                    <a:pt x="6" y="1"/>
                    <a:pt x="6" y="1"/>
                    <a:pt x="6" y="0"/>
                  </a:cubicBezTo>
                  <a:cubicBezTo>
                    <a:pt x="6" y="0"/>
                    <a:pt x="6" y="1"/>
                    <a:pt x="6" y="1"/>
                  </a:cubicBezTo>
                  <a:cubicBezTo>
                    <a:pt x="5" y="0"/>
                    <a:pt x="5" y="0"/>
                    <a:pt x="5" y="0"/>
                  </a:cubicBezTo>
                  <a:cubicBezTo>
                    <a:pt x="5" y="0"/>
                    <a:pt x="5" y="1"/>
                    <a:pt x="5" y="0"/>
                  </a:cubicBezTo>
                  <a:cubicBezTo>
                    <a:pt x="4" y="0"/>
                    <a:pt x="4" y="1"/>
                    <a:pt x="4" y="1"/>
                  </a:cubicBezTo>
                  <a:cubicBezTo>
                    <a:pt x="3" y="1"/>
                    <a:pt x="2" y="2"/>
                    <a:pt x="1" y="1"/>
                  </a:cubicBezTo>
                  <a:cubicBezTo>
                    <a:pt x="1" y="3"/>
                    <a:pt x="1" y="3"/>
                    <a:pt x="1" y="3"/>
                  </a:cubicBezTo>
                  <a:cubicBezTo>
                    <a:pt x="1" y="2"/>
                    <a:pt x="1" y="3"/>
                    <a:pt x="1" y="2"/>
                  </a:cubicBezTo>
                  <a:cubicBezTo>
                    <a:pt x="1" y="2"/>
                    <a:pt x="1" y="2"/>
                    <a:pt x="1" y="2"/>
                  </a:cubicBezTo>
                  <a:cubicBezTo>
                    <a:pt x="1" y="0"/>
                    <a:pt x="1" y="2"/>
                    <a:pt x="0" y="1"/>
                  </a:cubicBezTo>
                  <a:cubicBezTo>
                    <a:pt x="0" y="1"/>
                    <a:pt x="0" y="3"/>
                    <a:pt x="0" y="3"/>
                  </a:cubicBezTo>
                  <a:cubicBezTo>
                    <a:pt x="0" y="1"/>
                    <a:pt x="0" y="3"/>
                    <a:pt x="0" y="1"/>
                  </a:cubicBezTo>
                  <a:cubicBezTo>
                    <a:pt x="0" y="1"/>
                    <a:pt x="0" y="3"/>
                    <a:pt x="0" y="2"/>
                  </a:cubicBezTo>
                  <a:cubicBezTo>
                    <a:pt x="0" y="3"/>
                    <a:pt x="0" y="3"/>
                    <a:pt x="0" y="4"/>
                  </a:cubicBezTo>
                  <a:cubicBezTo>
                    <a:pt x="0" y="4"/>
                    <a:pt x="0" y="3"/>
                    <a:pt x="0" y="4"/>
                  </a:cubicBezTo>
                  <a:cubicBezTo>
                    <a:pt x="0" y="5"/>
                    <a:pt x="1" y="3"/>
                    <a:pt x="2" y="2"/>
                  </a:cubicBezTo>
                  <a:cubicBezTo>
                    <a:pt x="2" y="3"/>
                    <a:pt x="2" y="3"/>
                    <a:pt x="2" y="3"/>
                  </a:cubicBezTo>
                  <a:cubicBezTo>
                    <a:pt x="2" y="2"/>
                    <a:pt x="2" y="2"/>
                    <a:pt x="3" y="4"/>
                  </a:cubicBezTo>
                  <a:cubicBezTo>
                    <a:pt x="3" y="3"/>
                    <a:pt x="3" y="4"/>
                    <a:pt x="3" y="2"/>
                  </a:cubicBezTo>
                  <a:cubicBezTo>
                    <a:pt x="3" y="3"/>
                    <a:pt x="3" y="3"/>
                    <a:pt x="3" y="3"/>
                  </a:cubicBezTo>
                  <a:cubicBezTo>
                    <a:pt x="3" y="2"/>
                    <a:pt x="3" y="2"/>
                    <a:pt x="3" y="2"/>
                  </a:cubicBezTo>
                  <a:cubicBezTo>
                    <a:pt x="3" y="2"/>
                    <a:pt x="4" y="3"/>
                    <a:pt x="4" y="3"/>
                  </a:cubicBezTo>
                  <a:cubicBezTo>
                    <a:pt x="3" y="2"/>
                    <a:pt x="4" y="2"/>
                    <a:pt x="4" y="1"/>
                  </a:cubicBezTo>
                  <a:cubicBezTo>
                    <a:pt x="5" y="4"/>
                    <a:pt x="5" y="4"/>
                    <a:pt x="5" y="4"/>
                  </a:cubicBezTo>
                  <a:cubicBezTo>
                    <a:pt x="4" y="3"/>
                    <a:pt x="4" y="3"/>
                    <a:pt x="4" y="3"/>
                  </a:cubicBezTo>
                  <a:cubicBezTo>
                    <a:pt x="5" y="3"/>
                    <a:pt x="4" y="2"/>
                    <a:pt x="4" y="2"/>
                  </a:cubicBezTo>
                  <a:cubicBezTo>
                    <a:pt x="4" y="2"/>
                    <a:pt x="5" y="3"/>
                    <a:pt x="5" y="3"/>
                  </a:cubicBezTo>
                  <a:cubicBezTo>
                    <a:pt x="5" y="4"/>
                    <a:pt x="5" y="2"/>
                    <a:pt x="5" y="2"/>
                  </a:cubicBezTo>
                  <a:cubicBezTo>
                    <a:pt x="5" y="1"/>
                    <a:pt x="5" y="1"/>
                    <a:pt x="5" y="1"/>
                  </a:cubicBezTo>
                  <a:cubicBezTo>
                    <a:pt x="5" y="1"/>
                    <a:pt x="5" y="2"/>
                    <a:pt x="6" y="2"/>
                  </a:cubicBezTo>
                  <a:cubicBezTo>
                    <a:pt x="6" y="3"/>
                    <a:pt x="6" y="3"/>
                    <a:pt x="6" y="3"/>
                  </a:cubicBezTo>
                  <a:cubicBezTo>
                    <a:pt x="6" y="4"/>
                    <a:pt x="6" y="4"/>
                    <a:pt x="6" y="4"/>
                  </a:cubicBezTo>
                  <a:cubicBezTo>
                    <a:pt x="6" y="2"/>
                    <a:pt x="6" y="2"/>
                    <a:pt x="6" y="2"/>
                  </a:cubicBezTo>
                  <a:cubicBezTo>
                    <a:pt x="6" y="3"/>
                    <a:pt x="7" y="3"/>
                    <a:pt x="7"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6" name="Freeform 2390"/>
            <p:cNvSpPr/>
            <p:nvPr/>
          </p:nvSpPr>
          <p:spPr bwMode="auto">
            <a:xfrm>
              <a:off x="804" y="3119"/>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7" name="Freeform 2391"/>
            <p:cNvSpPr/>
            <p:nvPr/>
          </p:nvSpPr>
          <p:spPr bwMode="auto">
            <a:xfrm>
              <a:off x="807" y="31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8" name="Freeform 2392"/>
            <p:cNvSpPr/>
            <p:nvPr/>
          </p:nvSpPr>
          <p:spPr bwMode="auto">
            <a:xfrm>
              <a:off x="800" y="3109"/>
              <a:ext cx="2" cy="3"/>
            </a:xfrm>
            <a:custGeom>
              <a:avLst/>
              <a:gdLst>
                <a:gd name="T0" fmla="*/ 0 w 2"/>
                <a:gd name="T1" fmla="*/ 0 h 3"/>
                <a:gd name="T2" fmla="*/ 2 w 2"/>
                <a:gd name="T3" fmla="*/ 0 h 3"/>
                <a:gd name="T4" fmla="*/ 2 w 2"/>
                <a:gd name="T5" fmla="*/ 3 h 3"/>
                <a:gd name="T6" fmla="*/ 0 w 2"/>
                <a:gd name="T7" fmla="*/ 0 h 3"/>
              </a:gdLst>
              <a:ahLst/>
              <a:cxnLst>
                <a:cxn ang="0">
                  <a:pos x="T0" y="T1"/>
                </a:cxn>
                <a:cxn ang="0">
                  <a:pos x="T2" y="T3"/>
                </a:cxn>
                <a:cxn ang="0">
                  <a:pos x="T4" y="T5"/>
                </a:cxn>
                <a:cxn ang="0">
                  <a:pos x="T6" y="T7"/>
                </a:cxn>
              </a:cxnLst>
              <a:rect l="0" t="0" r="r" b="b"/>
              <a:pathLst>
                <a:path w="2" h="3">
                  <a:moveTo>
                    <a:pt x="0" y="0"/>
                  </a:moveTo>
                  <a:lnTo>
                    <a:pt x="2" y="0"/>
                  </a:lnTo>
                  <a:lnTo>
                    <a:pt x="2"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9" name="Freeform 2393"/>
            <p:cNvSpPr/>
            <p:nvPr/>
          </p:nvSpPr>
          <p:spPr bwMode="auto">
            <a:xfrm>
              <a:off x="802" y="3119"/>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0" name="Freeform 2394"/>
            <p:cNvSpPr/>
            <p:nvPr/>
          </p:nvSpPr>
          <p:spPr bwMode="auto">
            <a:xfrm>
              <a:off x="797" y="3119"/>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1" name="Rectangle 2395"/>
            <p:cNvSpPr>
              <a:spLocks noChangeArrowheads="1"/>
            </p:cNvSpPr>
            <p:nvPr/>
          </p:nvSpPr>
          <p:spPr bwMode="auto">
            <a:xfrm>
              <a:off x="804" y="3119"/>
              <a:ext cx="3"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32" name="Freeform 2396"/>
            <p:cNvSpPr/>
            <p:nvPr/>
          </p:nvSpPr>
          <p:spPr bwMode="auto">
            <a:xfrm>
              <a:off x="804" y="3102"/>
              <a:ext cx="10" cy="14"/>
            </a:xfrm>
            <a:custGeom>
              <a:avLst/>
              <a:gdLst>
                <a:gd name="T0" fmla="*/ 3 w 4"/>
                <a:gd name="T1" fmla="*/ 1 h 6"/>
                <a:gd name="T2" fmla="*/ 2 w 4"/>
                <a:gd name="T3" fmla="*/ 1 h 6"/>
                <a:gd name="T4" fmla="*/ 3 w 4"/>
                <a:gd name="T5" fmla="*/ 3 h 6"/>
                <a:gd name="T6" fmla="*/ 2 w 4"/>
                <a:gd name="T7" fmla="*/ 1 h 6"/>
                <a:gd name="T8" fmla="*/ 1 w 4"/>
                <a:gd name="T9" fmla="*/ 3 h 6"/>
                <a:gd name="T10" fmla="*/ 1 w 4"/>
                <a:gd name="T11" fmla="*/ 2 h 6"/>
                <a:gd name="T12" fmla="*/ 1 w 4"/>
                <a:gd name="T13" fmla="*/ 5 h 6"/>
                <a:gd name="T14" fmla="*/ 1 w 4"/>
                <a:gd name="T15" fmla="*/ 2 h 6"/>
                <a:gd name="T16" fmla="*/ 0 w 4"/>
                <a:gd name="T17" fmla="*/ 2 h 6"/>
                <a:gd name="T18" fmla="*/ 0 w 4"/>
                <a:gd name="T19" fmla="*/ 3 h 6"/>
                <a:gd name="T20" fmla="*/ 1 w 4"/>
                <a:gd name="T21" fmla="*/ 5 h 6"/>
                <a:gd name="T22" fmla="*/ 1 w 4"/>
                <a:gd name="T23" fmla="*/ 6 h 6"/>
                <a:gd name="T24" fmla="*/ 1 w 4"/>
                <a:gd name="T25" fmla="*/ 5 h 6"/>
                <a:gd name="T26" fmla="*/ 1 w 4"/>
                <a:gd name="T27" fmla="*/ 6 h 6"/>
                <a:gd name="T28" fmla="*/ 1 w 4"/>
                <a:gd name="T29" fmla="*/ 5 h 6"/>
                <a:gd name="T30" fmla="*/ 2 w 4"/>
                <a:gd name="T31" fmla="*/ 6 h 6"/>
                <a:gd name="T32" fmla="*/ 2 w 4"/>
                <a:gd name="T33" fmla="*/ 5 h 6"/>
                <a:gd name="T34" fmla="*/ 2 w 4"/>
                <a:gd name="T35" fmla="*/ 5 h 6"/>
                <a:gd name="T36" fmla="*/ 2 w 4"/>
                <a:gd name="T37" fmla="*/ 4 h 6"/>
                <a:gd name="T38" fmla="*/ 2 w 4"/>
                <a:gd name="T39" fmla="*/ 5 h 6"/>
                <a:gd name="T40" fmla="*/ 2 w 4"/>
                <a:gd name="T41" fmla="*/ 4 h 6"/>
                <a:gd name="T42" fmla="*/ 3 w 4"/>
                <a:gd name="T43" fmla="*/ 5 h 6"/>
                <a:gd name="T44" fmla="*/ 3 w 4"/>
                <a:gd name="T45" fmla="*/ 4 h 6"/>
                <a:gd name="T46" fmla="*/ 3 w 4"/>
                <a:gd name="T47" fmla="*/ 5 h 6"/>
                <a:gd name="T48" fmla="*/ 2 w 4"/>
                <a:gd name="T49" fmla="*/ 3 h 6"/>
                <a:gd name="T50" fmla="*/ 3 w 4"/>
                <a:gd name="T51" fmla="*/ 5 h 6"/>
                <a:gd name="T52" fmla="*/ 4 w 4"/>
                <a:gd name="T53" fmla="*/ 4 h 6"/>
                <a:gd name="T54" fmla="*/ 4 w 4"/>
                <a:gd name="T55" fmla="*/ 4 h 6"/>
                <a:gd name="T56" fmla="*/ 4 w 4"/>
                <a:gd name="T57" fmla="*/ 3 h 6"/>
                <a:gd name="T58" fmla="*/ 4 w 4"/>
                <a:gd name="T59" fmla="*/ 3 h 6"/>
                <a:gd name="T60" fmla="*/ 3 w 4"/>
                <a:gd name="T61" fmla="*/ 2 h 6"/>
                <a:gd name="T62" fmla="*/ 4 w 4"/>
                <a:gd name="T63" fmla="*/ 3 h 6"/>
                <a:gd name="T64" fmla="*/ 3 w 4"/>
                <a:gd name="T65" fmla="*/ 1 h 6"/>
                <a:gd name="T66" fmla="*/ 3 w 4"/>
                <a:gd name="T67" fmla="*/ 2 h 6"/>
                <a:gd name="T68" fmla="*/ 3 w 4"/>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6">
                  <a:moveTo>
                    <a:pt x="3" y="1"/>
                  </a:moveTo>
                  <a:cubicBezTo>
                    <a:pt x="2" y="0"/>
                    <a:pt x="2" y="1"/>
                    <a:pt x="2" y="1"/>
                  </a:cubicBezTo>
                  <a:cubicBezTo>
                    <a:pt x="2" y="2"/>
                    <a:pt x="3" y="3"/>
                    <a:pt x="3" y="3"/>
                  </a:cubicBezTo>
                  <a:cubicBezTo>
                    <a:pt x="2" y="1"/>
                    <a:pt x="2" y="1"/>
                    <a:pt x="2" y="1"/>
                  </a:cubicBezTo>
                  <a:cubicBezTo>
                    <a:pt x="2" y="2"/>
                    <a:pt x="1" y="1"/>
                    <a:pt x="1" y="3"/>
                  </a:cubicBezTo>
                  <a:cubicBezTo>
                    <a:pt x="1" y="2"/>
                    <a:pt x="1" y="2"/>
                    <a:pt x="1" y="2"/>
                  </a:cubicBezTo>
                  <a:cubicBezTo>
                    <a:pt x="1" y="3"/>
                    <a:pt x="2" y="5"/>
                    <a:pt x="1" y="5"/>
                  </a:cubicBezTo>
                  <a:cubicBezTo>
                    <a:pt x="1" y="3"/>
                    <a:pt x="1" y="4"/>
                    <a:pt x="1" y="2"/>
                  </a:cubicBezTo>
                  <a:cubicBezTo>
                    <a:pt x="0" y="2"/>
                    <a:pt x="0" y="2"/>
                    <a:pt x="0" y="2"/>
                  </a:cubicBezTo>
                  <a:cubicBezTo>
                    <a:pt x="0" y="2"/>
                    <a:pt x="0" y="3"/>
                    <a:pt x="0" y="3"/>
                  </a:cubicBezTo>
                  <a:cubicBezTo>
                    <a:pt x="0" y="4"/>
                    <a:pt x="1" y="4"/>
                    <a:pt x="1" y="5"/>
                  </a:cubicBezTo>
                  <a:cubicBezTo>
                    <a:pt x="1" y="5"/>
                    <a:pt x="1" y="5"/>
                    <a:pt x="1" y="6"/>
                  </a:cubicBezTo>
                  <a:cubicBezTo>
                    <a:pt x="1" y="5"/>
                    <a:pt x="1" y="6"/>
                    <a:pt x="1" y="5"/>
                  </a:cubicBezTo>
                  <a:cubicBezTo>
                    <a:pt x="1" y="5"/>
                    <a:pt x="1" y="5"/>
                    <a:pt x="1" y="6"/>
                  </a:cubicBezTo>
                  <a:cubicBezTo>
                    <a:pt x="1" y="5"/>
                    <a:pt x="1" y="5"/>
                    <a:pt x="1" y="5"/>
                  </a:cubicBezTo>
                  <a:cubicBezTo>
                    <a:pt x="2" y="5"/>
                    <a:pt x="1" y="6"/>
                    <a:pt x="2" y="6"/>
                  </a:cubicBezTo>
                  <a:cubicBezTo>
                    <a:pt x="2" y="5"/>
                    <a:pt x="2" y="5"/>
                    <a:pt x="2" y="5"/>
                  </a:cubicBezTo>
                  <a:cubicBezTo>
                    <a:pt x="2" y="5"/>
                    <a:pt x="2" y="5"/>
                    <a:pt x="2" y="5"/>
                  </a:cubicBezTo>
                  <a:cubicBezTo>
                    <a:pt x="2" y="5"/>
                    <a:pt x="2" y="5"/>
                    <a:pt x="2" y="4"/>
                  </a:cubicBezTo>
                  <a:cubicBezTo>
                    <a:pt x="2" y="5"/>
                    <a:pt x="2" y="5"/>
                    <a:pt x="2" y="5"/>
                  </a:cubicBezTo>
                  <a:cubicBezTo>
                    <a:pt x="2" y="4"/>
                    <a:pt x="2" y="4"/>
                    <a:pt x="2" y="4"/>
                  </a:cubicBezTo>
                  <a:cubicBezTo>
                    <a:pt x="2" y="5"/>
                    <a:pt x="3" y="6"/>
                    <a:pt x="3" y="5"/>
                  </a:cubicBezTo>
                  <a:cubicBezTo>
                    <a:pt x="3" y="4"/>
                    <a:pt x="3" y="4"/>
                    <a:pt x="3" y="4"/>
                  </a:cubicBezTo>
                  <a:cubicBezTo>
                    <a:pt x="3" y="4"/>
                    <a:pt x="3" y="5"/>
                    <a:pt x="3" y="5"/>
                  </a:cubicBezTo>
                  <a:cubicBezTo>
                    <a:pt x="3" y="4"/>
                    <a:pt x="2" y="3"/>
                    <a:pt x="2" y="3"/>
                  </a:cubicBezTo>
                  <a:cubicBezTo>
                    <a:pt x="3" y="4"/>
                    <a:pt x="2" y="3"/>
                    <a:pt x="3" y="5"/>
                  </a:cubicBezTo>
                  <a:cubicBezTo>
                    <a:pt x="4" y="5"/>
                    <a:pt x="3" y="4"/>
                    <a:pt x="4" y="4"/>
                  </a:cubicBezTo>
                  <a:cubicBezTo>
                    <a:pt x="4" y="4"/>
                    <a:pt x="4" y="4"/>
                    <a:pt x="4" y="4"/>
                  </a:cubicBezTo>
                  <a:cubicBezTo>
                    <a:pt x="3" y="3"/>
                    <a:pt x="4" y="5"/>
                    <a:pt x="4" y="3"/>
                  </a:cubicBezTo>
                  <a:cubicBezTo>
                    <a:pt x="4" y="3"/>
                    <a:pt x="4" y="3"/>
                    <a:pt x="4" y="3"/>
                  </a:cubicBezTo>
                  <a:cubicBezTo>
                    <a:pt x="3" y="3"/>
                    <a:pt x="3" y="3"/>
                    <a:pt x="3" y="2"/>
                  </a:cubicBezTo>
                  <a:cubicBezTo>
                    <a:pt x="4" y="3"/>
                    <a:pt x="4" y="3"/>
                    <a:pt x="4" y="3"/>
                  </a:cubicBezTo>
                  <a:cubicBezTo>
                    <a:pt x="3" y="2"/>
                    <a:pt x="3" y="2"/>
                    <a:pt x="3" y="1"/>
                  </a:cubicBezTo>
                  <a:cubicBezTo>
                    <a:pt x="3" y="1"/>
                    <a:pt x="3" y="2"/>
                    <a:pt x="3" y="2"/>
                  </a:cubicBezTo>
                  <a:cubicBezTo>
                    <a:pt x="3" y="2"/>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3" name="Freeform 2397"/>
            <p:cNvSpPr/>
            <p:nvPr/>
          </p:nvSpPr>
          <p:spPr bwMode="auto">
            <a:xfrm>
              <a:off x="809" y="3114"/>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4" name="Freeform 2398"/>
            <p:cNvSpPr/>
            <p:nvPr/>
          </p:nvSpPr>
          <p:spPr bwMode="auto">
            <a:xfrm>
              <a:off x="812" y="3100"/>
              <a:ext cx="7" cy="14"/>
            </a:xfrm>
            <a:custGeom>
              <a:avLst/>
              <a:gdLst>
                <a:gd name="T0" fmla="*/ 2 w 3"/>
                <a:gd name="T1" fmla="*/ 3 h 6"/>
                <a:gd name="T2" fmla="*/ 3 w 3"/>
                <a:gd name="T3" fmla="*/ 4 h 6"/>
                <a:gd name="T4" fmla="*/ 1 w 3"/>
                <a:gd name="T5" fmla="*/ 2 h 6"/>
                <a:gd name="T6" fmla="*/ 1 w 3"/>
                <a:gd name="T7" fmla="*/ 2 h 6"/>
                <a:gd name="T8" fmla="*/ 2 w 3"/>
                <a:gd name="T9" fmla="*/ 3 h 6"/>
                <a:gd name="T10" fmla="*/ 3 w 3"/>
                <a:gd name="T11" fmla="*/ 3 h 6"/>
                <a:gd name="T12" fmla="*/ 2 w 3"/>
                <a:gd name="T13" fmla="*/ 2 h 6"/>
                <a:gd name="T14" fmla="*/ 2 w 3"/>
                <a:gd name="T15" fmla="*/ 1 h 6"/>
                <a:gd name="T16" fmla="*/ 2 w 3"/>
                <a:gd name="T17" fmla="*/ 2 h 6"/>
                <a:gd name="T18" fmla="*/ 3 w 3"/>
                <a:gd name="T19" fmla="*/ 3 h 6"/>
                <a:gd name="T20" fmla="*/ 1 w 3"/>
                <a:gd name="T21" fmla="*/ 0 h 6"/>
                <a:gd name="T22" fmla="*/ 1 w 3"/>
                <a:gd name="T23" fmla="*/ 0 h 6"/>
                <a:gd name="T24" fmla="*/ 2 w 3"/>
                <a:gd name="T25" fmla="*/ 1 h 6"/>
                <a:gd name="T26" fmla="*/ 2 w 3"/>
                <a:gd name="T27" fmla="*/ 1 h 6"/>
                <a:gd name="T28" fmla="*/ 1 w 3"/>
                <a:gd name="T29" fmla="*/ 0 h 6"/>
                <a:gd name="T30" fmla="*/ 0 w 3"/>
                <a:gd name="T31" fmla="*/ 1 h 6"/>
                <a:gd name="T32" fmla="*/ 0 w 3"/>
                <a:gd name="T33" fmla="*/ 1 h 6"/>
                <a:gd name="T34" fmla="*/ 1 w 3"/>
                <a:gd name="T35" fmla="*/ 2 h 6"/>
                <a:gd name="T36" fmla="*/ 2 w 3"/>
                <a:gd name="T37" fmla="*/ 3 h 6"/>
                <a:gd name="T38" fmla="*/ 1 w 3"/>
                <a:gd name="T39" fmla="*/ 3 h 6"/>
                <a:gd name="T40" fmla="*/ 2 w 3"/>
                <a:gd name="T41" fmla="*/ 4 h 6"/>
                <a:gd name="T42" fmla="*/ 2 w 3"/>
                <a:gd name="T43" fmla="*/ 5 h 6"/>
                <a:gd name="T44" fmla="*/ 3 w 3"/>
                <a:gd name="T45" fmla="*/ 5 h 6"/>
                <a:gd name="T46" fmla="*/ 2 w 3"/>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6">
                  <a:moveTo>
                    <a:pt x="2" y="3"/>
                  </a:moveTo>
                  <a:cubicBezTo>
                    <a:pt x="2" y="3"/>
                    <a:pt x="2" y="4"/>
                    <a:pt x="3" y="4"/>
                  </a:cubicBezTo>
                  <a:cubicBezTo>
                    <a:pt x="2" y="3"/>
                    <a:pt x="2" y="3"/>
                    <a:pt x="1" y="2"/>
                  </a:cubicBezTo>
                  <a:cubicBezTo>
                    <a:pt x="1" y="2"/>
                    <a:pt x="1" y="2"/>
                    <a:pt x="1" y="2"/>
                  </a:cubicBezTo>
                  <a:cubicBezTo>
                    <a:pt x="1" y="2"/>
                    <a:pt x="2" y="3"/>
                    <a:pt x="2" y="3"/>
                  </a:cubicBezTo>
                  <a:cubicBezTo>
                    <a:pt x="2" y="3"/>
                    <a:pt x="3" y="3"/>
                    <a:pt x="3" y="3"/>
                  </a:cubicBezTo>
                  <a:cubicBezTo>
                    <a:pt x="2" y="3"/>
                    <a:pt x="3" y="3"/>
                    <a:pt x="2" y="2"/>
                  </a:cubicBezTo>
                  <a:cubicBezTo>
                    <a:pt x="1" y="2"/>
                    <a:pt x="1" y="1"/>
                    <a:pt x="2" y="1"/>
                  </a:cubicBezTo>
                  <a:cubicBezTo>
                    <a:pt x="2" y="2"/>
                    <a:pt x="2" y="2"/>
                    <a:pt x="2" y="2"/>
                  </a:cubicBezTo>
                  <a:cubicBezTo>
                    <a:pt x="3" y="3"/>
                    <a:pt x="2" y="2"/>
                    <a:pt x="3" y="3"/>
                  </a:cubicBezTo>
                  <a:cubicBezTo>
                    <a:pt x="2" y="2"/>
                    <a:pt x="3" y="1"/>
                    <a:pt x="1" y="0"/>
                  </a:cubicBezTo>
                  <a:cubicBezTo>
                    <a:pt x="0" y="0"/>
                    <a:pt x="1" y="0"/>
                    <a:pt x="1" y="0"/>
                  </a:cubicBezTo>
                  <a:cubicBezTo>
                    <a:pt x="1" y="0"/>
                    <a:pt x="2" y="1"/>
                    <a:pt x="2" y="1"/>
                  </a:cubicBezTo>
                  <a:cubicBezTo>
                    <a:pt x="2" y="1"/>
                    <a:pt x="2" y="2"/>
                    <a:pt x="2" y="1"/>
                  </a:cubicBezTo>
                  <a:cubicBezTo>
                    <a:pt x="1" y="0"/>
                    <a:pt x="1" y="0"/>
                    <a:pt x="1" y="0"/>
                  </a:cubicBezTo>
                  <a:cubicBezTo>
                    <a:pt x="0" y="0"/>
                    <a:pt x="0" y="1"/>
                    <a:pt x="0" y="1"/>
                  </a:cubicBezTo>
                  <a:cubicBezTo>
                    <a:pt x="0" y="1"/>
                    <a:pt x="0" y="1"/>
                    <a:pt x="0" y="1"/>
                  </a:cubicBezTo>
                  <a:cubicBezTo>
                    <a:pt x="0" y="2"/>
                    <a:pt x="0" y="2"/>
                    <a:pt x="1" y="2"/>
                  </a:cubicBezTo>
                  <a:cubicBezTo>
                    <a:pt x="2" y="3"/>
                    <a:pt x="2" y="3"/>
                    <a:pt x="2" y="3"/>
                  </a:cubicBezTo>
                  <a:cubicBezTo>
                    <a:pt x="1" y="3"/>
                    <a:pt x="2" y="4"/>
                    <a:pt x="1" y="3"/>
                  </a:cubicBezTo>
                  <a:cubicBezTo>
                    <a:pt x="2" y="4"/>
                    <a:pt x="2" y="4"/>
                    <a:pt x="2" y="4"/>
                  </a:cubicBezTo>
                  <a:cubicBezTo>
                    <a:pt x="2" y="5"/>
                    <a:pt x="2" y="4"/>
                    <a:pt x="2" y="5"/>
                  </a:cubicBezTo>
                  <a:cubicBezTo>
                    <a:pt x="3" y="6"/>
                    <a:pt x="2" y="4"/>
                    <a:pt x="3" y="5"/>
                  </a:cubicBez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5" name="Rectangle 2399"/>
            <p:cNvSpPr>
              <a:spLocks noChangeArrowheads="1"/>
            </p:cNvSpPr>
            <p:nvPr/>
          </p:nvSpPr>
          <p:spPr bwMode="auto">
            <a:xfrm>
              <a:off x="814" y="3109"/>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36" name="Freeform 2400"/>
            <p:cNvSpPr/>
            <p:nvPr/>
          </p:nvSpPr>
          <p:spPr bwMode="auto">
            <a:xfrm>
              <a:off x="812" y="310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7" name="Freeform 2401"/>
            <p:cNvSpPr/>
            <p:nvPr/>
          </p:nvSpPr>
          <p:spPr bwMode="auto">
            <a:xfrm>
              <a:off x="819" y="3104"/>
              <a:ext cx="0" cy="3"/>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8" name="Freeform 2402"/>
            <p:cNvSpPr/>
            <p:nvPr/>
          </p:nvSpPr>
          <p:spPr bwMode="auto">
            <a:xfrm>
              <a:off x="812" y="3097"/>
              <a:ext cx="7" cy="5"/>
            </a:xfrm>
            <a:custGeom>
              <a:avLst/>
              <a:gdLst>
                <a:gd name="T0" fmla="*/ 0 w 3"/>
                <a:gd name="T1" fmla="*/ 0 h 2"/>
                <a:gd name="T2" fmla="*/ 0 w 3"/>
                <a:gd name="T3" fmla="*/ 1 h 2"/>
                <a:gd name="T4" fmla="*/ 3 w 3"/>
                <a:gd name="T5" fmla="*/ 2 h 2"/>
                <a:gd name="T6" fmla="*/ 1 w 3"/>
                <a:gd name="T7" fmla="*/ 1 h 2"/>
                <a:gd name="T8" fmla="*/ 2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cubicBezTo>
                    <a:pt x="1" y="0"/>
                    <a:pt x="1" y="1"/>
                    <a:pt x="0" y="1"/>
                  </a:cubicBezTo>
                  <a:cubicBezTo>
                    <a:pt x="1" y="1"/>
                    <a:pt x="2" y="2"/>
                    <a:pt x="3" y="2"/>
                  </a:cubicBezTo>
                  <a:cubicBezTo>
                    <a:pt x="3" y="2"/>
                    <a:pt x="2" y="1"/>
                    <a:pt x="1" y="1"/>
                  </a:cubicBezTo>
                  <a:cubicBezTo>
                    <a:pt x="2" y="1"/>
                    <a:pt x="1" y="1"/>
                    <a:pt x="2"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9" name="Freeform 2403"/>
            <p:cNvSpPr/>
            <p:nvPr/>
          </p:nvSpPr>
          <p:spPr bwMode="auto">
            <a:xfrm>
              <a:off x="812" y="3088"/>
              <a:ext cx="14" cy="12"/>
            </a:xfrm>
            <a:custGeom>
              <a:avLst/>
              <a:gdLst>
                <a:gd name="T0" fmla="*/ 4 w 6"/>
                <a:gd name="T1" fmla="*/ 4 h 5"/>
                <a:gd name="T2" fmla="*/ 4 w 6"/>
                <a:gd name="T3" fmla="*/ 4 h 5"/>
                <a:gd name="T4" fmla="*/ 5 w 6"/>
                <a:gd name="T5" fmla="*/ 4 h 5"/>
                <a:gd name="T6" fmla="*/ 5 w 6"/>
                <a:gd name="T7" fmla="*/ 4 h 5"/>
                <a:gd name="T8" fmla="*/ 5 w 6"/>
                <a:gd name="T9" fmla="*/ 4 h 5"/>
                <a:gd name="T10" fmla="*/ 4 w 6"/>
                <a:gd name="T11" fmla="*/ 3 h 5"/>
                <a:gd name="T12" fmla="*/ 3 w 6"/>
                <a:gd name="T13" fmla="*/ 3 h 5"/>
                <a:gd name="T14" fmla="*/ 5 w 6"/>
                <a:gd name="T15" fmla="*/ 2 h 5"/>
                <a:gd name="T16" fmla="*/ 2 w 6"/>
                <a:gd name="T17" fmla="*/ 3 h 5"/>
                <a:gd name="T18" fmla="*/ 3 w 6"/>
                <a:gd name="T19" fmla="*/ 2 h 5"/>
                <a:gd name="T20" fmla="*/ 3 w 6"/>
                <a:gd name="T21" fmla="*/ 2 h 5"/>
                <a:gd name="T22" fmla="*/ 3 w 6"/>
                <a:gd name="T23" fmla="*/ 2 h 5"/>
                <a:gd name="T24" fmla="*/ 4 w 6"/>
                <a:gd name="T25" fmla="*/ 1 h 5"/>
                <a:gd name="T26" fmla="*/ 4 w 6"/>
                <a:gd name="T27" fmla="*/ 1 h 5"/>
                <a:gd name="T28" fmla="*/ 4 w 6"/>
                <a:gd name="T29" fmla="*/ 1 h 5"/>
                <a:gd name="T30" fmla="*/ 2 w 6"/>
                <a:gd name="T31" fmla="*/ 3 h 5"/>
                <a:gd name="T32" fmla="*/ 3 w 6"/>
                <a:gd name="T33" fmla="*/ 4 h 5"/>
                <a:gd name="T34" fmla="*/ 3 w 6"/>
                <a:gd name="T35" fmla="*/ 4 h 5"/>
                <a:gd name="T36" fmla="*/ 4 w 6"/>
                <a:gd name="T37" fmla="*/ 3 h 5"/>
                <a:gd name="T38" fmla="*/ 4 w 6"/>
                <a:gd name="T39" fmla="*/ 4 h 5"/>
                <a:gd name="T40" fmla="*/ 4 w 6"/>
                <a:gd name="T41" fmla="*/ 1 h 5"/>
                <a:gd name="T42" fmla="*/ 4 w 6"/>
                <a:gd name="T43" fmla="*/ 2 h 5"/>
                <a:gd name="T44" fmla="*/ 4 w 6"/>
                <a:gd name="T45" fmla="*/ 3 h 5"/>
                <a:gd name="T46" fmla="*/ 4 w 6"/>
                <a:gd name="T47" fmla="*/ 2 h 5"/>
                <a:gd name="T48" fmla="*/ 5 w 6"/>
                <a:gd name="T49" fmla="*/ 4 h 5"/>
                <a:gd name="T50" fmla="*/ 5 w 6"/>
                <a:gd name="T51" fmla="*/ 2 h 5"/>
                <a:gd name="T52" fmla="*/ 5 w 6"/>
                <a:gd name="T53" fmla="*/ 2 h 5"/>
                <a:gd name="T54" fmla="*/ 4 w 6"/>
                <a:gd name="T55" fmla="*/ 0 h 5"/>
                <a:gd name="T56" fmla="*/ 3 w 6"/>
                <a:gd name="T57" fmla="*/ 0 h 5"/>
                <a:gd name="T58" fmla="*/ 3 w 6"/>
                <a:gd name="T59" fmla="*/ 2 h 5"/>
                <a:gd name="T60" fmla="*/ 3 w 6"/>
                <a:gd name="T61" fmla="*/ 0 h 5"/>
                <a:gd name="T62" fmla="*/ 3 w 6"/>
                <a:gd name="T63" fmla="*/ 2 h 5"/>
                <a:gd name="T64" fmla="*/ 3 w 6"/>
                <a:gd name="T65" fmla="*/ 0 h 5"/>
                <a:gd name="T66" fmla="*/ 3 w 6"/>
                <a:gd name="T67" fmla="*/ 2 h 5"/>
                <a:gd name="T68" fmla="*/ 2 w 6"/>
                <a:gd name="T69" fmla="*/ 0 h 5"/>
                <a:gd name="T70" fmla="*/ 2 w 6"/>
                <a:gd name="T71" fmla="*/ 4 h 5"/>
                <a:gd name="T72" fmla="*/ 3 w 6"/>
                <a:gd name="T73" fmla="*/ 4 h 5"/>
                <a:gd name="T74" fmla="*/ 3 w 6"/>
                <a:gd name="T75" fmla="*/ 5 h 5"/>
                <a:gd name="T76" fmla="*/ 4 w 6"/>
                <a:gd name="T77" fmla="*/ 5 h 5"/>
                <a:gd name="T78" fmla="*/ 1 w 6"/>
                <a:gd name="T79" fmla="*/ 4 h 5"/>
                <a:gd name="T80" fmla="*/ 2 w 6"/>
                <a:gd name="T81" fmla="*/ 5 h 5"/>
                <a:gd name="T82" fmla="*/ 2 w 6"/>
                <a:gd name="T83" fmla="*/ 5 h 5"/>
                <a:gd name="T84" fmla="*/ 2 w 6"/>
                <a:gd name="T85" fmla="*/ 5 h 5"/>
                <a:gd name="T86" fmla="*/ 4 w 6"/>
                <a:gd name="T87" fmla="*/ 5 h 5"/>
                <a:gd name="T88" fmla="*/ 6 w 6"/>
                <a:gd name="T89" fmla="*/ 5 h 5"/>
                <a:gd name="T90" fmla="*/ 4 w 6"/>
                <a:gd name="T9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 h="5">
                  <a:moveTo>
                    <a:pt x="4" y="4"/>
                  </a:moveTo>
                  <a:cubicBezTo>
                    <a:pt x="4" y="4"/>
                    <a:pt x="3" y="4"/>
                    <a:pt x="4" y="4"/>
                  </a:cubicBezTo>
                  <a:cubicBezTo>
                    <a:pt x="4" y="4"/>
                    <a:pt x="5" y="4"/>
                    <a:pt x="5" y="4"/>
                  </a:cubicBezTo>
                  <a:cubicBezTo>
                    <a:pt x="6" y="4"/>
                    <a:pt x="4" y="4"/>
                    <a:pt x="5" y="4"/>
                  </a:cubicBezTo>
                  <a:cubicBezTo>
                    <a:pt x="5" y="4"/>
                    <a:pt x="5" y="4"/>
                    <a:pt x="5" y="4"/>
                  </a:cubicBezTo>
                  <a:cubicBezTo>
                    <a:pt x="5" y="3"/>
                    <a:pt x="3" y="4"/>
                    <a:pt x="4" y="3"/>
                  </a:cubicBezTo>
                  <a:cubicBezTo>
                    <a:pt x="4" y="3"/>
                    <a:pt x="4" y="3"/>
                    <a:pt x="3" y="3"/>
                  </a:cubicBezTo>
                  <a:cubicBezTo>
                    <a:pt x="4" y="3"/>
                    <a:pt x="4" y="3"/>
                    <a:pt x="5" y="2"/>
                  </a:cubicBezTo>
                  <a:cubicBezTo>
                    <a:pt x="4" y="2"/>
                    <a:pt x="3" y="3"/>
                    <a:pt x="2" y="3"/>
                  </a:cubicBezTo>
                  <a:cubicBezTo>
                    <a:pt x="4" y="2"/>
                    <a:pt x="2" y="2"/>
                    <a:pt x="3" y="2"/>
                  </a:cubicBezTo>
                  <a:cubicBezTo>
                    <a:pt x="3" y="2"/>
                    <a:pt x="3" y="2"/>
                    <a:pt x="3" y="2"/>
                  </a:cubicBezTo>
                  <a:cubicBezTo>
                    <a:pt x="5" y="2"/>
                    <a:pt x="3" y="2"/>
                    <a:pt x="3" y="2"/>
                  </a:cubicBezTo>
                  <a:cubicBezTo>
                    <a:pt x="4" y="1"/>
                    <a:pt x="4" y="1"/>
                    <a:pt x="4" y="1"/>
                  </a:cubicBezTo>
                  <a:cubicBezTo>
                    <a:pt x="4" y="1"/>
                    <a:pt x="4" y="1"/>
                    <a:pt x="4" y="1"/>
                  </a:cubicBezTo>
                  <a:cubicBezTo>
                    <a:pt x="4" y="1"/>
                    <a:pt x="4" y="1"/>
                    <a:pt x="4" y="1"/>
                  </a:cubicBezTo>
                  <a:cubicBezTo>
                    <a:pt x="1" y="5"/>
                    <a:pt x="3" y="2"/>
                    <a:pt x="2" y="3"/>
                  </a:cubicBezTo>
                  <a:cubicBezTo>
                    <a:pt x="3" y="4"/>
                    <a:pt x="3" y="4"/>
                    <a:pt x="3" y="4"/>
                  </a:cubicBezTo>
                  <a:cubicBezTo>
                    <a:pt x="3" y="4"/>
                    <a:pt x="3" y="4"/>
                    <a:pt x="3" y="4"/>
                  </a:cubicBezTo>
                  <a:cubicBezTo>
                    <a:pt x="3" y="3"/>
                    <a:pt x="3" y="4"/>
                    <a:pt x="4" y="3"/>
                  </a:cubicBezTo>
                  <a:cubicBezTo>
                    <a:pt x="4" y="4"/>
                    <a:pt x="4" y="4"/>
                    <a:pt x="4" y="4"/>
                  </a:cubicBezTo>
                  <a:cubicBezTo>
                    <a:pt x="4" y="3"/>
                    <a:pt x="3" y="3"/>
                    <a:pt x="4" y="1"/>
                  </a:cubicBezTo>
                  <a:cubicBezTo>
                    <a:pt x="4" y="4"/>
                    <a:pt x="4" y="1"/>
                    <a:pt x="4" y="2"/>
                  </a:cubicBezTo>
                  <a:cubicBezTo>
                    <a:pt x="4" y="2"/>
                    <a:pt x="4" y="2"/>
                    <a:pt x="4" y="3"/>
                  </a:cubicBezTo>
                  <a:cubicBezTo>
                    <a:pt x="4" y="2"/>
                    <a:pt x="4" y="3"/>
                    <a:pt x="4" y="2"/>
                  </a:cubicBezTo>
                  <a:cubicBezTo>
                    <a:pt x="4" y="4"/>
                    <a:pt x="5" y="2"/>
                    <a:pt x="5" y="4"/>
                  </a:cubicBezTo>
                  <a:cubicBezTo>
                    <a:pt x="5" y="2"/>
                    <a:pt x="5" y="2"/>
                    <a:pt x="5" y="2"/>
                  </a:cubicBezTo>
                  <a:cubicBezTo>
                    <a:pt x="5" y="2"/>
                    <a:pt x="5" y="2"/>
                    <a:pt x="5" y="2"/>
                  </a:cubicBezTo>
                  <a:cubicBezTo>
                    <a:pt x="5" y="2"/>
                    <a:pt x="5" y="0"/>
                    <a:pt x="4" y="0"/>
                  </a:cubicBezTo>
                  <a:cubicBezTo>
                    <a:pt x="4" y="0"/>
                    <a:pt x="4" y="1"/>
                    <a:pt x="3" y="0"/>
                  </a:cubicBezTo>
                  <a:cubicBezTo>
                    <a:pt x="3" y="2"/>
                    <a:pt x="3" y="0"/>
                    <a:pt x="3" y="2"/>
                  </a:cubicBezTo>
                  <a:cubicBezTo>
                    <a:pt x="3" y="0"/>
                    <a:pt x="3" y="0"/>
                    <a:pt x="3" y="0"/>
                  </a:cubicBezTo>
                  <a:cubicBezTo>
                    <a:pt x="3" y="1"/>
                    <a:pt x="3" y="1"/>
                    <a:pt x="3" y="2"/>
                  </a:cubicBezTo>
                  <a:cubicBezTo>
                    <a:pt x="3" y="2"/>
                    <a:pt x="3" y="1"/>
                    <a:pt x="3" y="0"/>
                  </a:cubicBezTo>
                  <a:cubicBezTo>
                    <a:pt x="2" y="0"/>
                    <a:pt x="3" y="1"/>
                    <a:pt x="3" y="2"/>
                  </a:cubicBezTo>
                  <a:cubicBezTo>
                    <a:pt x="2" y="0"/>
                    <a:pt x="2" y="0"/>
                    <a:pt x="2" y="0"/>
                  </a:cubicBezTo>
                  <a:cubicBezTo>
                    <a:pt x="0" y="4"/>
                    <a:pt x="3" y="2"/>
                    <a:pt x="2" y="4"/>
                  </a:cubicBezTo>
                  <a:cubicBezTo>
                    <a:pt x="3" y="4"/>
                    <a:pt x="3" y="4"/>
                    <a:pt x="3" y="4"/>
                  </a:cubicBezTo>
                  <a:cubicBezTo>
                    <a:pt x="2" y="4"/>
                    <a:pt x="5" y="5"/>
                    <a:pt x="3" y="5"/>
                  </a:cubicBezTo>
                  <a:cubicBezTo>
                    <a:pt x="4" y="5"/>
                    <a:pt x="4" y="5"/>
                    <a:pt x="4" y="5"/>
                  </a:cubicBezTo>
                  <a:cubicBezTo>
                    <a:pt x="3" y="5"/>
                    <a:pt x="2" y="5"/>
                    <a:pt x="1" y="4"/>
                  </a:cubicBezTo>
                  <a:cubicBezTo>
                    <a:pt x="2" y="5"/>
                    <a:pt x="1" y="4"/>
                    <a:pt x="2" y="5"/>
                  </a:cubicBezTo>
                  <a:cubicBezTo>
                    <a:pt x="2" y="5"/>
                    <a:pt x="2" y="5"/>
                    <a:pt x="2" y="5"/>
                  </a:cubicBezTo>
                  <a:cubicBezTo>
                    <a:pt x="3" y="5"/>
                    <a:pt x="2" y="5"/>
                    <a:pt x="2" y="5"/>
                  </a:cubicBezTo>
                  <a:cubicBezTo>
                    <a:pt x="2" y="5"/>
                    <a:pt x="3" y="5"/>
                    <a:pt x="4" y="5"/>
                  </a:cubicBezTo>
                  <a:cubicBezTo>
                    <a:pt x="3" y="4"/>
                    <a:pt x="6" y="5"/>
                    <a:pt x="6" y="5"/>
                  </a:cubicBezTo>
                  <a:cubicBezTo>
                    <a:pt x="5" y="4"/>
                    <a:pt x="5" y="5"/>
                    <a:pt x="4"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0" name="Freeform 2404"/>
            <p:cNvSpPr/>
            <p:nvPr/>
          </p:nvSpPr>
          <p:spPr bwMode="auto">
            <a:xfrm>
              <a:off x="814" y="30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1" name="Freeform 2405"/>
            <p:cNvSpPr/>
            <p:nvPr/>
          </p:nvSpPr>
          <p:spPr bwMode="auto">
            <a:xfrm>
              <a:off x="823" y="30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2" name="Rectangle 2406"/>
            <p:cNvSpPr>
              <a:spLocks noChangeArrowheads="1"/>
            </p:cNvSpPr>
            <p:nvPr/>
          </p:nvSpPr>
          <p:spPr bwMode="auto">
            <a:xfrm>
              <a:off x="816" y="310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3" name="Rectangle 2407"/>
            <p:cNvSpPr>
              <a:spLocks noChangeArrowheads="1"/>
            </p:cNvSpPr>
            <p:nvPr/>
          </p:nvSpPr>
          <p:spPr bwMode="auto">
            <a:xfrm>
              <a:off x="821" y="31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4" name="Freeform 2408"/>
            <p:cNvSpPr/>
            <p:nvPr/>
          </p:nvSpPr>
          <p:spPr bwMode="auto">
            <a:xfrm>
              <a:off x="826" y="3095"/>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5" name="Freeform 2409"/>
            <p:cNvSpPr/>
            <p:nvPr/>
          </p:nvSpPr>
          <p:spPr bwMode="auto">
            <a:xfrm>
              <a:off x="835" y="30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6" name="Freeform 2410"/>
            <p:cNvSpPr/>
            <p:nvPr/>
          </p:nvSpPr>
          <p:spPr bwMode="auto">
            <a:xfrm>
              <a:off x="823" y="3071"/>
              <a:ext cx="24" cy="26"/>
            </a:xfrm>
            <a:custGeom>
              <a:avLst/>
              <a:gdLst>
                <a:gd name="T0" fmla="*/ 7 w 10"/>
                <a:gd name="T1" fmla="*/ 1 h 11"/>
                <a:gd name="T2" fmla="*/ 6 w 10"/>
                <a:gd name="T3" fmla="*/ 0 h 11"/>
                <a:gd name="T4" fmla="*/ 5 w 10"/>
                <a:gd name="T5" fmla="*/ 0 h 11"/>
                <a:gd name="T6" fmla="*/ 5 w 10"/>
                <a:gd name="T7" fmla="*/ 1 h 11"/>
                <a:gd name="T8" fmla="*/ 5 w 10"/>
                <a:gd name="T9" fmla="*/ 2 h 11"/>
                <a:gd name="T10" fmla="*/ 4 w 10"/>
                <a:gd name="T11" fmla="*/ 3 h 11"/>
                <a:gd name="T12" fmla="*/ 5 w 10"/>
                <a:gd name="T13" fmla="*/ 4 h 11"/>
                <a:gd name="T14" fmla="*/ 5 w 10"/>
                <a:gd name="T15" fmla="*/ 4 h 11"/>
                <a:gd name="T16" fmla="*/ 4 w 10"/>
                <a:gd name="T17" fmla="*/ 4 h 11"/>
                <a:gd name="T18" fmla="*/ 6 w 10"/>
                <a:gd name="T19" fmla="*/ 6 h 11"/>
                <a:gd name="T20" fmla="*/ 5 w 10"/>
                <a:gd name="T21" fmla="*/ 6 h 11"/>
                <a:gd name="T22" fmla="*/ 4 w 10"/>
                <a:gd name="T23" fmla="*/ 6 h 11"/>
                <a:gd name="T24" fmla="*/ 4 w 10"/>
                <a:gd name="T25" fmla="*/ 7 h 11"/>
                <a:gd name="T26" fmla="*/ 3 w 10"/>
                <a:gd name="T27" fmla="*/ 7 h 11"/>
                <a:gd name="T28" fmla="*/ 3 w 10"/>
                <a:gd name="T29" fmla="*/ 7 h 11"/>
                <a:gd name="T30" fmla="*/ 3 w 10"/>
                <a:gd name="T31" fmla="*/ 8 h 11"/>
                <a:gd name="T32" fmla="*/ 2 w 10"/>
                <a:gd name="T33" fmla="*/ 7 h 11"/>
                <a:gd name="T34" fmla="*/ 2 w 10"/>
                <a:gd name="T35" fmla="*/ 8 h 11"/>
                <a:gd name="T36" fmla="*/ 0 w 10"/>
                <a:gd name="T37" fmla="*/ 8 h 11"/>
                <a:gd name="T38" fmla="*/ 1 w 10"/>
                <a:gd name="T39" fmla="*/ 8 h 11"/>
                <a:gd name="T40" fmla="*/ 1 w 10"/>
                <a:gd name="T41" fmla="*/ 8 h 11"/>
                <a:gd name="T42" fmla="*/ 2 w 10"/>
                <a:gd name="T43" fmla="*/ 10 h 11"/>
                <a:gd name="T44" fmla="*/ 2 w 10"/>
                <a:gd name="T45" fmla="*/ 10 h 11"/>
                <a:gd name="T46" fmla="*/ 3 w 10"/>
                <a:gd name="T47" fmla="*/ 10 h 11"/>
                <a:gd name="T48" fmla="*/ 4 w 10"/>
                <a:gd name="T49" fmla="*/ 10 h 11"/>
                <a:gd name="T50" fmla="*/ 4 w 10"/>
                <a:gd name="T51" fmla="*/ 10 h 11"/>
                <a:gd name="T52" fmla="*/ 5 w 10"/>
                <a:gd name="T53" fmla="*/ 9 h 11"/>
                <a:gd name="T54" fmla="*/ 5 w 10"/>
                <a:gd name="T55" fmla="*/ 9 h 11"/>
                <a:gd name="T56" fmla="*/ 5 w 10"/>
                <a:gd name="T57" fmla="*/ 9 h 11"/>
                <a:gd name="T58" fmla="*/ 5 w 10"/>
                <a:gd name="T59" fmla="*/ 8 h 11"/>
                <a:gd name="T60" fmla="*/ 5 w 10"/>
                <a:gd name="T61" fmla="*/ 7 h 11"/>
                <a:gd name="T62" fmla="*/ 6 w 10"/>
                <a:gd name="T63" fmla="*/ 8 h 11"/>
                <a:gd name="T64" fmla="*/ 7 w 10"/>
                <a:gd name="T65" fmla="*/ 7 h 11"/>
                <a:gd name="T66" fmla="*/ 6 w 10"/>
                <a:gd name="T67" fmla="*/ 6 h 11"/>
                <a:gd name="T68" fmla="*/ 6 w 10"/>
                <a:gd name="T69" fmla="*/ 5 h 11"/>
                <a:gd name="T70" fmla="*/ 7 w 10"/>
                <a:gd name="T71" fmla="*/ 4 h 11"/>
                <a:gd name="T72" fmla="*/ 7 w 10"/>
                <a:gd name="T73" fmla="*/ 4 h 11"/>
                <a:gd name="T74" fmla="*/ 7 w 10"/>
                <a:gd name="T75" fmla="*/ 3 h 11"/>
                <a:gd name="T76" fmla="*/ 6 w 10"/>
                <a:gd name="T77" fmla="*/ 3 h 11"/>
                <a:gd name="T78" fmla="*/ 8 w 10"/>
                <a:gd name="T7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1">
                  <a:moveTo>
                    <a:pt x="8" y="2"/>
                  </a:moveTo>
                  <a:cubicBezTo>
                    <a:pt x="8" y="2"/>
                    <a:pt x="8" y="1"/>
                    <a:pt x="7" y="1"/>
                  </a:cubicBezTo>
                  <a:cubicBezTo>
                    <a:pt x="8" y="1"/>
                    <a:pt x="8" y="1"/>
                    <a:pt x="8" y="1"/>
                  </a:cubicBezTo>
                  <a:cubicBezTo>
                    <a:pt x="7" y="1"/>
                    <a:pt x="7" y="0"/>
                    <a:pt x="6" y="0"/>
                  </a:cubicBezTo>
                  <a:cubicBezTo>
                    <a:pt x="6" y="0"/>
                    <a:pt x="6" y="0"/>
                    <a:pt x="6" y="0"/>
                  </a:cubicBezTo>
                  <a:cubicBezTo>
                    <a:pt x="7" y="1"/>
                    <a:pt x="5" y="0"/>
                    <a:pt x="5" y="0"/>
                  </a:cubicBezTo>
                  <a:cubicBezTo>
                    <a:pt x="5" y="1"/>
                    <a:pt x="7" y="1"/>
                    <a:pt x="6" y="1"/>
                  </a:cubicBezTo>
                  <a:cubicBezTo>
                    <a:pt x="6" y="1"/>
                    <a:pt x="6" y="1"/>
                    <a:pt x="5" y="1"/>
                  </a:cubicBezTo>
                  <a:cubicBezTo>
                    <a:pt x="5" y="1"/>
                    <a:pt x="7" y="2"/>
                    <a:pt x="7" y="2"/>
                  </a:cubicBezTo>
                  <a:cubicBezTo>
                    <a:pt x="3" y="0"/>
                    <a:pt x="8" y="3"/>
                    <a:pt x="5" y="2"/>
                  </a:cubicBezTo>
                  <a:cubicBezTo>
                    <a:pt x="5" y="3"/>
                    <a:pt x="5" y="3"/>
                    <a:pt x="6" y="3"/>
                  </a:cubicBezTo>
                  <a:cubicBezTo>
                    <a:pt x="5" y="2"/>
                    <a:pt x="5" y="3"/>
                    <a:pt x="4" y="3"/>
                  </a:cubicBezTo>
                  <a:cubicBezTo>
                    <a:pt x="7" y="4"/>
                    <a:pt x="3" y="2"/>
                    <a:pt x="6" y="4"/>
                  </a:cubicBezTo>
                  <a:cubicBezTo>
                    <a:pt x="5" y="4"/>
                    <a:pt x="6" y="4"/>
                    <a:pt x="5" y="4"/>
                  </a:cubicBezTo>
                  <a:cubicBezTo>
                    <a:pt x="5" y="4"/>
                    <a:pt x="5" y="4"/>
                    <a:pt x="5" y="4"/>
                  </a:cubicBezTo>
                  <a:cubicBezTo>
                    <a:pt x="4" y="4"/>
                    <a:pt x="6" y="5"/>
                    <a:pt x="5" y="4"/>
                  </a:cubicBezTo>
                  <a:cubicBezTo>
                    <a:pt x="4" y="4"/>
                    <a:pt x="5" y="5"/>
                    <a:pt x="6" y="5"/>
                  </a:cubicBezTo>
                  <a:cubicBezTo>
                    <a:pt x="5" y="5"/>
                    <a:pt x="5" y="5"/>
                    <a:pt x="4" y="4"/>
                  </a:cubicBezTo>
                  <a:cubicBezTo>
                    <a:pt x="5" y="5"/>
                    <a:pt x="5" y="5"/>
                    <a:pt x="5" y="5"/>
                  </a:cubicBezTo>
                  <a:cubicBezTo>
                    <a:pt x="5" y="6"/>
                    <a:pt x="5" y="6"/>
                    <a:pt x="6" y="6"/>
                  </a:cubicBezTo>
                  <a:cubicBezTo>
                    <a:pt x="5" y="6"/>
                    <a:pt x="6" y="7"/>
                    <a:pt x="6" y="7"/>
                  </a:cubicBezTo>
                  <a:cubicBezTo>
                    <a:pt x="5" y="6"/>
                    <a:pt x="7" y="7"/>
                    <a:pt x="5" y="6"/>
                  </a:cubicBezTo>
                  <a:cubicBezTo>
                    <a:pt x="5" y="6"/>
                    <a:pt x="5" y="6"/>
                    <a:pt x="4" y="5"/>
                  </a:cubicBezTo>
                  <a:cubicBezTo>
                    <a:pt x="4" y="5"/>
                    <a:pt x="4" y="5"/>
                    <a:pt x="4" y="6"/>
                  </a:cubicBezTo>
                  <a:cubicBezTo>
                    <a:pt x="4" y="6"/>
                    <a:pt x="4" y="5"/>
                    <a:pt x="4" y="5"/>
                  </a:cubicBezTo>
                  <a:cubicBezTo>
                    <a:pt x="3" y="5"/>
                    <a:pt x="4" y="7"/>
                    <a:pt x="4" y="7"/>
                  </a:cubicBezTo>
                  <a:cubicBezTo>
                    <a:pt x="3" y="6"/>
                    <a:pt x="3" y="6"/>
                    <a:pt x="3" y="6"/>
                  </a:cubicBezTo>
                  <a:cubicBezTo>
                    <a:pt x="4" y="7"/>
                    <a:pt x="3" y="6"/>
                    <a:pt x="3" y="7"/>
                  </a:cubicBezTo>
                  <a:cubicBezTo>
                    <a:pt x="3" y="7"/>
                    <a:pt x="3" y="7"/>
                    <a:pt x="3" y="7"/>
                  </a:cubicBezTo>
                  <a:cubicBezTo>
                    <a:pt x="2" y="6"/>
                    <a:pt x="4" y="9"/>
                    <a:pt x="3" y="7"/>
                  </a:cubicBezTo>
                  <a:cubicBezTo>
                    <a:pt x="3" y="9"/>
                    <a:pt x="3" y="9"/>
                    <a:pt x="3" y="10"/>
                  </a:cubicBezTo>
                  <a:cubicBezTo>
                    <a:pt x="3" y="8"/>
                    <a:pt x="3" y="8"/>
                    <a:pt x="3" y="8"/>
                  </a:cubicBezTo>
                  <a:cubicBezTo>
                    <a:pt x="3" y="9"/>
                    <a:pt x="2" y="7"/>
                    <a:pt x="2" y="6"/>
                  </a:cubicBezTo>
                  <a:cubicBezTo>
                    <a:pt x="2" y="7"/>
                    <a:pt x="2" y="6"/>
                    <a:pt x="2" y="7"/>
                  </a:cubicBezTo>
                  <a:cubicBezTo>
                    <a:pt x="2" y="6"/>
                    <a:pt x="2" y="6"/>
                    <a:pt x="2" y="6"/>
                  </a:cubicBezTo>
                  <a:cubicBezTo>
                    <a:pt x="1" y="6"/>
                    <a:pt x="2" y="9"/>
                    <a:pt x="2" y="8"/>
                  </a:cubicBezTo>
                  <a:cubicBezTo>
                    <a:pt x="2" y="7"/>
                    <a:pt x="2" y="7"/>
                    <a:pt x="2" y="7"/>
                  </a:cubicBezTo>
                  <a:cubicBezTo>
                    <a:pt x="1" y="8"/>
                    <a:pt x="0" y="6"/>
                    <a:pt x="0" y="8"/>
                  </a:cubicBezTo>
                  <a:cubicBezTo>
                    <a:pt x="0" y="9"/>
                    <a:pt x="1" y="10"/>
                    <a:pt x="1" y="11"/>
                  </a:cubicBezTo>
                  <a:cubicBezTo>
                    <a:pt x="1" y="10"/>
                    <a:pt x="1" y="9"/>
                    <a:pt x="1" y="8"/>
                  </a:cubicBezTo>
                  <a:cubicBezTo>
                    <a:pt x="1" y="10"/>
                    <a:pt x="1" y="10"/>
                    <a:pt x="1" y="10"/>
                  </a:cubicBezTo>
                  <a:cubicBezTo>
                    <a:pt x="1" y="9"/>
                    <a:pt x="1" y="8"/>
                    <a:pt x="1" y="8"/>
                  </a:cubicBezTo>
                  <a:cubicBezTo>
                    <a:pt x="1" y="7"/>
                    <a:pt x="1" y="9"/>
                    <a:pt x="1" y="8"/>
                  </a:cubicBezTo>
                  <a:cubicBezTo>
                    <a:pt x="2" y="9"/>
                    <a:pt x="2" y="9"/>
                    <a:pt x="2" y="10"/>
                  </a:cubicBezTo>
                  <a:cubicBezTo>
                    <a:pt x="2" y="10"/>
                    <a:pt x="2" y="10"/>
                    <a:pt x="2" y="10"/>
                  </a:cubicBezTo>
                  <a:cubicBezTo>
                    <a:pt x="2" y="10"/>
                    <a:pt x="2" y="10"/>
                    <a:pt x="2" y="10"/>
                  </a:cubicBezTo>
                  <a:cubicBezTo>
                    <a:pt x="2" y="9"/>
                    <a:pt x="3" y="11"/>
                    <a:pt x="3" y="10"/>
                  </a:cubicBezTo>
                  <a:cubicBezTo>
                    <a:pt x="3" y="10"/>
                    <a:pt x="3" y="10"/>
                    <a:pt x="3" y="10"/>
                  </a:cubicBezTo>
                  <a:cubicBezTo>
                    <a:pt x="3" y="9"/>
                    <a:pt x="3" y="9"/>
                    <a:pt x="3" y="9"/>
                  </a:cubicBezTo>
                  <a:cubicBezTo>
                    <a:pt x="3" y="10"/>
                    <a:pt x="3" y="10"/>
                    <a:pt x="4" y="10"/>
                  </a:cubicBezTo>
                  <a:cubicBezTo>
                    <a:pt x="4" y="9"/>
                    <a:pt x="3" y="8"/>
                    <a:pt x="3" y="8"/>
                  </a:cubicBezTo>
                  <a:cubicBezTo>
                    <a:pt x="4" y="9"/>
                    <a:pt x="4" y="9"/>
                    <a:pt x="4" y="10"/>
                  </a:cubicBezTo>
                  <a:cubicBezTo>
                    <a:pt x="4" y="8"/>
                    <a:pt x="5" y="9"/>
                    <a:pt x="4" y="8"/>
                  </a:cubicBezTo>
                  <a:cubicBezTo>
                    <a:pt x="4" y="8"/>
                    <a:pt x="4" y="8"/>
                    <a:pt x="5" y="9"/>
                  </a:cubicBezTo>
                  <a:cubicBezTo>
                    <a:pt x="5" y="9"/>
                    <a:pt x="5" y="9"/>
                    <a:pt x="5" y="9"/>
                  </a:cubicBezTo>
                  <a:cubicBezTo>
                    <a:pt x="5" y="9"/>
                    <a:pt x="5" y="9"/>
                    <a:pt x="5" y="9"/>
                  </a:cubicBezTo>
                  <a:cubicBezTo>
                    <a:pt x="5" y="9"/>
                    <a:pt x="5" y="9"/>
                    <a:pt x="5" y="9"/>
                  </a:cubicBezTo>
                  <a:cubicBezTo>
                    <a:pt x="5" y="9"/>
                    <a:pt x="5" y="8"/>
                    <a:pt x="5" y="9"/>
                  </a:cubicBezTo>
                  <a:cubicBezTo>
                    <a:pt x="5" y="9"/>
                    <a:pt x="5" y="9"/>
                    <a:pt x="5" y="9"/>
                  </a:cubicBezTo>
                  <a:cubicBezTo>
                    <a:pt x="6" y="9"/>
                    <a:pt x="5" y="7"/>
                    <a:pt x="5" y="8"/>
                  </a:cubicBezTo>
                  <a:cubicBezTo>
                    <a:pt x="5" y="8"/>
                    <a:pt x="5" y="7"/>
                    <a:pt x="4" y="6"/>
                  </a:cubicBezTo>
                  <a:cubicBezTo>
                    <a:pt x="5" y="7"/>
                    <a:pt x="5" y="7"/>
                    <a:pt x="5" y="7"/>
                  </a:cubicBezTo>
                  <a:cubicBezTo>
                    <a:pt x="5" y="6"/>
                    <a:pt x="6" y="7"/>
                    <a:pt x="6" y="7"/>
                  </a:cubicBezTo>
                  <a:cubicBezTo>
                    <a:pt x="6" y="8"/>
                    <a:pt x="6" y="7"/>
                    <a:pt x="6" y="8"/>
                  </a:cubicBezTo>
                  <a:cubicBezTo>
                    <a:pt x="7" y="8"/>
                    <a:pt x="6" y="7"/>
                    <a:pt x="6" y="7"/>
                  </a:cubicBezTo>
                  <a:cubicBezTo>
                    <a:pt x="7" y="7"/>
                    <a:pt x="7" y="7"/>
                    <a:pt x="7" y="7"/>
                  </a:cubicBezTo>
                  <a:cubicBezTo>
                    <a:pt x="7" y="7"/>
                    <a:pt x="6" y="6"/>
                    <a:pt x="7" y="7"/>
                  </a:cubicBezTo>
                  <a:cubicBezTo>
                    <a:pt x="6" y="6"/>
                    <a:pt x="6" y="6"/>
                    <a:pt x="6" y="6"/>
                  </a:cubicBezTo>
                  <a:cubicBezTo>
                    <a:pt x="7" y="6"/>
                    <a:pt x="7" y="6"/>
                    <a:pt x="8" y="7"/>
                  </a:cubicBezTo>
                  <a:cubicBezTo>
                    <a:pt x="6" y="5"/>
                    <a:pt x="6" y="5"/>
                    <a:pt x="6" y="5"/>
                  </a:cubicBezTo>
                  <a:cubicBezTo>
                    <a:pt x="8" y="6"/>
                    <a:pt x="7" y="5"/>
                    <a:pt x="6" y="4"/>
                  </a:cubicBezTo>
                  <a:cubicBezTo>
                    <a:pt x="6" y="4"/>
                    <a:pt x="6" y="4"/>
                    <a:pt x="7" y="4"/>
                  </a:cubicBezTo>
                  <a:cubicBezTo>
                    <a:pt x="7" y="4"/>
                    <a:pt x="7" y="4"/>
                    <a:pt x="7" y="4"/>
                  </a:cubicBezTo>
                  <a:cubicBezTo>
                    <a:pt x="7" y="4"/>
                    <a:pt x="8" y="5"/>
                    <a:pt x="7" y="4"/>
                  </a:cubicBezTo>
                  <a:cubicBezTo>
                    <a:pt x="7" y="4"/>
                    <a:pt x="8" y="4"/>
                    <a:pt x="8" y="4"/>
                  </a:cubicBezTo>
                  <a:cubicBezTo>
                    <a:pt x="7" y="3"/>
                    <a:pt x="10" y="4"/>
                    <a:pt x="7" y="3"/>
                  </a:cubicBezTo>
                  <a:cubicBezTo>
                    <a:pt x="7" y="3"/>
                    <a:pt x="6" y="3"/>
                    <a:pt x="6" y="3"/>
                  </a:cubicBezTo>
                  <a:cubicBezTo>
                    <a:pt x="6" y="3"/>
                    <a:pt x="6" y="3"/>
                    <a:pt x="6" y="3"/>
                  </a:cubicBezTo>
                  <a:cubicBezTo>
                    <a:pt x="6" y="2"/>
                    <a:pt x="7" y="3"/>
                    <a:pt x="6" y="2"/>
                  </a:cubicBezTo>
                  <a:cubicBezTo>
                    <a:pt x="8" y="3"/>
                    <a:pt x="8" y="3"/>
                    <a:pt x="8" y="3"/>
                  </a:cubicBezTo>
                  <a:cubicBezTo>
                    <a:pt x="10" y="3"/>
                    <a:pt x="6" y="1"/>
                    <a:pt x="8"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7" name="Freeform 2411"/>
            <p:cNvSpPr/>
            <p:nvPr/>
          </p:nvSpPr>
          <p:spPr bwMode="auto">
            <a:xfrm>
              <a:off x="840" y="3083"/>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8" name="Freeform 2412"/>
            <p:cNvSpPr/>
            <p:nvPr/>
          </p:nvSpPr>
          <p:spPr bwMode="auto">
            <a:xfrm>
              <a:off x="840" y="3081"/>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9" name="Freeform 2413"/>
            <p:cNvSpPr/>
            <p:nvPr/>
          </p:nvSpPr>
          <p:spPr bwMode="auto">
            <a:xfrm>
              <a:off x="842" y="3073"/>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0" name="Rectangle 2414"/>
            <p:cNvSpPr>
              <a:spLocks noChangeArrowheads="1"/>
            </p:cNvSpPr>
            <p:nvPr/>
          </p:nvSpPr>
          <p:spPr bwMode="auto">
            <a:xfrm>
              <a:off x="842" y="307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51" name="Freeform 2415"/>
            <p:cNvSpPr/>
            <p:nvPr/>
          </p:nvSpPr>
          <p:spPr bwMode="auto">
            <a:xfrm>
              <a:off x="833" y="3057"/>
              <a:ext cx="12" cy="16"/>
            </a:xfrm>
            <a:custGeom>
              <a:avLst/>
              <a:gdLst>
                <a:gd name="T0" fmla="*/ 3 w 5"/>
                <a:gd name="T1" fmla="*/ 2 h 7"/>
                <a:gd name="T2" fmla="*/ 2 w 5"/>
                <a:gd name="T3" fmla="*/ 1 h 7"/>
                <a:gd name="T4" fmla="*/ 3 w 5"/>
                <a:gd name="T5" fmla="*/ 1 h 7"/>
                <a:gd name="T6" fmla="*/ 1 w 5"/>
                <a:gd name="T7" fmla="*/ 0 h 7"/>
                <a:gd name="T8" fmla="*/ 2 w 5"/>
                <a:gd name="T9" fmla="*/ 3 h 7"/>
                <a:gd name="T10" fmla="*/ 1 w 5"/>
                <a:gd name="T11" fmla="*/ 3 h 7"/>
                <a:gd name="T12" fmla="*/ 2 w 5"/>
                <a:gd name="T13" fmla="*/ 4 h 7"/>
                <a:gd name="T14" fmla="*/ 1 w 5"/>
                <a:gd name="T15" fmla="*/ 4 h 7"/>
                <a:gd name="T16" fmla="*/ 1 w 5"/>
                <a:gd name="T17" fmla="*/ 5 h 7"/>
                <a:gd name="T18" fmla="*/ 2 w 5"/>
                <a:gd name="T19" fmla="*/ 5 h 7"/>
                <a:gd name="T20" fmla="*/ 2 w 5"/>
                <a:gd name="T21" fmla="*/ 5 h 7"/>
                <a:gd name="T22" fmla="*/ 2 w 5"/>
                <a:gd name="T23" fmla="*/ 5 h 7"/>
                <a:gd name="T24" fmla="*/ 2 w 5"/>
                <a:gd name="T25" fmla="*/ 5 h 7"/>
                <a:gd name="T26" fmla="*/ 2 w 5"/>
                <a:gd name="T27" fmla="*/ 5 h 7"/>
                <a:gd name="T28" fmla="*/ 2 w 5"/>
                <a:gd name="T29" fmla="*/ 5 h 7"/>
                <a:gd name="T30" fmla="*/ 1 w 5"/>
                <a:gd name="T31" fmla="*/ 5 h 7"/>
                <a:gd name="T32" fmla="*/ 2 w 5"/>
                <a:gd name="T33" fmla="*/ 6 h 7"/>
                <a:gd name="T34" fmla="*/ 3 w 5"/>
                <a:gd name="T35" fmla="*/ 7 h 7"/>
                <a:gd name="T36" fmla="*/ 3 w 5"/>
                <a:gd name="T37" fmla="*/ 6 h 7"/>
                <a:gd name="T38" fmla="*/ 3 w 5"/>
                <a:gd name="T39" fmla="*/ 6 h 7"/>
                <a:gd name="T40" fmla="*/ 2 w 5"/>
                <a:gd name="T41" fmla="*/ 5 h 7"/>
                <a:gd name="T42" fmla="*/ 4 w 5"/>
                <a:gd name="T43" fmla="*/ 6 h 7"/>
                <a:gd name="T44" fmla="*/ 5 w 5"/>
                <a:gd name="T45" fmla="*/ 6 h 7"/>
                <a:gd name="T46" fmla="*/ 5 w 5"/>
                <a:gd name="T47" fmla="*/ 6 h 7"/>
                <a:gd name="T48" fmla="*/ 4 w 5"/>
                <a:gd name="T49" fmla="*/ 5 h 7"/>
                <a:gd name="T50" fmla="*/ 4 w 5"/>
                <a:gd name="T51" fmla="*/ 5 h 7"/>
                <a:gd name="T52" fmla="*/ 2 w 5"/>
                <a:gd name="T53" fmla="*/ 5 h 7"/>
                <a:gd name="T54" fmla="*/ 2 w 5"/>
                <a:gd name="T55" fmla="*/ 4 h 7"/>
                <a:gd name="T56" fmla="*/ 4 w 5"/>
                <a:gd name="T57" fmla="*/ 5 h 7"/>
                <a:gd name="T58" fmla="*/ 3 w 5"/>
                <a:gd name="T59" fmla="*/ 5 h 7"/>
                <a:gd name="T60" fmla="*/ 4 w 5"/>
                <a:gd name="T61" fmla="*/ 5 h 7"/>
                <a:gd name="T62" fmla="*/ 3 w 5"/>
                <a:gd name="T63" fmla="*/ 4 h 7"/>
                <a:gd name="T64" fmla="*/ 3 w 5"/>
                <a:gd name="T65" fmla="*/ 3 h 7"/>
                <a:gd name="T66" fmla="*/ 4 w 5"/>
                <a:gd name="T67" fmla="*/ 4 h 7"/>
                <a:gd name="T68" fmla="*/ 3 w 5"/>
                <a:gd name="T69" fmla="*/ 3 h 7"/>
                <a:gd name="T70" fmla="*/ 4 w 5"/>
                <a:gd name="T71" fmla="*/ 3 h 7"/>
                <a:gd name="T72" fmla="*/ 3 w 5"/>
                <a:gd name="T73" fmla="*/ 3 h 7"/>
                <a:gd name="T74" fmla="*/ 3 w 5"/>
                <a:gd name="T75" fmla="*/ 2 h 7"/>
                <a:gd name="T76" fmla="*/ 3 w 5"/>
                <a:gd name="T77" fmla="*/ 2 h 7"/>
                <a:gd name="T78" fmla="*/ 2 w 5"/>
                <a:gd name="T79" fmla="*/ 1 h 7"/>
                <a:gd name="T80" fmla="*/ 3 w 5"/>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 h="7">
                  <a:moveTo>
                    <a:pt x="3" y="2"/>
                  </a:moveTo>
                  <a:cubicBezTo>
                    <a:pt x="2" y="1"/>
                    <a:pt x="2" y="1"/>
                    <a:pt x="2" y="1"/>
                  </a:cubicBezTo>
                  <a:cubicBezTo>
                    <a:pt x="3" y="1"/>
                    <a:pt x="2" y="1"/>
                    <a:pt x="3" y="1"/>
                  </a:cubicBezTo>
                  <a:cubicBezTo>
                    <a:pt x="2" y="1"/>
                    <a:pt x="3" y="1"/>
                    <a:pt x="1" y="0"/>
                  </a:cubicBezTo>
                  <a:cubicBezTo>
                    <a:pt x="2" y="1"/>
                    <a:pt x="1" y="2"/>
                    <a:pt x="2" y="3"/>
                  </a:cubicBezTo>
                  <a:cubicBezTo>
                    <a:pt x="1" y="3"/>
                    <a:pt x="1" y="3"/>
                    <a:pt x="1" y="3"/>
                  </a:cubicBezTo>
                  <a:cubicBezTo>
                    <a:pt x="3" y="4"/>
                    <a:pt x="0" y="3"/>
                    <a:pt x="2" y="4"/>
                  </a:cubicBezTo>
                  <a:cubicBezTo>
                    <a:pt x="1" y="4"/>
                    <a:pt x="1" y="4"/>
                    <a:pt x="1" y="4"/>
                  </a:cubicBezTo>
                  <a:cubicBezTo>
                    <a:pt x="0" y="4"/>
                    <a:pt x="3" y="5"/>
                    <a:pt x="1" y="5"/>
                  </a:cubicBezTo>
                  <a:cubicBezTo>
                    <a:pt x="2" y="5"/>
                    <a:pt x="2" y="5"/>
                    <a:pt x="2" y="5"/>
                  </a:cubicBezTo>
                  <a:cubicBezTo>
                    <a:pt x="2" y="5"/>
                    <a:pt x="2" y="5"/>
                    <a:pt x="2" y="5"/>
                  </a:cubicBezTo>
                  <a:cubicBezTo>
                    <a:pt x="2" y="5"/>
                    <a:pt x="2" y="5"/>
                    <a:pt x="2" y="5"/>
                  </a:cubicBezTo>
                  <a:cubicBezTo>
                    <a:pt x="3" y="5"/>
                    <a:pt x="2" y="5"/>
                    <a:pt x="2" y="5"/>
                  </a:cubicBezTo>
                  <a:cubicBezTo>
                    <a:pt x="2" y="5"/>
                    <a:pt x="2" y="5"/>
                    <a:pt x="2" y="5"/>
                  </a:cubicBezTo>
                  <a:cubicBezTo>
                    <a:pt x="1" y="5"/>
                    <a:pt x="2" y="5"/>
                    <a:pt x="2" y="5"/>
                  </a:cubicBezTo>
                  <a:cubicBezTo>
                    <a:pt x="2" y="5"/>
                    <a:pt x="1" y="5"/>
                    <a:pt x="1" y="5"/>
                  </a:cubicBezTo>
                  <a:cubicBezTo>
                    <a:pt x="2" y="6"/>
                    <a:pt x="0" y="5"/>
                    <a:pt x="2" y="6"/>
                  </a:cubicBezTo>
                  <a:cubicBezTo>
                    <a:pt x="3" y="6"/>
                    <a:pt x="3" y="6"/>
                    <a:pt x="3" y="7"/>
                  </a:cubicBezTo>
                  <a:cubicBezTo>
                    <a:pt x="4" y="7"/>
                    <a:pt x="3" y="6"/>
                    <a:pt x="3" y="6"/>
                  </a:cubicBezTo>
                  <a:cubicBezTo>
                    <a:pt x="3" y="6"/>
                    <a:pt x="3" y="6"/>
                    <a:pt x="3" y="6"/>
                  </a:cubicBezTo>
                  <a:cubicBezTo>
                    <a:pt x="1" y="5"/>
                    <a:pt x="3" y="6"/>
                    <a:pt x="2" y="5"/>
                  </a:cubicBezTo>
                  <a:cubicBezTo>
                    <a:pt x="3" y="6"/>
                    <a:pt x="3" y="6"/>
                    <a:pt x="4" y="6"/>
                  </a:cubicBezTo>
                  <a:cubicBezTo>
                    <a:pt x="5" y="6"/>
                    <a:pt x="2" y="5"/>
                    <a:pt x="5" y="6"/>
                  </a:cubicBezTo>
                  <a:cubicBezTo>
                    <a:pt x="5" y="6"/>
                    <a:pt x="5" y="6"/>
                    <a:pt x="5" y="6"/>
                  </a:cubicBezTo>
                  <a:cubicBezTo>
                    <a:pt x="5" y="6"/>
                    <a:pt x="5" y="5"/>
                    <a:pt x="4" y="5"/>
                  </a:cubicBezTo>
                  <a:cubicBezTo>
                    <a:pt x="4" y="5"/>
                    <a:pt x="4" y="5"/>
                    <a:pt x="4" y="5"/>
                  </a:cubicBezTo>
                  <a:cubicBezTo>
                    <a:pt x="4" y="5"/>
                    <a:pt x="3" y="5"/>
                    <a:pt x="2" y="5"/>
                  </a:cubicBezTo>
                  <a:cubicBezTo>
                    <a:pt x="3" y="5"/>
                    <a:pt x="2" y="4"/>
                    <a:pt x="2" y="4"/>
                  </a:cubicBezTo>
                  <a:cubicBezTo>
                    <a:pt x="3" y="5"/>
                    <a:pt x="3" y="5"/>
                    <a:pt x="4" y="5"/>
                  </a:cubicBezTo>
                  <a:cubicBezTo>
                    <a:pt x="3" y="5"/>
                    <a:pt x="3" y="5"/>
                    <a:pt x="3" y="5"/>
                  </a:cubicBezTo>
                  <a:cubicBezTo>
                    <a:pt x="3" y="4"/>
                    <a:pt x="4" y="5"/>
                    <a:pt x="4" y="5"/>
                  </a:cubicBezTo>
                  <a:cubicBezTo>
                    <a:pt x="4" y="5"/>
                    <a:pt x="4" y="5"/>
                    <a:pt x="3" y="4"/>
                  </a:cubicBezTo>
                  <a:cubicBezTo>
                    <a:pt x="4" y="5"/>
                    <a:pt x="4" y="4"/>
                    <a:pt x="3" y="3"/>
                  </a:cubicBezTo>
                  <a:cubicBezTo>
                    <a:pt x="3" y="3"/>
                    <a:pt x="4" y="4"/>
                    <a:pt x="4" y="4"/>
                  </a:cubicBezTo>
                  <a:cubicBezTo>
                    <a:pt x="4" y="4"/>
                    <a:pt x="4" y="3"/>
                    <a:pt x="3" y="3"/>
                  </a:cubicBezTo>
                  <a:cubicBezTo>
                    <a:pt x="3" y="3"/>
                    <a:pt x="3" y="3"/>
                    <a:pt x="4" y="3"/>
                  </a:cubicBezTo>
                  <a:cubicBezTo>
                    <a:pt x="3" y="3"/>
                    <a:pt x="3" y="3"/>
                    <a:pt x="3" y="3"/>
                  </a:cubicBezTo>
                  <a:cubicBezTo>
                    <a:pt x="2" y="2"/>
                    <a:pt x="4" y="2"/>
                    <a:pt x="3" y="2"/>
                  </a:cubicBezTo>
                  <a:cubicBezTo>
                    <a:pt x="3" y="2"/>
                    <a:pt x="3" y="2"/>
                    <a:pt x="3" y="2"/>
                  </a:cubicBezTo>
                  <a:cubicBezTo>
                    <a:pt x="3" y="2"/>
                    <a:pt x="1" y="1"/>
                    <a:pt x="2" y="1"/>
                  </a:cubicBezTo>
                  <a:cubicBezTo>
                    <a:pt x="3" y="1"/>
                    <a:pt x="3" y="2"/>
                    <a:pt x="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2" name="Freeform 2416"/>
            <p:cNvSpPr/>
            <p:nvPr/>
          </p:nvSpPr>
          <p:spPr bwMode="auto">
            <a:xfrm>
              <a:off x="835" y="3057"/>
              <a:ext cx="5" cy="2"/>
            </a:xfrm>
            <a:custGeom>
              <a:avLst/>
              <a:gdLst>
                <a:gd name="T0" fmla="*/ 1 w 2"/>
                <a:gd name="T1" fmla="*/ 0 h 1"/>
                <a:gd name="T2" fmla="*/ 2 w 2"/>
                <a:gd name="T3" fmla="*/ 1 h 1"/>
                <a:gd name="T4" fmla="*/ 0 w 2"/>
                <a:gd name="T5" fmla="*/ 0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1" y="0"/>
                    <a:pt x="0" y="0"/>
                    <a:pt x="1"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3" name="Freeform 2417"/>
            <p:cNvSpPr/>
            <p:nvPr/>
          </p:nvSpPr>
          <p:spPr bwMode="auto">
            <a:xfrm>
              <a:off x="833" y="3050"/>
              <a:ext cx="9" cy="7"/>
            </a:xfrm>
            <a:custGeom>
              <a:avLst/>
              <a:gdLst>
                <a:gd name="T0" fmla="*/ 2 w 4"/>
                <a:gd name="T1" fmla="*/ 1 h 3"/>
                <a:gd name="T2" fmla="*/ 2 w 4"/>
                <a:gd name="T3" fmla="*/ 1 h 3"/>
                <a:gd name="T4" fmla="*/ 1 w 4"/>
                <a:gd name="T5" fmla="*/ 2 h 3"/>
                <a:gd name="T6" fmla="*/ 2 w 4"/>
                <a:gd name="T7" fmla="*/ 3 h 3"/>
                <a:gd name="T8" fmla="*/ 1 w 4"/>
                <a:gd name="T9" fmla="*/ 3 h 3"/>
                <a:gd name="T10" fmla="*/ 3 w 4"/>
                <a:gd name="T11" fmla="*/ 3 h 3"/>
                <a:gd name="T12" fmla="*/ 2 w 4"/>
                <a:gd name="T13" fmla="*/ 3 h 3"/>
                <a:gd name="T14" fmla="*/ 3 w 4"/>
                <a:gd name="T15" fmla="*/ 3 h 3"/>
                <a:gd name="T16" fmla="*/ 3 w 4"/>
                <a:gd name="T17" fmla="*/ 3 h 3"/>
                <a:gd name="T18" fmla="*/ 3 w 4"/>
                <a:gd name="T19" fmla="*/ 3 h 3"/>
                <a:gd name="T20" fmla="*/ 2 w 4"/>
                <a:gd name="T21" fmla="*/ 2 h 3"/>
                <a:gd name="T22" fmla="*/ 3 w 4"/>
                <a:gd name="T23" fmla="*/ 3 h 3"/>
                <a:gd name="T24" fmla="*/ 4 w 4"/>
                <a:gd name="T25" fmla="*/ 2 h 3"/>
                <a:gd name="T26" fmla="*/ 3 w 4"/>
                <a:gd name="T27" fmla="*/ 2 h 3"/>
                <a:gd name="T28" fmla="*/ 2 w 4"/>
                <a:gd name="T29" fmla="*/ 2 h 3"/>
                <a:gd name="T30" fmla="*/ 4 w 4"/>
                <a:gd name="T31" fmla="*/ 2 h 3"/>
                <a:gd name="T32" fmla="*/ 3 w 4"/>
                <a:gd name="T33" fmla="*/ 1 h 3"/>
                <a:gd name="T34" fmla="*/ 2 w 4"/>
                <a:gd name="T35" fmla="*/ 0 h 3"/>
                <a:gd name="T36" fmla="*/ 3 w 4"/>
                <a:gd name="T37" fmla="*/ 1 h 3"/>
                <a:gd name="T38" fmla="*/ 3 w 4"/>
                <a:gd name="T39" fmla="*/ 0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2" y="1"/>
                    <a:pt x="2" y="1"/>
                    <a:pt x="2" y="1"/>
                  </a:cubicBezTo>
                  <a:cubicBezTo>
                    <a:pt x="2" y="1"/>
                    <a:pt x="2" y="2"/>
                    <a:pt x="1" y="2"/>
                  </a:cubicBezTo>
                  <a:cubicBezTo>
                    <a:pt x="1" y="2"/>
                    <a:pt x="2" y="2"/>
                    <a:pt x="2" y="3"/>
                  </a:cubicBezTo>
                  <a:cubicBezTo>
                    <a:pt x="1" y="3"/>
                    <a:pt x="1" y="3"/>
                    <a:pt x="1" y="3"/>
                  </a:cubicBezTo>
                  <a:cubicBezTo>
                    <a:pt x="2" y="3"/>
                    <a:pt x="1" y="3"/>
                    <a:pt x="3" y="3"/>
                  </a:cubicBezTo>
                  <a:cubicBezTo>
                    <a:pt x="3" y="3"/>
                    <a:pt x="2" y="3"/>
                    <a:pt x="2" y="3"/>
                  </a:cubicBezTo>
                  <a:cubicBezTo>
                    <a:pt x="3" y="3"/>
                    <a:pt x="3" y="3"/>
                    <a:pt x="3" y="3"/>
                  </a:cubicBezTo>
                  <a:cubicBezTo>
                    <a:pt x="3" y="3"/>
                    <a:pt x="3" y="3"/>
                    <a:pt x="3" y="3"/>
                  </a:cubicBezTo>
                  <a:cubicBezTo>
                    <a:pt x="3" y="3"/>
                    <a:pt x="3" y="3"/>
                    <a:pt x="3" y="3"/>
                  </a:cubicBezTo>
                  <a:cubicBezTo>
                    <a:pt x="4" y="3"/>
                    <a:pt x="1" y="2"/>
                    <a:pt x="2" y="2"/>
                  </a:cubicBezTo>
                  <a:cubicBezTo>
                    <a:pt x="3" y="3"/>
                    <a:pt x="3" y="3"/>
                    <a:pt x="3" y="3"/>
                  </a:cubicBezTo>
                  <a:cubicBezTo>
                    <a:pt x="3" y="2"/>
                    <a:pt x="3" y="2"/>
                    <a:pt x="4" y="2"/>
                  </a:cubicBezTo>
                  <a:cubicBezTo>
                    <a:pt x="4" y="2"/>
                    <a:pt x="3" y="2"/>
                    <a:pt x="3" y="2"/>
                  </a:cubicBezTo>
                  <a:cubicBezTo>
                    <a:pt x="3" y="2"/>
                    <a:pt x="3" y="2"/>
                    <a:pt x="2" y="2"/>
                  </a:cubicBezTo>
                  <a:cubicBezTo>
                    <a:pt x="1" y="1"/>
                    <a:pt x="3" y="2"/>
                    <a:pt x="4" y="2"/>
                  </a:cubicBezTo>
                  <a:cubicBezTo>
                    <a:pt x="3" y="1"/>
                    <a:pt x="2" y="1"/>
                    <a:pt x="3" y="1"/>
                  </a:cubicBezTo>
                  <a:cubicBezTo>
                    <a:pt x="3" y="1"/>
                    <a:pt x="2" y="0"/>
                    <a:pt x="2" y="0"/>
                  </a:cubicBezTo>
                  <a:cubicBezTo>
                    <a:pt x="3" y="1"/>
                    <a:pt x="3" y="1"/>
                    <a:pt x="3" y="1"/>
                  </a:cubicBezTo>
                  <a:cubicBezTo>
                    <a:pt x="3" y="1"/>
                    <a:pt x="4" y="1"/>
                    <a:pt x="3" y="0"/>
                  </a:cubicBezTo>
                  <a:cubicBezTo>
                    <a:pt x="3" y="0"/>
                    <a:pt x="2"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4" name="Rectangle 2418"/>
            <p:cNvSpPr>
              <a:spLocks noChangeArrowheads="1"/>
            </p:cNvSpPr>
            <p:nvPr/>
          </p:nvSpPr>
          <p:spPr bwMode="auto">
            <a:xfrm>
              <a:off x="835" y="3052"/>
              <a:ext cx="3"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55" name="Freeform 2419"/>
            <p:cNvSpPr/>
            <p:nvPr/>
          </p:nvSpPr>
          <p:spPr bwMode="auto">
            <a:xfrm>
              <a:off x="467" y="2666"/>
              <a:ext cx="97" cy="98"/>
            </a:xfrm>
            <a:custGeom>
              <a:avLst/>
              <a:gdLst>
                <a:gd name="T0" fmla="*/ 30 w 41"/>
                <a:gd name="T1" fmla="*/ 3 h 41"/>
                <a:gd name="T2" fmla="*/ 2 w 41"/>
                <a:gd name="T3" fmla="*/ 20 h 41"/>
                <a:gd name="T4" fmla="*/ 30 w 41"/>
                <a:gd name="T5" fmla="*/ 34 h 41"/>
                <a:gd name="T6" fmla="*/ 29 w 41"/>
                <a:gd name="T7" fmla="*/ 4 h 41"/>
              </a:gdLst>
              <a:ahLst/>
              <a:cxnLst>
                <a:cxn ang="0">
                  <a:pos x="T0" y="T1"/>
                </a:cxn>
                <a:cxn ang="0">
                  <a:pos x="T2" y="T3"/>
                </a:cxn>
                <a:cxn ang="0">
                  <a:pos x="T4" y="T5"/>
                </a:cxn>
                <a:cxn ang="0">
                  <a:pos x="T6" y="T7"/>
                </a:cxn>
              </a:cxnLst>
              <a:rect l="0" t="0" r="r" b="b"/>
              <a:pathLst>
                <a:path w="41" h="41">
                  <a:moveTo>
                    <a:pt x="30" y="3"/>
                  </a:moveTo>
                  <a:cubicBezTo>
                    <a:pt x="18" y="0"/>
                    <a:pt x="0" y="4"/>
                    <a:pt x="2" y="20"/>
                  </a:cubicBezTo>
                  <a:cubicBezTo>
                    <a:pt x="4" y="33"/>
                    <a:pt x="20" y="41"/>
                    <a:pt x="30" y="34"/>
                  </a:cubicBezTo>
                  <a:cubicBezTo>
                    <a:pt x="41" y="27"/>
                    <a:pt x="41" y="9"/>
                    <a:pt x="29" y="4"/>
                  </a:cubicBezTo>
                </a:path>
              </a:pathLst>
            </a:custGeom>
            <a:solidFill>
              <a:srgbClr val="F9C5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6" name="Freeform 2420"/>
            <p:cNvSpPr/>
            <p:nvPr/>
          </p:nvSpPr>
          <p:spPr bwMode="auto">
            <a:xfrm>
              <a:off x="479" y="2676"/>
              <a:ext cx="73" cy="55"/>
            </a:xfrm>
            <a:custGeom>
              <a:avLst/>
              <a:gdLst>
                <a:gd name="T0" fmla="*/ 20 w 31"/>
                <a:gd name="T1" fmla="*/ 7 h 23"/>
                <a:gd name="T2" fmla="*/ 11 w 31"/>
                <a:gd name="T3" fmla="*/ 20 h 23"/>
                <a:gd name="T4" fmla="*/ 21 w 31"/>
                <a:gd name="T5" fmla="*/ 8 h 23"/>
              </a:gdLst>
              <a:ahLst/>
              <a:cxnLst>
                <a:cxn ang="0">
                  <a:pos x="T0" y="T1"/>
                </a:cxn>
                <a:cxn ang="0">
                  <a:pos x="T2" y="T3"/>
                </a:cxn>
                <a:cxn ang="0">
                  <a:pos x="T4" y="T5"/>
                </a:cxn>
              </a:cxnLst>
              <a:rect l="0" t="0" r="r" b="b"/>
              <a:pathLst>
                <a:path w="31" h="23">
                  <a:moveTo>
                    <a:pt x="20" y="7"/>
                  </a:moveTo>
                  <a:cubicBezTo>
                    <a:pt x="12" y="0"/>
                    <a:pt x="0" y="16"/>
                    <a:pt x="11" y="20"/>
                  </a:cubicBezTo>
                  <a:cubicBezTo>
                    <a:pt x="19" y="23"/>
                    <a:pt x="31" y="12"/>
                    <a:pt x="21" y="8"/>
                  </a:cubicBezTo>
                </a:path>
              </a:pathLst>
            </a:custGeom>
            <a:solidFill>
              <a:srgbClr val="F77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7" name="Freeform 2421"/>
            <p:cNvSpPr/>
            <p:nvPr/>
          </p:nvSpPr>
          <p:spPr bwMode="auto">
            <a:xfrm>
              <a:off x="567" y="2852"/>
              <a:ext cx="187" cy="12"/>
            </a:xfrm>
            <a:custGeom>
              <a:avLst/>
              <a:gdLst>
                <a:gd name="T0" fmla="*/ 51 w 79"/>
                <a:gd name="T1" fmla="*/ 0 h 5"/>
                <a:gd name="T2" fmla="*/ 20 w 79"/>
                <a:gd name="T3" fmla="*/ 1 h 5"/>
                <a:gd name="T4" fmla="*/ 16 w 79"/>
                <a:gd name="T5" fmla="*/ 1 h 5"/>
                <a:gd name="T6" fmla="*/ 1 w 79"/>
                <a:gd name="T7" fmla="*/ 0 h 5"/>
                <a:gd name="T8" fmla="*/ 0 w 79"/>
                <a:gd name="T9" fmla="*/ 3 h 5"/>
                <a:gd name="T10" fmla="*/ 16 w 79"/>
                <a:gd name="T11" fmla="*/ 4 h 5"/>
                <a:gd name="T12" fmla="*/ 20 w 79"/>
                <a:gd name="T13" fmla="*/ 4 h 5"/>
                <a:gd name="T14" fmla="*/ 51 w 79"/>
                <a:gd name="T15" fmla="*/ 3 h 5"/>
                <a:gd name="T16" fmla="*/ 79 w 79"/>
                <a:gd name="T17" fmla="*/ 3 h 5"/>
                <a:gd name="T18" fmla="*/ 79 w 79"/>
                <a:gd name="T19" fmla="*/ 0 h 5"/>
                <a:gd name="T20" fmla="*/ 51 w 79"/>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5">
                  <a:moveTo>
                    <a:pt x="51" y="0"/>
                  </a:moveTo>
                  <a:cubicBezTo>
                    <a:pt x="41" y="0"/>
                    <a:pt x="30" y="0"/>
                    <a:pt x="20" y="1"/>
                  </a:cubicBezTo>
                  <a:cubicBezTo>
                    <a:pt x="16" y="1"/>
                    <a:pt x="16" y="1"/>
                    <a:pt x="16" y="1"/>
                  </a:cubicBezTo>
                  <a:cubicBezTo>
                    <a:pt x="11" y="1"/>
                    <a:pt x="5" y="2"/>
                    <a:pt x="1" y="0"/>
                  </a:cubicBezTo>
                  <a:cubicBezTo>
                    <a:pt x="0" y="3"/>
                    <a:pt x="0" y="3"/>
                    <a:pt x="0" y="3"/>
                  </a:cubicBezTo>
                  <a:cubicBezTo>
                    <a:pt x="4" y="5"/>
                    <a:pt x="11" y="5"/>
                    <a:pt x="16" y="4"/>
                  </a:cubicBezTo>
                  <a:cubicBezTo>
                    <a:pt x="20" y="4"/>
                    <a:pt x="20" y="4"/>
                    <a:pt x="20" y="4"/>
                  </a:cubicBezTo>
                  <a:cubicBezTo>
                    <a:pt x="30" y="3"/>
                    <a:pt x="41" y="3"/>
                    <a:pt x="51" y="3"/>
                  </a:cubicBezTo>
                  <a:cubicBezTo>
                    <a:pt x="79" y="3"/>
                    <a:pt x="79" y="3"/>
                    <a:pt x="79" y="3"/>
                  </a:cubicBezTo>
                  <a:cubicBezTo>
                    <a:pt x="79" y="0"/>
                    <a:pt x="79" y="0"/>
                    <a:pt x="79" y="0"/>
                  </a:cubicBezTo>
                  <a:lnTo>
                    <a:pt x="5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8" name="Freeform 2422"/>
            <p:cNvSpPr/>
            <p:nvPr/>
          </p:nvSpPr>
          <p:spPr bwMode="auto">
            <a:xfrm>
              <a:off x="588" y="2828"/>
              <a:ext cx="10" cy="31"/>
            </a:xfrm>
            <a:custGeom>
              <a:avLst/>
              <a:gdLst>
                <a:gd name="T0" fmla="*/ 0 w 4"/>
                <a:gd name="T1" fmla="*/ 0 h 13"/>
                <a:gd name="T2" fmla="*/ 1 w 4"/>
                <a:gd name="T3" fmla="*/ 3 h 13"/>
                <a:gd name="T4" fmla="*/ 0 w 4"/>
                <a:gd name="T5" fmla="*/ 2 h 13"/>
                <a:gd name="T6" fmla="*/ 1 w 4"/>
                <a:gd name="T7" fmla="*/ 7 h 13"/>
                <a:gd name="T8" fmla="*/ 2 w 4"/>
                <a:gd name="T9" fmla="*/ 12 h 13"/>
                <a:gd name="T10" fmla="*/ 4 w 4"/>
                <a:gd name="T11" fmla="*/ 12 h 13"/>
                <a:gd name="T12" fmla="*/ 4 w 4"/>
                <a:gd name="T13" fmla="*/ 10 h 13"/>
                <a:gd name="T14" fmla="*/ 4 w 4"/>
                <a:gd name="T15" fmla="*/ 10 h 13"/>
                <a:gd name="T16" fmla="*/ 4 w 4"/>
                <a:gd name="T17" fmla="*/ 7 h 13"/>
                <a:gd name="T18" fmla="*/ 3 w 4"/>
                <a:gd name="T19" fmla="*/ 0 h 13"/>
                <a:gd name="T20" fmla="*/ 0 w 4"/>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3">
                  <a:moveTo>
                    <a:pt x="0" y="0"/>
                  </a:moveTo>
                  <a:cubicBezTo>
                    <a:pt x="0" y="1"/>
                    <a:pt x="0" y="2"/>
                    <a:pt x="1" y="3"/>
                  </a:cubicBezTo>
                  <a:cubicBezTo>
                    <a:pt x="0" y="2"/>
                    <a:pt x="0" y="2"/>
                    <a:pt x="0" y="2"/>
                  </a:cubicBezTo>
                  <a:cubicBezTo>
                    <a:pt x="1" y="3"/>
                    <a:pt x="1" y="5"/>
                    <a:pt x="1" y="7"/>
                  </a:cubicBezTo>
                  <a:cubicBezTo>
                    <a:pt x="1" y="10"/>
                    <a:pt x="1" y="12"/>
                    <a:pt x="2" y="12"/>
                  </a:cubicBezTo>
                  <a:cubicBezTo>
                    <a:pt x="2" y="13"/>
                    <a:pt x="3" y="13"/>
                    <a:pt x="4" y="12"/>
                  </a:cubicBezTo>
                  <a:cubicBezTo>
                    <a:pt x="4" y="12"/>
                    <a:pt x="4" y="10"/>
                    <a:pt x="4" y="10"/>
                  </a:cubicBezTo>
                  <a:cubicBezTo>
                    <a:pt x="4" y="10"/>
                    <a:pt x="4" y="10"/>
                    <a:pt x="4" y="10"/>
                  </a:cubicBezTo>
                  <a:cubicBezTo>
                    <a:pt x="4" y="10"/>
                    <a:pt x="4" y="8"/>
                    <a:pt x="4" y="7"/>
                  </a:cubicBezTo>
                  <a:cubicBezTo>
                    <a:pt x="4" y="3"/>
                    <a:pt x="4" y="1"/>
                    <a:pt x="3" y="0"/>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9" name="Freeform 2423"/>
            <p:cNvSpPr/>
            <p:nvPr/>
          </p:nvSpPr>
          <p:spPr bwMode="auto">
            <a:xfrm>
              <a:off x="621" y="2826"/>
              <a:ext cx="10" cy="31"/>
            </a:xfrm>
            <a:custGeom>
              <a:avLst/>
              <a:gdLst>
                <a:gd name="T0" fmla="*/ 2 w 4"/>
                <a:gd name="T1" fmla="*/ 0 h 13"/>
                <a:gd name="T2" fmla="*/ 0 w 4"/>
                <a:gd name="T3" fmla="*/ 2 h 13"/>
                <a:gd name="T4" fmla="*/ 0 w 4"/>
                <a:gd name="T5" fmla="*/ 4 h 13"/>
                <a:gd name="T6" fmla="*/ 1 w 4"/>
                <a:gd name="T7" fmla="*/ 12 h 13"/>
                <a:gd name="T8" fmla="*/ 3 w 4"/>
                <a:gd name="T9" fmla="*/ 13 h 13"/>
                <a:gd name="T10" fmla="*/ 4 w 4"/>
                <a:gd name="T11" fmla="*/ 10 h 13"/>
                <a:gd name="T12" fmla="*/ 4 w 4"/>
                <a:gd name="T13" fmla="*/ 5 h 13"/>
                <a:gd name="T14" fmla="*/ 4 w 4"/>
                <a:gd name="T15" fmla="*/ 2 h 13"/>
                <a:gd name="T16" fmla="*/ 2 w 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2" y="0"/>
                  </a:moveTo>
                  <a:cubicBezTo>
                    <a:pt x="1" y="0"/>
                    <a:pt x="0" y="1"/>
                    <a:pt x="0" y="2"/>
                  </a:cubicBezTo>
                  <a:cubicBezTo>
                    <a:pt x="0" y="4"/>
                    <a:pt x="0" y="4"/>
                    <a:pt x="0" y="4"/>
                  </a:cubicBezTo>
                  <a:cubicBezTo>
                    <a:pt x="0" y="7"/>
                    <a:pt x="0" y="10"/>
                    <a:pt x="1" y="12"/>
                  </a:cubicBezTo>
                  <a:cubicBezTo>
                    <a:pt x="1" y="12"/>
                    <a:pt x="2" y="13"/>
                    <a:pt x="3" y="13"/>
                  </a:cubicBezTo>
                  <a:cubicBezTo>
                    <a:pt x="4" y="12"/>
                    <a:pt x="4" y="11"/>
                    <a:pt x="4" y="10"/>
                  </a:cubicBezTo>
                  <a:cubicBezTo>
                    <a:pt x="4" y="9"/>
                    <a:pt x="4" y="6"/>
                    <a:pt x="4" y="5"/>
                  </a:cubicBezTo>
                  <a:cubicBezTo>
                    <a:pt x="4" y="2"/>
                    <a:pt x="4" y="2"/>
                    <a:pt x="4" y="2"/>
                  </a:cubicBezTo>
                  <a:cubicBezTo>
                    <a:pt x="4" y="1"/>
                    <a:pt x="3" y="0"/>
                    <a:pt x="2"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0" name="Freeform 2424"/>
            <p:cNvSpPr/>
            <p:nvPr/>
          </p:nvSpPr>
          <p:spPr bwMode="auto">
            <a:xfrm>
              <a:off x="655" y="2828"/>
              <a:ext cx="12" cy="26"/>
            </a:xfrm>
            <a:custGeom>
              <a:avLst/>
              <a:gdLst>
                <a:gd name="T0" fmla="*/ 1 w 5"/>
                <a:gd name="T1" fmla="*/ 1 h 11"/>
                <a:gd name="T2" fmla="*/ 1 w 5"/>
                <a:gd name="T3" fmla="*/ 9 h 11"/>
                <a:gd name="T4" fmla="*/ 3 w 5"/>
                <a:gd name="T5" fmla="*/ 10 h 11"/>
                <a:gd name="T6" fmla="*/ 4 w 5"/>
                <a:gd name="T7" fmla="*/ 8 h 11"/>
                <a:gd name="T8" fmla="*/ 4 w 5"/>
                <a:gd name="T9" fmla="*/ 2 h 11"/>
                <a:gd name="T10" fmla="*/ 3 w 5"/>
                <a:gd name="T11" fmla="*/ 0 h 11"/>
                <a:gd name="T12" fmla="*/ 1 w 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1" y="1"/>
                  </a:moveTo>
                  <a:cubicBezTo>
                    <a:pt x="0" y="3"/>
                    <a:pt x="0" y="6"/>
                    <a:pt x="1" y="9"/>
                  </a:cubicBezTo>
                  <a:cubicBezTo>
                    <a:pt x="2" y="10"/>
                    <a:pt x="2" y="11"/>
                    <a:pt x="3" y="10"/>
                  </a:cubicBezTo>
                  <a:cubicBezTo>
                    <a:pt x="4" y="10"/>
                    <a:pt x="5" y="9"/>
                    <a:pt x="4" y="8"/>
                  </a:cubicBezTo>
                  <a:cubicBezTo>
                    <a:pt x="3" y="6"/>
                    <a:pt x="3" y="4"/>
                    <a:pt x="4" y="2"/>
                  </a:cubicBezTo>
                  <a:cubicBezTo>
                    <a:pt x="4" y="1"/>
                    <a:pt x="4" y="0"/>
                    <a:pt x="3" y="0"/>
                  </a:cubicBezTo>
                  <a:cubicBezTo>
                    <a:pt x="2" y="0"/>
                    <a:pt x="1" y="0"/>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1" name="Freeform 2425"/>
            <p:cNvSpPr/>
            <p:nvPr/>
          </p:nvSpPr>
          <p:spPr bwMode="auto">
            <a:xfrm>
              <a:off x="690" y="2831"/>
              <a:ext cx="10" cy="26"/>
            </a:xfrm>
            <a:custGeom>
              <a:avLst/>
              <a:gdLst>
                <a:gd name="T0" fmla="*/ 1 w 4"/>
                <a:gd name="T1" fmla="*/ 1 h 11"/>
                <a:gd name="T2" fmla="*/ 1 w 4"/>
                <a:gd name="T3" fmla="*/ 10 h 11"/>
                <a:gd name="T4" fmla="*/ 3 w 4"/>
                <a:gd name="T5" fmla="*/ 11 h 11"/>
                <a:gd name="T6" fmla="*/ 4 w 4"/>
                <a:gd name="T7" fmla="*/ 9 h 11"/>
                <a:gd name="T8" fmla="*/ 4 w 4"/>
                <a:gd name="T9" fmla="*/ 2 h 11"/>
                <a:gd name="T10" fmla="*/ 3 w 4"/>
                <a:gd name="T11" fmla="*/ 0 h 11"/>
                <a:gd name="T12" fmla="*/ 1 w 4"/>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1" y="1"/>
                  </a:moveTo>
                  <a:cubicBezTo>
                    <a:pt x="0" y="4"/>
                    <a:pt x="0" y="9"/>
                    <a:pt x="1" y="10"/>
                  </a:cubicBezTo>
                  <a:cubicBezTo>
                    <a:pt x="1" y="11"/>
                    <a:pt x="2" y="11"/>
                    <a:pt x="3" y="11"/>
                  </a:cubicBezTo>
                  <a:cubicBezTo>
                    <a:pt x="4" y="11"/>
                    <a:pt x="4" y="10"/>
                    <a:pt x="4" y="9"/>
                  </a:cubicBezTo>
                  <a:cubicBezTo>
                    <a:pt x="3" y="8"/>
                    <a:pt x="3" y="4"/>
                    <a:pt x="4" y="2"/>
                  </a:cubicBezTo>
                  <a:cubicBezTo>
                    <a:pt x="4" y="1"/>
                    <a:pt x="4" y="0"/>
                    <a:pt x="3" y="0"/>
                  </a:cubicBezTo>
                  <a:cubicBezTo>
                    <a:pt x="2" y="0"/>
                    <a:pt x="1" y="0"/>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2" name="Freeform 2426"/>
            <p:cNvSpPr/>
            <p:nvPr/>
          </p:nvSpPr>
          <p:spPr bwMode="auto">
            <a:xfrm>
              <a:off x="719" y="2826"/>
              <a:ext cx="12" cy="31"/>
            </a:xfrm>
            <a:custGeom>
              <a:avLst/>
              <a:gdLst>
                <a:gd name="T0" fmla="*/ 1 w 5"/>
                <a:gd name="T1" fmla="*/ 2 h 13"/>
                <a:gd name="T2" fmla="*/ 1 w 5"/>
                <a:gd name="T3" fmla="*/ 11 h 13"/>
                <a:gd name="T4" fmla="*/ 3 w 5"/>
                <a:gd name="T5" fmla="*/ 13 h 13"/>
                <a:gd name="T6" fmla="*/ 4 w 5"/>
                <a:gd name="T7" fmla="*/ 11 h 13"/>
                <a:gd name="T8" fmla="*/ 4 w 5"/>
                <a:gd name="T9" fmla="*/ 3 h 13"/>
                <a:gd name="T10" fmla="*/ 3 w 5"/>
                <a:gd name="T11" fmla="*/ 1 h 13"/>
                <a:gd name="T12" fmla="*/ 1 w 5"/>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 h="13">
                  <a:moveTo>
                    <a:pt x="1" y="2"/>
                  </a:moveTo>
                  <a:cubicBezTo>
                    <a:pt x="0" y="5"/>
                    <a:pt x="1" y="11"/>
                    <a:pt x="1" y="11"/>
                  </a:cubicBezTo>
                  <a:cubicBezTo>
                    <a:pt x="1" y="12"/>
                    <a:pt x="2" y="13"/>
                    <a:pt x="3" y="13"/>
                  </a:cubicBezTo>
                  <a:cubicBezTo>
                    <a:pt x="4" y="12"/>
                    <a:pt x="5" y="12"/>
                    <a:pt x="4" y="11"/>
                  </a:cubicBezTo>
                  <a:cubicBezTo>
                    <a:pt x="4" y="8"/>
                    <a:pt x="4" y="4"/>
                    <a:pt x="4" y="3"/>
                  </a:cubicBezTo>
                  <a:cubicBezTo>
                    <a:pt x="5" y="2"/>
                    <a:pt x="4" y="1"/>
                    <a:pt x="3" y="1"/>
                  </a:cubicBezTo>
                  <a:cubicBezTo>
                    <a:pt x="3" y="0"/>
                    <a:pt x="2" y="1"/>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2" name="矩形 11"/>
          <p:cNvSpPr/>
          <p:nvPr/>
        </p:nvSpPr>
        <p:spPr>
          <a:xfrm>
            <a:off x="506730" y="269240"/>
            <a:ext cx="3057525" cy="98679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dirty="0">
                <a:solidFill>
                  <a:schemeClr val="bg1"/>
                </a:solidFill>
                <a:latin typeface="Arial" panose="020B0604020202020204" pitchFamily="34" charset="0"/>
                <a:ea typeface="宋体" panose="02010600030101010101" pitchFamily="2" charset="-122"/>
                <a:sym typeface="+mn-ea"/>
              </a:rPr>
              <a:t>会写的字</a:t>
            </a:r>
            <a:endParaRPr lang="zh-CN" altLang="en-US" sz="4400" b="1" dirty="0">
              <a:solidFill>
                <a:schemeClr val="bg1"/>
              </a:solidFill>
              <a:latin typeface="Arial" panose="020B0604020202020204" pitchFamily="34" charset="0"/>
              <a:ea typeface="宋体" panose="02010600030101010101" pitchFamily="2" charset="-122"/>
              <a:sym typeface="+mn-ea"/>
            </a:endParaRPr>
          </a:p>
        </p:txBody>
      </p:sp>
      <p:sp>
        <p:nvSpPr>
          <p:cNvPr id="33" name="文本框 32"/>
          <p:cNvSpPr txBox="1"/>
          <p:nvPr/>
        </p:nvSpPr>
        <p:spPr>
          <a:xfrm>
            <a:off x="2599055" y="1993265"/>
            <a:ext cx="3099435" cy="768350"/>
          </a:xfrm>
          <a:prstGeom prst="rect">
            <a:avLst/>
          </a:prstGeom>
          <a:noFill/>
        </p:spPr>
        <p:txBody>
          <a:bodyPr wrap="square" rtlCol="0">
            <a:spAutoFit/>
          </a:bodyPr>
          <a:p>
            <a:r>
              <a:rPr lang="zh-CN" altLang="en-US" sz="4400" b="1">
                <a:solidFill>
                  <a:srgbClr val="EE57F8"/>
                </a:solidFill>
                <a:effectLst/>
                <a:latin typeface="幼圆" panose="02010509060101010101" charset="-122"/>
                <a:ea typeface="幼圆" panose="02010509060101010101" charset="-122"/>
              </a:rPr>
              <a:t>上下</a:t>
            </a:r>
            <a:r>
              <a:rPr lang="zh-CN" altLang="en-US" sz="4400" b="1">
                <a:solidFill>
                  <a:srgbClr val="EE57F8"/>
                </a:solidFill>
                <a:effectLst/>
                <a:latin typeface="幼圆" panose="02010509060101010101" charset="-122"/>
                <a:ea typeface="幼圆" panose="02010509060101010101" charset="-122"/>
              </a:rPr>
              <a:t>结构</a:t>
            </a:r>
            <a:endParaRPr lang="zh-CN" altLang="en-US" sz="4400" b="1">
              <a:solidFill>
                <a:srgbClr val="EE57F8"/>
              </a:solidFill>
              <a:effectLst/>
              <a:latin typeface="幼圆" panose="02010509060101010101" charset="-122"/>
              <a:ea typeface="幼圆" panose="02010509060101010101" charset="-122"/>
            </a:endParaRPr>
          </a:p>
        </p:txBody>
      </p:sp>
      <p:sp>
        <p:nvSpPr>
          <p:cNvPr id="44" name="文本框 43"/>
          <p:cNvSpPr txBox="1"/>
          <p:nvPr/>
        </p:nvSpPr>
        <p:spPr>
          <a:xfrm>
            <a:off x="840740" y="2766060"/>
            <a:ext cx="1557655"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wù</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51" name="文本框 50"/>
          <p:cNvSpPr txBox="1"/>
          <p:nvPr/>
        </p:nvSpPr>
        <p:spPr>
          <a:xfrm>
            <a:off x="2154555" y="2705735"/>
            <a:ext cx="1497013"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méng</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53" name="文本框 52"/>
          <p:cNvSpPr txBox="1"/>
          <p:nvPr/>
        </p:nvSpPr>
        <p:spPr>
          <a:xfrm>
            <a:off x="3451543" y="2767330"/>
            <a:ext cx="1497012"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bí</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55" name="文本框 54"/>
          <p:cNvSpPr txBox="1"/>
          <p:nvPr/>
        </p:nvSpPr>
        <p:spPr>
          <a:xfrm>
            <a:off x="4725353" y="2741295"/>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zǒng</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16"/>
          <p:cNvSpPr txBox="1"/>
          <p:nvPr/>
        </p:nvSpPr>
        <p:spPr>
          <a:xfrm>
            <a:off x="5907723" y="2757805"/>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lù</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pic>
        <p:nvPicPr>
          <p:cNvPr id="2" name="图片 1"/>
          <p:cNvPicPr>
            <a:picLocks noChangeAspect="1"/>
          </p:cNvPicPr>
          <p:nvPr/>
        </p:nvPicPr>
        <p:blipFill>
          <a:blip r:embed="rId1" cstate="print"/>
          <a:stretch>
            <a:fillRect/>
          </a:stretch>
        </p:blipFill>
        <p:spPr>
          <a:xfrm>
            <a:off x="7307580" y="3352165"/>
            <a:ext cx="1307465" cy="1293495"/>
          </a:xfrm>
          <a:prstGeom prst="rect">
            <a:avLst/>
          </a:prstGeom>
        </p:spPr>
      </p:pic>
      <p:sp>
        <p:nvSpPr>
          <p:cNvPr id="3" name="文本框 2"/>
          <p:cNvSpPr txBox="1"/>
          <p:nvPr/>
        </p:nvSpPr>
        <p:spPr>
          <a:xfrm>
            <a:off x="7470140" y="3496945"/>
            <a:ext cx="1069340" cy="1014730"/>
          </a:xfrm>
          <a:prstGeom prst="rect">
            <a:avLst/>
          </a:prstGeom>
          <a:noFill/>
        </p:spPr>
        <p:txBody>
          <a:bodyPr wrap="square" rtlCol="0" anchor="t">
            <a:spAutoFit/>
          </a:bodyPr>
          <a:p>
            <a:r>
              <a:rPr lang="zh-CN" altLang="en-US" sz="6000" b="1">
                <a:solidFill>
                  <a:srgbClr val="FF0000"/>
                </a:solidFill>
                <a:latin typeface="宋体" panose="02010600030101010101" pitchFamily="2" charset="-122"/>
              </a:rPr>
              <a:t>重</a:t>
            </a:r>
            <a:endParaRPr lang="zh-CN" altLang="en-US" sz="6000" b="1">
              <a:solidFill>
                <a:srgbClr val="FF0000"/>
              </a:solidFill>
              <a:latin typeface="宋体" panose="02010600030101010101" pitchFamily="2" charset="-122"/>
            </a:endParaRPr>
          </a:p>
        </p:txBody>
      </p:sp>
      <p:sp>
        <p:nvSpPr>
          <p:cNvPr id="4" name="文本框 3"/>
          <p:cNvSpPr txBox="1"/>
          <p:nvPr/>
        </p:nvSpPr>
        <p:spPr>
          <a:xfrm>
            <a:off x="7202488" y="2705735"/>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zhòng</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pic>
        <p:nvPicPr>
          <p:cNvPr id="7" name="图片 6"/>
          <p:cNvPicPr>
            <a:picLocks noChangeAspect="1"/>
          </p:cNvPicPr>
          <p:nvPr/>
        </p:nvPicPr>
        <p:blipFill>
          <a:blip r:embed="rId1" cstate="print"/>
          <a:stretch>
            <a:fillRect/>
          </a:stretch>
        </p:blipFill>
        <p:spPr>
          <a:xfrm>
            <a:off x="9705975" y="3337560"/>
            <a:ext cx="1307465" cy="1293495"/>
          </a:xfrm>
          <a:prstGeom prst="rect">
            <a:avLst/>
          </a:prstGeom>
        </p:spPr>
      </p:pic>
      <p:sp>
        <p:nvSpPr>
          <p:cNvPr id="8" name="文本框 7"/>
          <p:cNvSpPr txBox="1"/>
          <p:nvPr/>
        </p:nvSpPr>
        <p:spPr>
          <a:xfrm>
            <a:off x="9877425" y="3474720"/>
            <a:ext cx="1069340" cy="1014730"/>
          </a:xfrm>
          <a:prstGeom prst="rect">
            <a:avLst/>
          </a:prstGeom>
          <a:noFill/>
        </p:spPr>
        <p:txBody>
          <a:bodyPr wrap="square" rtlCol="0" anchor="t">
            <a:spAutoFit/>
          </a:bodyPr>
          <a:p>
            <a:r>
              <a:rPr lang="zh-CN" altLang="en-US" sz="6000" b="1">
                <a:solidFill>
                  <a:srgbClr val="FF0000"/>
                </a:solidFill>
                <a:latin typeface="宋体" panose="02010600030101010101" pitchFamily="2" charset="-122"/>
              </a:rPr>
              <a:t>翅</a:t>
            </a:r>
            <a:endParaRPr lang="zh-CN" altLang="en-US" sz="6000" b="1">
              <a:solidFill>
                <a:srgbClr val="FF0000"/>
              </a:solidFill>
              <a:latin typeface="宋体" panose="02010600030101010101" pitchFamily="2" charset="-122"/>
            </a:endParaRPr>
          </a:p>
        </p:txBody>
      </p:sp>
      <p:sp>
        <p:nvSpPr>
          <p:cNvPr id="9" name="文本框 8"/>
          <p:cNvSpPr txBox="1"/>
          <p:nvPr/>
        </p:nvSpPr>
        <p:spPr>
          <a:xfrm>
            <a:off x="9598343" y="2741295"/>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chì</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11" name="文本框 10"/>
          <p:cNvSpPr txBox="1"/>
          <p:nvPr/>
        </p:nvSpPr>
        <p:spPr>
          <a:xfrm>
            <a:off x="8862695" y="2151380"/>
            <a:ext cx="3099435" cy="645160"/>
          </a:xfrm>
          <a:prstGeom prst="rect">
            <a:avLst/>
          </a:prstGeom>
          <a:noFill/>
        </p:spPr>
        <p:txBody>
          <a:bodyPr wrap="square" rtlCol="0">
            <a:spAutoFit/>
          </a:bodyPr>
          <a:p>
            <a:r>
              <a:rPr lang="zh-CN" altLang="en-US" sz="3600" b="1">
                <a:solidFill>
                  <a:srgbClr val="EE57F8"/>
                </a:solidFill>
                <a:effectLst/>
                <a:latin typeface="幼圆" panose="02010509060101010101" charset="-122"/>
                <a:ea typeface="幼圆" panose="02010509060101010101" charset="-122"/>
              </a:rPr>
              <a:t>半包围结构</a:t>
            </a:r>
            <a:endParaRPr lang="zh-CN" altLang="en-US" sz="3600" b="1">
              <a:solidFill>
                <a:srgbClr val="EE57F8"/>
              </a:solidFill>
              <a:effectLst/>
              <a:latin typeface="幼圆" panose="02010509060101010101" charset="-122"/>
              <a:ea typeface="幼圆" panose="02010509060101010101" charset="-122"/>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1" fill="hold"/>
                                        <p:tgtEl>
                                          <p:spTgt spid="44"/>
                                        </p:tgtEl>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1" fill="hold"/>
                                        <p:tgtEl>
                                          <p:spTgt spid="51"/>
                                        </p:tgtEl>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 fill="hold"/>
                                        <p:tgtEl>
                                          <p:spTgt spid="53"/>
                                        </p:tgtEl>
                                      </p:cBhvr>
                                    </p:anim>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grpId="0" nodeType="click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1" fill="hold"/>
                                        <p:tgtEl>
                                          <p:spTgt spid="55"/>
                                        </p:tgtEl>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1" fill="hold"/>
                                        <p:tgtEl>
                                          <p:spTgt spid="17"/>
                                        </p:tgtEl>
                                      </p:cBhvr>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additive="base">
                                        <p:cTn id="82" dur="500" fill="hold"/>
                                        <p:tgtEl>
                                          <p:spTgt spid="2"/>
                                        </p:tgtEl>
                                        <p:attrNameLst>
                                          <p:attrName>ppt_x</p:attrName>
                                        </p:attrNameLst>
                                      </p:cBhvr>
                                      <p:tavLst>
                                        <p:tav tm="0">
                                          <p:val>
                                            <p:strVal val="#ppt_x"/>
                                          </p:val>
                                        </p:tav>
                                        <p:tav tm="100000">
                                          <p:val>
                                            <p:strVal val="#ppt_x"/>
                                          </p:val>
                                        </p:tav>
                                      </p:tavLst>
                                    </p:anim>
                                    <p:anim calcmode="lin" valueType="num">
                                      <p:cBhvr additive="base">
                                        <p:cTn id="83" dur="500" fill="hold"/>
                                        <p:tgtEl>
                                          <p:spTgt spid="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3"/>
                                        </p:tgtEl>
                                        <p:attrNameLst>
                                          <p:attrName>style.visibility</p:attrName>
                                        </p:attrNameLst>
                                      </p:cBhvr>
                                      <p:to>
                                        <p:strVal val="visible"/>
                                      </p:to>
                                    </p:set>
                                    <p:anim calcmode="lin" valueType="num">
                                      <p:cBhvr additive="base">
                                        <p:cTn id="86" dur="500" fill="hold"/>
                                        <p:tgtEl>
                                          <p:spTgt spid="3"/>
                                        </p:tgtEl>
                                        <p:attrNameLst>
                                          <p:attrName>ppt_x</p:attrName>
                                        </p:attrNameLst>
                                      </p:cBhvr>
                                      <p:tavLst>
                                        <p:tav tm="0">
                                          <p:val>
                                            <p:strVal val="#ppt_x"/>
                                          </p:val>
                                        </p:tav>
                                        <p:tav tm="100000">
                                          <p:val>
                                            <p:strVal val="#ppt_x"/>
                                          </p:val>
                                        </p:tav>
                                      </p:tavLst>
                                    </p:anim>
                                    <p:anim calcmode="lin" valueType="num">
                                      <p:cBhvr additive="base">
                                        <p:cTn id="8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4" presetClass="entr" presetSubtype="0" fill="hold" grpId="0" nodeType="clickEffect">
                                  <p:stCondLst>
                                    <p:cond delay="0"/>
                                  </p:stCondLst>
                                  <p:childTnLst>
                                    <p:set>
                                      <p:cBhvr>
                                        <p:cTn id="91" dur="1" fill="hold">
                                          <p:stCondLst>
                                            <p:cond delay="0"/>
                                          </p:stCondLst>
                                        </p:cTn>
                                        <p:tgtEl>
                                          <p:spTgt spid="4"/>
                                        </p:tgtEl>
                                        <p:attrNameLst>
                                          <p:attrName>style.visibility</p:attrName>
                                        </p:attrNameLst>
                                      </p:cBhvr>
                                      <p:to>
                                        <p:strVal val="visible"/>
                                      </p:to>
                                    </p:set>
                                    <p:anim calcmode="lin" valueType="num">
                                      <p:cBhvr>
                                        <p:cTn id="92" dur="1" fill="hold"/>
                                        <p:tgtEl>
                                          <p:spTgt spid="4"/>
                                        </p:tgtEl>
                                      </p:cBhvr>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additive="base">
                                        <p:cTn id="97" dur="500" fill="hold"/>
                                        <p:tgtEl>
                                          <p:spTgt spid="7"/>
                                        </p:tgtEl>
                                        <p:attrNameLst>
                                          <p:attrName>ppt_x</p:attrName>
                                        </p:attrNameLst>
                                      </p:cBhvr>
                                      <p:tavLst>
                                        <p:tav tm="0">
                                          <p:val>
                                            <p:strVal val="#ppt_x"/>
                                          </p:val>
                                        </p:tav>
                                        <p:tav tm="100000">
                                          <p:val>
                                            <p:strVal val="#ppt_x"/>
                                          </p:val>
                                        </p:tav>
                                      </p:tavLst>
                                    </p:anim>
                                    <p:anim calcmode="lin" valueType="num">
                                      <p:cBhvr additive="base">
                                        <p:cTn id="98" dur="500" fill="hold"/>
                                        <p:tgtEl>
                                          <p:spTgt spid="7"/>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500" fill="hold"/>
                                        <p:tgtEl>
                                          <p:spTgt spid="8"/>
                                        </p:tgtEl>
                                        <p:attrNameLst>
                                          <p:attrName>ppt_x</p:attrName>
                                        </p:attrNameLst>
                                      </p:cBhvr>
                                      <p:tavLst>
                                        <p:tav tm="0">
                                          <p:val>
                                            <p:strVal val="#ppt_x"/>
                                          </p:val>
                                        </p:tav>
                                        <p:tav tm="100000">
                                          <p:val>
                                            <p:strVal val="#ppt_x"/>
                                          </p:val>
                                        </p:tav>
                                      </p:tavLst>
                                    </p:anim>
                                    <p:anim calcmode="lin" valueType="num">
                                      <p:cBhvr additive="base">
                                        <p:cTn id="10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4" presetClass="entr" presetSubtype="0" fill="hold" grpId="0" nodeType="click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1" fill="hold"/>
                                        <p:tgtEl>
                                          <p:spTgt spid="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6" grpId="0"/>
      <p:bldP spid="28" grpId="0"/>
      <p:bldP spid="44" grpId="0"/>
      <p:bldP spid="51" grpId="0"/>
      <p:bldP spid="53" grpId="0"/>
      <p:bldP spid="55" grpId="0"/>
      <p:bldP spid="17" grpId="0"/>
      <p:bldP spid="3" grpId="0"/>
      <p:bldP spid="4"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cstate="print"/>
          <a:stretch>
            <a:fillRect/>
          </a:stretch>
        </p:blipFill>
        <p:spPr>
          <a:xfrm>
            <a:off x="4264025" y="3152140"/>
            <a:ext cx="1307465" cy="1293495"/>
          </a:xfrm>
          <a:prstGeom prst="rect">
            <a:avLst/>
          </a:prstGeom>
        </p:spPr>
      </p:pic>
      <p:pic>
        <p:nvPicPr>
          <p:cNvPr id="6" name="图片 5"/>
          <p:cNvPicPr>
            <a:picLocks noChangeAspect="1"/>
          </p:cNvPicPr>
          <p:nvPr/>
        </p:nvPicPr>
        <p:blipFill>
          <a:blip r:embed="rId1" cstate="print"/>
          <a:stretch>
            <a:fillRect/>
          </a:stretch>
        </p:blipFill>
        <p:spPr>
          <a:xfrm>
            <a:off x="6327140" y="3137535"/>
            <a:ext cx="1307465" cy="1293495"/>
          </a:xfrm>
          <a:prstGeom prst="rect">
            <a:avLst/>
          </a:prstGeom>
        </p:spPr>
      </p:pic>
      <p:pic>
        <p:nvPicPr>
          <p:cNvPr id="10" name="图片 9"/>
          <p:cNvPicPr>
            <a:picLocks noChangeAspect="1"/>
          </p:cNvPicPr>
          <p:nvPr/>
        </p:nvPicPr>
        <p:blipFill>
          <a:blip r:embed="rId1" cstate="print"/>
          <a:stretch>
            <a:fillRect/>
          </a:stretch>
        </p:blipFill>
        <p:spPr>
          <a:xfrm>
            <a:off x="2171065" y="3138170"/>
            <a:ext cx="1307465" cy="1293495"/>
          </a:xfrm>
          <a:prstGeom prst="rect">
            <a:avLst/>
          </a:prstGeom>
        </p:spPr>
      </p:pic>
      <p:pic>
        <p:nvPicPr>
          <p:cNvPr id="14" name="图片 13"/>
          <p:cNvPicPr>
            <a:picLocks noChangeAspect="1"/>
          </p:cNvPicPr>
          <p:nvPr/>
        </p:nvPicPr>
        <p:blipFill>
          <a:blip r:embed="rId1" cstate="print"/>
          <a:stretch>
            <a:fillRect/>
          </a:stretch>
        </p:blipFill>
        <p:spPr>
          <a:xfrm>
            <a:off x="8416290" y="3137535"/>
            <a:ext cx="1307465" cy="1293495"/>
          </a:xfrm>
          <a:prstGeom prst="rect">
            <a:avLst/>
          </a:prstGeom>
        </p:spPr>
      </p:pic>
      <p:sp>
        <p:nvSpPr>
          <p:cNvPr id="21" name="文本框 20"/>
          <p:cNvSpPr txBox="1"/>
          <p:nvPr/>
        </p:nvSpPr>
        <p:spPr>
          <a:xfrm>
            <a:off x="4383405" y="3277235"/>
            <a:ext cx="1069340" cy="1014730"/>
          </a:xfrm>
          <a:prstGeom prst="rect">
            <a:avLst/>
          </a:prstGeom>
          <a:noFill/>
        </p:spPr>
        <p:txBody>
          <a:bodyPr wrap="square" rtlCol="0" anchor="t">
            <a:spAutoFit/>
          </a:bodyPr>
          <a:p>
            <a:r>
              <a:rPr lang="zh-CN" altLang="en-US" sz="6000" b="1">
                <a:solidFill>
                  <a:srgbClr val="FF0000"/>
                </a:solidFill>
                <a:sym typeface="+mn-ea"/>
              </a:rPr>
              <a:t>胃</a:t>
            </a:r>
            <a:endParaRPr lang="zh-CN" altLang="en-US" sz="6000" b="1">
              <a:solidFill>
                <a:srgbClr val="FF0000"/>
              </a:solidFill>
              <a:sym typeface="+mn-ea"/>
            </a:endParaRPr>
          </a:p>
        </p:txBody>
      </p:sp>
      <p:sp>
        <p:nvSpPr>
          <p:cNvPr id="23" name="文本框 22"/>
          <p:cNvSpPr txBox="1"/>
          <p:nvPr/>
        </p:nvSpPr>
        <p:spPr>
          <a:xfrm>
            <a:off x="6473190" y="3277235"/>
            <a:ext cx="1069340" cy="1014730"/>
          </a:xfrm>
          <a:prstGeom prst="rect">
            <a:avLst/>
          </a:prstGeom>
          <a:noFill/>
        </p:spPr>
        <p:txBody>
          <a:bodyPr wrap="square" rtlCol="0" anchor="t">
            <a:spAutoFit/>
          </a:bodyPr>
          <a:p>
            <a:r>
              <a:rPr lang="zh-CN" altLang="en-US" sz="6000" b="1">
                <a:solidFill>
                  <a:srgbClr val="FF0000"/>
                </a:solidFill>
              </a:rPr>
              <a:t>管</a:t>
            </a:r>
            <a:endParaRPr lang="zh-CN" altLang="en-US" sz="6000" b="1">
              <a:solidFill>
                <a:srgbClr val="FF0000"/>
              </a:solidFill>
            </a:endParaRPr>
          </a:p>
        </p:txBody>
      </p:sp>
      <p:sp>
        <p:nvSpPr>
          <p:cNvPr id="26" name="文本框 25"/>
          <p:cNvSpPr txBox="1"/>
          <p:nvPr/>
        </p:nvSpPr>
        <p:spPr>
          <a:xfrm>
            <a:off x="8535035" y="3291840"/>
            <a:ext cx="1069340" cy="1014730"/>
          </a:xfrm>
          <a:prstGeom prst="rect">
            <a:avLst/>
          </a:prstGeom>
          <a:noFill/>
        </p:spPr>
        <p:txBody>
          <a:bodyPr wrap="square" rtlCol="0" anchor="t">
            <a:spAutoFit/>
          </a:bodyPr>
          <a:p>
            <a:r>
              <a:rPr lang="zh-CN" altLang="en-US" sz="6000" b="1">
                <a:solidFill>
                  <a:srgbClr val="FF0000"/>
                </a:solidFill>
              </a:rPr>
              <a:t>算</a:t>
            </a:r>
            <a:endParaRPr lang="zh-CN" altLang="en-US" sz="6000" b="1">
              <a:solidFill>
                <a:srgbClr val="FF0000"/>
              </a:solidFill>
            </a:endParaRPr>
          </a:p>
        </p:txBody>
      </p:sp>
      <p:sp>
        <p:nvSpPr>
          <p:cNvPr id="28" name="文本框 27"/>
          <p:cNvSpPr txBox="1"/>
          <p:nvPr/>
        </p:nvSpPr>
        <p:spPr>
          <a:xfrm>
            <a:off x="2290445" y="3277235"/>
            <a:ext cx="1069340" cy="1106805"/>
          </a:xfrm>
          <a:prstGeom prst="rect">
            <a:avLst/>
          </a:prstGeom>
          <a:noFill/>
        </p:spPr>
        <p:txBody>
          <a:bodyPr wrap="square" rtlCol="0" anchor="t">
            <a:spAutoFit/>
          </a:bodyPr>
          <a:p>
            <a:r>
              <a:rPr lang="zh-CN" altLang="en-US" sz="6600" b="1">
                <a:solidFill>
                  <a:srgbClr val="FF0000"/>
                </a:solidFill>
              </a:rPr>
              <a:t>命</a:t>
            </a:r>
            <a:endParaRPr lang="zh-CN" altLang="en-US" sz="6600" b="1">
              <a:solidFill>
                <a:srgbClr val="FF0000"/>
              </a:solidFill>
            </a:endParaRPr>
          </a:p>
        </p:txBody>
      </p:sp>
      <p:grpSp>
        <p:nvGrpSpPr>
          <p:cNvPr id="1742" name="Group 1707"/>
          <p:cNvGrpSpPr>
            <a:grpSpLocks noChangeAspect="1"/>
          </p:cNvGrpSpPr>
          <p:nvPr/>
        </p:nvGrpSpPr>
        <p:grpSpPr bwMode="auto">
          <a:xfrm rot="10800000">
            <a:off x="9461500" y="-4445"/>
            <a:ext cx="2719070" cy="2196465"/>
            <a:chOff x="127" y="2321"/>
            <a:chExt cx="1200" cy="969"/>
          </a:xfrm>
        </p:grpSpPr>
        <p:grpSp>
          <p:nvGrpSpPr>
            <p:cNvPr id="1744" name="Group 1908"/>
            <p:cNvGrpSpPr/>
            <p:nvPr/>
          </p:nvGrpSpPr>
          <p:grpSpPr bwMode="auto">
            <a:xfrm>
              <a:off x="562" y="2666"/>
              <a:ext cx="765" cy="441"/>
              <a:chOff x="562" y="2666"/>
              <a:chExt cx="765" cy="441"/>
            </a:xfrm>
          </p:grpSpPr>
          <p:sp>
            <p:nvSpPr>
              <p:cNvPr id="2263" name="Freeform 1708"/>
              <p:cNvSpPr/>
              <p:nvPr/>
            </p:nvSpPr>
            <p:spPr bwMode="auto">
              <a:xfrm>
                <a:off x="562" y="2821"/>
                <a:ext cx="200" cy="286"/>
              </a:xfrm>
              <a:custGeom>
                <a:avLst/>
                <a:gdLst>
                  <a:gd name="T0" fmla="*/ 2 w 84"/>
                  <a:gd name="T1" fmla="*/ 28 h 120"/>
                  <a:gd name="T2" fmla="*/ 1 w 84"/>
                  <a:gd name="T3" fmla="*/ 15 h 120"/>
                  <a:gd name="T4" fmla="*/ 1 w 84"/>
                  <a:gd name="T5" fmla="*/ 6 h 120"/>
                  <a:gd name="T6" fmla="*/ 25 w 84"/>
                  <a:gd name="T7" fmla="*/ 1 h 120"/>
                  <a:gd name="T8" fmla="*/ 54 w 84"/>
                  <a:gd name="T9" fmla="*/ 2 h 120"/>
                  <a:gd name="T10" fmla="*/ 77 w 84"/>
                  <a:gd name="T11" fmla="*/ 2 h 120"/>
                  <a:gd name="T12" fmla="*/ 83 w 84"/>
                  <a:gd name="T13" fmla="*/ 6 h 120"/>
                  <a:gd name="T14" fmla="*/ 83 w 84"/>
                  <a:gd name="T15" fmla="*/ 18 h 120"/>
                  <a:gd name="T16" fmla="*/ 80 w 84"/>
                  <a:gd name="T17" fmla="*/ 56 h 120"/>
                  <a:gd name="T18" fmla="*/ 76 w 84"/>
                  <a:gd name="T19" fmla="*/ 91 h 120"/>
                  <a:gd name="T20" fmla="*/ 73 w 84"/>
                  <a:gd name="T21" fmla="*/ 113 h 120"/>
                  <a:gd name="T22" fmla="*/ 46 w 84"/>
                  <a:gd name="T23" fmla="*/ 115 h 120"/>
                  <a:gd name="T24" fmla="*/ 18 w 84"/>
                  <a:gd name="T25" fmla="*/ 120 h 120"/>
                  <a:gd name="T26" fmla="*/ 22 w 84"/>
                  <a:gd name="T27" fmla="*/ 102 h 120"/>
                  <a:gd name="T28" fmla="*/ 9 w 84"/>
                  <a:gd name="T29" fmla="*/ 94 h 120"/>
                  <a:gd name="T30" fmla="*/ 8 w 84"/>
                  <a:gd name="T31" fmla="*/ 84 h 120"/>
                  <a:gd name="T32" fmla="*/ 16 w 84"/>
                  <a:gd name="T33" fmla="*/ 74 h 120"/>
                  <a:gd name="T34" fmla="*/ 27 w 84"/>
                  <a:gd name="T35" fmla="*/ 51 h 120"/>
                  <a:gd name="T36" fmla="*/ 9 w 84"/>
                  <a:gd name="T37" fmla="*/ 24 h 120"/>
                  <a:gd name="T38" fmla="*/ 4 w 84"/>
                  <a:gd name="T39" fmla="*/ 2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20">
                    <a:moveTo>
                      <a:pt x="2" y="28"/>
                    </a:moveTo>
                    <a:cubicBezTo>
                      <a:pt x="1" y="25"/>
                      <a:pt x="1" y="19"/>
                      <a:pt x="1" y="15"/>
                    </a:cubicBezTo>
                    <a:cubicBezTo>
                      <a:pt x="1" y="12"/>
                      <a:pt x="0" y="8"/>
                      <a:pt x="1" y="6"/>
                    </a:cubicBezTo>
                    <a:cubicBezTo>
                      <a:pt x="4" y="0"/>
                      <a:pt x="18" y="1"/>
                      <a:pt x="25" y="1"/>
                    </a:cubicBezTo>
                    <a:cubicBezTo>
                      <a:pt x="35" y="1"/>
                      <a:pt x="44" y="1"/>
                      <a:pt x="54" y="2"/>
                    </a:cubicBezTo>
                    <a:cubicBezTo>
                      <a:pt x="61" y="2"/>
                      <a:pt x="69" y="1"/>
                      <a:pt x="77" y="2"/>
                    </a:cubicBezTo>
                    <a:cubicBezTo>
                      <a:pt x="81" y="2"/>
                      <a:pt x="83" y="2"/>
                      <a:pt x="83" y="6"/>
                    </a:cubicBezTo>
                    <a:cubicBezTo>
                      <a:pt x="84" y="10"/>
                      <a:pt x="83" y="14"/>
                      <a:pt x="83" y="18"/>
                    </a:cubicBezTo>
                    <a:cubicBezTo>
                      <a:pt x="83" y="31"/>
                      <a:pt x="81" y="43"/>
                      <a:pt x="80" y="56"/>
                    </a:cubicBezTo>
                    <a:cubicBezTo>
                      <a:pt x="79" y="68"/>
                      <a:pt x="78" y="79"/>
                      <a:pt x="76" y="91"/>
                    </a:cubicBezTo>
                    <a:cubicBezTo>
                      <a:pt x="75" y="98"/>
                      <a:pt x="74" y="105"/>
                      <a:pt x="73" y="113"/>
                    </a:cubicBezTo>
                    <a:cubicBezTo>
                      <a:pt x="64" y="114"/>
                      <a:pt x="55" y="115"/>
                      <a:pt x="46" y="115"/>
                    </a:cubicBezTo>
                    <a:cubicBezTo>
                      <a:pt x="36" y="115"/>
                      <a:pt x="27" y="119"/>
                      <a:pt x="18" y="120"/>
                    </a:cubicBezTo>
                    <a:cubicBezTo>
                      <a:pt x="18" y="114"/>
                      <a:pt x="22" y="108"/>
                      <a:pt x="22" y="102"/>
                    </a:cubicBezTo>
                    <a:cubicBezTo>
                      <a:pt x="22" y="95"/>
                      <a:pt x="15" y="91"/>
                      <a:pt x="9" y="94"/>
                    </a:cubicBezTo>
                    <a:cubicBezTo>
                      <a:pt x="10" y="90"/>
                      <a:pt x="8" y="87"/>
                      <a:pt x="8" y="84"/>
                    </a:cubicBezTo>
                    <a:cubicBezTo>
                      <a:pt x="9" y="81"/>
                      <a:pt x="14" y="77"/>
                      <a:pt x="16" y="74"/>
                    </a:cubicBezTo>
                    <a:cubicBezTo>
                      <a:pt x="20" y="67"/>
                      <a:pt x="25" y="59"/>
                      <a:pt x="27" y="51"/>
                    </a:cubicBezTo>
                    <a:cubicBezTo>
                      <a:pt x="30" y="40"/>
                      <a:pt x="25" y="16"/>
                      <a:pt x="9" y="24"/>
                    </a:cubicBezTo>
                    <a:cubicBezTo>
                      <a:pt x="7" y="25"/>
                      <a:pt x="6" y="27"/>
                      <a:pt x="4" y="28"/>
                    </a:cubicBezTo>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4" name="Freeform 1709"/>
              <p:cNvSpPr/>
              <p:nvPr/>
            </p:nvSpPr>
            <p:spPr bwMode="auto">
              <a:xfrm>
                <a:off x="1173" y="2747"/>
                <a:ext cx="7" cy="3"/>
              </a:xfrm>
              <a:custGeom>
                <a:avLst/>
                <a:gdLst>
                  <a:gd name="T0" fmla="*/ 0 w 7"/>
                  <a:gd name="T1" fmla="*/ 3 h 3"/>
                  <a:gd name="T2" fmla="*/ 5 w 7"/>
                  <a:gd name="T3" fmla="*/ 3 h 3"/>
                  <a:gd name="T4" fmla="*/ 7 w 7"/>
                  <a:gd name="T5" fmla="*/ 0 h 3"/>
                  <a:gd name="T6" fmla="*/ 0 w 7"/>
                  <a:gd name="T7" fmla="*/ 3 h 3"/>
                </a:gdLst>
                <a:ahLst/>
                <a:cxnLst>
                  <a:cxn ang="0">
                    <a:pos x="T0" y="T1"/>
                  </a:cxn>
                  <a:cxn ang="0">
                    <a:pos x="T2" y="T3"/>
                  </a:cxn>
                  <a:cxn ang="0">
                    <a:pos x="T4" y="T5"/>
                  </a:cxn>
                  <a:cxn ang="0">
                    <a:pos x="T6" y="T7"/>
                  </a:cxn>
                </a:cxnLst>
                <a:rect l="0" t="0" r="r" b="b"/>
                <a:pathLst>
                  <a:path w="7" h="3">
                    <a:moveTo>
                      <a:pt x="0" y="3"/>
                    </a:moveTo>
                    <a:lnTo>
                      <a:pt x="5" y="3"/>
                    </a:lnTo>
                    <a:lnTo>
                      <a:pt x="7" y="0"/>
                    </a:ln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5" name="Freeform 1710"/>
              <p:cNvSpPr/>
              <p:nvPr/>
            </p:nvSpPr>
            <p:spPr bwMode="auto">
              <a:xfrm>
                <a:off x="1175" y="2735"/>
                <a:ext cx="22" cy="24"/>
              </a:xfrm>
              <a:custGeom>
                <a:avLst/>
                <a:gdLst>
                  <a:gd name="T0" fmla="*/ 5 w 9"/>
                  <a:gd name="T1" fmla="*/ 3 h 10"/>
                  <a:gd name="T2" fmla="*/ 1 w 9"/>
                  <a:gd name="T3" fmla="*/ 3 h 10"/>
                  <a:gd name="T4" fmla="*/ 6 w 9"/>
                  <a:gd name="T5" fmla="*/ 9 h 10"/>
                  <a:gd name="T6" fmla="*/ 2 w 9"/>
                  <a:gd name="T7" fmla="*/ 8 h 10"/>
                  <a:gd name="T8" fmla="*/ 6 w 9"/>
                  <a:gd name="T9" fmla="*/ 7 h 10"/>
                  <a:gd name="T10" fmla="*/ 3 w 9"/>
                  <a:gd name="T11" fmla="*/ 9 h 10"/>
                  <a:gd name="T12" fmla="*/ 6 w 9"/>
                  <a:gd name="T13" fmla="*/ 10 h 10"/>
                  <a:gd name="T14" fmla="*/ 6 w 9"/>
                  <a:gd name="T15" fmla="*/ 9 h 10"/>
                  <a:gd name="T16" fmla="*/ 6 w 9"/>
                  <a:gd name="T17" fmla="*/ 9 h 10"/>
                  <a:gd name="T18" fmla="*/ 7 w 9"/>
                  <a:gd name="T19" fmla="*/ 5 h 10"/>
                  <a:gd name="T20" fmla="*/ 7 w 9"/>
                  <a:gd name="T21" fmla="*/ 5 h 10"/>
                  <a:gd name="T22" fmla="*/ 6 w 9"/>
                  <a:gd name="T23" fmla="*/ 5 h 10"/>
                  <a:gd name="T24" fmla="*/ 4 w 9"/>
                  <a:gd name="T25" fmla="*/ 5 h 10"/>
                  <a:gd name="T26" fmla="*/ 5 w 9"/>
                  <a:gd name="T2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0">
                    <a:moveTo>
                      <a:pt x="5" y="3"/>
                    </a:moveTo>
                    <a:cubicBezTo>
                      <a:pt x="1" y="3"/>
                      <a:pt x="1" y="3"/>
                      <a:pt x="1" y="3"/>
                    </a:cubicBezTo>
                    <a:cubicBezTo>
                      <a:pt x="3" y="7"/>
                      <a:pt x="0" y="6"/>
                      <a:pt x="6" y="9"/>
                    </a:cubicBezTo>
                    <a:cubicBezTo>
                      <a:pt x="9" y="3"/>
                      <a:pt x="0" y="8"/>
                      <a:pt x="2" y="8"/>
                    </a:cubicBezTo>
                    <a:cubicBezTo>
                      <a:pt x="2" y="7"/>
                      <a:pt x="7" y="8"/>
                      <a:pt x="6" y="7"/>
                    </a:cubicBezTo>
                    <a:cubicBezTo>
                      <a:pt x="8" y="9"/>
                      <a:pt x="4" y="7"/>
                      <a:pt x="3" y="9"/>
                    </a:cubicBezTo>
                    <a:cubicBezTo>
                      <a:pt x="5" y="10"/>
                      <a:pt x="5" y="10"/>
                      <a:pt x="6" y="10"/>
                    </a:cubicBezTo>
                    <a:cubicBezTo>
                      <a:pt x="6" y="9"/>
                      <a:pt x="6" y="9"/>
                      <a:pt x="6" y="9"/>
                    </a:cubicBezTo>
                    <a:cubicBezTo>
                      <a:pt x="6" y="9"/>
                      <a:pt x="6" y="9"/>
                      <a:pt x="6" y="9"/>
                    </a:cubicBezTo>
                    <a:cubicBezTo>
                      <a:pt x="7" y="0"/>
                      <a:pt x="7" y="7"/>
                      <a:pt x="7" y="5"/>
                    </a:cubicBezTo>
                    <a:cubicBezTo>
                      <a:pt x="7" y="5"/>
                      <a:pt x="7" y="5"/>
                      <a:pt x="7" y="5"/>
                    </a:cubicBezTo>
                    <a:cubicBezTo>
                      <a:pt x="6" y="5"/>
                      <a:pt x="6" y="5"/>
                      <a:pt x="6" y="5"/>
                    </a:cubicBezTo>
                    <a:cubicBezTo>
                      <a:pt x="6" y="5"/>
                      <a:pt x="5" y="5"/>
                      <a:pt x="4" y="5"/>
                    </a:cubicBezTo>
                    <a:lnTo>
                      <a:pt x="5"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6" name="Freeform 1711"/>
              <p:cNvSpPr/>
              <p:nvPr/>
            </p:nvSpPr>
            <p:spPr bwMode="auto">
              <a:xfrm>
                <a:off x="1175" y="2743"/>
                <a:ext cx="3" cy="9"/>
              </a:xfrm>
              <a:custGeom>
                <a:avLst/>
                <a:gdLst>
                  <a:gd name="T0" fmla="*/ 0 w 1"/>
                  <a:gd name="T1" fmla="*/ 3 h 4"/>
                  <a:gd name="T2" fmla="*/ 1 w 1"/>
                  <a:gd name="T3" fmla="*/ 2 h 4"/>
                  <a:gd name="T4" fmla="*/ 0 w 1"/>
                  <a:gd name="T5" fmla="*/ 4 h 4"/>
                  <a:gd name="T6" fmla="*/ 0 w 1"/>
                  <a:gd name="T7" fmla="*/ 3 h 4"/>
                </a:gdLst>
                <a:ahLst/>
                <a:cxnLst>
                  <a:cxn ang="0">
                    <a:pos x="T0" y="T1"/>
                  </a:cxn>
                  <a:cxn ang="0">
                    <a:pos x="T2" y="T3"/>
                  </a:cxn>
                  <a:cxn ang="0">
                    <a:pos x="T4" y="T5"/>
                  </a:cxn>
                  <a:cxn ang="0">
                    <a:pos x="T6" y="T7"/>
                  </a:cxn>
                </a:cxnLst>
                <a:rect l="0" t="0" r="r" b="b"/>
                <a:pathLst>
                  <a:path w="1" h="4">
                    <a:moveTo>
                      <a:pt x="0" y="3"/>
                    </a:moveTo>
                    <a:cubicBezTo>
                      <a:pt x="0" y="3"/>
                      <a:pt x="1" y="2"/>
                      <a:pt x="1" y="2"/>
                    </a:cubicBezTo>
                    <a:cubicBezTo>
                      <a:pt x="1" y="3"/>
                      <a:pt x="0" y="0"/>
                      <a:pt x="0" y="4"/>
                    </a:cubicBezTo>
                    <a:cubicBezTo>
                      <a:pt x="0" y="4"/>
                      <a:pt x="0" y="4"/>
                      <a:pt x="0"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7" name="Freeform 1712"/>
              <p:cNvSpPr/>
              <p:nvPr/>
            </p:nvSpPr>
            <p:spPr bwMode="auto">
              <a:xfrm>
                <a:off x="1180" y="2750"/>
                <a:ext cx="7" cy="4"/>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cubicBezTo>
                      <a:pt x="2" y="1"/>
                      <a:pt x="0" y="2"/>
                      <a:pt x="0" y="2"/>
                    </a:cubicBezTo>
                    <a:cubicBezTo>
                      <a:pt x="3" y="0"/>
                      <a:pt x="3" y="0"/>
                      <a:pt x="3" y="0"/>
                    </a:cubicBez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8" name="Freeform 1713"/>
              <p:cNvSpPr/>
              <p:nvPr/>
            </p:nvSpPr>
            <p:spPr bwMode="auto">
              <a:xfrm>
                <a:off x="1180" y="2750"/>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9" name="Freeform 1714"/>
              <p:cNvSpPr/>
              <p:nvPr/>
            </p:nvSpPr>
            <p:spPr bwMode="auto">
              <a:xfrm>
                <a:off x="1173" y="2735"/>
                <a:ext cx="24" cy="22"/>
              </a:xfrm>
              <a:custGeom>
                <a:avLst/>
                <a:gdLst>
                  <a:gd name="T0" fmla="*/ 0 w 10"/>
                  <a:gd name="T1" fmla="*/ 5 h 9"/>
                  <a:gd name="T2" fmla="*/ 3 w 10"/>
                  <a:gd name="T3" fmla="*/ 6 h 9"/>
                  <a:gd name="T4" fmla="*/ 3 w 10"/>
                  <a:gd name="T5" fmla="*/ 6 h 9"/>
                  <a:gd name="T6" fmla="*/ 6 w 10"/>
                  <a:gd name="T7" fmla="*/ 4 h 9"/>
                  <a:gd name="T8" fmla="*/ 8 w 10"/>
                  <a:gd name="T9" fmla="*/ 8 h 9"/>
                  <a:gd name="T10" fmla="*/ 9 w 10"/>
                  <a:gd name="T11" fmla="*/ 9 h 9"/>
                  <a:gd name="T12" fmla="*/ 9 w 10"/>
                  <a:gd name="T13" fmla="*/ 9 h 9"/>
                  <a:gd name="T14" fmla="*/ 9 w 10"/>
                  <a:gd name="T15" fmla="*/ 4 h 9"/>
                  <a:gd name="T16" fmla="*/ 9 w 10"/>
                  <a:gd name="T17" fmla="*/ 4 h 9"/>
                  <a:gd name="T18" fmla="*/ 7 w 10"/>
                  <a:gd name="T19" fmla="*/ 3 h 9"/>
                  <a:gd name="T20" fmla="*/ 0 w 10"/>
                  <a:gd name="T21"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9">
                    <a:moveTo>
                      <a:pt x="0" y="5"/>
                    </a:moveTo>
                    <a:cubicBezTo>
                      <a:pt x="0" y="6"/>
                      <a:pt x="2" y="6"/>
                      <a:pt x="3" y="6"/>
                    </a:cubicBezTo>
                    <a:cubicBezTo>
                      <a:pt x="3" y="6"/>
                      <a:pt x="3" y="6"/>
                      <a:pt x="3" y="6"/>
                    </a:cubicBezTo>
                    <a:cubicBezTo>
                      <a:pt x="2" y="5"/>
                      <a:pt x="4" y="4"/>
                      <a:pt x="6" y="4"/>
                    </a:cubicBezTo>
                    <a:cubicBezTo>
                      <a:pt x="7" y="6"/>
                      <a:pt x="10" y="3"/>
                      <a:pt x="8" y="8"/>
                    </a:cubicBezTo>
                    <a:cubicBezTo>
                      <a:pt x="9" y="9"/>
                      <a:pt x="9" y="9"/>
                      <a:pt x="9" y="9"/>
                    </a:cubicBezTo>
                    <a:cubicBezTo>
                      <a:pt x="9" y="9"/>
                      <a:pt x="9" y="9"/>
                      <a:pt x="9" y="9"/>
                    </a:cubicBezTo>
                    <a:cubicBezTo>
                      <a:pt x="9" y="0"/>
                      <a:pt x="9" y="6"/>
                      <a:pt x="9" y="4"/>
                    </a:cubicBezTo>
                    <a:cubicBezTo>
                      <a:pt x="9" y="4"/>
                      <a:pt x="9" y="4"/>
                      <a:pt x="9" y="4"/>
                    </a:cubicBezTo>
                    <a:cubicBezTo>
                      <a:pt x="7" y="3"/>
                      <a:pt x="7" y="3"/>
                      <a:pt x="7" y="3"/>
                    </a:cubicBezTo>
                    <a:cubicBezTo>
                      <a:pt x="4" y="3"/>
                      <a:pt x="1" y="5"/>
                      <a:pt x="0"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0" name="Freeform 1715"/>
              <p:cNvSpPr/>
              <p:nvPr/>
            </p:nvSpPr>
            <p:spPr bwMode="auto">
              <a:xfrm>
                <a:off x="1185" y="275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1" name="Rectangle 1716"/>
              <p:cNvSpPr>
                <a:spLocks noChangeArrowheads="1"/>
              </p:cNvSpPr>
              <p:nvPr/>
            </p:nvSpPr>
            <p:spPr bwMode="auto">
              <a:xfrm>
                <a:off x="1189" y="2752"/>
                <a:ext cx="3"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72" name="Freeform 1717"/>
              <p:cNvSpPr/>
              <p:nvPr/>
            </p:nvSpPr>
            <p:spPr bwMode="auto">
              <a:xfrm>
                <a:off x="1144" y="2735"/>
                <a:ext cx="24" cy="12"/>
              </a:xfrm>
              <a:custGeom>
                <a:avLst/>
                <a:gdLst>
                  <a:gd name="T0" fmla="*/ 3 w 10"/>
                  <a:gd name="T1" fmla="*/ 4 h 5"/>
                  <a:gd name="T2" fmla="*/ 10 w 10"/>
                  <a:gd name="T3" fmla="*/ 4 h 5"/>
                  <a:gd name="T4" fmla="*/ 5 w 10"/>
                  <a:gd name="T5" fmla="*/ 0 h 5"/>
                  <a:gd name="T6" fmla="*/ 2 w 10"/>
                  <a:gd name="T7" fmla="*/ 0 h 5"/>
                  <a:gd name="T8" fmla="*/ 3 w 10"/>
                  <a:gd name="T9" fmla="*/ 4 h 5"/>
                </a:gdLst>
                <a:ahLst/>
                <a:cxnLst>
                  <a:cxn ang="0">
                    <a:pos x="T0" y="T1"/>
                  </a:cxn>
                  <a:cxn ang="0">
                    <a:pos x="T2" y="T3"/>
                  </a:cxn>
                  <a:cxn ang="0">
                    <a:pos x="T4" y="T5"/>
                  </a:cxn>
                  <a:cxn ang="0">
                    <a:pos x="T6" y="T7"/>
                  </a:cxn>
                  <a:cxn ang="0">
                    <a:pos x="T8" y="T9"/>
                  </a:cxn>
                </a:cxnLst>
                <a:rect l="0" t="0" r="r" b="b"/>
                <a:pathLst>
                  <a:path w="10" h="5">
                    <a:moveTo>
                      <a:pt x="3" y="4"/>
                    </a:moveTo>
                    <a:cubicBezTo>
                      <a:pt x="4" y="2"/>
                      <a:pt x="9" y="5"/>
                      <a:pt x="10" y="4"/>
                    </a:cubicBezTo>
                    <a:cubicBezTo>
                      <a:pt x="7" y="3"/>
                      <a:pt x="4" y="1"/>
                      <a:pt x="5" y="0"/>
                    </a:cubicBezTo>
                    <a:cubicBezTo>
                      <a:pt x="2" y="0"/>
                      <a:pt x="2" y="0"/>
                      <a:pt x="2" y="0"/>
                    </a:cubicBezTo>
                    <a:cubicBezTo>
                      <a:pt x="0" y="1"/>
                      <a:pt x="2" y="3"/>
                      <a:pt x="3"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3" name="Freeform 1718"/>
              <p:cNvSpPr/>
              <p:nvPr/>
            </p:nvSpPr>
            <p:spPr bwMode="auto">
              <a:xfrm>
                <a:off x="1135"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4" name="Freeform 1719"/>
              <p:cNvSpPr/>
              <p:nvPr/>
            </p:nvSpPr>
            <p:spPr bwMode="auto">
              <a:xfrm>
                <a:off x="1092" y="2723"/>
                <a:ext cx="50" cy="17"/>
              </a:xfrm>
              <a:custGeom>
                <a:avLst/>
                <a:gdLst>
                  <a:gd name="T0" fmla="*/ 0 w 21"/>
                  <a:gd name="T1" fmla="*/ 5 h 7"/>
                  <a:gd name="T2" fmla="*/ 9 w 21"/>
                  <a:gd name="T3" fmla="*/ 3 h 7"/>
                  <a:gd name="T4" fmla="*/ 6 w 21"/>
                  <a:gd name="T5" fmla="*/ 5 h 7"/>
                  <a:gd name="T6" fmla="*/ 14 w 21"/>
                  <a:gd name="T7" fmla="*/ 5 h 7"/>
                  <a:gd name="T8" fmla="*/ 10 w 21"/>
                  <a:gd name="T9" fmla="*/ 6 h 7"/>
                  <a:gd name="T10" fmla="*/ 17 w 21"/>
                  <a:gd name="T11" fmla="*/ 5 h 7"/>
                  <a:gd name="T12" fmla="*/ 21 w 21"/>
                  <a:gd name="T13" fmla="*/ 7 h 7"/>
                  <a:gd name="T14" fmla="*/ 20 w 21"/>
                  <a:gd name="T15" fmla="*/ 4 h 7"/>
                  <a:gd name="T16" fmla="*/ 16 w 21"/>
                  <a:gd name="T17" fmla="*/ 4 h 7"/>
                  <a:gd name="T18" fmla="*/ 18 w 21"/>
                  <a:gd name="T19" fmla="*/ 3 h 7"/>
                  <a:gd name="T20" fmla="*/ 7 w 21"/>
                  <a:gd name="T21" fmla="*/ 1 h 7"/>
                  <a:gd name="T22" fmla="*/ 0 w 21"/>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7">
                    <a:moveTo>
                      <a:pt x="0" y="5"/>
                    </a:moveTo>
                    <a:cubicBezTo>
                      <a:pt x="9" y="3"/>
                      <a:pt x="9" y="3"/>
                      <a:pt x="9" y="3"/>
                    </a:cubicBezTo>
                    <a:cubicBezTo>
                      <a:pt x="8" y="4"/>
                      <a:pt x="8" y="5"/>
                      <a:pt x="6" y="5"/>
                    </a:cubicBezTo>
                    <a:cubicBezTo>
                      <a:pt x="10" y="5"/>
                      <a:pt x="11" y="4"/>
                      <a:pt x="14" y="5"/>
                    </a:cubicBezTo>
                    <a:cubicBezTo>
                      <a:pt x="14" y="7"/>
                      <a:pt x="8" y="4"/>
                      <a:pt x="10" y="6"/>
                    </a:cubicBezTo>
                    <a:cubicBezTo>
                      <a:pt x="12" y="6"/>
                      <a:pt x="15" y="7"/>
                      <a:pt x="17" y="5"/>
                    </a:cubicBezTo>
                    <a:cubicBezTo>
                      <a:pt x="21" y="7"/>
                      <a:pt x="21" y="7"/>
                      <a:pt x="21" y="7"/>
                    </a:cubicBezTo>
                    <a:cubicBezTo>
                      <a:pt x="20" y="4"/>
                      <a:pt x="20" y="4"/>
                      <a:pt x="20" y="4"/>
                    </a:cubicBezTo>
                    <a:cubicBezTo>
                      <a:pt x="18" y="4"/>
                      <a:pt x="17" y="6"/>
                      <a:pt x="16" y="4"/>
                    </a:cubicBezTo>
                    <a:cubicBezTo>
                      <a:pt x="16" y="3"/>
                      <a:pt x="17" y="3"/>
                      <a:pt x="18" y="3"/>
                    </a:cubicBezTo>
                    <a:cubicBezTo>
                      <a:pt x="16" y="3"/>
                      <a:pt x="12" y="1"/>
                      <a:pt x="7" y="1"/>
                    </a:cubicBezTo>
                    <a:cubicBezTo>
                      <a:pt x="3" y="0"/>
                      <a:pt x="3" y="4"/>
                      <a:pt x="0"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5" name="Freeform 1720"/>
              <p:cNvSpPr/>
              <p:nvPr/>
            </p:nvSpPr>
            <p:spPr bwMode="auto">
              <a:xfrm>
                <a:off x="1092" y="2726"/>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6" name="Freeform 1721"/>
              <p:cNvSpPr/>
              <p:nvPr/>
            </p:nvSpPr>
            <p:spPr bwMode="auto">
              <a:xfrm>
                <a:off x="1044" y="2719"/>
                <a:ext cx="41" cy="14"/>
              </a:xfrm>
              <a:custGeom>
                <a:avLst/>
                <a:gdLst>
                  <a:gd name="T0" fmla="*/ 10 w 17"/>
                  <a:gd name="T1" fmla="*/ 6 h 6"/>
                  <a:gd name="T2" fmla="*/ 15 w 17"/>
                  <a:gd name="T3" fmla="*/ 5 h 6"/>
                  <a:gd name="T4" fmla="*/ 16 w 17"/>
                  <a:gd name="T5" fmla="*/ 6 h 6"/>
                  <a:gd name="T6" fmla="*/ 17 w 17"/>
                  <a:gd name="T7" fmla="*/ 5 h 6"/>
                  <a:gd name="T8" fmla="*/ 9 w 17"/>
                  <a:gd name="T9" fmla="*/ 5 h 6"/>
                  <a:gd name="T10" fmla="*/ 7 w 17"/>
                  <a:gd name="T11" fmla="*/ 2 h 6"/>
                  <a:gd name="T12" fmla="*/ 11 w 17"/>
                  <a:gd name="T13" fmla="*/ 3 h 6"/>
                  <a:gd name="T14" fmla="*/ 0 w 17"/>
                  <a:gd name="T15" fmla="*/ 2 h 6"/>
                  <a:gd name="T16" fmla="*/ 2 w 17"/>
                  <a:gd name="T17" fmla="*/ 3 h 6"/>
                  <a:gd name="T18" fmla="*/ 0 w 17"/>
                  <a:gd name="T19" fmla="*/ 3 h 6"/>
                  <a:gd name="T20" fmla="*/ 10 w 17"/>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
                    <a:moveTo>
                      <a:pt x="10" y="6"/>
                    </a:moveTo>
                    <a:cubicBezTo>
                      <a:pt x="15" y="5"/>
                      <a:pt x="15" y="5"/>
                      <a:pt x="15" y="5"/>
                    </a:cubicBezTo>
                    <a:cubicBezTo>
                      <a:pt x="16" y="5"/>
                      <a:pt x="16" y="6"/>
                      <a:pt x="16" y="6"/>
                    </a:cubicBezTo>
                    <a:cubicBezTo>
                      <a:pt x="16" y="6"/>
                      <a:pt x="17" y="5"/>
                      <a:pt x="17" y="5"/>
                    </a:cubicBezTo>
                    <a:cubicBezTo>
                      <a:pt x="15" y="2"/>
                      <a:pt x="12" y="5"/>
                      <a:pt x="9" y="5"/>
                    </a:cubicBezTo>
                    <a:cubicBezTo>
                      <a:pt x="3" y="3"/>
                      <a:pt x="10" y="4"/>
                      <a:pt x="7" y="2"/>
                    </a:cubicBezTo>
                    <a:cubicBezTo>
                      <a:pt x="9" y="2"/>
                      <a:pt x="9" y="2"/>
                      <a:pt x="11" y="3"/>
                    </a:cubicBezTo>
                    <a:cubicBezTo>
                      <a:pt x="8" y="0"/>
                      <a:pt x="3" y="2"/>
                      <a:pt x="0" y="2"/>
                    </a:cubicBezTo>
                    <a:cubicBezTo>
                      <a:pt x="1" y="2"/>
                      <a:pt x="1" y="3"/>
                      <a:pt x="2" y="3"/>
                    </a:cubicBezTo>
                    <a:cubicBezTo>
                      <a:pt x="0" y="3"/>
                      <a:pt x="0" y="3"/>
                      <a:pt x="0" y="3"/>
                    </a:cubicBezTo>
                    <a:cubicBezTo>
                      <a:pt x="2" y="5"/>
                      <a:pt x="5" y="6"/>
                      <a:pt x="10"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7" name="Freeform 1722"/>
              <p:cNvSpPr/>
              <p:nvPr/>
            </p:nvSpPr>
            <p:spPr bwMode="auto">
              <a:xfrm>
                <a:off x="1082" y="2733"/>
                <a:ext cx="5" cy="2"/>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0" y="1"/>
                      <a:pt x="1"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8" name="Freeform 1723"/>
              <p:cNvSpPr/>
              <p:nvPr/>
            </p:nvSpPr>
            <p:spPr bwMode="auto">
              <a:xfrm>
                <a:off x="1042" y="2723"/>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9" name="Freeform 1724"/>
              <p:cNvSpPr/>
              <p:nvPr/>
            </p:nvSpPr>
            <p:spPr bwMode="auto">
              <a:xfrm>
                <a:off x="1040" y="2728"/>
                <a:ext cx="7" cy="3"/>
              </a:xfrm>
              <a:custGeom>
                <a:avLst/>
                <a:gdLst>
                  <a:gd name="T0" fmla="*/ 3 w 3"/>
                  <a:gd name="T1" fmla="*/ 1 h 1"/>
                  <a:gd name="T2" fmla="*/ 0 w 3"/>
                  <a:gd name="T3" fmla="*/ 0 h 1"/>
                  <a:gd name="T4" fmla="*/ 1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0" y="0"/>
                      <a:pt x="0" y="0"/>
                      <a:pt x="0" y="0"/>
                    </a:cubicBezTo>
                    <a:cubicBezTo>
                      <a:pt x="1" y="1"/>
                      <a:pt x="1" y="1"/>
                      <a:pt x="1" y="1"/>
                    </a:cubicBezTo>
                    <a:cubicBezTo>
                      <a:pt x="2" y="1"/>
                      <a:pt x="3"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0" name="Freeform 1725"/>
              <p:cNvSpPr/>
              <p:nvPr/>
            </p:nvSpPr>
            <p:spPr bwMode="auto">
              <a:xfrm>
                <a:off x="821" y="2688"/>
                <a:ext cx="216" cy="45"/>
              </a:xfrm>
              <a:custGeom>
                <a:avLst/>
                <a:gdLst>
                  <a:gd name="T0" fmla="*/ 24 w 91"/>
                  <a:gd name="T1" fmla="*/ 16 h 19"/>
                  <a:gd name="T2" fmla="*/ 20 w 91"/>
                  <a:gd name="T3" fmla="*/ 14 h 19"/>
                  <a:gd name="T4" fmla="*/ 25 w 91"/>
                  <a:gd name="T5" fmla="*/ 14 h 19"/>
                  <a:gd name="T6" fmla="*/ 25 w 91"/>
                  <a:gd name="T7" fmla="*/ 11 h 19"/>
                  <a:gd name="T8" fmla="*/ 16 w 91"/>
                  <a:gd name="T9" fmla="*/ 11 h 19"/>
                  <a:gd name="T10" fmla="*/ 16 w 91"/>
                  <a:gd name="T11" fmla="*/ 10 h 19"/>
                  <a:gd name="T12" fmla="*/ 3 w 91"/>
                  <a:gd name="T13" fmla="*/ 8 h 19"/>
                  <a:gd name="T14" fmla="*/ 15 w 91"/>
                  <a:gd name="T15" fmla="*/ 10 h 19"/>
                  <a:gd name="T16" fmla="*/ 63 w 91"/>
                  <a:gd name="T17" fmla="*/ 16 h 19"/>
                  <a:gd name="T18" fmla="*/ 65 w 91"/>
                  <a:gd name="T19" fmla="*/ 14 h 19"/>
                  <a:gd name="T20" fmla="*/ 69 w 91"/>
                  <a:gd name="T21" fmla="*/ 15 h 19"/>
                  <a:gd name="T22" fmla="*/ 66 w 91"/>
                  <a:gd name="T23" fmla="*/ 15 h 19"/>
                  <a:gd name="T24" fmla="*/ 79 w 91"/>
                  <a:gd name="T25" fmla="*/ 17 h 19"/>
                  <a:gd name="T26" fmla="*/ 80 w 91"/>
                  <a:gd name="T27" fmla="*/ 14 h 19"/>
                  <a:gd name="T28" fmla="*/ 86 w 91"/>
                  <a:gd name="T29" fmla="*/ 18 h 19"/>
                  <a:gd name="T30" fmla="*/ 90 w 91"/>
                  <a:gd name="T31" fmla="*/ 16 h 19"/>
                  <a:gd name="T32" fmla="*/ 86 w 91"/>
                  <a:gd name="T33" fmla="*/ 14 h 19"/>
                  <a:gd name="T34" fmla="*/ 89 w 91"/>
                  <a:gd name="T35" fmla="*/ 14 h 19"/>
                  <a:gd name="T36" fmla="*/ 58 w 91"/>
                  <a:gd name="T37" fmla="*/ 14 h 19"/>
                  <a:gd name="T38" fmla="*/ 59 w 91"/>
                  <a:gd name="T39" fmla="*/ 12 h 19"/>
                  <a:gd name="T40" fmla="*/ 40 w 91"/>
                  <a:gd name="T41" fmla="*/ 9 h 19"/>
                  <a:gd name="T42" fmla="*/ 33 w 91"/>
                  <a:gd name="T43" fmla="*/ 11 h 19"/>
                  <a:gd name="T44" fmla="*/ 29 w 91"/>
                  <a:gd name="T45" fmla="*/ 9 h 19"/>
                  <a:gd name="T46" fmla="*/ 29 w 91"/>
                  <a:gd name="T47" fmla="*/ 10 h 19"/>
                  <a:gd name="T48" fmla="*/ 23 w 91"/>
                  <a:gd name="T49" fmla="*/ 8 h 19"/>
                  <a:gd name="T50" fmla="*/ 22 w 91"/>
                  <a:gd name="T51" fmla="*/ 11 h 19"/>
                  <a:gd name="T52" fmla="*/ 11 w 91"/>
                  <a:gd name="T53" fmla="*/ 5 h 19"/>
                  <a:gd name="T54" fmla="*/ 12 w 91"/>
                  <a:gd name="T55" fmla="*/ 7 h 19"/>
                  <a:gd name="T56" fmla="*/ 10 w 91"/>
                  <a:gd name="T57" fmla="*/ 7 h 19"/>
                  <a:gd name="T58" fmla="*/ 8 w 91"/>
                  <a:gd name="T59" fmla="*/ 5 h 19"/>
                  <a:gd name="T60" fmla="*/ 3 w 91"/>
                  <a:gd name="T61" fmla="*/ 5 h 19"/>
                  <a:gd name="T62" fmla="*/ 2 w 91"/>
                  <a:gd name="T63" fmla="*/ 5 h 19"/>
                  <a:gd name="T64" fmla="*/ 1 w 91"/>
                  <a:gd name="T65" fmla="*/ 5 h 19"/>
                  <a:gd name="T66" fmla="*/ 1 w 91"/>
                  <a:gd name="T67" fmla="*/ 5 h 19"/>
                  <a:gd name="T68" fmla="*/ 1 w 91"/>
                  <a:gd name="T69" fmla="*/ 5 h 19"/>
                  <a:gd name="T70" fmla="*/ 1 w 91"/>
                  <a:gd name="T71" fmla="*/ 5 h 19"/>
                  <a:gd name="T72" fmla="*/ 1 w 91"/>
                  <a:gd name="T73" fmla="*/ 5 h 19"/>
                  <a:gd name="T74" fmla="*/ 1 w 91"/>
                  <a:gd name="T75" fmla="*/ 5 h 19"/>
                  <a:gd name="T76" fmla="*/ 0 w 91"/>
                  <a:gd name="T77" fmla="*/ 11 h 19"/>
                  <a:gd name="T78" fmla="*/ 0 w 91"/>
                  <a:gd name="T79" fmla="*/ 11 h 19"/>
                  <a:gd name="T80" fmla="*/ 1 w 91"/>
                  <a:gd name="T81" fmla="*/ 11 h 19"/>
                  <a:gd name="T82" fmla="*/ 1 w 91"/>
                  <a:gd name="T83" fmla="*/ 11 h 19"/>
                  <a:gd name="T84" fmla="*/ 3 w 91"/>
                  <a:gd name="T85" fmla="*/ 11 h 19"/>
                  <a:gd name="T86" fmla="*/ 2 w 91"/>
                  <a:gd name="T87" fmla="*/ 10 h 19"/>
                  <a:gd name="T88" fmla="*/ 14 w 91"/>
                  <a:gd name="T89" fmla="*/ 12 h 19"/>
                  <a:gd name="T90" fmla="*/ 8 w 91"/>
                  <a:gd name="T91" fmla="*/ 14 h 19"/>
                  <a:gd name="T92" fmla="*/ 11 w 91"/>
                  <a:gd name="T93" fmla="*/ 15 h 19"/>
                  <a:gd name="T94" fmla="*/ 19 w 91"/>
                  <a:gd name="T95" fmla="*/ 13 h 19"/>
                  <a:gd name="T96" fmla="*/ 24 w 91"/>
                  <a:gd name="T9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19">
                    <a:moveTo>
                      <a:pt x="24" y="16"/>
                    </a:moveTo>
                    <a:cubicBezTo>
                      <a:pt x="24" y="15"/>
                      <a:pt x="23" y="15"/>
                      <a:pt x="20" y="14"/>
                    </a:cubicBezTo>
                    <a:cubicBezTo>
                      <a:pt x="21" y="13"/>
                      <a:pt x="24" y="14"/>
                      <a:pt x="25" y="14"/>
                    </a:cubicBezTo>
                    <a:cubicBezTo>
                      <a:pt x="22" y="13"/>
                      <a:pt x="26" y="12"/>
                      <a:pt x="25" y="11"/>
                    </a:cubicBezTo>
                    <a:cubicBezTo>
                      <a:pt x="21" y="11"/>
                      <a:pt x="20" y="12"/>
                      <a:pt x="16" y="11"/>
                    </a:cubicBezTo>
                    <a:cubicBezTo>
                      <a:pt x="16" y="11"/>
                      <a:pt x="16" y="10"/>
                      <a:pt x="16" y="10"/>
                    </a:cubicBezTo>
                    <a:cubicBezTo>
                      <a:pt x="13" y="10"/>
                      <a:pt x="0" y="11"/>
                      <a:pt x="3" y="8"/>
                    </a:cubicBezTo>
                    <a:cubicBezTo>
                      <a:pt x="7" y="9"/>
                      <a:pt x="10" y="9"/>
                      <a:pt x="15" y="10"/>
                    </a:cubicBezTo>
                    <a:cubicBezTo>
                      <a:pt x="30" y="12"/>
                      <a:pt x="46" y="13"/>
                      <a:pt x="63" y="16"/>
                    </a:cubicBezTo>
                    <a:cubicBezTo>
                      <a:pt x="65" y="14"/>
                      <a:pt x="65" y="14"/>
                      <a:pt x="65" y="14"/>
                    </a:cubicBezTo>
                    <a:cubicBezTo>
                      <a:pt x="66" y="15"/>
                      <a:pt x="69" y="14"/>
                      <a:pt x="69" y="15"/>
                    </a:cubicBezTo>
                    <a:cubicBezTo>
                      <a:pt x="68" y="15"/>
                      <a:pt x="67" y="15"/>
                      <a:pt x="66" y="15"/>
                    </a:cubicBezTo>
                    <a:cubicBezTo>
                      <a:pt x="69" y="17"/>
                      <a:pt x="75" y="16"/>
                      <a:pt x="79" y="17"/>
                    </a:cubicBezTo>
                    <a:cubicBezTo>
                      <a:pt x="79" y="17"/>
                      <a:pt x="78" y="15"/>
                      <a:pt x="80" y="14"/>
                    </a:cubicBezTo>
                    <a:cubicBezTo>
                      <a:pt x="79" y="17"/>
                      <a:pt x="85" y="15"/>
                      <a:pt x="86" y="18"/>
                    </a:cubicBezTo>
                    <a:cubicBezTo>
                      <a:pt x="90" y="19"/>
                      <a:pt x="86" y="16"/>
                      <a:pt x="90" y="16"/>
                    </a:cubicBezTo>
                    <a:cubicBezTo>
                      <a:pt x="91" y="15"/>
                      <a:pt x="86" y="15"/>
                      <a:pt x="86" y="14"/>
                    </a:cubicBezTo>
                    <a:cubicBezTo>
                      <a:pt x="87" y="13"/>
                      <a:pt x="89" y="15"/>
                      <a:pt x="89" y="14"/>
                    </a:cubicBezTo>
                    <a:cubicBezTo>
                      <a:pt x="82" y="12"/>
                      <a:pt x="69" y="14"/>
                      <a:pt x="58" y="14"/>
                    </a:cubicBezTo>
                    <a:cubicBezTo>
                      <a:pt x="59" y="12"/>
                      <a:pt x="59" y="12"/>
                      <a:pt x="59" y="12"/>
                    </a:cubicBezTo>
                    <a:cubicBezTo>
                      <a:pt x="54" y="13"/>
                      <a:pt x="45" y="12"/>
                      <a:pt x="40" y="9"/>
                    </a:cubicBezTo>
                    <a:cubicBezTo>
                      <a:pt x="41" y="11"/>
                      <a:pt x="32" y="8"/>
                      <a:pt x="33" y="11"/>
                    </a:cubicBezTo>
                    <a:cubicBezTo>
                      <a:pt x="32" y="10"/>
                      <a:pt x="31" y="10"/>
                      <a:pt x="29" y="9"/>
                    </a:cubicBezTo>
                    <a:cubicBezTo>
                      <a:pt x="29" y="10"/>
                      <a:pt x="29" y="10"/>
                      <a:pt x="29" y="10"/>
                    </a:cubicBezTo>
                    <a:cubicBezTo>
                      <a:pt x="26" y="10"/>
                      <a:pt x="26" y="9"/>
                      <a:pt x="23" y="8"/>
                    </a:cubicBezTo>
                    <a:cubicBezTo>
                      <a:pt x="25" y="10"/>
                      <a:pt x="23" y="10"/>
                      <a:pt x="22" y="11"/>
                    </a:cubicBezTo>
                    <a:cubicBezTo>
                      <a:pt x="18" y="9"/>
                      <a:pt x="14" y="7"/>
                      <a:pt x="11" y="5"/>
                    </a:cubicBezTo>
                    <a:cubicBezTo>
                      <a:pt x="11" y="5"/>
                      <a:pt x="11" y="6"/>
                      <a:pt x="12" y="7"/>
                    </a:cubicBezTo>
                    <a:cubicBezTo>
                      <a:pt x="10" y="6"/>
                      <a:pt x="10" y="7"/>
                      <a:pt x="10" y="7"/>
                    </a:cubicBezTo>
                    <a:cubicBezTo>
                      <a:pt x="8" y="7"/>
                      <a:pt x="8" y="5"/>
                      <a:pt x="8" y="5"/>
                    </a:cubicBezTo>
                    <a:cubicBezTo>
                      <a:pt x="6" y="4"/>
                      <a:pt x="4" y="4"/>
                      <a:pt x="3" y="5"/>
                    </a:cubicBezTo>
                    <a:cubicBezTo>
                      <a:pt x="2" y="5"/>
                      <a:pt x="2" y="5"/>
                      <a:pt x="2"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8"/>
                      <a:pt x="1" y="0"/>
                      <a:pt x="0" y="11"/>
                    </a:cubicBezTo>
                    <a:cubicBezTo>
                      <a:pt x="0" y="11"/>
                      <a:pt x="0" y="11"/>
                      <a:pt x="0" y="11"/>
                    </a:cubicBezTo>
                    <a:cubicBezTo>
                      <a:pt x="1" y="11"/>
                      <a:pt x="1" y="11"/>
                      <a:pt x="1" y="11"/>
                    </a:cubicBezTo>
                    <a:cubicBezTo>
                      <a:pt x="1" y="11"/>
                      <a:pt x="1" y="11"/>
                      <a:pt x="1" y="11"/>
                    </a:cubicBezTo>
                    <a:cubicBezTo>
                      <a:pt x="1" y="11"/>
                      <a:pt x="2" y="11"/>
                      <a:pt x="3" y="11"/>
                    </a:cubicBezTo>
                    <a:cubicBezTo>
                      <a:pt x="2" y="10"/>
                      <a:pt x="2" y="10"/>
                      <a:pt x="2" y="10"/>
                    </a:cubicBezTo>
                    <a:cubicBezTo>
                      <a:pt x="6" y="10"/>
                      <a:pt x="9" y="12"/>
                      <a:pt x="14" y="12"/>
                    </a:cubicBezTo>
                    <a:cubicBezTo>
                      <a:pt x="16" y="14"/>
                      <a:pt x="10" y="13"/>
                      <a:pt x="8" y="14"/>
                    </a:cubicBezTo>
                    <a:cubicBezTo>
                      <a:pt x="9" y="14"/>
                      <a:pt x="11" y="15"/>
                      <a:pt x="11" y="15"/>
                    </a:cubicBezTo>
                    <a:cubicBezTo>
                      <a:pt x="13" y="15"/>
                      <a:pt x="17" y="14"/>
                      <a:pt x="19" y="13"/>
                    </a:cubicBezTo>
                    <a:cubicBezTo>
                      <a:pt x="17" y="15"/>
                      <a:pt x="22" y="16"/>
                      <a:pt x="24" y="1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1" name="Freeform 1726"/>
              <p:cNvSpPr/>
              <p:nvPr/>
            </p:nvSpPr>
            <p:spPr bwMode="auto">
              <a:xfrm>
                <a:off x="845" y="2723"/>
                <a:ext cx="2" cy="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1" y="1"/>
                      <a:pt x="1" y="1"/>
                    </a:cubicBezTo>
                    <a:cubicBezTo>
                      <a:pt x="1" y="1"/>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2" name="Freeform 1727"/>
              <p:cNvSpPr/>
              <p:nvPr/>
            </p:nvSpPr>
            <p:spPr bwMode="auto">
              <a:xfrm>
                <a:off x="878" y="2726"/>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3" name="Freeform 1728"/>
              <p:cNvSpPr/>
              <p:nvPr/>
            </p:nvSpPr>
            <p:spPr bwMode="auto">
              <a:xfrm>
                <a:off x="826" y="2707"/>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4" name="Freeform 1729"/>
              <p:cNvSpPr/>
              <p:nvPr/>
            </p:nvSpPr>
            <p:spPr bwMode="auto">
              <a:xfrm>
                <a:off x="840" y="2695"/>
                <a:ext cx="7"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1" y="1"/>
                      <a:pt x="2" y="1"/>
                      <a:pt x="3" y="2"/>
                    </a:cubicBezTo>
                    <a:cubicBezTo>
                      <a:pt x="3" y="1"/>
                      <a:pt x="3"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5" name="Freeform 1730"/>
              <p:cNvSpPr/>
              <p:nvPr/>
            </p:nvSpPr>
            <p:spPr bwMode="auto">
              <a:xfrm>
                <a:off x="899" y="2707"/>
                <a:ext cx="8" cy="2"/>
              </a:xfrm>
              <a:custGeom>
                <a:avLst/>
                <a:gdLst>
                  <a:gd name="T0" fmla="*/ 2 w 3"/>
                  <a:gd name="T1" fmla="*/ 1 h 1"/>
                  <a:gd name="T2" fmla="*/ 3 w 3"/>
                  <a:gd name="T3" fmla="*/ 0 h 1"/>
                  <a:gd name="T4" fmla="*/ 2 w 3"/>
                  <a:gd name="T5" fmla="*/ 1 h 1"/>
                </a:gdLst>
                <a:ahLst/>
                <a:cxnLst>
                  <a:cxn ang="0">
                    <a:pos x="T0" y="T1"/>
                  </a:cxn>
                  <a:cxn ang="0">
                    <a:pos x="T2" y="T3"/>
                  </a:cxn>
                  <a:cxn ang="0">
                    <a:pos x="T4" y="T5"/>
                  </a:cxn>
                </a:cxnLst>
                <a:rect l="0" t="0" r="r" b="b"/>
                <a:pathLst>
                  <a:path w="3" h="1">
                    <a:moveTo>
                      <a:pt x="2" y="1"/>
                    </a:moveTo>
                    <a:cubicBezTo>
                      <a:pt x="3" y="1"/>
                      <a:pt x="2" y="0"/>
                      <a:pt x="3" y="0"/>
                    </a:cubicBezTo>
                    <a:cubicBezTo>
                      <a:pt x="1" y="0"/>
                      <a:pt x="0" y="0"/>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6" name="Freeform 1731"/>
              <p:cNvSpPr/>
              <p:nvPr/>
            </p:nvSpPr>
            <p:spPr bwMode="auto">
              <a:xfrm>
                <a:off x="859" y="2726"/>
                <a:ext cx="12" cy="0"/>
              </a:xfrm>
              <a:custGeom>
                <a:avLst/>
                <a:gdLst>
                  <a:gd name="T0" fmla="*/ 0 w 12"/>
                  <a:gd name="T1" fmla="*/ 10 w 12"/>
                  <a:gd name="T2" fmla="*/ 12 w 12"/>
                  <a:gd name="T3" fmla="*/ 0 w 12"/>
                </a:gdLst>
                <a:ahLst/>
                <a:cxnLst>
                  <a:cxn ang="0">
                    <a:pos x="T0" y="0"/>
                  </a:cxn>
                  <a:cxn ang="0">
                    <a:pos x="T1" y="0"/>
                  </a:cxn>
                  <a:cxn ang="0">
                    <a:pos x="T2" y="0"/>
                  </a:cxn>
                  <a:cxn ang="0">
                    <a:pos x="T3" y="0"/>
                  </a:cxn>
                </a:cxnLst>
                <a:rect l="0" t="0" r="r" b="b"/>
                <a:pathLst>
                  <a:path w="12">
                    <a:moveTo>
                      <a:pt x="0" y="0"/>
                    </a:moveTo>
                    <a:lnTo>
                      <a:pt x="10" y="0"/>
                    </a:lnTo>
                    <a:lnTo>
                      <a:pt x="1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7" name="Freeform 1732"/>
              <p:cNvSpPr/>
              <p:nvPr/>
            </p:nvSpPr>
            <p:spPr bwMode="auto">
              <a:xfrm>
                <a:off x="888" y="2716"/>
                <a:ext cx="149" cy="27"/>
              </a:xfrm>
              <a:custGeom>
                <a:avLst/>
                <a:gdLst>
                  <a:gd name="T0" fmla="*/ 59 w 63"/>
                  <a:gd name="T1" fmla="*/ 6 h 11"/>
                  <a:gd name="T2" fmla="*/ 48 w 63"/>
                  <a:gd name="T3" fmla="*/ 4 h 11"/>
                  <a:gd name="T4" fmla="*/ 40 w 63"/>
                  <a:gd name="T5" fmla="*/ 7 h 11"/>
                  <a:gd name="T6" fmla="*/ 41 w 63"/>
                  <a:gd name="T7" fmla="*/ 4 h 11"/>
                  <a:gd name="T8" fmla="*/ 20 w 63"/>
                  <a:gd name="T9" fmla="*/ 4 h 11"/>
                  <a:gd name="T10" fmla="*/ 20 w 63"/>
                  <a:gd name="T11" fmla="*/ 2 h 11"/>
                  <a:gd name="T12" fmla="*/ 12 w 63"/>
                  <a:gd name="T13" fmla="*/ 5 h 11"/>
                  <a:gd name="T14" fmla="*/ 12 w 63"/>
                  <a:gd name="T15" fmla="*/ 1 h 11"/>
                  <a:gd name="T16" fmla="*/ 13 w 63"/>
                  <a:gd name="T17" fmla="*/ 1 h 11"/>
                  <a:gd name="T18" fmla="*/ 1 w 63"/>
                  <a:gd name="T19" fmla="*/ 0 h 11"/>
                  <a:gd name="T20" fmla="*/ 0 w 63"/>
                  <a:gd name="T21" fmla="*/ 2 h 11"/>
                  <a:gd name="T22" fmla="*/ 0 w 63"/>
                  <a:gd name="T23" fmla="*/ 4 h 11"/>
                  <a:gd name="T24" fmla="*/ 8 w 63"/>
                  <a:gd name="T25" fmla="*/ 4 h 11"/>
                  <a:gd name="T26" fmla="*/ 8 w 63"/>
                  <a:gd name="T27" fmla="*/ 5 h 11"/>
                  <a:gd name="T28" fmla="*/ 11 w 63"/>
                  <a:gd name="T29" fmla="*/ 5 h 11"/>
                  <a:gd name="T30" fmla="*/ 12 w 63"/>
                  <a:gd name="T31" fmla="*/ 6 h 11"/>
                  <a:gd name="T32" fmla="*/ 17 w 63"/>
                  <a:gd name="T33" fmla="*/ 6 h 11"/>
                  <a:gd name="T34" fmla="*/ 17 w 63"/>
                  <a:gd name="T35" fmla="*/ 6 h 11"/>
                  <a:gd name="T36" fmla="*/ 21 w 63"/>
                  <a:gd name="T37" fmla="*/ 5 h 11"/>
                  <a:gd name="T38" fmla="*/ 23 w 63"/>
                  <a:gd name="T39" fmla="*/ 7 h 11"/>
                  <a:gd name="T40" fmla="*/ 22 w 63"/>
                  <a:gd name="T41" fmla="*/ 5 h 11"/>
                  <a:gd name="T42" fmla="*/ 36 w 63"/>
                  <a:gd name="T43" fmla="*/ 9 h 11"/>
                  <a:gd name="T44" fmla="*/ 37 w 63"/>
                  <a:gd name="T45" fmla="*/ 8 h 11"/>
                  <a:gd name="T46" fmla="*/ 30 w 63"/>
                  <a:gd name="T47" fmla="*/ 8 h 11"/>
                  <a:gd name="T48" fmla="*/ 32 w 63"/>
                  <a:gd name="T49" fmla="*/ 5 h 11"/>
                  <a:gd name="T50" fmla="*/ 39 w 63"/>
                  <a:gd name="T51" fmla="*/ 8 h 11"/>
                  <a:gd name="T52" fmla="*/ 49 w 63"/>
                  <a:gd name="T53" fmla="*/ 9 h 11"/>
                  <a:gd name="T54" fmla="*/ 49 w 63"/>
                  <a:gd name="T55" fmla="*/ 9 h 11"/>
                  <a:gd name="T56" fmla="*/ 56 w 63"/>
                  <a:gd name="T57" fmla="*/ 9 h 11"/>
                  <a:gd name="T58" fmla="*/ 54 w 63"/>
                  <a:gd name="T59" fmla="*/ 9 h 11"/>
                  <a:gd name="T60" fmla="*/ 57 w 63"/>
                  <a:gd name="T61" fmla="*/ 8 h 11"/>
                  <a:gd name="T62" fmla="*/ 57 w 63"/>
                  <a:gd name="T63" fmla="*/ 9 h 11"/>
                  <a:gd name="T64" fmla="*/ 63 w 63"/>
                  <a:gd name="T65" fmla="*/ 7 h 11"/>
                  <a:gd name="T66" fmla="*/ 56 w 63"/>
                  <a:gd name="T67" fmla="*/ 8 h 11"/>
                  <a:gd name="T68" fmla="*/ 59 w 63"/>
                  <a:gd name="T6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11">
                    <a:moveTo>
                      <a:pt x="59" y="6"/>
                    </a:moveTo>
                    <a:cubicBezTo>
                      <a:pt x="56" y="5"/>
                      <a:pt x="52" y="5"/>
                      <a:pt x="48" y="4"/>
                    </a:cubicBezTo>
                    <a:cubicBezTo>
                      <a:pt x="41" y="4"/>
                      <a:pt x="47" y="7"/>
                      <a:pt x="40" y="7"/>
                    </a:cubicBezTo>
                    <a:cubicBezTo>
                      <a:pt x="41" y="4"/>
                      <a:pt x="41" y="4"/>
                      <a:pt x="41" y="4"/>
                    </a:cubicBezTo>
                    <a:cubicBezTo>
                      <a:pt x="35" y="3"/>
                      <a:pt x="26" y="2"/>
                      <a:pt x="20" y="4"/>
                    </a:cubicBezTo>
                    <a:cubicBezTo>
                      <a:pt x="19" y="3"/>
                      <a:pt x="18" y="3"/>
                      <a:pt x="20" y="2"/>
                    </a:cubicBezTo>
                    <a:cubicBezTo>
                      <a:pt x="16" y="2"/>
                      <a:pt x="17" y="6"/>
                      <a:pt x="12" y="5"/>
                    </a:cubicBezTo>
                    <a:cubicBezTo>
                      <a:pt x="17" y="3"/>
                      <a:pt x="10" y="3"/>
                      <a:pt x="12" y="1"/>
                    </a:cubicBezTo>
                    <a:cubicBezTo>
                      <a:pt x="13" y="1"/>
                      <a:pt x="13" y="1"/>
                      <a:pt x="13" y="1"/>
                    </a:cubicBezTo>
                    <a:cubicBezTo>
                      <a:pt x="9" y="1"/>
                      <a:pt x="4" y="1"/>
                      <a:pt x="1" y="0"/>
                    </a:cubicBezTo>
                    <a:cubicBezTo>
                      <a:pt x="1" y="1"/>
                      <a:pt x="3" y="3"/>
                      <a:pt x="0" y="2"/>
                    </a:cubicBezTo>
                    <a:cubicBezTo>
                      <a:pt x="1" y="3"/>
                      <a:pt x="1" y="3"/>
                      <a:pt x="0" y="4"/>
                    </a:cubicBezTo>
                    <a:cubicBezTo>
                      <a:pt x="4" y="4"/>
                      <a:pt x="6" y="5"/>
                      <a:pt x="8" y="4"/>
                    </a:cubicBezTo>
                    <a:cubicBezTo>
                      <a:pt x="10" y="5"/>
                      <a:pt x="7" y="4"/>
                      <a:pt x="8" y="5"/>
                    </a:cubicBezTo>
                    <a:cubicBezTo>
                      <a:pt x="11" y="5"/>
                      <a:pt x="11" y="5"/>
                      <a:pt x="11" y="5"/>
                    </a:cubicBezTo>
                    <a:cubicBezTo>
                      <a:pt x="13" y="5"/>
                      <a:pt x="9" y="5"/>
                      <a:pt x="12" y="6"/>
                    </a:cubicBezTo>
                    <a:cubicBezTo>
                      <a:pt x="12" y="6"/>
                      <a:pt x="15" y="5"/>
                      <a:pt x="17" y="6"/>
                    </a:cubicBezTo>
                    <a:cubicBezTo>
                      <a:pt x="17" y="6"/>
                      <a:pt x="17" y="6"/>
                      <a:pt x="17" y="6"/>
                    </a:cubicBezTo>
                    <a:cubicBezTo>
                      <a:pt x="19" y="6"/>
                      <a:pt x="21" y="6"/>
                      <a:pt x="21" y="5"/>
                    </a:cubicBezTo>
                    <a:cubicBezTo>
                      <a:pt x="23" y="7"/>
                      <a:pt x="23" y="7"/>
                      <a:pt x="23" y="7"/>
                    </a:cubicBezTo>
                    <a:cubicBezTo>
                      <a:pt x="22" y="5"/>
                      <a:pt x="22" y="5"/>
                      <a:pt x="22" y="5"/>
                    </a:cubicBezTo>
                    <a:cubicBezTo>
                      <a:pt x="27" y="6"/>
                      <a:pt x="29" y="9"/>
                      <a:pt x="36" y="9"/>
                    </a:cubicBezTo>
                    <a:cubicBezTo>
                      <a:pt x="34" y="8"/>
                      <a:pt x="36" y="8"/>
                      <a:pt x="37" y="8"/>
                    </a:cubicBezTo>
                    <a:cubicBezTo>
                      <a:pt x="34" y="7"/>
                      <a:pt x="33" y="8"/>
                      <a:pt x="30" y="8"/>
                    </a:cubicBezTo>
                    <a:cubicBezTo>
                      <a:pt x="30" y="7"/>
                      <a:pt x="35" y="6"/>
                      <a:pt x="32" y="5"/>
                    </a:cubicBezTo>
                    <a:cubicBezTo>
                      <a:pt x="35" y="7"/>
                      <a:pt x="38" y="5"/>
                      <a:pt x="39" y="8"/>
                    </a:cubicBezTo>
                    <a:cubicBezTo>
                      <a:pt x="44" y="9"/>
                      <a:pt x="45" y="8"/>
                      <a:pt x="49" y="9"/>
                    </a:cubicBezTo>
                    <a:cubicBezTo>
                      <a:pt x="49" y="9"/>
                      <a:pt x="49" y="9"/>
                      <a:pt x="49" y="9"/>
                    </a:cubicBezTo>
                    <a:cubicBezTo>
                      <a:pt x="50" y="8"/>
                      <a:pt x="53" y="11"/>
                      <a:pt x="56" y="9"/>
                    </a:cubicBezTo>
                    <a:cubicBezTo>
                      <a:pt x="54" y="9"/>
                      <a:pt x="54" y="9"/>
                      <a:pt x="54" y="9"/>
                    </a:cubicBezTo>
                    <a:cubicBezTo>
                      <a:pt x="54" y="8"/>
                      <a:pt x="55" y="8"/>
                      <a:pt x="57" y="8"/>
                    </a:cubicBezTo>
                    <a:cubicBezTo>
                      <a:pt x="56" y="8"/>
                      <a:pt x="56" y="8"/>
                      <a:pt x="57" y="9"/>
                    </a:cubicBezTo>
                    <a:cubicBezTo>
                      <a:pt x="57" y="7"/>
                      <a:pt x="62" y="8"/>
                      <a:pt x="63" y="7"/>
                    </a:cubicBezTo>
                    <a:cubicBezTo>
                      <a:pt x="61" y="7"/>
                      <a:pt x="58" y="8"/>
                      <a:pt x="56" y="8"/>
                    </a:cubicBezTo>
                    <a:cubicBezTo>
                      <a:pt x="57" y="7"/>
                      <a:pt x="57" y="6"/>
                      <a:pt x="59"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8" name="Freeform 1733"/>
              <p:cNvSpPr/>
              <p:nvPr/>
            </p:nvSpPr>
            <p:spPr bwMode="auto">
              <a:xfrm>
                <a:off x="923" y="2731"/>
                <a:ext cx="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9" name="Freeform 1734"/>
              <p:cNvSpPr/>
              <p:nvPr/>
            </p:nvSpPr>
            <p:spPr bwMode="auto">
              <a:xfrm>
                <a:off x="1040" y="2733"/>
                <a:ext cx="116" cy="19"/>
              </a:xfrm>
              <a:custGeom>
                <a:avLst/>
                <a:gdLst>
                  <a:gd name="T0" fmla="*/ 14 w 49"/>
                  <a:gd name="T1" fmla="*/ 4 h 8"/>
                  <a:gd name="T2" fmla="*/ 15 w 49"/>
                  <a:gd name="T3" fmla="*/ 6 h 8"/>
                  <a:gd name="T4" fmla="*/ 15 w 49"/>
                  <a:gd name="T5" fmla="*/ 2 h 8"/>
                  <a:gd name="T6" fmla="*/ 21 w 49"/>
                  <a:gd name="T7" fmla="*/ 2 h 8"/>
                  <a:gd name="T8" fmla="*/ 20 w 49"/>
                  <a:gd name="T9" fmla="*/ 5 h 8"/>
                  <a:gd name="T10" fmla="*/ 25 w 49"/>
                  <a:gd name="T11" fmla="*/ 6 h 8"/>
                  <a:gd name="T12" fmla="*/ 25 w 49"/>
                  <a:gd name="T13" fmla="*/ 4 h 8"/>
                  <a:gd name="T14" fmla="*/ 31 w 49"/>
                  <a:gd name="T15" fmla="*/ 4 h 8"/>
                  <a:gd name="T16" fmla="*/ 29 w 49"/>
                  <a:gd name="T17" fmla="*/ 4 h 8"/>
                  <a:gd name="T18" fmla="*/ 32 w 49"/>
                  <a:gd name="T19" fmla="*/ 7 h 8"/>
                  <a:gd name="T20" fmla="*/ 46 w 49"/>
                  <a:gd name="T21" fmla="*/ 3 h 8"/>
                  <a:gd name="T22" fmla="*/ 42 w 49"/>
                  <a:gd name="T23" fmla="*/ 3 h 8"/>
                  <a:gd name="T24" fmla="*/ 41 w 49"/>
                  <a:gd name="T25" fmla="*/ 5 h 8"/>
                  <a:gd name="T26" fmla="*/ 37 w 49"/>
                  <a:gd name="T27" fmla="*/ 4 h 8"/>
                  <a:gd name="T28" fmla="*/ 40 w 49"/>
                  <a:gd name="T29" fmla="*/ 3 h 8"/>
                  <a:gd name="T30" fmla="*/ 7 w 49"/>
                  <a:gd name="T31" fmla="*/ 0 h 8"/>
                  <a:gd name="T32" fmla="*/ 12 w 49"/>
                  <a:gd name="T33" fmla="*/ 0 h 8"/>
                  <a:gd name="T34" fmla="*/ 7 w 49"/>
                  <a:gd name="T35" fmla="*/ 1 h 8"/>
                  <a:gd name="T36" fmla="*/ 10 w 49"/>
                  <a:gd name="T37" fmla="*/ 4 h 8"/>
                  <a:gd name="T38" fmla="*/ 7 w 49"/>
                  <a:gd name="T39" fmla="*/ 3 h 8"/>
                  <a:gd name="T40" fmla="*/ 7 w 49"/>
                  <a:gd name="T41" fmla="*/ 5 h 8"/>
                  <a:gd name="T42" fmla="*/ 0 w 49"/>
                  <a:gd name="T43" fmla="*/ 5 h 8"/>
                  <a:gd name="T44" fmla="*/ 12 w 49"/>
                  <a:gd name="T45" fmla="*/ 6 h 8"/>
                  <a:gd name="T46" fmla="*/ 14 w 49"/>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8">
                    <a:moveTo>
                      <a:pt x="14" y="4"/>
                    </a:moveTo>
                    <a:cubicBezTo>
                      <a:pt x="16" y="4"/>
                      <a:pt x="13" y="5"/>
                      <a:pt x="15" y="6"/>
                    </a:cubicBezTo>
                    <a:cubicBezTo>
                      <a:pt x="18" y="5"/>
                      <a:pt x="12" y="3"/>
                      <a:pt x="15" y="2"/>
                    </a:cubicBezTo>
                    <a:cubicBezTo>
                      <a:pt x="17" y="3"/>
                      <a:pt x="20" y="2"/>
                      <a:pt x="21" y="2"/>
                    </a:cubicBezTo>
                    <a:cubicBezTo>
                      <a:pt x="19" y="3"/>
                      <a:pt x="20" y="5"/>
                      <a:pt x="20" y="5"/>
                    </a:cubicBezTo>
                    <a:cubicBezTo>
                      <a:pt x="21" y="5"/>
                      <a:pt x="24" y="6"/>
                      <a:pt x="25" y="6"/>
                    </a:cubicBezTo>
                    <a:cubicBezTo>
                      <a:pt x="21" y="5"/>
                      <a:pt x="29" y="6"/>
                      <a:pt x="25" y="4"/>
                    </a:cubicBezTo>
                    <a:cubicBezTo>
                      <a:pt x="26" y="3"/>
                      <a:pt x="30" y="3"/>
                      <a:pt x="31" y="4"/>
                    </a:cubicBezTo>
                    <a:cubicBezTo>
                      <a:pt x="31" y="5"/>
                      <a:pt x="30" y="4"/>
                      <a:pt x="29" y="4"/>
                    </a:cubicBezTo>
                    <a:cubicBezTo>
                      <a:pt x="28" y="6"/>
                      <a:pt x="31" y="5"/>
                      <a:pt x="32" y="7"/>
                    </a:cubicBezTo>
                    <a:cubicBezTo>
                      <a:pt x="36" y="5"/>
                      <a:pt x="49" y="7"/>
                      <a:pt x="46" y="3"/>
                    </a:cubicBezTo>
                    <a:cubicBezTo>
                      <a:pt x="45" y="2"/>
                      <a:pt x="43" y="3"/>
                      <a:pt x="42" y="3"/>
                    </a:cubicBezTo>
                    <a:cubicBezTo>
                      <a:pt x="46" y="4"/>
                      <a:pt x="42" y="5"/>
                      <a:pt x="41" y="5"/>
                    </a:cubicBezTo>
                    <a:cubicBezTo>
                      <a:pt x="39" y="5"/>
                      <a:pt x="36" y="5"/>
                      <a:pt x="37" y="4"/>
                    </a:cubicBezTo>
                    <a:cubicBezTo>
                      <a:pt x="40" y="3"/>
                      <a:pt x="40" y="3"/>
                      <a:pt x="40" y="3"/>
                    </a:cubicBezTo>
                    <a:cubicBezTo>
                      <a:pt x="31" y="2"/>
                      <a:pt x="18" y="0"/>
                      <a:pt x="7" y="0"/>
                    </a:cubicBezTo>
                    <a:cubicBezTo>
                      <a:pt x="12" y="0"/>
                      <a:pt x="12" y="0"/>
                      <a:pt x="12" y="0"/>
                    </a:cubicBezTo>
                    <a:cubicBezTo>
                      <a:pt x="11" y="1"/>
                      <a:pt x="9" y="1"/>
                      <a:pt x="7" y="1"/>
                    </a:cubicBezTo>
                    <a:cubicBezTo>
                      <a:pt x="10" y="4"/>
                      <a:pt x="10" y="4"/>
                      <a:pt x="10" y="4"/>
                    </a:cubicBezTo>
                    <a:cubicBezTo>
                      <a:pt x="8" y="3"/>
                      <a:pt x="7" y="3"/>
                      <a:pt x="7" y="3"/>
                    </a:cubicBezTo>
                    <a:cubicBezTo>
                      <a:pt x="5" y="3"/>
                      <a:pt x="6" y="4"/>
                      <a:pt x="7" y="5"/>
                    </a:cubicBezTo>
                    <a:cubicBezTo>
                      <a:pt x="3" y="5"/>
                      <a:pt x="3" y="4"/>
                      <a:pt x="0" y="5"/>
                    </a:cubicBezTo>
                    <a:cubicBezTo>
                      <a:pt x="6" y="8"/>
                      <a:pt x="5" y="4"/>
                      <a:pt x="12" y="6"/>
                    </a:cubicBezTo>
                    <a:lnTo>
                      <a:pt x="14" y="4"/>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0" name="Freeform 1735"/>
              <p:cNvSpPr/>
              <p:nvPr/>
            </p:nvSpPr>
            <p:spPr bwMode="auto">
              <a:xfrm>
                <a:off x="1040" y="2740"/>
                <a:ext cx="4" cy="3"/>
              </a:xfrm>
              <a:custGeom>
                <a:avLst/>
                <a:gdLst>
                  <a:gd name="T0" fmla="*/ 2 w 4"/>
                  <a:gd name="T1" fmla="*/ 3 h 3"/>
                  <a:gd name="T2" fmla="*/ 4 w 4"/>
                  <a:gd name="T3" fmla="*/ 0 h 3"/>
                  <a:gd name="T4" fmla="*/ 0 w 4"/>
                  <a:gd name="T5" fmla="*/ 0 h 3"/>
                  <a:gd name="T6" fmla="*/ 2 w 4"/>
                  <a:gd name="T7" fmla="*/ 3 h 3"/>
                </a:gdLst>
                <a:ahLst/>
                <a:cxnLst>
                  <a:cxn ang="0">
                    <a:pos x="T0" y="T1"/>
                  </a:cxn>
                  <a:cxn ang="0">
                    <a:pos x="T2" y="T3"/>
                  </a:cxn>
                  <a:cxn ang="0">
                    <a:pos x="T4" y="T5"/>
                  </a:cxn>
                  <a:cxn ang="0">
                    <a:pos x="T6" y="T7"/>
                  </a:cxn>
                </a:cxnLst>
                <a:rect l="0" t="0" r="r" b="b"/>
                <a:pathLst>
                  <a:path w="4" h="3">
                    <a:moveTo>
                      <a:pt x="2" y="3"/>
                    </a:moveTo>
                    <a:lnTo>
                      <a:pt x="4" y="0"/>
                    </a:lnTo>
                    <a:lnTo>
                      <a:pt x="0" y="0"/>
                    </a:lnTo>
                    <a:lnTo>
                      <a:pt x="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1" name="Freeform 1736"/>
              <p:cNvSpPr/>
              <p:nvPr/>
            </p:nvSpPr>
            <p:spPr bwMode="auto">
              <a:xfrm>
                <a:off x="1047" y="2731"/>
                <a:ext cx="7" cy="4"/>
              </a:xfrm>
              <a:custGeom>
                <a:avLst/>
                <a:gdLst>
                  <a:gd name="T0" fmla="*/ 1 w 3"/>
                  <a:gd name="T1" fmla="*/ 0 h 2"/>
                  <a:gd name="T2" fmla="*/ 0 w 3"/>
                  <a:gd name="T3" fmla="*/ 1 h 2"/>
                  <a:gd name="T4" fmla="*/ 1 w 3"/>
                  <a:gd name="T5" fmla="*/ 0 h 2"/>
                </a:gdLst>
                <a:ahLst/>
                <a:cxnLst>
                  <a:cxn ang="0">
                    <a:pos x="T0" y="T1"/>
                  </a:cxn>
                  <a:cxn ang="0">
                    <a:pos x="T2" y="T3"/>
                  </a:cxn>
                  <a:cxn ang="0">
                    <a:pos x="T4" y="T5"/>
                  </a:cxn>
                </a:cxnLst>
                <a:rect l="0" t="0" r="r" b="b"/>
                <a:pathLst>
                  <a:path w="3" h="2">
                    <a:moveTo>
                      <a:pt x="1" y="0"/>
                    </a:moveTo>
                    <a:cubicBezTo>
                      <a:pt x="1" y="1"/>
                      <a:pt x="0" y="1"/>
                      <a:pt x="0" y="1"/>
                    </a:cubicBezTo>
                    <a:cubicBezTo>
                      <a:pt x="3" y="2"/>
                      <a:pt x="2"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2" name="Freeform 1737"/>
              <p:cNvSpPr/>
              <p:nvPr/>
            </p:nvSpPr>
            <p:spPr bwMode="auto">
              <a:xfrm>
                <a:off x="1123" y="2750"/>
                <a:ext cx="9" cy="0"/>
              </a:xfrm>
              <a:custGeom>
                <a:avLst/>
                <a:gdLst>
                  <a:gd name="T0" fmla="*/ 0 w 4"/>
                  <a:gd name="T1" fmla="*/ 4 w 4"/>
                  <a:gd name="T2" fmla="*/ 2 w 4"/>
                  <a:gd name="T3" fmla="*/ 0 w 4"/>
                </a:gdLst>
                <a:ahLst/>
                <a:cxnLst>
                  <a:cxn ang="0">
                    <a:pos x="T0" y="0"/>
                  </a:cxn>
                  <a:cxn ang="0">
                    <a:pos x="T1" y="0"/>
                  </a:cxn>
                  <a:cxn ang="0">
                    <a:pos x="T2" y="0"/>
                  </a:cxn>
                  <a:cxn ang="0">
                    <a:pos x="T3" y="0"/>
                  </a:cxn>
                </a:cxnLst>
                <a:rect l="0" t="0" r="r" b="b"/>
                <a:pathLst>
                  <a:path w="4">
                    <a:moveTo>
                      <a:pt x="0" y="0"/>
                    </a:moveTo>
                    <a:cubicBezTo>
                      <a:pt x="4" y="0"/>
                      <a:pt x="4" y="0"/>
                      <a:pt x="4" y="0"/>
                    </a:cubicBezTo>
                    <a:cubicBezTo>
                      <a:pt x="2" y="0"/>
                      <a:pt x="2" y="0"/>
                      <a:pt x="2" y="0"/>
                    </a:cubicBezTo>
                    <a:cubicBezTo>
                      <a:pt x="2"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3" name="Freeform 1738"/>
              <p:cNvSpPr/>
              <p:nvPr/>
            </p:nvSpPr>
            <p:spPr bwMode="auto">
              <a:xfrm>
                <a:off x="1147" y="2740"/>
                <a:ext cx="35" cy="12"/>
              </a:xfrm>
              <a:custGeom>
                <a:avLst/>
                <a:gdLst>
                  <a:gd name="T0" fmla="*/ 15 w 15"/>
                  <a:gd name="T1" fmla="*/ 1 h 5"/>
                  <a:gd name="T2" fmla="*/ 3 w 15"/>
                  <a:gd name="T3" fmla="*/ 0 h 5"/>
                  <a:gd name="T4" fmla="*/ 3 w 15"/>
                  <a:gd name="T5" fmla="*/ 4 h 5"/>
                  <a:gd name="T6" fmla="*/ 8 w 15"/>
                  <a:gd name="T7" fmla="*/ 2 h 5"/>
                  <a:gd name="T8" fmla="*/ 15 w 15"/>
                  <a:gd name="T9" fmla="*/ 3 h 5"/>
                  <a:gd name="T10" fmla="*/ 15 w 15"/>
                  <a:gd name="T11" fmla="*/ 1 h 5"/>
                </a:gdLst>
                <a:ahLst/>
                <a:cxnLst>
                  <a:cxn ang="0">
                    <a:pos x="T0" y="T1"/>
                  </a:cxn>
                  <a:cxn ang="0">
                    <a:pos x="T2" y="T3"/>
                  </a:cxn>
                  <a:cxn ang="0">
                    <a:pos x="T4" y="T5"/>
                  </a:cxn>
                  <a:cxn ang="0">
                    <a:pos x="T6" y="T7"/>
                  </a:cxn>
                  <a:cxn ang="0">
                    <a:pos x="T8" y="T9"/>
                  </a:cxn>
                  <a:cxn ang="0">
                    <a:pos x="T10" y="T11"/>
                  </a:cxn>
                </a:cxnLst>
                <a:rect l="0" t="0" r="r" b="b"/>
                <a:pathLst>
                  <a:path w="15" h="5">
                    <a:moveTo>
                      <a:pt x="15" y="1"/>
                    </a:moveTo>
                    <a:cubicBezTo>
                      <a:pt x="10" y="1"/>
                      <a:pt x="8" y="2"/>
                      <a:pt x="3" y="0"/>
                    </a:cubicBezTo>
                    <a:cubicBezTo>
                      <a:pt x="0" y="1"/>
                      <a:pt x="4" y="3"/>
                      <a:pt x="3" y="4"/>
                    </a:cubicBezTo>
                    <a:cubicBezTo>
                      <a:pt x="5" y="5"/>
                      <a:pt x="5" y="2"/>
                      <a:pt x="8" y="2"/>
                    </a:cubicBezTo>
                    <a:cubicBezTo>
                      <a:pt x="9" y="3"/>
                      <a:pt x="12" y="2"/>
                      <a:pt x="15" y="3"/>
                    </a:cubicBezTo>
                    <a:cubicBezTo>
                      <a:pt x="14" y="2"/>
                      <a:pt x="14" y="2"/>
                      <a:pt x="15"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4" name="Freeform 1739"/>
              <p:cNvSpPr/>
              <p:nvPr/>
            </p:nvSpPr>
            <p:spPr bwMode="auto">
              <a:xfrm>
                <a:off x="959" y="2719"/>
                <a:ext cx="252" cy="43"/>
              </a:xfrm>
              <a:custGeom>
                <a:avLst/>
                <a:gdLst>
                  <a:gd name="T0" fmla="*/ 99 w 106"/>
                  <a:gd name="T1" fmla="*/ 11 h 18"/>
                  <a:gd name="T2" fmla="*/ 93 w 106"/>
                  <a:gd name="T3" fmla="*/ 10 h 18"/>
                  <a:gd name="T4" fmla="*/ 96 w 106"/>
                  <a:gd name="T5" fmla="*/ 10 h 18"/>
                  <a:gd name="T6" fmla="*/ 91 w 106"/>
                  <a:gd name="T7" fmla="*/ 8 h 18"/>
                  <a:gd name="T8" fmla="*/ 91 w 106"/>
                  <a:gd name="T9" fmla="*/ 9 h 18"/>
                  <a:gd name="T10" fmla="*/ 80 w 106"/>
                  <a:gd name="T11" fmla="*/ 7 h 18"/>
                  <a:gd name="T12" fmla="*/ 78 w 106"/>
                  <a:gd name="T13" fmla="*/ 9 h 18"/>
                  <a:gd name="T14" fmla="*/ 71 w 106"/>
                  <a:gd name="T15" fmla="*/ 5 h 18"/>
                  <a:gd name="T16" fmla="*/ 72 w 106"/>
                  <a:gd name="T17" fmla="*/ 9 h 18"/>
                  <a:gd name="T18" fmla="*/ 60 w 106"/>
                  <a:gd name="T19" fmla="*/ 6 h 18"/>
                  <a:gd name="T20" fmla="*/ 63 w 106"/>
                  <a:gd name="T21" fmla="*/ 6 h 18"/>
                  <a:gd name="T22" fmla="*/ 56 w 106"/>
                  <a:gd name="T23" fmla="*/ 6 h 18"/>
                  <a:gd name="T24" fmla="*/ 57 w 106"/>
                  <a:gd name="T25" fmla="*/ 4 h 18"/>
                  <a:gd name="T26" fmla="*/ 47 w 106"/>
                  <a:gd name="T27" fmla="*/ 3 h 18"/>
                  <a:gd name="T28" fmla="*/ 48 w 106"/>
                  <a:gd name="T29" fmla="*/ 3 h 18"/>
                  <a:gd name="T30" fmla="*/ 29 w 106"/>
                  <a:gd name="T31" fmla="*/ 3 h 18"/>
                  <a:gd name="T32" fmla="*/ 26 w 106"/>
                  <a:gd name="T33" fmla="*/ 1 h 18"/>
                  <a:gd name="T34" fmla="*/ 28 w 106"/>
                  <a:gd name="T35" fmla="*/ 5 h 18"/>
                  <a:gd name="T36" fmla="*/ 20 w 106"/>
                  <a:gd name="T37" fmla="*/ 4 h 18"/>
                  <a:gd name="T38" fmla="*/ 22 w 106"/>
                  <a:gd name="T39" fmla="*/ 2 h 18"/>
                  <a:gd name="T40" fmla="*/ 18 w 106"/>
                  <a:gd name="T41" fmla="*/ 2 h 18"/>
                  <a:gd name="T42" fmla="*/ 15 w 106"/>
                  <a:gd name="T43" fmla="*/ 0 h 18"/>
                  <a:gd name="T44" fmla="*/ 7 w 106"/>
                  <a:gd name="T45" fmla="*/ 2 h 18"/>
                  <a:gd name="T46" fmla="*/ 2 w 106"/>
                  <a:gd name="T47" fmla="*/ 1 h 18"/>
                  <a:gd name="T48" fmla="*/ 5 w 106"/>
                  <a:gd name="T49" fmla="*/ 4 h 18"/>
                  <a:gd name="T50" fmla="*/ 32 w 106"/>
                  <a:gd name="T51" fmla="*/ 6 h 18"/>
                  <a:gd name="T52" fmla="*/ 39 w 106"/>
                  <a:gd name="T53" fmla="*/ 5 h 18"/>
                  <a:gd name="T54" fmla="*/ 39 w 106"/>
                  <a:gd name="T55" fmla="*/ 7 h 18"/>
                  <a:gd name="T56" fmla="*/ 40 w 106"/>
                  <a:gd name="T57" fmla="*/ 5 h 18"/>
                  <a:gd name="T58" fmla="*/ 44 w 106"/>
                  <a:gd name="T59" fmla="*/ 7 h 18"/>
                  <a:gd name="T60" fmla="*/ 46 w 106"/>
                  <a:gd name="T61" fmla="*/ 6 h 18"/>
                  <a:gd name="T62" fmla="*/ 49 w 106"/>
                  <a:gd name="T63" fmla="*/ 8 h 18"/>
                  <a:gd name="T64" fmla="*/ 91 w 106"/>
                  <a:gd name="T65" fmla="*/ 13 h 18"/>
                  <a:gd name="T66" fmla="*/ 90 w 106"/>
                  <a:gd name="T67" fmla="*/ 11 h 18"/>
                  <a:gd name="T68" fmla="*/ 102 w 106"/>
                  <a:gd name="T69" fmla="*/ 14 h 18"/>
                  <a:gd name="T70" fmla="*/ 100 w 106"/>
                  <a:gd name="T71" fmla="*/ 15 h 18"/>
                  <a:gd name="T72" fmla="*/ 101 w 106"/>
                  <a:gd name="T73" fmla="*/ 12 h 18"/>
                  <a:gd name="T74" fmla="*/ 96 w 106"/>
                  <a:gd name="T75" fmla="*/ 12 h 18"/>
                  <a:gd name="T76" fmla="*/ 99 w 106"/>
                  <a:gd name="T77" fmla="*/ 13 h 18"/>
                  <a:gd name="T78" fmla="*/ 94 w 106"/>
                  <a:gd name="T79" fmla="*/ 12 h 18"/>
                  <a:gd name="T80" fmla="*/ 97 w 106"/>
                  <a:gd name="T81" fmla="*/ 16 h 18"/>
                  <a:gd name="T82" fmla="*/ 104 w 106"/>
                  <a:gd name="T83" fmla="*/ 17 h 18"/>
                  <a:gd name="T84" fmla="*/ 104 w 106"/>
                  <a:gd name="T85" fmla="*/ 17 h 18"/>
                  <a:gd name="T86" fmla="*/ 104 w 106"/>
                  <a:gd name="T87" fmla="*/ 17 h 18"/>
                  <a:gd name="T88" fmla="*/ 104 w 106"/>
                  <a:gd name="T89" fmla="*/ 17 h 18"/>
                  <a:gd name="T90" fmla="*/ 104 w 106"/>
                  <a:gd name="T91" fmla="*/ 17 h 18"/>
                  <a:gd name="T92" fmla="*/ 104 w 106"/>
                  <a:gd name="T93" fmla="*/ 17 h 18"/>
                  <a:gd name="T94" fmla="*/ 105 w 106"/>
                  <a:gd name="T95" fmla="*/ 11 h 18"/>
                  <a:gd name="T96" fmla="*/ 105 w 106"/>
                  <a:gd name="T97" fmla="*/ 11 h 18"/>
                  <a:gd name="T98" fmla="*/ 105 w 106"/>
                  <a:gd name="T99" fmla="*/ 11 h 18"/>
                  <a:gd name="T100" fmla="*/ 105 w 106"/>
                  <a:gd name="T101" fmla="*/ 11 h 18"/>
                  <a:gd name="T102" fmla="*/ 104 w 106"/>
                  <a:gd name="T103" fmla="*/ 11 h 18"/>
                  <a:gd name="T104" fmla="*/ 103 w 106"/>
                  <a:gd name="T105" fmla="*/ 10 h 18"/>
                  <a:gd name="T106" fmla="*/ 99 w 106"/>
                  <a:gd name="T107" fmla="*/ 9 h 18"/>
                  <a:gd name="T108" fmla="*/ 99 w 106"/>
                  <a:gd name="T10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18">
                    <a:moveTo>
                      <a:pt x="99" y="11"/>
                    </a:moveTo>
                    <a:cubicBezTo>
                      <a:pt x="97" y="10"/>
                      <a:pt x="94" y="11"/>
                      <a:pt x="93" y="10"/>
                    </a:cubicBezTo>
                    <a:cubicBezTo>
                      <a:pt x="93" y="9"/>
                      <a:pt x="94" y="9"/>
                      <a:pt x="96" y="10"/>
                    </a:cubicBezTo>
                    <a:cubicBezTo>
                      <a:pt x="95" y="8"/>
                      <a:pt x="93" y="9"/>
                      <a:pt x="91" y="8"/>
                    </a:cubicBezTo>
                    <a:cubicBezTo>
                      <a:pt x="91" y="8"/>
                      <a:pt x="92" y="9"/>
                      <a:pt x="91" y="9"/>
                    </a:cubicBezTo>
                    <a:cubicBezTo>
                      <a:pt x="85" y="7"/>
                      <a:pt x="88" y="10"/>
                      <a:pt x="80" y="7"/>
                    </a:cubicBezTo>
                    <a:cubicBezTo>
                      <a:pt x="79" y="8"/>
                      <a:pt x="78" y="8"/>
                      <a:pt x="78" y="9"/>
                    </a:cubicBezTo>
                    <a:cubicBezTo>
                      <a:pt x="74" y="7"/>
                      <a:pt x="76" y="7"/>
                      <a:pt x="71" y="5"/>
                    </a:cubicBezTo>
                    <a:cubicBezTo>
                      <a:pt x="71" y="6"/>
                      <a:pt x="73" y="8"/>
                      <a:pt x="72" y="9"/>
                    </a:cubicBezTo>
                    <a:cubicBezTo>
                      <a:pt x="65" y="6"/>
                      <a:pt x="65" y="8"/>
                      <a:pt x="60" y="6"/>
                    </a:cubicBezTo>
                    <a:cubicBezTo>
                      <a:pt x="61" y="6"/>
                      <a:pt x="62" y="6"/>
                      <a:pt x="63" y="6"/>
                    </a:cubicBezTo>
                    <a:cubicBezTo>
                      <a:pt x="62" y="4"/>
                      <a:pt x="59" y="6"/>
                      <a:pt x="56" y="6"/>
                    </a:cubicBezTo>
                    <a:cubicBezTo>
                      <a:pt x="57" y="4"/>
                      <a:pt x="57" y="4"/>
                      <a:pt x="57" y="4"/>
                    </a:cubicBezTo>
                    <a:cubicBezTo>
                      <a:pt x="54" y="4"/>
                      <a:pt x="50" y="5"/>
                      <a:pt x="47" y="3"/>
                    </a:cubicBezTo>
                    <a:cubicBezTo>
                      <a:pt x="48" y="3"/>
                      <a:pt x="48" y="3"/>
                      <a:pt x="48" y="3"/>
                    </a:cubicBezTo>
                    <a:cubicBezTo>
                      <a:pt x="41" y="3"/>
                      <a:pt x="34" y="2"/>
                      <a:pt x="29" y="3"/>
                    </a:cubicBezTo>
                    <a:cubicBezTo>
                      <a:pt x="26" y="1"/>
                      <a:pt x="26" y="1"/>
                      <a:pt x="26" y="1"/>
                    </a:cubicBezTo>
                    <a:cubicBezTo>
                      <a:pt x="19" y="2"/>
                      <a:pt x="33" y="2"/>
                      <a:pt x="28" y="5"/>
                    </a:cubicBezTo>
                    <a:cubicBezTo>
                      <a:pt x="27" y="1"/>
                      <a:pt x="24" y="5"/>
                      <a:pt x="20" y="4"/>
                    </a:cubicBezTo>
                    <a:cubicBezTo>
                      <a:pt x="18" y="2"/>
                      <a:pt x="24" y="3"/>
                      <a:pt x="22" y="2"/>
                    </a:cubicBezTo>
                    <a:cubicBezTo>
                      <a:pt x="21" y="3"/>
                      <a:pt x="20" y="2"/>
                      <a:pt x="18" y="2"/>
                    </a:cubicBezTo>
                    <a:cubicBezTo>
                      <a:pt x="18" y="1"/>
                      <a:pt x="13" y="1"/>
                      <a:pt x="15" y="0"/>
                    </a:cubicBezTo>
                    <a:cubicBezTo>
                      <a:pt x="7" y="2"/>
                      <a:pt x="7" y="2"/>
                      <a:pt x="7" y="2"/>
                    </a:cubicBezTo>
                    <a:cubicBezTo>
                      <a:pt x="6" y="1"/>
                      <a:pt x="3" y="1"/>
                      <a:pt x="2" y="1"/>
                    </a:cubicBezTo>
                    <a:cubicBezTo>
                      <a:pt x="6" y="1"/>
                      <a:pt x="0" y="3"/>
                      <a:pt x="5" y="4"/>
                    </a:cubicBezTo>
                    <a:cubicBezTo>
                      <a:pt x="12" y="4"/>
                      <a:pt x="23" y="5"/>
                      <a:pt x="32" y="6"/>
                    </a:cubicBezTo>
                    <a:cubicBezTo>
                      <a:pt x="33" y="4"/>
                      <a:pt x="37" y="7"/>
                      <a:pt x="39" y="5"/>
                    </a:cubicBezTo>
                    <a:cubicBezTo>
                      <a:pt x="39" y="6"/>
                      <a:pt x="39" y="7"/>
                      <a:pt x="39" y="7"/>
                    </a:cubicBezTo>
                    <a:cubicBezTo>
                      <a:pt x="45" y="7"/>
                      <a:pt x="38" y="6"/>
                      <a:pt x="40" y="5"/>
                    </a:cubicBezTo>
                    <a:cubicBezTo>
                      <a:pt x="42" y="5"/>
                      <a:pt x="44" y="7"/>
                      <a:pt x="44" y="7"/>
                    </a:cubicBezTo>
                    <a:cubicBezTo>
                      <a:pt x="48" y="8"/>
                      <a:pt x="44" y="7"/>
                      <a:pt x="46" y="6"/>
                    </a:cubicBezTo>
                    <a:cubicBezTo>
                      <a:pt x="49" y="8"/>
                      <a:pt x="49" y="8"/>
                      <a:pt x="49" y="8"/>
                    </a:cubicBezTo>
                    <a:cubicBezTo>
                      <a:pt x="61" y="9"/>
                      <a:pt x="77" y="9"/>
                      <a:pt x="91" y="13"/>
                    </a:cubicBezTo>
                    <a:cubicBezTo>
                      <a:pt x="90" y="11"/>
                      <a:pt x="90" y="11"/>
                      <a:pt x="90" y="11"/>
                    </a:cubicBezTo>
                    <a:cubicBezTo>
                      <a:pt x="95" y="13"/>
                      <a:pt x="105" y="10"/>
                      <a:pt x="102" y="14"/>
                    </a:cubicBezTo>
                    <a:cubicBezTo>
                      <a:pt x="100" y="15"/>
                      <a:pt x="100" y="15"/>
                      <a:pt x="100" y="15"/>
                    </a:cubicBezTo>
                    <a:cubicBezTo>
                      <a:pt x="102" y="15"/>
                      <a:pt x="100" y="13"/>
                      <a:pt x="101" y="12"/>
                    </a:cubicBezTo>
                    <a:cubicBezTo>
                      <a:pt x="100" y="13"/>
                      <a:pt x="98" y="12"/>
                      <a:pt x="96" y="12"/>
                    </a:cubicBezTo>
                    <a:cubicBezTo>
                      <a:pt x="99" y="13"/>
                      <a:pt x="99" y="13"/>
                      <a:pt x="99" y="13"/>
                    </a:cubicBezTo>
                    <a:cubicBezTo>
                      <a:pt x="97" y="14"/>
                      <a:pt x="94" y="13"/>
                      <a:pt x="94" y="12"/>
                    </a:cubicBezTo>
                    <a:cubicBezTo>
                      <a:pt x="89" y="13"/>
                      <a:pt x="96" y="15"/>
                      <a:pt x="97" y="16"/>
                    </a:cubicBezTo>
                    <a:cubicBezTo>
                      <a:pt x="101" y="15"/>
                      <a:pt x="102" y="16"/>
                      <a:pt x="104" y="17"/>
                    </a:cubicBezTo>
                    <a:cubicBezTo>
                      <a:pt x="104" y="17"/>
                      <a:pt x="104" y="17"/>
                      <a:pt x="104" y="17"/>
                    </a:cubicBezTo>
                    <a:cubicBezTo>
                      <a:pt x="104" y="17"/>
                      <a:pt x="104" y="17"/>
                      <a:pt x="104" y="17"/>
                    </a:cubicBezTo>
                    <a:cubicBezTo>
                      <a:pt x="104" y="17"/>
                      <a:pt x="104" y="17"/>
                      <a:pt x="104" y="17"/>
                    </a:cubicBezTo>
                    <a:cubicBezTo>
                      <a:pt x="104" y="17"/>
                      <a:pt x="104" y="17"/>
                      <a:pt x="104" y="17"/>
                    </a:cubicBezTo>
                    <a:cubicBezTo>
                      <a:pt x="104" y="17"/>
                      <a:pt x="104" y="17"/>
                      <a:pt x="104" y="17"/>
                    </a:cubicBezTo>
                    <a:cubicBezTo>
                      <a:pt x="104" y="18"/>
                      <a:pt x="106" y="6"/>
                      <a:pt x="105" y="11"/>
                    </a:cubicBezTo>
                    <a:cubicBezTo>
                      <a:pt x="105" y="11"/>
                      <a:pt x="105" y="11"/>
                      <a:pt x="105" y="11"/>
                    </a:cubicBezTo>
                    <a:cubicBezTo>
                      <a:pt x="105" y="11"/>
                      <a:pt x="105" y="11"/>
                      <a:pt x="105" y="11"/>
                    </a:cubicBezTo>
                    <a:cubicBezTo>
                      <a:pt x="105" y="11"/>
                      <a:pt x="105" y="11"/>
                      <a:pt x="105" y="11"/>
                    </a:cubicBezTo>
                    <a:cubicBezTo>
                      <a:pt x="104" y="11"/>
                      <a:pt x="104" y="11"/>
                      <a:pt x="104" y="11"/>
                    </a:cubicBezTo>
                    <a:cubicBezTo>
                      <a:pt x="103" y="10"/>
                      <a:pt x="103" y="10"/>
                      <a:pt x="103" y="10"/>
                    </a:cubicBezTo>
                    <a:cubicBezTo>
                      <a:pt x="102" y="9"/>
                      <a:pt x="101" y="9"/>
                      <a:pt x="99" y="9"/>
                    </a:cubicBezTo>
                    <a:cubicBezTo>
                      <a:pt x="95" y="9"/>
                      <a:pt x="99" y="10"/>
                      <a:pt x="99"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5" name="Freeform 1740"/>
              <p:cNvSpPr/>
              <p:nvPr/>
            </p:nvSpPr>
            <p:spPr bwMode="auto">
              <a:xfrm>
                <a:off x="1199" y="2747"/>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6" name="Freeform 1741"/>
              <p:cNvSpPr/>
              <p:nvPr/>
            </p:nvSpPr>
            <p:spPr bwMode="auto">
              <a:xfrm>
                <a:off x="957" y="2719"/>
                <a:ext cx="7" cy="2"/>
              </a:xfrm>
              <a:custGeom>
                <a:avLst/>
                <a:gdLst>
                  <a:gd name="T0" fmla="*/ 3 w 3"/>
                  <a:gd name="T1" fmla="*/ 1 h 1"/>
                  <a:gd name="T2" fmla="*/ 1 w 3"/>
                  <a:gd name="T3" fmla="*/ 0 h 1"/>
                  <a:gd name="T4" fmla="*/ 3 w 3"/>
                  <a:gd name="T5" fmla="*/ 1 h 1"/>
                </a:gdLst>
                <a:ahLst/>
                <a:cxnLst>
                  <a:cxn ang="0">
                    <a:pos x="T0" y="T1"/>
                  </a:cxn>
                  <a:cxn ang="0">
                    <a:pos x="T2" y="T3"/>
                  </a:cxn>
                  <a:cxn ang="0">
                    <a:pos x="T4" y="T5"/>
                  </a:cxn>
                </a:cxnLst>
                <a:rect l="0" t="0" r="r" b="b"/>
                <a:pathLst>
                  <a:path w="3" h="1">
                    <a:moveTo>
                      <a:pt x="3" y="1"/>
                    </a:moveTo>
                    <a:cubicBezTo>
                      <a:pt x="2" y="1"/>
                      <a:pt x="2" y="0"/>
                      <a:pt x="1" y="0"/>
                    </a:cubicBezTo>
                    <a:cubicBezTo>
                      <a:pt x="0" y="1"/>
                      <a:pt x="1"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7" name="Rectangle 1742"/>
              <p:cNvSpPr>
                <a:spLocks noChangeArrowheads="1"/>
              </p:cNvSpPr>
              <p:nvPr/>
            </p:nvSpPr>
            <p:spPr bwMode="auto">
              <a:xfrm>
                <a:off x="1182" y="2747"/>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8" name="Rectangle 1743"/>
              <p:cNvSpPr>
                <a:spLocks noChangeArrowheads="1"/>
              </p:cNvSpPr>
              <p:nvPr/>
            </p:nvSpPr>
            <p:spPr bwMode="auto">
              <a:xfrm>
                <a:off x="1173" y="2754"/>
                <a:ext cx="5"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99" name="Freeform 1744"/>
              <p:cNvSpPr/>
              <p:nvPr/>
            </p:nvSpPr>
            <p:spPr bwMode="auto">
              <a:xfrm>
                <a:off x="921" y="27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0" name="Freeform 1745"/>
              <p:cNvSpPr/>
              <p:nvPr/>
            </p:nvSpPr>
            <p:spPr bwMode="auto">
              <a:xfrm>
                <a:off x="823" y="270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1" name="Freeform 1746"/>
              <p:cNvSpPr/>
              <p:nvPr/>
            </p:nvSpPr>
            <p:spPr bwMode="auto">
              <a:xfrm>
                <a:off x="812" y="2678"/>
                <a:ext cx="342" cy="69"/>
              </a:xfrm>
              <a:custGeom>
                <a:avLst/>
                <a:gdLst>
                  <a:gd name="T0" fmla="*/ 137 w 144"/>
                  <a:gd name="T1" fmla="*/ 26 h 29"/>
                  <a:gd name="T2" fmla="*/ 141 w 144"/>
                  <a:gd name="T3" fmla="*/ 24 h 29"/>
                  <a:gd name="T4" fmla="*/ 134 w 144"/>
                  <a:gd name="T5" fmla="*/ 23 h 29"/>
                  <a:gd name="T6" fmla="*/ 123 w 144"/>
                  <a:gd name="T7" fmla="*/ 23 h 29"/>
                  <a:gd name="T8" fmla="*/ 100 w 144"/>
                  <a:gd name="T9" fmla="*/ 21 h 29"/>
                  <a:gd name="T10" fmla="*/ 85 w 144"/>
                  <a:gd name="T11" fmla="*/ 19 h 29"/>
                  <a:gd name="T12" fmla="*/ 66 w 144"/>
                  <a:gd name="T13" fmla="*/ 18 h 29"/>
                  <a:gd name="T14" fmla="*/ 61 w 144"/>
                  <a:gd name="T15" fmla="*/ 17 h 29"/>
                  <a:gd name="T16" fmla="*/ 51 w 144"/>
                  <a:gd name="T17" fmla="*/ 14 h 29"/>
                  <a:gd name="T18" fmla="*/ 45 w 144"/>
                  <a:gd name="T19" fmla="*/ 16 h 29"/>
                  <a:gd name="T20" fmla="*/ 35 w 144"/>
                  <a:gd name="T21" fmla="*/ 14 h 29"/>
                  <a:gd name="T22" fmla="*/ 28 w 144"/>
                  <a:gd name="T23" fmla="*/ 12 h 29"/>
                  <a:gd name="T24" fmla="*/ 14 w 144"/>
                  <a:gd name="T25" fmla="*/ 10 h 29"/>
                  <a:gd name="T26" fmla="*/ 1 w 144"/>
                  <a:gd name="T27" fmla="*/ 9 h 29"/>
                  <a:gd name="T28" fmla="*/ 13 w 144"/>
                  <a:gd name="T29" fmla="*/ 9 h 29"/>
                  <a:gd name="T30" fmla="*/ 21 w 144"/>
                  <a:gd name="T31" fmla="*/ 9 h 29"/>
                  <a:gd name="T32" fmla="*/ 24 w 144"/>
                  <a:gd name="T33" fmla="*/ 11 h 29"/>
                  <a:gd name="T34" fmla="*/ 31 w 144"/>
                  <a:gd name="T35" fmla="*/ 12 h 29"/>
                  <a:gd name="T36" fmla="*/ 59 w 144"/>
                  <a:gd name="T37" fmla="*/ 18 h 29"/>
                  <a:gd name="T38" fmla="*/ 45 w 144"/>
                  <a:gd name="T39" fmla="*/ 15 h 29"/>
                  <a:gd name="T40" fmla="*/ 42 w 144"/>
                  <a:gd name="T41" fmla="*/ 15 h 29"/>
                  <a:gd name="T42" fmla="*/ 40 w 144"/>
                  <a:gd name="T43" fmla="*/ 11 h 29"/>
                  <a:gd name="T44" fmla="*/ 36 w 144"/>
                  <a:gd name="T45" fmla="*/ 9 h 29"/>
                  <a:gd name="T46" fmla="*/ 27 w 144"/>
                  <a:gd name="T47" fmla="*/ 8 h 29"/>
                  <a:gd name="T48" fmla="*/ 18 w 144"/>
                  <a:gd name="T49" fmla="*/ 6 h 29"/>
                  <a:gd name="T50" fmla="*/ 5 w 144"/>
                  <a:gd name="T51" fmla="*/ 4 h 29"/>
                  <a:gd name="T52" fmla="*/ 1 w 144"/>
                  <a:gd name="T53" fmla="*/ 5 h 29"/>
                  <a:gd name="T54" fmla="*/ 1 w 144"/>
                  <a:gd name="T55" fmla="*/ 5 h 29"/>
                  <a:gd name="T56" fmla="*/ 1 w 144"/>
                  <a:gd name="T57" fmla="*/ 5 h 29"/>
                  <a:gd name="T58" fmla="*/ 1 w 144"/>
                  <a:gd name="T59" fmla="*/ 11 h 29"/>
                  <a:gd name="T60" fmla="*/ 1 w 144"/>
                  <a:gd name="T61" fmla="*/ 11 h 29"/>
                  <a:gd name="T62" fmla="*/ 2 w 144"/>
                  <a:gd name="T63" fmla="*/ 11 h 29"/>
                  <a:gd name="T64" fmla="*/ 8 w 144"/>
                  <a:gd name="T65" fmla="*/ 12 h 29"/>
                  <a:gd name="T66" fmla="*/ 8 w 144"/>
                  <a:gd name="T67" fmla="*/ 12 h 29"/>
                  <a:gd name="T68" fmla="*/ 11 w 144"/>
                  <a:gd name="T69" fmla="*/ 13 h 29"/>
                  <a:gd name="T70" fmla="*/ 20 w 144"/>
                  <a:gd name="T71" fmla="*/ 13 h 29"/>
                  <a:gd name="T72" fmla="*/ 29 w 144"/>
                  <a:gd name="T73" fmla="*/ 14 h 29"/>
                  <a:gd name="T74" fmla="*/ 32 w 144"/>
                  <a:gd name="T75" fmla="*/ 16 h 29"/>
                  <a:gd name="T76" fmla="*/ 42 w 144"/>
                  <a:gd name="T77" fmla="*/ 18 h 29"/>
                  <a:gd name="T78" fmla="*/ 47 w 144"/>
                  <a:gd name="T79" fmla="*/ 18 h 29"/>
                  <a:gd name="T80" fmla="*/ 61 w 144"/>
                  <a:gd name="T81" fmla="*/ 20 h 29"/>
                  <a:gd name="T82" fmla="*/ 80 w 144"/>
                  <a:gd name="T83" fmla="*/ 22 h 29"/>
                  <a:gd name="T84" fmla="*/ 85 w 144"/>
                  <a:gd name="T85" fmla="*/ 23 h 29"/>
                  <a:gd name="T86" fmla="*/ 106 w 144"/>
                  <a:gd name="T87" fmla="*/ 25 h 29"/>
                  <a:gd name="T88" fmla="*/ 98 w 144"/>
                  <a:gd name="T89" fmla="*/ 22 h 29"/>
                  <a:gd name="T90" fmla="*/ 108 w 144"/>
                  <a:gd name="T91"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29">
                    <a:moveTo>
                      <a:pt x="127" y="27"/>
                    </a:moveTo>
                    <a:cubicBezTo>
                      <a:pt x="130" y="27"/>
                      <a:pt x="135" y="27"/>
                      <a:pt x="137" y="26"/>
                    </a:cubicBezTo>
                    <a:cubicBezTo>
                      <a:pt x="137" y="27"/>
                      <a:pt x="137" y="27"/>
                      <a:pt x="137" y="27"/>
                    </a:cubicBezTo>
                    <a:cubicBezTo>
                      <a:pt x="139" y="27"/>
                      <a:pt x="144" y="26"/>
                      <a:pt x="141" y="24"/>
                    </a:cubicBezTo>
                    <a:cubicBezTo>
                      <a:pt x="140" y="25"/>
                      <a:pt x="140" y="25"/>
                      <a:pt x="140" y="25"/>
                    </a:cubicBezTo>
                    <a:cubicBezTo>
                      <a:pt x="136" y="26"/>
                      <a:pt x="137" y="23"/>
                      <a:pt x="134" y="23"/>
                    </a:cubicBezTo>
                    <a:cubicBezTo>
                      <a:pt x="130" y="23"/>
                      <a:pt x="127" y="25"/>
                      <a:pt x="124" y="24"/>
                    </a:cubicBezTo>
                    <a:cubicBezTo>
                      <a:pt x="122" y="24"/>
                      <a:pt x="123" y="24"/>
                      <a:pt x="123" y="23"/>
                    </a:cubicBezTo>
                    <a:cubicBezTo>
                      <a:pt x="120" y="23"/>
                      <a:pt x="118" y="25"/>
                      <a:pt x="116" y="25"/>
                    </a:cubicBezTo>
                    <a:cubicBezTo>
                      <a:pt x="115" y="19"/>
                      <a:pt x="105" y="26"/>
                      <a:pt x="100" y="21"/>
                    </a:cubicBezTo>
                    <a:cubicBezTo>
                      <a:pt x="97" y="21"/>
                      <a:pt x="92" y="21"/>
                      <a:pt x="88" y="21"/>
                    </a:cubicBezTo>
                    <a:cubicBezTo>
                      <a:pt x="90" y="20"/>
                      <a:pt x="84" y="21"/>
                      <a:pt x="85" y="19"/>
                    </a:cubicBezTo>
                    <a:cubicBezTo>
                      <a:pt x="83" y="23"/>
                      <a:pt x="73" y="16"/>
                      <a:pt x="72" y="20"/>
                    </a:cubicBezTo>
                    <a:cubicBezTo>
                      <a:pt x="67" y="18"/>
                      <a:pt x="72" y="20"/>
                      <a:pt x="66" y="18"/>
                    </a:cubicBezTo>
                    <a:cubicBezTo>
                      <a:pt x="66" y="18"/>
                      <a:pt x="67" y="18"/>
                      <a:pt x="67" y="18"/>
                    </a:cubicBezTo>
                    <a:cubicBezTo>
                      <a:pt x="65" y="17"/>
                      <a:pt x="63" y="19"/>
                      <a:pt x="61" y="17"/>
                    </a:cubicBezTo>
                    <a:cubicBezTo>
                      <a:pt x="56" y="16"/>
                      <a:pt x="60" y="18"/>
                      <a:pt x="57" y="18"/>
                    </a:cubicBezTo>
                    <a:cubicBezTo>
                      <a:pt x="52" y="17"/>
                      <a:pt x="53" y="16"/>
                      <a:pt x="51" y="14"/>
                    </a:cubicBezTo>
                    <a:cubicBezTo>
                      <a:pt x="50" y="16"/>
                      <a:pt x="47" y="14"/>
                      <a:pt x="44" y="15"/>
                    </a:cubicBezTo>
                    <a:cubicBezTo>
                      <a:pt x="44" y="15"/>
                      <a:pt x="48" y="16"/>
                      <a:pt x="45" y="16"/>
                    </a:cubicBezTo>
                    <a:cubicBezTo>
                      <a:pt x="39" y="15"/>
                      <a:pt x="40" y="17"/>
                      <a:pt x="34" y="16"/>
                    </a:cubicBezTo>
                    <a:cubicBezTo>
                      <a:pt x="32" y="13"/>
                      <a:pt x="40" y="17"/>
                      <a:pt x="35" y="14"/>
                    </a:cubicBezTo>
                    <a:cubicBezTo>
                      <a:pt x="39" y="14"/>
                      <a:pt x="42" y="15"/>
                      <a:pt x="44" y="14"/>
                    </a:cubicBezTo>
                    <a:cubicBezTo>
                      <a:pt x="39" y="12"/>
                      <a:pt x="33" y="12"/>
                      <a:pt x="28" y="12"/>
                    </a:cubicBezTo>
                    <a:cubicBezTo>
                      <a:pt x="25" y="11"/>
                      <a:pt x="29" y="11"/>
                      <a:pt x="27" y="10"/>
                    </a:cubicBezTo>
                    <a:cubicBezTo>
                      <a:pt x="22" y="8"/>
                      <a:pt x="18" y="11"/>
                      <a:pt x="14" y="10"/>
                    </a:cubicBezTo>
                    <a:cubicBezTo>
                      <a:pt x="15" y="8"/>
                      <a:pt x="15" y="8"/>
                      <a:pt x="15" y="8"/>
                    </a:cubicBezTo>
                    <a:cubicBezTo>
                      <a:pt x="13" y="10"/>
                      <a:pt x="5" y="6"/>
                      <a:pt x="1" y="9"/>
                    </a:cubicBezTo>
                    <a:cubicBezTo>
                      <a:pt x="1" y="7"/>
                      <a:pt x="2" y="9"/>
                      <a:pt x="1" y="9"/>
                    </a:cubicBezTo>
                    <a:cubicBezTo>
                      <a:pt x="0" y="9"/>
                      <a:pt x="8" y="7"/>
                      <a:pt x="13" y="9"/>
                    </a:cubicBezTo>
                    <a:cubicBezTo>
                      <a:pt x="12" y="7"/>
                      <a:pt x="18" y="6"/>
                      <a:pt x="21" y="7"/>
                    </a:cubicBezTo>
                    <a:cubicBezTo>
                      <a:pt x="22" y="7"/>
                      <a:pt x="21" y="8"/>
                      <a:pt x="21" y="9"/>
                    </a:cubicBezTo>
                    <a:cubicBezTo>
                      <a:pt x="16" y="7"/>
                      <a:pt x="16" y="10"/>
                      <a:pt x="12" y="10"/>
                    </a:cubicBezTo>
                    <a:cubicBezTo>
                      <a:pt x="15" y="10"/>
                      <a:pt x="21" y="11"/>
                      <a:pt x="24" y="11"/>
                    </a:cubicBezTo>
                    <a:cubicBezTo>
                      <a:pt x="22" y="12"/>
                      <a:pt x="22" y="12"/>
                      <a:pt x="22" y="12"/>
                    </a:cubicBezTo>
                    <a:cubicBezTo>
                      <a:pt x="27" y="13"/>
                      <a:pt x="27" y="9"/>
                      <a:pt x="31" y="12"/>
                    </a:cubicBezTo>
                    <a:cubicBezTo>
                      <a:pt x="31" y="13"/>
                      <a:pt x="31" y="13"/>
                      <a:pt x="31" y="13"/>
                    </a:cubicBezTo>
                    <a:cubicBezTo>
                      <a:pt x="40" y="14"/>
                      <a:pt x="51" y="19"/>
                      <a:pt x="59" y="18"/>
                    </a:cubicBezTo>
                    <a:cubicBezTo>
                      <a:pt x="60" y="17"/>
                      <a:pt x="56" y="15"/>
                      <a:pt x="56" y="14"/>
                    </a:cubicBezTo>
                    <a:cubicBezTo>
                      <a:pt x="52" y="14"/>
                      <a:pt x="49" y="15"/>
                      <a:pt x="45" y="15"/>
                    </a:cubicBezTo>
                    <a:cubicBezTo>
                      <a:pt x="46" y="13"/>
                      <a:pt x="46" y="13"/>
                      <a:pt x="46" y="13"/>
                    </a:cubicBezTo>
                    <a:cubicBezTo>
                      <a:pt x="45" y="14"/>
                      <a:pt x="40" y="14"/>
                      <a:pt x="42" y="15"/>
                    </a:cubicBezTo>
                    <a:cubicBezTo>
                      <a:pt x="39" y="15"/>
                      <a:pt x="41" y="13"/>
                      <a:pt x="37" y="13"/>
                    </a:cubicBezTo>
                    <a:cubicBezTo>
                      <a:pt x="38" y="12"/>
                      <a:pt x="40" y="12"/>
                      <a:pt x="40" y="11"/>
                    </a:cubicBezTo>
                    <a:cubicBezTo>
                      <a:pt x="37" y="11"/>
                      <a:pt x="37" y="11"/>
                      <a:pt x="37" y="11"/>
                    </a:cubicBezTo>
                    <a:cubicBezTo>
                      <a:pt x="38" y="10"/>
                      <a:pt x="35" y="10"/>
                      <a:pt x="36" y="9"/>
                    </a:cubicBezTo>
                    <a:cubicBezTo>
                      <a:pt x="31" y="10"/>
                      <a:pt x="29" y="7"/>
                      <a:pt x="24" y="7"/>
                    </a:cubicBezTo>
                    <a:cubicBezTo>
                      <a:pt x="27" y="8"/>
                      <a:pt x="27" y="8"/>
                      <a:pt x="27" y="8"/>
                    </a:cubicBezTo>
                    <a:cubicBezTo>
                      <a:pt x="26" y="9"/>
                      <a:pt x="25" y="8"/>
                      <a:pt x="23" y="8"/>
                    </a:cubicBezTo>
                    <a:cubicBezTo>
                      <a:pt x="22" y="7"/>
                      <a:pt x="21" y="7"/>
                      <a:pt x="18" y="6"/>
                    </a:cubicBezTo>
                    <a:cubicBezTo>
                      <a:pt x="16" y="6"/>
                      <a:pt x="14" y="8"/>
                      <a:pt x="11" y="7"/>
                    </a:cubicBezTo>
                    <a:cubicBezTo>
                      <a:pt x="12" y="5"/>
                      <a:pt x="5" y="6"/>
                      <a:pt x="5" y="4"/>
                    </a:cubicBezTo>
                    <a:cubicBezTo>
                      <a:pt x="4" y="5"/>
                      <a:pt x="3"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0"/>
                      <a:pt x="1" y="12"/>
                      <a:pt x="1" y="11"/>
                    </a:cubicBezTo>
                    <a:cubicBezTo>
                      <a:pt x="1" y="11"/>
                      <a:pt x="1" y="11"/>
                      <a:pt x="1" y="11"/>
                    </a:cubicBezTo>
                    <a:cubicBezTo>
                      <a:pt x="1" y="11"/>
                      <a:pt x="1" y="11"/>
                      <a:pt x="1" y="11"/>
                    </a:cubicBezTo>
                    <a:cubicBezTo>
                      <a:pt x="1" y="11"/>
                      <a:pt x="1" y="11"/>
                      <a:pt x="1" y="11"/>
                    </a:cubicBezTo>
                    <a:cubicBezTo>
                      <a:pt x="1" y="11"/>
                      <a:pt x="1" y="11"/>
                      <a:pt x="1" y="11"/>
                    </a:cubicBezTo>
                    <a:cubicBezTo>
                      <a:pt x="2" y="11"/>
                      <a:pt x="2" y="11"/>
                      <a:pt x="2" y="11"/>
                    </a:cubicBezTo>
                    <a:cubicBezTo>
                      <a:pt x="3" y="11"/>
                      <a:pt x="3" y="11"/>
                      <a:pt x="3" y="11"/>
                    </a:cubicBezTo>
                    <a:cubicBezTo>
                      <a:pt x="5" y="10"/>
                      <a:pt x="8" y="11"/>
                      <a:pt x="8" y="12"/>
                    </a:cubicBezTo>
                    <a:cubicBezTo>
                      <a:pt x="7" y="12"/>
                      <a:pt x="7" y="12"/>
                      <a:pt x="6" y="12"/>
                    </a:cubicBezTo>
                    <a:cubicBezTo>
                      <a:pt x="8" y="12"/>
                      <a:pt x="8" y="12"/>
                      <a:pt x="8" y="12"/>
                    </a:cubicBezTo>
                    <a:cubicBezTo>
                      <a:pt x="8" y="13"/>
                      <a:pt x="8" y="13"/>
                      <a:pt x="8" y="13"/>
                    </a:cubicBezTo>
                    <a:cubicBezTo>
                      <a:pt x="9" y="13"/>
                      <a:pt x="9" y="12"/>
                      <a:pt x="11" y="13"/>
                    </a:cubicBezTo>
                    <a:cubicBezTo>
                      <a:pt x="11" y="13"/>
                      <a:pt x="10" y="13"/>
                      <a:pt x="9" y="13"/>
                    </a:cubicBezTo>
                    <a:cubicBezTo>
                      <a:pt x="13" y="14"/>
                      <a:pt x="17" y="11"/>
                      <a:pt x="20" y="13"/>
                    </a:cubicBezTo>
                    <a:cubicBezTo>
                      <a:pt x="21" y="12"/>
                      <a:pt x="25" y="13"/>
                      <a:pt x="25" y="11"/>
                    </a:cubicBezTo>
                    <a:cubicBezTo>
                      <a:pt x="26" y="12"/>
                      <a:pt x="25" y="13"/>
                      <a:pt x="29" y="14"/>
                    </a:cubicBezTo>
                    <a:cubicBezTo>
                      <a:pt x="31" y="13"/>
                      <a:pt x="32" y="15"/>
                      <a:pt x="35" y="15"/>
                    </a:cubicBezTo>
                    <a:cubicBezTo>
                      <a:pt x="31" y="16"/>
                      <a:pt x="35" y="15"/>
                      <a:pt x="32" y="16"/>
                    </a:cubicBezTo>
                    <a:cubicBezTo>
                      <a:pt x="34" y="17"/>
                      <a:pt x="38" y="16"/>
                      <a:pt x="42" y="17"/>
                    </a:cubicBezTo>
                    <a:cubicBezTo>
                      <a:pt x="42" y="17"/>
                      <a:pt x="42" y="18"/>
                      <a:pt x="42" y="18"/>
                    </a:cubicBezTo>
                    <a:cubicBezTo>
                      <a:pt x="44" y="18"/>
                      <a:pt x="46" y="17"/>
                      <a:pt x="47" y="19"/>
                    </a:cubicBezTo>
                    <a:cubicBezTo>
                      <a:pt x="47" y="18"/>
                      <a:pt x="47" y="18"/>
                      <a:pt x="47" y="18"/>
                    </a:cubicBezTo>
                    <a:cubicBezTo>
                      <a:pt x="50" y="19"/>
                      <a:pt x="54" y="19"/>
                      <a:pt x="57" y="21"/>
                    </a:cubicBezTo>
                    <a:cubicBezTo>
                      <a:pt x="61" y="20"/>
                      <a:pt x="61" y="20"/>
                      <a:pt x="61" y="20"/>
                    </a:cubicBezTo>
                    <a:cubicBezTo>
                      <a:pt x="65" y="23"/>
                      <a:pt x="72" y="22"/>
                      <a:pt x="76" y="21"/>
                    </a:cubicBezTo>
                    <a:cubicBezTo>
                      <a:pt x="77" y="21"/>
                      <a:pt x="80" y="22"/>
                      <a:pt x="80" y="22"/>
                    </a:cubicBezTo>
                    <a:cubicBezTo>
                      <a:pt x="79" y="22"/>
                      <a:pt x="79" y="23"/>
                      <a:pt x="78" y="23"/>
                    </a:cubicBezTo>
                    <a:cubicBezTo>
                      <a:pt x="80" y="23"/>
                      <a:pt x="83" y="25"/>
                      <a:pt x="85" y="23"/>
                    </a:cubicBezTo>
                    <a:cubicBezTo>
                      <a:pt x="88" y="23"/>
                      <a:pt x="87" y="24"/>
                      <a:pt x="89" y="25"/>
                    </a:cubicBezTo>
                    <a:cubicBezTo>
                      <a:pt x="94" y="23"/>
                      <a:pt x="104" y="28"/>
                      <a:pt x="106" y="25"/>
                    </a:cubicBezTo>
                    <a:cubicBezTo>
                      <a:pt x="104" y="24"/>
                      <a:pt x="100" y="23"/>
                      <a:pt x="96" y="23"/>
                    </a:cubicBezTo>
                    <a:cubicBezTo>
                      <a:pt x="97" y="23"/>
                      <a:pt x="96" y="22"/>
                      <a:pt x="98" y="22"/>
                    </a:cubicBezTo>
                    <a:cubicBezTo>
                      <a:pt x="102" y="22"/>
                      <a:pt x="104" y="24"/>
                      <a:pt x="108" y="23"/>
                    </a:cubicBezTo>
                    <a:cubicBezTo>
                      <a:pt x="108" y="26"/>
                      <a:pt x="108" y="26"/>
                      <a:pt x="108" y="26"/>
                    </a:cubicBezTo>
                    <a:cubicBezTo>
                      <a:pt x="114" y="29"/>
                      <a:pt x="121" y="24"/>
                      <a:pt x="127" y="2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2" name="Freeform 1747"/>
              <p:cNvSpPr/>
              <p:nvPr/>
            </p:nvSpPr>
            <p:spPr bwMode="auto">
              <a:xfrm>
                <a:off x="985" y="2731"/>
                <a:ext cx="7" cy="4"/>
              </a:xfrm>
              <a:custGeom>
                <a:avLst/>
                <a:gdLst>
                  <a:gd name="T0" fmla="*/ 0 w 3"/>
                  <a:gd name="T1" fmla="*/ 0 h 2"/>
                  <a:gd name="T2" fmla="*/ 3 w 3"/>
                  <a:gd name="T3" fmla="*/ 2 h 2"/>
                  <a:gd name="T4" fmla="*/ 3 w 3"/>
                  <a:gd name="T5" fmla="*/ 1 h 2"/>
                  <a:gd name="T6" fmla="*/ 0 w 3"/>
                  <a:gd name="T7" fmla="*/ 0 h 2"/>
                </a:gdLst>
                <a:ahLst/>
                <a:cxnLst>
                  <a:cxn ang="0">
                    <a:pos x="T0" y="T1"/>
                  </a:cxn>
                  <a:cxn ang="0">
                    <a:pos x="T2" y="T3"/>
                  </a:cxn>
                  <a:cxn ang="0">
                    <a:pos x="T4" y="T5"/>
                  </a:cxn>
                  <a:cxn ang="0">
                    <a:pos x="T6" y="T7"/>
                  </a:cxn>
                </a:cxnLst>
                <a:rect l="0" t="0" r="r" b="b"/>
                <a:pathLst>
                  <a:path w="3" h="2">
                    <a:moveTo>
                      <a:pt x="0" y="0"/>
                    </a:moveTo>
                    <a:cubicBezTo>
                      <a:pt x="3" y="2"/>
                      <a:pt x="3" y="2"/>
                      <a:pt x="3" y="2"/>
                    </a:cubicBezTo>
                    <a:cubicBezTo>
                      <a:pt x="3" y="1"/>
                      <a:pt x="3" y="1"/>
                      <a:pt x="3" y="1"/>
                    </a:cubicBezTo>
                    <a:cubicBezTo>
                      <a:pt x="2" y="1"/>
                      <a:pt x="1" y="1"/>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3" name="Freeform 1748"/>
              <p:cNvSpPr/>
              <p:nvPr/>
            </p:nvSpPr>
            <p:spPr bwMode="auto">
              <a:xfrm>
                <a:off x="992" y="2733"/>
                <a:ext cx="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4" name="Freeform 1749"/>
              <p:cNvSpPr/>
              <p:nvPr/>
            </p:nvSpPr>
            <p:spPr bwMode="auto">
              <a:xfrm>
                <a:off x="1142" y="2745"/>
                <a:ext cx="7"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2"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5" name="Rectangle 1750"/>
              <p:cNvSpPr>
                <a:spLocks noChangeArrowheads="1"/>
              </p:cNvSpPr>
              <p:nvPr/>
            </p:nvSpPr>
            <p:spPr bwMode="auto">
              <a:xfrm>
                <a:off x="1147" y="2743"/>
                <a:ext cx="2"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06" name="Freeform 1751"/>
              <p:cNvSpPr/>
              <p:nvPr/>
            </p:nvSpPr>
            <p:spPr bwMode="auto">
              <a:xfrm>
                <a:off x="966" y="2719"/>
                <a:ext cx="221" cy="50"/>
              </a:xfrm>
              <a:custGeom>
                <a:avLst/>
                <a:gdLst>
                  <a:gd name="T0" fmla="*/ 13 w 93"/>
                  <a:gd name="T1" fmla="*/ 4 h 21"/>
                  <a:gd name="T2" fmla="*/ 2 w 93"/>
                  <a:gd name="T3" fmla="*/ 3 h 21"/>
                  <a:gd name="T4" fmla="*/ 49 w 93"/>
                  <a:gd name="T5" fmla="*/ 12 h 21"/>
                  <a:gd name="T6" fmla="*/ 67 w 93"/>
                  <a:gd name="T7" fmla="*/ 15 h 21"/>
                  <a:gd name="T8" fmla="*/ 78 w 93"/>
                  <a:gd name="T9" fmla="*/ 14 h 21"/>
                  <a:gd name="T10" fmla="*/ 81 w 93"/>
                  <a:gd name="T11" fmla="*/ 14 h 21"/>
                  <a:gd name="T12" fmla="*/ 86 w 93"/>
                  <a:gd name="T13" fmla="*/ 15 h 21"/>
                  <a:gd name="T14" fmla="*/ 93 w 93"/>
                  <a:gd name="T15" fmla="*/ 9 h 21"/>
                  <a:gd name="T16" fmla="*/ 93 w 93"/>
                  <a:gd name="T17" fmla="*/ 9 h 21"/>
                  <a:gd name="T18" fmla="*/ 93 w 93"/>
                  <a:gd name="T19" fmla="*/ 9 h 21"/>
                  <a:gd name="T20" fmla="*/ 93 w 93"/>
                  <a:gd name="T21" fmla="*/ 9 h 21"/>
                  <a:gd name="T22" fmla="*/ 92 w 93"/>
                  <a:gd name="T23" fmla="*/ 15 h 21"/>
                  <a:gd name="T24" fmla="*/ 92 w 93"/>
                  <a:gd name="T25" fmla="*/ 15 h 21"/>
                  <a:gd name="T26" fmla="*/ 92 w 93"/>
                  <a:gd name="T27" fmla="*/ 15 h 21"/>
                  <a:gd name="T28" fmla="*/ 92 w 93"/>
                  <a:gd name="T29" fmla="*/ 15 h 21"/>
                  <a:gd name="T30" fmla="*/ 92 w 93"/>
                  <a:gd name="T31" fmla="*/ 15 h 21"/>
                  <a:gd name="T32" fmla="*/ 93 w 93"/>
                  <a:gd name="T33" fmla="*/ 9 h 21"/>
                  <a:gd name="T34" fmla="*/ 93 w 93"/>
                  <a:gd name="T35" fmla="*/ 9 h 21"/>
                  <a:gd name="T36" fmla="*/ 91 w 93"/>
                  <a:gd name="T37" fmla="*/ 9 h 21"/>
                  <a:gd name="T38" fmla="*/ 85 w 93"/>
                  <a:gd name="T39" fmla="*/ 7 h 21"/>
                  <a:gd name="T40" fmla="*/ 78 w 93"/>
                  <a:gd name="T41" fmla="*/ 10 h 21"/>
                  <a:gd name="T42" fmla="*/ 89 w 93"/>
                  <a:gd name="T43" fmla="*/ 10 h 21"/>
                  <a:gd name="T44" fmla="*/ 92 w 93"/>
                  <a:gd name="T45" fmla="*/ 14 h 21"/>
                  <a:gd name="T46" fmla="*/ 88 w 93"/>
                  <a:gd name="T47" fmla="*/ 14 h 21"/>
                  <a:gd name="T48" fmla="*/ 81 w 93"/>
                  <a:gd name="T49" fmla="*/ 11 h 21"/>
                  <a:gd name="T50" fmla="*/ 77 w 93"/>
                  <a:gd name="T51" fmla="*/ 11 h 21"/>
                  <a:gd name="T52" fmla="*/ 77 w 93"/>
                  <a:gd name="T53" fmla="*/ 14 h 21"/>
                  <a:gd name="T54" fmla="*/ 76 w 93"/>
                  <a:gd name="T55" fmla="*/ 12 h 21"/>
                  <a:gd name="T56" fmla="*/ 69 w 93"/>
                  <a:gd name="T57" fmla="*/ 10 h 21"/>
                  <a:gd name="T58" fmla="*/ 48 w 93"/>
                  <a:gd name="T59" fmla="*/ 9 h 21"/>
                  <a:gd name="T60" fmla="*/ 47 w 93"/>
                  <a:gd name="T61" fmla="*/ 9 h 21"/>
                  <a:gd name="T62" fmla="*/ 35 w 93"/>
                  <a:gd name="T63" fmla="*/ 7 h 21"/>
                  <a:gd name="T64" fmla="*/ 23 w 93"/>
                  <a:gd name="T65" fmla="*/ 4 h 21"/>
                  <a:gd name="T66" fmla="*/ 19 w 93"/>
                  <a:gd name="T6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21">
                    <a:moveTo>
                      <a:pt x="19" y="3"/>
                    </a:moveTo>
                    <a:cubicBezTo>
                      <a:pt x="13" y="4"/>
                      <a:pt x="13" y="4"/>
                      <a:pt x="13" y="4"/>
                    </a:cubicBezTo>
                    <a:cubicBezTo>
                      <a:pt x="13" y="3"/>
                      <a:pt x="7" y="3"/>
                      <a:pt x="9" y="2"/>
                    </a:cubicBezTo>
                    <a:cubicBezTo>
                      <a:pt x="6" y="3"/>
                      <a:pt x="0" y="0"/>
                      <a:pt x="2" y="3"/>
                    </a:cubicBezTo>
                    <a:cubicBezTo>
                      <a:pt x="16" y="5"/>
                      <a:pt x="35" y="10"/>
                      <a:pt x="52" y="11"/>
                    </a:cubicBezTo>
                    <a:cubicBezTo>
                      <a:pt x="49" y="12"/>
                      <a:pt x="49" y="12"/>
                      <a:pt x="49" y="12"/>
                    </a:cubicBezTo>
                    <a:cubicBezTo>
                      <a:pt x="58" y="11"/>
                      <a:pt x="61" y="16"/>
                      <a:pt x="68" y="13"/>
                    </a:cubicBezTo>
                    <a:cubicBezTo>
                      <a:pt x="67" y="15"/>
                      <a:pt x="67" y="15"/>
                      <a:pt x="67" y="15"/>
                    </a:cubicBezTo>
                    <a:cubicBezTo>
                      <a:pt x="71" y="16"/>
                      <a:pt x="75" y="12"/>
                      <a:pt x="79" y="15"/>
                    </a:cubicBezTo>
                    <a:cubicBezTo>
                      <a:pt x="78" y="14"/>
                      <a:pt x="78" y="14"/>
                      <a:pt x="78" y="14"/>
                    </a:cubicBezTo>
                    <a:cubicBezTo>
                      <a:pt x="80" y="14"/>
                      <a:pt x="80" y="15"/>
                      <a:pt x="81" y="15"/>
                    </a:cubicBezTo>
                    <a:cubicBezTo>
                      <a:pt x="81" y="14"/>
                      <a:pt x="81" y="14"/>
                      <a:pt x="81" y="14"/>
                    </a:cubicBezTo>
                    <a:cubicBezTo>
                      <a:pt x="84" y="14"/>
                      <a:pt x="85" y="14"/>
                      <a:pt x="88" y="14"/>
                    </a:cubicBezTo>
                    <a:cubicBezTo>
                      <a:pt x="89" y="15"/>
                      <a:pt x="87" y="15"/>
                      <a:pt x="86" y="15"/>
                    </a:cubicBezTo>
                    <a:cubicBezTo>
                      <a:pt x="87" y="15"/>
                      <a:pt x="90" y="14"/>
                      <a:pt x="92" y="14"/>
                    </a:cubicBezTo>
                    <a:cubicBezTo>
                      <a:pt x="93" y="5"/>
                      <a:pt x="92" y="11"/>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9"/>
                      <a:pt x="93" y="9"/>
                      <a:pt x="93" y="9"/>
                    </a:cubicBezTo>
                    <a:cubicBezTo>
                      <a:pt x="93" y="8"/>
                      <a:pt x="91" y="20"/>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2" y="15"/>
                      <a:pt x="92" y="15"/>
                      <a:pt x="92" y="15"/>
                    </a:cubicBezTo>
                    <a:cubicBezTo>
                      <a:pt x="91" y="21"/>
                      <a:pt x="93" y="7"/>
                      <a:pt x="93" y="9"/>
                    </a:cubicBezTo>
                    <a:cubicBezTo>
                      <a:pt x="93" y="9"/>
                      <a:pt x="93" y="9"/>
                      <a:pt x="93" y="9"/>
                    </a:cubicBezTo>
                    <a:cubicBezTo>
                      <a:pt x="93" y="9"/>
                      <a:pt x="93" y="9"/>
                      <a:pt x="93" y="9"/>
                    </a:cubicBezTo>
                    <a:cubicBezTo>
                      <a:pt x="92" y="9"/>
                      <a:pt x="92" y="9"/>
                      <a:pt x="92" y="9"/>
                    </a:cubicBezTo>
                    <a:cubicBezTo>
                      <a:pt x="91" y="9"/>
                      <a:pt x="91" y="9"/>
                      <a:pt x="91" y="9"/>
                    </a:cubicBezTo>
                    <a:cubicBezTo>
                      <a:pt x="89" y="8"/>
                      <a:pt x="89" y="8"/>
                      <a:pt x="89" y="8"/>
                    </a:cubicBezTo>
                    <a:cubicBezTo>
                      <a:pt x="85" y="7"/>
                      <a:pt x="85" y="7"/>
                      <a:pt x="85" y="7"/>
                    </a:cubicBezTo>
                    <a:cubicBezTo>
                      <a:pt x="83" y="7"/>
                      <a:pt x="81" y="7"/>
                      <a:pt x="79" y="8"/>
                    </a:cubicBezTo>
                    <a:cubicBezTo>
                      <a:pt x="78" y="9"/>
                      <a:pt x="80" y="10"/>
                      <a:pt x="78" y="10"/>
                    </a:cubicBezTo>
                    <a:cubicBezTo>
                      <a:pt x="82" y="11"/>
                      <a:pt x="86" y="10"/>
                      <a:pt x="90" y="10"/>
                    </a:cubicBezTo>
                    <a:cubicBezTo>
                      <a:pt x="89" y="10"/>
                      <a:pt x="89" y="10"/>
                      <a:pt x="89" y="10"/>
                    </a:cubicBezTo>
                    <a:cubicBezTo>
                      <a:pt x="91" y="9"/>
                      <a:pt x="91" y="9"/>
                      <a:pt x="92" y="10"/>
                    </a:cubicBezTo>
                    <a:cubicBezTo>
                      <a:pt x="92" y="11"/>
                      <a:pt x="93" y="6"/>
                      <a:pt x="92" y="14"/>
                    </a:cubicBezTo>
                    <a:cubicBezTo>
                      <a:pt x="91" y="14"/>
                      <a:pt x="91" y="14"/>
                      <a:pt x="91" y="14"/>
                    </a:cubicBezTo>
                    <a:cubicBezTo>
                      <a:pt x="91" y="13"/>
                      <a:pt x="90" y="13"/>
                      <a:pt x="88" y="14"/>
                    </a:cubicBezTo>
                    <a:cubicBezTo>
                      <a:pt x="89" y="12"/>
                      <a:pt x="93" y="13"/>
                      <a:pt x="91" y="12"/>
                    </a:cubicBezTo>
                    <a:cubicBezTo>
                      <a:pt x="88" y="10"/>
                      <a:pt x="84" y="14"/>
                      <a:pt x="81" y="11"/>
                    </a:cubicBezTo>
                    <a:cubicBezTo>
                      <a:pt x="81" y="10"/>
                      <a:pt x="81" y="10"/>
                      <a:pt x="81" y="10"/>
                    </a:cubicBezTo>
                    <a:cubicBezTo>
                      <a:pt x="80" y="10"/>
                      <a:pt x="79" y="11"/>
                      <a:pt x="77" y="11"/>
                    </a:cubicBezTo>
                    <a:cubicBezTo>
                      <a:pt x="78" y="11"/>
                      <a:pt x="79" y="11"/>
                      <a:pt x="80" y="12"/>
                    </a:cubicBezTo>
                    <a:cubicBezTo>
                      <a:pt x="78" y="12"/>
                      <a:pt x="78" y="13"/>
                      <a:pt x="77" y="14"/>
                    </a:cubicBezTo>
                    <a:cubicBezTo>
                      <a:pt x="76" y="12"/>
                      <a:pt x="75" y="14"/>
                      <a:pt x="73" y="13"/>
                    </a:cubicBezTo>
                    <a:cubicBezTo>
                      <a:pt x="72" y="12"/>
                      <a:pt x="75" y="12"/>
                      <a:pt x="76" y="12"/>
                    </a:cubicBezTo>
                    <a:cubicBezTo>
                      <a:pt x="73" y="12"/>
                      <a:pt x="73" y="12"/>
                      <a:pt x="73" y="12"/>
                    </a:cubicBezTo>
                    <a:cubicBezTo>
                      <a:pt x="70" y="12"/>
                      <a:pt x="70" y="11"/>
                      <a:pt x="69" y="10"/>
                    </a:cubicBezTo>
                    <a:cubicBezTo>
                      <a:pt x="67" y="11"/>
                      <a:pt x="70" y="11"/>
                      <a:pt x="68" y="12"/>
                    </a:cubicBezTo>
                    <a:cubicBezTo>
                      <a:pt x="66" y="10"/>
                      <a:pt x="54" y="9"/>
                      <a:pt x="48" y="9"/>
                    </a:cubicBezTo>
                    <a:cubicBezTo>
                      <a:pt x="50" y="9"/>
                      <a:pt x="49" y="8"/>
                      <a:pt x="51" y="8"/>
                    </a:cubicBezTo>
                    <a:cubicBezTo>
                      <a:pt x="50" y="8"/>
                      <a:pt x="47" y="8"/>
                      <a:pt x="47" y="9"/>
                    </a:cubicBezTo>
                    <a:cubicBezTo>
                      <a:pt x="43" y="9"/>
                      <a:pt x="38" y="7"/>
                      <a:pt x="35" y="6"/>
                    </a:cubicBezTo>
                    <a:cubicBezTo>
                      <a:pt x="35" y="7"/>
                      <a:pt x="35" y="7"/>
                      <a:pt x="35" y="7"/>
                    </a:cubicBezTo>
                    <a:cubicBezTo>
                      <a:pt x="32" y="8"/>
                      <a:pt x="28" y="4"/>
                      <a:pt x="22" y="4"/>
                    </a:cubicBezTo>
                    <a:cubicBezTo>
                      <a:pt x="23" y="4"/>
                      <a:pt x="23" y="4"/>
                      <a:pt x="23" y="4"/>
                    </a:cubicBezTo>
                    <a:cubicBezTo>
                      <a:pt x="21" y="4"/>
                      <a:pt x="19" y="6"/>
                      <a:pt x="16" y="5"/>
                    </a:cubicBezTo>
                    <a:cubicBezTo>
                      <a:pt x="17" y="4"/>
                      <a:pt x="19" y="4"/>
                      <a:pt x="19"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7" name="Freeform 1752"/>
              <p:cNvSpPr/>
              <p:nvPr/>
            </p:nvSpPr>
            <p:spPr bwMode="auto">
              <a:xfrm>
                <a:off x="959" y="2721"/>
                <a:ext cx="9" cy="7"/>
              </a:xfrm>
              <a:custGeom>
                <a:avLst/>
                <a:gdLst>
                  <a:gd name="T0" fmla="*/ 2 w 4"/>
                  <a:gd name="T1" fmla="*/ 1 h 3"/>
                  <a:gd name="T2" fmla="*/ 4 w 4"/>
                  <a:gd name="T3" fmla="*/ 0 h 3"/>
                  <a:gd name="T4" fmla="*/ 0 w 4"/>
                  <a:gd name="T5" fmla="*/ 2 h 3"/>
                  <a:gd name="T6" fmla="*/ 3 w 4"/>
                  <a:gd name="T7" fmla="*/ 2 h 3"/>
                  <a:gd name="T8" fmla="*/ 2 w 4"/>
                  <a:gd name="T9" fmla="*/ 1 h 3"/>
                </a:gdLst>
                <a:ahLst/>
                <a:cxnLst>
                  <a:cxn ang="0">
                    <a:pos x="T0" y="T1"/>
                  </a:cxn>
                  <a:cxn ang="0">
                    <a:pos x="T2" y="T3"/>
                  </a:cxn>
                  <a:cxn ang="0">
                    <a:pos x="T4" y="T5"/>
                  </a:cxn>
                  <a:cxn ang="0">
                    <a:pos x="T6" y="T7"/>
                  </a:cxn>
                  <a:cxn ang="0">
                    <a:pos x="T8" y="T9"/>
                  </a:cxn>
                </a:cxnLst>
                <a:rect l="0" t="0" r="r" b="b"/>
                <a:pathLst>
                  <a:path w="4" h="3">
                    <a:moveTo>
                      <a:pt x="2" y="1"/>
                    </a:moveTo>
                    <a:cubicBezTo>
                      <a:pt x="4" y="0"/>
                      <a:pt x="4" y="0"/>
                      <a:pt x="4" y="0"/>
                    </a:cubicBezTo>
                    <a:cubicBezTo>
                      <a:pt x="2" y="0"/>
                      <a:pt x="0" y="1"/>
                      <a:pt x="0" y="2"/>
                    </a:cubicBezTo>
                    <a:cubicBezTo>
                      <a:pt x="1" y="2"/>
                      <a:pt x="3" y="3"/>
                      <a:pt x="3" y="2"/>
                    </a:cubicBezTo>
                    <a:cubicBezTo>
                      <a:pt x="3" y="2"/>
                      <a:pt x="3"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8" name="Freeform 1753"/>
              <p:cNvSpPr/>
              <p:nvPr/>
            </p:nvSpPr>
            <p:spPr bwMode="auto">
              <a:xfrm>
                <a:off x="826" y="2697"/>
                <a:ext cx="133" cy="31"/>
              </a:xfrm>
              <a:custGeom>
                <a:avLst/>
                <a:gdLst>
                  <a:gd name="T0" fmla="*/ 21 w 56"/>
                  <a:gd name="T1" fmla="*/ 7 h 13"/>
                  <a:gd name="T2" fmla="*/ 20 w 56"/>
                  <a:gd name="T3" fmla="*/ 8 h 13"/>
                  <a:gd name="T4" fmla="*/ 41 w 56"/>
                  <a:gd name="T5" fmla="*/ 11 h 13"/>
                  <a:gd name="T6" fmla="*/ 48 w 56"/>
                  <a:gd name="T7" fmla="*/ 10 h 13"/>
                  <a:gd name="T8" fmla="*/ 49 w 56"/>
                  <a:gd name="T9" fmla="*/ 11 h 13"/>
                  <a:gd name="T10" fmla="*/ 54 w 56"/>
                  <a:gd name="T11" fmla="*/ 10 h 13"/>
                  <a:gd name="T12" fmla="*/ 51 w 56"/>
                  <a:gd name="T13" fmla="*/ 10 h 13"/>
                  <a:gd name="T14" fmla="*/ 52 w 56"/>
                  <a:gd name="T15" fmla="*/ 10 h 13"/>
                  <a:gd name="T16" fmla="*/ 48 w 56"/>
                  <a:gd name="T17" fmla="*/ 9 h 13"/>
                  <a:gd name="T18" fmla="*/ 49 w 56"/>
                  <a:gd name="T19" fmla="*/ 9 h 13"/>
                  <a:gd name="T20" fmla="*/ 40 w 56"/>
                  <a:gd name="T21" fmla="*/ 10 h 13"/>
                  <a:gd name="T22" fmla="*/ 40 w 56"/>
                  <a:gd name="T23" fmla="*/ 8 h 13"/>
                  <a:gd name="T24" fmla="*/ 31 w 56"/>
                  <a:gd name="T25" fmla="*/ 6 h 13"/>
                  <a:gd name="T26" fmla="*/ 31 w 56"/>
                  <a:gd name="T27" fmla="*/ 7 h 13"/>
                  <a:gd name="T28" fmla="*/ 32 w 56"/>
                  <a:gd name="T29" fmla="*/ 8 h 13"/>
                  <a:gd name="T30" fmla="*/ 29 w 56"/>
                  <a:gd name="T31" fmla="*/ 6 h 13"/>
                  <a:gd name="T32" fmla="*/ 11 w 56"/>
                  <a:gd name="T33" fmla="*/ 3 h 13"/>
                  <a:gd name="T34" fmla="*/ 6 w 56"/>
                  <a:gd name="T35" fmla="*/ 4 h 13"/>
                  <a:gd name="T36" fmla="*/ 9 w 56"/>
                  <a:gd name="T37" fmla="*/ 3 h 13"/>
                  <a:gd name="T38" fmla="*/ 5 w 56"/>
                  <a:gd name="T39" fmla="*/ 0 h 13"/>
                  <a:gd name="T40" fmla="*/ 0 w 56"/>
                  <a:gd name="T41" fmla="*/ 1 h 13"/>
                  <a:gd name="T42" fmla="*/ 21 w 56"/>
                  <a:gd name="T43"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13">
                    <a:moveTo>
                      <a:pt x="21" y="7"/>
                    </a:moveTo>
                    <a:cubicBezTo>
                      <a:pt x="21" y="7"/>
                      <a:pt x="21" y="7"/>
                      <a:pt x="20" y="8"/>
                    </a:cubicBezTo>
                    <a:cubicBezTo>
                      <a:pt x="28" y="9"/>
                      <a:pt x="38" y="9"/>
                      <a:pt x="41" y="11"/>
                    </a:cubicBezTo>
                    <a:cubicBezTo>
                      <a:pt x="44" y="12"/>
                      <a:pt x="44" y="10"/>
                      <a:pt x="48" y="10"/>
                    </a:cubicBezTo>
                    <a:cubicBezTo>
                      <a:pt x="49" y="11"/>
                      <a:pt x="49" y="11"/>
                      <a:pt x="49" y="11"/>
                    </a:cubicBezTo>
                    <a:cubicBezTo>
                      <a:pt x="51" y="10"/>
                      <a:pt x="56" y="13"/>
                      <a:pt x="54" y="10"/>
                    </a:cubicBezTo>
                    <a:cubicBezTo>
                      <a:pt x="54" y="10"/>
                      <a:pt x="53" y="11"/>
                      <a:pt x="51" y="10"/>
                    </a:cubicBezTo>
                    <a:cubicBezTo>
                      <a:pt x="52" y="10"/>
                      <a:pt x="52" y="10"/>
                      <a:pt x="52" y="10"/>
                    </a:cubicBezTo>
                    <a:cubicBezTo>
                      <a:pt x="48" y="9"/>
                      <a:pt x="48" y="9"/>
                      <a:pt x="48" y="9"/>
                    </a:cubicBezTo>
                    <a:cubicBezTo>
                      <a:pt x="49" y="9"/>
                      <a:pt x="49" y="9"/>
                      <a:pt x="49" y="9"/>
                    </a:cubicBezTo>
                    <a:cubicBezTo>
                      <a:pt x="45" y="7"/>
                      <a:pt x="46" y="11"/>
                      <a:pt x="40" y="10"/>
                    </a:cubicBezTo>
                    <a:cubicBezTo>
                      <a:pt x="40" y="8"/>
                      <a:pt x="40" y="8"/>
                      <a:pt x="40" y="8"/>
                    </a:cubicBezTo>
                    <a:cubicBezTo>
                      <a:pt x="36" y="7"/>
                      <a:pt x="34" y="7"/>
                      <a:pt x="31" y="6"/>
                    </a:cubicBezTo>
                    <a:cubicBezTo>
                      <a:pt x="31" y="6"/>
                      <a:pt x="31" y="7"/>
                      <a:pt x="31" y="7"/>
                    </a:cubicBezTo>
                    <a:cubicBezTo>
                      <a:pt x="32" y="7"/>
                      <a:pt x="33" y="8"/>
                      <a:pt x="32" y="8"/>
                    </a:cubicBezTo>
                    <a:cubicBezTo>
                      <a:pt x="26" y="9"/>
                      <a:pt x="33" y="7"/>
                      <a:pt x="29" y="6"/>
                    </a:cubicBezTo>
                    <a:cubicBezTo>
                      <a:pt x="24" y="7"/>
                      <a:pt x="14" y="5"/>
                      <a:pt x="11" y="3"/>
                    </a:cubicBezTo>
                    <a:cubicBezTo>
                      <a:pt x="14" y="5"/>
                      <a:pt x="10" y="5"/>
                      <a:pt x="6" y="4"/>
                    </a:cubicBezTo>
                    <a:cubicBezTo>
                      <a:pt x="5" y="2"/>
                      <a:pt x="8" y="3"/>
                      <a:pt x="9" y="3"/>
                    </a:cubicBezTo>
                    <a:cubicBezTo>
                      <a:pt x="7" y="2"/>
                      <a:pt x="6" y="1"/>
                      <a:pt x="5" y="0"/>
                    </a:cubicBezTo>
                    <a:cubicBezTo>
                      <a:pt x="6" y="2"/>
                      <a:pt x="4" y="3"/>
                      <a:pt x="0" y="1"/>
                    </a:cubicBezTo>
                    <a:cubicBezTo>
                      <a:pt x="9" y="9"/>
                      <a:pt x="15" y="4"/>
                      <a:pt x="21"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09" name="Freeform 1754"/>
              <p:cNvSpPr/>
              <p:nvPr/>
            </p:nvSpPr>
            <p:spPr bwMode="auto">
              <a:xfrm>
                <a:off x="866" y="2714"/>
                <a:ext cx="7" cy="2"/>
              </a:xfrm>
              <a:custGeom>
                <a:avLst/>
                <a:gdLst>
                  <a:gd name="T0" fmla="*/ 2 w 3"/>
                  <a:gd name="T1" fmla="*/ 1 h 1"/>
                  <a:gd name="T2" fmla="*/ 3 w 3"/>
                  <a:gd name="T3" fmla="*/ 1 h 1"/>
                  <a:gd name="T4" fmla="*/ 0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3" y="1"/>
                      <a:pt x="3" y="1"/>
                    </a:cubicBezTo>
                    <a:cubicBezTo>
                      <a:pt x="0" y="0"/>
                      <a:pt x="0" y="0"/>
                      <a:pt x="0" y="0"/>
                    </a:cubicBezTo>
                    <a:lnTo>
                      <a:pt x="2"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0" name="Freeform 1755"/>
              <p:cNvSpPr/>
              <p:nvPr/>
            </p:nvSpPr>
            <p:spPr bwMode="auto">
              <a:xfrm>
                <a:off x="1187" y="2738"/>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1" name="Freeform 1756"/>
              <p:cNvSpPr/>
              <p:nvPr/>
            </p:nvSpPr>
            <p:spPr bwMode="auto">
              <a:xfrm>
                <a:off x="1178" y="2738"/>
                <a:ext cx="14" cy="2"/>
              </a:xfrm>
              <a:custGeom>
                <a:avLst/>
                <a:gdLst>
                  <a:gd name="T0" fmla="*/ 0 w 6"/>
                  <a:gd name="T1" fmla="*/ 1 h 1"/>
                  <a:gd name="T2" fmla="*/ 1 w 6"/>
                  <a:gd name="T3" fmla="*/ 1 h 1"/>
                  <a:gd name="T4" fmla="*/ 6 w 6"/>
                  <a:gd name="T5" fmla="*/ 1 h 1"/>
                  <a:gd name="T6" fmla="*/ 3 w 6"/>
                  <a:gd name="T7" fmla="*/ 0 h 1"/>
                  <a:gd name="T8" fmla="*/ 4 w 6"/>
                  <a:gd name="T9" fmla="*/ 1 h 1"/>
                  <a:gd name="T10" fmla="*/ 1 w 6"/>
                  <a:gd name="T11" fmla="*/ 0 h 1"/>
                  <a:gd name="T12" fmla="*/ 2 w 6"/>
                  <a:gd name="T13" fmla="*/ 1 h 1"/>
                  <a:gd name="T14" fmla="*/ 0 w 6"/>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1"/>
                    </a:moveTo>
                    <a:cubicBezTo>
                      <a:pt x="1" y="1"/>
                      <a:pt x="1" y="1"/>
                      <a:pt x="1" y="1"/>
                    </a:cubicBezTo>
                    <a:cubicBezTo>
                      <a:pt x="4" y="1"/>
                      <a:pt x="3" y="1"/>
                      <a:pt x="6" y="1"/>
                    </a:cubicBezTo>
                    <a:cubicBezTo>
                      <a:pt x="5" y="0"/>
                      <a:pt x="4" y="0"/>
                      <a:pt x="3" y="0"/>
                    </a:cubicBezTo>
                    <a:cubicBezTo>
                      <a:pt x="3" y="0"/>
                      <a:pt x="4" y="0"/>
                      <a:pt x="4" y="1"/>
                    </a:cubicBezTo>
                    <a:cubicBezTo>
                      <a:pt x="3" y="1"/>
                      <a:pt x="3" y="0"/>
                      <a:pt x="1" y="0"/>
                    </a:cubicBezTo>
                    <a:cubicBezTo>
                      <a:pt x="0" y="1"/>
                      <a:pt x="2" y="1"/>
                      <a:pt x="2" y="1"/>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2" name="Freeform 1757"/>
              <p:cNvSpPr/>
              <p:nvPr/>
            </p:nvSpPr>
            <p:spPr bwMode="auto">
              <a:xfrm>
                <a:off x="1182" y="2740"/>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3" name="Freeform 1758"/>
              <p:cNvSpPr/>
              <p:nvPr/>
            </p:nvSpPr>
            <p:spPr bwMode="auto">
              <a:xfrm>
                <a:off x="1185" y="2740"/>
                <a:ext cx="4" cy="3"/>
              </a:xfrm>
              <a:custGeom>
                <a:avLst/>
                <a:gdLst>
                  <a:gd name="T0" fmla="*/ 1 w 2"/>
                  <a:gd name="T1" fmla="*/ 0 h 1"/>
                  <a:gd name="T2" fmla="*/ 0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1"/>
                      <a:pt x="0" y="0"/>
                      <a:pt x="0" y="0"/>
                    </a:cubicBezTo>
                    <a:cubicBezTo>
                      <a:pt x="2" y="1"/>
                      <a:pt x="2" y="1"/>
                      <a:pt x="2" y="1"/>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4" name="Freeform 1759"/>
              <p:cNvSpPr/>
              <p:nvPr/>
            </p:nvSpPr>
            <p:spPr bwMode="auto">
              <a:xfrm>
                <a:off x="1187" y="2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5" name="Freeform 1760"/>
              <p:cNvSpPr/>
              <p:nvPr/>
            </p:nvSpPr>
            <p:spPr bwMode="auto">
              <a:xfrm>
                <a:off x="1180" y="2743"/>
                <a:ext cx="9" cy="2"/>
              </a:xfrm>
              <a:custGeom>
                <a:avLst/>
                <a:gdLst>
                  <a:gd name="T0" fmla="*/ 3 w 4"/>
                  <a:gd name="T1" fmla="*/ 1 h 1"/>
                  <a:gd name="T2" fmla="*/ 3 w 4"/>
                  <a:gd name="T3" fmla="*/ 0 h 1"/>
                  <a:gd name="T4" fmla="*/ 3 w 4"/>
                  <a:gd name="T5" fmla="*/ 1 h 1"/>
                  <a:gd name="T6" fmla="*/ 1 w 4"/>
                  <a:gd name="T7" fmla="*/ 0 h 1"/>
                  <a:gd name="T8" fmla="*/ 1 w 4"/>
                  <a:gd name="T9" fmla="*/ 0 h 1"/>
                  <a:gd name="T10" fmla="*/ 0 w 4"/>
                  <a:gd name="T11" fmla="*/ 0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4" y="1"/>
                      <a:pt x="3" y="1"/>
                      <a:pt x="3" y="0"/>
                    </a:cubicBezTo>
                    <a:cubicBezTo>
                      <a:pt x="3" y="1"/>
                      <a:pt x="3" y="1"/>
                      <a:pt x="3" y="1"/>
                    </a:cubicBezTo>
                    <a:cubicBezTo>
                      <a:pt x="2" y="1"/>
                      <a:pt x="1" y="0"/>
                      <a:pt x="1" y="0"/>
                    </a:cubicBezTo>
                    <a:cubicBezTo>
                      <a:pt x="1" y="0"/>
                      <a:pt x="2" y="0"/>
                      <a:pt x="1" y="0"/>
                    </a:cubicBezTo>
                    <a:cubicBezTo>
                      <a:pt x="0" y="0"/>
                      <a:pt x="0" y="0"/>
                      <a:pt x="0" y="0"/>
                    </a:cubicBezTo>
                    <a:cubicBezTo>
                      <a:pt x="0" y="0"/>
                      <a:pt x="2" y="1"/>
                      <a:pt x="3"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6" name="Freeform 1761"/>
              <p:cNvSpPr/>
              <p:nvPr/>
            </p:nvSpPr>
            <p:spPr bwMode="auto">
              <a:xfrm>
                <a:off x="1185" y="274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7" name="Freeform 1762"/>
              <p:cNvSpPr/>
              <p:nvPr/>
            </p:nvSpPr>
            <p:spPr bwMode="auto">
              <a:xfrm>
                <a:off x="1185" y="2743"/>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8" name="Freeform 1763"/>
              <p:cNvSpPr/>
              <p:nvPr/>
            </p:nvSpPr>
            <p:spPr bwMode="auto">
              <a:xfrm>
                <a:off x="1178" y="2745"/>
                <a:ext cx="9" cy="2"/>
              </a:xfrm>
              <a:custGeom>
                <a:avLst/>
                <a:gdLst>
                  <a:gd name="T0" fmla="*/ 4 w 4"/>
                  <a:gd name="T1" fmla="*/ 1 h 1"/>
                  <a:gd name="T2" fmla="*/ 3 w 4"/>
                  <a:gd name="T3" fmla="*/ 0 h 1"/>
                  <a:gd name="T4" fmla="*/ 0 w 4"/>
                  <a:gd name="T5" fmla="*/ 0 h 1"/>
                  <a:gd name="T6" fmla="*/ 1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2" y="0"/>
                      <a:pt x="4" y="0"/>
                      <a:pt x="3" y="0"/>
                    </a:cubicBezTo>
                    <a:cubicBezTo>
                      <a:pt x="3" y="0"/>
                      <a:pt x="1" y="0"/>
                      <a:pt x="0" y="0"/>
                    </a:cubicBezTo>
                    <a:cubicBezTo>
                      <a:pt x="1" y="1"/>
                      <a:pt x="1" y="1"/>
                      <a:pt x="1" y="1"/>
                    </a:cubicBezTo>
                    <a:cubicBezTo>
                      <a:pt x="1" y="1"/>
                      <a:pt x="3" y="1"/>
                      <a:pt x="4"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9" name="Freeform 1764"/>
              <p:cNvSpPr/>
              <p:nvPr/>
            </p:nvSpPr>
            <p:spPr bwMode="auto">
              <a:xfrm>
                <a:off x="1175"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0" name="Freeform 1765"/>
              <p:cNvSpPr/>
              <p:nvPr/>
            </p:nvSpPr>
            <p:spPr bwMode="auto">
              <a:xfrm>
                <a:off x="1170" y="2747"/>
                <a:ext cx="15" cy="5"/>
              </a:xfrm>
              <a:custGeom>
                <a:avLst/>
                <a:gdLst>
                  <a:gd name="T0" fmla="*/ 5 w 6"/>
                  <a:gd name="T1" fmla="*/ 2 h 2"/>
                  <a:gd name="T2" fmla="*/ 3 w 6"/>
                  <a:gd name="T3" fmla="*/ 1 h 2"/>
                  <a:gd name="T4" fmla="*/ 5 w 6"/>
                  <a:gd name="T5" fmla="*/ 1 h 2"/>
                  <a:gd name="T6" fmla="*/ 4 w 6"/>
                  <a:gd name="T7" fmla="*/ 0 h 2"/>
                  <a:gd name="T8" fmla="*/ 6 w 6"/>
                  <a:gd name="T9" fmla="*/ 1 h 2"/>
                  <a:gd name="T10" fmla="*/ 4 w 6"/>
                  <a:gd name="T11" fmla="*/ 0 h 2"/>
                  <a:gd name="T12" fmla="*/ 5 w 6"/>
                  <a:gd name="T13" fmla="*/ 0 h 2"/>
                  <a:gd name="T14" fmla="*/ 3 w 6"/>
                  <a:gd name="T15" fmla="*/ 0 h 2"/>
                  <a:gd name="T16" fmla="*/ 3 w 6"/>
                  <a:gd name="T17" fmla="*/ 0 h 2"/>
                  <a:gd name="T18" fmla="*/ 2 w 6"/>
                  <a:gd name="T19" fmla="*/ 0 h 2"/>
                  <a:gd name="T20" fmla="*/ 1 w 6"/>
                  <a:gd name="T21" fmla="*/ 1 h 2"/>
                  <a:gd name="T22" fmla="*/ 5 w 6"/>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
                    <a:moveTo>
                      <a:pt x="5" y="2"/>
                    </a:moveTo>
                    <a:cubicBezTo>
                      <a:pt x="3" y="1"/>
                      <a:pt x="3" y="1"/>
                      <a:pt x="3" y="1"/>
                    </a:cubicBezTo>
                    <a:cubicBezTo>
                      <a:pt x="4" y="1"/>
                      <a:pt x="4" y="1"/>
                      <a:pt x="5" y="1"/>
                    </a:cubicBezTo>
                    <a:cubicBezTo>
                      <a:pt x="5" y="1"/>
                      <a:pt x="4" y="1"/>
                      <a:pt x="4" y="0"/>
                    </a:cubicBezTo>
                    <a:cubicBezTo>
                      <a:pt x="6" y="1"/>
                      <a:pt x="4" y="1"/>
                      <a:pt x="6" y="1"/>
                    </a:cubicBezTo>
                    <a:cubicBezTo>
                      <a:pt x="6" y="1"/>
                      <a:pt x="6" y="0"/>
                      <a:pt x="4" y="0"/>
                    </a:cubicBezTo>
                    <a:cubicBezTo>
                      <a:pt x="5" y="0"/>
                      <a:pt x="5" y="0"/>
                      <a:pt x="5" y="0"/>
                    </a:cubicBezTo>
                    <a:cubicBezTo>
                      <a:pt x="3" y="0"/>
                      <a:pt x="3" y="0"/>
                      <a:pt x="3" y="0"/>
                    </a:cubicBezTo>
                    <a:cubicBezTo>
                      <a:pt x="3" y="0"/>
                      <a:pt x="5" y="0"/>
                      <a:pt x="3" y="0"/>
                    </a:cubicBezTo>
                    <a:cubicBezTo>
                      <a:pt x="2" y="0"/>
                      <a:pt x="2" y="0"/>
                      <a:pt x="2" y="0"/>
                    </a:cubicBezTo>
                    <a:cubicBezTo>
                      <a:pt x="2" y="0"/>
                      <a:pt x="0" y="0"/>
                      <a:pt x="1" y="1"/>
                    </a:cubicBezTo>
                    <a:cubicBezTo>
                      <a:pt x="1" y="1"/>
                      <a:pt x="4" y="1"/>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1" name="Freeform 1766"/>
              <p:cNvSpPr/>
              <p:nvPr/>
            </p:nvSpPr>
            <p:spPr bwMode="auto">
              <a:xfrm>
                <a:off x="1175" y="2750"/>
                <a:ext cx="3" cy="2"/>
              </a:xfrm>
              <a:custGeom>
                <a:avLst/>
                <a:gdLst>
                  <a:gd name="T0" fmla="*/ 3 w 3"/>
                  <a:gd name="T1" fmla="*/ 2 h 2"/>
                  <a:gd name="T2" fmla="*/ 0 w 3"/>
                  <a:gd name="T3" fmla="*/ 0 h 2"/>
                  <a:gd name="T4" fmla="*/ 3 w 3"/>
                  <a:gd name="T5" fmla="*/ 2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3" y="2"/>
                    </a:lnTo>
                    <a:lnTo>
                      <a:pt x="3"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2" name="Freeform 1767"/>
              <p:cNvSpPr/>
              <p:nvPr/>
            </p:nvSpPr>
            <p:spPr bwMode="auto">
              <a:xfrm>
                <a:off x="1170" y="2752"/>
                <a:ext cx="15" cy="2"/>
              </a:xfrm>
              <a:custGeom>
                <a:avLst/>
                <a:gdLst>
                  <a:gd name="T0" fmla="*/ 6 w 6"/>
                  <a:gd name="T1" fmla="*/ 1 h 1"/>
                  <a:gd name="T2" fmla="*/ 4 w 6"/>
                  <a:gd name="T3" fmla="*/ 0 h 1"/>
                  <a:gd name="T4" fmla="*/ 5 w 6"/>
                  <a:gd name="T5" fmla="*/ 0 h 1"/>
                  <a:gd name="T6" fmla="*/ 4 w 6"/>
                  <a:gd name="T7" fmla="*/ 0 h 1"/>
                  <a:gd name="T8" fmla="*/ 4 w 6"/>
                  <a:gd name="T9" fmla="*/ 1 h 1"/>
                  <a:gd name="T10" fmla="*/ 2 w 6"/>
                  <a:gd name="T11" fmla="*/ 0 h 1"/>
                  <a:gd name="T12" fmla="*/ 2 w 6"/>
                  <a:gd name="T13" fmla="*/ 0 h 1"/>
                  <a:gd name="T14" fmla="*/ 3 w 6"/>
                  <a:gd name="T15" fmla="*/ 1 h 1"/>
                  <a:gd name="T16" fmla="*/ 3 w 6"/>
                  <a:gd name="T17" fmla="*/ 1 h 1"/>
                  <a:gd name="T18" fmla="*/ 4 w 6"/>
                  <a:gd name="T19" fmla="*/ 1 h 1"/>
                  <a:gd name="T20" fmla="*/ 6 w 6"/>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
                    <a:moveTo>
                      <a:pt x="6" y="1"/>
                    </a:moveTo>
                    <a:cubicBezTo>
                      <a:pt x="4" y="0"/>
                      <a:pt x="4" y="0"/>
                      <a:pt x="4" y="0"/>
                    </a:cubicBezTo>
                    <a:cubicBezTo>
                      <a:pt x="4" y="0"/>
                      <a:pt x="5" y="0"/>
                      <a:pt x="5" y="0"/>
                    </a:cubicBezTo>
                    <a:cubicBezTo>
                      <a:pt x="5" y="0"/>
                      <a:pt x="4" y="0"/>
                      <a:pt x="4" y="0"/>
                    </a:cubicBezTo>
                    <a:cubicBezTo>
                      <a:pt x="2" y="0"/>
                      <a:pt x="4" y="0"/>
                      <a:pt x="4" y="1"/>
                    </a:cubicBezTo>
                    <a:cubicBezTo>
                      <a:pt x="4" y="1"/>
                      <a:pt x="3" y="0"/>
                      <a:pt x="2" y="0"/>
                    </a:cubicBezTo>
                    <a:cubicBezTo>
                      <a:pt x="2" y="0"/>
                      <a:pt x="2" y="0"/>
                      <a:pt x="2" y="0"/>
                    </a:cubicBezTo>
                    <a:cubicBezTo>
                      <a:pt x="0" y="0"/>
                      <a:pt x="2" y="1"/>
                      <a:pt x="3" y="1"/>
                    </a:cubicBezTo>
                    <a:cubicBezTo>
                      <a:pt x="3" y="1"/>
                      <a:pt x="3" y="1"/>
                      <a:pt x="3" y="1"/>
                    </a:cubicBezTo>
                    <a:cubicBezTo>
                      <a:pt x="4" y="1"/>
                      <a:pt x="4" y="1"/>
                      <a:pt x="4" y="1"/>
                    </a:cubicBezTo>
                    <a:cubicBezTo>
                      <a:pt x="5" y="1"/>
                      <a:pt x="6" y="1"/>
                      <a:pt x="6"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3" name="Freeform 1768"/>
              <p:cNvSpPr/>
              <p:nvPr/>
            </p:nvSpPr>
            <p:spPr bwMode="auto">
              <a:xfrm>
                <a:off x="1182" y="2752"/>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4" name="Freeform 1769"/>
              <p:cNvSpPr/>
              <p:nvPr/>
            </p:nvSpPr>
            <p:spPr bwMode="auto">
              <a:xfrm>
                <a:off x="1175" y="2754"/>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5" name="Freeform 1770"/>
              <p:cNvSpPr/>
              <p:nvPr/>
            </p:nvSpPr>
            <p:spPr bwMode="auto">
              <a:xfrm>
                <a:off x="1182" y="2754"/>
                <a:ext cx="3" cy="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1"/>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6" name="Freeform 1771"/>
              <p:cNvSpPr/>
              <p:nvPr/>
            </p:nvSpPr>
            <p:spPr bwMode="auto">
              <a:xfrm>
                <a:off x="1156" y="2754"/>
                <a:ext cx="38" cy="24"/>
              </a:xfrm>
              <a:custGeom>
                <a:avLst/>
                <a:gdLst>
                  <a:gd name="T0" fmla="*/ 15 w 16"/>
                  <a:gd name="T1" fmla="*/ 7 h 10"/>
                  <a:gd name="T2" fmla="*/ 14 w 16"/>
                  <a:gd name="T3" fmla="*/ 7 h 10"/>
                  <a:gd name="T4" fmla="*/ 13 w 16"/>
                  <a:gd name="T5" fmla="*/ 7 h 10"/>
                  <a:gd name="T6" fmla="*/ 11 w 16"/>
                  <a:gd name="T7" fmla="*/ 6 h 10"/>
                  <a:gd name="T8" fmla="*/ 11 w 16"/>
                  <a:gd name="T9" fmla="*/ 7 h 10"/>
                  <a:gd name="T10" fmla="*/ 10 w 16"/>
                  <a:gd name="T11" fmla="*/ 7 h 10"/>
                  <a:gd name="T12" fmla="*/ 11 w 16"/>
                  <a:gd name="T13" fmla="*/ 9 h 10"/>
                  <a:gd name="T14" fmla="*/ 10 w 16"/>
                  <a:gd name="T15" fmla="*/ 7 h 10"/>
                  <a:gd name="T16" fmla="*/ 11 w 16"/>
                  <a:gd name="T17" fmla="*/ 3 h 10"/>
                  <a:gd name="T18" fmla="*/ 9 w 16"/>
                  <a:gd name="T19" fmla="*/ 3 h 10"/>
                  <a:gd name="T20" fmla="*/ 11 w 16"/>
                  <a:gd name="T21" fmla="*/ 3 h 10"/>
                  <a:gd name="T22" fmla="*/ 11 w 16"/>
                  <a:gd name="T23" fmla="*/ 3 h 10"/>
                  <a:gd name="T24" fmla="*/ 11 w 16"/>
                  <a:gd name="T25" fmla="*/ 2 h 10"/>
                  <a:gd name="T26" fmla="*/ 9 w 16"/>
                  <a:gd name="T27" fmla="*/ 1 h 10"/>
                  <a:gd name="T28" fmla="*/ 12 w 16"/>
                  <a:gd name="T29" fmla="*/ 1 h 10"/>
                  <a:gd name="T30" fmla="*/ 10 w 16"/>
                  <a:gd name="T31" fmla="*/ 1 h 10"/>
                  <a:gd name="T32" fmla="*/ 8 w 16"/>
                  <a:gd name="T33" fmla="*/ 1 h 10"/>
                  <a:gd name="T34" fmla="*/ 7 w 16"/>
                  <a:gd name="T35" fmla="*/ 0 h 10"/>
                  <a:gd name="T36" fmla="*/ 10 w 16"/>
                  <a:gd name="T37" fmla="*/ 3 h 10"/>
                  <a:gd name="T38" fmla="*/ 8 w 16"/>
                  <a:gd name="T39" fmla="*/ 3 h 10"/>
                  <a:gd name="T40" fmla="*/ 7 w 16"/>
                  <a:gd name="T41" fmla="*/ 4 h 10"/>
                  <a:gd name="T42" fmla="*/ 9 w 16"/>
                  <a:gd name="T43" fmla="*/ 5 h 10"/>
                  <a:gd name="T44" fmla="*/ 8 w 16"/>
                  <a:gd name="T45" fmla="*/ 5 h 10"/>
                  <a:gd name="T46" fmla="*/ 9 w 16"/>
                  <a:gd name="T47" fmla="*/ 6 h 10"/>
                  <a:gd name="T48" fmla="*/ 7 w 16"/>
                  <a:gd name="T49" fmla="*/ 6 h 10"/>
                  <a:gd name="T50" fmla="*/ 10 w 16"/>
                  <a:gd name="T51" fmla="*/ 7 h 10"/>
                  <a:gd name="T52" fmla="*/ 6 w 16"/>
                  <a:gd name="T53" fmla="*/ 6 h 10"/>
                  <a:gd name="T54" fmla="*/ 7 w 16"/>
                  <a:gd name="T55" fmla="*/ 7 h 10"/>
                  <a:gd name="T56" fmla="*/ 8 w 16"/>
                  <a:gd name="T57" fmla="*/ 7 h 10"/>
                  <a:gd name="T58" fmla="*/ 6 w 16"/>
                  <a:gd name="T59" fmla="*/ 7 h 10"/>
                  <a:gd name="T60" fmla="*/ 6 w 16"/>
                  <a:gd name="T61" fmla="*/ 7 h 10"/>
                  <a:gd name="T62" fmla="*/ 7 w 16"/>
                  <a:gd name="T63" fmla="*/ 7 h 10"/>
                  <a:gd name="T64" fmla="*/ 7 w 16"/>
                  <a:gd name="T65" fmla="*/ 7 h 10"/>
                  <a:gd name="T66" fmla="*/ 7 w 16"/>
                  <a:gd name="T67" fmla="*/ 7 h 10"/>
                  <a:gd name="T68" fmla="*/ 7 w 16"/>
                  <a:gd name="T69" fmla="*/ 7 h 10"/>
                  <a:gd name="T70" fmla="*/ 7 w 16"/>
                  <a:gd name="T71" fmla="*/ 7 h 10"/>
                  <a:gd name="T72" fmla="*/ 7 w 16"/>
                  <a:gd name="T73" fmla="*/ 7 h 10"/>
                  <a:gd name="T74" fmla="*/ 7 w 16"/>
                  <a:gd name="T75" fmla="*/ 7 h 10"/>
                  <a:gd name="T76" fmla="*/ 14 w 16"/>
                  <a:gd name="T77" fmla="*/ 10 h 10"/>
                  <a:gd name="T78" fmla="*/ 14 w 16"/>
                  <a:gd name="T79" fmla="*/ 10 h 10"/>
                  <a:gd name="T80" fmla="*/ 14 w 16"/>
                  <a:gd name="T81" fmla="*/ 10 h 10"/>
                  <a:gd name="T82" fmla="*/ 14 w 16"/>
                  <a:gd name="T83" fmla="*/ 10 h 10"/>
                  <a:gd name="T84" fmla="*/ 13 w 16"/>
                  <a:gd name="T85" fmla="*/ 9 h 10"/>
                  <a:gd name="T86" fmla="*/ 12 w 16"/>
                  <a:gd name="T87" fmla="*/ 9 h 10"/>
                  <a:gd name="T88" fmla="*/ 13 w 16"/>
                  <a:gd name="T89" fmla="*/ 8 h 10"/>
                  <a:gd name="T90" fmla="*/ 15 w 16"/>
                  <a:gd name="T91" fmla="*/ 9 h 10"/>
                  <a:gd name="T92" fmla="*/ 16 w 16"/>
                  <a:gd name="T93" fmla="*/ 9 h 10"/>
                  <a:gd name="T94" fmla="*/ 13 w 16"/>
                  <a:gd name="T95" fmla="*/ 7 h 10"/>
                  <a:gd name="T96" fmla="*/ 15 w 16"/>
                  <a:gd name="T9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0">
                    <a:moveTo>
                      <a:pt x="15" y="7"/>
                    </a:moveTo>
                    <a:cubicBezTo>
                      <a:pt x="14" y="7"/>
                      <a:pt x="14" y="7"/>
                      <a:pt x="14" y="7"/>
                    </a:cubicBezTo>
                    <a:cubicBezTo>
                      <a:pt x="13" y="7"/>
                      <a:pt x="13" y="7"/>
                      <a:pt x="13" y="7"/>
                    </a:cubicBezTo>
                    <a:cubicBezTo>
                      <a:pt x="12" y="7"/>
                      <a:pt x="12" y="6"/>
                      <a:pt x="11" y="6"/>
                    </a:cubicBezTo>
                    <a:cubicBezTo>
                      <a:pt x="10" y="7"/>
                      <a:pt x="12" y="7"/>
                      <a:pt x="11" y="7"/>
                    </a:cubicBezTo>
                    <a:cubicBezTo>
                      <a:pt x="10" y="7"/>
                      <a:pt x="10" y="7"/>
                      <a:pt x="10" y="7"/>
                    </a:cubicBezTo>
                    <a:cubicBezTo>
                      <a:pt x="11" y="8"/>
                      <a:pt x="12" y="9"/>
                      <a:pt x="11" y="9"/>
                    </a:cubicBezTo>
                    <a:cubicBezTo>
                      <a:pt x="10" y="8"/>
                      <a:pt x="10" y="8"/>
                      <a:pt x="10" y="7"/>
                    </a:cubicBezTo>
                    <a:cubicBezTo>
                      <a:pt x="11" y="6"/>
                      <a:pt x="10" y="5"/>
                      <a:pt x="11" y="3"/>
                    </a:cubicBezTo>
                    <a:cubicBezTo>
                      <a:pt x="9" y="3"/>
                      <a:pt x="9" y="3"/>
                      <a:pt x="9" y="3"/>
                    </a:cubicBezTo>
                    <a:cubicBezTo>
                      <a:pt x="10" y="3"/>
                      <a:pt x="9" y="2"/>
                      <a:pt x="11" y="3"/>
                    </a:cubicBezTo>
                    <a:cubicBezTo>
                      <a:pt x="10" y="3"/>
                      <a:pt x="11" y="3"/>
                      <a:pt x="11" y="3"/>
                    </a:cubicBezTo>
                    <a:cubicBezTo>
                      <a:pt x="12" y="3"/>
                      <a:pt x="11" y="2"/>
                      <a:pt x="11" y="2"/>
                    </a:cubicBezTo>
                    <a:cubicBezTo>
                      <a:pt x="11" y="2"/>
                      <a:pt x="9" y="2"/>
                      <a:pt x="9" y="1"/>
                    </a:cubicBezTo>
                    <a:cubicBezTo>
                      <a:pt x="11" y="2"/>
                      <a:pt x="9" y="1"/>
                      <a:pt x="12" y="1"/>
                    </a:cubicBezTo>
                    <a:cubicBezTo>
                      <a:pt x="12" y="1"/>
                      <a:pt x="10" y="1"/>
                      <a:pt x="10" y="1"/>
                    </a:cubicBezTo>
                    <a:cubicBezTo>
                      <a:pt x="9" y="0"/>
                      <a:pt x="9" y="1"/>
                      <a:pt x="8" y="1"/>
                    </a:cubicBezTo>
                    <a:cubicBezTo>
                      <a:pt x="7" y="0"/>
                      <a:pt x="9" y="1"/>
                      <a:pt x="7" y="0"/>
                    </a:cubicBezTo>
                    <a:cubicBezTo>
                      <a:pt x="7" y="1"/>
                      <a:pt x="9" y="2"/>
                      <a:pt x="10" y="3"/>
                    </a:cubicBezTo>
                    <a:cubicBezTo>
                      <a:pt x="8" y="3"/>
                      <a:pt x="8" y="3"/>
                      <a:pt x="8" y="3"/>
                    </a:cubicBezTo>
                    <a:cubicBezTo>
                      <a:pt x="9" y="4"/>
                      <a:pt x="9" y="4"/>
                      <a:pt x="7" y="4"/>
                    </a:cubicBezTo>
                    <a:cubicBezTo>
                      <a:pt x="8" y="4"/>
                      <a:pt x="6" y="5"/>
                      <a:pt x="9" y="5"/>
                    </a:cubicBezTo>
                    <a:cubicBezTo>
                      <a:pt x="8" y="5"/>
                      <a:pt x="8" y="5"/>
                      <a:pt x="8" y="5"/>
                    </a:cubicBezTo>
                    <a:cubicBezTo>
                      <a:pt x="9" y="6"/>
                      <a:pt x="9" y="6"/>
                      <a:pt x="9" y="6"/>
                    </a:cubicBezTo>
                    <a:cubicBezTo>
                      <a:pt x="9" y="6"/>
                      <a:pt x="7" y="6"/>
                      <a:pt x="7" y="6"/>
                    </a:cubicBezTo>
                    <a:cubicBezTo>
                      <a:pt x="9" y="6"/>
                      <a:pt x="9" y="6"/>
                      <a:pt x="10" y="7"/>
                    </a:cubicBezTo>
                    <a:cubicBezTo>
                      <a:pt x="8" y="7"/>
                      <a:pt x="7" y="7"/>
                      <a:pt x="6" y="6"/>
                    </a:cubicBezTo>
                    <a:cubicBezTo>
                      <a:pt x="7" y="7"/>
                      <a:pt x="7" y="7"/>
                      <a:pt x="7" y="7"/>
                    </a:cubicBezTo>
                    <a:cubicBezTo>
                      <a:pt x="7" y="7"/>
                      <a:pt x="8" y="7"/>
                      <a:pt x="8" y="7"/>
                    </a:cubicBezTo>
                    <a:cubicBezTo>
                      <a:pt x="8" y="8"/>
                      <a:pt x="7" y="7"/>
                      <a:pt x="6" y="7"/>
                    </a:cubicBezTo>
                    <a:cubicBezTo>
                      <a:pt x="6" y="7"/>
                      <a:pt x="6" y="7"/>
                      <a:pt x="6"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10" y="8"/>
                      <a:pt x="0" y="5"/>
                      <a:pt x="14" y="10"/>
                    </a:cubicBezTo>
                    <a:cubicBezTo>
                      <a:pt x="14" y="10"/>
                      <a:pt x="14" y="10"/>
                      <a:pt x="14" y="10"/>
                    </a:cubicBezTo>
                    <a:cubicBezTo>
                      <a:pt x="14" y="10"/>
                      <a:pt x="14" y="10"/>
                      <a:pt x="14" y="10"/>
                    </a:cubicBezTo>
                    <a:cubicBezTo>
                      <a:pt x="14" y="10"/>
                      <a:pt x="14" y="10"/>
                      <a:pt x="14" y="10"/>
                    </a:cubicBezTo>
                    <a:cubicBezTo>
                      <a:pt x="13" y="9"/>
                      <a:pt x="13" y="9"/>
                      <a:pt x="13" y="9"/>
                    </a:cubicBezTo>
                    <a:cubicBezTo>
                      <a:pt x="12" y="9"/>
                      <a:pt x="12" y="9"/>
                      <a:pt x="12" y="9"/>
                    </a:cubicBezTo>
                    <a:cubicBezTo>
                      <a:pt x="12" y="8"/>
                      <a:pt x="13" y="8"/>
                      <a:pt x="13" y="8"/>
                    </a:cubicBezTo>
                    <a:cubicBezTo>
                      <a:pt x="15" y="8"/>
                      <a:pt x="14" y="8"/>
                      <a:pt x="15" y="9"/>
                    </a:cubicBezTo>
                    <a:cubicBezTo>
                      <a:pt x="15" y="9"/>
                      <a:pt x="15" y="9"/>
                      <a:pt x="16" y="9"/>
                    </a:cubicBezTo>
                    <a:cubicBezTo>
                      <a:pt x="15" y="8"/>
                      <a:pt x="14" y="8"/>
                      <a:pt x="13" y="7"/>
                    </a:cubicBezTo>
                    <a:cubicBezTo>
                      <a:pt x="15" y="8"/>
                      <a:pt x="15" y="7"/>
                      <a:pt x="15"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7" name="Freeform 1772"/>
              <p:cNvSpPr/>
              <p:nvPr/>
            </p:nvSpPr>
            <p:spPr bwMode="auto">
              <a:xfrm>
                <a:off x="1194" y="2776"/>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8" name="Freeform 1773"/>
              <p:cNvSpPr/>
              <p:nvPr/>
            </p:nvSpPr>
            <p:spPr bwMode="auto">
              <a:xfrm>
                <a:off x="1192" y="27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9" name="Freeform 1774"/>
              <p:cNvSpPr/>
              <p:nvPr/>
            </p:nvSpPr>
            <p:spPr bwMode="auto">
              <a:xfrm>
                <a:off x="1178" y="2773"/>
                <a:ext cx="4" cy="3"/>
              </a:xfrm>
              <a:custGeom>
                <a:avLst/>
                <a:gdLst>
                  <a:gd name="T0" fmla="*/ 1 w 2"/>
                  <a:gd name="T1" fmla="*/ 1 h 1"/>
                  <a:gd name="T2" fmla="*/ 2 w 2"/>
                  <a:gd name="T3" fmla="*/ 1 h 1"/>
                  <a:gd name="T4" fmla="*/ 2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0" y="0"/>
                      <a:pt x="2" y="1"/>
                      <a:pt x="2" y="1"/>
                    </a:cubicBezTo>
                    <a:cubicBezTo>
                      <a:pt x="2" y="1"/>
                      <a:pt x="2" y="1"/>
                      <a:pt x="2" y="1"/>
                    </a:cubicBezTo>
                    <a:cubicBezTo>
                      <a:pt x="1" y="1"/>
                      <a:pt x="2"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0" name="Freeform 1775"/>
              <p:cNvSpPr/>
              <p:nvPr/>
            </p:nvSpPr>
            <p:spPr bwMode="auto">
              <a:xfrm>
                <a:off x="1168" y="276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1" name="Freeform 1776"/>
              <p:cNvSpPr/>
              <p:nvPr/>
            </p:nvSpPr>
            <p:spPr bwMode="auto">
              <a:xfrm>
                <a:off x="1170" y="2764"/>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2" name="Rectangle 1777"/>
              <p:cNvSpPr>
                <a:spLocks noChangeArrowheads="1"/>
              </p:cNvSpPr>
              <p:nvPr/>
            </p:nvSpPr>
            <p:spPr bwMode="auto">
              <a:xfrm>
                <a:off x="1194" y="277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33" name="Freeform 1778"/>
              <p:cNvSpPr/>
              <p:nvPr/>
            </p:nvSpPr>
            <p:spPr bwMode="auto">
              <a:xfrm>
                <a:off x="1178" y="2754"/>
                <a:ext cx="19" cy="17"/>
              </a:xfrm>
              <a:custGeom>
                <a:avLst/>
                <a:gdLst>
                  <a:gd name="T0" fmla="*/ 2 w 8"/>
                  <a:gd name="T1" fmla="*/ 1 h 7"/>
                  <a:gd name="T2" fmla="*/ 1 w 8"/>
                  <a:gd name="T3" fmla="*/ 2 h 7"/>
                  <a:gd name="T4" fmla="*/ 4 w 8"/>
                  <a:gd name="T5" fmla="*/ 3 h 7"/>
                  <a:gd name="T6" fmla="*/ 1 w 8"/>
                  <a:gd name="T7" fmla="*/ 2 h 7"/>
                  <a:gd name="T8" fmla="*/ 3 w 8"/>
                  <a:gd name="T9" fmla="*/ 4 h 7"/>
                  <a:gd name="T10" fmla="*/ 2 w 8"/>
                  <a:gd name="T11" fmla="*/ 4 h 7"/>
                  <a:gd name="T12" fmla="*/ 5 w 8"/>
                  <a:gd name="T13" fmla="*/ 5 h 7"/>
                  <a:gd name="T14" fmla="*/ 1 w 8"/>
                  <a:gd name="T15" fmla="*/ 5 h 7"/>
                  <a:gd name="T16" fmla="*/ 1 w 8"/>
                  <a:gd name="T17" fmla="*/ 5 h 7"/>
                  <a:gd name="T18" fmla="*/ 2 w 8"/>
                  <a:gd name="T19" fmla="*/ 6 h 7"/>
                  <a:gd name="T20" fmla="*/ 4 w 8"/>
                  <a:gd name="T21" fmla="*/ 6 h 7"/>
                  <a:gd name="T22" fmla="*/ 6 w 8"/>
                  <a:gd name="T23" fmla="*/ 7 h 7"/>
                  <a:gd name="T24" fmla="*/ 5 w 8"/>
                  <a:gd name="T25" fmla="*/ 6 h 7"/>
                  <a:gd name="T26" fmla="*/ 6 w 8"/>
                  <a:gd name="T27" fmla="*/ 6 h 7"/>
                  <a:gd name="T28" fmla="*/ 5 w 8"/>
                  <a:gd name="T29" fmla="*/ 6 h 7"/>
                  <a:gd name="T30" fmla="*/ 6 w 8"/>
                  <a:gd name="T31" fmla="*/ 6 h 7"/>
                  <a:gd name="T32" fmla="*/ 5 w 8"/>
                  <a:gd name="T33" fmla="*/ 5 h 7"/>
                  <a:gd name="T34" fmla="*/ 6 w 8"/>
                  <a:gd name="T35" fmla="*/ 5 h 7"/>
                  <a:gd name="T36" fmla="*/ 4 w 8"/>
                  <a:gd name="T37" fmla="*/ 4 h 7"/>
                  <a:gd name="T38" fmla="*/ 6 w 8"/>
                  <a:gd name="T39" fmla="*/ 4 h 7"/>
                  <a:gd name="T40" fmla="*/ 5 w 8"/>
                  <a:gd name="T41" fmla="*/ 4 h 7"/>
                  <a:gd name="T42" fmla="*/ 7 w 8"/>
                  <a:gd name="T43" fmla="*/ 3 h 7"/>
                  <a:gd name="T44" fmla="*/ 5 w 8"/>
                  <a:gd name="T45" fmla="*/ 3 h 7"/>
                  <a:gd name="T46" fmla="*/ 6 w 8"/>
                  <a:gd name="T47" fmla="*/ 4 h 7"/>
                  <a:gd name="T48" fmla="*/ 3 w 8"/>
                  <a:gd name="T49" fmla="*/ 3 h 7"/>
                  <a:gd name="T50" fmla="*/ 6 w 8"/>
                  <a:gd name="T51" fmla="*/ 3 h 7"/>
                  <a:gd name="T52" fmla="*/ 6 w 8"/>
                  <a:gd name="T53" fmla="*/ 2 h 7"/>
                  <a:gd name="T54" fmla="*/ 6 w 8"/>
                  <a:gd name="T55" fmla="*/ 2 h 7"/>
                  <a:gd name="T56" fmla="*/ 5 w 8"/>
                  <a:gd name="T57" fmla="*/ 1 h 7"/>
                  <a:gd name="T58" fmla="*/ 4 w 8"/>
                  <a:gd name="T59" fmla="*/ 1 h 7"/>
                  <a:gd name="T60" fmla="*/ 4 w 8"/>
                  <a:gd name="T61" fmla="*/ 1 h 7"/>
                  <a:gd name="T62" fmla="*/ 4 w 8"/>
                  <a:gd name="T63" fmla="*/ 1 h 7"/>
                  <a:gd name="T64" fmla="*/ 2 w 8"/>
                  <a:gd name="T65" fmla="*/ 0 h 7"/>
                  <a:gd name="T66" fmla="*/ 3 w 8"/>
                  <a:gd name="T67" fmla="*/ 1 h 7"/>
                  <a:gd name="T68" fmla="*/ 2 w 8"/>
                  <a:gd name="T6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2" y="1"/>
                    </a:moveTo>
                    <a:cubicBezTo>
                      <a:pt x="0" y="1"/>
                      <a:pt x="1" y="1"/>
                      <a:pt x="1" y="2"/>
                    </a:cubicBezTo>
                    <a:cubicBezTo>
                      <a:pt x="2" y="2"/>
                      <a:pt x="4" y="2"/>
                      <a:pt x="4" y="3"/>
                    </a:cubicBezTo>
                    <a:cubicBezTo>
                      <a:pt x="1" y="2"/>
                      <a:pt x="1" y="2"/>
                      <a:pt x="1" y="2"/>
                    </a:cubicBezTo>
                    <a:cubicBezTo>
                      <a:pt x="1" y="3"/>
                      <a:pt x="1" y="4"/>
                      <a:pt x="3" y="4"/>
                    </a:cubicBezTo>
                    <a:cubicBezTo>
                      <a:pt x="3" y="4"/>
                      <a:pt x="2" y="5"/>
                      <a:pt x="2" y="4"/>
                    </a:cubicBezTo>
                    <a:cubicBezTo>
                      <a:pt x="2" y="5"/>
                      <a:pt x="6" y="5"/>
                      <a:pt x="5" y="5"/>
                    </a:cubicBezTo>
                    <a:cubicBezTo>
                      <a:pt x="3" y="5"/>
                      <a:pt x="3" y="5"/>
                      <a:pt x="1" y="5"/>
                    </a:cubicBezTo>
                    <a:cubicBezTo>
                      <a:pt x="1" y="5"/>
                      <a:pt x="1" y="5"/>
                      <a:pt x="1" y="5"/>
                    </a:cubicBezTo>
                    <a:cubicBezTo>
                      <a:pt x="1" y="5"/>
                      <a:pt x="2" y="6"/>
                      <a:pt x="2" y="6"/>
                    </a:cubicBezTo>
                    <a:cubicBezTo>
                      <a:pt x="3" y="6"/>
                      <a:pt x="4" y="6"/>
                      <a:pt x="4" y="6"/>
                    </a:cubicBezTo>
                    <a:cubicBezTo>
                      <a:pt x="4" y="6"/>
                      <a:pt x="5" y="7"/>
                      <a:pt x="6" y="7"/>
                    </a:cubicBezTo>
                    <a:cubicBezTo>
                      <a:pt x="5" y="6"/>
                      <a:pt x="6" y="6"/>
                      <a:pt x="5" y="6"/>
                    </a:cubicBezTo>
                    <a:cubicBezTo>
                      <a:pt x="6" y="6"/>
                      <a:pt x="5" y="6"/>
                      <a:pt x="6" y="6"/>
                    </a:cubicBezTo>
                    <a:cubicBezTo>
                      <a:pt x="5" y="6"/>
                      <a:pt x="5" y="6"/>
                      <a:pt x="5" y="6"/>
                    </a:cubicBezTo>
                    <a:cubicBezTo>
                      <a:pt x="5" y="5"/>
                      <a:pt x="6" y="6"/>
                      <a:pt x="6" y="6"/>
                    </a:cubicBezTo>
                    <a:cubicBezTo>
                      <a:pt x="6" y="5"/>
                      <a:pt x="5" y="5"/>
                      <a:pt x="5" y="5"/>
                    </a:cubicBezTo>
                    <a:cubicBezTo>
                      <a:pt x="6" y="5"/>
                      <a:pt x="6" y="5"/>
                      <a:pt x="6" y="5"/>
                    </a:cubicBezTo>
                    <a:cubicBezTo>
                      <a:pt x="5" y="5"/>
                      <a:pt x="6" y="5"/>
                      <a:pt x="4" y="4"/>
                    </a:cubicBezTo>
                    <a:cubicBezTo>
                      <a:pt x="6" y="4"/>
                      <a:pt x="6" y="4"/>
                      <a:pt x="6" y="4"/>
                    </a:cubicBezTo>
                    <a:cubicBezTo>
                      <a:pt x="5" y="4"/>
                      <a:pt x="5" y="4"/>
                      <a:pt x="5" y="4"/>
                    </a:cubicBezTo>
                    <a:cubicBezTo>
                      <a:pt x="5" y="4"/>
                      <a:pt x="8" y="4"/>
                      <a:pt x="7" y="3"/>
                    </a:cubicBezTo>
                    <a:cubicBezTo>
                      <a:pt x="6" y="3"/>
                      <a:pt x="6" y="3"/>
                      <a:pt x="5" y="3"/>
                    </a:cubicBezTo>
                    <a:cubicBezTo>
                      <a:pt x="5" y="3"/>
                      <a:pt x="6" y="3"/>
                      <a:pt x="6" y="4"/>
                    </a:cubicBezTo>
                    <a:cubicBezTo>
                      <a:pt x="5" y="4"/>
                      <a:pt x="4" y="3"/>
                      <a:pt x="3" y="3"/>
                    </a:cubicBezTo>
                    <a:cubicBezTo>
                      <a:pt x="5" y="3"/>
                      <a:pt x="3" y="3"/>
                      <a:pt x="6" y="3"/>
                    </a:cubicBezTo>
                    <a:cubicBezTo>
                      <a:pt x="6" y="2"/>
                      <a:pt x="5" y="2"/>
                      <a:pt x="6" y="2"/>
                    </a:cubicBezTo>
                    <a:cubicBezTo>
                      <a:pt x="6" y="2"/>
                      <a:pt x="6" y="2"/>
                      <a:pt x="6" y="2"/>
                    </a:cubicBezTo>
                    <a:cubicBezTo>
                      <a:pt x="4" y="2"/>
                      <a:pt x="7" y="2"/>
                      <a:pt x="5" y="1"/>
                    </a:cubicBezTo>
                    <a:cubicBezTo>
                      <a:pt x="4" y="1"/>
                      <a:pt x="4" y="1"/>
                      <a:pt x="4" y="1"/>
                    </a:cubicBezTo>
                    <a:cubicBezTo>
                      <a:pt x="4" y="1"/>
                      <a:pt x="4" y="1"/>
                      <a:pt x="4" y="1"/>
                    </a:cubicBezTo>
                    <a:cubicBezTo>
                      <a:pt x="4" y="1"/>
                      <a:pt x="4" y="1"/>
                      <a:pt x="4" y="1"/>
                    </a:cubicBezTo>
                    <a:cubicBezTo>
                      <a:pt x="3" y="1"/>
                      <a:pt x="3" y="0"/>
                      <a:pt x="2" y="0"/>
                    </a:cubicBezTo>
                    <a:cubicBezTo>
                      <a:pt x="2" y="1"/>
                      <a:pt x="3" y="1"/>
                      <a:pt x="3" y="1"/>
                    </a:cubicBezTo>
                    <a:cubicBezTo>
                      <a:pt x="3" y="1"/>
                      <a:pt x="2" y="1"/>
                      <a:pt x="2"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4" name="Freeform 1779"/>
              <p:cNvSpPr/>
              <p:nvPr/>
            </p:nvSpPr>
            <p:spPr bwMode="auto">
              <a:xfrm>
                <a:off x="1192"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5" name="Freeform 1780"/>
              <p:cNvSpPr/>
              <p:nvPr/>
            </p:nvSpPr>
            <p:spPr bwMode="auto">
              <a:xfrm>
                <a:off x="1178" y="2745"/>
                <a:ext cx="21" cy="12"/>
              </a:xfrm>
              <a:custGeom>
                <a:avLst/>
                <a:gdLst>
                  <a:gd name="T0" fmla="*/ 4 w 9"/>
                  <a:gd name="T1" fmla="*/ 3 h 5"/>
                  <a:gd name="T2" fmla="*/ 6 w 9"/>
                  <a:gd name="T3" fmla="*/ 3 h 5"/>
                  <a:gd name="T4" fmla="*/ 3 w 9"/>
                  <a:gd name="T5" fmla="*/ 3 h 5"/>
                  <a:gd name="T6" fmla="*/ 2 w 9"/>
                  <a:gd name="T7" fmla="*/ 2 h 5"/>
                  <a:gd name="T8" fmla="*/ 5 w 9"/>
                  <a:gd name="T9" fmla="*/ 3 h 5"/>
                  <a:gd name="T10" fmla="*/ 6 w 9"/>
                  <a:gd name="T11" fmla="*/ 2 h 5"/>
                  <a:gd name="T12" fmla="*/ 4 w 9"/>
                  <a:gd name="T13" fmla="*/ 2 h 5"/>
                  <a:gd name="T14" fmla="*/ 3 w 9"/>
                  <a:gd name="T15" fmla="*/ 1 h 5"/>
                  <a:gd name="T16" fmla="*/ 3 w 9"/>
                  <a:gd name="T17" fmla="*/ 2 h 5"/>
                  <a:gd name="T18" fmla="*/ 6 w 9"/>
                  <a:gd name="T19" fmla="*/ 2 h 5"/>
                  <a:gd name="T20" fmla="*/ 0 w 9"/>
                  <a:gd name="T21" fmla="*/ 0 h 5"/>
                  <a:gd name="T22" fmla="*/ 1 w 9"/>
                  <a:gd name="T23" fmla="*/ 0 h 5"/>
                  <a:gd name="T24" fmla="*/ 3 w 9"/>
                  <a:gd name="T25" fmla="*/ 1 h 5"/>
                  <a:gd name="T26" fmla="*/ 2 w 9"/>
                  <a:gd name="T27" fmla="*/ 1 h 5"/>
                  <a:gd name="T28" fmla="*/ 1 w 9"/>
                  <a:gd name="T29" fmla="*/ 1 h 5"/>
                  <a:gd name="T30" fmla="*/ 1 w 9"/>
                  <a:gd name="T31" fmla="*/ 4 h 5"/>
                  <a:gd name="T32" fmla="*/ 1 w 9"/>
                  <a:gd name="T33" fmla="*/ 3 h 5"/>
                  <a:gd name="T34" fmla="*/ 2 w 9"/>
                  <a:gd name="T35" fmla="*/ 4 h 5"/>
                  <a:gd name="T36" fmla="*/ 5 w 9"/>
                  <a:gd name="T37" fmla="*/ 4 h 5"/>
                  <a:gd name="T38" fmla="*/ 4 w 9"/>
                  <a:gd name="T39" fmla="*/ 4 h 5"/>
                  <a:gd name="T40" fmla="*/ 6 w 9"/>
                  <a:gd name="T41" fmla="*/ 4 h 5"/>
                  <a:gd name="T42" fmla="*/ 7 w 9"/>
                  <a:gd name="T43" fmla="*/ 5 h 5"/>
                  <a:gd name="T44" fmla="*/ 7 w 9"/>
                  <a:gd name="T45" fmla="*/ 4 h 5"/>
                  <a:gd name="T46" fmla="*/ 4 w 9"/>
                  <a:gd name="T4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5">
                    <a:moveTo>
                      <a:pt x="4" y="3"/>
                    </a:moveTo>
                    <a:cubicBezTo>
                      <a:pt x="5" y="3"/>
                      <a:pt x="5" y="3"/>
                      <a:pt x="6" y="3"/>
                    </a:cubicBezTo>
                    <a:cubicBezTo>
                      <a:pt x="5" y="3"/>
                      <a:pt x="4" y="3"/>
                      <a:pt x="3" y="3"/>
                    </a:cubicBezTo>
                    <a:cubicBezTo>
                      <a:pt x="4" y="3"/>
                      <a:pt x="2" y="3"/>
                      <a:pt x="2" y="2"/>
                    </a:cubicBezTo>
                    <a:cubicBezTo>
                      <a:pt x="3" y="3"/>
                      <a:pt x="5" y="3"/>
                      <a:pt x="5" y="3"/>
                    </a:cubicBezTo>
                    <a:cubicBezTo>
                      <a:pt x="5" y="3"/>
                      <a:pt x="6" y="2"/>
                      <a:pt x="6" y="2"/>
                    </a:cubicBezTo>
                    <a:cubicBezTo>
                      <a:pt x="4" y="3"/>
                      <a:pt x="5" y="2"/>
                      <a:pt x="4" y="2"/>
                    </a:cubicBezTo>
                    <a:cubicBezTo>
                      <a:pt x="3" y="2"/>
                      <a:pt x="2" y="2"/>
                      <a:pt x="3" y="1"/>
                    </a:cubicBezTo>
                    <a:cubicBezTo>
                      <a:pt x="4" y="2"/>
                      <a:pt x="3" y="2"/>
                      <a:pt x="3" y="2"/>
                    </a:cubicBezTo>
                    <a:cubicBezTo>
                      <a:pt x="5" y="2"/>
                      <a:pt x="4" y="2"/>
                      <a:pt x="6" y="2"/>
                    </a:cubicBezTo>
                    <a:cubicBezTo>
                      <a:pt x="4" y="1"/>
                      <a:pt x="4" y="0"/>
                      <a:pt x="0" y="0"/>
                    </a:cubicBezTo>
                    <a:cubicBezTo>
                      <a:pt x="0" y="0"/>
                      <a:pt x="1" y="0"/>
                      <a:pt x="1" y="0"/>
                    </a:cubicBezTo>
                    <a:cubicBezTo>
                      <a:pt x="1" y="0"/>
                      <a:pt x="2" y="1"/>
                      <a:pt x="3" y="1"/>
                    </a:cubicBezTo>
                    <a:cubicBezTo>
                      <a:pt x="3" y="1"/>
                      <a:pt x="4" y="1"/>
                      <a:pt x="2" y="1"/>
                    </a:cubicBezTo>
                    <a:cubicBezTo>
                      <a:pt x="1" y="1"/>
                      <a:pt x="1" y="1"/>
                      <a:pt x="1" y="1"/>
                    </a:cubicBezTo>
                    <a:cubicBezTo>
                      <a:pt x="0" y="1"/>
                      <a:pt x="1" y="3"/>
                      <a:pt x="1" y="4"/>
                    </a:cubicBezTo>
                    <a:cubicBezTo>
                      <a:pt x="1" y="3"/>
                      <a:pt x="1" y="3"/>
                      <a:pt x="1" y="3"/>
                    </a:cubicBezTo>
                    <a:cubicBezTo>
                      <a:pt x="2" y="3"/>
                      <a:pt x="2" y="3"/>
                      <a:pt x="2" y="4"/>
                    </a:cubicBezTo>
                    <a:cubicBezTo>
                      <a:pt x="5" y="4"/>
                      <a:pt x="5" y="4"/>
                      <a:pt x="5" y="4"/>
                    </a:cubicBezTo>
                    <a:cubicBezTo>
                      <a:pt x="4" y="4"/>
                      <a:pt x="5" y="4"/>
                      <a:pt x="4" y="4"/>
                    </a:cubicBezTo>
                    <a:cubicBezTo>
                      <a:pt x="5" y="4"/>
                      <a:pt x="5" y="4"/>
                      <a:pt x="6" y="4"/>
                    </a:cubicBezTo>
                    <a:cubicBezTo>
                      <a:pt x="6" y="4"/>
                      <a:pt x="6" y="4"/>
                      <a:pt x="7" y="5"/>
                    </a:cubicBezTo>
                    <a:cubicBezTo>
                      <a:pt x="9" y="4"/>
                      <a:pt x="6" y="4"/>
                      <a:pt x="7" y="4"/>
                    </a:cubicBezTo>
                    <a:lnTo>
                      <a:pt x="4"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6" name="Freeform 1781"/>
              <p:cNvSpPr/>
              <p:nvPr/>
            </p:nvSpPr>
            <p:spPr bwMode="auto">
              <a:xfrm>
                <a:off x="1187" y="2754"/>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7" name="Freeform 1782"/>
              <p:cNvSpPr/>
              <p:nvPr/>
            </p:nvSpPr>
            <p:spPr bwMode="auto">
              <a:xfrm>
                <a:off x="1180" y="275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8" name="Freeform 1783"/>
              <p:cNvSpPr/>
              <p:nvPr/>
            </p:nvSpPr>
            <p:spPr bwMode="auto">
              <a:xfrm>
                <a:off x="1189" y="2747"/>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9" name="Freeform 1784"/>
              <p:cNvSpPr/>
              <p:nvPr/>
            </p:nvSpPr>
            <p:spPr bwMode="auto">
              <a:xfrm>
                <a:off x="1178" y="2743"/>
                <a:ext cx="11" cy="2"/>
              </a:xfrm>
              <a:custGeom>
                <a:avLst/>
                <a:gdLst>
                  <a:gd name="T0" fmla="*/ 0 w 5"/>
                  <a:gd name="T1" fmla="*/ 0 h 1"/>
                  <a:gd name="T2" fmla="*/ 0 w 5"/>
                  <a:gd name="T3" fmla="*/ 1 h 1"/>
                  <a:gd name="T4" fmla="*/ 4 w 5"/>
                  <a:gd name="T5" fmla="*/ 1 h 1"/>
                  <a:gd name="T6" fmla="*/ 2 w 5"/>
                  <a:gd name="T7" fmla="*/ 0 h 1"/>
                  <a:gd name="T8" fmla="*/ 2 w 5"/>
                  <a:gd name="T9" fmla="*/ 0 h 1"/>
                  <a:gd name="T10" fmla="*/ 0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0" y="0"/>
                    </a:moveTo>
                    <a:cubicBezTo>
                      <a:pt x="0" y="0"/>
                      <a:pt x="1" y="0"/>
                      <a:pt x="0" y="1"/>
                    </a:cubicBezTo>
                    <a:cubicBezTo>
                      <a:pt x="2" y="1"/>
                      <a:pt x="3" y="1"/>
                      <a:pt x="4" y="1"/>
                    </a:cubicBezTo>
                    <a:cubicBezTo>
                      <a:pt x="5" y="1"/>
                      <a:pt x="2" y="1"/>
                      <a:pt x="2" y="0"/>
                    </a:cubicBezTo>
                    <a:cubicBezTo>
                      <a:pt x="3" y="0"/>
                      <a:pt x="1" y="0"/>
                      <a:pt x="2" y="0"/>
                    </a:cubicBez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0" name="Freeform 1785"/>
              <p:cNvSpPr/>
              <p:nvPr/>
            </p:nvSpPr>
            <p:spPr bwMode="auto">
              <a:xfrm>
                <a:off x="1168" y="2726"/>
                <a:ext cx="29" cy="17"/>
              </a:xfrm>
              <a:custGeom>
                <a:avLst/>
                <a:gdLst>
                  <a:gd name="T0" fmla="*/ 9 w 12"/>
                  <a:gd name="T1" fmla="*/ 6 h 7"/>
                  <a:gd name="T2" fmla="*/ 9 w 12"/>
                  <a:gd name="T3" fmla="*/ 5 h 7"/>
                  <a:gd name="T4" fmla="*/ 10 w 12"/>
                  <a:gd name="T5" fmla="*/ 6 h 7"/>
                  <a:gd name="T6" fmla="*/ 11 w 12"/>
                  <a:gd name="T7" fmla="*/ 5 h 7"/>
                  <a:gd name="T8" fmla="*/ 10 w 12"/>
                  <a:gd name="T9" fmla="*/ 5 h 7"/>
                  <a:gd name="T10" fmla="*/ 10 w 12"/>
                  <a:gd name="T11" fmla="*/ 4 h 7"/>
                  <a:gd name="T12" fmla="*/ 8 w 12"/>
                  <a:gd name="T13" fmla="*/ 4 h 7"/>
                  <a:gd name="T14" fmla="*/ 11 w 12"/>
                  <a:gd name="T15" fmla="*/ 4 h 7"/>
                  <a:gd name="T16" fmla="*/ 7 w 12"/>
                  <a:gd name="T17" fmla="*/ 3 h 7"/>
                  <a:gd name="T18" fmla="*/ 9 w 12"/>
                  <a:gd name="T19" fmla="*/ 2 h 7"/>
                  <a:gd name="T20" fmla="*/ 9 w 12"/>
                  <a:gd name="T21" fmla="*/ 3 h 7"/>
                  <a:gd name="T22" fmla="*/ 9 w 12"/>
                  <a:gd name="T23" fmla="*/ 2 h 7"/>
                  <a:gd name="T24" fmla="*/ 11 w 12"/>
                  <a:gd name="T25" fmla="*/ 3 h 7"/>
                  <a:gd name="T26" fmla="*/ 11 w 12"/>
                  <a:gd name="T27" fmla="*/ 2 h 7"/>
                  <a:gd name="T28" fmla="*/ 11 w 12"/>
                  <a:gd name="T29" fmla="*/ 2 h 7"/>
                  <a:gd name="T30" fmla="*/ 11 w 12"/>
                  <a:gd name="T31" fmla="*/ 2 h 7"/>
                  <a:gd name="T32" fmla="*/ 11 w 12"/>
                  <a:gd name="T33" fmla="*/ 2 h 7"/>
                  <a:gd name="T34" fmla="*/ 11 w 12"/>
                  <a:gd name="T35" fmla="*/ 2 h 7"/>
                  <a:gd name="T36" fmla="*/ 11 w 12"/>
                  <a:gd name="T37" fmla="*/ 2 h 7"/>
                  <a:gd name="T38" fmla="*/ 11 w 12"/>
                  <a:gd name="T39" fmla="*/ 2 h 7"/>
                  <a:gd name="T40" fmla="*/ 5 w 12"/>
                  <a:gd name="T41" fmla="*/ 1 h 7"/>
                  <a:gd name="T42" fmla="*/ 5 w 12"/>
                  <a:gd name="T43" fmla="*/ 1 h 7"/>
                  <a:gd name="T44" fmla="*/ 5 w 12"/>
                  <a:gd name="T45" fmla="*/ 1 h 7"/>
                  <a:gd name="T46" fmla="*/ 6 w 12"/>
                  <a:gd name="T47" fmla="*/ 1 h 7"/>
                  <a:gd name="T48" fmla="*/ 6 w 12"/>
                  <a:gd name="T49" fmla="*/ 2 h 7"/>
                  <a:gd name="T50" fmla="*/ 5 w 12"/>
                  <a:gd name="T51" fmla="*/ 2 h 7"/>
                  <a:gd name="T52" fmla="*/ 4 w 12"/>
                  <a:gd name="T53" fmla="*/ 2 h 7"/>
                  <a:gd name="T54" fmla="*/ 6 w 12"/>
                  <a:gd name="T55" fmla="*/ 4 h 7"/>
                  <a:gd name="T56" fmla="*/ 5 w 12"/>
                  <a:gd name="T57" fmla="*/ 4 h 7"/>
                  <a:gd name="T58" fmla="*/ 8 w 12"/>
                  <a:gd name="T59" fmla="*/ 4 h 7"/>
                  <a:gd name="T60" fmla="*/ 8 w 12"/>
                  <a:gd name="T61" fmla="*/ 5 h 7"/>
                  <a:gd name="T62" fmla="*/ 5 w 12"/>
                  <a:gd name="T63" fmla="*/ 4 h 7"/>
                  <a:gd name="T64" fmla="*/ 6 w 12"/>
                  <a:gd name="T65" fmla="*/ 5 h 7"/>
                  <a:gd name="T66" fmla="*/ 4 w 12"/>
                  <a:gd name="T67" fmla="*/ 5 h 7"/>
                  <a:gd name="T68" fmla="*/ 7 w 12"/>
                  <a:gd name="T69" fmla="*/ 6 h 7"/>
                  <a:gd name="T70" fmla="*/ 7 w 12"/>
                  <a:gd name="T71" fmla="*/ 6 h 7"/>
                  <a:gd name="T72" fmla="*/ 10 w 12"/>
                  <a:gd name="T73" fmla="*/ 6 h 7"/>
                  <a:gd name="T74" fmla="*/ 9 w 12"/>
                  <a:gd name="T75" fmla="*/ 4 h 7"/>
                  <a:gd name="T76" fmla="*/ 8 w 12"/>
                  <a:gd name="T77" fmla="*/ 3 h 7"/>
                  <a:gd name="T78" fmla="*/ 10 w 12"/>
                  <a:gd name="T79" fmla="*/ 3 h 7"/>
                  <a:gd name="T80" fmla="*/ 8 w 12"/>
                  <a:gd name="T81" fmla="*/ 3 h 7"/>
                  <a:gd name="T82" fmla="*/ 10 w 12"/>
                  <a:gd name="T83" fmla="*/ 3 h 7"/>
                  <a:gd name="T84" fmla="*/ 8 w 12"/>
                  <a:gd name="T85" fmla="*/ 2 h 7"/>
                  <a:gd name="T86" fmla="*/ 10 w 12"/>
                  <a:gd name="T87" fmla="*/ 2 h 7"/>
                  <a:gd name="T88" fmla="*/ 6 w 12"/>
                  <a:gd name="T89" fmla="*/ 5 h 7"/>
                  <a:gd name="T90" fmla="*/ 8 w 12"/>
                  <a:gd name="T91" fmla="*/ 5 h 7"/>
                  <a:gd name="T92" fmla="*/ 7 w 12"/>
                  <a:gd name="T93" fmla="*/ 6 h 7"/>
                  <a:gd name="T94" fmla="*/ 9 w 12"/>
                  <a:gd name="T95" fmla="*/ 6 h 7"/>
                  <a:gd name="T96" fmla="*/ 5 w 12"/>
                  <a:gd name="T97" fmla="*/ 6 h 7"/>
                  <a:gd name="T98" fmla="*/ 6 w 12"/>
                  <a:gd name="T99" fmla="*/ 7 h 7"/>
                  <a:gd name="T100" fmla="*/ 6 w 12"/>
                  <a:gd name="T101" fmla="*/ 6 h 7"/>
                  <a:gd name="T102" fmla="*/ 6 w 12"/>
                  <a:gd name="T103" fmla="*/ 7 h 7"/>
                  <a:gd name="T104" fmla="*/ 10 w 12"/>
                  <a:gd name="T105" fmla="*/ 7 h 7"/>
                  <a:gd name="T106" fmla="*/ 11 w 12"/>
                  <a:gd name="T107" fmla="*/ 6 h 7"/>
                  <a:gd name="T108" fmla="*/ 9 w 12"/>
                  <a:gd name="T10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 h="7">
                    <a:moveTo>
                      <a:pt x="9" y="6"/>
                    </a:moveTo>
                    <a:cubicBezTo>
                      <a:pt x="9" y="6"/>
                      <a:pt x="8" y="5"/>
                      <a:pt x="9" y="5"/>
                    </a:cubicBezTo>
                    <a:cubicBezTo>
                      <a:pt x="10" y="5"/>
                      <a:pt x="10" y="6"/>
                      <a:pt x="10" y="6"/>
                    </a:cubicBezTo>
                    <a:cubicBezTo>
                      <a:pt x="11" y="6"/>
                      <a:pt x="9" y="5"/>
                      <a:pt x="11" y="5"/>
                    </a:cubicBezTo>
                    <a:cubicBezTo>
                      <a:pt x="10" y="5"/>
                      <a:pt x="10" y="5"/>
                      <a:pt x="10" y="5"/>
                    </a:cubicBezTo>
                    <a:cubicBezTo>
                      <a:pt x="10" y="5"/>
                      <a:pt x="8" y="5"/>
                      <a:pt x="10" y="4"/>
                    </a:cubicBezTo>
                    <a:cubicBezTo>
                      <a:pt x="9" y="4"/>
                      <a:pt x="9" y="4"/>
                      <a:pt x="8" y="4"/>
                    </a:cubicBezTo>
                    <a:cubicBezTo>
                      <a:pt x="10" y="4"/>
                      <a:pt x="9" y="4"/>
                      <a:pt x="11" y="4"/>
                    </a:cubicBezTo>
                    <a:cubicBezTo>
                      <a:pt x="10" y="4"/>
                      <a:pt x="9" y="3"/>
                      <a:pt x="7" y="3"/>
                    </a:cubicBezTo>
                    <a:cubicBezTo>
                      <a:pt x="9" y="3"/>
                      <a:pt x="7" y="2"/>
                      <a:pt x="9" y="2"/>
                    </a:cubicBezTo>
                    <a:cubicBezTo>
                      <a:pt x="9" y="2"/>
                      <a:pt x="9" y="2"/>
                      <a:pt x="9" y="3"/>
                    </a:cubicBezTo>
                    <a:cubicBezTo>
                      <a:pt x="11" y="3"/>
                      <a:pt x="9" y="2"/>
                      <a:pt x="9" y="2"/>
                    </a:cubicBezTo>
                    <a:cubicBezTo>
                      <a:pt x="11" y="3"/>
                      <a:pt x="11" y="3"/>
                      <a:pt x="11" y="3"/>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0" y="0"/>
                      <a:pt x="8" y="2"/>
                      <a:pt x="5" y="1"/>
                    </a:cubicBezTo>
                    <a:cubicBezTo>
                      <a:pt x="5" y="1"/>
                      <a:pt x="5" y="1"/>
                      <a:pt x="5" y="1"/>
                    </a:cubicBezTo>
                    <a:cubicBezTo>
                      <a:pt x="5" y="1"/>
                      <a:pt x="5" y="1"/>
                      <a:pt x="5" y="1"/>
                    </a:cubicBezTo>
                    <a:cubicBezTo>
                      <a:pt x="6" y="1"/>
                      <a:pt x="6" y="1"/>
                      <a:pt x="6" y="1"/>
                    </a:cubicBezTo>
                    <a:cubicBezTo>
                      <a:pt x="6" y="2"/>
                      <a:pt x="6" y="2"/>
                      <a:pt x="6" y="2"/>
                    </a:cubicBezTo>
                    <a:cubicBezTo>
                      <a:pt x="6" y="2"/>
                      <a:pt x="6" y="2"/>
                      <a:pt x="5" y="2"/>
                    </a:cubicBezTo>
                    <a:cubicBezTo>
                      <a:pt x="4" y="2"/>
                      <a:pt x="4" y="2"/>
                      <a:pt x="4" y="2"/>
                    </a:cubicBezTo>
                    <a:cubicBezTo>
                      <a:pt x="6" y="3"/>
                      <a:pt x="5" y="3"/>
                      <a:pt x="6" y="4"/>
                    </a:cubicBezTo>
                    <a:cubicBezTo>
                      <a:pt x="5" y="4"/>
                      <a:pt x="5" y="4"/>
                      <a:pt x="5" y="4"/>
                    </a:cubicBezTo>
                    <a:cubicBezTo>
                      <a:pt x="6" y="5"/>
                      <a:pt x="5" y="3"/>
                      <a:pt x="8" y="4"/>
                    </a:cubicBezTo>
                    <a:cubicBezTo>
                      <a:pt x="5" y="4"/>
                      <a:pt x="9" y="4"/>
                      <a:pt x="8" y="5"/>
                    </a:cubicBezTo>
                    <a:cubicBezTo>
                      <a:pt x="6" y="5"/>
                      <a:pt x="7" y="4"/>
                      <a:pt x="5" y="4"/>
                    </a:cubicBezTo>
                    <a:cubicBezTo>
                      <a:pt x="7" y="5"/>
                      <a:pt x="6" y="5"/>
                      <a:pt x="6" y="5"/>
                    </a:cubicBezTo>
                    <a:cubicBezTo>
                      <a:pt x="5" y="5"/>
                      <a:pt x="6" y="5"/>
                      <a:pt x="4" y="5"/>
                    </a:cubicBezTo>
                    <a:cubicBezTo>
                      <a:pt x="7" y="6"/>
                      <a:pt x="7" y="6"/>
                      <a:pt x="7" y="6"/>
                    </a:cubicBezTo>
                    <a:cubicBezTo>
                      <a:pt x="6" y="6"/>
                      <a:pt x="6" y="6"/>
                      <a:pt x="7" y="6"/>
                    </a:cubicBezTo>
                    <a:cubicBezTo>
                      <a:pt x="7" y="6"/>
                      <a:pt x="9" y="7"/>
                      <a:pt x="10" y="6"/>
                    </a:cubicBezTo>
                    <a:cubicBezTo>
                      <a:pt x="9" y="6"/>
                      <a:pt x="9" y="4"/>
                      <a:pt x="9" y="4"/>
                    </a:cubicBezTo>
                    <a:cubicBezTo>
                      <a:pt x="7" y="4"/>
                      <a:pt x="9" y="3"/>
                      <a:pt x="8" y="3"/>
                    </a:cubicBezTo>
                    <a:cubicBezTo>
                      <a:pt x="10" y="3"/>
                      <a:pt x="10" y="3"/>
                      <a:pt x="10" y="3"/>
                    </a:cubicBezTo>
                    <a:cubicBezTo>
                      <a:pt x="9" y="3"/>
                      <a:pt x="9" y="3"/>
                      <a:pt x="8" y="3"/>
                    </a:cubicBezTo>
                    <a:cubicBezTo>
                      <a:pt x="7" y="3"/>
                      <a:pt x="9" y="3"/>
                      <a:pt x="10" y="3"/>
                    </a:cubicBezTo>
                    <a:cubicBezTo>
                      <a:pt x="10" y="2"/>
                      <a:pt x="9" y="3"/>
                      <a:pt x="8" y="2"/>
                    </a:cubicBezTo>
                    <a:cubicBezTo>
                      <a:pt x="10" y="2"/>
                      <a:pt x="10" y="2"/>
                      <a:pt x="10" y="2"/>
                    </a:cubicBezTo>
                    <a:cubicBezTo>
                      <a:pt x="2" y="0"/>
                      <a:pt x="9" y="4"/>
                      <a:pt x="6" y="5"/>
                    </a:cubicBezTo>
                    <a:cubicBezTo>
                      <a:pt x="8" y="5"/>
                      <a:pt x="8" y="5"/>
                      <a:pt x="8" y="5"/>
                    </a:cubicBezTo>
                    <a:cubicBezTo>
                      <a:pt x="7" y="5"/>
                      <a:pt x="11" y="6"/>
                      <a:pt x="7" y="6"/>
                    </a:cubicBezTo>
                    <a:cubicBezTo>
                      <a:pt x="9" y="6"/>
                      <a:pt x="9" y="6"/>
                      <a:pt x="9" y="6"/>
                    </a:cubicBezTo>
                    <a:cubicBezTo>
                      <a:pt x="8" y="6"/>
                      <a:pt x="6" y="6"/>
                      <a:pt x="5" y="6"/>
                    </a:cubicBezTo>
                    <a:cubicBezTo>
                      <a:pt x="6" y="6"/>
                      <a:pt x="5" y="6"/>
                      <a:pt x="6" y="7"/>
                    </a:cubicBezTo>
                    <a:cubicBezTo>
                      <a:pt x="6" y="6"/>
                      <a:pt x="6" y="6"/>
                      <a:pt x="6" y="6"/>
                    </a:cubicBezTo>
                    <a:cubicBezTo>
                      <a:pt x="8" y="7"/>
                      <a:pt x="7" y="7"/>
                      <a:pt x="6" y="7"/>
                    </a:cubicBezTo>
                    <a:cubicBezTo>
                      <a:pt x="7" y="7"/>
                      <a:pt x="8" y="7"/>
                      <a:pt x="10" y="7"/>
                    </a:cubicBezTo>
                    <a:cubicBezTo>
                      <a:pt x="7" y="6"/>
                      <a:pt x="12" y="7"/>
                      <a:pt x="11" y="6"/>
                    </a:cubicBezTo>
                    <a:cubicBezTo>
                      <a:pt x="10" y="6"/>
                      <a:pt x="10" y="6"/>
                      <a:pt x="9"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1" name="Freeform 1786"/>
              <p:cNvSpPr/>
              <p:nvPr/>
            </p:nvSpPr>
            <p:spPr bwMode="auto">
              <a:xfrm>
                <a:off x="1180" y="2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2" name="Freeform 1787"/>
              <p:cNvSpPr/>
              <p:nvPr/>
            </p:nvSpPr>
            <p:spPr bwMode="auto">
              <a:xfrm>
                <a:off x="1185" y="2740"/>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3" name="Rectangle 1788"/>
              <p:cNvSpPr>
                <a:spLocks noChangeArrowheads="1"/>
              </p:cNvSpPr>
              <p:nvPr/>
            </p:nvSpPr>
            <p:spPr bwMode="auto">
              <a:xfrm>
                <a:off x="1182" y="274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44" name="Rectangle 1789"/>
              <p:cNvSpPr>
                <a:spLocks noChangeArrowheads="1"/>
              </p:cNvSpPr>
              <p:nvPr/>
            </p:nvSpPr>
            <p:spPr bwMode="auto">
              <a:xfrm>
                <a:off x="1189" y="2743"/>
                <a:ext cx="1" cy="2"/>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45" name="Freeform 1790"/>
              <p:cNvSpPr/>
              <p:nvPr/>
            </p:nvSpPr>
            <p:spPr bwMode="auto">
              <a:xfrm>
                <a:off x="1180" y="27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6" name="Freeform 1791"/>
              <p:cNvSpPr/>
              <p:nvPr/>
            </p:nvSpPr>
            <p:spPr bwMode="auto">
              <a:xfrm>
                <a:off x="1178" y="27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7" name="Freeform 1792"/>
              <p:cNvSpPr/>
              <p:nvPr/>
            </p:nvSpPr>
            <p:spPr bwMode="auto">
              <a:xfrm>
                <a:off x="1168" y="2743"/>
                <a:ext cx="24" cy="33"/>
              </a:xfrm>
              <a:custGeom>
                <a:avLst/>
                <a:gdLst>
                  <a:gd name="T0" fmla="*/ 5 w 10"/>
                  <a:gd name="T1" fmla="*/ 7 h 14"/>
                  <a:gd name="T2" fmla="*/ 3 w 10"/>
                  <a:gd name="T3" fmla="*/ 7 h 14"/>
                  <a:gd name="T4" fmla="*/ 2 w 10"/>
                  <a:gd name="T5" fmla="*/ 7 h 14"/>
                  <a:gd name="T6" fmla="*/ 3 w 10"/>
                  <a:gd name="T7" fmla="*/ 8 h 14"/>
                  <a:gd name="T8" fmla="*/ 3 w 10"/>
                  <a:gd name="T9" fmla="*/ 10 h 14"/>
                  <a:gd name="T10" fmla="*/ 3 w 10"/>
                  <a:gd name="T11" fmla="*/ 12 h 14"/>
                  <a:gd name="T12" fmla="*/ 4 w 10"/>
                  <a:gd name="T13" fmla="*/ 12 h 14"/>
                  <a:gd name="T14" fmla="*/ 7 w 10"/>
                  <a:gd name="T15" fmla="*/ 13 h 14"/>
                  <a:gd name="T16" fmla="*/ 7 w 10"/>
                  <a:gd name="T17" fmla="*/ 11 h 14"/>
                  <a:gd name="T18" fmla="*/ 7 w 10"/>
                  <a:gd name="T19" fmla="*/ 11 h 14"/>
                  <a:gd name="T20" fmla="*/ 8 w 10"/>
                  <a:gd name="T21" fmla="*/ 10 h 14"/>
                  <a:gd name="T22" fmla="*/ 5 w 10"/>
                  <a:gd name="T23" fmla="*/ 9 h 14"/>
                  <a:gd name="T24" fmla="*/ 5 w 10"/>
                  <a:gd name="T25" fmla="*/ 8 h 14"/>
                  <a:gd name="T26" fmla="*/ 7 w 10"/>
                  <a:gd name="T27" fmla="*/ 8 h 14"/>
                  <a:gd name="T28" fmla="*/ 7 w 10"/>
                  <a:gd name="T29" fmla="*/ 6 h 14"/>
                  <a:gd name="T30" fmla="*/ 8 w 10"/>
                  <a:gd name="T31" fmla="*/ 5 h 14"/>
                  <a:gd name="T32" fmla="*/ 7 w 10"/>
                  <a:gd name="T33" fmla="*/ 4 h 14"/>
                  <a:gd name="T34" fmla="*/ 6 w 10"/>
                  <a:gd name="T35" fmla="*/ 3 h 14"/>
                  <a:gd name="T36" fmla="*/ 7 w 10"/>
                  <a:gd name="T37" fmla="*/ 3 h 14"/>
                  <a:gd name="T38" fmla="*/ 7 w 10"/>
                  <a:gd name="T39" fmla="*/ 2 h 14"/>
                  <a:gd name="T40" fmla="*/ 8 w 10"/>
                  <a:gd name="T41" fmla="*/ 0 h 14"/>
                  <a:gd name="T42" fmla="*/ 7 w 10"/>
                  <a:gd name="T43" fmla="*/ 1 h 14"/>
                  <a:gd name="T44" fmla="*/ 8 w 10"/>
                  <a:gd name="T45" fmla="*/ 1 h 14"/>
                  <a:gd name="T46" fmla="*/ 4 w 10"/>
                  <a:gd name="T47" fmla="*/ 1 h 14"/>
                  <a:gd name="T48" fmla="*/ 4 w 10"/>
                  <a:gd name="T49" fmla="*/ 2 h 14"/>
                  <a:gd name="T50" fmla="*/ 4 w 10"/>
                  <a:gd name="T51" fmla="*/ 3 h 14"/>
                  <a:gd name="T52" fmla="*/ 4 w 10"/>
                  <a:gd name="T53" fmla="*/ 3 h 14"/>
                  <a:gd name="T54" fmla="*/ 3 w 10"/>
                  <a:gd name="T55" fmla="*/ 4 h 14"/>
                  <a:gd name="T56" fmla="*/ 4 w 10"/>
                  <a:gd name="T57" fmla="*/ 5 h 14"/>
                  <a:gd name="T58" fmla="*/ 4 w 10"/>
                  <a:gd name="T59" fmla="*/ 5 h 14"/>
                  <a:gd name="T60" fmla="*/ 4 w 10"/>
                  <a:gd name="T61" fmla="*/ 6 h 14"/>
                  <a:gd name="T62" fmla="*/ 4 w 10"/>
                  <a:gd name="T63" fmla="*/ 6 h 14"/>
                  <a:gd name="T64" fmla="*/ 5 w 10"/>
                  <a:gd name="T65" fmla="*/ 7 h 14"/>
                  <a:gd name="T66" fmla="*/ 3 w 10"/>
                  <a:gd name="T67" fmla="*/ 7 h 14"/>
                  <a:gd name="T68" fmla="*/ 3 w 10"/>
                  <a:gd name="T69" fmla="*/ 8 h 14"/>
                  <a:gd name="T70" fmla="*/ 4 w 10"/>
                  <a:gd name="T71" fmla="*/ 9 h 14"/>
                  <a:gd name="T72" fmla="*/ 5 w 10"/>
                  <a:gd name="T73" fmla="*/ 10 h 14"/>
                  <a:gd name="T74" fmla="*/ 5 w 10"/>
                  <a:gd name="T75" fmla="*/ 12 h 14"/>
                  <a:gd name="T76" fmla="*/ 7 w 10"/>
                  <a:gd name="T77" fmla="*/ 13 h 14"/>
                  <a:gd name="T78" fmla="*/ 8 w 10"/>
                  <a:gd name="T79" fmla="*/ 12 h 14"/>
                  <a:gd name="T80" fmla="*/ 5 w 10"/>
                  <a:gd name="T81" fmla="*/ 11 h 14"/>
                  <a:gd name="T82" fmla="*/ 5 w 10"/>
                  <a:gd name="T83" fmla="*/ 10 h 14"/>
                  <a:gd name="T84" fmla="*/ 8 w 10"/>
                  <a:gd name="T85"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14">
                    <a:moveTo>
                      <a:pt x="8" y="8"/>
                    </a:moveTo>
                    <a:cubicBezTo>
                      <a:pt x="7" y="8"/>
                      <a:pt x="7" y="8"/>
                      <a:pt x="5" y="7"/>
                    </a:cubicBezTo>
                    <a:cubicBezTo>
                      <a:pt x="6" y="7"/>
                      <a:pt x="6" y="7"/>
                      <a:pt x="6" y="7"/>
                    </a:cubicBezTo>
                    <a:cubicBezTo>
                      <a:pt x="6" y="7"/>
                      <a:pt x="5" y="7"/>
                      <a:pt x="3" y="7"/>
                    </a:cubicBezTo>
                    <a:cubicBezTo>
                      <a:pt x="4" y="7"/>
                      <a:pt x="4" y="7"/>
                      <a:pt x="4" y="7"/>
                    </a:cubicBezTo>
                    <a:cubicBezTo>
                      <a:pt x="5" y="7"/>
                      <a:pt x="3" y="7"/>
                      <a:pt x="2" y="7"/>
                    </a:cubicBezTo>
                    <a:cubicBezTo>
                      <a:pt x="2" y="8"/>
                      <a:pt x="5" y="8"/>
                      <a:pt x="5" y="8"/>
                    </a:cubicBezTo>
                    <a:cubicBezTo>
                      <a:pt x="5" y="9"/>
                      <a:pt x="4" y="8"/>
                      <a:pt x="3" y="8"/>
                    </a:cubicBezTo>
                    <a:cubicBezTo>
                      <a:pt x="3" y="9"/>
                      <a:pt x="5" y="9"/>
                      <a:pt x="6" y="9"/>
                    </a:cubicBezTo>
                    <a:cubicBezTo>
                      <a:pt x="0" y="9"/>
                      <a:pt x="7" y="10"/>
                      <a:pt x="3" y="10"/>
                    </a:cubicBezTo>
                    <a:cubicBezTo>
                      <a:pt x="4" y="11"/>
                      <a:pt x="3" y="11"/>
                      <a:pt x="4" y="12"/>
                    </a:cubicBezTo>
                    <a:cubicBezTo>
                      <a:pt x="3" y="11"/>
                      <a:pt x="4" y="12"/>
                      <a:pt x="3" y="12"/>
                    </a:cubicBezTo>
                    <a:cubicBezTo>
                      <a:pt x="3" y="12"/>
                      <a:pt x="4" y="12"/>
                      <a:pt x="4" y="12"/>
                    </a:cubicBezTo>
                    <a:cubicBezTo>
                      <a:pt x="4" y="12"/>
                      <a:pt x="4" y="12"/>
                      <a:pt x="4" y="12"/>
                    </a:cubicBezTo>
                    <a:cubicBezTo>
                      <a:pt x="10" y="14"/>
                      <a:pt x="5" y="12"/>
                      <a:pt x="7" y="13"/>
                    </a:cubicBezTo>
                    <a:cubicBezTo>
                      <a:pt x="7" y="13"/>
                      <a:pt x="7" y="13"/>
                      <a:pt x="7" y="13"/>
                    </a:cubicBezTo>
                    <a:cubicBezTo>
                      <a:pt x="7" y="13"/>
                      <a:pt x="8" y="12"/>
                      <a:pt x="6" y="12"/>
                    </a:cubicBezTo>
                    <a:cubicBezTo>
                      <a:pt x="7" y="12"/>
                      <a:pt x="5" y="11"/>
                      <a:pt x="7" y="11"/>
                    </a:cubicBezTo>
                    <a:cubicBezTo>
                      <a:pt x="7" y="11"/>
                      <a:pt x="7" y="11"/>
                      <a:pt x="7" y="12"/>
                    </a:cubicBezTo>
                    <a:cubicBezTo>
                      <a:pt x="8" y="12"/>
                      <a:pt x="5" y="11"/>
                      <a:pt x="7" y="11"/>
                    </a:cubicBezTo>
                    <a:cubicBezTo>
                      <a:pt x="8" y="11"/>
                      <a:pt x="6" y="11"/>
                      <a:pt x="5" y="10"/>
                    </a:cubicBezTo>
                    <a:cubicBezTo>
                      <a:pt x="6" y="10"/>
                      <a:pt x="6" y="10"/>
                      <a:pt x="8" y="10"/>
                    </a:cubicBezTo>
                    <a:cubicBezTo>
                      <a:pt x="6" y="10"/>
                      <a:pt x="7" y="10"/>
                      <a:pt x="6" y="9"/>
                    </a:cubicBezTo>
                    <a:cubicBezTo>
                      <a:pt x="6" y="9"/>
                      <a:pt x="6" y="9"/>
                      <a:pt x="5" y="9"/>
                    </a:cubicBezTo>
                    <a:cubicBezTo>
                      <a:pt x="6" y="8"/>
                      <a:pt x="4" y="8"/>
                      <a:pt x="4" y="8"/>
                    </a:cubicBezTo>
                    <a:cubicBezTo>
                      <a:pt x="6" y="8"/>
                      <a:pt x="3" y="8"/>
                      <a:pt x="5" y="8"/>
                    </a:cubicBezTo>
                    <a:cubicBezTo>
                      <a:pt x="6" y="9"/>
                      <a:pt x="6" y="9"/>
                      <a:pt x="8" y="9"/>
                    </a:cubicBezTo>
                    <a:cubicBezTo>
                      <a:pt x="8" y="9"/>
                      <a:pt x="8" y="8"/>
                      <a:pt x="7" y="8"/>
                    </a:cubicBezTo>
                    <a:cubicBezTo>
                      <a:pt x="7" y="7"/>
                      <a:pt x="8" y="8"/>
                      <a:pt x="8" y="8"/>
                    </a:cubicBezTo>
                    <a:cubicBezTo>
                      <a:pt x="9" y="7"/>
                      <a:pt x="6" y="7"/>
                      <a:pt x="7" y="6"/>
                    </a:cubicBezTo>
                    <a:cubicBezTo>
                      <a:pt x="8" y="7"/>
                      <a:pt x="8" y="7"/>
                      <a:pt x="8" y="7"/>
                    </a:cubicBezTo>
                    <a:cubicBezTo>
                      <a:pt x="7" y="6"/>
                      <a:pt x="9" y="6"/>
                      <a:pt x="8" y="5"/>
                    </a:cubicBezTo>
                    <a:cubicBezTo>
                      <a:pt x="7" y="5"/>
                      <a:pt x="7" y="5"/>
                      <a:pt x="6" y="5"/>
                    </a:cubicBezTo>
                    <a:cubicBezTo>
                      <a:pt x="9" y="6"/>
                      <a:pt x="5" y="4"/>
                      <a:pt x="7" y="4"/>
                    </a:cubicBezTo>
                    <a:cubicBezTo>
                      <a:pt x="5" y="4"/>
                      <a:pt x="4" y="3"/>
                      <a:pt x="4" y="3"/>
                    </a:cubicBezTo>
                    <a:cubicBezTo>
                      <a:pt x="6" y="3"/>
                      <a:pt x="6" y="3"/>
                      <a:pt x="6" y="3"/>
                    </a:cubicBezTo>
                    <a:cubicBezTo>
                      <a:pt x="5" y="4"/>
                      <a:pt x="8" y="4"/>
                      <a:pt x="9" y="4"/>
                    </a:cubicBezTo>
                    <a:cubicBezTo>
                      <a:pt x="8" y="4"/>
                      <a:pt x="9" y="4"/>
                      <a:pt x="7" y="3"/>
                    </a:cubicBezTo>
                    <a:cubicBezTo>
                      <a:pt x="9" y="3"/>
                      <a:pt x="9" y="3"/>
                      <a:pt x="9" y="3"/>
                    </a:cubicBezTo>
                    <a:cubicBezTo>
                      <a:pt x="9" y="3"/>
                      <a:pt x="6" y="3"/>
                      <a:pt x="7" y="2"/>
                    </a:cubicBezTo>
                    <a:cubicBezTo>
                      <a:pt x="8" y="3"/>
                      <a:pt x="8" y="3"/>
                      <a:pt x="8" y="3"/>
                    </a:cubicBezTo>
                    <a:cubicBezTo>
                      <a:pt x="8" y="2"/>
                      <a:pt x="10" y="1"/>
                      <a:pt x="8" y="0"/>
                    </a:cubicBezTo>
                    <a:cubicBezTo>
                      <a:pt x="7" y="0"/>
                      <a:pt x="5" y="0"/>
                      <a:pt x="4" y="0"/>
                    </a:cubicBezTo>
                    <a:cubicBezTo>
                      <a:pt x="5" y="0"/>
                      <a:pt x="6" y="1"/>
                      <a:pt x="7" y="1"/>
                    </a:cubicBezTo>
                    <a:cubicBezTo>
                      <a:pt x="5" y="1"/>
                      <a:pt x="5" y="1"/>
                      <a:pt x="5" y="1"/>
                    </a:cubicBezTo>
                    <a:cubicBezTo>
                      <a:pt x="7" y="1"/>
                      <a:pt x="7" y="2"/>
                      <a:pt x="8" y="1"/>
                    </a:cubicBezTo>
                    <a:cubicBezTo>
                      <a:pt x="9" y="2"/>
                      <a:pt x="7" y="1"/>
                      <a:pt x="8" y="2"/>
                    </a:cubicBezTo>
                    <a:cubicBezTo>
                      <a:pt x="6" y="2"/>
                      <a:pt x="6" y="1"/>
                      <a:pt x="4" y="1"/>
                    </a:cubicBezTo>
                    <a:cubicBezTo>
                      <a:pt x="5" y="2"/>
                      <a:pt x="5" y="2"/>
                      <a:pt x="5" y="2"/>
                    </a:cubicBezTo>
                    <a:cubicBezTo>
                      <a:pt x="4" y="2"/>
                      <a:pt x="4" y="2"/>
                      <a:pt x="4" y="2"/>
                    </a:cubicBezTo>
                    <a:cubicBezTo>
                      <a:pt x="6" y="2"/>
                      <a:pt x="3" y="2"/>
                      <a:pt x="4" y="3"/>
                    </a:cubicBezTo>
                    <a:cubicBezTo>
                      <a:pt x="4" y="3"/>
                      <a:pt x="4" y="3"/>
                      <a:pt x="4" y="3"/>
                    </a:cubicBezTo>
                    <a:cubicBezTo>
                      <a:pt x="5" y="3"/>
                      <a:pt x="5" y="3"/>
                      <a:pt x="5" y="3"/>
                    </a:cubicBezTo>
                    <a:cubicBezTo>
                      <a:pt x="4" y="3"/>
                      <a:pt x="4" y="3"/>
                      <a:pt x="4" y="3"/>
                    </a:cubicBezTo>
                    <a:cubicBezTo>
                      <a:pt x="4" y="3"/>
                      <a:pt x="6" y="4"/>
                      <a:pt x="6" y="4"/>
                    </a:cubicBezTo>
                    <a:cubicBezTo>
                      <a:pt x="4" y="4"/>
                      <a:pt x="5" y="4"/>
                      <a:pt x="3" y="4"/>
                    </a:cubicBezTo>
                    <a:cubicBezTo>
                      <a:pt x="5" y="5"/>
                      <a:pt x="4" y="5"/>
                      <a:pt x="5" y="5"/>
                    </a:cubicBezTo>
                    <a:cubicBezTo>
                      <a:pt x="5" y="5"/>
                      <a:pt x="5" y="5"/>
                      <a:pt x="4" y="5"/>
                    </a:cubicBezTo>
                    <a:cubicBezTo>
                      <a:pt x="4" y="5"/>
                      <a:pt x="4" y="5"/>
                      <a:pt x="4" y="5"/>
                    </a:cubicBezTo>
                    <a:cubicBezTo>
                      <a:pt x="4" y="5"/>
                      <a:pt x="4" y="5"/>
                      <a:pt x="4" y="5"/>
                    </a:cubicBezTo>
                    <a:cubicBezTo>
                      <a:pt x="3" y="5"/>
                      <a:pt x="3" y="5"/>
                      <a:pt x="3" y="5"/>
                    </a:cubicBezTo>
                    <a:cubicBezTo>
                      <a:pt x="3" y="5"/>
                      <a:pt x="4" y="6"/>
                      <a:pt x="4" y="6"/>
                    </a:cubicBezTo>
                    <a:cubicBezTo>
                      <a:pt x="3" y="5"/>
                      <a:pt x="3" y="5"/>
                      <a:pt x="3" y="5"/>
                    </a:cubicBezTo>
                    <a:cubicBezTo>
                      <a:pt x="3" y="6"/>
                      <a:pt x="6" y="6"/>
                      <a:pt x="4" y="6"/>
                    </a:cubicBezTo>
                    <a:cubicBezTo>
                      <a:pt x="5" y="7"/>
                      <a:pt x="5" y="7"/>
                      <a:pt x="7" y="7"/>
                    </a:cubicBezTo>
                    <a:cubicBezTo>
                      <a:pt x="6" y="7"/>
                      <a:pt x="4" y="7"/>
                      <a:pt x="5" y="7"/>
                    </a:cubicBezTo>
                    <a:cubicBezTo>
                      <a:pt x="6" y="8"/>
                      <a:pt x="4" y="8"/>
                      <a:pt x="5" y="8"/>
                    </a:cubicBezTo>
                    <a:cubicBezTo>
                      <a:pt x="3" y="7"/>
                      <a:pt x="5" y="8"/>
                      <a:pt x="3" y="7"/>
                    </a:cubicBezTo>
                    <a:cubicBezTo>
                      <a:pt x="2" y="7"/>
                      <a:pt x="4" y="8"/>
                      <a:pt x="4" y="8"/>
                    </a:cubicBezTo>
                    <a:cubicBezTo>
                      <a:pt x="3" y="8"/>
                      <a:pt x="3" y="8"/>
                      <a:pt x="3" y="8"/>
                    </a:cubicBezTo>
                    <a:cubicBezTo>
                      <a:pt x="3" y="8"/>
                      <a:pt x="4" y="9"/>
                      <a:pt x="3" y="9"/>
                    </a:cubicBezTo>
                    <a:cubicBezTo>
                      <a:pt x="4" y="9"/>
                      <a:pt x="4" y="9"/>
                      <a:pt x="4" y="9"/>
                    </a:cubicBezTo>
                    <a:cubicBezTo>
                      <a:pt x="4" y="9"/>
                      <a:pt x="4" y="9"/>
                      <a:pt x="3" y="9"/>
                    </a:cubicBezTo>
                    <a:cubicBezTo>
                      <a:pt x="5" y="10"/>
                      <a:pt x="5" y="10"/>
                      <a:pt x="5" y="10"/>
                    </a:cubicBezTo>
                    <a:cubicBezTo>
                      <a:pt x="2" y="10"/>
                      <a:pt x="4" y="11"/>
                      <a:pt x="6" y="12"/>
                    </a:cubicBezTo>
                    <a:cubicBezTo>
                      <a:pt x="6" y="12"/>
                      <a:pt x="5" y="12"/>
                      <a:pt x="5" y="12"/>
                    </a:cubicBezTo>
                    <a:cubicBezTo>
                      <a:pt x="4" y="12"/>
                      <a:pt x="4" y="12"/>
                      <a:pt x="4" y="12"/>
                    </a:cubicBezTo>
                    <a:cubicBezTo>
                      <a:pt x="6" y="12"/>
                      <a:pt x="0" y="11"/>
                      <a:pt x="7" y="13"/>
                    </a:cubicBezTo>
                    <a:cubicBezTo>
                      <a:pt x="7" y="13"/>
                      <a:pt x="7" y="12"/>
                      <a:pt x="6" y="12"/>
                    </a:cubicBezTo>
                    <a:cubicBezTo>
                      <a:pt x="6" y="12"/>
                      <a:pt x="7" y="12"/>
                      <a:pt x="8" y="12"/>
                    </a:cubicBezTo>
                    <a:cubicBezTo>
                      <a:pt x="5" y="11"/>
                      <a:pt x="10" y="11"/>
                      <a:pt x="6" y="10"/>
                    </a:cubicBezTo>
                    <a:cubicBezTo>
                      <a:pt x="6" y="10"/>
                      <a:pt x="5" y="11"/>
                      <a:pt x="5" y="11"/>
                    </a:cubicBezTo>
                    <a:cubicBezTo>
                      <a:pt x="5" y="11"/>
                      <a:pt x="4" y="11"/>
                      <a:pt x="4" y="11"/>
                    </a:cubicBezTo>
                    <a:cubicBezTo>
                      <a:pt x="4" y="10"/>
                      <a:pt x="5" y="10"/>
                      <a:pt x="5" y="10"/>
                    </a:cubicBezTo>
                    <a:cubicBezTo>
                      <a:pt x="7" y="10"/>
                      <a:pt x="7" y="10"/>
                      <a:pt x="7" y="10"/>
                    </a:cubicBezTo>
                    <a:cubicBezTo>
                      <a:pt x="10" y="10"/>
                      <a:pt x="4" y="9"/>
                      <a:pt x="8" y="8"/>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8" name="Freeform 1793"/>
              <p:cNvSpPr/>
              <p:nvPr/>
            </p:nvSpPr>
            <p:spPr bwMode="auto">
              <a:xfrm>
                <a:off x="1175" y="2769"/>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9" name="Freeform 1794"/>
              <p:cNvSpPr/>
              <p:nvPr/>
            </p:nvSpPr>
            <p:spPr bwMode="auto">
              <a:xfrm>
                <a:off x="1178" y="2769"/>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0" name="Freeform 1795"/>
              <p:cNvSpPr/>
              <p:nvPr/>
            </p:nvSpPr>
            <p:spPr bwMode="auto">
              <a:xfrm>
                <a:off x="1185" y="27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1" name="Rectangle 1796"/>
              <p:cNvSpPr>
                <a:spLocks noChangeArrowheads="1"/>
              </p:cNvSpPr>
              <p:nvPr/>
            </p:nvSpPr>
            <p:spPr bwMode="auto">
              <a:xfrm>
                <a:off x="1182" y="2759"/>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52" name="Freeform 1797"/>
              <p:cNvSpPr/>
              <p:nvPr/>
            </p:nvSpPr>
            <p:spPr bwMode="auto">
              <a:xfrm>
                <a:off x="1168" y="2735"/>
                <a:ext cx="19" cy="24"/>
              </a:xfrm>
              <a:custGeom>
                <a:avLst/>
                <a:gdLst>
                  <a:gd name="T0" fmla="*/ 5 w 8"/>
                  <a:gd name="T1" fmla="*/ 2 h 10"/>
                  <a:gd name="T2" fmla="*/ 3 w 8"/>
                  <a:gd name="T3" fmla="*/ 1 h 10"/>
                  <a:gd name="T4" fmla="*/ 4 w 8"/>
                  <a:gd name="T5" fmla="*/ 1 h 10"/>
                  <a:gd name="T6" fmla="*/ 2 w 8"/>
                  <a:gd name="T7" fmla="*/ 0 h 10"/>
                  <a:gd name="T8" fmla="*/ 3 w 8"/>
                  <a:gd name="T9" fmla="*/ 5 h 10"/>
                  <a:gd name="T10" fmla="*/ 2 w 8"/>
                  <a:gd name="T11" fmla="*/ 4 h 10"/>
                  <a:gd name="T12" fmla="*/ 4 w 8"/>
                  <a:gd name="T13" fmla="*/ 6 h 10"/>
                  <a:gd name="T14" fmla="*/ 2 w 8"/>
                  <a:gd name="T15" fmla="*/ 6 h 10"/>
                  <a:gd name="T16" fmla="*/ 3 w 8"/>
                  <a:gd name="T17" fmla="*/ 7 h 10"/>
                  <a:gd name="T18" fmla="*/ 3 w 8"/>
                  <a:gd name="T19" fmla="*/ 7 h 10"/>
                  <a:gd name="T20" fmla="*/ 3 w 8"/>
                  <a:gd name="T21" fmla="*/ 7 h 10"/>
                  <a:gd name="T22" fmla="*/ 3 w 8"/>
                  <a:gd name="T23" fmla="*/ 7 h 10"/>
                  <a:gd name="T24" fmla="*/ 4 w 8"/>
                  <a:gd name="T25" fmla="*/ 8 h 10"/>
                  <a:gd name="T26" fmla="*/ 3 w 8"/>
                  <a:gd name="T27" fmla="*/ 8 h 10"/>
                  <a:gd name="T28" fmla="*/ 4 w 8"/>
                  <a:gd name="T29" fmla="*/ 8 h 10"/>
                  <a:gd name="T30" fmla="*/ 3 w 8"/>
                  <a:gd name="T31" fmla="*/ 8 h 10"/>
                  <a:gd name="T32" fmla="*/ 4 w 8"/>
                  <a:gd name="T33" fmla="*/ 10 h 10"/>
                  <a:gd name="T34" fmla="*/ 6 w 8"/>
                  <a:gd name="T35" fmla="*/ 10 h 10"/>
                  <a:gd name="T36" fmla="*/ 5 w 8"/>
                  <a:gd name="T37" fmla="*/ 9 h 10"/>
                  <a:gd name="T38" fmla="*/ 5 w 8"/>
                  <a:gd name="T39" fmla="*/ 9 h 10"/>
                  <a:gd name="T40" fmla="*/ 4 w 8"/>
                  <a:gd name="T41" fmla="*/ 8 h 10"/>
                  <a:gd name="T42" fmla="*/ 6 w 8"/>
                  <a:gd name="T43" fmla="*/ 9 h 10"/>
                  <a:gd name="T44" fmla="*/ 7 w 8"/>
                  <a:gd name="T45" fmla="*/ 7 h 10"/>
                  <a:gd name="T46" fmla="*/ 7 w 8"/>
                  <a:gd name="T47" fmla="*/ 8 h 10"/>
                  <a:gd name="T48" fmla="*/ 7 w 8"/>
                  <a:gd name="T49" fmla="*/ 7 h 10"/>
                  <a:gd name="T50" fmla="*/ 6 w 8"/>
                  <a:gd name="T51" fmla="*/ 7 h 10"/>
                  <a:gd name="T52" fmla="*/ 4 w 8"/>
                  <a:gd name="T53" fmla="*/ 7 h 10"/>
                  <a:gd name="T54" fmla="*/ 4 w 8"/>
                  <a:gd name="T55" fmla="*/ 7 h 10"/>
                  <a:gd name="T56" fmla="*/ 5 w 8"/>
                  <a:gd name="T57" fmla="*/ 7 h 10"/>
                  <a:gd name="T58" fmla="*/ 5 w 8"/>
                  <a:gd name="T59" fmla="*/ 7 h 10"/>
                  <a:gd name="T60" fmla="*/ 7 w 8"/>
                  <a:gd name="T61" fmla="*/ 6 h 10"/>
                  <a:gd name="T62" fmla="*/ 5 w 8"/>
                  <a:gd name="T63" fmla="*/ 6 h 10"/>
                  <a:gd name="T64" fmla="*/ 5 w 8"/>
                  <a:gd name="T65" fmla="*/ 4 h 10"/>
                  <a:gd name="T66" fmla="*/ 6 w 8"/>
                  <a:gd name="T67" fmla="*/ 5 h 10"/>
                  <a:gd name="T68" fmla="*/ 4 w 8"/>
                  <a:gd name="T69" fmla="*/ 4 h 10"/>
                  <a:gd name="T70" fmla="*/ 5 w 8"/>
                  <a:gd name="T71" fmla="*/ 3 h 10"/>
                  <a:gd name="T72" fmla="*/ 4 w 8"/>
                  <a:gd name="T73" fmla="*/ 3 h 10"/>
                  <a:gd name="T74" fmla="*/ 5 w 8"/>
                  <a:gd name="T75" fmla="*/ 2 h 10"/>
                  <a:gd name="T76" fmla="*/ 5 w 8"/>
                  <a:gd name="T77" fmla="*/ 2 h 10"/>
                  <a:gd name="T78" fmla="*/ 3 w 8"/>
                  <a:gd name="T79" fmla="*/ 1 h 10"/>
                  <a:gd name="T80" fmla="*/ 5 w 8"/>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0">
                    <a:moveTo>
                      <a:pt x="5" y="2"/>
                    </a:moveTo>
                    <a:cubicBezTo>
                      <a:pt x="3" y="1"/>
                      <a:pt x="3" y="1"/>
                      <a:pt x="3" y="1"/>
                    </a:cubicBezTo>
                    <a:cubicBezTo>
                      <a:pt x="4" y="1"/>
                      <a:pt x="3" y="0"/>
                      <a:pt x="4" y="1"/>
                    </a:cubicBezTo>
                    <a:cubicBezTo>
                      <a:pt x="3" y="0"/>
                      <a:pt x="5" y="0"/>
                      <a:pt x="2" y="0"/>
                    </a:cubicBezTo>
                    <a:cubicBezTo>
                      <a:pt x="2" y="1"/>
                      <a:pt x="1" y="3"/>
                      <a:pt x="3" y="5"/>
                    </a:cubicBezTo>
                    <a:cubicBezTo>
                      <a:pt x="2" y="4"/>
                      <a:pt x="2" y="4"/>
                      <a:pt x="2" y="4"/>
                    </a:cubicBezTo>
                    <a:cubicBezTo>
                      <a:pt x="4" y="5"/>
                      <a:pt x="0" y="5"/>
                      <a:pt x="4" y="6"/>
                    </a:cubicBezTo>
                    <a:cubicBezTo>
                      <a:pt x="2" y="6"/>
                      <a:pt x="2" y="6"/>
                      <a:pt x="2" y="6"/>
                    </a:cubicBezTo>
                    <a:cubicBezTo>
                      <a:pt x="1" y="6"/>
                      <a:pt x="5" y="7"/>
                      <a:pt x="3" y="7"/>
                    </a:cubicBezTo>
                    <a:cubicBezTo>
                      <a:pt x="3" y="7"/>
                      <a:pt x="3" y="7"/>
                      <a:pt x="3" y="7"/>
                    </a:cubicBezTo>
                    <a:cubicBezTo>
                      <a:pt x="3" y="7"/>
                      <a:pt x="3" y="7"/>
                      <a:pt x="3" y="7"/>
                    </a:cubicBezTo>
                    <a:cubicBezTo>
                      <a:pt x="3" y="7"/>
                      <a:pt x="3" y="7"/>
                      <a:pt x="3" y="7"/>
                    </a:cubicBezTo>
                    <a:cubicBezTo>
                      <a:pt x="4" y="8"/>
                      <a:pt x="4" y="8"/>
                      <a:pt x="4" y="8"/>
                    </a:cubicBezTo>
                    <a:cubicBezTo>
                      <a:pt x="3" y="8"/>
                      <a:pt x="3" y="8"/>
                      <a:pt x="3" y="8"/>
                    </a:cubicBezTo>
                    <a:cubicBezTo>
                      <a:pt x="2" y="8"/>
                      <a:pt x="4" y="8"/>
                      <a:pt x="4" y="8"/>
                    </a:cubicBezTo>
                    <a:cubicBezTo>
                      <a:pt x="3" y="8"/>
                      <a:pt x="3" y="8"/>
                      <a:pt x="3" y="8"/>
                    </a:cubicBezTo>
                    <a:cubicBezTo>
                      <a:pt x="3" y="9"/>
                      <a:pt x="1" y="9"/>
                      <a:pt x="4" y="10"/>
                    </a:cubicBezTo>
                    <a:cubicBezTo>
                      <a:pt x="5" y="10"/>
                      <a:pt x="5" y="10"/>
                      <a:pt x="6" y="10"/>
                    </a:cubicBezTo>
                    <a:cubicBezTo>
                      <a:pt x="7" y="9"/>
                      <a:pt x="5" y="9"/>
                      <a:pt x="5" y="9"/>
                    </a:cubicBezTo>
                    <a:cubicBezTo>
                      <a:pt x="5" y="9"/>
                      <a:pt x="5" y="9"/>
                      <a:pt x="5" y="9"/>
                    </a:cubicBezTo>
                    <a:cubicBezTo>
                      <a:pt x="2" y="8"/>
                      <a:pt x="5" y="9"/>
                      <a:pt x="4" y="8"/>
                    </a:cubicBezTo>
                    <a:cubicBezTo>
                      <a:pt x="5" y="8"/>
                      <a:pt x="5" y="8"/>
                      <a:pt x="6" y="9"/>
                    </a:cubicBezTo>
                    <a:cubicBezTo>
                      <a:pt x="8" y="8"/>
                      <a:pt x="4" y="8"/>
                      <a:pt x="7" y="7"/>
                    </a:cubicBezTo>
                    <a:cubicBezTo>
                      <a:pt x="7" y="8"/>
                      <a:pt x="7" y="8"/>
                      <a:pt x="7" y="8"/>
                    </a:cubicBezTo>
                    <a:cubicBezTo>
                      <a:pt x="8" y="7"/>
                      <a:pt x="7" y="7"/>
                      <a:pt x="7" y="7"/>
                    </a:cubicBezTo>
                    <a:cubicBezTo>
                      <a:pt x="6" y="7"/>
                      <a:pt x="6" y="7"/>
                      <a:pt x="6" y="7"/>
                    </a:cubicBezTo>
                    <a:cubicBezTo>
                      <a:pt x="6" y="7"/>
                      <a:pt x="4" y="7"/>
                      <a:pt x="4" y="7"/>
                    </a:cubicBezTo>
                    <a:cubicBezTo>
                      <a:pt x="5" y="7"/>
                      <a:pt x="3" y="7"/>
                      <a:pt x="4" y="7"/>
                    </a:cubicBezTo>
                    <a:cubicBezTo>
                      <a:pt x="5" y="7"/>
                      <a:pt x="5" y="7"/>
                      <a:pt x="5" y="7"/>
                    </a:cubicBezTo>
                    <a:cubicBezTo>
                      <a:pt x="5" y="7"/>
                      <a:pt x="5" y="7"/>
                      <a:pt x="5" y="7"/>
                    </a:cubicBezTo>
                    <a:cubicBezTo>
                      <a:pt x="5" y="6"/>
                      <a:pt x="6" y="6"/>
                      <a:pt x="7" y="6"/>
                    </a:cubicBezTo>
                    <a:cubicBezTo>
                      <a:pt x="6" y="6"/>
                      <a:pt x="6" y="6"/>
                      <a:pt x="5" y="6"/>
                    </a:cubicBezTo>
                    <a:cubicBezTo>
                      <a:pt x="6" y="6"/>
                      <a:pt x="6" y="5"/>
                      <a:pt x="5" y="4"/>
                    </a:cubicBezTo>
                    <a:cubicBezTo>
                      <a:pt x="5" y="5"/>
                      <a:pt x="6" y="5"/>
                      <a:pt x="6" y="5"/>
                    </a:cubicBezTo>
                    <a:cubicBezTo>
                      <a:pt x="6" y="5"/>
                      <a:pt x="5" y="4"/>
                      <a:pt x="4" y="4"/>
                    </a:cubicBezTo>
                    <a:cubicBezTo>
                      <a:pt x="4" y="4"/>
                      <a:pt x="4" y="3"/>
                      <a:pt x="5" y="3"/>
                    </a:cubicBezTo>
                    <a:cubicBezTo>
                      <a:pt x="4" y="3"/>
                      <a:pt x="4" y="3"/>
                      <a:pt x="4" y="3"/>
                    </a:cubicBezTo>
                    <a:cubicBezTo>
                      <a:pt x="3" y="3"/>
                      <a:pt x="5" y="3"/>
                      <a:pt x="5" y="2"/>
                    </a:cubicBezTo>
                    <a:cubicBezTo>
                      <a:pt x="5" y="2"/>
                      <a:pt x="5" y="2"/>
                      <a:pt x="5" y="2"/>
                    </a:cubicBezTo>
                    <a:cubicBezTo>
                      <a:pt x="4" y="2"/>
                      <a:pt x="2" y="1"/>
                      <a:pt x="3" y="1"/>
                    </a:cubicBezTo>
                    <a:cubicBezTo>
                      <a:pt x="4" y="1"/>
                      <a:pt x="4" y="1"/>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3" name="Freeform 1798"/>
              <p:cNvSpPr/>
              <p:nvPr/>
            </p:nvSpPr>
            <p:spPr bwMode="auto">
              <a:xfrm>
                <a:off x="1173" y="2733"/>
                <a:ext cx="5" cy="2"/>
              </a:xfrm>
              <a:custGeom>
                <a:avLst/>
                <a:gdLst>
                  <a:gd name="T0" fmla="*/ 1 w 2"/>
                  <a:gd name="T1" fmla="*/ 0 h 1"/>
                  <a:gd name="T2" fmla="*/ 2 w 2"/>
                  <a:gd name="T3" fmla="*/ 1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0" y="0"/>
                      <a:pt x="0" y="0"/>
                      <a:pt x="0"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4" name="Freeform 1799"/>
              <p:cNvSpPr/>
              <p:nvPr/>
            </p:nvSpPr>
            <p:spPr bwMode="auto">
              <a:xfrm>
                <a:off x="1168" y="2707"/>
                <a:ext cx="36" cy="28"/>
              </a:xfrm>
              <a:custGeom>
                <a:avLst/>
                <a:gdLst>
                  <a:gd name="T0" fmla="*/ 3 w 15"/>
                  <a:gd name="T1" fmla="*/ 7 h 12"/>
                  <a:gd name="T2" fmla="*/ 2 w 15"/>
                  <a:gd name="T3" fmla="*/ 7 h 12"/>
                  <a:gd name="T4" fmla="*/ 1 w 15"/>
                  <a:gd name="T5" fmla="*/ 9 h 12"/>
                  <a:gd name="T6" fmla="*/ 3 w 15"/>
                  <a:gd name="T7" fmla="*/ 10 h 12"/>
                  <a:gd name="T8" fmla="*/ 2 w 15"/>
                  <a:gd name="T9" fmla="*/ 10 h 12"/>
                  <a:gd name="T10" fmla="*/ 3 w 15"/>
                  <a:gd name="T11" fmla="*/ 11 h 12"/>
                  <a:gd name="T12" fmla="*/ 3 w 15"/>
                  <a:gd name="T13" fmla="*/ 11 h 12"/>
                  <a:gd name="T14" fmla="*/ 4 w 15"/>
                  <a:gd name="T15" fmla="*/ 11 h 12"/>
                  <a:gd name="T16" fmla="*/ 3 w 15"/>
                  <a:gd name="T17" fmla="*/ 10 h 12"/>
                  <a:gd name="T18" fmla="*/ 4 w 15"/>
                  <a:gd name="T19" fmla="*/ 11 h 12"/>
                  <a:gd name="T20" fmla="*/ 3 w 15"/>
                  <a:gd name="T21" fmla="*/ 9 h 12"/>
                  <a:gd name="T22" fmla="*/ 5 w 15"/>
                  <a:gd name="T23" fmla="*/ 10 h 12"/>
                  <a:gd name="T24" fmla="*/ 5 w 15"/>
                  <a:gd name="T25" fmla="*/ 9 h 12"/>
                  <a:gd name="T26" fmla="*/ 5 w 15"/>
                  <a:gd name="T27" fmla="*/ 9 h 12"/>
                  <a:gd name="T28" fmla="*/ 3 w 15"/>
                  <a:gd name="T29" fmla="*/ 9 h 12"/>
                  <a:gd name="T30" fmla="*/ 5 w 15"/>
                  <a:gd name="T31" fmla="*/ 9 h 12"/>
                  <a:gd name="T32" fmla="*/ 8 w 15"/>
                  <a:gd name="T33" fmla="*/ 5 h 12"/>
                  <a:gd name="T34" fmla="*/ 10 w 15"/>
                  <a:gd name="T35" fmla="*/ 8 h 12"/>
                  <a:gd name="T36" fmla="*/ 13 w 15"/>
                  <a:gd name="T37" fmla="*/ 9 h 12"/>
                  <a:gd name="T38" fmla="*/ 11 w 15"/>
                  <a:gd name="T39" fmla="*/ 9 h 12"/>
                  <a:gd name="T40" fmla="*/ 11 w 15"/>
                  <a:gd name="T41" fmla="*/ 10 h 12"/>
                  <a:gd name="T42" fmla="*/ 14 w 15"/>
                  <a:gd name="T43" fmla="*/ 12 h 12"/>
                  <a:gd name="T44" fmla="*/ 3 w 15"/>
                  <a:gd name="T45"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2">
                    <a:moveTo>
                      <a:pt x="3" y="7"/>
                    </a:moveTo>
                    <a:cubicBezTo>
                      <a:pt x="2" y="7"/>
                      <a:pt x="2" y="7"/>
                      <a:pt x="2" y="7"/>
                    </a:cubicBezTo>
                    <a:cubicBezTo>
                      <a:pt x="2" y="8"/>
                      <a:pt x="3" y="9"/>
                      <a:pt x="1" y="9"/>
                    </a:cubicBezTo>
                    <a:cubicBezTo>
                      <a:pt x="1" y="9"/>
                      <a:pt x="3" y="10"/>
                      <a:pt x="3" y="10"/>
                    </a:cubicBezTo>
                    <a:cubicBezTo>
                      <a:pt x="2" y="10"/>
                      <a:pt x="2" y="10"/>
                      <a:pt x="2" y="10"/>
                    </a:cubicBezTo>
                    <a:cubicBezTo>
                      <a:pt x="3" y="11"/>
                      <a:pt x="1" y="11"/>
                      <a:pt x="3" y="11"/>
                    </a:cubicBezTo>
                    <a:cubicBezTo>
                      <a:pt x="4" y="11"/>
                      <a:pt x="2" y="11"/>
                      <a:pt x="3" y="11"/>
                    </a:cubicBezTo>
                    <a:cubicBezTo>
                      <a:pt x="4" y="11"/>
                      <a:pt x="4" y="11"/>
                      <a:pt x="4" y="11"/>
                    </a:cubicBezTo>
                    <a:cubicBezTo>
                      <a:pt x="3" y="10"/>
                      <a:pt x="3" y="10"/>
                      <a:pt x="3" y="10"/>
                    </a:cubicBezTo>
                    <a:cubicBezTo>
                      <a:pt x="4" y="11"/>
                      <a:pt x="4" y="11"/>
                      <a:pt x="4" y="11"/>
                    </a:cubicBezTo>
                    <a:cubicBezTo>
                      <a:pt x="6" y="11"/>
                      <a:pt x="2" y="10"/>
                      <a:pt x="3" y="9"/>
                    </a:cubicBezTo>
                    <a:cubicBezTo>
                      <a:pt x="5" y="10"/>
                      <a:pt x="5" y="10"/>
                      <a:pt x="5" y="10"/>
                    </a:cubicBezTo>
                    <a:cubicBezTo>
                      <a:pt x="5" y="9"/>
                      <a:pt x="4" y="9"/>
                      <a:pt x="5" y="9"/>
                    </a:cubicBezTo>
                    <a:cubicBezTo>
                      <a:pt x="5" y="9"/>
                      <a:pt x="4" y="9"/>
                      <a:pt x="5" y="9"/>
                    </a:cubicBezTo>
                    <a:cubicBezTo>
                      <a:pt x="5" y="9"/>
                      <a:pt x="4" y="9"/>
                      <a:pt x="3" y="9"/>
                    </a:cubicBezTo>
                    <a:cubicBezTo>
                      <a:pt x="2" y="8"/>
                      <a:pt x="4" y="9"/>
                      <a:pt x="5" y="9"/>
                    </a:cubicBezTo>
                    <a:cubicBezTo>
                      <a:pt x="6" y="7"/>
                      <a:pt x="0" y="10"/>
                      <a:pt x="8" y="5"/>
                    </a:cubicBezTo>
                    <a:cubicBezTo>
                      <a:pt x="9" y="5"/>
                      <a:pt x="10" y="7"/>
                      <a:pt x="10" y="8"/>
                    </a:cubicBezTo>
                    <a:cubicBezTo>
                      <a:pt x="10" y="6"/>
                      <a:pt x="13" y="7"/>
                      <a:pt x="13" y="9"/>
                    </a:cubicBezTo>
                    <a:cubicBezTo>
                      <a:pt x="12" y="10"/>
                      <a:pt x="12" y="9"/>
                      <a:pt x="11" y="9"/>
                    </a:cubicBezTo>
                    <a:cubicBezTo>
                      <a:pt x="11" y="10"/>
                      <a:pt x="11" y="10"/>
                      <a:pt x="11" y="10"/>
                    </a:cubicBezTo>
                    <a:cubicBezTo>
                      <a:pt x="12" y="10"/>
                      <a:pt x="13" y="10"/>
                      <a:pt x="14" y="12"/>
                    </a:cubicBezTo>
                    <a:cubicBezTo>
                      <a:pt x="15" y="9"/>
                      <a:pt x="13" y="0"/>
                      <a:pt x="3" y="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5" name="Freeform 1800"/>
              <p:cNvSpPr/>
              <p:nvPr/>
            </p:nvSpPr>
            <p:spPr bwMode="auto">
              <a:xfrm>
                <a:off x="1159" y="2707"/>
                <a:ext cx="42" cy="26"/>
              </a:xfrm>
              <a:custGeom>
                <a:avLst/>
                <a:gdLst>
                  <a:gd name="T0" fmla="*/ 12 w 18"/>
                  <a:gd name="T1" fmla="*/ 3 h 11"/>
                  <a:gd name="T2" fmla="*/ 12 w 18"/>
                  <a:gd name="T3" fmla="*/ 3 h 11"/>
                  <a:gd name="T4" fmla="*/ 12 w 18"/>
                  <a:gd name="T5" fmla="*/ 3 h 11"/>
                  <a:gd name="T6" fmla="*/ 12 w 18"/>
                  <a:gd name="T7" fmla="*/ 3 h 11"/>
                  <a:gd name="T8" fmla="*/ 12 w 18"/>
                  <a:gd name="T9" fmla="*/ 3 h 11"/>
                  <a:gd name="T10" fmla="*/ 12 w 18"/>
                  <a:gd name="T11" fmla="*/ 3 h 11"/>
                  <a:gd name="T12" fmla="*/ 6 w 18"/>
                  <a:gd name="T13" fmla="*/ 7 h 11"/>
                  <a:gd name="T14" fmla="*/ 6 w 18"/>
                  <a:gd name="T15" fmla="*/ 7 h 11"/>
                  <a:gd name="T16" fmla="*/ 6 w 18"/>
                  <a:gd name="T17" fmla="*/ 7 h 11"/>
                  <a:gd name="T18" fmla="*/ 6 w 18"/>
                  <a:gd name="T19" fmla="*/ 7 h 11"/>
                  <a:gd name="T20" fmla="*/ 6 w 18"/>
                  <a:gd name="T21" fmla="*/ 7 h 11"/>
                  <a:gd name="T22" fmla="*/ 6 w 18"/>
                  <a:gd name="T23" fmla="*/ 7 h 11"/>
                  <a:gd name="T24" fmla="*/ 6 w 18"/>
                  <a:gd name="T25" fmla="*/ 7 h 11"/>
                  <a:gd name="T26" fmla="*/ 6 w 18"/>
                  <a:gd name="T27" fmla="*/ 7 h 11"/>
                  <a:gd name="T28" fmla="*/ 6 w 18"/>
                  <a:gd name="T29" fmla="*/ 7 h 11"/>
                  <a:gd name="T30" fmla="*/ 6 w 18"/>
                  <a:gd name="T31" fmla="*/ 7 h 11"/>
                  <a:gd name="T32" fmla="*/ 6 w 18"/>
                  <a:gd name="T33" fmla="*/ 7 h 11"/>
                  <a:gd name="T34" fmla="*/ 6 w 18"/>
                  <a:gd name="T35" fmla="*/ 7 h 11"/>
                  <a:gd name="T36" fmla="*/ 6 w 18"/>
                  <a:gd name="T37" fmla="*/ 7 h 11"/>
                  <a:gd name="T38" fmla="*/ 6 w 18"/>
                  <a:gd name="T39" fmla="*/ 7 h 11"/>
                  <a:gd name="T40" fmla="*/ 6 w 18"/>
                  <a:gd name="T41" fmla="*/ 7 h 11"/>
                  <a:gd name="T42" fmla="*/ 12 w 18"/>
                  <a:gd name="T43" fmla="*/ 3 h 11"/>
                  <a:gd name="T44" fmla="*/ 12 w 18"/>
                  <a:gd name="T45" fmla="*/ 3 h 11"/>
                  <a:gd name="T46" fmla="*/ 12 w 18"/>
                  <a:gd name="T47" fmla="*/ 3 h 11"/>
                  <a:gd name="T48" fmla="*/ 12 w 18"/>
                  <a:gd name="T49" fmla="*/ 3 h 11"/>
                  <a:gd name="T50" fmla="*/ 12 w 18"/>
                  <a:gd name="T51" fmla="*/ 4 h 11"/>
                  <a:gd name="T52" fmla="*/ 13 w 18"/>
                  <a:gd name="T53" fmla="*/ 4 h 11"/>
                  <a:gd name="T54" fmla="*/ 12 w 18"/>
                  <a:gd name="T5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11">
                    <a:moveTo>
                      <a:pt x="12" y="3"/>
                    </a:moveTo>
                    <a:cubicBezTo>
                      <a:pt x="12" y="3"/>
                      <a:pt x="12" y="3"/>
                      <a:pt x="12" y="3"/>
                    </a:cubicBezTo>
                    <a:cubicBezTo>
                      <a:pt x="12" y="3"/>
                      <a:pt x="12" y="3"/>
                      <a:pt x="12" y="3"/>
                    </a:cubicBezTo>
                    <a:cubicBezTo>
                      <a:pt x="12" y="3"/>
                      <a:pt x="12" y="3"/>
                      <a:pt x="12" y="3"/>
                    </a:cubicBezTo>
                    <a:cubicBezTo>
                      <a:pt x="12" y="3"/>
                      <a:pt x="12" y="3"/>
                      <a:pt x="12" y="3"/>
                    </a:cubicBezTo>
                    <a:cubicBezTo>
                      <a:pt x="12" y="3"/>
                      <a:pt x="12" y="3"/>
                      <a:pt x="12" y="3"/>
                    </a:cubicBezTo>
                    <a:cubicBezTo>
                      <a:pt x="0" y="11"/>
                      <a:pt x="9"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18" y="0"/>
                      <a:pt x="10" y="5"/>
                      <a:pt x="12" y="3"/>
                    </a:cubicBezTo>
                    <a:cubicBezTo>
                      <a:pt x="12" y="3"/>
                      <a:pt x="12" y="3"/>
                      <a:pt x="12" y="3"/>
                    </a:cubicBezTo>
                    <a:cubicBezTo>
                      <a:pt x="12" y="3"/>
                      <a:pt x="12" y="3"/>
                      <a:pt x="12" y="3"/>
                    </a:cubicBezTo>
                    <a:cubicBezTo>
                      <a:pt x="12" y="3"/>
                      <a:pt x="12" y="3"/>
                      <a:pt x="12" y="3"/>
                    </a:cubicBezTo>
                    <a:cubicBezTo>
                      <a:pt x="12" y="4"/>
                      <a:pt x="12" y="4"/>
                      <a:pt x="12" y="4"/>
                    </a:cubicBezTo>
                    <a:cubicBezTo>
                      <a:pt x="13" y="4"/>
                      <a:pt x="13" y="4"/>
                      <a:pt x="13" y="4"/>
                    </a:cubicBezTo>
                    <a:lnTo>
                      <a:pt x="1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6" name="Freeform 1801"/>
              <p:cNvSpPr/>
              <p:nvPr/>
            </p:nvSpPr>
            <p:spPr bwMode="auto">
              <a:xfrm>
                <a:off x="1199" y="2714"/>
                <a:ext cx="78" cy="86"/>
              </a:xfrm>
              <a:custGeom>
                <a:avLst/>
                <a:gdLst>
                  <a:gd name="T0" fmla="*/ 29 w 33"/>
                  <a:gd name="T1" fmla="*/ 2 h 36"/>
                  <a:gd name="T2" fmla="*/ 3 w 33"/>
                  <a:gd name="T3" fmla="*/ 4 h 36"/>
                  <a:gd name="T4" fmla="*/ 1 w 33"/>
                  <a:gd name="T5" fmla="*/ 29 h 36"/>
                  <a:gd name="T6" fmla="*/ 28 w 33"/>
                  <a:gd name="T7" fmla="*/ 36 h 36"/>
                  <a:gd name="T8" fmla="*/ 33 w 33"/>
                  <a:gd name="T9" fmla="*/ 0 h 36"/>
                </a:gdLst>
                <a:ahLst/>
                <a:cxnLst>
                  <a:cxn ang="0">
                    <a:pos x="T0" y="T1"/>
                  </a:cxn>
                  <a:cxn ang="0">
                    <a:pos x="T2" y="T3"/>
                  </a:cxn>
                  <a:cxn ang="0">
                    <a:pos x="T4" y="T5"/>
                  </a:cxn>
                  <a:cxn ang="0">
                    <a:pos x="T6" y="T7"/>
                  </a:cxn>
                  <a:cxn ang="0">
                    <a:pos x="T8" y="T9"/>
                  </a:cxn>
                </a:cxnLst>
                <a:rect l="0" t="0" r="r" b="b"/>
                <a:pathLst>
                  <a:path w="33" h="36">
                    <a:moveTo>
                      <a:pt x="29" y="2"/>
                    </a:moveTo>
                    <a:cubicBezTo>
                      <a:pt x="24" y="7"/>
                      <a:pt x="10" y="3"/>
                      <a:pt x="3" y="4"/>
                    </a:cubicBezTo>
                    <a:cubicBezTo>
                      <a:pt x="1" y="10"/>
                      <a:pt x="0" y="22"/>
                      <a:pt x="1" y="29"/>
                    </a:cubicBezTo>
                    <a:cubicBezTo>
                      <a:pt x="10" y="29"/>
                      <a:pt x="20" y="34"/>
                      <a:pt x="28" y="36"/>
                    </a:cubicBezTo>
                    <a:cubicBezTo>
                      <a:pt x="29" y="25"/>
                      <a:pt x="30" y="10"/>
                      <a:pt x="33" y="0"/>
                    </a:cubicBezTo>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7" name="Freeform 1802"/>
              <p:cNvSpPr/>
              <p:nvPr/>
            </p:nvSpPr>
            <p:spPr bwMode="auto">
              <a:xfrm>
                <a:off x="1277" y="2714"/>
                <a:ext cx="3" cy="2"/>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0"/>
                    </a:lnTo>
                    <a:lnTo>
                      <a:pt x="3"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8" name="Freeform 1803"/>
              <p:cNvSpPr/>
              <p:nvPr/>
            </p:nvSpPr>
            <p:spPr bwMode="auto">
              <a:xfrm>
                <a:off x="1268" y="2714"/>
                <a:ext cx="12" cy="5"/>
              </a:xfrm>
              <a:custGeom>
                <a:avLst/>
                <a:gdLst>
                  <a:gd name="T0" fmla="*/ 0 w 5"/>
                  <a:gd name="T1" fmla="*/ 1 h 2"/>
                  <a:gd name="T2" fmla="*/ 0 w 5"/>
                  <a:gd name="T3" fmla="*/ 1 h 2"/>
                  <a:gd name="T4" fmla="*/ 5 w 5"/>
                  <a:gd name="T5" fmla="*/ 2 h 2"/>
                  <a:gd name="T6" fmla="*/ 2 w 5"/>
                  <a:gd name="T7" fmla="*/ 0 h 2"/>
                  <a:gd name="T8" fmla="*/ 3 w 5"/>
                  <a:gd name="T9" fmla="*/ 1 h 2"/>
                  <a:gd name="T10" fmla="*/ 1 w 5"/>
                  <a:gd name="T11" fmla="*/ 0 h 2"/>
                  <a:gd name="T12" fmla="*/ 1 w 5"/>
                  <a:gd name="T13" fmla="*/ 1 h 2"/>
                  <a:gd name="T14" fmla="*/ 0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0" y="1"/>
                    </a:moveTo>
                    <a:cubicBezTo>
                      <a:pt x="0" y="1"/>
                      <a:pt x="0" y="1"/>
                      <a:pt x="0" y="1"/>
                    </a:cubicBezTo>
                    <a:cubicBezTo>
                      <a:pt x="3" y="2"/>
                      <a:pt x="2" y="2"/>
                      <a:pt x="5" y="2"/>
                    </a:cubicBezTo>
                    <a:cubicBezTo>
                      <a:pt x="4" y="1"/>
                      <a:pt x="3" y="0"/>
                      <a:pt x="2" y="0"/>
                    </a:cubicBezTo>
                    <a:cubicBezTo>
                      <a:pt x="2" y="0"/>
                      <a:pt x="3" y="1"/>
                      <a:pt x="3" y="1"/>
                    </a:cubicBezTo>
                    <a:cubicBezTo>
                      <a:pt x="2" y="1"/>
                      <a:pt x="2" y="1"/>
                      <a:pt x="1" y="0"/>
                    </a:cubicBezTo>
                    <a:cubicBezTo>
                      <a:pt x="0" y="0"/>
                      <a:pt x="2" y="1"/>
                      <a:pt x="1" y="1"/>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9" name="Freeform 1804"/>
              <p:cNvSpPr/>
              <p:nvPr/>
            </p:nvSpPr>
            <p:spPr bwMode="auto">
              <a:xfrm>
                <a:off x="1270" y="2719"/>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0" name="Freeform 1805"/>
              <p:cNvSpPr/>
              <p:nvPr/>
            </p:nvSpPr>
            <p:spPr bwMode="auto">
              <a:xfrm>
                <a:off x="1273" y="2719"/>
                <a:ext cx="4" cy="2"/>
              </a:xfrm>
              <a:custGeom>
                <a:avLst/>
                <a:gdLst>
                  <a:gd name="T0" fmla="*/ 1 w 2"/>
                  <a:gd name="T1" fmla="*/ 1 h 1"/>
                  <a:gd name="T2" fmla="*/ 0 w 2"/>
                  <a:gd name="T3" fmla="*/ 0 h 1"/>
                  <a:gd name="T4" fmla="*/ 2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0" y="0"/>
                      <a:pt x="0" y="0"/>
                    </a:cubicBezTo>
                    <a:cubicBezTo>
                      <a:pt x="2" y="1"/>
                      <a:pt x="2" y="1"/>
                      <a:pt x="2" y="1"/>
                    </a:cubicBezTo>
                    <a:lnTo>
                      <a:pt x="1"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1" name="Freeform 1806"/>
              <p:cNvSpPr/>
              <p:nvPr/>
            </p:nvSpPr>
            <p:spPr bwMode="auto">
              <a:xfrm>
                <a:off x="1275" y="27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2" name="Freeform 1807"/>
              <p:cNvSpPr/>
              <p:nvPr/>
            </p:nvSpPr>
            <p:spPr bwMode="auto">
              <a:xfrm>
                <a:off x="1268" y="2721"/>
                <a:ext cx="7" cy="5"/>
              </a:xfrm>
              <a:custGeom>
                <a:avLst/>
                <a:gdLst>
                  <a:gd name="T0" fmla="*/ 3 w 3"/>
                  <a:gd name="T1" fmla="*/ 2 h 2"/>
                  <a:gd name="T2" fmla="*/ 3 w 3"/>
                  <a:gd name="T3" fmla="*/ 1 h 2"/>
                  <a:gd name="T4" fmla="*/ 3 w 3"/>
                  <a:gd name="T5" fmla="*/ 1 h 2"/>
                  <a:gd name="T6" fmla="*/ 1 w 3"/>
                  <a:gd name="T7" fmla="*/ 0 h 2"/>
                  <a:gd name="T8" fmla="*/ 1 w 3"/>
                  <a:gd name="T9" fmla="*/ 0 h 2"/>
                  <a:gd name="T10" fmla="*/ 0 w 3"/>
                  <a:gd name="T11" fmla="*/ 0 h 2"/>
                  <a:gd name="T12" fmla="*/ 3 w 3"/>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2"/>
                    </a:moveTo>
                    <a:cubicBezTo>
                      <a:pt x="3" y="2"/>
                      <a:pt x="3" y="1"/>
                      <a:pt x="3" y="1"/>
                    </a:cubicBezTo>
                    <a:cubicBezTo>
                      <a:pt x="3" y="1"/>
                      <a:pt x="3" y="1"/>
                      <a:pt x="3" y="1"/>
                    </a:cubicBezTo>
                    <a:cubicBezTo>
                      <a:pt x="2" y="1"/>
                      <a:pt x="0" y="1"/>
                      <a:pt x="1" y="0"/>
                    </a:cubicBezTo>
                    <a:cubicBezTo>
                      <a:pt x="1" y="0"/>
                      <a:pt x="2" y="0"/>
                      <a:pt x="1" y="0"/>
                    </a:cubicBezTo>
                    <a:cubicBezTo>
                      <a:pt x="0" y="0"/>
                      <a:pt x="0" y="0"/>
                      <a:pt x="0" y="0"/>
                    </a:cubicBezTo>
                    <a:cubicBezTo>
                      <a:pt x="0" y="1"/>
                      <a:pt x="2" y="1"/>
                      <a:pt x="3"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3" name="Freeform 1808"/>
              <p:cNvSpPr/>
              <p:nvPr/>
            </p:nvSpPr>
            <p:spPr bwMode="auto">
              <a:xfrm>
                <a:off x="1273" y="27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4" name="Freeform 1809"/>
              <p:cNvSpPr/>
              <p:nvPr/>
            </p:nvSpPr>
            <p:spPr bwMode="auto">
              <a:xfrm>
                <a:off x="1273" y="2721"/>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5" name="Freeform 1810"/>
              <p:cNvSpPr/>
              <p:nvPr/>
            </p:nvSpPr>
            <p:spPr bwMode="auto">
              <a:xfrm>
                <a:off x="1266" y="2726"/>
                <a:ext cx="9" cy="2"/>
              </a:xfrm>
              <a:custGeom>
                <a:avLst/>
                <a:gdLst>
                  <a:gd name="T0" fmla="*/ 4 w 4"/>
                  <a:gd name="T1" fmla="*/ 1 h 1"/>
                  <a:gd name="T2" fmla="*/ 2 w 4"/>
                  <a:gd name="T3" fmla="*/ 0 h 1"/>
                  <a:gd name="T4" fmla="*/ 0 w 4"/>
                  <a:gd name="T5" fmla="*/ 0 h 1"/>
                  <a:gd name="T6" fmla="*/ 0 w 4"/>
                  <a:gd name="T7" fmla="*/ 1 h 1"/>
                  <a:gd name="T8" fmla="*/ 4 w 4"/>
                  <a:gd name="T9" fmla="*/ 1 h 1"/>
                </a:gdLst>
                <a:ahLst/>
                <a:cxnLst>
                  <a:cxn ang="0">
                    <a:pos x="T0" y="T1"/>
                  </a:cxn>
                  <a:cxn ang="0">
                    <a:pos x="T2" y="T3"/>
                  </a:cxn>
                  <a:cxn ang="0">
                    <a:pos x="T4" y="T5"/>
                  </a:cxn>
                  <a:cxn ang="0">
                    <a:pos x="T6" y="T7"/>
                  </a:cxn>
                  <a:cxn ang="0">
                    <a:pos x="T8" y="T9"/>
                  </a:cxn>
                </a:cxnLst>
                <a:rect l="0" t="0" r="r" b="b"/>
                <a:pathLst>
                  <a:path w="4" h="1">
                    <a:moveTo>
                      <a:pt x="4" y="1"/>
                    </a:moveTo>
                    <a:cubicBezTo>
                      <a:pt x="1" y="0"/>
                      <a:pt x="4" y="0"/>
                      <a:pt x="2" y="0"/>
                    </a:cubicBezTo>
                    <a:cubicBezTo>
                      <a:pt x="2" y="0"/>
                      <a:pt x="1" y="0"/>
                      <a:pt x="0" y="0"/>
                    </a:cubicBezTo>
                    <a:cubicBezTo>
                      <a:pt x="0" y="1"/>
                      <a:pt x="0" y="1"/>
                      <a:pt x="0" y="1"/>
                    </a:cubicBezTo>
                    <a:cubicBezTo>
                      <a:pt x="1" y="1"/>
                      <a:pt x="3" y="1"/>
                      <a:pt x="4"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6" name="Freeform 1811"/>
              <p:cNvSpPr/>
              <p:nvPr/>
            </p:nvSpPr>
            <p:spPr bwMode="auto">
              <a:xfrm>
                <a:off x="1261" y="27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7" name="Freeform 1812"/>
              <p:cNvSpPr/>
              <p:nvPr/>
            </p:nvSpPr>
            <p:spPr bwMode="auto">
              <a:xfrm>
                <a:off x="1256" y="2728"/>
                <a:ext cx="14" cy="7"/>
              </a:xfrm>
              <a:custGeom>
                <a:avLst/>
                <a:gdLst>
                  <a:gd name="T0" fmla="*/ 5 w 6"/>
                  <a:gd name="T1" fmla="*/ 3 h 3"/>
                  <a:gd name="T2" fmla="*/ 3 w 6"/>
                  <a:gd name="T3" fmla="*/ 2 h 3"/>
                  <a:gd name="T4" fmla="*/ 5 w 6"/>
                  <a:gd name="T5" fmla="*/ 2 h 3"/>
                  <a:gd name="T6" fmla="*/ 4 w 6"/>
                  <a:gd name="T7" fmla="*/ 1 h 3"/>
                  <a:gd name="T8" fmla="*/ 6 w 6"/>
                  <a:gd name="T9" fmla="*/ 2 h 3"/>
                  <a:gd name="T10" fmla="*/ 4 w 6"/>
                  <a:gd name="T11" fmla="*/ 1 h 3"/>
                  <a:gd name="T12" fmla="*/ 6 w 6"/>
                  <a:gd name="T13" fmla="*/ 0 h 3"/>
                  <a:gd name="T14" fmla="*/ 4 w 6"/>
                  <a:gd name="T15" fmla="*/ 0 h 3"/>
                  <a:gd name="T16" fmla="*/ 4 w 6"/>
                  <a:gd name="T17" fmla="*/ 1 h 3"/>
                  <a:gd name="T18" fmla="*/ 2 w 6"/>
                  <a:gd name="T19" fmla="*/ 0 h 3"/>
                  <a:gd name="T20" fmla="*/ 1 w 6"/>
                  <a:gd name="T21" fmla="*/ 1 h 3"/>
                  <a:gd name="T22" fmla="*/ 5 w 6"/>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5" y="3"/>
                    </a:moveTo>
                    <a:cubicBezTo>
                      <a:pt x="3" y="2"/>
                      <a:pt x="3" y="2"/>
                      <a:pt x="3" y="2"/>
                    </a:cubicBezTo>
                    <a:cubicBezTo>
                      <a:pt x="4" y="2"/>
                      <a:pt x="5" y="2"/>
                      <a:pt x="5" y="2"/>
                    </a:cubicBezTo>
                    <a:cubicBezTo>
                      <a:pt x="5" y="2"/>
                      <a:pt x="4" y="1"/>
                      <a:pt x="4" y="1"/>
                    </a:cubicBezTo>
                    <a:cubicBezTo>
                      <a:pt x="6" y="1"/>
                      <a:pt x="4" y="2"/>
                      <a:pt x="6" y="2"/>
                    </a:cubicBezTo>
                    <a:cubicBezTo>
                      <a:pt x="6" y="2"/>
                      <a:pt x="6" y="1"/>
                      <a:pt x="4" y="1"/>
                    </a:cubicBezTo>
                    <a:cubicBezTo>
                      <a:pt x="6" y="0"/>
                      <a:pt x="6" y="0"/>
                      <a:pt x="6" y="0"/>
                    </a:cubicBezTo>
                    <a:cubicBezTo>
                      <a:pt x="4" y="0"/>
                      <a:pt x="4" y="0"/>
                      <a:pt x="4" y="0"/>
                    </a:cubicBezTo>
                    <a:cubicBezTo>
                      <a:pt x="3" y="0"/>
                      <a:pt x="5" y="1"/>
                      <a:pt x="4" y="1"/>
                    </a:cubicBezTo>
                    <a:cubicBezTo>
                      <a:pt x="3" y="1"/>
                      <a:pt x="3" y="0"/>
                      <a:pt x="2" y="0"/>
                    </a:cubicBezTo>
                    <a:cubicBezTo>
                      <a:pt x="3" y="1"/>
                      <a:pt x="0" y="1"/>
                      <a:pt x="1" y="1"/>
                    </a:cubicBezTo>
                    <a:cubicBezTo>
                      <a:pt x="1" y="2"/>
                      <a:pt x="4" y="3"/>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8" name="Freeform 1813"/>
              <p:cNvSpPr/>
              <p:nvPr/>
            </p:nvSpPr>
            <p:spPr bwMode="auto">
              <a:xfrm>
                <a:off x="1261" y="2735"/>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69" name="Freeform 1814"/>
              <p:cNvSpPr/>
              <p:nvPr/>
            </p:nvSpPr>
            <p:spPr bwMode="auto">
              <a:xfrm>
                <a:off x="1256" y="2735"/>
                <a:ext cx="14" cy="8"/>
              </a:xfrm>
              <a:custGeom>
                <a:avLst/>
                <a:gdLst>
                  <a:gd name="T0" fmla="*/ 5 w 6"/>
                  <a:gd name="T1" fmla="*/ 2 h 3"/>
                  <a:gd name="T2" fmla="*/ 4 w 6"/>
                  <a:gd name="T3" fmla="*/ 1 h 3"/>
                  <a:gd name="T4" fmla="*/ 5 w 6"/>
                  <a:gd name="T5" fmla="*/ 1 h 3"/>
                  <a:gd name="T6" fmla="*/ 3 w 6"/>
                  <a:gd name="T7" fmla="*/ 0 h 3"/>
                  <a:gd name="T8" fmla="*/ 4 w 6"/>
                  <a:gd name="T9" fmla="*/ 2 h 3"/>
                  <a:gd name="T10" fmla="*/ 1 w 6"/>
                  <a:gd name="T11" fmla="*/ 2 h 3"/>
                  <a:gd name="T12" fmla="*/ 2 w 6"/>
                  <a:gd name="T13" fmla="*/ 1 h 3"/>
                  <a:gd name="T14" fmla="*/ 2 w 6"/>
                  <a:gd name="T15" fmla="*/ 3 h 3"/>
                  <a:gd name="T16" fmla="*/ 3 w 6"/>
                  <a:gd name="T17" fmla="*/ 3 h 3"/>
                  <a:gd name="T18" fmla="*/ 4 w 6"/>
                  <a:gd name="T19" fmla="*/ 3 h 3"/>
                  <a:gd name="T20" fmla="*/ 5 w 6"/>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
                    <a:moveTo>
                      <a:pt x="5" y="2"/>
                    </a:moveTo>
                    <a:cubicBezTo>
                      <a:pt x="4" y="1"/>
                      <a:pt x="4" y="1"/>
                      <a:pt x="4" y="1"/>
                    </a:cubicBezTo>
                    <a:cubicBezTo>
                      <a:pt x="4" y="1"/>
                      <a:pt x="5" y="1"/>
                      <a:pt x="5" y="1"/>
                    </a:cubicBezTo>
                    <a:cubicBezTo>
                      <a:pt x="5" y="1"/>
                      <a:pt x="4" y="1"/>
                      <a:pt x="3" y="0"/>
                    </a:cubicBezTo>
                    <a:cubicBezTo>
                      <a:pt x="1" y="0"/>
                      <a:pt x="4" y="1"/>
                      <a:pt x="4" y="2"/>
                    </a:cubicBezTo>
                    <a:cubicBezTo>
                      <a:pt x="3" y="3"/>
                      <a:pt x="3" y="2"/>
                      <a:pt x="1" y="2"/>
                    </a:cubicBezTo>
                    <a:cubicBezTo>
                      <a:pt x="1" y="1"/>
                      <a:pt x="2" y="1"/>
                      <a:pt x="2" y="1"/>
                    </a:cubicBezTo>
                    <a:cubicBezTo>
                      <a:pt x="0" y="1"/>
                      <a:pt x="2" y="2"/>
                      <a:pt x="2" y="3"/>
                    </a:cubicBezTo>
                    <a:cubicBezTo>
                      <a:pt x="2" y="3"/>
                      <a:pt x="3" y="3"/>
                      <a:pt x="3" y="3"/>
                    </a:cubicBezTo>
                    <a:cubicBezTo>
                      <a:pt x="4" y="3"/>
                      <a:pt x="4" y="3"/>
                      <a:pt x="4" y="3"/>
                    </a:cubicBezTo>
                    <a:cubicBezTo>
                      <a:pt x="5" y="3"/>
                      <a:pt x="6" y="3"/>
                      <a:pt x="5"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0" name="Freeform 1815"/>
              <p:cNvSpPr/>
              <p:nvPr/>
            </p:nvSpPr>
            <p:spPr bwMode="auto">
              <a:xfrm>
                <a:off x="1268" y="273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1" name="Freeform 1816"/>
              <p:cNvSpPr/>
              <p:nvPr/>
            </p:nvSpPr>
            <p:spPr bwMode="auto">
              <a:xfrm>
                <a:off x="1261" y="2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2" name="Freeform 1817"/>
              <p:cNvSpPr/>
              <p:nvPr/>
            </p:nvSpPr>
            <p:spPr bwMode="auto">
              <a:xfrm>
                <a:off x="1266" y="2743"/>
                <a:ext cx="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3" name="Freeform 1818"/>
              <p:cNvSpPr/>
              <p:nvPr/>
            </p:nvSpPr>
            <p:spPr bwMode="auto">
              <a:xfrm>
                <a:off x="1254" y="2743"/>
                <a:ext cx="16" cy="40"/>
              </a:xfrm>
              <a:custGeom>
                <a:avLst/>
                <a:gdLst>
                  <a:gd name="T0" fmla="*/ 1 w 7"/>
                  <a:gd name="T1" fmla="*/ 17 h 17"/>
                  <a:gd name="T2" fmla="*/ 2 w 7"/>
                  <a:gd name="T3" fmla="*/ 16 h 17"/>
                  <a:gd name="T4" fmla="*/ 4 w 7"/>
                  <a:gd name="T5" fmla="*/ 17 h 17"/>
                  <a:gd name="T6" fmla="*/ 6 w 7"/>
                  <a:gd name="T7" fmla="*/ 17 h 17"/>
                  <a:gd name="T8" fmla="*/ 5 w 7"/>
                  <a:gd name="T9" fmla="*/ 16 h 17"/>
                  <a:gd name="T10" fmla="*/ 6 w 7"/>
                  <a:gd name="T11" fmla="*/ 16 h 17"/>
                  <a:gd name="T12" fmla="*/ 6 w 7"/>
                  <a:gd name="T13" fmla="*/ 13 h 17"/>
                  <a:gd name="T14" fmla="*/ 5 w 7"/>
                  <a:gd name="T15" fmla="*/ 12 h 17"/>
                  <a:gd name="T16" fmla="*/ 6 w 7"/>
                  <a:gd name="T17" fmla="*/ 5 h 17"/>
                  <a:gd name="T18" fmla="*/ 4 w 7"/>
                  <a:gd name="T19" fmla="*/ 4 h 17"/>
                  <a:gd name="T20" fmla="*/ 5 w 7"/>
                  <a:gd name="T21" fmla="*/ 4 h 17"/>
                  <a:gd name="T22" fmla="*/ 5 w 7"/>
                  <a:gd name="T23" fmla="*/ 4 h 17"/>
                  <a:gd name="T24" fmla="*/ 6 w 7"/>
                  <a:gd name="T25" fmla="*/ 2 h 17"/>
                  <a:gd name="T26" fmla="*/ 4 w 7"/>
                  <a:gd name="T27" fmla="*/ 2 h 17"/>
                  <a:gd name="T28" fmla="*/ 6 w 7"/>
                  <a:gd name="T29" fmla="*/ 1 h 17"/>
                  <a:gd name="T30" fmla="*/ 5 w 7"/>
                  <a:gd name="T31" fmla="*/ 1 h 17"/>
                  <a:gd name="T32" fmla="*/ 3 w 7"/>
                  <a:gd name="T33" fmla="*/ 1 h 17"/>
                  <a:gd name="T34" fmla="*/ 2 w 7"/>
                  <a:gd name="T35" fmla="*/ 0 h 17"/>
                  <a:gd name="T36" fmla="*/ 5 w 7"/>
                  <a:gd name="T37" fmla="*/ 5 h 17"/>
                  <a:gd name="T38" fmla="*/ 3 w 7"/>
                  <a:gd name="T39" fmla="*/ 5 h 17"/>
                  <a:gd name="T40" fmla="*/ 2 w 7"/>
                  <a:gd name="T41" fmla="*/ 8 h 17"/>
                  <a:gd name="T42" fmla="*/ 4 w 7"/>
                  <a:gd name="T43" fmla="*/ 9 h 17"/>
                  <a:gd name="T44" fmla="*/ 3 w 7"/>
                  <a:gd name="T45" fmla="*/ 9 h 17"/>
                  <a:gd name="T46" fmla="*/ 4 w 7"/>
                  <a:gd name="T47" fmla="*/ 10 h 17"/>
                  <a:gd name="T48" fmla="*/ 3 w 7"/>
                  <a:gd name="T49" fmla="*/ 10 h 17"/>
                  <a:gd name="T50" fmla="*/ 5 w 7"/>
                  <a:gd name="T51" fmla="*/ 11 h 17"/>
                  <a:gd name="T52" fmla="*/ 1 w 7"/>
                  <a:gd name="T53" fmla="*/ 12 h 17"/>
                  <a:gd name="T54" fmla="*/ 3 w 7"/>
                  <a:gd name="T55" fmla="*/ 12 h 17"/>
                  <a:gd name="T56" fmla="*/ 4 w 7"/>
                  <a:gd name="T57" fmla="*/ 12 h 17"/>
                  <a:gd name="T58" fmla="*/ 2 w 7"/>
                  <a:gd name="T59" fmla="*/ 12 h 17"/>
                  <a:gd name="T60" fmla="*/ 3 w 7"/>
                  <a:gd name="T61" fmla="*/ 14 h 17"/>
                  <a:gd name="T62" fmla="*/ 4 w 7"/>
                  <a:gd name="T63" fmla="*/ 14 h 17"/>
                  <a:gd name="T64" fmla="*/ 4 w 7"/>
                  <a:gd name="T65" fmla="*/ 15 h 17"/>
                  <a:gd name="T66" fmla="*/ 1 w 7"/>
                  <a:gd name="T67" fmla="*/ 15 h 17"/>
                  <a:gd name="T68" fmla="*/ 0 w 7"/>
                  <a:gd name="T69" fmla="*/ 15 h 17"/>
                  <a:gd name="T70" fmla="*/ 3 w 7"/>
                  <a:gd name="T71" fmla="*/ 16 h 17"/>
                  <a:gd name="T72" fmla="*/ 1 w 7"/>
                  <a:gd name="T7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17">
                    <a:moveTo>
                      <a:pt x="1" y="17"/>
                    </a:moveTo>
                    <a:cubicBezTo>
                      <a:pt x="2" y="17"/>
                      <a:pt x="2" y="17"/>
                      <a:pt x="2" y="16"/>
                    </a:cubicBezTo>
                    <a:cubicBezTo>
                      <a:pt x="3" y="16"/>
                      <a:pt x="3" y="17"/>
                      <a:pt x="4" y="17"/>
                    </a:cubicBezTo>
                    <a:cubicBezTo>
                      <a:pt x="4" y="17"/>
                      <a:pt x="5" y="17"/>
                      <a:pt x="6" y="17"/>
                    </a:cubicBezTo>
                    <a:cubicBezTo>
                      <a:pt x="6" y="17"/>
                      <a:pt x="5" y="16"/>
                      <a:pt x="5" y="16"/>
                    </a:cubicBezTo>
                    <a:cubicBezTo>
                      <a:pt x="6" y="16"/>
                      <a:pt x="6" y="16"/>
                      <a:pt x="6" y="16"/>
                    </a:cubicBezTo>
                    <a:cubicBezTo>
                      <a:pt x="5" y="15"/>
                      <a:pt x="5" y="14"/>
                      <a:pt x="6" y="13"/>
                    </a:cubicBezTo>
                    <a:cubicBezTo>
                      <a:pt x="6" y="13"/>
                      <a:pt x="6" y="12"/>
                      <a:pt x="5" y="12"/>
                    </a:cubicBezTo>
                    <a:cubicBezTo>
                      <a:pt x="6" y="9"/>
                      <a:pt x="5" y="7"/>
                      <a:pt x="6" y="5"/>
                    </a:cubicBezTo>
                    <a:cubicBezTo>
                      <a:pt x="4" y="4"/>
                      <a:pt x="4" y="4"/>
                      <a:pt x="4" y="4"/>
                    </a:cubicBezTo>
                    <a:cubicBezTo>
                      <a:pt x="5" y="4"/>
                      <a:pt x="4" y="4"/>
                      <a:pt x="5" y="4"/>
                    </a:cubicBezTo>
                    <a:cubicBezTo>
                      <a:pt x="5" y="4"/>
                      <a:pt x="5" y="4"/>
                      <a:pt x="5" y="4"/>
                    </a:cubicBezTo>
                    <a:cubicBezTo>
                      <a:pt x="7" y="4"/>
                      <a:pt x="5" y="3"/>
                      <a:pt x="6" y="2"/>
                    </a:cubicBezTo>
                    <a:cubicBezTo>
                      <a:pt x="6" y="2"/>
                      <a:pt x="4" y="2"/>
                      <a:pt x="4" y="2"/>
                    </a:cubicBezTo>
                    <a:cubicBezTo>
                      <a:pt x="6" y="2"/>
                      <a:pt x="4" y="1"/>
                      <a:pt x="6" y="1"/>
                    </a:cubicBezTo>
                    <a:cubicBezTo>
                      <a:pt x="7" y="1"/>
                      <a:pt x="4" y="1"/>
                      <a:pt x="5" y="1"/>
                    </a:cubicBezTo>
                    <a:cubicBezTo>
                      <a:pt x="3" y="0"/>
                      <a:pt x="4" y="1"/>
                      <a:pt x="3" y="1"/>
                    </a:cubicBezTo>
                    <a:cubicBezTo>
                      <a:pt x="2" y="1"/>
                      <a:pt x="4" y="1"/>
                      <a:pt x="2" y="0"/>
                    </a:cubicBezTo>
                    <a:cubicBezTo>
                      <a:pt x="1" y="1"/>
                      <a:pt x="4" y="4"/>
                      <a:pt x="5" y="5"/>
                    </a:cubicBezTo>
                    <a:cubicBezTo>
                      <a:pt x="3" y="5"/>
                      <a:pt x="3" y="5"/>
                      <a:pt x="3" y="5"/>
                    </a:cubicBezTo>
                    <a:cubicBezTo>
                      <a:pt x="4" y="6"/>
                      <a:pt x="4" y="7"/>
                      <a:pt x="2" y="8"/>
                    </a:cubicBezTo>
                    <a:cubicBezTo>
                      <a:pt x="3" y="8"/>
                      <a:pt x="1" y="9"/>
                      <a:pt x="4" y="9"/>
                    </a:cubicBezTo>
                    <a:cubicBezTo>
                      <a:pt x="3" y="9"/>
                      <a:pt x="3" y="9"/>
                      <a:pt x="3" y="9"/>
                    </a:cubicBezTo>
                    <a:cubicBezTo>
                      <a:pt x="4" y="10"/>
                      <a:pt x="4" y="10"/>
                      <a:pt x="4" y="10"/>
                    </a:cubicBezTo>
                    <a:cubicBezTo>
                      <a:pt x="4" y="10"/>
                      <a:pt x="3" y="10"/>
                      <a:pt x="3" y="10"/>
                    </a:cubicBezTo>
                    <a:cubicBezTo>
                      <a:pt x="4" y="10"/>
                      <a:pt x="4" y="10"/>
                      <a:pt x="5" y="11"/>
                    </a:cubicBezTo>
                    <a:cubicBezTo>
                      <a:pt x="4" y="11"/>
                      <a:pt x="3" y="12"/>
                      <a:pt x="1" y="12"/>
                    </a:cubicBezTo>
                    <a:cubicBezTo>
                      <a:pt x="3" y="12"/>
                      <a:pt x="3" y="12"/>
                      <a:pt x="3" y="12"/>
                    </a:cubicBezTo>
                    <a:cubicBezTo>
                      <a:pt x="2" y="12"/>
                      <a:pt x="4" y="12"/>
                      <a:pt x="4" y="12"/>
                    </a:cubicBezTo>
                    <a:cubicBezTo>
                      <a:pt x="4" y="13"/>
                      <a:pt x="2" y="13"/>
                      <a:pt x="2" y="12"/>
                    </a:cubicBezTo>
                    <a:cubicBezTo>
                      <a:pt x="1" y="13"/>
                      <a:pt x="4" y="13"/>
                      <a:pt x="3" y="14"/>
                    </a:cubicBezTo>
                    <a:cubicBezTo>
                      <a:pt x="4" y="14"/>
                      <a:pt x="4" y="14"/>
                      <a:pt x="4" y="14"/>
                    </a:cubicBezTo>
                    <a:cubicBezTo>
                      <a:pt x="5" y="14"/>
                      <a:pt x="3" y="15"/>
                      <a:pt x="4" y="15"/>
                    </a:cubicBezTo>
                    <a:cubicBezTo>
                      <a:pt x="2" y="16"/>
                      <a:pt x="2" y="15"/>
                      <a:pt x="1" y="15"/>
                    </a:cubicBezTo>
                    <a:cubicBezTo>
                      <a:pt x="1" y="15"/>
                      <a:pt x="1" y="15"/>
                      <a:pt x="0" y="15"/>
                    </a:cubicBezTo>
                    <a:cubicBezTo>
                      <a:pt x="1" y="15"/>
                      <a:pt x="2" y="16"/>
                      <a:pt x="3" y="16"/>
                    </a:cubicBezTo>
                    <a:cubicBezTo>
                      <a:pt x="1" y="16"/>
                      <a:pt x="1" y="17"/>
                      <a:pt x="1" y="17"/>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4" name="Rectangle 1819"/>
              <p:cNvSpPr>
                <a:spLocks noChangeArrowheads="1"/>
              </p:cNvSpPr>
              <p:nvPr/>
            </p:nvSpPr>
            <p:spPr bwMode="auto">
              <a:xfrm>
                <a:off x="1254" y="2778"/>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75" name="Freeform 1820"/>
              <p:cNvSpPr/>
              <p:nvPr/>
            </p:nvSpPr>
            <p:spPr bwMode="auto">
              <a:xfrm>
                <a:off x="1256" y="27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6" name="Freeform 1821"/>
              <p:cNvSpPr/>
              <p:nvPr/>
            </p:nvSpPr>
            <p:spPr bwMode="auto">
              <a:xfrm>
                <a:off x="1266" y="2773"/>
                <a:ext cx="2" cy="3"/>
              </a:xfrm>
              <a:custGeom>
                <a:avLst/>
                <a:gdLst>
                  <a:gd name="T0" fmla="*/ 2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2" y="0"/>
                    </a:lnTo>
                    <a:lnTo>
                      <a:pt x="0" y="3"/>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7" name="Freeform 1822"/>
              <p:cNvSpPr/>
              <p:nvPr/>
            </p:nvSpPr>
            <p:spPr bwMode="auto">
              <a:xfrm>
                <a:off x="1254" y="277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8" name="Freeform 1823"/>
              <p:cNvSpPr/>
              <p:nvPr/>
            </p:nvSpPr>
            <p:spPr bwMode="auto">
              <a:xfrm>
                <a:off x="1256" y="276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9" name="Freeform 1824"/>
              <p:cNvSpPr/>
              <p:nvPr/>
            </p:nvSpPr>
            <p:spPr bwMode="auto">
              <a:xfrm>
                <a:off x="1254" y="2781"/>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0" name="Freeform 1825"/>
              <p:cNvSpPr/>
              <p:nvPr/>
            </p:nvSpPr>
            <p:spPr bwMode="auto">
              <a:xfrm>
                <a:off x="1254" y="2785"/>
                <a:ext cx="23" cy="19"/>
              </a:xfrm>
              <a:custGeom>
                <a:avLst/>
                <a:gdLst>
                  <a:gd name="T0" fmla="*/ 3 w 10"/>
                  <a:gd name="T1" fmla="*/ 6 h 8"/>
                  <a:gd name="T2" fmla="*/ 5 w 10"/>
                  <a:gd name="T3" fmla="*/ 8 h 8"/>
                  <a:gd name="T4" fmla="*/ 3 w 10"/>
                  <a:gd name="T5" fmla="*/ 5 h 8"/>
                  <a:gd name="T6" fmla="*/ 6 w 10"/>
                  <a:gd name="T7" fmla="*/ 6 h 8"/>
                  <a:gd name="T8" fmla="*/ 4 w 10"/>
                  <a:gd name="T9" fmla="*/ 2 h 8"/>
                  <a:gd name="T10" fmla="*/ 6 w 10"/>
                  <a:gd name="T11" fmla="*/ 3 h 8"/>
                  <a:gd name="T12" fmla="*/ 2 w 10"/>
                  <a:gd name="T13" fmla="*/ 1 h 8"/>
                  <a:gd name="T14" fmla="*/ 6 w 10"/>
                  <a:gd name="T15" fmla="*/ 1 h 8"/>
                  <a:gd name="T16" fmla="*/ 6 w 10"/>
                  <a:gd name="T17" fmla="*/ 1 h 8"/>
                  <a:gd name="T18" fmla="*/ 5 w 10"/>
                  <a:gd name="T19" fmla="*/ 0 h 8"/>
                  <a:gd name="T20" fmla="*/ 3 w 10"/>
                  <a:gd name="T21" fmla="*/ 0 h 8"/>
                  <a:gd name="T22" fmla="*/ 1 w 10"/>
                  <a:gd name="T23" fmla="*/ 0 h 8"/>
                  <a:gd name="T24" fmla="*/ 3 w 10"/>
                  <a:gd name="T25" fmla="*/ 1 h 8"/>
                  <a:gd name="T26" fmla="*/ 1 w 10"/>
                  <a:gd name="T27" fmla="*/ 1 h 8"/>
                  <a:gd name="T28" fmla="*/ 2 w 10"/>
                  <a:gd name="T29" fmla="*/ 1 h 8"/>
                  <a:gd name="T30" fmla="*/ 1 w 10"/>
                  <a:gd name="T31" fmla="*/ 1 h 8"/>
                  <a:gd name="T32" fmla="*/ 2 w 10"/>
                  <a:gd name="T33" fmla="*/ 2 h 8"/>
                  <a:gd name="T34" fmla="*/ 2 w 10"/>
                  <a:gd name="T35" fmla="*/ 2 h 8"/>
                  <a:gd name="T36" fmla="*/ 3 w 10"/>
                  <a:gd name="T37" fmla="*/ 2 h 8"/>
                  <a:gd name="T38" fmla="*/ 2 w 10"/>
                  <a:gd name="T39" fmla="*/ 3 h 8"/>
                  <a:gd name="T40" fmla="*/ 3 w 10"/>
                  <a:gd name="T41" fmla="*/ 3 h 8"/>
                  <a:gd name="T42" fmla="*/ 1 w 10"/>
                  <a:gd name="T43" fmla="*/ 5 h 8"/>
                  <a:gd name="T44" fmla="*/ 2 w 10"/>
                  <a:gd name="T45" fmla="*/ 5 h 8"/>
                  <a:gd name="T46" fmla="*/ 1 w 10"/>
                  <a:gd name="T47" fmla="*/ 4 h 8"/>
                  <a:gd name="T48" fmla="*/ 4 w 10"/>
                  <a:gd name="T49" fmla="*/ 4 h 8"/>
                  <a:gd name="T50" fmla="*/ 2 w 10"/>
                  <a:gd name="T51" fmla="*/ 5 h 8"/>
                  <a:gd name="T52" fmla="*/ 2 w 10"/>
                  <a:gd name="T53" fmla="*/ 6 h 8"/>
                  <a:gd name="T54" fmla="*/ 2 w 10"/>
                  <a:gd name="T55" fmla="*/ 6 h 8"/>
                  <a:gd name="T56" fmla="*/ 2 w 10"/>
                  <a:gd name="T57" fmla="*/ 6 h 8"/>
                  <a:gd name="T58" fmla="*/ 2 w 10"/>
                  <a:gd name="T59" fmla="*/ 6 h 8"/>
                  <a:gd name="T60" fmla="*/ 2 w 10"/>
                  <a:gd name="T61" fmla="*/ 6 h 8"/>
                  <a:gd name="T62" fmla="*/ 2 w 10"/>
                  <a:gd name="T63" fmla="*/ 6 h 8"/>
                  <a:gd name="T64" fmla="*/ 6 w 10"/>
                  <a:gd name="T65" fmla="*/ 3 h 8"/>
                  <a:gd name="T66" fmla="*/ 6 w 10"/>
                  <a:gd name="T67" fmla="*/ 3 h 8"/>
                  <a:gd name="T68" fmla="*/ 6 w 10"/>
                  <a:gd name="T69" fmla="*/ 3 h 8"/>
                  <a:gd name="T70" fmla="*/ 6 w 10"/>
                  <a:gd name="T71" fmla="*/ 3 h 8"/>
                  <a:gd name="T72" fmla="*/ 6 w 10"/>
                  <a:gd name="T73" fmla="*/ 3 h 8"/>
                  <a:gd name="T74" fmla="*/ 6 w 10"/>
                  <a:gd name="T75" fmla="*/ 3 h 8"/>
                  <a:gd name="T76" fmla="*/ 6 w 10"/>
                  <a:gd name="T77" fmla="*/ 3 h 8"/>
                  <a:gd name="T78" fmla="*/ 6 w 10"/>
                  <a:gd name="T79" fmla="*/ 3 h 8"/>
                  <a:gd name="T80" fmla="*/ 5 w 10"/>
                  <a:gd name="T81" fmla="*/ 3 h 8"/>
                  <a:gd name="T82" fmla="*/ 5 w 10"/>
                  <a:gd name="T83" fmla="*/ 4 h 8"/>
                  <a:gd name="T84" fmla="*/ 4 w 10"/>
                  <a:gd name="T85" fmla="*/ 5 h 8"/>
                  <a:gd name="T86" fmla="*/ 4 w 10"/>
                  <a:gd name="T87" fmla="*/ 4 h 8"/>
                  <a:gd name="T88" fmla="*/ 3 w 10"/>
                  <a:gd name="T89" fmla="*/ 6 h 8"/>
                  <a:gd name="T90" fmla="*/ 4 w 10"/>
                  <a:gd name="T91" fmla="*/ 5 h 8"/>
                  <a:gd name="T92" fmla="*/ 3 w 10"/>
                  <a:gd name="T9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 h="8">
                    <a:moveTo>
                      <a:pt x="3" y="6"/>
                    </a:moveTo>
                    <a:cubicBezTo>
                      <a:pt x="3" y="8"/>
                      <a:pt x="4" y="7"/>
                      <a:pt x="5" y="8"/>
                    </a:cubicBezTo>
                    <a:cubicBezTo>
                      <a:pt x="8" y="5"/>
                      <a:pt x="3" y="7"/>
                      <a:pt x="3" y="5"/>
                    </a:cubicBezTo>
                    <a:cubicBezTo>
                      <a:pt x="6" y="6"/>
                      <a:pt x="6" y="6"/>
                      <a:pt x="6" y="6"/>
                    </a:cubicBezTo>
                    <a:cubicBezTo>
                      <a:pt x="6" y="5"/>
                      <a:pt x="7" y="3"/>
                      <a:pt x="4" y="2"/>
                    </a:cubicBezTo>
                    <a:cubicBezTo>
                      <a:pt x="5" y="2"/>
                      <a:pt x="5" y="2"/>
                      <a:pt x="6" y="3"/>
                    </a:cubicBezTo>
                    <a:cubicBezTo>
                      <a:pt x="6" y="2"/>
                      <a:pt x="1" y="2"/>
                      <a:pt x="2" y="1"/>
                    </a:cubicBezTo>
                    <a:cubicBezTo>
                      <a:pt x="4" y="2"/>
                      <a:pt x="4" y="1"/>
                      <a:pt x="6" y="1"/>
                    </a:cubicBezTo>
                    <a:cubicBezTo>
                      <a:pt x="6" y="1"/>
                      <a:pt x="6" y="1"/>
                      <a:pt x="6" y="1"/>
                    </a:cubicBezTo>
                    <a:cubicBezTo>
                      <a:pt x="6" y="1"/>
                      <a:pt x="5" y="0"/>
                      <a:pt x="5" y="0"/>
                    </a:cubicBezTo>
                    <a:cubicBezTo>
                      <a:pt x="5" y="0"/>
                      <a:pt x="3" y="0"/>
                      <a:pt x="3" y="0"/>
                    </a:cubicBezTo>
                    <a:cubicBezTo>
                      <a:pt x="3" y="0"/>
                      <a:pt x="2" y="0"/>
                      <a:pt x="1" y="0"/>
                    </a:cubicBezTo>
                    <a:cubicBezTo>
                      <a:pt x="2" y="0"/>
                      <a:pt x="2" y="0"/>
                      <a:pt x="3" y="1"/>
                    </a:cubicBezTo>
                    <a:cubicBezTo>
                      <a:pt x="2" y="1"/>
                      <a:pt x="2" y="0"/>
                      <a:pt x="1" y="1"/>
                    </a:cubicBezTo>
                    <a:cubicBezTo>
                      <a:pt x="2" y="1"/>
                      <a:pt x="2" y="1"/>
                      <a:pt x="2" y="1"/>
                    </a:cubicBezTo>
                    <a:cubicBezTo>
                      <a:pt x="2" y="1"/>
                      <a:pt x="1" y="1"/>
                      <a:pt x="1" y="1"/>
                    </a:cubicBezTo>
                    <a:cubicBezTo>
                      <a:pt x="2" y="1"/>
                      <a:pt x="2" y="2"/>
                      <a:pt x="2" y="2"/>
                    </a:cubicBezTo>
                    <a:cubicBezTo>
                      <a:pt x="2" y="2"/>
                      <a:pt x="2" y="2"/>
                      <a:pt x="2" y="2"/>
                    </a:cubicBezTo>
                    <a:cubicBezTo>
                      <a:pt x="2" y="2"/>
                      <a:pt x="2" y="3"/>
                      <a:pt x="3" y="2"/>
                    </a:cubicBezTo>
                    <a:cubicBezTo>
                      <a:pt x="2" y="3"/>
                      <a:pt x="2" y="3"/>
                      <a:pt x="2" y="3"/>
                    </a:cubicBezTo>
                    <a:cubicBezTo>
                      <a:pt x="3" y="3"/>
                      <a:pt x="3" y="3"/>
                      <a:pt x="3" y="3"/>
                    </a:cubicBezTo>
                    <a:cubicBezTo>
                      <a:pt x="2" y="3"/>
                      <a:pt x="0" y="4"/>
                      <a:pt x="1" y="5"/>
                    </a:cubicBezTo>
                    <a:cubicBezTo>
                      <a:pt x="1" y="4"/>
                      <a:pt x="2" y="5"/>
                      <a:pt x="2" y="5"/>
                    </a:cubicBezTo>
                    <a:cubicBezTo>
                      <a:pt x="3" y="4"/>
                      <a:pt x="1" y="4"/>
                      <a:pt x="1" y="4"/>
                    </a:cubicBezTo>
                    <a:cubicBezTo>
                      <a:pt x="2" y="4"/>
                      <a:pt x="4" y="5"/>
                      <a:pt x="4" y="4"/>
                    </a:cubicBezTo>
                    <a:cubicBezTo>
                      <a:pt x="3" y="5"/>
                      <a:pt x="4" y="5"/>
                      <a:pt x="2" y="5"/>
                    </a:cubicBezTo>
                    <a:cubicBezTo>
                      <a:pt x="1" y="5"/>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1" y="7"/>
                      <a:pt x="10" y="1"/>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5" y="4"/>
                      <a:pt x="6" y="2"/>
                      <a:pt x="5" y="3"/>
                    </a:cubicBezTo>
                    <a:cubicBezTo>
                      <a:pt x="5" y="4"/>
                      <a:pt x="5" y="4"/>
                      <a:pt x="5" y="4"/>
                    </a:cubicBezTo>
                    <a:cubicBezTo>
                      <a:pt x="5" y="5"/>
                      <a:pt x="4" y="5"/>
                      <a:pt x="4" y="5"/>
                    </a:cubicBezTo>
                    <a:cubicBezTo>
                      <a:pt x="4" y="4"/>
                      <a:pt x="4" y="4"/>
                      <a:pt x="4" y="4"/>
                    </a:cubicBezTo>
                    <a:cubicBezTo>
                      <a:pt x="4" y="5"/>
                      <a:pt x="3" y="5"/>
                      <a:pt x="3" y="6"/>
                    </a:cubicBezTo>
                    <a:cubicBezTo>
                      <a:pt x="3" y="6"/>
                      <a:pt x="4" y="5"/>
                      <a:pt x="4" y="5"/>
                    </a:cubicBezTo>
                    <a:cubicBezTo>
                      <a:pt x="4" y="5"/>
                      <a:pt x="4" y="7"/>
                      <a:pt x="3" y="6"/>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1" name="Freeform 1826"/>
              <p:cNvSpPr/>
              <p:nvPr/>
            </p:nvSpPr>
            <p:spPr bwMode="auto">
              <a:xfrm>
                <a:off x="1256" y="279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2" name="Freeform 1827"/>
              <p:cNvSpPr/>
              <p:nvPr/>
            </p:nvSpPr>
            <p:spPr bwMode="auto">
              <a:xfrm>
                <a:off x="1244" y="2783"/>
                <a:ext cx="19" cy="17"/>
              </a:xfrm>
              <a:custGeom>
                <a:avLst/>
                <a:gdLst>
                  <a:gd name="T0" fmla="*/ 6 w 8"/>
                  <a:gd name="T1" fmla="*/ 4 h 7"/>
                  <a:gd name="T2" fmla="*/ 6 w 8"/>
                  <a:gd name="T3" fmla="*/ 2 h 7"/>
                  <a:gd name="T4" fmla="*/ 5 w 8"/>
                  <a:gd name="T5" fmla="*/ 5 h 7"/>
                  <a:gd name="T6" fmla="*/ 4 w 8"/>
                  <a:gd name="T7" fmla="*/ 6 h 7"/>
                  <a:gd name="T8" fmla="*/ 5 w 8"/>
                  <a:gd name="T9" fmla="*/ 3 h 7"/>
                  <a:gd name="T10" fmla="*/ 4 w 8"/>
                  <a:gd name="T11" fmla="*/ 2 h 7"/>
                  <a:gd name="T12" fmla="*/ 4 w 8"/>
                  <a:gd name="T13" fmla="*/ 4 h 7"/>
                  <a:gd name="T14" fmla="*/ 3 w 8"/>
                  <a:gd name="T15" fmla="*/ 5 h 7"/>
                  <a:gd name="T16" fmla="*/ 3 w 8"/>
                  <a:gd name="T17" fmla="*/ 4 h 7"/>
                  <a:gd name="T18" fmla="*/ 3 w 8"/>
                  <a:gd name="T19" fmla="*/ 2 h 7"/>
                  <a:gd name="T20" fmla="*/ 0 w 8"/>
                  <a:gd name="T21" fmla="*/ 7 h 7"/>
                  <a:gd name="T22" fmla="*/ 1 w 8"/>
                  <a:gd name="T23" fmla="*/ 6 h 7"/>
                  <a:gd name="T24" fmla="*/ 1 w 8"/>
                  <a:gd name="T25" fmla="*/ 4 h 7"/>
                  <a:gd name="T26" fmla="*/ 2 w 8"/>
                  <a:gd name="T27" fmla="*/ 5 h 7"/>
                  <a:gd name="T28" fmla="*/ 1 w 8"/>
                  <a:gd name="T29" fmla="*/ 6 h 7"/>
                  <a:gd name="T30" fmla="*/ 5 w 8"/>
                  <a:gd name="T31" fmla="*/ 7 h 7"/>
                  <a:gd name="T32" fmla="*/ 5 w 8"/>
                  <a:gd name="T33" fmla="*/ 7 h 7"/>
                  <a:gd name="T34" fmla="*/ 6 w 8"/>
                  <a:gd name="T35" fmla="*/ 6 h 7"/>
                  <a:gd name="T36" fmla="*/ 6 w 8"/>
                  <a:gd name="T37" fmla="*/ 4 h 7"/>
                  <a:gd name="T38" fmla="*/ 6 w 8"/>
                  <a:gd name="T39" fmla="*/ 5 h 7"/>
                  <a:gd name="T40" fmla="*/ 7 w 8"/>
                  <a:gd name="T41" fmla="*/ 3 h 7"/>
                  <a:gd name="T42" fmla="*/ 8 w 8"/>
                  <a:gd name="T43" fmla="*/ 2 h 7"/>
                  <a:gd name="T44" fmla="*/ 7 w 8"/>
                  <a:gd name="T45" fmla="*/ 1 h 7"/>
                  <a:gd name="T46" fmla="*/ 6 w 8"/>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7">
                    <a:moveTo>
                      <a:pt x="6" y="4"/>
                    </a:moveTo>
                    <a:cubicBezTo>
                      <a:pt x="5" y="4"/>
                      <a:pt x="6" y="3"/>
                      <a:pt x="6" y="2"/>
                    </a:cubicBezTo>
                    <a:cubicBezTo>
                      <a:pt x="5" y="3"/>
                      <a:pt x="6" y="4"/>
                      <a:pt x="5" y="5"/>
                    </a:cubicBezTo>
                    <a:cubicBezTo>
                      <a:pt x="5" y="5"/>
                      <a:pt x="4" y="6"/>
                      <a:pt x="4" y="6"/>
                    </a:cubicBezTo>
                    <a:cubicBezTo>
                      <a:pt x="4" y="5"/>
                      <a:pt x="5" y="3"/>
                      <a:pt x="5" y="3"/>
                    </a:cubicBezTo>
                    <a:cubicBezTo>
                      <a:pt x="5" y="3"/>
                      <a:pt x="5" y="2"/>
                      <a:pt x="4" y="2"/>
                    </a:cubicBezTo>
                    <a:cubicBezTo>
                      <a:pt x="5" y="4"/>
                      <a:pt x="4" y="3"/>
                      <a:pt x="4" y="4"/>
                    </a:cubicBezTo>
                    <a:cubicBezTo>
                      <a:pt x="3" y="5"/>
                      <a:pt x="3" y="6"/>
                      <a:pt x="3" y="5"/>
                    </a:cubicBezTo>
                    <a:cubicBezTo>
                      <a:pt x="3" y="4"/>
                      <a:pt x="3" y="4"/>
                      <a:pt x="3" y="4"/>
                    </a:cubicBezTo>
                    <a:cubicBezTo>
                      <a:pt x="4" y="3"/>
                      <a:pt x="3" y="4"/>
                      <a:pt x="3" y="2"/>
                    </a:cubicBezTo>
                    <a:cubicBezTo>
                      <a:pt x="2" y="4"/>
                      <a:pt x="0" y="3"/>
                      <a:pt x="0" y="7"/>
                    </a:cubicBezTo>
                    <a:cubicBezTo>
                      <a:pt x="0" y="7"/>
                      <a:pt x="0" y="6"/>
                      <a:pt x="1" y="6"/>
                    </a:cubicBezTo>
                    <a:cubicBezTo>
                      <a:pt x="0" y="6"/>
                      <a:pt x="1" y="5"/>
                      <a:pt x="1" y="4"/>
                    </a:cubicBezTo>
                    <a:cubicBezTo>
                      <a:pt x="1" y="5"/>
                      <a:pt x="2" y="4"/>
                      <a:pt x="2" y="5"/>
                    </a:cubicBezTo>
                    <a:cubicBezTo>
                      <a:pt x="1" y="6"/>
                      <a:pt x="1" y="6"/>
                      <a:pt x="1" y="6"/>
                    </a:cubicBezTo>
                    <a:cubicBezTo>
                      <a:pt x="2" y="7"/>
                      <a:pt x="4" y="7"/>
                      <a:pt x="5" y="7"/>
                    </a:cubicBezTo>
                    <a:cubicBezTo>
                      <a:pt x="5" y="7"/>
                      <a:pt x="5" y="7"/>
                      <a:pt x="5" y="7"/>
                    </a:cubicBezTo>
                    <a:cubicBezTo>
                      <a:pt x="5" y="6"/>
                      <a:pt x="5" y="6"/>
                      <a:pt x="6" y="6"/>
                    </a:cubicBezTo>
                    <a:cubicBezTo>
                      <a:pt x="6" y="4"/>
                      <a:pt x="6" y="4"/>
                      <a:pt x="6" y="4"/>
                    </a:cubicBezTo>
                    <a:cubicBezTo>
                      <a:pt x="6" y="4"/>
                      <a:pt x="7" y="4"/>
                      <a:pt x="6" y="5"/>
                    </a:cubicBezTo>
                    <a:cubicBezTo>
                      <a:pt x="7" y="4"/>
                      <a:pt x="7" y="3"/>
                      <a:pt x="7" y="3"/>
                    </a:cubicBezTo>
                    <a:cubicBezTo>
                      <a:pt x="8" y="2"/>
                      <a:pt x="7" y="3"/>
                      <a:pt x="8" y="2"/>
                    </a:cubicBezTo>
                    <a:cubicBezTo>
                      <a:pt x="8" y="0"/>
                      <a:pt x="7" y="3"/>
                      <a:pt x="7" y="1"/>
                    </a:cubicBezTo>
                    <a:lnTo>
                      <a:pt x="6" y="4"/>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3" name="Freeform 1828"/>
              <p:cNvSpPr/>
              <p:nvPr/>
            </p:nvSpPr>
            <p:spPr bwMode="auto">
              <a:xfrm>
                <a:off x="1261" y="2790"/>
                <a:ext cx="2" cy="3"/>
              </a:xfrm>
              <a:custGeom>
                <a:avLst/>
                <a:gdLst>
                  <a:gd name="T0" fmla="*/ 2 w 2"/>
                  <a:gd name="T1" fmla="*/ 0 h 3"/>
                  <a:gd name="T2" fmla="*/ 0 w 2"/>
                  <a:gd name="T3" fmla="*/ 3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3"/>
                    </a:lnTo>
                    <a:lnTo>
                      <a:pt x="2" y="3"/>
                    </a:lnTo>
                    <a:lnTo>
                      <a:pt x="2"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4" name="Freeform 1829"/>
              <p:cNvSpPr/>
              <p:nvPr/>
            </p:nvSpPr>
            <p:spPr bwMode="auto">
              <a:xfrm>
                <a:off x="1258" y="2797"/>
                <a:ext cx="0" cy="5"/>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5" name="Freeform 1830"/>
              <p:cNvSpPr/>
              <p:nvPr/>
            </p:nvSpPr>
            <p:spPr bwMode="auto">
              <a:xfrm>
                <a:off x="1249" y="2788"/>
                <a:ext cx="2" cy="2"/>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0" y="1"/>
                      <a:pt x="0" y="1"/>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6" name="Freeform 1831"/>
              <p:cNvSpPr/>
              <p:nvPr/>
            </p:nvSpPr>
            <p:spPr bwMode="auto">
              <a:xfrm>
                <a:off x="1239" y="2790"/>
                <a:ext cx="8" cy="10"/>
              </a:xfrm>
              <a:custGeom>
                <a:avLst/>
                <a:gdLst>
                  <a:gd name="T0" fmla="*/ 0 w 3"/>
                  <a:gd name="T1" fmla="*/ 3 h 4"/>
                  <a:gd name="T2" fmla="*/ 2 w 3"/>
                  <a:gd name="T3" fmla="*/ 4 h 4"/>
                  <a:gd name="T4" fmla="*/ 3 w 3"/>
                  <a:gd name="T5" fmla="*/ 0 h 4"/>
                  <a:gd name="T6" fmla="*/ 1 w 3"/>
                  <a:gd name="T7" fmla="*/ 2 h 4"/>
                  <a:gd name="T8" fmla="*/ 0 w 3"/>
                  <a:gd name="T9" fmla="*/ 2 h 4"/>
                  <a:gd name="T10" fmla="*/ 0 w 3"/>
                  <a:gd name="T11" fmla="*/ 3 h 4"/>
                </a:gdLst>
                <a:ahLst/>
                <a:cxnLst>
                  <a:cxn ang="0">
                    <a:pos x="T0" y="T1"/>
                  </a:cxn>
                  <a:cxn ang="0">
                    <a:pos x="T2" y="T3"/>
                  </a:cxn>
                  <a:cxn ang="0">
                    <a:pos x="T4" y="T5"/>
                  </a:cxn>
                  <a:cxn ang="0">
                    <a:pos x="T6" y="T7"/>
                  </a:cxn>
                  <a:cxn ang="0">
                    <a:pos x="T8" y="T9"/>
                  </a:cxn>
                  <a:cxn ang="0">
                    <a:pos x="T10" y="T11"/>
                  </a:cxn>
                </a:cxnLst>
                <a:rect l="0" t="0" r="r" b="b"/>
                <a:pathLst>
                  <a:path w="3" h="4">
                    <a:moveTo>
                      <a:pt x="0" y="3"/>
                    </a:moveTo>
                    <a:cubicBezTo>
                      <a:pt x="1" y="3"/>
                      <a:pt x="1" y="2"/>
                      <a:pt x="2" y="4"/>
                    </a:cubicBezTo>
                    <a:cubicBezTo>
                      <a:pt x="2" y="2"/>
                      <a:pt x="2" y="1"/>
                      <a:pt x="3" y="0"/>
                    </a:cubicBezTo>
                    <a:cubicBezTo>
                      <a:pt x="2" y="0"/>
                      <a:pt x="2" y="2"/>
                      <a:pt x="1" y="2"/>
                    </a:cubicBezTo>
                    <a:cubicBezTo>
                      <a:pt x="1" y="1"/>
                      <a:pt x="1" y="2"/>
                      <a:pt x="0" y="2"/>
                    </a:cubicBez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7" name="Freeform 1832"/>
              <p:cNvSpPr/>
              <p:nvPr/>
            </p:nvSpPr>
            <p:spPr bwMode="auto">
              <a:xfrm>
                <a:off x="1201" y="2776"/>
                <a:ext cx="41" cy="19"/>
              </a:xfrm>
              <a:custGeom>
                <a:avLst/>
                <a:gdLst>
                  <a:gd name="T0" fmla="*/ 15 w 17"/>
                  <a:gd name="T1" fmla="*/ 4 h 8"/>
                  <a:gd name="T2" fmla="*/ 14 w 17"/>
                  <a:gd name="T3" fmla="*/ 4 h 8"/>
                  <a:gd name="T4" fmla="*/ 15 w 17"/>
                  <a:gd name="T5" fmla="*/ 3 h 8"/>
                  <a:gd name="T6" fmla="*/ 14 w 17"/>
                  <a:gd name="T7" fmla="*/ 2 h 8"/>
                  <a:gd name="T8" fmla="*/ 14 w 17"/>
                  <a:gd name="T9" fmla="*/ 3 h 8"/>
                  <a:gd name="T10" fmla="*/ 12 w 17"/>
                  <a:gd name="T11" fmla="*/ 3 h 8"/>
                  <a:gd name="T12" fmla="*/ 12 w 17"/>
                  <a:gd name="T13" fmla="*/ 5 h 8"/>
                  <a:gd name="T14" fmla="*/ 11 w 17"/>
                  <a:gd name="T15" fmla="*/ 2 h 8"/>
                  <a:gd name="T16" fmla="*/ 11 w 17"/>
                  <a:gd name="T17" fmla="*/ 6 h 8"/>
                  <a:gd name="T18" fmla="*/ 9 w 17"/>
                  <a:gd name="T19" fmla="*/ 4 h 8"/>
                  <a:gd name="T20" fmla="*/ 10 w 17"/>
                  <a:gd name="T21" fmla="*/ 4 h 8"/>
                  <a:gd name="T22" fmla="*/ 9 w 17"/>
                  <a:gd name="T23" fmla="*/ 3 h 8"/>
                  <a:gd name="T24" fmla="*/ 9 w 17"/>
                  <a:gd name="T25" fmla="*/ 2 h 8"/>
                  <a:gd name="T26" fmla="*/ 8 w 17"/>
                  <a:gd name="T27" fmla="*/ 2 h 8"/>
                  <a:gd name="T28" fmla="*/ 8 w 17"/>
                  <a:gd name="T29" fmla="*/ 1 h 8"/>
                  <a:gd name="T30" fmla="*/ 5 w 17"/>
                  <a:gd name="T31" fmla="*/ 2 h 8"/>
                  <a:gd name="T32" fmla="*/ 5 w 17"/>
                  <a:gd name="T33" fmla="*/ 1 h 8"/>
                  <a:gd name="T34" fmla="*/ 4 w 17"/>
                  <a:gd name="T35" fmla="*/ 4 h 8"/>
                  <a:gd name="T36" fmla="*/ 3 w 17"/>
                  <a:gd name="T37" fmla="*/ 3 h 8"/>
                  <a:gd name="T38" fmla="*/ 4 w 17"/>
                  <a:gd name="T39" fmla="*/ 1 h 8"/>
                  <a:gd name="T40" fmla="*/ 3 w 17"/>
                  <a:gd name="T41" fmla="*/ 2 h 8"/>
                  <a:gd name="T42" fmla="*/ 3 w 17"/>
                  <a:gd name="T43" fmla="*/ 0 h 8"/>
                  <a:gd name="T44" fmla="*/ 1 w 17"/>
                  <a:gd name="T45" fmla="*/ 3 h 8"/>
                  <a:gd name="T46" fmla="*/ 1 w 17"/>
                  <a:gd name="T47" fmla="*/ 2 h 8"/>
                  <a:gd name="T48" fmla="*/ 1 w 17"/>
                  <a:gd name="T49" fmla="*/ 5 h 8"/>
                  <a:gd name="T50" fmla="*/ 5 w 17"/>
                  <a:gd name="T51" fmla="*/ 5 h 8"/>
                  <a:gd name="T52" fmla="*/ 6 w 17"/>
                  <a:gd name="T53" fmla="*/ 4 h 8"/>
                  <a:gd name="T54" fmla="*/ 6 w 17"/>
                  <a:gd name="T55" fmla="*/ 6 h 8"/>
                  <a:gd name="T56" fmla="*/ 6 w 17"/>
                  <a:gd name="T57" fmla="*/ 4 h 8"/>
                  <a:gd name="T58" fmla="*/ 6 w 17"/>
                  <a:gd name="T59" fmla="*/ 6 h 8"/>
                  <a:gd name="T60" fmla="*/ 7 w 17"/>
                  <a:gd name="T61" fmla="*/ 4 h 8"/>
                  <a:gd name="T62" fmla="*/ 7 w 17"/>
                  <a:gd name="T63" fmla="*/ 6 h 8"/>
                  <a:gd name="T64" fmla="*/ 13 w 17"/>
                  <a:gd name="T65" fmla="*/ 7 h 8"/>
                  <a:gd name="T66" fmla="*/ 13 w 17"/>
                  <a:gd name="T67" fmla="*/ 5 h 8"/>
                  <a:gd name="T68" fmla="*/ 16 w 17"/>
                  <a:gd name="T69" fmla="*/ 6 h 8"/>
                  <a:gd name="T70" fmla="*/ 16 w 17"/>
                  <a:gd name="T71" fmla="*/ 5 h 8"/>
                  <a:gd name="T72" fmla="*/ 15 w 17"/>
                  <a:gd name="T73" fmla="*/ 8 h 8"/>
                  <a:gd name="T74" fmla="*/ 16 w 17"/>
                  <a:gd name="T75" fmla="*/ 8 h 8"/>
                  <a:gd name="T76" fmla="*/ 16 w 17"/>
                  <a:gd name="T77" fmla="*/ 7 h 8"/>
                  <a:gd name="T78" fmla="*/ 16 w 17"/>
                  <a:gd name="T79" fmla="*/ 8 h 8"/>
                  <a:gd name="T80" fmla="*/ 17 w 17"/>
                  <a:gd name="T81" fmla="*/ 4 h 8"/>
                  <a:gd name="T82" fmla="*/ 16 w 17"/>
                  <a:gd name="T83" fmla="*/ 2 h 8"/>
                  <a:gd name="T84" fmla="*/ 15 w 17"/>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8">
                    <a:moveTo>
                      <a:pt x="15" y="4"/>
                    </a:moveTo>
                    <a:cubicBezTo>
                      <a:pt x="15" y="4"/>
                      <a:pt x="14" y="5"/>
                      <a:pt x="14" y="4"/>
                    </a:cubicBezTo>
                    <a:cubicBezTo>
                      <a:pt x="14" y="3"/>
                      <a:pt x="15" y="3"/>
                      <a:pt x="15" y="3"/>
                    </a:cubicBezTo>
                    <a:cubicBezTo>
                      <a:pt x="15" y="2"/>
                      <a:pt x="14" y="4"/>
                      <a:pt x="14" y="2"/>
                    </a:cubicBezTo>
                    <a:cubicBezTo>
                      <a:pt x="14" y="3"/>
                      <a:pt x="14" y="3"/>
                      <a:pt x="14" y="3"/>
                    </a:cubicBezTo>
                    <a:cubicBezTo>
                      <a:pt x="13" y="3"/>
                      <a:pt x="13" y="5"/>
                      <a:pt x="12" y="3"/>
                    </a:cubicBezTo>
                    <a:cubicBezTo>
                      <a:pt x="12" y="4"/>
                      <a:pt x="12" y="4"/>
                      <a:pt x="12" y="5"/>
                    </a:cubicBezTo>
                    <a:cubicBezTo>
                      <a:pt x="11" y="3"/>
                      <a:pt x="12" y="3"/>
                      <a:pt x="11" y="2"/>
                    </a:cubicBezTo>
                    <a:cubicBezTo>
                      <a:pt x="11" y="3"/>
                      <a:pt x="11" y="4"/>
                      <a:pt x="11" y="6"/>
                    </a:cubicBezTo>
                    <a:cubicBezTo>
                      <a:pt x="10" y="3"/>
                      <a:pt x="10" y="6"/>
                      <a:pt x="9" y="4"/>
                    </a:cubicBezTo>
                    <a:cubicBezTo>
                      <a:pt x="9" y="4"/>
                      <a:pt x="9" y="3"/>
                      <a:pt x="10" y="4"/>
                    </a:cubicBezTo>
                    <a:cubicBezTo>
                      <a:pt x="10" y="2"/>
                      <a:pt x="9" y="4"/>
                      <a:pt x="9" y="3"/>
                    </a:cubicBezTo>
                    <a:cubicBezTo>
                      <a:pt x="9" y="2"/>
                      <a:pt x="9" y="2"/>
                      <a:pt x="9" y="2"/>
                    </a:cubicBezTo>
                    <a:cubicBezTo>
                      <a:pt x="9" y="2"/>
                      <a:pt x="8" y="3"/>
                      <a:pt x="8" y="2"/>
                    </a:cubicBezTo>
                    <a:cubicBezTo>
                      <a:pt x="8" y="1"/>
                      <a:pt x="8" y="1"/>
                      <a:pt x="8" y="1"/>
                    </a:cubicBezTo>
                    <a:cubicBezTo>
                      <a:pt x="7" y="2"/>
                      <a:pt x="6" y="1"/>
                      <a:pt x="5" y="2"/>
                    </a:cubicBezTo>
                    <a:cubicBezTo>
                      <a:pt x="5" y="1"/>
                      <a:pt x="5" y="1"/>
                      <a:pt x="5" y="1"/>
                    </a:cubicBezTo>
                    <a:cubicBezTo>
                      <a:pt x="3" y="2"/>
                      <a:pt x="6" y="1"/>
                      <a:pt x="4" y="4"/>
                    </a:cubicBezTo>
                    <a:cubicBezTo>
                      <a:pt x="5" y="1"/>
                      <a:pt x="4" y="5"/>
                      <a:pt x="3" y="3"/>
                    </a:cubicBezTo>
                    <a:cubicBezTo>
                      <a:pt x="3" y="2"/>
                      <a:pt x="4" y="3"/>
                      <a:pt x="4" y="1"/>
                    </a:cubicBezTo>
                    <a:cubicBezTo>
                      <a:pt x="4" y="3"/>
                      <a:pt x="4" y="2"/>
                      <a:pt x="3" y="2"/>
                    </a:cubicBezTo>
                    <a:cubicBezTo>
                      <a:pt x="3" y="1"/>
                      <a:pt x="2" y="2"/>
                      <a:pt x="3" y="0"/>
                    </a:cubicBezTo>
                    <a:cubicBezTo>
                      <a:pt x="1" y="3"/>
                      <a:pt x="1" y="3"/>
                      <a:pt x="1" y="3"/>
                    </a:cubicBezTo>
                    <a:cubicBezTo>
                      <a:pt x="1" y="2"/>
                      <a:pt x="1" y="2"/>
                      <a:pt x="1" y="2"/>
                    </a:cubicBezTo>
                    <a:cubicBezTo>
                      <a:pt x="1" y="2"/>
                      <a:pt x="0" y="5"/>
                      <a:pt x="1" y="5"/>
                    </a:cubicBezTo>
                    <a:cubicBezTo>
                      <a:pt x="2" y="5"/>
                      <a:pt x="4" y="4"/>
                      <a:pt x="5" y="5"/>
                    </a:cubicBezTo>
                    <a:cubicBezTo>
                      <a:pt x="5" y="3"/>
                      <a:pt x="6" y="5"/>
                      <a:pt x="6" y="4"/>
                    </a:cubicBezTo>
                    <a:cubicBezTo>
                      <a:pt x="6" y="6"/>
                      <a:pt x="6" y="6"/>
                      <a:pt x="6" y="6"/>
                    </a:cubicBezTo>
                    <a:cubicBezTo>
                      <a:pt x="7" y="5"/>
                      <a:pt x="6" y="5"/>
                      <a:pt x="6" y="4"/>
                    </a:cubicBezTo>
                    <a:cubicBezTo>
                      <a:pt x="7" y="4"/>
                      <a:pt x="7" y="5"/>
                      <a:pt x="6" y="6"/>
                    </a:cubicBezTo>
                    <a:cubicBezTo>
                      <a:pt x="7" y="6"/>
                      <a:pt x="7" y="5"/>
                      <a:pt x="7" y="4"/>
                    </a:cubicBezTo>
                    <a:cubicBezTo>
                      <a:pt x="7" y="6"/>
                      <a:pt x="7" y="6"/>
                      <a:pt x="7" y="6"/>
                    </a:cubicBezTo>
                    <a:cubicBezTo>
                      <a:pt x="9" y="6"/>
                      <a:pt x="11" y="5"/>
                      <a:pt x="13" y="7"/>
                    </a:cubicBezTo>
                    <a:cubicBezTo>
                      <a:pt x="13" y="5"/>
                      <a:pt x="13" y="5"/>
                      <a:pt x="13" y="5"/>
                    </a:cubicBezTo>
                    <a:cubicBezTo>
                      <a:pt x="14" y="6"/>
                      <a:pt x="16" y="3"/>
                      <a:pt x="16" y="6"/>
                    </a:cubicBezTo>
                    <a:cubicBezTo>
                      <a:pt x="16" y="5"/>
                      <a:pt x="16" y="5"/>
                      <a:pt x="16" y="5"/>
                    </a:cubicBezTo>
                    <a:cubicBezTo>
                      <a:pt x="16" y="6"/>
                      <a:pt x="16" y="7"/>
                      <a:pt x="15" y="8"/>
                    </a:cubicBezTo>
                    <a:cubicBezTo>
                      <a:pt x="16" y="8"/>
                      <a:pt x="16" y="8"/>
                      <a:pt x="16" y="8"/>
                    </a:cubicBezTo>
                    <a:cubicBezTo>
                      <a:pt x="16" y="7"/>
                      <a:pt x="16" y="7"/>
                      <a:pt x="16" y="7"/>
                    </a:cubicBezTo>
                    <a:cubicBezTo>
                      <a:pt x="16" y="6"/>
                      <a:pt x="17" y="7"/>
                      <a:pt x="16" y="8"/>
                    </a:cubicBezTo>
                    <a:cubicBezTo>
                      <a:pt x="17" y="7"/>
                      <a:pt x="17" y="5"/>
                      <a:pt x="17" y="4"/>
                    </a:cubicBezTo>
                    <a:cubicBezTo>
                      <a:pt x="15" y="6"/>
                      <a:pt x="17" y="1"/>
                      <a:pt x="16" y="2"/>
                    </a:cubicBezTo>
                    <a:cubicBezTo>
                      <a:pt x="15" y="3"/>
                      <a:pt x="15" y="3"/>
                      <a:pt x="15"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8" name="Freeform 1833"/>
              <p:cNvSpPr/>
              <p:nvPr/>
            </p:nvSpPr>
            <p:spPr bwMode="auto">
              <a:xfrm>
                <a:off x="1237" y="279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89" name="Freeform 1834"/>
              <p:cNvSpPr/>
              <p:nvPr/>
            </p:nvSpPr>
            <p:spPr bwMode="auto">
              <a:xfrm>
                <a:off x="1201" y="278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0" name="Rectangle 1835"/>
              <p:cNvSpPr>
                <a:spLocks noChangeArrowheads="1"/>
              </p:cNvSpPr>
              <p:nvPr/>
            </p:nvSpPr>
            <p:spPr bwMode="auto">
              <a:xfrm>
                <a:off x="1239" y="2795"/>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91" name="Freeform 1836"/>
              <p:cNvSpPr/>
              <p:nvPr/>
            </p:nvSpPr>
            <p:spPr bwMode="auto">
              <a:xfrm>
                <a:off x="1242" y="2785"/>
                <a:ext cx="2" cy="3"/>
              </a:xfrm>
              <a:custGeom>
                <a:avLst/>
                <a:gdLst>
                  <a:gd name="T0" fmla="*/ 2 w 2"/>
                  <a:gd name="T1" fmla="*/ 3 h 3"/>
                  <a:gd name="T2" fmla="*/ 2 w 2"/>
                  <a:gd name="T3" fmla="*/ 0 h 3"/>
                  <a:gd name="T4" fmla="*/ 0 w 2"/>
                  <a:gd name="T5" fmla="*/ 3 h 3"/>
                  <a:gd name="T6" fmla="*/ 2 w 2"/>
                  <a:gd name="T7" fmla="*/ 3 h 3"/>
                </a:gdLst>
                <a:ahLst/>
                <a:cxnLst>
                  <a:cxn ang="0">
                    <a:pos x="T0" y="T1"/>
                  </a:cxn>
                  <a:cxn ang="0">
                    <a:pos x="T2" y="T3"/>
                  </a:cxn>
                  <a:cxn ang="0">
                    <a:pos x="T4" y="T5"/>
                  </a:cxn>
                  <a:cxn ang="0">
                    <a:pos x="T6" y="T7"/>
                  </a:cxn>
                </a:cxnLst>
                <a:rect l="0" t="0" r="r" b="b"/>
                <a:pathLst>
                  <a:path w="2" h="3">
                    <a:moveTo>
                      <a:pt x="2" y="3"/>
                    </a:moveTo>
                    <a:lnTo>
                      <a:pt x="2" y="0"/>
                    </a:lnTo>
                    <a:lnTo>
                      <a:pt x="0" y="3"/>
                    </a:lnTo>
                    <a:lnTo>
                      <a:pt x="2"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2" name="Freeform 1837"/>
              <p:cNvSpPr/>
              <p:nvPr/>
            </p:nvSpPr>
            <p:spPr bwMode="auto">
              <a:xfrm>
                <a:off x="1206" y="27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3" name="Freeform 1838"/>
              <p:cNvSpPr/>
              <p:nvPr/>
            </p:nvSpPr>
            <p:spPr bwMode="auto">
              <a:xfrm>
                <a:off x="1208" y="276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4" name="Freeform 1839"/>
              <p:cNvSpPr/>
              <p:nvPr/>
            </p:nvSpPr>
            <p:spPr bwMode="auto">
              <a:xfrm>
                <a:off x="1192" y="2714"/>
                <a:ext cx="24" cy="69"/>
              </a:xfrm>
              <a:custGeom>
                <a:avLst/>
                <a:gdLst>
                  <a:gd name="T0" fmla="*/ 8 w 10"/>
                  <a:gd name="T1" fmla="*/ 3 h 29"/>
                  <a:gd name="T2" fmla="*/ 9 w 10"/>
                  <a:gd name="T3" fmla="*/ 1 h 29"/>
                  <a:gd name="T4" fmla="*/ 8 w 10"/>
                  <a:gd name="T5" fmla="*/ 0 h 29"/>
                  <a:gd name="T6" fmla="*/ 4 w 10"/>
                  <a:gd name="T7" fmla="*/ 3 h 29"/>
                  <a:gd name="T8" fmla="*/ 3 w 10"/>
                  <a:gd name="T9" fmla="*/ 6 h 29"/>
                  <a:gd name="T10" fmla="*/ 2 w 10"/>
                  <a:gd name="T11" fmla="*/ 8 h 29"/>
                  <a:gd name="T12" fmla="*/ 4 w 10"/>
                  <a:gd name="T13" fmla="*/ 12 h 29"/>
                  <a:gd name="T14" fmla="*/ 3 w 10"/>
                  <a:gd name="T15" fmla="*/ 12 h 29"/>
                  <a:gd name="T16" fmla="*/ 2 w 10"/>
                  <a:gd name="T17" fmla="*/ 14 h 29"/>
                  <a:gd name="T18" fmla="*/ 5 w 10"/>
                  <a:gd name="T19" fmla="*/ 15 h 29"/>
                  <a:gd name="T20" fmla="*/ 5 w 10"/>
                  <a:gd name="T21" fmla="*/ 16 h 29"/>
                  <a:gd name="T22" fmla="*/ 4 w 10"/>
                  <a:gd name="T23" fmla="*/ 17 h 29"/>
                  <a:gd name="T24" fmla="*/ 4 w 10"/>
                  <a:gd name="T25" fmla="*/ 19 h 29"/>
                  <a:gd name="T26" fmla="*/ 3 w 10"/>
                  <a:gd name="T27" fmla="*/ 21 h 29"/>
                  <a:gd name="T28" fmla="*/ 4 w 10"/>
                  <a:gd name="T29" fmla="*/ 23 h 29"/>
                  <a:gd name="T30" fmla="*/ 5 w 10"/>
                  <a:gd name="T31" fmla="*/ 24 h 29"/>
                  <a:gd name="T32" fmla="*/ 3 w 10"/>
                  <a:gd name="T33" fmla="*/ 24 h 29"/>
                  <a:gd name="T34" fmla="*/ 4 w 10"/>
                  <a:gd name="T35" fmla="*/ 26 h 29"/>
                  <a:gd name="T36" fmla="*/ 4 w 10"/>
                  <a:gd name="T37" fmla="*/ 29 h 29"/>
                  <a:gd name="T38" fmla="*/ 6 w 10"/>
                  <a:gd name="T39" fmla="*/ 29 h 29"/>
                  <a:gd name="T40" fmla="*/ 4 w 10"/>
                  <a:gd name="T41" fmla="*/ 28 h 29"/>
                  <a:gd name="T42" fmla="*/ 3 w 10"/>
                  <a:gd name="T43" fmla="*/ 27 h 29"/>
                  <a:gd name="T44" fmla="*/ 7 w 10"/>
                  <a:gd name="T45" fmla="*/ 27 h 29"/>
                  <a:gd name="T46" fmla="*/ 7 w 10"/>
                  <a:gd name="T47" fmla="*/ 26 h 29"/>
                  <a:gd name="T48" fmla="*/ 7 w 10"/>
                  <a:gd name="T49" fmla="*/ 25 h 29"/>
                  <a:gd name="T50" fmla="*/ 7 w 10"/>
                  <a:gd name="T51" fmla="*/ 24 h 29"/>
                  <a:gd name="T52" fmla="*/ 7 w 10"/>
                  <a:gd name="T53" fmla="*/ 22 h 29"/>
                  <a:gd name="T54" fmla="*/ 7 w 10"/>
                  <a:gd name="T55" fmla="*/ 20 h 29"/>
                  <a:gd name="T56" fmla="*/ 7 w 10"/>
                  <a:gd name="T57" fmla="*/ 20 h 29"/>
                  <a:gd name="T58" fmla="*/ 7 w 10"/>
                  <a:gd name="T59" fmla="*/ 20 h 29"/>
                  <a:gd name="T60" fmla="*/ 7 w 10"/>
                  <a:gd name="T61" fmla="*/ 19 h 29"/>
                  <a:gd name="T62" fmla="*/ 6 w 10"/>
                  <a:gd name="T63" fmla="*/ 17 h 29"/>
                  <a:gd name="T64" fmla="*/ 7 w 10"/>
                  <a:gd name="T65" fmla="*/ 17 h 29"/>
                  <a:gd name="T66" fmla="*/ 8 w 10"/>
                  <a:gd name="T67" fmla="*/ 15 h 29"/>
                  <a:gd name="T68" fmla="*/ 6 w 10"/>
                  <a:gd name="T69" fmla="*/ 15 h 29"/>
                  <a:gd name="T70" fmla="*/ 6 w 10"/>
                  <a:gd name="T71" fmla="*/ 13 h 29"/>
                  <a:gd name="T72" fmla="*/ 5 w 10"/>
                  <a:gd name="T73" fmla="*/ 10 h 29"/>
                  <a:gd name="T74" fmla="*/ 6 w 10"/>
                  <a:gd name="T75" fmla="*/ 9 h 29"/>
                  <a:gd name="T76" fmla="*/ 6 w 10"/>
                  <a:gd name="T77" fmla="*/ 6 h 29"/>
                  <a:gd name="T78" fmla="*/ 4 w 10"/>
                  <a:gd name="T79" fmla="*/ 7 h 29"/>
                  <a:gd name="T80" fmla="*/ 7 w 10"/>
                  <a:gd name="T81"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29">
                    <a:moveTo>
                      <a:pt x="7" y="5"/>
                    </a:moveTo>
                    <a:cubicBezTo>
                      <a:pt x="7" y="5"/>
                      <a:pt x="8" y="4"/>
                      <a:pt x="8" y="3"/>
                    </a:cubicBezTo>
                    <a:cubicBezTo>
                      <a:pt x="8" y="4"/>
                      <a:pt x="8" y="4"/>
                      <a:pt x="8" y="4"/>
                    </a:cubicBezTo>
                    <a:cubicBezTo>
                      <a:pt x="9" y="4"/>
                      <a:pt x="10" y="2"/>
                      <a:pt x="9" y="1"/>
                    </a:cubicBezTo>
                    <a:cubicBezTo>
                      <a:pt x="9" y="2"/>
                      <a:pt x="9" y="2"/>
                      <a:pt x="9" y="2"/>
                    </a:cubicBezTo>
                    <a:cubicBezTo>
                      <a:pt x="8" y="3"/>
                      <a:pt x="8" y="0"/>
                      <a:pt x="8" y="0"/>
                    </a:cubicBezTo>
                    <a:cubicBezTo>
                      <a:pt x="7" y="0"/>
                      <a:pt x="7" y="3"/>
                      <a:pt x="6" y="2"/>
                    </a:cubicBezTo>
                    <a:cubicBezTo>
                      <a:pt x="4" y="4"/>
                      <a:pt x="5" y="3"/>
                      <a:pt x="4" y="3"/>
                    </a:cubicBezTo>
                    <a:cubicBezTo>
                      <a:pt x="4" y="3"/>
                      <a:pt x="6" y="4"/>
                      <a:pt x="6" y="5"/>
                    </a:cubicBezTo>
                    <a:cubicBezTo>
                      <a:pt x="1" y="3"/>
                      <a:pt x="7" y="7"/>
                      <a:pt x="3" y="6"/>
                    </a:cubicBezTo>
                    <a:cubicBezTo>
                      <a:pt x="4" y="7"/>
                      <a:pt x="3" y="7"/>
                      <a:pt x="4" y="8"/>
                    </a:cubicBezTo>
                    <a:cubicBezTo>
                      <a:pt x="3" y="8"/>
                      <a:pt x="4" y="9"/>
                      <a:pt x="2" y="8"/>
                    </a:cubicBezTo>
                    <a:cubicBezTo>
                      <a:pt x="5" y="9"/>
                      <a:pt x="0" y="10"/>
                      <a:pt x="4" y="11"/>
                    </a:cubicBezTo>
                    <a:cubicBezTo>
                      <a:pt x="3" y="11"/>
                      <a:pt x="5" y="11"/>
                      <a:pt x="4" y="12"/>
                    </a:cubicBezTo>
                    <a:cubicBezTo>
                      <a:pt x="3" y="12"/>
                      <a:pt x="3" y="11"/>
                      <a:pt x="3" y="11"/>
                    </a:cubicBezTo>
                    <a:cubicBezTo>
                      <a:pt x="2" y="12"/>
                      <a:pt x="5" y="12"/>
                      <a:pt x="3" y="12"/>
                    </a:cubicBezTo>
                    <a:cubicBezTo>
                      <a:pt x="2" y="13"/>
                      <a:pt x="4" y="13"/>
                      <a:pt x="5" y="13"/>
                    </a:cubicBezTo>
                    <a:cubicBezTo>
                      <a:pt x="4" y="14"/>
                      <a:pt x="4" y="14"/>
                      <a:pt x="2" y="14"/>
                    </a:cubicBezTo>
                    <a:cubicBezTo>
                      <a:pt x="4" y="14"/>
                      <a:pt x="3" y="14"/>
                      <a:pt x="4" y="15"/>
                    </a:cubicBezTo>
                    <a:cubicBezTo>
                      <a:pt x="4" y="15"/>
                      <a:pt x="5" y="14"/>
                      <a:pt x="5" y="15"/>
                    </a:cubicBezTo>
                    <a:cubicBezTo>
                      <a:pt x="5" y="16"/>
                      <a:pt x="7" y="16"/>
                      <a:pt x="7" y="17"/>
                    </a:cubicBezTo>
                    <a:cubicBezTo>
                      <a:pt x="5" y="17"/>
                      <a:pt x="7" y="16"/>
                      <a:pt x="5" y="16"/>
                    </a:cubicBezTo>
                    <a:cubicBezTo>
                      <a:pt x="4" y="16"/>
                      <a:pt x="4" y="15"/>
                      <a:pt x="3" y="15"/>
                    </a:cubicBezTo>
                    <a:cubicBezTo>
                      <a:pt x="3" y="15"/>
                      <a:pt x="3" y="16"/>
                      <a:pt x="4" y="17"/>
                    </a:cubicBezTo>
                    <a:cubicBezTo>
                      <a:pt x="3" y="18"/>
                      <a:pt x="3" y="17"/>
                      <a:pt x="2" y="17"/>
                    </a:cubicBezTo>
                    <a:cubicBezTo>
                      <a:pt x="1" y="18"/>
                      <a:pt x="5" y="19"/>
                      <a:pt x="4" y="19"/>
                    </a:cubicBezTo>
                    <a:cubicBezTo>
                      <a:pt x="2" y="19"/>
                      <a:pt x="2" y="19"/>
                      <a:pt x="2" y="19"/>
                    </a:cubicBezTo>
                    <a:cubicBezTo>
                      <a:pt x="4" y="19"/>
                      <a:pt x="2" y="20"/>
                      <a:pt x="3" y="21"/>
                    </a:cubicBezTo>
                    <a:cubicBezTo>
                      <a:pt x="3" y="21"/>
                      <a:pt x="4" y="21"/>
                      <a:pt x="4" y="21"/>
                    </a:cubicBezTo>
                    <a:cubicBezTo>
                      <a:pt x="1" y="21"/>
                      <a:pt x="6" y="22"/>
                      <a:pt x="4" y="23"/>
                    </a:cubicBezTo>
                    <a:cubicBezTo>
                      <a:pt x="5" y="23"/>
                      <a:pt x="6" y="24"/>
                      <a:pt x="7" y="24"/>
                    </a:cubicBezTo>
                    <a:cubicBezTo>
                      <a:pt x="5" y="24"/>
                      <a:pt x="5" y="24"/>
                      <a:pt x="5" y="24"/>
                    </a:cubicBezTo>
                    <a:cubicBezTo>
                      <a:pt x="6" y="23"/>
                      <a:pt x="3" y="23"/>
                      <a:pt x="2" y="23"/>
                    </a:cubicBezTo>
                    <a:cubicBezTo>
                      <a:pt x="3" y="23"/>
                      <a:pt x="2" y="24"/>
                      <a:pt x="3" y="24"/>
                    </a:cubicBezTo>
                    <a:cubicBezTo>
                      <a:pt x="2" y="24"/>
                      <a:pt x="2" y="24"/>
                      <a:pt x="2" y="24"/>
                    </a:cubicBezTo>
                    <a:cubicBezTo>
                      <a:pt x="2" y="25"/>
                      <a:pt x="5" y="25"/>
                      <a:pt x="4" y="26"/>
                    </a:cubicBezTo>
                    <a:cubicBezTo>
                      <a:pt x="3" y="26"/>
                      <a:pt x="3" y="26"/>
                      <a:pt x="3" y="26"/>
                    </a:cubicBezTo>
                    <a:cubicBezTo>
                      <a:pt x="3" y="27"/>
                      <a:pt x="1" y="29"/>
                      <a:pt x="4" y="29"/>
                    </a:cubicBezTo>
                    <a:cubicBezTo>
                      <a:pt x="4" y="29"/>
                      <a:pt x="4" y="28"/>
                      <a:pt x="4" y="28"/>
                    </a:cubicBezTo>
                    <a:cubicBezTo>
                      <a:pt x="5" y="28"/>
                      <a:pt x="1" y="24"/>
                      <a:pt x="6" y="29"/>
                    </a:cubicBezTo>
                    <a:cubicBezTo>
                      <a:pt x="7" y="29"/>
                      <a:pt x="7" y="29"/>
                      <a:pt x="7" y="29"/>
                    </a:cubicBezTo>
                    <a:cubicBezTo>
                      <a:pt x="6" y="28"/>
                      <a:pt x="5" y="28"/>
                      <a:pt x="4" y="28"/>
                    </a:cubicBezTo>
                    <a:cubicBezTo>
                      <a:pt x="6" y="27"/>
                      <a:pt x="6" y="27"/>
                      <a:pt x="6" y="27"/>
                    </a:cubicBezTo>
                    <a:cubicBezTo>
                      <a:pt x="5" y="27"/>
                      <a:pt x="4" y="27"/>
                      <a:pt x="3" y="27"/>
                    </a:cubicBezTo>
                    <a:cubicBezTo>
                      <a:pt x="2" y="27"/>
                      <a:pt x="4" y="27"/>
                      <a:pt x="3" y="26"/>
                    </a:cubicBezTo>
                    <a:cubicBezTo>
                      <a:pt x="5" y="26"/>
                      <a:pt x="5" y="27"/>
                      <a:pt x="7" y="27"/>
                    </a:cubicBezTo>
                    <a:cubicBezTo>
                      <a:pt x="6" y="26"/>
                      <a:pt x="6" y="26"/>
                      <a:pt x="6" y="26"/>
                    </a:cubicBezTo>
                    <a:cubicBezTo>
                      <a:pt x="7" y="26"/>
                      <a:pt x="7" y="26"/>
                      <a:pt x="7" y="26"/>
                    </a:cubicBezTo>
                    <a:cubicBezTo>
                      <a:pt x="5" y="25"/>
                      <a:pt x="8" y="25"/>
                      <a:pt x="7" y="24"/>
                    </a:cubicBezTo>
                    <a:cubicBezTo>
                      <a:pt x="7" y="25"/>
                      <a:pt x="7" y="25"/>
                      <a:pt x="7" y="25"/>
                    </a:cubicBezTo>
                    <a:cubicBezTo>
                      <a:pt x="6" y="25"/>
                      <a:pt x="6" y="25"/>
                      <a:pt x="6" y="24"/>
                    </a:cubicBezTo>
                    <a:cubicBezTo>
                      <a:pt x="7" y="24"/>
                      <a:pt x="7" y="24"/>
                      <a:pt x="7" y="24"/>
                    </a:cubicBezTo>
                    <a:cubicBezTo>
                      <a:pt x="6" y="23"/>
                      <a:pt x="5" y="23"/>
                      <a:pt x="5" y="23"/>
                    </a:cubicBezTo>
                    <a:cubicBezTo>
                      <a:pt x="7" y="23"/>
                      <a:pt x="6" y="22"/>
                      <a:pt x="7" y="22"/>
                    </a:cubicBezTo>
                    <a:cubicBezTo>
                      <a:pt x="6" y="22"/>
                      <a:pt x="7" y="21"/>
                      <a:pt x="6" y="21"/>
                    </a:cubicBezTo>
                    <a:cubicBezTo>
                      <a:pt x="5" y="21"/>
                      <a:pt x="6" y="20"/>
                      <a:pt x="7" y="20"/>
                    </a:cubicBezTo>
                    <a:cubicBezTo>
                      <a:pt x="7" y="20"/>
                      <a:pt x="7" y="20"/>
                      <a:pt x="7" y="20"/>
                    </a:cubicBezTo>
                    <a:cubicBezTo>
                      <a:pt x="7" y="20"/>
                      <a:pt x="7" y="20"/>
                      <a:pt x="7" y="20"/>
                    </a:cubicBezTo>
                    <a:cubicBezTo>
                      <a:pt x="7" y="20"/>
                      <a:pt x="7" y="20"/>
                      <a:pt x="7" y="20"/>
                    </a:cubicBezTo>
                    <a:cubicBezTo>
                      <a:pt x="7" y="20"/>
                      <a:pt x="6" y="20"/>
                      <a:pt x="7" y="20"/>
                    </a:cubicBezTo>
                    <a:cubicBezTo>
                      <a:pt x="7" y="20"/>
                      <a:pt x="7" y="20"/>
                      <a:pt x="8" y="20"/>
                    </a:cubicBezTo>
                    <a:cubicBezTo>
                      <a:pt x="8" y="20"/>
                      <a:pt x="5" y="19"/>
                      <a:pt x="7" y="19"/>
                    </a:cubicBezTo>
                    <a:cubicBezTo>
                      <a:pt x="6" y="18"/>
                      <a:pt x="6" y="18"/>
                      <a:pt x="4" y="18"/>
                    </a:cubicBezTo>
                    <a:cubicBezTo>
                      <a:pt x="5" y="18"/>
                      <a:pt x="6" y="18"/>
                      <a:pt x="6" y="17"/>
                    </a:cubicBezTo>
                    <a:cubicBezTo>
                      <a:pt x="4" y="17"/>
                      <a:pt x="6" y="17"/>
                      <a:pt x="5" y="16"/>
                    </a:cubicBezTo>
                    <a:cubicBezTo>
                      <a:pt x="7" y="17"/>
                      <a:pt x="6" y="16"/>
                      <a:pt x="7" y="17"/>
                    </a:cubicBezTo>
                    <a:cubicBezTo>
                      <a:pt x="8" y="17"/>
                      <a:pt x="6" y="16"/>
                      <a:pt x="6" y="15"/>
                    </a:cubicBezTo>
                    <a:cubicBezTo>
                      <a:pt x="8" y="15"/>
                      <a:pt x="8" y="15"/>
                      <a:pt x="8" y="15"/>
                    </a:cubicBezTo>
                    <a:cubicBezTo>
                      <a:pt x="7" y="15"/>
                      <a:pt x="6" y="15"/>
                      <a:pt x="7" y="15"/>
                    </a:cubicBezTo>
                    <a:cubicBezTo>
                      <a:pt x="6" y="15"/>
                      <a:pt x="6" y="15"/>
                      <a:pt x="6" y="15"/>
                    </a:cubicBezTo>
                    <a:cubicBezTo>
                      <a:pt x="7" y="14"/>
                      <a:pt x="6" y="14"/>
                      <a:pt x="8" y="13"/>
                    </a:cubicBezTo>
                    <a:cubicBezTo>
                      <a:pt x="6" y="13"/>
                      <a:pt x="6" y="13"/>
                      <a:pt x="6" y="13"/>
                    </a:cubicBezTo>
                    <a:cubicBezTo>
                      <a:pt x="8" y="12"/>
                      <a:pt x="6" y="11"/>
                      <a:pt x="4" y="10"/>
                    </a:cubicBezTo>
                    <a:cubicBezTo>
                      <a:pt x="4" y="10"/>
                      <a:pt x="5" y="10"/>
                      <a:pt x="5" y="10"/>
                    </a:cubicBezTo>
                    <a:cubicBezTo>
                      <a:pt x="6" y="10"/>
                      <a:pt x="6" y="10"/>
                      <a:pt x="6" y="10"/>
                    </a:cubicBezTo>
                    <a:cubicBezTo>
                      <a:pt x="6" y="10"/>
                      <a:pt x="8" y="10"/>
                      <a:pt x="6" y="9"/>
                    </a:cubicBezTo>
                    <a:cubicBezTo>
                      <a:pt x="5" y="9"/>
                      <a:pt x="7" y="9"/>
                      <a:pt x="7" y="9"/>
                    </a:cubicBezTo>
                    <a:cubicBezTo>
                      <a:pt x="5" y="8"/>
                      <a:pt x="10" y="7"/>
                      <a:pt x="6" y="6"/>
                    </a:cubicBezTo>
                    <a:cubicBezTo>
                      <a:pt x="6" y="6"/>
                      <a:pt x="5" y="7"/>
                      <a:pt x="5" y="7"/>
                    </a:cubicBezTo>
                    <a:cubicBezTo>
                      <a:pt x="5" y="7"/>
                      <a:pt x="4" y="7"/>
                      <a:pt x="4" y="7"/>
                    </a:cubicBezTo>
                    <a:cubicBezTo>
                      <a:pt x="4" y="6"/>
                      <a:pt x="5" y="6"/>
                      <a:pt x="5" y="5"/>
                    </a:cubicBezTo>
                    <a:cubicBezTo>
                      <a:pt x="7" y="6"/>
                      <a:pt x="7" y="6"/>
                      <a:pt x="7" y="6"/>
                    </a:cubicBezTo>
                    <a:cubicBezTo>
                      <a:pt x="9" y="7"/>
                      <a:pt x="6" y="2"/>
                      <a:pt x="7"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5" name="Freeform 1840"/>
              <p:cNvSpPr/>
              <p:nvPr/>
            </p:nvSpPr>
            <p:spPr bwMode="auto">
              <a:xfrm>
                <a:off x="1206" y="2740"/>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1" y="0"/>
                      <a:pt x="1" y="0"/>
                      <a:pt x="1"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6" name="Freeform 1841"/>
              <p:cNvSpPr/>
              <p:nvPr/>
            </p:nvSpPr>
            <p:spPr bwMode="auto">
              <a:xfrm>
                <a:off x="1206" y="273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0"/>
                      <a:pt x="0" y="1"/>
                    </a:cubicBezTo>
                    <a:lnTo>
                      <a:pt x="1"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7" name="Freeform 1842"/>
              <p:cNvSpPr/>
              <p:nvPr/>
            </p:nvSpPr>
            <p:spPr bwMode="auto">
              <a:xfrm>
                <a:off x="1213" y="27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8" name="Rectangle 1843"/>
              <p:cNvSpPr>
                <a:spLocks noChangeArrowheads="1"/>
              </p:cNvSpPr>
              <p:nvPr/>
            </p:nvSpPr>
            <p:spPr bwMode="auto">
              <a:xfrm>
                <a:off x="1213" y="2723"/>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99" name="Freeform 1844"/>
              <p:cNvSpPr/>
              <p:nvPr/>
            </p:nvSpPr>
            <p:spPr bwMode="auto">
              <a:xfrm>
                <a:off x="1213" y="2709"/>
                <a:ext cx="36" cy="19"/>
              </a:xfrm>
              <a:custGeom>
                <a:avLst/>
                <a:gdLst>
                  <a:gd name="T0" fmla="*/ 13 w 15"/>
                  <a:gd name="T1" fmla="*/ 5 h 8"/>
                  <a:gd name="T2" fmla="*/ 14 w 15"/>
                  <a:gd name="T3" fmla="*/ 3 h 8"/>
                  <a:gd name="T4" fmla="*/ 14 w 15"/>
                  <a:gd name="T5" fmla="*/ 4 h 8"/>
                  <a:gd name="T6" fmla="*/ 15 w 15"/>
                  <a:gd name="T7" fmla="*/ 2 h 8"/>
                  <a:gd name="T8" fmla="*/ 8 w 15"/>
                  <a:gd name="T9" fmla="*/ 3 h 8"/>
                  <a:gd name="T10" fmla="*/ 9 w 15"/>
                  <a:gd name="T11" fmla="*/ 2 h 8"/>
                  <a:gd name="T12" fmla="*/ 6 w 15"/>
                  <a:gd name="T13" fmla="*/ 4 h 8"/>
                  <a:gd name="T14" fmla="*/ 6 w 15"/>
                  <a:gd name="T15" fmla="*/ 2 h 8"/>
                  <a:gd name="T16" fmla="*/ 4 w 15"/>
                  <a:gd name="T17" fmla="*/ 3 h 8"/>
                  <a:gd name="T18" fmla="*/ 4 w 15"/>
                  <a:gd name="T19" fmla="*/ 3 h 8"/>
                  <a:gd name="T20" fmla="*/ 4 w 15"/>
                  <a:gd name="T21" fmla="*/ 3 h 8"/>
                  <a:gd name="T22" fmla="*/ 4 w 15"/>
                  <a:gd name="T23" fmla="*/ 3 h 8"/>
                  <a:gd name="T24" fmla="*/ 3 w 15"/>
                  <a:gd name="T25" fmla="*/ 3 h 8"/>
                  <a:gd name="T26" fmla="*/ 3 w 15"/>
                  <a:gd name="T27" fmla="*/ 3 h 8"/>
                  <a:gd name="T28" fmla="*/ 3 w 15"/>
                  <a:gd name="T29" fmla="*/ 4 h 8"/>
                  <a:gd name="T30" fmla="*/ 3 w 15"/>
                  <a:gd name="T31" fmla="*/ 2 h 8"/>
                  <a:gd name="T32" fmla="*/ 0 w 15"/>
                  <a:gd name="T33" fmla="*/ 4 h 8"/>
                  <a:gd name="T34" fmla="*/ 0 w 15"/>
                  <a:gd name="T35" fmla="*/ 5 h 8"/>
                  <a:gd name="T36" fmla="*/ 2 w 15"/>
                  <a:gd name="T37" fmla="*/ 5 h 8"/>
                  <a:gd name="T38" fmla="*/ 2 w 15"/>
                  <a:gd name="T39" fmla="*/ 4 h 8"/>
                  <a:gd name="T40" fmla="*/ 3 w 15"/>
                  <a:gd name="T41" fmla="*/ 4 h 8"/>
                  <a:gd name="T42" fmla="*/ 2 w 15"/>
                  <a:gd name="T43" fmla="*/ 6 h 8"/>
                  <a:gd name="T44" fmla="*/ 4 w 15"/>
                  <a:gd name="T45" fmla="*/ 7 h 8"/>
                  <a:gd name="T46" fmla="*/ 4 w 15"/>
                  <a:gd name="T47" fmla="*/ 7 h 8"/>
                  <a:gd name="T48" fmla="*/ 4 w 15"/>
                  <a:gd name="T49" fmla="*/ 7 h 8"/>
                  <a:gd name="T50" fmla="*/ 4 w 15"/>
                  <a:gd name="T51" fmla="*/ 6 h 8"/>
                  <a:gd name="T52" fmla="*/ 5 w 15"/>
                  <a:gd name="T53" fmla="*/ 4 h 8"/>
                  <a:gd name="T54" fmla="*/ 5 w 15"/>
                  <a:gd name="T55" fmla="*/ 4 h 8"/>
                  <a:gd name="T56" fmla="*/ 5 w 15"/>
                  <a:gd name="T57" fmla="*/ 5 h 8"/>
                  <a:gd name="T58" fmla="*/ 5 w 15"/>
                  <a:gd name="T59" fmla="*/ 5 h 8"/>
                  <a:gd name="T60" fmla="*/ 6 w 15"/>
                  <a:gd name="T61" fmla="*/ 7 h 8"/>
                  <a:gd name="T62" fmla="*/ 6 w 15"/>
                  <a:gd name="T63" fmla="*/ 5 h 8"/>
                  <a:gd name="T64" fmla="*/ 9 w 15"/>
                  <a:gd name="T65" fmla="*/ 5 h 8"/>
                  <a:gd name="T66" fmla="*/ 8 w 15"/>
                  <a:gd name="T67" fmla="*/ 6 h 8"/>
                  <a:gd name="T68" fmla="*/ 9 w 15"/>
                  <a:gd name="T69" fmla="*/ 5 h 8"/>
                  <a:gd name="T70" fmla="*/ 11 w 15"/>
                  <a:gd name="T71" fmla="*/ 5 h 8"/>
                  <a:gd name="T72" fmla="*/ 11 w 15"/>
                  <a:gd name="T73" fmla="*/ 4 h 8"/>
                  <a:gd name="T74" fmla="*/ 12 w 15"/>
                  <a:gd name="T75" fmla="*/ 5 h 8"/>
                  <a:gd name="T76" fmla="*/ 12 w 15"/>
                  <a:gd name="T77" fmla="*/ 5 h 8"/>
                  <a:gd name="T78" fmla="*/ 13 w 15"/>
                  <a:gd name="T79" fmla="*/ 3 h 8"/>
                  <a:gd name="T80" fmla="*/ 13 w 15"/>
                  <a:gd name="T8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8">
                    <a:moveTo>
                      <a:pt x="13" y="5"/>
                    </a:moveTo>
                    <a:cubicBezTo>
                      <a:pt x="14" y="3"/>
                      <a:pt x="14" y="3"/>
                      <a:pt x="14" y="3"/>
                    </a:cubicBezTo>
                    <a:cubicBezTo>
                      <a:pt x="14" y="4"/>
                      <a:pt x="14" y="3"/>
                      <a:pt x="14" y="4"/>
                    </a:cubicBezTo>
                    <a:cubicBezTo>
                      <a:pt x="14" y="3"/>
                      <a:pt x="15" y="4"/>
                      <a:pt x="15" y="2"/>
                    </a:cubicBezTo>
                    <a:cubicBezTo>
                      <a:pt x="13" y="3"/>
                      <a:pt x="11" y="1"/>
                      <a:pt x="8" y="3"/>
                    </a:cubicBezTo>
                    <a:cubicBezTo>
                      <a:pt x="9" y="2"/>
                      <a:pt x="9" y="2"/>
                      <a:pt x="9" y="2"/>
                    </a:cubicBezTo>
                    <a:cubicBezTo>
                      <a:pt x="7" y="4"/>
                      <a:pt x="7" y="0"/>
                      <a:pt x="6" y="4"/>
                    </a:cubicBezTo>
                    <a:cubicBezTo>
                      <a:pt x="6" y="2"/>
                      <a:pt x="6" y="2"/>
                      <a:pt x="6" y="2"/>
                    </a:cubicBezTo>
                    <a:cubicBezTo>
                      <a:pt x="6" y="1"/>
                      <a:pt x="5" y="5"/>
                      <a:pt x="4" y="3"/>
                    </a:cubicBezTo>
                    <a:cubicBezTo>
                      <a:pt x="4" y="3"/>
                      <a:pt x="4" y="3"/>
                      <a:pt x="4" y="3"/>
                    </a:cubicBezTo>
                    <a:cubicBezTo>
                      <a:pt x="4" y="3"/>
                      <a:pt x="4" y="3"/>
                      <a:pt x="4" y="3"/>
                    </a:cubicBezTo>
                    <a:cubicBezTo>
                      <a:pt x="4" y="3"/>
                      <a:pt x="4" y="3"/>
                      <a:pt x="4" y="3"/>
                    </a:cubicBezTo>
                    <a:cubicBezTo>
                      <a:pt x="4" y="4"/>
                      <a:pt x="3" y="4"/>
                      <a:pt x="3" y="3"/>
                    </a:cubicBezTo>
                    <a:cubicBezTo>
                      <a:pt x="3" y="3"/>
                      <a:pt x="3" y="3"/>
                      <a:pt x="3" y="3"/>
                    </a:cubicBezTo>
                    <a:cubicBezTo>
                      <a:pt x="3" y="2"/>
                      <a:pt x="3" y="4"/>
                      <a:pt x="3" y="4"/>
                    </a:cubicBezTo>
                    <a:cubicBezTo>
                      <a:pt x="2" y="3"/>
                      <a:pt x="3" y="3"/>
                      <a:pt x="3" y="2"/>
                    </a:cubicBezTo>
                    <a:cubicBezTo>
                      <a:pt x="2" y="3"/>
                      <a:pt x="1" y="1"/>
                      <a:pt x="0" y="4"/>
                    </a:cubicBezTo>
                    <a:cubicBezTo>
                      <a:pt x="0" y="5"/>
                      <a:pt x="1" y="5"/>
                      <a:pt x="0" y="5"/>
                    </a:cubicBezTo>
                    <a:cubicBezTo>
                      <a:pt x="1" y="7"/>
                      <a:pt x="1" y="5"/>
                      <a:pt x="2" y="5"/>
                    </a:cubicBezTo>
                    <a:cubicBezTo>
                      <a:pt x="2" y="4"/>
                      <a:pt x="2" y="4"/>
                      <a:pt x="2" y="4"/>
                    </a:cubicBezTo>
                    <a:cubicBezTo>
                      <a:pt x="3" y="1"/>
                      <a:pt x="2" y="5"/>
                      <a:pt x="3" y="4"/>
                    </a:cubicBezTo>
                    <a:cubicBezTo>
                      <a:pt x="3" y="5"/>
                      <a:pt x="2" y="5"/>
                      <a:pt x="2" y="6"/>
                    </a:cubicBezTo>
                    <a:cubicBezTo>
                      <a:pt x="3" y="8"/>
                      <a:pt x="4" y="4"/>
                      <a:pt x="4" y="7"/>
                    </a:cubicBezTo>
                    <a:cubicBezTo>
                      <a:pt x="4" y="7"/>
                      <a:pt x="4" y="7"/>
                      <a:pt x="4" y="7"/>
                    </a:cubicBezTo>
                    <a:cubicBezTo>
                      <a:pt x="4" y="8"/>
                      <a:pt x="4" y="7"/>
                      <a:pt x="4" y="7"/>
                    </a:cubicBezTo>
                    <a:cubicBezTo>
                      <a:pt x="4" y="6"/>
                      <a:pt x="4" y="6"/>
                      <a:pt x="4" y="6"/>
                    </a:cubicBezTo>
                    <a:cubicBezTo>
                      <a:pt x="4" y="6"/>
                      <a:pt x="5" y="4"/>
                      <a:pt x="5" y="4"/>
                    </a:cubicBezTo>
                    <a:cubicBezTo>
                      <a:pt x="5" y="5"/>
                      <a:pt x="5" y="3"/>
                      <a:pt x="5" y="4"/>
                    </a:cubicBezTo>
                    <a:cubicBezTo>
                      <a:pt x="5" y="5"/>
                      <a:pt x="5" y="5"/>
                      <a:pt x="5" y="5"/>
                    </a:cubicBezTo>
                    <a:cubicBezTo>
                      <a:pt x="5" y="5"/>
                      <a:pt x="5" y="5"/>
                      <a:pt x="5" y="5"/>
                    </a:cubicBezTo>
                    <a:cubicBezTo>
                      <a:pt x="6" y="5"/>
                      <a:pt x="5" y="6"/>
                      <a:pt x="6" y="7"/>
                    </a:cubicBezTo>
                    <a:cubicBezTo>
                      <a:pt x="6" y="6"/>
                      <a:pt x="5" y="6"/>
                      <a:pt x="6" y="5"/>
                    </a:cubicBezTo>
                    <a:cubicBezTo>
                      <a:pt x="6" y="6"/>
                      <a:pt x="8" y="6"/>
                      <a:pt x="9" y="5"/>
                    </a:cubicBezTo>
                    <a:cubicBezTo>
                      <a:pt x="8" y="5"/>
                      <a:pt x="9" y="6"/>
                      <a:pt x="8" y="6"/>
                    </a:cubicBezTo>
                    <a:cubicBezTo>
                      <a:pt x="8" y="6"/>
                      <a:pt x="9" y="6"/>
                      <a:pt x="9" y="5"/>
                    </a:cubicBezTo>
                    <a:cubicBezTo>
                      <a:pt x="9" y="4"/>
                      <a:pt x="10" y="4"/>
                      <a:pt x="11" y="5"/>
                    </a:cubicBezTo>
                    <a:cubicBezTo>
                      <a:pt x="11" y="4"/>
                      <a:pt x="11" y="4"/>
                      <a:pt x="11" y="4"/>
                    </a:cubicBezTo>
                    <a:cubicBezTo>
                      <a:pt x="11" y="3"/>
                      <a:pt x="12" y="6"/>
                      <a:pt x="12" y="5"/>
                    </a:cubicBezTo>
                    <a:cubicBezTo>
                      <a:pt x="12" y="5"/>
                      <a:pt x="12" y="5"/>
                      <a:pt x="12" y="5"/>
                    </a:cubicBezTo>
                    <a:cubicBezTo>
                      <a:pt x="13" y="4"/>
                      <a:pt x="13" y="2"/>
                      <a:pt x="13" y="3"/>
                    </a:cubicBezTo>
                    <a:cubicBezTo>
                      <a:pt x="13" y="4"/>
                      <a:pt x="13" y="4"/>
                      <a:pt x="13" y="5"/>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0" name="Freeform 1845"/>
              <p:cNvSpPr/>
              <p:nvPr/>
            </p:nvSpPr>
            <p:spPr bwMode="auto">
              <a:xfrm>
                <a:off x="1249" y="2712"/>
                <a:ext cx="2" cy="7"/>
              </a:xfrm>
              <a:custGeom>
                <a:avLst/>
                <a:gdLst>
                  <a:gd name="T0" fmla="*/ 0 w 1"/>
                  <a:gd name="T1" fmla="*/ 1 h 3"/>
                  <a:gd name="T2" fmla="*/ 0 w 1"/>
                  <a:gd name="T3" fmla="*/ 3 h 3"/>
                  <a:gd name="T4" fmla="*/ 0 w 1"/>
                  <a:gd name="T5" fmla="*/ 0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0" y="3"/>
                      <a:pt x="0" y="3"/>
                      <a:pt x="0" y="3"/>
                    </a:cubicBezTo>
                    <a:cubicBezTo>
                      <a:pt x="1" y="3"/>
                      <a:pt x="1" y="1"/>
                      <a:pt x="0" y="0"/>
                    </a:cubicBezTo>
                    <a:cubicBezTo>
                      <a:pt x="0" y="1"/>
                      <a:pt x="0" y="0"/>
                      <a:pt x="0" y="1"/>
                    </a:cubicBezTo>
                    <a:cubicBezTo>
                      <a:pt x="0" y="1"/>
                      <a:pt x="0" y="2"/>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1" name="Freeform 1846"/>
              <p:cNvSpPr/>
              <p:nvPr/>
            </p:nvSpPr>
            <p:spPr bwMode="auto">
              <a:xfrm>
                <a:off x="1249" y="2704"/>
                <a:ext cx="14" cy="17"/>
              </a:xfrm>
              <a:custGeom>
                <a:avLst/>
                <a:gdLst>
                  <a:gd name="T0" fmla="*/ 4 w 6"/>
                  <a:gd name="T1" fmla="*/ 3 h 7"/>
                  <a:gd name="T2" fmla="*/ 4 w 6"/>
                  <a:gd name="T3" fmla="*/ 2 h 7"/>
                  <a:gd name="T4" fmla="*/ 2 w 6"/>
                  <a:gd name="T5" fmla="*/ 2 h 7"/>
                  <a:gd name="T6" fmla="*/ 2 w 6"/>
                  <a:gd name="T7" fmla="*/ 5 h 7"/>
                  <a:gd name="T8" fmla="*/ 1 w 6"/>
                  <a:gd name="T9" fmla="*/ 3 h 7"/>
                  <a:gd name="T10" fmla="*/ 1 w 6"/>
                  <a:gd name="T11" fmla="*/ 5 h 7"/>
                  <a:gd name="T12" fmla="*/ 1 w 6"/>
                  <a:gd name="T13" fmla="*/ 4 h 7"/>
                  <a:gd name="T14" fmla="*/ 1 w 6"/>
                  <a:gd name="T15" fmla="*/ 5 h 7"/>
                  <a:gd name="T16" fmla="*/ 2 w 6"/>
                  <a:gd name="T17" fmla="*/ 5 h 7"/>
                  <a:gd name="T18" fmla="*/ 2 w 6"/>
                  <a:gd name="T19" fmla="*/ 6 h 7"/>
                  <a:gd name="T20" fmla="*/ 2 w 6"/>
                  <a:gd name="T21" fmla="*/ 3 h 7"/>
                  <a:gd name="T22" fmla="*/ 3 w 6"/>
                  <a:gd name="T23" fmla="*/ 5 h 7"/>
                  <a:gd name="T24" fmla="*/ 4 w 6"/>
                  <a:gd name="T25" fmla="*/ 6 h 7"/>
                  <a:gd name="T26" fmla="*/ 4 w 6"/>
                  <a:gd name="T27" fmla="*/ 5 h 7"/>
                  <a:gd name="T28" fmla="*/ 3 w 6"/>
                  <a:gd name="T29" fmla="*/ 4 h 7"/>
                  <a:gd name="T30" fmla="*/ 4 w 6"/>
                  <a:gd name="T31" fmla="*/ 5 h 7"/>
                  <a:gd name="T32" fmla="*/ 5 w 6"/>
                  <a:gd name="T33" fmla="*/ 4 h 7"/>
                  <a:gd name="T34" fmla="*/ 4 w 6"/>
                  <a:gd name="T35" fmla="*/ 2 h 7"/>
                  <a:gd name="T36" fmla="*/ 5 w 6"/>
                  <a:gd name="T37" fmla="*/ 3 h 7"/>
                  <a:gd name="T38" fmla="*/ 6 w 6"/>
                  <a:gd name="T39" fmla="*/ 3 h 7"/>
                  <a:gd name="T40" fmla="*/ 4 w 6"/>
                  <a:gd name="T41" fmla="*/ 1 h 7"/>
                  <a:gd name="T42" fmla="*/ 4 w 6"/>
                  <a:gd name="T4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7">
                    <a:moveTo>
                      <a:pt x="4" y="3"/>
                    </a:moveTo>
                    <a:cubicBezTo>
                      <a:pt x="4" y="2"/>
                      <a:pt x="4" y="2"/>
                      <a:pt x="4" y="2"/>
                    </a:cubicBezTo>
                    <a:cubicBezTo>
                      <a:pt x="3" y="3"/>
                      <a:pt x="2" y="3"/>
                      <a:pt x="2" y="2"/>
                    </a:cubicBezTo>
                    <a:cubicBezTo>
                      <a:pt x="2" y="2"/>
                      <a:pt x="2" y="4"/>
                      <a:pt x="2" y="5"/>
                    </a:cubicBezTo>
                    <a:cubicBezTo>
                      <a:pt x="1" y="3"/>
                      <a:pt x="1" y="3"/>
                      <a:pt x="1" y="3"/>
                    </a:cubicBezTo>
                    <a:cubicBezTo>
                      <a:pt x="1" y="4"/>
                      <a:pt x="0" y="3"/>
                      <a:pt x="1" y="5"/>
                    </a:cubicBezTo>
                    <a:cubicBezTo>
                      <a:pt x="1" y="5"/>
                      <a:pt x="1" y="4"/>
                      <a:pt x="1" y="4"/>
                    </a:cubicBezTo>
                    <a:cubicBezTo>
                      <a:pt x="1" y="5"/>
                      <a:pt x="1" y="5"/>
                      <a:pt x="1" y="5"/>
                    </a:cubicBezTo>
                    <a:cubicBezTo>
                      <a:pt x="2" y="5"/>
                      <a:pt x="2" y="5"/>
                      <a:pt x="2" y="5"/>
                    </a:cubicBezTo>
                    <a:cubicBezTo>
                      <a:pt x="2" y="6"/>
                      <a:pt x="2" y="6"/>
                      <a:pt x="2" y="6"/>
                    </a:cubicBezTo>
                    <a:cubicBezTo>
                      <a:pt x="2" y="7"/>
                      <a:pt x="2" y="3"/>
                      <a:pt x="2" y="3"/>
                    </a:cubicBezTo>
                    <a:cubicBezTo>
                      <a:pt x="3" y="5"/>
                      <a:pt x="3" y="5"/>
                      <a:pt x="3" y="5"/>
                    </a:cubicBezTo>
                    <a:cubicBezTo>
                      <a:pt x="3" y="5"/>
                      <a:pt x="3" y="5"/>
                      <a:pt x="4" y="6"/>
                    </a:cubicBezTo>
                    <a:cubicBezTo>
                      <a:pt x="4" y="6"/>
                      <a:pt x="4" y="5"/>
                      <a:pt x="4" y="5"/>
                    </a:cubicBezTo>
                    <a:cubicBezTo>
                      <a:pt x="4" y="5"/>
                      <a:pt x="3" y="4"/>
                      <a:pt x="3" y="4"/>
                    </a:cubicBezTo>
                    <a:cubicBezTo>
                      <a:pt x="3" y="2"/>
                      <a:pt x="3" y="5"/>
                      <a:pt x="4" y="5"/>
                    </a:cubicBezTo>
                    <a:cubicBezTo>
                      <a:pt x="5" y="4"/>
                      <a:pt x="4" y="3"/>
                      <a:pt x="5" y="4"/>
                    </a:cubicBezTo>
                    <a:cubicBezTo>
                      <a:pt x="5" y="3"/>
                      <a:pt x="4" y="2"/>
                      <a:pt x="4" y="2"/>
                    </a:cubicBezTo>
                    <a:cubicBezTo>
                      <a:pt x="5" y="2"/>
                      <a:pt x="5" y="3"/>
                      <a:pt x="5" y="3"/>
                    </a:cubicBezTo>
                    <a:cubicBezTo>
                      <a:pt x="6" y="3"/>
                      <a:pt x="6" y="4"/>
                      <a:pt x="6" y="3"/>
                    </a:cubicBezTo>
                    <a:cubicBezTo>
                      <a:pt x="5" y="3"/>
                      <a:pt x="4" y="1"/>
                      <a:pt x="4" y="1"/>
                    </a:cubicBezTo>
                    <a:cubicBezTo>
                      <a:pt x="3" y="0"/>
                      <a:pt x="5" y="3"/>
                      <a:pt x="4"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2" name="Rectangle 1847"/>
              <p:cNvSpPr>
                <a:spLocks noChangeArrowheads="1"/>
              </p:cNvSpPr>
              <p:nvPr/>
            </p:nvSpPr>
            <p:spPr bwMode="auto">
              <a:xfrm>
                <a:off x="1258" y="2709"/>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03" name="Freeform 1848"/>
              <p:cNvSpPr/>
              <p:nvPr/>
            </p:nvSpPr>
            <p:spPr bwMode="auto">
              <a:xfrm>
                <a:off x="1263" y="2685"/>
                <a:ext cx="57" cy="141"/>
              </a:xfrm>
              <a:custGeom>
                <a:avLst/>
                <a:gdLst>
                  <a:gd name="T0" fmla="*/ 13 w 24"/>
                  <a:gd name="T1" fmla="*/ 1 h 59"/>
                  <a:gd name="T2" fmla="*/ 1 w 24"/>
                  <a:gd name="T3" fmla="*/ 59 h 59"/>
                  <a:gd name="T4" fmla="*/ 10 w 24"/>
                  <a:gd name="T5" fmla="*/ 59 h 59"/>
                  <a:gd name="T6" fmla="*/ 17 w 24"/>
                  <a:gd name="T7" fmla="*/ 23 h 59"/>
                  <a:gd name="T8" fmla="*/ 24 w 24"/>
                  <a:gd name="T9" fmla="*/ 2 h 59"/>
                  <a:gd name="T10" fmla="*/ 15 w 24"/>
                  <a:gd name="T11" fmla="*/ 0 h 59"/>
                </a:gdLst>
                <a:ahLst/>
                <a:cxnLst>
                  <a:cxn ang="0">
                    <a:pos x="T0" y="T1"/>
                  </a:cxn>
                  <a:cxn ang="0">
                    <a:pos x="T2" y="T3"/>
                  </a:cxn>
                  <a:cxn ang="0">
                    <a:pos x="T4" y="T5"/>
                  </a:cxn>
                  <a:cxn ang="0">
                    <a:pos x="T6" y="T7"/>
                  </a:cxn>
                  <a:cxn ang="0">
                    <a:pos x="T8" y="T9"/>
                  </a:cxn>
                  <a:cxn ang="0">
                    <a:pos x="T10" y="T11"/>
                  </a:cxn>
                </a:cxnLst>
                <a:rect l="0" t="0" r="r" b="b"/>
                <a:pathLst>
                  <a:path w="24" h="59">
                    <a:moveTo>
                      <a:pt x="13" y="1"/>
                    </a:moveTo>
                    <a:cubicBezTo>
                      <a:pt x="4" y="17"/>
                      <a:pt x="0" y="40"/>
                      <a:pt x="1" y="59"/>
                    </a:cubicBezTo>
                    <a:cubicBezTo>
                      <a:pt x="4" y="59"/>
                      <a:pt x="7" y="59"/>
                      <a:pt x="10" y="59"/>
                    </a:cubicBezTo>
                    <a:cubicBezTo>
                      <a:pt x="10" y="47"/>
                      <a:pt x="14" y="35"/>
                      <a:pt x="17" y="23"/>
                    </a:cubicBezTo>
                    <a:cubicBezTo>
                      <a:pt x="19" y="16"/>
                      <a:pt x="21" y="8"/>
                      <a:pt x="24" y="2"/>
                    </a:cubicBezTo>
                    <a:cubicBezTo>
                      <a:pt x="21" y="2"/>
                      <a:pt x="17" y="1"/>
                      <a:pt x="15" y="0"/>
                    </a:cubicBezTo>
                  </a:path>
                </a:pathLst>
              </a:custGeom>
              <a:solidFill>
                <a:srgbClr val="2F9B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4" name="Freeform 1849"/>
              <p:cNvSpPr/>
              <p:nvPr/>
            </p:nvSpPr>
            <p:spPr bwMode="auto">
              <a:xfrm>
                <a:off x="1301" y="2683"/>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5" name="Freeform 1850"/>
              <p:cNvSpPr/>
              <p:nvPr/>
            </p:nvSpPr>
            <p:spPr bwMode="auto">
              <a:xfrm>
                <a:off x="1299" y="2683"/>
                <a:ext cx="7" cy="12"/>
              </a:xfrm>
              <a:custGeom>
                <a:avLst/>
                <a:gdLst>
                  <a:gd name="T0" fmla="*/ 1 w 3"/>
                  <a:gd name="T1" fmla="*/ 5 h 5"/>
                  <a:gd name="T2" fmla="*/ 2 w 3"/>
                  <a:gd name="T3" fmla="*/ 5 h 5"/>
                  <a:gd name="T4" fmla="*/ 2 w 3"/>
                  <a:gd name="T5" fmla="*/ 0 h 5"/>
                  <a:gd name="T6" fmla="*/ 0 w 3"/>
                  <a:gd name="T7" fmla="*/ 3 h 5"/>
                  <a:gd name="T8" fmla="*/ 2 w 3"/>
                  <a:gd name="T9" fmla="*/ 2 h 5"/>
                  <a:gd name="T10" fmla="*/ 0 w 3"/>
                  <a:gd name="T11" fmla="*/ 4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2" y="5"/>
                      <a:pt x="2" y="5"/>
                      <a:pt x="2" y="5"/>
                    </a:cubicBezTo>
                    <a:cubicBezTo>
                      <a:pt x="2" y="2"/>
                      <a:pt x="3" y="3"/>
                      <a:pt x="2" y="0"/>
                    </a:cubicBezTo>
                    <a:cubicBezTo>
                      <a:pt x="2" y="1"/>
                      <a:pt x="1" y="1"/>
                      <a:pt x="0" y="3"/>
                    </a:cubicBezTo>
                    <a:cubicBezTo>
                      <a:pt x="1" y="3"/>
                      <a:pt x="2" y="2"/>
                      <a:pt x="2" y="2"/>
                    </a:cubicBezTo>
                    <a:cubicBezTo>
                      <a:pt x="1" y="3"/>
                      <a:pt x="1" y="3"/>
                      <a:pt x="0" y="4"/>
                    </a:cubicBezTo>
                    <a:cubicBezTo>
                      <a:pt x="0" y="5"/>
                      <a:pt x="1" y="3"/>
                      <a:pt x="1" y="4"/>
                    </a:cubicBezTo>
                    <a:lnTo>
                      <a:pt x="1" y="5"/>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6" name="Freeform 1851"/>
              <p:cNvSpPr/>
              <p:nvPr/>
            </p:nvSpPr>
            <p:spPr bwMode="auto">
              <a:xfrm>
                <a:off x="1304" y="2688"/>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2"/>
                      <a:pt x="0" y="2"/>
                      <a:pt x="0" y="2"/>
                    </a:cubicBezTo>
                    <a:cubicBezTo>
                      <a:pt x="0" y="1"/>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7" name="Freeform 1852"/>
              <p:cNvSpPr/>
              <p:nvPr/>
            </p:nvSpPr>
            <p:spPr bwMode="auto">
              <a:xfrm>
                <a:off x="1306" y="2685"/>
                <a:ext cx="2" cy="5"/>
              </a:xfrm>
              <a:custGeom>
                <a:avLst/>
                <a:gdLst>
                  <a:gd name="T0" fmla="*/ 0 w 1"/>
                  <a:gd name="T1" fmla="*/ 1 h 2"/>
                  <a:gd name="T2" fmla="*/ 0 w 1"/>
                  <a:gd name="T3" fmla="*/ 2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0" y="2"/>
                      <a:pt x="0" y="2"/>
                    </a:cubicBezTo>
                    <a:cubicBezTo>
                      <a:pt x="1" y="0"/>
                      <a:pt x="1" y="0"/>
                      <a:pt x="1" y="0"/>
                    </a:cubicBezTo>
                    <a:lnTo>
                      <a:pt x="0" y="1"/>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8" name="Freeform 1853"/>
              <p:cNvSpPr/>
              <p:nvPr/>
            </p:nvSpPr>
            <p:spPr bwMode="auto">
              <a:xfrm>
                <a:off x="1311" y="268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9" name="Freeform 1854"/>
              <p:cNvSpPr/>
              <p:nvPr/>
            </p:nvSpPr>
            <p:spPr bwMode="auto">
              <a:xfrm>
                <a:off x="1308" y="2688"/>
                <a:ext cx="5" cy="7"/>
              </a:xfrm>
              <a:custGeom>
                <a:avLst/>
                <a:gdLst>
                  <a:gd name="T0" fmla="*/ 2 w 2"/>
                  <a:gd name="T1" fmla="*/ 0 h 3"/>
                  <a:gd name="T2" fmla="*/ 1 w 2"/>
                  <a:gd name="T3" fmla="*/ 0 h 3"/>
                  <a:gd name="T4" fmla="*/ 1 w 2"/>
                  <a:gd name="T5" fmla="*/ 1 h 3"/>
                  <a:gd name="T6" fmla="*/ 1 w 2"/>
                  <a:gd name="T7" fmla="*/ 2 h 3"/>
                  <a:gd name="T8" fmla="*/ 0 w 2"/>
                  <a:gd name="T9" fmla="*/ 2 h 3"/>
                  <a:gd name="T10" fmla="*/ 0 w 2"/>
                  <a:gd name="T11" fmla="*/ 3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0"/>
                    </a:moveTo>
                    <a:cubicBezTo>
                      <a:pt x="2" y="0"/>
                      <a:pt x="1" y="0"/>
                      <a:pt x="1" y="0"/>
                    </a:cubicBezTo>
                    <a:cubicBezTo>
                      <a:pt x="1" y="1"/>
                      <a:pt x="1" y="1"/>
                      <a:pt x="1" y="1"/>
                    </a:cubicBezTo>
                    <a:cubicBezTo>
                      <a:pt x="1" y="1"/>
                      <a:pt x="1" y="3"/>
                      <a:pt x="1" y="2"/>
                    </a:cubicBezTo>
                    <a:cubicBezTo>
                      <a:pt x="0" y="3"/>
                      <a:pt x="0" y="1"/>
                      <a:pt x="0" y="2"/>
                    </a:cubicBezTo>
                    <a:cubicBezTo>
                      <a:pt x="0" y="3"/>
                      <a:pt x="0" y="3"/>
                      <a:pt x="0" y="3"/>
                    </a:cubicBezTo>
                    <a:cubicBezTo>
                      <a:pt x="1" y="3"/>
                      <a:pt x="1" y="1"/>
                      <a:pt x="2"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0" name="Freeform 1855"/>
              <p:cNvSpPr/>
              <p:nvPr/>
            </p:nvSpPr>
            <p:spPr bwMode="auto">
              <a:xfrm>
                <a:off x="1311" y="26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1" name="Freeform 1856"/>
              <p:cNvSpPr/>
              <p:nvPr/>
            </p:nvSpPr>
            <p:spPr bwMode="auto">
              <a:xfrm>
                <a:off x="1308" y="2688"/>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2" name="Freeform 1857"/>
              <p:cNvSpPr/>
              <p:nvPr/>
            </p:nvSpPr>
            <p:spPr bwMode="auto">
              <a:xfrm>
                <a:off x="1313" y="2688"/>
                <a:ext cx="5" cy="9"/>
              </a:xfrm>
              <a:custGeom>
                <a:avLst/>
                <a:gdLst>
                  <a:gd name="T0" fmla="*/ 1 w 2"/>
                  <a:gd name="T1" fmla="*/ 0 h 4"/>
                  <a:gd name="T2" fmla="*/ 0 w 2"/>
                  <a:gd name="T3" fmla="*/ 2 h 4"/>
                  <a:gd name="T4" fmla="*/ 1 w 2"/>
                  <a:gd name="T5" fmla="*/ 4 h 4"/>
                  <a:gd name="T6" fmla="*/ 1 w 2"/>
                  <a:gd name="T7" fmla="*/ 4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2"/>
                      <a:pt x="0" y="0"/>
                      <a:pt x="0" y="2"/>
                    </a:cubicBezTo>
                    <a:cubicBezTo>
                      <a:pt x="1" y="2"/>
                      <a:pt x="1" y="3"/>
                      <a:pt x="1" y="4"/>
                    </a:cubicBezTo>
                    <a:cubicBezTo>
                      <a:pt x="1" y="4"/>
                      <a:pt x="1" y="4"/>
                      <a:pt x="1" y="4"/>
                    </a:cubicBezTo>
                    <a:cubicBezTo>
                      <a:pt x="2" y="3"/>
                      <a:pt x="1" y="1"/>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3" name="Freeform 1858"/>
              <p:cNvSpPr/>
              <p:nvPr/>
            </p:nvSpPr>
            <p:spPr bwMode="auto">
              <a:xfrm>
                <a:off x="1318" y="2700"/>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4" name="Freeform 1859"/>
              <p:cNvSpPr/>
              <p:nvPr/>
            </p:nvSpPr>
            <p:spPr bwMode="auto">
              <a:xfrm>
                <a:off x="1299" y="2666"/>
                <a:ext cx="28" cy="41"/>
              </a:xfrm>
              <a:custGeom>
                <a:avLst/>
                <a:gdLst>
                  <a:gd name="T0" fmla="*/ 7 w 12"/>
                  <a:gd name="T1" fmla="*/ 11 h 17"/>
                  <a:gd name="T2" fmla="*/ 6 w 12"/>
                  <a:gd name="T3" fmla="*/ 9 h 17"/>
                  <a:gd name="T4" fmla="*/ 7 w 12"/>
                  <a:gd name="T5" fmla="*/ 10 h 17"/>
                  <a:gd name="T6" fmla="*/ 7 w 12"/>
                  <a:gd name="T7" fmla="*/ 9 h 17"/>
                  <a:gd name="T8" fmla="*/ 7 w 12"/>
                  <a:gd name="T9" fmla="*/ 9 h 17"/>
                  <a:gd name="T10" fmla="*/ 7 w 12"/>
                  <a:gd name="T11" fmla="*/ 8 h 17"/>
                  <a:gd name="T12" fmla="*/ 7 w 12"/>
                  <a:gd name="T13" fmla="*/ 8 h 17"/>
                  <a:gd name="T14" fmla="*/ 7 w 12"/>
                  <a:gd name="T15" fmla="*/ 8 h 17"/>
                  <a:gd name="T16" fmla="*/ 7 w 12"/>
                  <a:gd name="T17" fmla="*/ 8 h 17"/>
                  <a:gd name="T18" fmla="*/ 7 w 12"/>
                  <a:gd name="T19" fmla="*/ 8 h 17"/>
                  <a:gd name="T20" fmla="*/ 9 w 12"/>
                  <a:gd name="T21" fmla="*/ 13 h 17"/>
                  <a:gd name="T22" fmla="*/ 9 w 12"/>
                  <a:gd name="T23" fmla="*/ 13 h 17"/>
                  <a:gd name="T24" fmla="*/ 9 w 12"/>
                  <a:gd name="T25" fmla="*/ 13 h 17"/>
                  <a:gd name="T26" fmla="*/ 9 w 12"/>
                  <a:gd name="T27" fmla="*/ 13 h 17"/>
                  <a:gd name="T28" fmla="*/ 9 w 12"/>
                  <a:gd name="T29" fmla="*/ 13 h 17"/>
                  <a:gd name="T30" fmla="*/ 9 w 12"/>
                  <a:gd name="T31" fmla="*/ 13 h 17"/>
                  <a:gd name="T32" fmla="*/ 9 w 12"/>
                  <a:gd name="T33" fmla="*/ 12 h 17"/>
                  <a:gd name="T34" fmla="*/ 8 w 12"/>
                  <a:gd name="T35" fmla="*/ 9 h 17"/>
                  <a:gd name="T36" fmla="*/ 8 w 12"/>
                  <a:gd name="T37" fmla="*/ 9 h 17"/>
                  <a:gd name="T38" fmla="*/ 8 w 12"/>
                  <a:gd name="T39" fmla="*/ 10 h 17"/>
                  <a:gd name="T40" fmla="*/ 8 w 12"/>
                  <a:gd name="T41" fmla="*/ 9 h 17"/>
                  <a:gd name="T42" fmla="*/ 9 w 12"/>
                  <a:gd name="T43" fmla="*/ 11 h 17"/>
                  <a:gd name="T44" fmla="*/ 9 w 12"/>
                  <a:gd name="T45" fmla="*/ 11 h 17"/>
                  <a:gd name="T46" fmla="*/ 9 w 12"/>
                  <a:gd name="T47" fmla="*/ 13 h 17"/>
                  <a:gd name="T48" fmla="*/ 8 w 12"/>
                  <a:gd name="T49" fmla="*/ 11 h 17"/>
                  <a:gd name="T50" fmla="*/ 8 w 12"/>
                  <a:gd name="T51" fmla="*/ 13 h 17"/>
                  <a:gd name="T52" fmla="*/ 9 w 12"/>
                  <a:gd name="T53" fmla="*/ 13 h 17"/>
                  <a:gd name="T54" fmla="*/ 8 w 12"/>
                  <a:gd name="T55" fmla="*/ 14 h 17"/>
                  <a:gd name="T56" fmla="*/ 9 w 12"/>
                  <a:gd name="T57" fmla="*/ 15 h 17"/>
                  <a:gd name="T58" fmla="*/ 9 w 12"/>
                  <a:gd name="T59" fmla="*/ 15 h 17"/>
                  <a:gd name="T60" fmla="*/ 9 w 12"/>
                  <a:gd name="T61" fmla="*/ 15 h 17"/>
                  <a:gd name="T62" fmla="*/ 9 w 12"/>
                  <a:gd name="T63" fmla="*/ 15 h 17"/>
                  <a:gd name="T64" fmla="*/ 5 w 12"/>
                  <a:gd name="T65" fmla="*/ 7 h 17"/>
                  <a:gd name="T66" fmla="*/ 5 w 12"/>
                  <a:gd name="T67" fmla="*/ 7 h 17"/>
                  <a:gd name="T68" fmla="*/ 5 w 12"/>
                  <a:gd name="T69" fmla="*/ 7 h 17"/>
                  <a:gd name="T70" fmla="*/ 5 w 12"/>
                  <a:gd name="T71" fmla="*/ 7 h 17"/>
                  <a:gd name="T72" fmla="*/ 5 w 12"/>
                  <a:gd name="T73" fmla="*/ 7 h 17"/>
                  <a:gd name="T74" fmla="*/ 4 w 12"/>
                  <a:gd name="T75" fmla="*/ 7 h 17"/>
                  <a:gd name="T76" fmla="*/ 4 w 12"/>
                  <a:gd name="T77" fmla="*/ 7 h 17"/>
                  <a:gd name="T78" fmla="*/ 4 w 12"/>
                  <a:gd name="T79" fmla="*/ 7 h 17"/>
                  <a:gd name="T80" fmla="*/ 4 w 12"/>
                  <a:gd name="T81" fmla="*/ 8 h 17"/>
                  <a:gd name="T82" fmla="*/ 7 w 12"/>
                  <a:gd name="T8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 h="17">
                    <a:moveTo>
                      <a:pt x="7" y="11"/>
                    </a:moveTo>
                    <a:cubicBezTo>
                      <a:pt x="6" y="9"/>
                      <a:pt x="6" y="9"/>
                      <a:pt x="6" y="9"/>
                    </a:cubicBezTo>
                    <a:cubicBezTo>
                      <a:pt x="7" y="9"/>
                      <a:pt x="7" y="9"/>
                      <a:pt x="7" y="10"/>
                    </a:cubicBezTo>
                    <a:cubicBezTo>
                      <a:pt x="7" y="10"/>
                      <a:pt x="7" y="9"/>
                      <a:pt x="7" y="9"/>
                    </a:cubicBezTo>
                    <a:cubicBezTo>
                      <a:pt x="7" y="9"/>
                      <a:pt x="7" y="9"/>
                      <a:pt x="7" y="9"/>
                    </a:cubicBezTo>
                    <a:cubicBezTo>
                      <a:pt x="7" y="8"/>
                      <a:pt x="7" y="8"/>
                      <a:pt x="7" y="8"/>
                    </a:cubicBezTo>
                    <a:cubicBezTo>
                      <a:pt x="7" y="8"/>
                      <a:pt x="7" y="8"/>
                      <a:pt x="7" y="8"/>
                    </a:cubicBezTo>
                    <a:cubicBezTo>
                      <a:pt x="7" y="8"/>
                      <a:pt x="7" y="8"/>
                      <a:pt x="7" y="8"/>
                    </a:cubicBezTo>
                    <a:cubicBezTo>
                      <a:pt x="7" y="8"/>
                      <a:pt x="7" y="8"/>
                      <a:pt x="7" y="8"/>
                    </a:cubicBezTo>
                    <a:cubicBezTo>
                      <a:pt x="7" y="8"/>
                      <a:pt x="7" y="8"/>
                      <a:pt x="7" y="8"/>
                    </a:cubicBezTo>
                    <a:cubicBezTo>
                      <a:pt x="12" y="17"/>
                      <a:pt x="8" y="11"/>
                      <a:pt x="9" y="13"/>
                    </a:cubicBezTo>
                    <a:cubicBezTo>
                      <a:pt x="9" y="13"/>
                      <a:pt x="9" y="13"/>
                      <a:pt x="9" y="13"/>
                    </a:cubicBezTo>
                    <a:cubicBezTo>
                      <a:pt x="9" y="13"/>
                      <a:pt x="9" y="13"/>
                      <a:pt x="9" y="13"/>
                    </a:cubicBezTo>
                    <a:cubicBezTo>
                      <a:pt x="9" y="13"/>
                      <a:pt x="9" y="13"/>
                      <a:pt x="9" y="13"/>
                    </a:cubicBezTo>
                    <a:cubicBezTo>
                      <a:pt x="9" y="13"/>
                      <a:pt x="9" y="13"/>
                      <a:pt x="9" y="13"/>
                    </a:cubicBezTo>
                    <a:cubicBezTo>
                      <a:pt x="9" y="13"/>
                      <a:pt x="9" y="13"/>
                      <a:pt x="9" y="13"/>
                    </a:cubicBezTo>
                    <a:cubicBezTo>
                      <a:pt x="9" y="12"/>
                      <a:pt x="9" y="12"/>
                      <a:pt x="9" y="12"/>
                    </a:cubicBezTo>
                    <a:cubicBezTo>
                      <a:pt x="9" y="10"/>
                      <a:pt x="11" y="14"/>
                      <a:pt x="8" y="9"/>
                    </a:cubicBezTo>
                    <a:cubicBezTo>
                      <a:pt x="8" y="9"/>
                      <a:pt x="8" y="9"/>
                      <a:pt x="8" y="9"/>
                    </a:cubicBezTo>
                    <a:cubicBezTo>
                      <a:pt x="8" y="9"/>
                      <a:pt x="8" y="9"/>
                      <a:pt x="8" y="10"/>
                    </a:cubicBezTo>
                    <a:cubicBezTo>
                      <a:pt x="8" y="9"/>
                      <a:pt x="8" y="9"/>
                      <a:pt x="8" y="9"/>
                    </a:cubicBezTo>
                    <a:cubicBezTo>
                      <a:pt x="9" y="10"/>
                      <a:pt x="8" y="8"/>
                      <a:pt x="9" y="11"/>
                    </a:cubicBezTo>
                    <a:cubicBezTo>
                      <a:pt x="9" y="11"/>
                      <a:pt x="9" y="11"/>
                      <a:pt x="9" y="11"/>
                    </a:cubicBezTo>
                    <a:cubicBezTo>
                      <a:pt x="9" y="11"/>
                      <a:pt x="9" y="12"/>
                      <a:pt x="9" y="13"/>
                    </a:cubicBezTo>
                    <a:cubicBezTo>
                      <a:pt x="8" y="11"/>
                      <a:pt x="8" y="11"/>
                      <a:pt x="8" y="11"/>
                    </a:cubicBezTo>
                    <a:cubicBezTo>
                      <a:pt x="8" y="13"/>
                      <a:pt x="8" y="13"/>
                      <a:pt x="8" y="13"/>
                    </a:cubicBezTo>
                    <a:cubicBezTo>
                      <a:pt x="8" y="14"/>
                      <a:pt x="9" y="12"/>
                      <a:pt x="9" y="13"/>
                    </a:cubicBezTo>
                    <a:cubicBezTo>
                      <a:pt x="9" y="14"/>
                      <a:pt x="9" y="14"/>
                      <a:pt x="8" y="14"/>
                    </a:cubicBezTo>
                    <a:cubicBezTo>
                      <a:pt x="9" y="14"/>
                      <a:pt x="9" y="15"/>
                      <a:pt x="9" y="15"/>
                    </a:cubicBezTo>
                    <a:cubicBezTo>
                      <a:pt x="9" y="15"/>
                      <a:pt x="9" y="15"/>
                      <a:pt x="9" y="15"/>
                    </a:cubicBezTo>
                    <a:cubicBezTo>
                      <a:pt x="9" y="15"/>
                      <a:pt x="9" y="15"/>
                      <a:pt x="9" y="15"/>
                    </a:cubicBezTo>
                    <a:cubicBezTo>
                      <a:pt x="9" y="15"/>
                      <a:pt x="9" y="15"/>
                      <a:pt x="9" y="15"/>
                    </a:cubicBezTo>
                    <a:cubicBezTo>
                      <a:pt x="10" y="17"/>
                      <a:pt x="0" y="0"/>
                      <a:pt x="5" y="7"/>
                    </a:cubicBezTo>
                    <a:cubicBezTo>
                      <a:pt x="5" y="7"/>
                      <a:pt x="5" y="7"/>
                      <a:pt x="5" y="7"/>
                    </a:cubicBezTo>
                    <a:cubicBezTo>
                      <a:pt x="5" y="7"/>
                      <a:pt x="5" y="7"/>
                      <a:pt x="5" y="7"/>
                    </a:cubicBezTo>
                    <a:cubicBezTo>
                      <a:pt x="5" y="7"/>
                      <a:pt x="5" y="7"/>
                      <a:pt x="5" y="7"/>
                    </a:cubicBezTo>
                    <a:cubicBezTo>
                      <a:pt x="5" y="7"/>
                      <a:pt x="5" y="7"/>
                      <a:pt x="5" y="7"/>
                    </a:cubicBezTo>
                    <a:cubicBezTo>
                      <a:pt x="4" y="7"/>
                      <a:pt x="4" y="7"/>
                      <a:pt x="4" y="7"/>
                    </a:cubicBezTo>
                    <a:cubicBezTo>
                      <a:pt x="4" y="7"/>
                      <a:pt x="4" y="7"/>
                      <a:pt x="4" y="7"/>
                    </a:cubicBezTo>
                    <a:cubicBezTo>
                      <a:pt x="4" y="7"/>
                      <a:pt x="4" y="7"/>
                      <a:pt x="4" y="7"/>
                    </a:cubicBezTo>
                    <a:cubicBezTo>
                      <a:pt x="4" y="8"/>
                      <a:pt x="4" y="8"/>
                      <a:pt x="4" y="8"/>
                    </a:cubicBezTo>
                    <a:cubicBezTo>
                      <a:pt x="3" y="9"/>
                      <a:pt x="7" y="10"/>
                      <a:pt x="7"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5" name="Freeform 1860"/>
              <p:cNvSpPr/>
              <p:nvPr/>
            </p:nvSpPr>
            <p:spPr bwMode="auto">
              <a:xfrm>
                <a:off x="1308" y="2690"/>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6" name="Freeform 1861"/>
              <p:cNvSpPr/>
              <p:nvPr/>
            </p:nvSpPr>
            <p:spPr bwMode="auto">
              <a:xfrm>
                <a:off x="1304" y="2690"/>
                <a:ext cx="11" cy="10"/>
              </a:xfrm>
              <a:custGeom>
                <a:avLst/>
                <a:gdLst>
                  <a:gd name="T0" fmla="*/ 5 w 5"/>
                  <a:gd name="T1" fmla="*/ 3 h 4"/>
                  <a:gd name="T2" fmla="*/ 4 w 5"/>
                  <a:gd name="T3" fmla="*/ 1 h 4"/>
                  <a:gd name="T4" fmla="*/ 5 w 5"/>
                  <a:gd name="T5" fmla="*/ 2 h 4"/>
                  <a:gd name="T6" fmla="*/ 3 w 5"/>
                  <a:gd name="T7" fmla="*/ 1 h 4"/>
                  <a:gd name="T8" fmla="*/ 4 w 5"/>
                  <a:gd name="T9" fmla="*/ 3 h 4"/>
                  <a:gd name="T10" fmla="*/ 1 w 5"/>
                  <a:gd name="T11" fmla="*/ 2 h 4"/>
                  <a:gd name="T12" fmla="*/ 2 w 5"/>
                  <a:gd name="T13" fmla="*/ 1 h 4"/>
                  <a:gd name="T14" fmla="*/ 1 w 5"/>
                  <a:gd name="T15" fmla="*/ 3 h 4"/>
                  <a:gd name="T16" fmla="*/ 2 w 5"/>
                  <a:gd name="T17" fmla="*/ 3 h 4"/>
                  <a:gd name="T18" fmla="*/ 3 w 5"/>
                  <a:gd name="T19" fmla="*/ 4 h 4"/>
                  <a:gd name="T20" fmla="*/ 5 w 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5" y="3"/>
                    </a:moveTo>
                    <a:cubicBezTo>
                      <a:pt x="4" y="1"/>
                      <a:pt x="4" y="1"/>
                      <a:pt x="4" y="1"/>
                    </a:cubicBezTo>
                    <a:cubicBezTo>
                      <a:pt x="4" y="1"/>
                      <a:pt x="5" y="2"/>
                      <a:pt x="5" y="2"/>
                    </a:cubicBezTo>
                    <a:cubicBezTo>
                      <a:pt x="5" y="2"/>
                      <a:pt x="4" y="1"/>
                      <a:pt x="3" y="1"/>
                    </a:cubicBezTo>
                    <a:cubicBezTo>
                      <a:pt x="2" y="0"/>
                      <a:pt x="4" y="2"/>
                      <a:pt x="4" y="3"/>
                    </a:cubicBezTo>
                    <a:cubicBezTo>
                      <a:pt x="2" y="3"/>
                      <a:pt x="3" y="2"/>
                      <a:pt x="1" y="2"/>
                    </a:cubicBezTo>
                    <a:cubicBezTo>
                      <a:pt x="1" y="2"/>
                      <a:pt x="2" y="2"/>
                      <a:pt x="2" y="1"/>
                    </a:cubicBezTo>
                    <a:cubicBezTo>
                      <a:pt x="0" y="1"/>
                      <a:pt x="1" y="3"/>
                      <a:pt x="1" y="3"/>
                    </a:cubicBezTo>
                    <a:cubicBezTo>
                      <a:pt x="2" y="3"/>
                      <a:pt x="2" y="4"/>
                      <a:pt x="2" y="3"/>
                    </a:cubicBezTo>
                    <a:cubicBezTo>
                      <a:pt x="3" y="4"/>
                      <a:pt x="3" y="4"/>
                      <a:pt x="3" y="4"/>
                    </a:cubicBezTo>
                    <a:cubicBezTo>
                      <a:pt x="4" y="4"/>
                      <a:pt x="5" y="4"/>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7" name="Freeform 1862"/>
              <p:cNvSpPr/>
              <p:nvPr/>
            </p:nvSpPr>
            <p:spPr bwMode="auto">
              <a:xfrm>
                <a:off x="1315" y="2695"/>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8" name="Freeform 1863"/>
              <p:cNvSpPr/>
              <p:nvPr/>
            </p:nvSpPr>
            <p:spPr bwMode="auto">
              <a:xfrm>
                <a:off x="1306" y="269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19" name="Freeform 1864"/>
              <p:cNvSpPr/>
              <p:nvPr/>
            </p:nvSpPr>
            <p:spPr bwMode="auto">
              <a:xfrm>
                <a:off x="1311" y="2700"/>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1" y="1"/>
                      <a:pt x="1" y="1"/>
                      <a:pt x="1" y="1"/>
                    </a:cubicBezTo>
                    <a:cubicBezTo>
                      <a:pt x="1"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0" name="Freeform 1865"/>
              <p:cNvSpPr/>
              <p:nvPr/>
            </p:nvSpPr>
            <p:spPr bwMode="auto">
              <a:xfrm>
                <a:off x="1292" y="2700"/>
                <a:ext cx="23" cy="47"/>
              </a:xfrm>
              <a:custGeom>
                <a:avLst/>
                <a:gdLst>
                  <a:gd name="T0" fmla="*/ 0 w 10"/>
                  <a:gd name="T1" fmla="*/ 19 h 20"/>
                  <a:gd name="T2" fmla="*/ 1 w 10"/>
                  <a:gd name="T3" fmla="*/ 18 h 20"/>
                  <a:gd name="T4" fmla="*/ 3 w 10"/>
                  <a:gd name="T5" fmla="*/ 19 h 20"/>
                  <a:gd name="T6" fmla="*/ 5 w 10"/>
                  <a:gd name="T7" fmla="*/ 20 h 20"/>
                  <a:gd name="T8" fmla="*/ 4 w 10"/>
                  <a:gd name="T9" fmla="*/ 18 h 20"/>
                  <a:gd name="T10" fmla="*/ 5 w 10"/>
                  <a:gd name="T11" fmla="*/ 18 h 20"/>
                  <a:gd name="T12" fmla="*/ 5 w 10"/>
                  <a:gd name="T13" fmla="*/ 16 h 20"/>
                  <a:gd name="T14" fmla="*/ 5 w 10"/>
                  <a:gd name="T15" fmla="*/ 13 h 20"/>
                  <a:gd name="T16" fmla="*/ 8 w 10"/>
                  <a:gd name="T17" fmla="*/ 6 h 20"/>
                  <a:gd name="T18" fmla="*/ 6 w 10"/>
                  <a:gd name="T19" fmla="*/ 5 h 20"/>
                  <a:gd name="T20" fmla="*/ 8 w 10"/>
                  <a:gd name="T21" fmla="*/ 5 h 20"/>
                  <a:gd name="T22" fmla="*/ 7 w 10"/>
                  <a:gd name="T23" fmla="*/ 5 h 20"/>
                  <a:gd name="T24" fmla="*/ 9 w 10"/>
                  <a:gd name="T25" fmla="*/ 3 h 20"/>
                  <a:gd name="T26" fmla="*/ 6 w 10"/>
                  <a:gd name="T27" fmla="*/ 2 h 20"/>
                  <a:gd name="T28" fmla="*/ 9 w 10"/>
                  <a:gd name="T29" fmla="*/ 2 h 20"/>
                  <a:gd name="T30" fmla="*/ 8 w 10"/>
                  <a:gd name="T31" fmla="*/ 1 h 20"/>
                  <a:gd name="T32" fmla="*/ 6 w 10"/>
                  <a:gd name="T33" fmla="*/ 1 h 20"/>
                  <a:gd name="T34" fmla="*/ 5 w 10"/>
                  <a:gd name="T35" fmla="*/ 0 h 20"/>
                  <a:gd name="T36" fmla="*/ 6 w 10"/>
                  <a:gd name="T37" fmla="*/ 6 h 20"/>
                  <a:gd name="T38" fmla="*/ 5 w 10"/>
                  <a:gd name="T39" fmla="*/ 6 h 20"/>
                  <a:gd name="T40" fmla="*/ 3 w 10"/>
                  <a:gd name="T41" fmla="*/ 8 h 20"/>
                  <a:gd name="T42" fmla="*/ 5 w 10"/>
                  <a:gd name="T43" fmla="*/ 10 h 20"/>
                  <a:gd name="T44" fmla="*/ 4 w 10"/>
                  <a:gd name="T45" fmla="*/ 11 h 20"/>
                  <a:gd name="T46" fmla="*/ 5 w 10"/>
                  <a:gd name="T47" fmla="*/ 11 h 20"/>
                  <a:gd name="T48" fmla="*/ 3 w 10"/>
                  <a:gd name="T49" fmla="*/ 12 h 20"/>
                  <a:gd name="T50" fmla="*/ 6 w 10"/>
                  <a:gd name="T51" fmla="*/ 12 h 20"/>
                  <a:gd name="T52" fmla="*/ 2 w 10"/>
                  <a:gd name="T53" fmla="*/ 13 h 20"/>
                  <a:gd name="T54" fmla="*/ 3 w 10"/>
                  <a:gd name="T55" fmla="*/ 13 h 20"/>
                  <a:gd name="T56" fmla="*/ 4 w 10"/>
                  <a:gd name="T57" fmla="*/ 14 h 20"/>
                  <a:gd name="T58" fmla="*/ 2 w 10"/>
                  <a:gd name="T59" fmla="*/ 14 h 20"/>
                  <a:gd name="T60" fmla="*/ 3 w 10"/>
                  <a:gd name="T61" fmla="*/ 16 h 20"/>
                  <a:gd name="T62" fmla="*/ 4 w 10"/>
                  <a:gd name="T63" fmla="*/ 16 h 20"/>
                  <a:gd name="T64" fmla="*/ 3 w 10"/>
                  <a:gd name="T65" fmla="*/ 18 h 20"/>
                  <a:gd name="T66" fmla="*/ 1 w 10"/>
                  <a:gd name="T67" fmla="*/ 16 h 20"/>
                  <a:gd name="T68" fmla="*/ 0 w 10"/>
                  <a:gd name="T69" fmla="*/ 16 h 20"/>
                  <a:gd name="T70" fmla="*/ 2 w 10"/>
                  <a:gd name="T71" fmla="*/ 18 h 20"/>
                  <a:gd name="T72" fmla="*/ 0 w 10"/>
                  <a:gd name="T7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20">
                    <a:moveTo>
                      <a:pt x="0" y="19"/>
                    </a:moveTo>
                    <a:cubicBezTo>
                      <a:pt x="1" y="19"/>
                      <a:pt x="1" y="19"/>
                      <a:pt x="1" y="18"/>
                    </a:cubicBezTo>
                    <a:cubicBezTo>
                      <a:pt x="2" y="19"/>
                      <a:pt x="2" y="19"/>
                      <a:pt x="3" y="19"/>
                    </a:cubicBezTo>
                    <a:cubicBezTo>
                      <a:pt x="3" y="19"/>
                      <a:pt x="4" y="20"/>
                      <a:pt x="5" y="20"/>
                    </a:cubicBezTo>
                    <a:cubicBezTo>
                      <a:pt x="5" y="19"/>
                      <a:pt x="4" y="19"/>
                      <a:pt x="4" y="18"/>
                    </a:cubicBezTo>
                    <a:cubicBezTo>
                      <a:pt x="5" y="18"/>
                      <a:pt x="5" y="18"/>
                      <a:pt x="5" y="18"/>
                    </a:cubicBezTo>
                    <a:cubicBezTo>
                      <a:pt x="5" y="18"/>
                      <a:pt x="4" y="16"/>
                      <a:pt x="5" y="16"/>
                    </a:cubicBezTo>
                    <a:cubicBezTo>
                      <a:pt x="6" y="15"/>
                      <a:pt x="6" y="14"/>
                      <a:pt x="5" y="13"/>
                    </a:cubicBezTo>
                    <a:cubicBezTo>
                      <a:pt x="7" y="11"/>
                      <a:pt x="6" y="8"/>
                      <a:pt x="8" y="6"/>
                    </a:cubicBezTo>
                    <a:cubicBezTo>
                      <a:pt x="6" y="5"/>
                      <a:pt x="6" y="5"/>
                      <a:pt x="6" y="5"/>
                    </a:cubicBezTo>
                    <a:cubicBezTo>
                      <a:pt x="7" y="5"/>
                      <a:pt x="6" y="4"/>
                      <a:pt x="8" y="5"/>
                    </a:cubicBezTo>
                    <a:cubicBezTo>
                      <a:pt x="7" y="5"/>
                      <a:pt x="7" y="5"/>
                      <a:pt x="7" y="5"/>
                    </a:cubicBezTo>
                    <a:cubicBezTo>
                      <a:pt x="9" y="5"/>
                      <a:pt x="8" y="3"/>
                      <a:pt x="9" y="3"/>
                    </a:cubicBezTo>
                    <a:cubicBezTo>
                      <a:pt x="8" y="3"/>
                      <a:pt x="6" y="2"/>
                      <a:pt x="6" y="2"/>
                    </a:cubicBezTo>
                    <a:cubicBezTo>
                      <a:pt x="8" y="3"/>
                      <a:pt x="6" y="1"/>
                      <a:pt x="9" y="2"/>
                    </a:cubicBezTo>
                    <a:cubicBezTo>
                      <a:pt x="10" y="1"/>
                      <a:pt x="7" y="1"/>
                      <a:pt x="8" y="1"/>
                    </a:cubicBezTo>
                    <a:cubicBezTo>
                      <a:pt x="6" y="0"/>
                      <a:pt x="7" y="1"/>
                      <a:pt x="6" y="1"/>
                    </a:cubicBezTo>
                    <a:cubicBezTo>
                      <a:pt x="5" y="0"/>
                      <a:pt x="6" y="0"/>
                      <a:pt x="5" y="0"/>
                    </a:cubicBezTo>
                    <a:cubicBezTo>
                      <a:pt x="4" y="1"/>
                      <a:pt x="6" y="4"/>
                      <a:pt x="6" y="6"/>
                    </a:cubicBezTo>
                    <a:cubicBezTo>
                      <a:pt x="5" y="6"/>
                      <a:pt x="5" y="6"/>
                      <a:pt x="5" y="6"/>
                    </a:cubicBezTo>
                    <a:cubicBezTo>
                      <a:pt x="6" y="7"/>
                      <a:pt x="5" y="8"/>
                      <a:pt x="3" y="8"/>
                    </a:cubicBezTo>
                    <a:cubicBezTo>
                      <a:pt x="4" y="9"/>
                      <a:pt x="2" y="10"/>
                      <a:pt x="5" y="10"/>
                    </a:cubicBezTo>
                    <a:cubicBezTo>
                      <a:pt x="4" y="10"/>
                      <a:pt x="4" y="10"/>
                      <a:pt x="4" y="11"/>
                    </a:cubicBezTo>
                    <a:cubicBezTo>
                      <a:pt x="5" y="11"/>
                      <a:pt x="5" y="11"/>
                      <a:pt x="5" y="11"/>
                    </a:cubicBezTo>
                    <a:cubicBezTo>
                      <a:pt x="5" y="11"/>
                      <a:pt x="3" y="11"/>
                      <a:pt x="3" y="12"/>
                    </a:cubicBezTo>
                    <a:cubicBezTo>
                      <a:pt x="5" y="11"/>
                      <a:pt x="5" y="12"/>
                      <a:pt x="6" y="12"/>
                    </a:cubicBezTo>
                    <a:cubicBezTo>
                      <a:pt x="4" y="13"/>
                      <a:pt x="3" y="13"/>
                      <a:pt x="2" y="13"/>
                    </a:cubicBezTo>
                    <a:cubicBezTo>
                      <a:pt x="3" y="13"/>
                      <a:pt x="3" y="13"/>
                      <a:pt x="3" y="13"/>
                    </a:cubicBezTo>
                    <a:cubicBezTo>
                      <a:pt x="3" y="14"/>
                      <a:pt x="4" y="14"/>
                      <a:pt x="4" y="14"/>
                    </a:cubicBezTo>
                    <a:cubicBezTo>
                      <a:pt x="4" y="14"/>
                      <a:pt x="3" y="14"/>
                      <a:pt x="2" y="14"/>
                    </a:cubicBezTo>
                    <a:cubicBezTo>
                      <a:pt x="1" y="14"/>
                      <a:pt x="4" y="15"/>
                      <a:pt x="3" y="16"/>
                    </a:cubicBezTo>
                    <a:cubicBezTo>
                      <a:pt x="4" y="16"/>
                      <a:pt x="4" y="16"/>
                      <a:pt x="4" y="16"/>
                    </a:cubicBezTo>
                    <a:cubicBezTo>
                      <a:pt x="4" y="16"/>
                      <a:pt x="3" y="17"/>
                      <a:pt x="3" y="18"/>
                    </a:cubicBezTo>
                    <a:cubicBezTo>
                      <a:pt x="1" y="17"/>
                      <a:pt x="2" y="16"/>
                      <a:pt x="1" y="16"/>
                    </a:cubicBezTo>
                    <a:cubicBezTo>
                      <a:pt x="1" y="16"/>
                      <a:pt x="1" y="16"/>
                      <a:pt x="0" y="16"/>
                    </a:cubicBezTo>
                    <a:cubicBezTo>
                      <a:pt x="1" y="17"/>
                      <a:pt x="2" y="18"/>
                      <a:pt x="2" y="18"/>
                    </a:cubicBezTo>
                    <a:cubicBezTo>
                      <a:pt x="1" y="17"/>
                      <a:pt x="0" y="18"/>
                      <a:pt x="0" y="19"/>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1" name="Freeform 1866"/>
              <p:cNvSpPr/>
              <p:nvPr/>
            </p:nvSpPr>
            <p:spPr bwMode="auto">
              <a:xfrm>
                <a:off x="1289" y="2738"/>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0" y="0"/>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2" name="Freeform 1867"/>
              <p:cNvSpPr/>
              <p:nvPr/>
            </p:nvSpPr>
            <p:spPr bwMode="auto">
              <a:xfrm>
                <a:off x="1292" y="27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3" name="Rectangle 1868"/>
              <p:cNvSpPr>
                <a:spLocks noChangeArrowheads="1"/>
              </p:cNvSpPr>
              <p:nvPr/>
            </p:nvSpPr>
            <p:spPr bwMode="auto">
              <a:xfrm>
                <a:off x="1304" y="2738"/>
                <a:ext cx="2"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24" name="Freeform 1869"/>
              <p:cNvSpPr/>
              <p:nvPr/>
            </p:nvSpPr>
            <p:spPr bwMode="auto">
              <a:xfrm>
                <a:off x="1292" y="273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1" y="0"/>
                      <a:pt x="1"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5" name="Freeform 1870"/>
              <p:cNvSpPr/>
              <p:nvPr/>
            </p:nvSpPr>
            <p:spPr bwMode="auto">
              <a:xfrm>
                <a:off x="1296" y="2721"/>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6" name="Freeform 1871"/>
              <p:cNvSpPr/>
              <p:nvPr/>
            </p:nvSpPr>
            <p:spPr bwMode="auto">
              <a:xfrm>
                <a:off x="1289" y="2740"/>
                <a:ext cx="3" cy="3"/>
              </a:xfrm>
              <a:custGeom>
                <a:avLst/>
                <a:gdLst>
                  <a:gd name="T0" fmla="*/ 0 w 3"/>
                  <a:gd name="T1" fmla="*/ 0 h 3"/>
                  <a:gd name="T2" fmla="*/ 3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3" y="3"/>
                    </a:lnTo>
                    <a:lnTo>
                      <a:pt x="3" y="3"/>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7" name="Freeform 1872"/>
              <p:cNvSpPr/>
              <p:nvPr/>
            </p:nvSpPr>
            <p:spPr bwMode="auto">
              <a:xfrm>
                <a:off x="1285" y="2745"/>
                <a:ext cx="19" cy="28"/>
              </a:xfrm>
              <a:custGeom>
                <a:avLst/>
                <a:gdLst>
                  <a:gd name="T0" fmla="*/ 5 w 8"/>
                  <a:gd name="T1" fmla="*/ 11 h 12"/>
                  <a:gd name="T2" fmla="*/ 7 w 8"/>
                  <a:gd name="T3" fmla="*/ 10 h 12"/>
                  <a:gd name="T4" fmla="*/ 4 w 8"/>
                  <a:gd name="T5" fmla="*/ 7 h 12"/>
                  <a:gd name="T6" fmla="*/ 7 w 8"/>
                  <a:gd name="T7" fmla="*/ 8 h 12"/>
                  <a:gd name="T8" fmla="*/ 6 w 8"/>
                  <a:gd name="T9" fmla="*/ 4 h 12"/>
                  <a:gd name="T10" fmla="*/ 7 w 8"/>
                  <a:gd name="T11" fmla="*/ 5 h 12"/>
                  <a:gd name="T12" fmla="*/ 4 w 8"/>
                  <a:gd name="T13" fmla="*/ 3 h 12"/>
                  <a:gd name="T14" fmla="*/ 7 w 8"/>
                  <a:gd name="T15" fmla="*/ 3 h 12"/>
                  <a:gd name="T16" fmla="*/ 8 w 8"/>
                  <a:gd name="T17" fmla="*/ 4 h 12"/>
                  <a:gd name="T18" fmla="*/ 7 w 8"/>
                  <a:gd name="T19" fmla="*/ 2 h 12"/>
                  <a:gd name="T20" fmla="*/ 5 w 8"/>
                  <a:gd name="T21" fmla="*/ 1 h 12"/>
                  <a:gd name="T22" fmla="*/ 3 w 8"/>
                  <a:gd name="T23" fmla="*/ 0 h 12"/>
                  <a:gd name="T24" fmla="*/ 4 w 8"/>
                  <a:gd name="T25" fmla="*/ 2 h 12"/>
                  <a:gd name="T26" fmla="*/ 3 w 8"/>
                  <a:gd name="T27" fmla="*/ 2 h 12"/>
                  <a:gd name="T28" fmla="*/ 4 w 8"/>
                  <a:gd name="T29" fmla="*/ 2 h 12"/>
                  <a:gd name="T30" fmla="*/ 3 w 8"/>
                  <a:gd name="T31" fmla="*/ 2 h 12"/>
                  <a:gd name="T32" fmla="*/ 3 w 8"/>
                  <a:gd name="T33" fmla="*/ 3 h 12"/>
                  <a:gd name="T34" fmla="*/ 3 w 8"/>
                  <a:gd name="T35" fmla="*/ 3 h 12"/>
                  <a:gd name="T36" fmla="*/ 4 w 8"/>
                  <a:gd name="T37" fmla="*/ 4 h 12"/>
                  <a:gd name="T38" fmla="*/ 3 w 8"/>
                  <a:gd name="T39" fmla="*/ 4 h 12"/>
                  <a:gd name="T40" fmla="*/ 4 w 8"/>
                  <a:gd name="T41" fmla="*/ 4 h 12"/>
                  <a:gd name="T42" fmla="*/ 2 w 8"/>
                  <a:gd name="T43" fmla="*/ 6 h 12"/>
                  <a:gd name="T44" fmla="*/ 3 w 8"/>
                  <a:gd name="T45" fmla="*/ 7 h 12"/>
                  <a:gd name="T46" fmla="*/ 2 w 8"/>
                  <a:gd name="T47" fmla="*/ 5 h 12"/>
                  <a:gd name="T48" fmla="*/ 5 w 8"/>
                  <a:gd name="T49" fmla="*/ 6 h 12"/>
                  <a:gd name="T50" fmla="*/ 2 w 8"/>
                  <a:gd name="T51" fmla="*/ 7 h 12"/>
                  <a:gd name="T52" fmla="*/ 2 w 8"/>
                  <a:gd name="T53" fmla="*/ 9 h 12"/>
                  <a:gd name="T54" fmla="*/ 2 w 8"/>
                  <a:gd name="T55" fmla="*/ 9 h 12"/>
                  <a:gd name="T56" fmla="*/ 3 w 8"/>
                  <a:gd name="T57" fmla="*/ 10 h 12"/>
                  <a:gd name="T58" fmla="*/ 3 w 8"/>
                  <a:gd name="T59" fmla="*/ 10 h 12"/>
                  <a:gd name="T60" fmla="*/ 4 w 8"/>
                  <a:gd name="T61" fmla="*/ 10 h 12"/>
                  <a:gd name="T62" fmla="*/ 3 w 8"/>
                  <a:gd name="T63" fmla="*/ 10 h 12"/>
                  <a:gd name="T64" fmla="*/ 5 w 8"/>
                  <a:gd name="T65" fmla="*/ 12 h 12"/>
                  <a:gd name="T66" fmla="*/ 4 w 8"/>
                  <a:gd name="T67" fmla="*/ 10 h 12"/>
                  <a:gd name="T68" fmla="*/ 5 w 8"/>
                  <a:gd name="T6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12">
                    <a:moveTo>
                      <a:pt x="5" y="11"/>
                    </a:moveTo>
                    <a:cubicBezTo>
                      <a:pt x="7" y="11"/>
                      <a:pt x="6" y="10"/>
                      <a:pt x="7" y="10"/>
                    </a:cubicBezTo>
                    <a:cubicBezTo>
                      <a:pt x="6" y="8"/>
                      <a:pt x="4" y="9"/>
                      <a:pt x="4" y="7"/>
                    </a:cubicBezTo>
                    <a:cubicBezTo>
                      <a:pt x="7" y="8"/>
                      <a:pt x="7" y="8"/>
                      <a:pt x="7" y="8"/>
                    </a:cubicBezTo>
                    <a:cubicBezTo>
                      <a:pt x="7" y="7"/>
                      <a:pt x="8" y="6"/>
                      <a:pt x="6" y="4"/>
                    </a:cubicBezTo>
                    <a:cubicBezTo>
                      <a:pt x="6" y="4"/>
                      <a:pt x="6" y="4"/>
                      <a:pt x="7" y="5"/>
                    </a:cubicBezTo>
                    <a:cubicBezTo>
                      <a:pt x="7" y="4"/>
                      <a:pt x="3" y="3"/>
                      <a:pt x="4" y="3"/>
                    </a:cubicBezTo>
                    <a:cubicBezTo>
                      <a:pt x="5" y="4"/>
                      <a:pt x="6" y="3"/>
                      <a:pt x="7" y="3"/>
                    </a:cubicBezTo>
                    <a:cubicBezTo>
                      <a:pt x="8" y="4"/>
                      <a:pt x="8" y="4"/>
                      <a:pt x="8" y="4"/>
                    </a:cubicBezTo>
                    <a:cubicBezTo>
                      <a:pt x="8" y="3"/>
                      <a:pt x="7" y="2"/>
                      <a:pt x="7" y="2"/>
                    </a:cubicBezTo>
                    <a:cubicBezTo>
                      <a:pt x="6" y="1"/>
                      <a:pt x="5" y="1"/>
                      <a:pt x="5" y="1"/>
                    </a:cubicBezTo>
                    <a:cubicBezTo>
                      <a:pt x="5" y="1"/>
                      <a:pt x="4" y="1"/>
                      <a:pt x="3" y="0"/>
                    </a:cubicBezTo>
                    <a:cubicBezTo>
                      <a:pt x="4" y="1"/>
                      <a:pt x="4" y="1"/>
                      <a:pt x="4" y="2"/>
                    </a:cubicBezTo>
                    <a:cubicBezTo>
                      <a:pt x="3" y="2"/>
                      <a:pt x="4" y="2"/>
                      <a:pt x="3" y="2"/>
                    </a:cubicBezTo>
                    <a:cubicBezTo>
                      <a:pt x="4" y="2"/>
                      <a:pt x="4" y="2"/>
                      <a:pt x="4" y="2"/>
                    </a:cubicBezTo>
                    <a:cubicBezTo>
                      <a:pt x="4" y="3"/>
                      <a:pt x="3" y="2"/>
                      <a:pt x="3" y="2"/>
                    </a:cubicBezTo>
                    <a:cubicBezTo>
                      <a:pt x="3" y="2"/>
                      <a:pt x="4" y="3"/>
                      <a:pt x="3" y="3"/>
                    </a:cubicBezTo>
                    <a:cubicBezTo>
                      <a:pt x="3" y="3"/>
                      <a:pt x="3" y="3"/>
                      <a:pt x="3" y="3"/>
                    </a:cubicBezTo>
                    <a:cubicBezTo>
                      <a:pt x="3" y="4"/>
                      <a:pt x="3" y="4"/>
                      <a:pt x="4" y="4"/>
                    </a:cubicBezTo>
                    <a:cubicBezTo>
                      <a:pt x="3" y="4"/>
                      <a:pt x="3" y="4"/>
                      <a:pt x="3" y="4"/>
                    </a:cubicBezTo>
                    <a:cubicBezTo>
                      <a:pt x="4" y="4"/>
                      <a:pt x="4" y="4"/>
                      <a:pt x="4" y="4"/>
                    </a:cubicBezTo>
                    <a:cubicBezTo>
                      <a:pt x="3" y="5"/>
                      <a:pt x="0" y="5"/>
                      <a:pt x="2" y="6"/>
                    </a:cubicBezTo>
                    <a:cubicBezTo>
                      <a:pt x="2" y="6"/>
                      <a:pt x="2" y="6"/>
                      <a:pt x="3" y="7"/>
                    </a:cubicBezTo>
                    <a:cubicBezTo>
                      <a:pt x="4" y="6"/>
                      <a:pt x="2" y="6"/>
                      <a:pt x="2" y="5"/>
                    </a:cubicBezTo>
                    <a:cubicBezTo>
                      <a:pt x="3" y="6"/>
                      <a:pt x="4" y="7"/>
                      <a:pt x="5" y="6"/>
                    </a:cubicBezTo>
                    <a:cubicBezTo>
                      <a:pt x="4" y="7"/>
                      <a:pt x="5" y="7"/>
                      <a:pt x="2" y="7"/>
                    </a:cubicBezTo>
                    <a:cubicBezTo>
                      <a:pt x="2" y="8"/>
                      <a:pt x="3" y="8"/>
                      <a:pt x="2" y="9"/>
                    </a:cubicBezTo>
                    <a:cubicBezTo>
                      <a:pt x="2" y="9"/>
                      <a:pt x="2" y="9"/>
                      <a:pt x="2" y="9"/>
                    </a:cubicBezTo>
                    <a:cubicBezTo>
                      <a:pt x="4" y="9"/>
                      <a:pt x="1" y="9"/>
                      <a:pt x="3" y="10"/>
                    </a:cubicBezTo>
                    <a:cubicBezTo>
                      <a:pt x="3" y="10"/>
                      <a:pt x="3" y="10"/>
                      <a:pt x="3" y="10"/>
                    </a:cubicBezTo>
                    <a:cubicBezTo>
                      <a:pt x="4" y="10"/>
                      <a:pt x="4" y="10"/>
                      <a:pt x="4" y="10"/>
                    </a:cubicBezTo>
                    <a:cubicBezTo>
                      <a:pt x="4" y="10"/>
                      <a:pt x="4" y="10"/>
                      <a:pt x="3" y="10"/>
                    </a:cubicBezTo>
                    <a:cubicBezTo>
                      <a:pt x="4" y="11"/>
                      <a:pt x="4" y="12"/>
                      <a:pt x="5" y="12"/>
                    </a:cubicBezTo>
                    <a:cubicBezTo>
                      <a:pt x="5" y="11"/>
                      <a:pt x="4" y="11"/>
                      <a:pt x="4" y="10"/>
                    </a:cubicBezTo>
                    <a:cubicBezTo>
                      <a:pt x="5" y="11"/>
                      <a:pt x="6" y="11"/>
                      <a:pt x="5" y="1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8" name="Freeform 1873"/>
              <p:cNvSpPr/>
              <p:nvPr/>
            </p:nvSpPr>
            <p:spPr bwMode="auto">
              <a:xfrm>
                <a:off x="1292" y="2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9" name="Freeform 1874"/>
              <p:cNvSpPr/>
              <p:nvPr/>
            </p:nvSpPr>
            <p:spPr bwMode="auto">
              <a:xfrm>
                <a:off x="1280" y="2771"/>
                <a:ext cx="19" cy="22"/>
              </a:xfrm>
              <a:custGeom>
                <a:avLst/>
                <a:gdLst>
                  <a:gd name="T0" fmla="*/ 4 w 8"/>
                  <a:gd name="T1" fmla="*/ 3 h 9"/>
                  <a:gd name="T2" fmla="*/ 3 w 8"/>
                  <a:gd name="T3" fmla="*/ 3 h 9"/>
                  <a:gd name="T4" fmla="*/ 6 w 8"/>
                  <a:gd name="T5" fmla="*/ 3 h 9"/>
                  <a:gd name="T6" fmla="*/ 6 w 8"/>
                  <a:gd name="T7" fmla="*/ 4 h 9"/>
                  <a:gd name="T8" fmla="*/ 3 w 8"/>
                  <a:gd name="T9" fmla="*/ 4 h 9"/>
                  <a:gd name="T10" fmla="*/ 3 w 8"/>
                  <a:gd name="T11" fmla="*/ 4 h 9"/>
                  <a:gd name="T12" fmla="*/ 5 w 8"/>
                  <a:gd name="T13" fmla="*/ 5 h 9"/>
                  <a:gd name="T14" fmla="*/ 5 w 8"/>
                  <a:gd name="T15" fmla="*/ 6 h 9"/>
                  <a:gd name="T16" fmla="*/ 5 w 8"/>
                  <a:gd name="T17" fmla="*/ 5 h 9"/>
                  <a:gd name="T18" fmla="*/ 3 w 8"/>
                  <a:gd name="T19" fmla="*/ 6 h 9"/>
                  <a:gd name="T20" fmla="*/ 7 w 8"/>
                  <a:gd name="T21" fmla="*/ 9 h 9"/>
                  <a:gd name="T22" fmla="*/ 7 w 8"/>
                  <a:gd name="T23" fmla="*/ 8 h 9"/>
                  <a:gd name="T24" fmla="*/ 5 w 8"/>
                  <a:gd name="T25" fmla="*/ 8 h 9"/>
                  <a:gd name="T26" fmla="*/ 6 w 8"/>
                  <a:gd name="T27" fmla="*/ 7 h 9"/>
                  <a:gd name="T28" fmla="*/ 7 w 8"/>
                  <a:gd name="T29" fmla="*/ 8 h 9"/>
                  <a:gd name="T30" fmla="*/ 8 w 8"/>
                  <a:gd name="T31" fmla="*/ 2 h 9"/>
                  <a:gd name="T32" fmla="*/ 8 w 8"/>
                  <a:gd name="T33" fmla="*/ 3 h 9"/>
                  <a:gd name="T34" fmla="*/ 6 w 8"/>
                  <a:gd name="T35" fmla="*/ 2 h 9"/>
                  <a:gd name="T36" fmla="*/ 4 w 8"/>
                  <a:gd name="T37" fmla="*/ 2 h 9"/>
                  <a:gd name="T38" fmla="*/ 5 w 8"/>
                  <a:gd name="T39" fmla="*/ 2 h 9"/>
                  <a:gd name="T40" fmla="*/ 3 w 8"/>
                  <a:gd name="T41" fmla="*/ 1 h 9"/>
                  <a:gd name="T42" fmla="*/ 2 w 8"/>
                  <a:gd name="T43" fmla="*/ 0 h 9"/>
                  <a:gd name="T44" fmla="*/ 2 w 8"/>
                  <a:gd name="T45" fmla="*/ 2 h 9"/>
                  <a:gd name="T46" fmla="*/ 4 w 8"/>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9">
                    <a:moveTo>
                      <a:pt x="4" y="3"/>
                    </a:moveTo>
                    <a:cubicBezTo>
                      <a:pt x="4" y="3"/>
                      <a:pt x="3" y="2"/>
                      <a:pt x="3" y="3"/>
                    </a:cubicBezTo>
                    <a:cubicBezTo>
                      <a:pt x="3" y="3"/>
                      <a:pt x="5" y="3"/>
                      <a:pt x="6" y="3"/>
                    </a:cubicBezTo>
                    <a:cubicBezTo>
                      <a:pt x="5" y="3"/>
                      <a:pt x="6" y="4"/>
                      <a:pt x="6" y="4"/>
                    </a:cubicBezTo>
                    <a:cubicBezTo>
                      <a:pt x="5" y="4"/>
                      <a:pt x="4" y="4"/>
                      <a:pt x="3" y="4"/>
                    </a:cubicBezTo>
                    <a:cubicBezTo>
                      <a:pt x="4" y="4"/>
                      <a:pt x="3" y="4"/>
                      <a:pt x="3" y="4"/>
                    </a:cubicBezTo>
                    <a:cubicBezTo>
                      <a:pt x="4" y="4"/>
                      <a:pt x="3" y="5"/>
                      <a:pt x="5" y="5"/>
                    </a:cubicBezTo>
                    <a:cubicBezTo>
                      <a:pt x="6" y="5"/>
                      <a:pt x="6" y="6"/>
                      <a:pt x="5" y="6"/>
                    </a:cubicBezTo>
                    <a:cubicBezTo>
                      <a:pt x="5" y="6"/>
                      <a:pt x="5" y="6"/>
                      <a:pt x="5" y="5"/>
                    </a:cubicBezTo>
                    <a:cubicBezTo>
                      <a:pt x="3" y="5"/>
                      <a:pt x="4" y="6"/>
                      <a:pt x="3" y="6"/>
                    </a:cubicBezTo>
                    <a:cubicBezTo>
                      <a:pt x="4" y="7"/>
                      <a:pt x="4" y="9"/>
                      <a:pt x="7" y="9"/>
                    </a:cubicBezTo>
                    <a:cubicBezTo>
                      <a:pt x="8" y="9"/>
                      <a:pt x="7" y="8"/>
                      <a:pt x="7" y="8"/>
                    </a:cubicBezTo>
                    <a:cubicBezTo>
                      <a:pt x="6" y="9"/>
                      <a:pt x="5" y="8"/>
                      <a:pt x="5" y="8"/>
                    </a:cubicBezTo>
                    <a:cubicBezTo>
                      <a:pt x="5" y="7"/>
                      <a:pt x="4" y="7"/>
                      <a:pt x="6" y="7"/>
                    </a:cubicBezTo>
                    <a:cubicBezTo>
                      <a:pt x="7" y="8"/>
                      <a:pt x="7" y="8"/>
                      <a:pt x="7" y="8"/>
                    </a:cubicBezTo>
                    <a:cubicBezTo>
                      <a:pt x="8" y="6"/>
                      <a:pt x="8" y="4"/>
                      <a:pt x="8" y="2"/>
                    </a:cubicBezTo>
                    <a:cubicBezTo>
                      <a:pt x="8" y="3"/>
                      <a:pt x="8" y="3"/>
                      <a:pt x="8" y="3"/>
                    </a:cubicBezTo>
                    <a:cubicBezTo>
                      <a:pt x="7" y="3"/>
                      <a:pt x="7" y="3"/>
                      <a:pt x="6" y="2"/>
                    </a:cubicBezTo>
                    <a:cubicBezTo>
                      <a:pt x="4" y="2"/>
                      <a:pt x="4" y="2"/>
                      <a:pt x="4" y="2"/>
                    </a:cubicBezTo>
                    <a:cubicBezTo>
                      <a:pt x="4" y="2"/>
                      <a:pt x="4" y="2"/>
                      <a:pt x="5" y="2"/>
                    </a:cubicBezTo>
                    <a:cubicBezTo>
                      <a:pt x="4" y="1"/>
                      <a:pt x="4" y="1"/>
                      <a:pt x="3" y="1"/>
                    </a:cubicBezTo>
                    <a:cubicBezTo>
                      <a:pt x="3" y="1"/>
                      <a:pt x="3" y="1"/>
                      <a:pt x="2" y="0"/>
                    </a:cubicBezTo>
                    <a:cubicBezTo>
                      <a:pt x="0" y="0"/>
                      <a:pt x="3" y="1"/>
                      <a:pt x="2" y="2"/>
                    </a:cubicBezTo>
                    <a:lnTo>
                      <a:pt x="4" y="3"/>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0" name="Freeform 1875"/>
              <p:cNvSpPr/>
              <p:nvPr/>
            </p:nvSpPr>
            <p:spPr bwMode="auto">
              <a:xfrm>
                <a:off x="1289" y="2771"/>
                <a:ext cx="3" cy="2"/>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1" name="Freeform 1876"/>
              <p:cNvSpPr/>
              <p:nvPr/>
            </p:nvSpPr>
            <p:spPr bwMode="auto">
              <a:xfrm>
                <a:off x="1296" y="2773"/>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2" name="Freeform 1877"/>
              <p:cNvSpPr/>
              <p:nvPr/>
            </p:nvSpPr>
            <p:spPr bwMode="auto">
              <a:xfrm>
                <a:off x="1285" y="2785"/>
                <a:ext cx="2" cy="3"/>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1"/>
                      <a:pt x="1" y="1"/>
                    </a:cubicBezTo>
                    <a:cubicBezTo>
                      <a:pt x="1" y="0"/>
                      <a:pt x="0" y="0"/>
                      <a:pt x="0"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3" name="Freeform 1878"/>
              <p:cNvSpPr/>
              <p:nvPr/>
            </p:nvSpPr>
            <p:spPr bwMode="auto">
              <a:xfrm>
                <a:off x="1287" y="2793"/>
                <a:ext cx="9" cy="4"/>
              </a:xfrm>
              <a:custGeom>
                <a:avLst/>
                <a:gdLst>
                  <a:gd name="T0" fmla="*/ 4 w 4"/>
                  <a:gd name="T1" fmla="*/ 2 h 2"/>
                  <a:gd name="T2" fmla="*/ 4 w 4"/>
                  <a:gd name="T3" fmla="*/ 0 h 2"/>
                  <a:gd name="T4" fmla="*/ 1 w 4"/>
                  <a:gd name="T5" fmla="*/ 0 h 2"/>
                  <a:gd name="T6" fmla="*/ 3 w 4"/>
                  <a:gd name="T7" fmla="*/ 1 h 2"/>
                  <a:gd name="T8" fmla="*/ 3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cubicBezTo>
                      <a:pt x="4" y="1"/>
                      <a:pt x="3" y="1"/>
                      <a:pt x="4" y="0"/>
                    </a:cubicBezTo>
                    <a:cubicBezTo>
                      <a:pt x="3" y="0"/>
                      <a:pt x="2" y="0"/>
                      <a:pt x="1" y="0"/>
                    </a:cubicBezTo>
                    <a:cubicBezTo>
                      <a:pt x="0" y="0"/>
                      <a:pt x="3" y="0"/>
                      <a:pt x="3" y="1"/>
                    </a:cubicBezTo>
                    <a:cubicBezTo>
                      <a:pt x="2" y="1"/>
                      <a:pt x="3" y="2"/>
                      <a:pt x="3" y="2"/>
                    </a:cubicBezTo>
                    <a:lnTo>
                      <a:pt x="4" y="2"/>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4" name="Freeform 1879"/>
              <p:cNvSpPr/>
              <p:nvPr/>
            </p:nvSpPr>
            <p:spPr bwMode="auto">
              <a:xfrm>
                <a:off x="1273" y="2795"/>
                <a:ext cx="26" cy="38"/>
              </a:xfrm>
              <a:custGeom>
                <a:avLst/>
                <a:gdLst>
                  <a:gd name="T0" fmla="*/ 5 w 11"/>
                  <a:gd name="T1" fmla="*/ 3 h 16"/>
                  <a:gd name="T2" fmla="*/ 5 w 11"/>
                  <a:gd name="T3" fmla="*/ 4 h 16"/>
                  <a:gd name="T4" fmla="*/ 4 w 11"/>
                  <a:gd name="T5" fmla="*/ 4 h 16"/>
                  <a:gd name="T6" fmla="*/ 4 w 11"/>
                  <a:gd name="T7" fmla="*/ 5 h 16"/>
                  <a:gd name="T8" fmla="*/ 4 w 11"/>
                  <a:gd name="T9" fmla="*/ 5 h 16"/>
                  <a:gd name="T10" fmla="*/ 5 w 11"/>
                  <a:gd name="T11" fmla="*/ 7 h 16"/>
                  <a:gd name="T12" fmla="*/ 6 w 11"/>
                  <a:gd name="T13" fmla="*/ 7 h 16"/>
                  <a:gd name="T14" fmla="*/ 4 w 11"/>
                  <a:gd name="T15" fmla="*/ 8 h 16"/>
                  <a:gd name="T16" fmla="*/ 7 w 11"/>
                  <a:gd name="T17" fmla="*/ 8 h 16"/>
                  <a:gd name="T18" fmla="*/ 6 w 11"/>
                  <a:gd name="T19" fmla="*/ 10 h 16"/>
                  <a:gd name="T20" fmla="*/ 6 w 11"/>
                  <a:gd name="T21" fmla="*/ 10 h 16"/>
                  <a:gd name="T22" fmla="*/ 6 w 11"/>
                  <a:gd name="T23" fmla="*/ 11 h 16"/>
                  <a:gd name="T24" fmla="*/ 4 w 11"/>
                  <a:gd name="T25" fmla="*/ 11 h 16"/>
                  <a:gd name="T26" fmla="*/ 4 w 11"/>
                  <a:gd name="T27" fmla="*/ 12 h 16"/>
                  <a:gd name="T28" fmla="*/ 3 w 11"/>
                  <a:gd name="T29" fmla="*/ 12 h 16"/>
                  <a:gd name="T30" fmla="*/ 4 w 11"/>
                  <a:gd name="T31" fmla="*/ 13 h 16"/>
                  <a:gd name="T32" fmla="*/ 7 w 11"/>
                  <a:gd name="T33" fmla="*/ 11 h 16"/>
                  <a:gd name="T34" fmla="*/ 7 w 11"/>
                  <a:gd name="T35" fmla="*/ 11 h 16"/>
                  <a:gd name="T36" fmla="*/ 5 w 11"/>
                  <a:gd name="T37" fmla="*/ 11 h 16"/>
                  <a:gd name="T38" fmla="*/ 4 w 11"/>
                  <a:gd name="T39" fmla="*/ 10 h 16"/>
                  <a:gd name="T40" fmla="*/ 4 w 11"/>
                  <a:gd name="T41" fmla="*/ 13 h 16"/>
                  <a:gd name="T42" fmla="*/ 3 w 11"/>
                  <a:gd name="T43" fmla="*/ 13 h 16"/>
                  <a:gd name="T44" fmla="*/ 4 w 11"/>
                  <a:gd name="T45" fmla="*/ 11 h 16"/>
                  <a:gd name="T46" fmla="*/ 3 w 11"/>
                  <a:gd name="T47" fmla="*/ 11 h 16"/>
                  <a:gd name="T48" fmla="*/ 2 w 11"/>
                  <a:gd name="T49" fmla="*/ 9 h 16"/>
                  <a:gd name="T50" fmla="*/ 1 w 11"/>
                  <a:gd name="T51" fmla="*/ 12 h 16"/>
                  <a:gd name="T52" fmla="*/ 0 w 11"/>
                  <a:gd name="T53" fmla="*/ 12 h 16"/>
                  <a:gd name="T54" fmla="*/ 0 w 11"/>
                  <a:gd name="T55" fmla="*/ 15 h 16"/>
                  <a:gd name="T56" fmla="*/ 5 w 11"/>
                  <a:gd name="T57" fmla="*/ 15 h 16"/>
                  <a:gd name="T58" fmla="*/ 6 w 11"/>
                  <a:gd name="T59" fmla="*/ 13 h 16"/>
                  <a:gd name="T60" fmla="*/ 6 w 11"/>
                  <a:gd name="T61" fmla="*/ 15 h 16"/>
                  <a:gd name="T62" fmla="*/ 6 w 11"/>
                  <a:gd name="T63" fmla="*/ 13 h 16"/>
                  <a:gd name="T64" fmla="*/ 8 w 11"/>
                  <a:gd name="T65" fmla="*/ 13 h 16"/>
                  <a:gd name="T66" fmla="*/ 6 w 11"/>
                  <a:gd name="T67" fmla="*/ 12 h 16"/>
                  <a:gd name="T68" fmla="*/ 9 w 11"/>
                  <a:gd name="T69" fmla="*/ 12 h 16"/>
                  <a:gd name="T70" fmla="*/ 8 w 11"/>
                  <a:gd name="T71" fmla="*/ 5 h 16"/>
                  <a:gd name="T72" fmla="*/ 7 w 11"/>
                  <a:gd name="T73" fmla="*/ 5 h 16"/>
                  <a:gd name="T74" fmla="*/ 7 w 11"/>
                  <a:gd name="T75" fmla="*/ 2 h 16"/>
                  <a:gd name="T76" fmla="*/ 6 w 11"/>
                  <a:gd name="T77" fmla="*/ 2 h 16"/>
                  <a:gd name="T78" fmla="*/ 9 w 11"/>
                  <a:gd name="T79" fmla="*/ 2 h 16"/>
                  <a:gd name="T80" fmla="*/ 9 w 11"/>
                  <a:gd name="T81" fmla="*/ 1 h 16"/>
                  <a:gd name="T82" fmla="*/ 8 w 11"/>
                  <a:gd name="T83" fmla="*/ 2 h 16"/>
                  <a:gd name="T84" fmla="*/ 9 w 11"/>
                  <a:gd name="T85" fmla="*/ 1 h 16"/>
                  <a:gd name="T86" fmla="*/ 5 w 11"/>
                  <a:gd name="T87" fmla="*/ 1 h 16"/>
                  <a:gd name="T88" fmla="*/ 3 w 11"/>
                  <a:gd name="T89" fmla="*/ 3 h 16"/>
                  <a:gd name="T90" fmla="*/ 5 w 11"/>
                  <a:gd name="T9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16">
                    <a:moveTo>
                      <a:pt x="5" y="3"/>
                    </a:moveTo>
                    <a:cubicBezTo>
                      <a:pt x="5" y="4"/>
                      <a:pt x="6" y="4"/>
                      <a:pt x="5" y="4"/>
                    </a:cubicBezTo>
                    <a:cubicBezTo>
                      <a:pt x="5" y="4"/>
                      <a:pt x="4" y="4"/>
                      <a:pt x="4" y="4"/>
                    </a:cubicBezTo>
                    <a:cubicBezTo>
                      <a:pt x="3" y="4"/>
                      <a:pt x="5" y="4"/>
                      <a:pt x="4" y="5"/>
                    </a:cubicBezTo>
                    <a:cubicBezTo>
                      <a:pt x="4" y="5"/>
                      <a:pt x="4" y="4"/>
                      <a:pt x="4" y="5"/>
                    </a:cubicBezTo>
                    <a:cubicBezTo>
                      <a:pt x="4" y="6"/>
                      <a:pt x="6" y="5"/>
                      <a:pt x="5" y="7"/>
                    </a:cubicBezTo>
                    <a:cubicBezTo>
                      <a:pt x="5" y="7"/>
                      <a:pt x="5" y="7"/>
                      <a:pt x="6" y="7"/>
                    </a:cubicBezTo>
                    <a:cubicBezTo>
                      <a:pt x="5" y="8"/>
                      <a:pt x="5" y="7"/>
                      <a:pt x="4" y="8"/>
                    </a:cubicBezTo>
                    <a:cubicBezTo>
                      <a:pt x="4" y="8"/>
                      <a:pt x="6" y="8"/>
                      <a:pt x="7" y="8"/>
                    </a:cubicBezTo>
                    <a:cubicBezTo>
                      <a:pt x="5" y="9"/>
                      <a:pt x="7" y="9"/>
                      <a:pt x="6" y="10"/>
                    </a:cubicBezTo>
                    <a:cubicBezTo>
                      <a:pt x="6" y="10"/>
                      <a:pt x="5" y="10"/>
                      <a:pt x="6" y="10"/>
                    </a:cubicBezTo>
                    <a:cubicBezTo>
                      <a:pt x="4" y="10"/>
                      <a:pt x="6" y="10"/>
                      <a:pt x="6" y="11"/>
                    </a:cubicBezTo>
                    <a:cubicBezTo>
                      <a:pt x="4" y="11"/>
                      <a:pt x="4" y="11"/>
                      <a:pt x="4" y="11"/>
                    </a:cubicBezTo>
                    <a:cubicBezTo>
                      <a:pt x="4" y="11"/>
                      <a:pt x="5" y="12"/>
                      <a:pt x="4" y="12"/>
                    </a:cubicBezTo>
                    <a:cubicBezTo>
                      <a:pt x="3" y="12"/>
                      <a:pt x="3" y="12"/>
                      <a:pt x="3" y="12"/>
                    </a:cubicBezTo>
                    <a:cubicBezTo>
                      <a:pt x="4" y="13"/>
                      <a:pt x="4" y="13"/>
                      <a:pt x="4" y="13"/>
                    </a:cubicBezTo>
                    <a:cubicBezTo>
                      <a:pt x="5" y="12"/>
                      <a:pt x="0" y="16"/>
                      <a:pt x="7" y="11"/>
                    </a:cubicBezTo>
                    <a:cubicBezTo>
                      <a:pt x="7" y="11"/>
                      <a:pt x="7" y="11"/>
                      <a:pt x="7" y="11"/>
                    </a:cubicBezTo>
                    <a:cubicBezTo>
                      <a:pt x="6" y="11"/>
                      <a:pt x="5" y="11"/>
                      <a:pt x="5" y="11"/>
                    </a:cubicBezTo>
                    <a:cubicBezTo>
                      <a:pt x="4" y="10"/>
                      <a:pt x="4" y="10"/>
                      <a:pt x="4" y="10"/>
                    </a:cubicBezTo>
                    <a:cubicBezTo>
                      <a:pt x="3" y="11"/>
                      <a:pt x="6" y="11"/>
                      <a:pt x="4" y="13"/>
                    </a:cubicBezTo>
                    <a:cubicBezTo>
                      <a:pt x="5" y="10"/>
                      <a:pt x="4" y="14"/>
                      <a:pt x="3" y="13"/>
                    </a:cubicBezTo>
                    <a:cubicBezTo>
                      <a:pt x="3" y="11"/>
                      <a:pt x="4" y="12"/>
                      <a:pt x="4" y="11"/>
                    </a:cubicBezTo>
                    <a:cubicBezTo>
                      <a:pt x="3" y="12"/>
                      <a:pt x="3" y="11"/>
                      <a:pt x="3" y="11"/>
                    </a:cubicBezTo>
                    <a:cubicBezTo>
                      <a:pt x="3" y="10"/>
                      <a:pt x="2" y="11"/>
                      <a:pt x="2" y="9"/>
                    </a:cubicBezTo>
                    <a:cubicBezTo>
                      <a:pt x="1" y="12"/>
                      <a:pt x="1" y="12"/>
                      <a:pt x="1" y="12"/>
                    </a:cubicBezTo>
                    <a:cubicBezTo>
                      <a:pt x="1" y="11"/>
                      <a:pt x="0" y="12"/>
                      <a:pt x="0" y="12"/>
                    </a:cubicBezTo>
                    <a:cubicBezTo>
                      <a:pt x="1" y="12"/>
                      <a:pt x="0" y="14"/>
                      <a:pt x="0" y="15"/>
                    </a:cubicBezTo>
                    <a:cubicBezTo>
                      <a:pt x="2" y="14"/>
                      <a:pt x="3" y="14"/>
                      <a:pt x="5" y="15"/>
                    </a:cubicBezTo>
                    <a:cubicBezTo>
                      <a:pt x="5" y="13"/>
                      <a:pt x="6" y="15"/>
                      <a:pt x="6" y="13"/>
                    </a:cubicBezTo>
                    <a:cubicBezTo>
                      <a:pt x="6" y="15"/>
                      <a:pt x="6" y="15"/>
                      <a:pt x="6" y="15"/>
                    </a:cubicBezTo>
                    <a:cubicBezTo>
                      <a:pt x="11" y="10"/>
                      <a:pt x="5" y="15"/>
                      <a:pt x="6" y="13"/>
                    </a:cubicBezTo>
                    <a:cubicBezTo>
                      <a:pt x="6" y="13"/>
                      <a:pt x="7" y="13"/>
                      <a:pt x="8" y="13"/>
                    </a:cubicBezTo>
                    <a:cubicBezTo>
                      <a:pt x="8" y="12"/>
                      <a:pt x="7" y="13"/>
                      <a:pt x="6" y="12"/>
                    </a:cubicBezTo>
                    <a:cubicBezTo>
                      <a:pt x="9" y="12"/>
                      <a:pt x="9" y="12"/>
                      <a:pt x="9" y="12"/>
                    </a:cubicBezTo>
                    <a:cubicBezTo>
                      <a:pt x="8" y="10"/>
                      <a:pt x="7" y="7"/>
                      <a:pt x="8" y="5"/>
                    </a:cubicBezTo>
                    <a:cubicBezTo>
                      <a:pt x="7" y="5"/>
                      <a:pt x="7" y="5"/>
                      <a:pt x="7" y="5"/>
                    </a:cubicBezTo>
                    <a:cubicBezTo>
                      <a:pt x="8" y="4"/>
                      <a:pt x="4" y="3"/>
                      <a:pt x="7" y="2"/>
                    </a:cubicBezTo>
                    <a:cubicBezTo>
                      <a:pt x="6" y="2"/>
                      <a:pt x="6" y="2"/>
                      <a:pt x="6" y="2"/>
                    </a:cubicBezTo>
                    <a:cubicBezTo>
                      <a:pt x="6" y="2"/>
                      <a:pt x="8" y="2"/>
                      <a:pt x="9" y="2"/>
                    </a:cubicBezTo>
                    <a:cubicBezTo>
                      <a:pt x="8" y="2"/>
                      <a:pt x="9" y="2"/>
                      <a:pt x="9" y="1"/>
                    </a:cubicBezTo>
                    <a:cubicBezTo>
                      <a:pt x="8" y="2"/>
                      <a:pt x="8" y="2"/>
                      <a:pt x="8" y="2"/>
                    </a:cubicBezTo>
                    <a:cubicBezTo>
                      <a:pt x="7" y="1"/>
                      <a:pt x="8" y="1"/>
                      <a:pt x="9" y="1"/>
                    </a:cubicBezTo>
                    <a:cubicBezTo>
                      <a:pt x="7" y="0"/>
                      <a:pt x="6" y="1"/>
                      <a:pt x="5" y="1"/>
                    </a:cubicBezTo>
                    <a:cubicBezTo>
                      <a:pt x="7" y="3"/>
                      <a:pt x="2" y="2"/>
                      <a:pt x="3" y="3"/>
                    </a:cubicBezTo>
                    <a:cubicBezTo>
                      <a:pt x="4" y="4"/>
                      <a:pt x="4" y="3"/>
                      <a:pt x="5" y="3"/>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5" name="Freeform 1880"/>
              <p:cNvSpPr/>
              <p:nvPr/>
            </p:nvSpPr>
            <p:spPr bwMode="auto">
              <a:xfrm>
                <a:off x="1294" y="28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6" name="Freeform 1881"/>
              <p:cNvSpPr/>
              <p:nvPr/>
            </p:nvSpPr>
            <p:spPr bwMode="auto">
              <a:xfrm>
                <a:off x="1270" y="2823"/>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7" name="Rectangle 1882"/>
              <p:cNvSpPr>
                <a:spLocks noChangeArrowheads="1"/>
              </p:cNvSpPr>
              <p:nvPr/>
            </p:nvSpPr>
            <p:spPr bwMode="auto">
              <a:xfrm>
                <a:off x="1294" y="2797"/>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38" name="Freeform 1883"/>
              <p:cNvSpPr/>
              <p:nvPr/>
            </p:nvSpPr>
            <p:spPr bwMode="auto">
              <a:xfrm>
                <a:off x="1285" y="2795"/>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9" name="Freeform 1884"/>
              <p:cNvSpPr/>
              <p:nvPr/>
            </p:nvSpPr>
            <p:spPr bwMode="auto">
              <a:xfrm>
                <a:off x="1270" y="2823"/>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0" name="Freeform 1885"/>
              <p:cNvSpPr/>
              <p:nvPr/>
            </p:nvSpPr>
            <p:spPr bwMode="auto">
              <a:xfrm>
                <a:off x="1273" y="28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1" name="Freeform 1886"/>
              <p:cNvSpPr/>
              <p:nvPr/>
            </p:nvSpPr>
            <p:spPr bwMode="auto">
              <a:xfrm>
                <a:off x="1256" y="2747"/>
                <a:ext cx="24" cy="84"/>
              </a:xfrm>
              <a:custGeom>
                <a:avLst/>
                <a:gdLst>
                  <a:gd name="T0" fmla="*/ 6 w 10"/>
                  <a:gd name="T1" fmla="*/ 2 h 35"/>
                  <a:gd name="T2" fmla="*/ 4 w 10"/>
                  <a:gd name="T3" fmla="*/ 1 h 35"/>
                  <a:gd name="T4" fmla="*/ 2 w 10"/>
                  <a:gd name="T5" fmla="*/ 2 h 35"/>
                  <a:gd name="T6" fmla="*/ 3 w 10"/>
                  <a:gd name="T7" fmla="*/ 4 h 35"/>
                  <a:gd name="T8" fmla="*/ 3 w 10"/>
                  <a:gd name="T9" fmla="*/ 8 h 35"/>
                  <a:gd name="T10" fmla="*/ 2 w 10"/>
                  <a:gd name="T11" fmla="*/ 10 h 35"/>
                  <a:gd name="T12" fmla="*/ 4 w 10"/>
                  <a:gd name="T13" fmla="*/ 14 h 35"/>
                  <a:gd name="T14" fmla="*/ 3 w 10"/>
                  <a:gd name="T15" fmla="*/ 15 h 35"/>
                  <a:gd name="T16" fmla="*/ 2 w 10"/>
                  <a:gd name="T17" fmla="*/ 16 h 35"/>
                  <a:gd name="T18" fmla="*/ 5 w 10"/>
                  <a:gd name="T19" fmla="*/ 17 h 35"/>
                  <a:gd name="T20" fmla="*/ 5 w 10"/>
                  <a:gd name="T21" fmla="*/ 19 h 35"/>
                  <a:gd name="T22" fmla="*/ 4 w 10"/>
                  <a:gd name="T23" fmla="*/ 20 h 35"/>
                  <a:gd name="T24" fmla="*/ 4 w 10"/>
                  <a:gd name="T25" fmla="*/ 23 h 35"/>
                  <a:gd name="T26" fmla="*/ 3 w 10"/>
                  <a:gd name="T27" fmla="*/ 25 h 35"/>
                  <a:gd name="T28" fmla="*/ 4 w 10"/>
                  <a:gd name="T29" fmla="*/ 27 h 35"/>
                  <a:gd name="T30" fmla="*/ 5 w 10"/>
                  <a:gd name="T31" fmla="*/ 28 h 35"/>
                  <a:gd name="T32" fmla="*/ 4 w 10"/>
                  <a:gd name="T33" fmla="*/ 29 h 35"/>
                  <a:gd name="T34" fmla="*/ 4 w 10"/>
                  <a:gd name="T35" fmla="*/ 30 h 35"/>
                  <a:gd name="T36" fmla="*/ 3 w 10"/>
                  <a:gd name="T37" fmla="*/ 33 h 35"/>
                  <a:gd name="T38" fmla="*/ 6 w 10"/>
                  <a:gd name="T39" fmla="*/ 29 h 35"/>
                  <a:gd name="T40" fmla="*/ 6 w 10"/>
                  <a:gd name="T41" fmla="*/ 32 h 35"/>
                  <a:gd name="T42" fmla="*/ 4 w 10"/>
                  <a:gd name="T43" fmla="*/ 31 h 35"/>
                  <a:gd name="T44" fmla="*/ 6 w 10"/>
                  <a:gd name="T45" fmla="*/ 31 h 35"/>
                  <a:gd name="T46" fmla="*/ 7 w 10"/>
                  <a:gd name="T47" fmla="*/ 29 h 35"/>
                  <a:gd name="T48" fmla="*/ 6 w 10"/>
                  <a:gd name="T49" fmla="*/ 29 h 35"/>
                  <a:gd name="T50" fmla="*/ 5 w 10"/>
                  <a:gd name="T51" fmla="*/ 27 h 35"/>
                  <a:gd name="T52" fmla="*/ 6 w 10"/>
                  <a:gd name="T53" fmla="*/ 24 h 35"/>
                  <a:gd name="T54" fmla="*/ 7 w 10"/>
                  <a:gd name="T55" fmla="*/ 24 h 35"/>
                  <a:gd name="T56" fmla="*/ 8 w 10"/>
                  <a:gd name="T57" fmla="*/ 24 h 35"/>
                  <a:gd name="T58" fmla="*/ 8 w 10"/>
                  <a:gd name="T59" fmla="*/ 24 h 35"/>
                  <a:gd name="T60" fmla="*/ 4 w 10"/>
                  <a:gd name="T61" fmla="*/ 21 h 35"/>
                  <a:gd name="T62" fmla="*/ 6 w 10"/>
                  <a:gd name="T63" fmla="*/ 19 h 35"/>
                  <a:gd name="T64" fmla="*/ 6 w 10"/>
                  <a:gd name="T65" fmla="*/ 18 h 35"/>
                  <a:gd name="T66" fmla="*/ 7 w 10"/>
                  <a:gd name="T67" fmla="*/ 17 h 35"/>
                  <a:gd name="T68" fmla="*/ 8 w 10"/>
                  <a:gd name="T69" fmla="*/ 16 h 35"/>
                  <a:gd name="T70" fmla="*/ 4 w 10"/>
                  <a:gd name="T71" fmla="*/ 12 h 35"/>
                  <a:gd name="T72" fmla="*/ 6 w 10"/>
                  <a:gd name="T73" fmla="*/ 12 h 35"/>
                  <a:gd name="T74" fmla="*/ 7 w 10"/>
                  <a:gd name="T75" fmla="*/ 10 h 35"/>
                  <a:gd name="T76" fmla="*/ 5 w 10"/>
                  <a:gd name="T77" fmla="*/ 9 h 35"/>
                  <a:gd name="T78" fmla="*/ 5 w 10"/>
                  <a:gd name="T79" fmla="*/ 7 h 35"/>
                  <a:gd name="T80" fmla="*/ 8 w 10"/>
                  <a:gd name="T81"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35">
                    <a:moveTo>
                      <a:pt x="8" y="4"/>
                    </a:moveTo>
                    <a:cubicBezTo>
                      <a:pt x="7" y="3"/>
                      <a:pt x="7" y="2"/>
                      <a:pt x="6" y="2"/>
                    </a:cubicBezTo>
                    <a:cubicBezTo>
                      <a:pt x="7" y="2"/>
                      <a:pt x="7" y="2"/>
                      <a:pt x="7" y="2"/>
                    </a:cubicBezTo>
                    <a:cubicBezTo>
                      <a:pt x="6" y="2"/>
                      <a:pt x="5" y="0"/>
                      <a:pt x="4" y="1"/>
                    </a:cubicBezTo>
                    <a:cubicBezTo>
                      <a:pt x="4" y="1"/>
                      <a:pt x="4" y="1"/>
                      <a:pt x="4" y="1"/>
                    </a:cubicBezTo>
                    <a:cubicBezTo>
                      <a:pt x="5" y="2"/>
                      <a:pt x="3" y="1"/>
                      <a:pt x="2" y="2"/>
                    </a:cubicBezTo>
                    <a:cubicBezTo>
                      <a:pt x="3" y="3"/>
                      <a:pt x="5" y="3"/>
                      <a:pt x="5" y="4"/>
                    </a:cubicBezTo>
                    <a:cubicBezTo>
                      <a:pt x="5" y="4"/>
                      <a:pt x="4" y="4"/>
                      <a:pt x="3" y="4"/>
                    </a:cubicBezTo>
                    <a:cubicBezTo>
                      <a:pt x="3" y="4"/>
                      <a:pt x="5" y="5"/>
                      <a:pt x="5" y="5"/>
                    </a:cubicBezTo>
                    <a:cubicBezTo>
                      <a:pt x="0" y="5"/>
                      <a:pt x="7" y="8"/>
                      <a:pt x="3" y="8"/>
                    </a:cubicBezTo>
                    <a:cubicBezTo>
                      <a:pt x="3" y="8"/>
                      <a:pt x="3" y="9"/>
                      <a:pt x="4" y="10"/>
                    </a:cubicBezTo>
                    <a:cubicBezTo>
                      <a:pt x="3" y="9"/>
                      <a:pt x="4" y="11"/>
                      <a:pt x="2" y="10"/>
                    </a:cubicBezTo>
                    <a:cubicBezTo>
                      <a:pt x="5" y="11"/>
                      <a:pt x="0" y="12"/>
                      <a:pt x="5" y="13"/>
                    </a:cubicBezTo>
                    <a:cubicBezTo>
                      <a:pt x="3" y="14"/>
                      <a:pt x="5" y="13"/>
                      <a:pt x="4" y="14"/>
                    </a:cubicBezTo>
                    <a:cubicBezTo>
                      <a:pt x="3" y="14"/>
                      <a:pt x="3" y="14"/>
                      <a:pt x="3" y="14"/>
                    </a:cubicBezTo>
                    <a:cubicBezTo>
                      <a:pt x="2" y="14"/>
                      <a:pt x="5" y="14"/>
                      <a:pt x="3" y="15"/>
                    </a:cubicBezTo>
                    <a:cubicBezTo>
                      <a:pt x="2" y="15"/>
                      <a:pt x="4" y="15"/>
                      <a:pt x="5" y="15"/>
                    </a:cubicBezTo>
                    <a:cubicBezTo>
                      <a:pt x="4" y="16"/>
                      <a:pt x="4" y="16"/>
                      <a:pt x="2" y="16"/>
                    </a:cubicBezTo>
                    <a:cubicBezTo>
                      <a:pt x="4" y="17"/>
                      <a:pt x="3" y="17"/>
                      <a:pt x="4" y="18"/>
                    </a:cubicBezTo>
                    <a:cubicBezTo>
                      <a:pt x="4" y="17"/>
                      <a:pt x="5" y="17"/>
                      <a:pt x="5" y="17"/>
                    </a:cubicBezTo>
                    <a:cubicBezTo>
                      <a:pt x="5" y="18"/>
                      <a:pt x="7" y="18"/>
                      <a:pt x="7" y="19"/>
                    </a:cubicBezTo>
                    <a:cubicBezTo>
                      <a:pt x="5" y="20"/>
                      <a:pt x="7" y="18"/>
                      <a:pt x="5" y="19"/>
                    </a:cubicBezTo>
                    <a:cubicBezTo>
                      <a:pt x="4" y="18"/>
                      <a:pt x="4" y="18"/>
                      <a:pt x="3" y="17"/>
                    </a:cubicBezTo>
                    <a:cubicBezTo>
                      <a:pt x="3" y="18"/>
                      <a:pt x="3" y="19"/>
                      <a:pt x="4" y="20"/>
                    </a:cubicBezTo>
                    <a:cubicBezTo>
                      <a:pt x="4" y="21"/>
                      <a:pt x="3" y="20"/>
                      <a:pt x="3" y="20"/>
                    </a:cubicBezTo>
                    <a:cubicBezTo>
                      <a:pt x="2" y="21"/>
                      <a:pt x="5" y="22"/>
                      <a:pt x="4" y="23"/>
                    </a:cubicBezTo>
                    <a:cubicBezTo>
                      <a:pt x="3" y="22"/>
                      <a:pt x="3" y="22"/>
                      <a:pt x="3" y="22"/>
                    </a:cubicBezTo>
                    <a:cubicBezTo>
                      <a:pt x="4" y="23"/>
                      <a:pt x="2" y="24"/>
                      <a:pt x="3" y="25"/>
                    </a:cubicBezTo>
                    <a:cubicBezTo>
                      <a:pt x="4" y="25"/>
                      <a:pt x="4" y="25"/>
                      <a:pt x="5" y="25"/>
                    </a:cubicBezTo>
                    <a:cubicBezTo>
                      <a:pt x="2" y="25"/>
                      <a:pt x="6" y="26"/>
                      <a:pt x="4" y="27"/>
                    </a:cubicBezTo>
                    <a:cubicBezTo>
                      <a:pt x="6" y="27"/>
                      <a:pt x="7" y="28"/>
                      <a:pt x="7" y="28"/>
                    </a:cubicBezTo>
                    <a:cubicBezTo>
                      <a:pt x="7" y="28"/>
                      <a:pt x="6" y="28"/>
                      <a:pt x="5" y="28"/>
                    </a:cubicBezTo>
                    <a:cubicBezTo>
                      <a:pt x="6" y="28"/>
                      <a:pt x="3" y="28"/>
                      <a:pt x="2" y="27"/>
                    </a:cubicBezTo>
                    <a:cubicBezTo>
                      <a:pt x="3" y="27"/>
                      <a:pt x="2" y="28"/>
                      <a:pt x="4" y="29"/>
                    </a:cubicBezTo>
                    <a:cubicBezTo>
                      <a:pt x="2" y="29"/>
                      <a:pt x="2" y="29"/>
                      <a:pt x="2" y="29"/>
                    </a:cubicBezTo>
                    <a:cubicBezTo>
                      <a:pt x="2" y="30"/>
                      <a:pt x="6" y="29"/>
                      <a:pt x="4" y="30"/>
                    </a:cubicBezTo>
                    <a:cubicBezTo>
                      <a:pt x="3" y="30"/>
                      <a:pt x="3" y="30"/>
                      <a:pt x="3" y="30"/>
                    </a:cubicBezTo>
                    <a:cubicBezTo>
                      <a:pt x="3" y="31"/>
                      <a:pt x="3" y="32"/>
                      <a:pt x="3" y="33"/>
                    </a:cubicBezTo>
                    <a:cubicBezTo>
                      <a:pt x="6" y="35"/>
                      <a:pt x="5" y="33"/>
                      <a:pt x="6" y="33"/>
                    </a:cubicBezTo>
                    <a:cubicBezTo>
                      <a:pt x="6" y="32"/>
                      <a:pt x="6" y="30"/>
                      <a:pt x="6" y="29"/>
                    </a:cubicBezTo>
                    <a:cubicBezTo>
                      <a:pt x="5" y="30"/>
                      <a:pt x="4" y="31"/>
                      <a:pt x="4" y="33"/>
                    </a:cubicBezTo>
                    <a:cubicBezTo>
                      <a:pt x="6" y="32"/>
                      <a:pt x="6" y="32"/>
                      <a:pt x="6" y="32"/>
                    </a:cubicBezTo>
                    <a:cubicBezTo>
                      <a:pt x="5" y="32"/>
                      <a:pt x="4" y="32"/>
                      <a:pt x="3" y="32"/>
                    </a:cubicBezTo>
                    <a:cubicBezTo>
                      <a:pt x="2" y="32"/>
                      <a:pt x="5" y="32"/>
                      <a:pt x="4" y="31"/>
                    </a:cubicBezTo>
                    <a:cubicBezTo>
                      <a:pt x="5" y="31"/>
                      <a:pt x="6" y="31"/>
                      <a:pt x="7" y="31"/>
                    </a:cubicBezTo>
                    <a:cubicBezTo>
                      <a:pt x="6" y="31"/>
                      <a:pt x="6" y="31"/>
                      <a:pt x="6" y="31"/>
                    </a:cubicBezTo>
                    <a:cubicBezTo>
                      <a:pt x="7" y="31"/>
                      <a:pt x="7" y="31"/>
                      <a:pt x="8" y="31"/>
                    </a:cubicBezTo>
                    <a:cubicBezTo>
                      <a:pt x="5" y="30"/>
                      <a:pt x="8" y="30"/>
                      <a:pt x="7" y="29"/>
                    </a:cubicBezTo>
                    <a:cubicBezTo>
                      <a:pt x="7" y="29"/>
                      <a:pt x="7" y="29"/>
                      <a:pt x="7" y="29"/>
                    </a:cubicBezTo>
                    <a:cubicBezTo>
                      <a:pt x="6" y="29"/>
                      <a:pt x="6" y="29"/>
                      <a:pt x="6" y="29"/>
                    </a:cubicBezTo>
                    <a:cubicBezTo>
                      <a:pt x="7" y="28"/>
                      <a:pt x="7" y="28"/>
                      <a:pt x="8" y="28"/>
                    </a:cubicBezTo>
                    <a:cubicBezTo>
                      <a:pt x="7" y="27"/>
                      <a:pt x="5" y="27"/>
                      <a:pt x="5" y="27"/>
                    </a:cubicBezTo>
                    <a:cubicBezTo>
                      <a:pt x="7" y="27"/>
                      <a:pt x="6" y="26"/>
                      <a:pt x="8" y="26"/>
                    </a:cubicBezTo>
                    <a:cubicBezTo>
                      <a:pt x="6" y="26"/>
                      <a:pt x="7" y="25"/>
                      <a:pt x="6" y="24"/>
                    </a:cubicBezTo>
                    <a:cubicBezTo>
                      <a:pt x="6" y="24"/>
                      <a:pt x="6" y="24"/>
                      <a:pt x="7" y="24"/>
                    </a:cubicBezTo>
                    <a:cubicBezTo>
                      <a:pt x="7" y="24"/>
                      <a:pt x="7" y="24"/>
                      <a:pt x="7" y="24"/>
                    </a:cubicBezTo>
                    <a:cubicBezTo>
                      <a:pt x="7" y="24"/>
                      <a:pt x="7" y="24"/>
                      <a:pt x="7" y="24"/>
                    </a:cubicBezTo>
                    <a:cubicBezTo>
                      <a:pt x="8" y="24"/>
                      <a:pt x="8" y="24"/>
                      <a:pt x="8" y="24"/>
                    </a:cubicBezTo>
                    <a:cubicBezTo>
                      <a:pt x="8" y="24"/>
                      <a:pt x="6" y="24"/>
                      <a:pt x="7" y="23"/>
                    </a:cubicBezTo>
                    <a:cubicBezTo>
                      <a:pt x="8" y="23"/>
                      <a:pt x="8" y="23"/>
                      <a:pt x="8" y="24"/>
                    </a:cubicBezTo>
                    <a:cubicBezTo>
                      <a:pt x="8" y="23"/>
                      <a:pt x="5" y="22"/>
                      <a:pt x="7" y="22"/>
                    </a:cubicBezTo>
                    <a:cubicBezTo>
                      <a:pt x="6" y="22"/>
                      <a:pt x="6" y="21"/>
                      <a:pt x="4" y="21"/>
                    </a:cubicBezTo>
                    <a:cubicBezTo>
                      <a:pt x="5" y="21"/>
                      <a:pt x="6" y="21"/>
                      <a:pt x="6" y="20"/>
                    </a:cubicBezTo>
                    <a:cubicBezTo>
                      <a:pt x="4" y="20"/>
                      <a:pt x="7" y="20"/>
                      <a:pt x="6" y="19"/>
                    </a:cubicBezTo>
                    <a:cubicBezTo>
                      <a:pt x="7" y="20"/>
                      <a:pt x="6" y="19"/>
                      <a:pt x="8" y="20"/>
                    </a:cubicBezTo>
                    <a:cubicBezTo>
                      <a:pt x="8" y="19"/>
                      <a:pt x="6" y="19"/>
                      <a:pt x="6" y="18"/>
                    </a:cubicBezTo>
                    <a:cubicBezTo>
                      <a:pt x="8" y="18"/>
                      <a:pt x="8" y="18"/>
                      <a:pt x="8" y="18"/>
                    </a:cubicBezTo>
                    <a:cubicBezTo>
                      <a:pt x="7" y="18"/>
                      <a:pt x="6" y="17"/>
                      <a:pt x="7" y="17"/>
                    </a:cubicBezTo>
                    <a:cubicBezTo>
                      <a:pt x="6" y="17"/>
                      <a:pt x="6" y="17"/>
                      <a:pt x="6" y="17"/>
                    </a:cubicBezTo>
                    <a:cubicBezTo>
                      <a:pt x="7" y="17"/>
                      <a:pt x="7" y="16"/>
                      <a:pt x="8" y="16"/>
                    </a:cubicBezTo>
                    <a:cubicBezTo>
                      <a:pt x="6" y="15"/>
                      <a:pt x="6" y="15"/>
                      <a:pt x="6" y="15"/>
                    </a:cubicBezTo>
                    <a:cubicBezTo>
                      <a:pt x="8" y="14"/>
                      <a:pt x="6" y="13"/>
                      <a:pt x="4" y="12"/>
                    </a:cubicBezTo>
                    <a:cubicBezTo>
                      <a:pt x="4" y="12"/>
                      <a:pt x="5" y="11"/>
                      <a:pt x="5" y="12"/>
                    </a:cubicBezTo>
                    <a:cubicBezTo>
                      <a:pt x="6" y="12"/>
                      <a:pt x="6" y="12"/>
                      <a:pt x="6" y="12"/>
                    </a:cubicBezTo>
                    <a:cubicBezTo>
                      <a:pt x="6" y="12"/>
                      <a:pt x="8" y="11"/>
                      <a:pt x="6" y="11"/>
                    </a:cubicBezTo>
                    <a:cubicBezTo>
                      <a:pt x="5" y="10"/>
                      <a:pt x="7" y="11"/>
                      <a:pt x="7" y="10"/>
                    </a:cubicBezTo>
                    <a:cubicBezTo>
                      <a:pt x="5" y="9"/>
                      <a:pt x="10" y="8"/>
                      <a:pt x="6" y="7"/>
                    </a:cubicBezTo>
                    <a:cubicBezTo>
                      <a:pt x="6" y="7"/>
                      <a:pt x="5" y="8"/>
                      <a:pt x="5" y="9"/>
                    </a:cubicBezTo>
                    <a:cubicBezTo>
                      <a:pt x="5" y="8"/>
                      <a:pt x="4" y="9"/>
                      <a:pt x="4" y="8"/>
                    </a:cubicBezTo>
                    <a:cubicBezTo>
                      <a:pt x="4" y="8"/>
                      <a:pt x="5" y="7"/>
                      <a:pt x="5" y="7"/>
                    </a:cubicBezTo>
                    <a:cubicBezTo>
                      <a:pt x="7" y="7"/>
                      <a:pt x="7" y="7"/>
                      <a:pt x="7" y="7"/>
                    </a:cubicBezTo>
                    <a:cubicBezTo>
                      <a:pt x="10" y="6"/>
                      <a:pt x="4" y="4"/>
                      <a:pt x="8"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2" name="Freeform 1887"/>
              <p:cNvSpPr/>
              <p:nvPr/>
            </p:nvSpPr>
            <p:spPr bwMode="auto">
              <a:xfrm>
                <a:off x="1270" y="2776"/>
                <a:ext cx="5" cy="2"/>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0"/>
                      <a:pt x="2" y="0"/>
                      <a:pt x="2" y="0"/>
                    </a:cubicBezTo>
                    <a:cubicBezTo>
                      <a:pt x="1" y="0"/>
                      <a:pt x="1" y="0"/>
                      <a:pt x="1" y="0"/>
                    </a:cubicBezTo>
                    <a:cubicBezTo>
                      <a:pt x="1" y="0"/>
                      <a:pt x="1" y="1"/>
                      <a:pt x="0"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3" name="Freeform 1888"/>
              <p:cNvSpPr/>
              <p:nvPr/>
            </p:nvSpPr>
            <p:spPr bwMode="auto">
              <a:xfrm>
                <a:off x="1270" y="2776"/>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lnTo>
                      <a:pt x="1" y="0"/>
                    </a:ln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4" name="Freeform 1889"/>
              <p:cNvSpPr/>
              <p:nvPr/>
            </p:nvSpPr>
            <p:spPr bwMode="auto">
              <a:xfrm>
                <a:off x="1273" y="275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0"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5" name="Rectangle 1890"/>
              <p:cNvSpPr>
                <a:spLocks noChangeArrowheads="1"/>
              </p:cNvSpPr>
              <p:nvPr/>
            </p:nvSpPr>
            <p:spPr bwMode="auto">
              <a:xfrm>
                <a:off x="1273" y="2750"/>
                <a:ext cx="1"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46" name="Freeform 1891"/>
              <p:cNvSpPr/>
              <p:nvPr/>
            </p:nvSpPr>
            <p:spPr bwMode="auto">
              <a:xfrm>
                <a:off x="1261" y="2704"/>
                <a:ext cx="19" cy="46"/>
              </a:xfrm>
              <a:custGeom>
                <a:avLst/>
                <a:gdLst>
                  <a:gd name="T0" fmla="*/ 7 w 8"/>
                  <a:gd name="T1" fmla="*/ 4 h 19"/>
                  <a:gd name="T2" fmla="*/ 6 w 8"/>
                  <a:gd name="T3" fmla="*/ 3 h 19"/>
                  <a:gd name="T4" fmla="*/ 7 w 8"/>
                  <a:gd name="T5" fmla="*/ 2 h 19"/>
                  <a:gd name="T6" fmla="*/ 5 w 8"/>
                  <a:gd name="T7" fmla="*/ 0 h 19"/>
                  <a:gd name="T8" fmla="*/ 4 w 8"/>
                  <a:gd name="T9" fmla="*/ 9 h 19"/>
                  <a:gd name="T10" fmla="*/ 3 w 8"/>
                  <a:gd name="T11" fmla="*/ 9 h 19"/>
                  <a:gd name="T12" fmla="*/ 4 w 8"/>
                  <a:gd name="T13" fmla="*/ 12 h 19"/>
                  <a:gd name="T14" fmla="*/ 2 w 8"/>
                  <a:gd name="T15" fmla="*/ 11 h 19"/>
                  <a:gd name="T16" fmla="*/ 2 w 8"/>
                  <a:gd name="T17" fmla="*/ 14 h 19"/>
                  <a:gd name="T18" fmla="*/ 3 w 8"/>
                  <a:gd name="T19" fmla="*/ 14 h 19"/>
                  <a:gd name="T20" fmla="*/ 3 w 8"/>
                  <a:gd name="T21" fmla="*/ 14 h 19"/>
                  <a:gd name="T22" fmla="*/ 3 w 8"/>
                  <a:gd name="T23" fmla="*/ 14 h 19"/>
                  <a:gd name="T24" fmla="*/ 3 w 8"/>
                  <a:gd name="T25" fmla="*/ 15 h 19"/>
                  <a:gd name="T26" fmla="*/ 3 w 8"/>
                  <a:gd name="T27" fmla="*/ 15 h 19"/>
                  <a:gd name="T28" fmla="*/ 3 w 8"/>
                  <a:gd name="T29" fmla="*/ 16 h 19"/>
                  <a:gd name="T30" fmla="*/ 2 w 8"/>
                  <a:gd name="T31" fmla="*/ 16 h 19"/>
                  <a:gd name="T32" fmla="*/ 3 w 8"/>
                  <a:gd name="T33" fmla="*/ 19 h 19"/>
                  <a:gd name="T34" fmla="*/ 4 w 8"/>
                  <a:gd name="T35" fmla="*/ 19 h 19"/>
                  <a:gd name="T36" fmla="*/ 4 w 8"/>
                  <a:gd name="T37" fmla="*/ 17 h 19"/>
                  <a:gd name="T38" fmla="*/ 4 w 8"/>
                  <a:gd name="T39" fmla="*/ 17 h 19"/>
                  <a:gd name="T40" fmla="*/ 3 w 8"/>
                  <a:gd name="T41" fmla="*/ 16 h 19"/>
                  <a:gd name="T42" fmla="*/ 5 w 8"/>
                  <a:gd name="T43" fmla="*/ 17 h 19"/>
                  <a:gd name="T44" fmla="*/ 7 w 8"/>
                  <a:gd name="T45" fmla="*/ 15 h 19"/>
                  <a:gd name="T46" fmla="*/ 7 w 8"/>
                  <a:gd name="T47" fmla="*/ 15 h 19"/>
                  <a:gd name="T48" fmla="*/ 6 w 8"/>
                  <a:gd name="T49" fmla="*/ 14 h 19"/>
                  <a:gd name="T50" fmla="*/ 5 w 8"/>
                  <a:gd name="T51" fmla="*/ 15 h 19"/>
                  <a:gd name="T52" fmla="*/ 3 w 8"/>
                  <a:gd name="T53" fmla="*/ 14 h 19"/>
                  <a:gd name="T54" fmla="*/ 4 w 8"/>
                  <a:gd name="T55" fmla="*/ 13 h 19"/>
                  <a:gd name="T56" fmla="*/ 5 w 8"/>
                  <a:gd name="T57" fmla="*/ 14 h 19"/>
                  <a:gd name="T58" fmla="*/ 5 w 8"/>
                  <a:gd name="T59" fmla="*/ 13 h 19"/>
                  <a:gd name="T60" fmla="*/ 7 w 8"/>
                  <a:gd name="T61" fmla="*/ 13 h 19"/>
                  <a:gd name="T62" fmla="*/ 5 w 8"/>
                  <a:gd name="T63" fmla="*/ 12 h 19"/>
                  <a:gd name="T64" fmla="*/ 6 w 8"/>
                  <a:gd name="T65" fmla="*/ 9 h 19"/>
                  <a:gd name="T66" fmla="*/ 7 w 8"/>
                  <a:gd name="T67" fmla="*/ 10 h 19"/>
                  <a:gd name="T68" fmla="*/ 5 w 8"/>
                  <a:gd name="T69" fmla="*/ 9 h 19"/>
                  <a:gd name="T70" fmla="*/ 7 w 8"/>
                  <a:gd name="T71" fmla="*/ 7 h 19"/>
                  <a:gd name="T72" fmla="*/ 6 w 8"/>
                  <a:gd name="T73" fmla="*/ 7 h 19"/>
                  <a:gd name="T74" fmla="*/ 7 w 8"/>
                  <a:gd name="T75" fmla="*/ 5 h 19"/>
                  <a:gd name="T76" fmla="*/ 7 w 8"/>
                  <a:gd name="T77" fmla="*/ 5 h 19"/>
                  <a:gd name="T78" fmla="*/ 5 w 8"/>
                  <a:gd name="T79" fmla="*/ 3 h 19"/>
                  <a:gd name="T80" fmla="*/ 7 w 8"/>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19">
                    <a:moveTo>
                      <a:pt x="7" y="4"/>
                    </a:moveTo>
                    <a:cubicBezTo>
                      <a:pt x="6" y="3"/>
                      <a:pt x="6" y="3"/>
                      <a:pt x="6" y="3"/>
                    </a:cubicBezTo>
                    <a:cubicBezTo>
                      <a:pt x="7" y="3"/>
                      <a:pt x="6" y="2"/>
                      <a:pt x="7" y="2"/>
                    </a:cubicBezTo>
                    <a:cubicBezTo>
                      <a:pt x="6" y="1"/>
                      <a:pt x="8" y="1"/>
                      <a:pt x="5" y="0"/>
                    </a:cubicBezTo>
                    <a:cubicBezTo>
                      <a:pt x="5" y="3"/>
                      <a:pt x="2" y="6"/>
                      <a:pt x="4" y="9"/>
                    </a:cubicBezTo>
                    <a:cubicBezTo>
                      <a:pt x="3" y="9"/>
                      <a:pt x="3" y="9"/>
                      <a:pt x="3" y="9"/>
                    </a:cubicBezTo>
                    <a:cubicBezTo>
                      <a:pt x="5" y="11"/>
                      <a:pt x="0" y="10"/>
                      <a:pt x="4" y="12"/>
                    </a:cubicBezTo>
                    <a:cubicBezTo>
                      <a:pt x="2" y="11"/>
                      <a:pt x="2" y="11"/>
                      <a:pt x="2" y="11"/>
                    </a:cubicBezTo>
                    <a:cubicBezTo>
                      <a:pt x="1" y="12"/>
                      <a:pt x="5" y="13"/>
                      <a:pt x="2" y="14"/>
                    </a:cubicBezTo>
                    <a:cubicBezTo>
                      <a:pt x="3" y="14"/>
                      <a:pt x="3" y="14"/>
                      <a:pt x="3" y="14"/>
                    </a:cubicBezTo>
                    <a:cubicBezTo>
                      <a:pt x="3" y="14"/>
                      <a:pt x="3" y="14"/>
                      <a:pt x="3" y="14"/>
                    </a:cubicBezTo>
                    <a:cubicBezTo>
                      <a:pt x="3" y="14"/>
                      <a:pt x="3" y="14"/>
                      <a:pt x="3" y="14"/>
                    </a:cubicBezTo>
                    <a:cubicBezTo>
                      <a:pt x="4" y="15"/>
                      <a:pt x="4" y="15"/>
                      <a:pt x="3" y="15"/>
                    </a:cubicBezTo>
                    <a:cubicBezTo>
                      <a:pt x="2" y="15"/>
                      <a:pt x="3" y="15"/>
                      <a:pt x="3" y="15"/>
                    </a:cubicBezTo>
                    <a:cubicBezTo>
                      <a:pt x="2" y="15"/>
                      <a:pt x="3" y="16"/>
                      <a:pt x="3" y="16"/>
                    </a:cubicBezTo>
                    <a:cubicBezTo>
                      <a:pt x="2" y="16"/>
                      <a:pt x="2" y="16"/>
                      <a:pt x="2" y="16"/>
                    </a:cubicBezTo>
                    <a:cubicBezTo>
                      <a:pt x="2" y="17"/>
                      <a:pt x="0" y="17"/>
                      <a:pt x="3" y="19"/>
                    </a:cubicBezTo>
                    <a:cubicBezTo>
                      <a:pt x="4" y="19"/>
                      <a:pt x="4" y="18"/>
                      <a:pt x="4" y="19"/>
                    </a:cubicBezTo>
                    <a:cubicBezTo>
                      <a:pt x="5" y="18"/>
                      <a:pt x="4" y="18"/>
                      <a:pt x="4" y="17"/>
                    </a:cubicBezTo>
                    <a:cubicBezTo>
                      <a:pt x="4" y="17"/>
                      <a:pt x="4" y="17"/>
                      <a:pt x="4" y="17"/>
                    </a:cubicBezTo>
                    <a:cubicBezTo>
                      <a:pt x="1" y="16"/>
                      <a:pt x="4" y="17"/>
                      <a:pt x="3" y="16"/>
                    </a:cubicBezTo>
                    <a:cubicBezTo>
                      <a:pt x="5" y="16"/>
                      <a:pt x="4" y="16"/>
                      <a:pt x="5" y="17"/>
                    </a:cubicBezTo>
                    <a:cubicBezTo>
                      <a:pt x="8" y="16"/>
                      <a:pt x="4" y="15"/>
                      <a:pt x="7" y="15"/>
                    </a:cubicBezTo>
                    <a:cubicBezTo>
                      <a:pt x="7" y="15"/>
                      <a:pt x="7" y="15"/>
                      <a:pt x="7" y="15"/>
                    </a:cubicBezTo>
                    <a:cubicBezTo>
                      <a:pt x="7" y="15"/>
                      <a:pt x="7" y="15"/>
                      <a:pt x="6" y="14"/>
                    </a:cubicBezTo>
                    <a:cubicBezTo>
                      <a:pt x="5" y="15"/>
                      <a:pt x="5" y="15"/>
                      <a:pt x="5" y="15"/>
                    </a:cubicBezTo>
                    <a:cubicBezTo>
                      <a:pt x="5" y="14"/>
                      <a:pt x="4" y="14"/>
                      <a:pt x="3" y="14"/>
                    </a:cubicBezTo>
                    <a:cubicBezTo>
                      <a:pt x="5" y="14"/>
                      <a:pt x="3" y="13"/>
                      <a:pt x="4" y="13"/>
                    </a:cubicBezTo>
                    <a:cubicBezTo>
                      <a:pt x="5" y="13"/>
                      <a:pt x="5" y="13"/>
                      <a:pt x="5" y="14"/>
                    </a:cubicBezTo>
                    <a:cubicBezTo>
                      <a:pt x="5" y="13"/>
                      <a:pt x="5" y="13"/>
                      <a:pt x="5" y="13"/>
                    </a:cubicBezTo>
                    <a:cubicBezTo>
                      <a:pt x="5" y="13"/>
                      <a:pt x="6" y="13"/>
                      <a:pt x="7" y="13"/>
                    </a:cubicBezTo>
                    <a:cubicBezTo>
                      <a:pt x="6" y="12"/>
                      <a:pt x="6" y="13"/>
                      <a:pt x="5" y="12"/>
                    </a:cubicBezTo>
                    <a:cubicBezTo>
                      <a:pt x="6" y="12"/>
                      <a:pt x="6" y="10"/>
                      <a:pt x="6" y="9"/>
                    </a:cubicBezTo>
                    <a:cubicBezTo>
                      <a:pt x="6" y="9"/>
                      <a:pt x="7" y="9"/>
                      <a:pt x="7" y="10"/>
                    </a:cubicBezTo>
                    <a:cubicBezTo>
                      <a:pt x="7" y="10"/>
                      <a:pt x="6" y="9"/>
                      <a:pt x="5" y="9"/>
                    </a:cubicBezTo>
                    <a:cubicBezTo>
                      <a:pt x="5" y="8"/>
                      <a:pt x="6" y="7"/>
                      <a:pt x="7" y="7"/>
                    </a:cubicBezTo>
                    <a:cubicBezTo>
                      <a:pt x="6" y="7"/>
                      <a:pt x="6" y="7"/>
                      <a:pt x="6" y="7"/>
                    </a:cubicBezTo>
                    <a:cubicBezTo>
                      <a:pt x="4" y="6"/>
                      <a:pt x="7" y="6"/>
                      <a:pt x="7" y="5"/>
                    </a:cubicBezTo>
                    <a:cubicBezTo>
                      <a:pt x="7" y="5"/>
                      <a:pt x="7" y="5"/>
                      <a:pt x="7" y="5"/>
                    </a:cubicBezTo>
                    <a:cubicBezTo>
                      <a:pt x="6" y="4"/>
                      <a:pt x="4" y="3"/>
                      <a:pt x="5" y="3"/>
                    </a:cubicBezTo>
                    <a:cubicBezTo>
                      <a:pt x="6" y="3"/>
                      <a:pt x="6" y="4"/>
                      <a:pt x="7"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7" name="Freeform 1892"/>
              <p:cNvSpPr/>
              <p:nvPr/>
            </p:nvSpPr>
            <p:spPr bwMode="auto">
              <a:xfrm>
                <a:off x="1273" y="2702"/>
                <a:ext cx="7" cy="5"/>
              </a:xfrm>
              <a:custGeom>
                <a:avLst/>
                <a:gdLst>
                  <a:gd name="T0" fmla="*/ 1 w 3"/>
                  <a:gd name="T1" fmla="*/ 1 h 2"/>
                  <a:gd name="T2" fmla="*/ 2 w 3"/>
                  <a:gd name="T3" fmla="*/ 2 h 2"/>
                  <a:gd name="T4" fmla="*/ 1 w 3"/>
                  <a:gd name="T5" fmla="*/ 0 h 2"/>
                  <a:gd name="T6" fmla="*/ 1 w 3"/>
                  <a:gd name="T7" fmla="*/ 1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2" y="2"/>
                      <a:pt x="2" y="2"/>
                      <a:pt x="2" y="2"/>
                    </a:cubicBezTo>
                    <a:cubicBezTo>
                      <a:pt x="3" y="2"/>
                      <a:pt x="1" y="1"/>
                      <a:pt x="1" y="0"/>
                    </a:cubicBezTo>
                    <a:cubicBezTo>
                      <a:pt x="1" y="1"/>
                      <a:pt x="0" y="1"/>
                      <a:pt x="1" y="1"/>
                    </a:cubicBezTo>
                    <a:cubicBezTo>
                      <a:pt x="1" y="1"/>
                      <a:pt x="1" y="1"/>
                      <a:pt x="1" y="1"/>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8" name="Freeform 1893"/>
              <p:cNvSpPr/>
              <p:nvPr/>
            </p:nvSpPr>
            <p:spPr bwMode="auto">
              <a:xfrm>
                <a:off x="1273" y="2681"/>
                <a:ext cx="14" cy="23"/>
              </a:xfrm>
              <a:custGeom>
                <a:avLst/>
                <a:gdLst>
                  <a:gd name="T0" fmla="*/ 4 w 6"/>
                  <a:gd name="T1" fmla="*/ 4 h 10"/>
                  <a:gd name="T2" fmla="*/ 3 w 6"/>
                  <a:gd name="T3" fmla="*/ 3 h 10"/>
                  <a:gd name="T4" fmla="*/ 1 w 6"/>
                  <a:gd name="T5" fmla="*/ 7 h 10"/>
                  <a:gd name="T6" fmla="*/ 2 w 6"/>
                  <a:gd name="T7" fmla="*/ 9 h 10"/>
                  <a:gd name="T8" fmla="*/ 1 w 6"/>
                  <a:gd name="T9" fmla="*/ 8 h 10"/>
                  <a:gd name="T10" fmla="*/ 2 w 6"/>
                  <a:gd name="T11" fmla="*/ 10 h 10"/>
                  <a:gd name="T12" fmla="*/ 2 w 6"/>
                  <a:gd name="T13" fmla="*/ 9 h 10"/>
                  <a:gd name="T14" fmla="*/ 2 w 6"/>
                  <a:gd name="T15" fmla="*/ 9 h 10"/>
                  <a:gd name="T16" fmla="*/ 2 w 6"/>
                  <a:gd name="T17" fmla="*/ 9 h 10"/>
                  <a:gd name="T18" fmla="*/ 3 w 6"/>
                  <a:gd name="T19" fmla="*/ 9 h 10"/>
                  <a:gd name="T20" fmla="*/ 2 w 6"/>
                  <a:gd name="T21" fmla="*/ 7 h 10"/>
                  <a:gd name="T22" fmla="*/ 4 w 6"/>
                  <a:gd name="T23" fmla="*/ 8 h 10"/>
                  <a:gd name="T24" fmla="*/ 5 w 6"/>
                  <a:gd name="T25" fmla="*/ 6 h 10"/>
                  <a:gd name="T26" fmla="*/ 4 w 6"/>
                  <a:gd name="T27" fmla="*/ 6 h 10"/>
                  <a:gd name="T28" fmla="*/ 3 w 6"/>
                  <a:gd name="T29" fmla="*/ 6 h 10"/>
                  <a:gd name="T30" fmla="*/ 5 w 6"/>
                  <a:gd name="T31" fmla="*/ 6 h 10"/>
                  <a:gd name="T32" fmla="*/ 5 w 6"/>
                  <a:gd name="T33" fmla="*/ 3 h 10"/>
                  <a:gd name="T34" fmla="*/ 4 w 6"/>
                  <a:gd name="T35" fmla="*/ 1 h 10"/>
                  <a:gd name="T36" fmla="*/ 5 w 6"/>
                  <a:gd name="T37" fmla="*/ 2 h 10"/>
                  <a:gd name="T38" fmla="*/ 6 w 6"/>
                  <a:gd name="T39" fmla="*/ 2 h 10"/>
                  <a:gd name="T40" fmla="*/ 3 w 6"/>
                  <a:gd name="T41" fmla="*/ 0 h 10"/>
                  <a:gd name="T42" fmla="*/ 4 w 6"/>
                  <a:gd name="T4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10">
                    <a:moveTo>
                      <a:pt x="4" y="4"/>
                    </a:moveTo>
                    <a:cubicBezTo>
                      <a:pt x="3" y="3"/>
                      <a:pt x="3" y="3"/>
                      <a:pt x="3" y="3"/>
                    </a:cubicBezTo>
                    <a:cubicBezTo>
                      <a:pt x="2" y="5"/>
                      <a:pt x="2" y="7"/>
                      <a:pt x="1" y="7"/>
                    </a:cubicBezTo>
                    <a:cubicBezTo>
                      <a:pt x="0" y="7"/>
                      <a:pt x="2" y="8"/>
                      <a:pt x="2" y="9"/>
                    </a:cubicBezTo>
                    <a:cubicBezTo>
                      <a:pt x="1" y="8"/>
                      <a:pt x="1" y="8"/>
                      <a:pt x="1" y="8"/>
                    </a:cubicBezTo>
                    <a:cubicBezTo>
                      <a:pt x="2" y="9"/>
                      <a:pt x="0" y="9"/>
                      <a:pt x="2" y="10"/>
                    </a:cubicBezTo>
                    <a:cubicBezTo>
                      <a:pt x="2" y="10"/>
                      <a:pt x="1" y="9"/>
                      <a:pt x="2" y="9"/>
                    </a:cubicBezTo>
                    <a:cubicBezTo>
                      <a:pt x="2" y="9"/>
                      <a:pt x="2" y="9"/>
                      <a:pt x="2" y="9"/>
                    </a:cubicBezTo>
                    <a:cubicBezTo>
                      <a:pt x="2" y="9"/>
                      <a:pt x="2" y="9"/>
                      <a:pt x="2" y="9"/>
                    </a:cubicBezTo>
                    <a:cubicBezTo>
                      <a:pt x="3" y="9"/>
                      <a:pt x="3" y="9"/>
                      <a:pt x="3" y="9"/>
                    </a:cubicBezTo>
                    <a:cubicBezTo>
                      <a:pt x="5" y="9"/>
                      <a:pt x="1" y="7"/>
                      <a:pt x="2" y="7"/>
                    </a:cubicBezTo>
                    <a:cubicBezTo>
                      <a:pt x="4" y="8"/>
                      <a:pt x="4" y="8"/>
                      <a:pt x="4" y="8"/>
                    </a:cubicBezTo>
                    <a:cubicBezTo>
                      <a:pt x="4" y="7"/>
                      <a:pt x="4" y="7"/>
                      <a:pt x="5" y="6"/>
                    </a:cubicBezTo>
                    <a:cubicBezTo>
                      <a:pt x="5" y="6"/>
                      <a:pt x="4" y="6"/>
                      <a:pt x="4" y="6"/>
                    </a:cubicBezTo>
                    <a:cubicBezTo>
                      <a:pt x="4" y="6"/>
                      <a:pt x="4" y="6"/>
                      <a:pt x="3" y="6"/>
                    </a:cubicBezTo>
                    <a:cubicBezTo>
                      <a:pt x="2" y="4"/>
                      <a:pt x="4" y="7"/>
                      <a:pt x="5" y="6"/>
                    </a:cubicBezTo>
                    <a:cubicBezTo>
                      <a:pt x="4" y="5"/>
                      <a:pt x="4" y="3"/>
                      <a:pt x="5" y="3"/>
                    </a:cubicBezTo>
                    <a:cubicBezTo>
                      <a:pt x="4" y="3"/>
                      <a:pt x="3" y="2"/>
                      <a:pt x="4" y="1"/>
                    </a:cubicBezTo>
                    <a:cubicBezTo>
                      <a:pt x="4" y="1"/>
                      <a:pt x="5" y="2"/>
                      <a:pt x="5" y="2"/>
                    </a:cubicBezTo>
                    <a:cubicBezTo>
                      <a:pt x="5" y="2"/>
                      <a:pt x="6" y="2"/>
                      <a:pt x="6" y="2"/>
                    </a:cubicBezTo>
                    <a:cubicBezTo>
                      <a:pt x="5" y="2"/>
                      <a:pt x="4" y="1"/>
                      <a:pt x="3" y="0"/>
                    </a:cubicBezTo>
                    <a:cubicBezTo>
                      <a:pt x="2" y="0"/>
                      <a:pt x="4" y="3"/>
                      <a:pt x="4" y="4"/>
                    </a:cubicBezTo>
                    <a:close/>
                  </a:path>
                </a:pathLst>
              </a:custGeom>
              <a:solidFill>
                <a:srgbClr val="48AA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9" name="Rectangle 1894"/>
              <p:cNvSpPr>
                <a:spLocks noChangeArrowheads="1"/>
              </p:cNvSpPr>
              <p:nvPr/>
            </p:nvSpPr>
            <p:spPr bwMode="auto">
              <a:xfrm>
                <a:off x="1277" y="2688"/>
                <a:ext cx="3" cy="1"/>
              </a:xfrm>
              <a:prstGeom prst="rect">
                <a:avLst/>
              </a:prstGeom>
              <a:solidFill>
                <a:srgbClr val="48AA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50" name="Freeform 1895"/>
              <p:cNvSpPr/>
              <p:nvPr/>
            </p:nvSpPr>
            <p:spPr bwMode="auto">
              <a:xfrm>
                <a:off x="1299" y="2797"/>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1" name="Freeform 1896"/>
              <p:cNvSpPr/>
              <p:nvPr/>
            </p:nvSpPr>
            <p:spPr bwMode="auto">
              <a:xfrm>
                <a:off x="1299" y="2793"/>
                <a:ext cx="0" cy="7"/>
              </a:xfrm>
              <a:custGeom>
                <a:avLst/>
                <a:gdLst>
                  <a:gd name="T0" fmla="*/ 0 h 3"/>
                  <a:gd name="T1" fmla="*/ 0 h 3"/>
                  <a:gd name="T2" fmla="*/ 3 h 3"/>
                  <a:gd name="T3" fmla="*/ 1 h 3"/>
                  <a:gd name="T4" fmla="*/ 2 h 3"/>
                  <a:gd name="T5" fmla="*/ 1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0"/>
                      <a:pt x="0" y="0"/>
                      <a:pt x="0" y="0"/>
                    </a:cubicBezTo>
                    <a:cubicBezTo>
                      <a:pt x="0" y="2"/>
                      <a:pt x="0" y="2"/>
                      <a:pt x="0" y="3"/>
                    </a:cubicBezTo>
                    <a:cubicBezTo>
                      <a:pt x="0" y="2"/>
                      <a:pt x="0" y="2"/>
                      <a:pt x="0" y="1"/>
                    </a:cubicBezTo>
                    <a:cubicBezTo>
                      <a:pt x="0" y="1"/>
                      <a:pt x="0" y="2"/>
                      <a:pt x="0" y="2"/>
                    </a:cubicBezTo>
                    <a:cubicBezTo>
                      <a:pt x="0" y="1"/>
                      <a:pt x="0" y="1"/>
                      <a:pt x="0" y="1"/>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2" name="Freeform 1897"/>
              <p:cNvSpPr/>
              <p:nvPr/>
            </p:nvSpPr>
            <p:spPr bwMode="auto">
              <a:xfrm>
                <a:off x="1299" y="2795"/>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3" name="Freeform 1898"/>
              <p:cNvSpPr/>
              <p:nvPr/>
            </p:nvSpPr>
            <p:spPr bwMode="auto">
              <a:xfrm>
                <a:off x="1299" y="279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4" name="Freeform 1899"/>
              <p:cNvSpPr/>
              <p:nvPr/>
            </p:nvSpPr>
            <p:spPr bwMode="auto">
              <a:xfrm>
                <a:off x="1299"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5" name="Freeform 1900"/>
              <p:cNvSpPr/>
              <p:nvPr/>
            </p:nvSpPr>
            <p:spPr bwMode="auto">
              <a:xfrm>
                <a:off x="1296" y="2793"/>
                <a:ext cx="3" cy="4"/>
              </a:xfrm>
              <a:custGeom>
                <a:avLst/>
                <a:gdLst>
                  <a:gd name="T0" fmla="*/ 0 w 1"/>
                  <a:gd name="T1" fmla="*/ 2 h 2"/>
                  <a:gd name="T2" fmla="*/ 1 w 1"/>
                  <a:gd name="T3" fmla="*/ 2 h 2"/>
                  <a:gd name="T4" fmla="*/ 1 w 1"/>
                  <a:gd name="T5" fmla="*/ 2 h 2"/>
                  <a:gd name="T6" fmla="*/ 1 w 1"/>
                  <a:gd name="T7" fmla="*/ 1 h 2"/>
                  <a:gd name="T8" fmla="*/ 1 w 1"/>
                  <a:gd name="T9" fmla="*/ 1 h 2"/>
                  <a:gd name="T10" fmla="*/ 1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1" y="2"/>
                    </a:cubicBezTo>
                    <a:cubicBezTo>
                      <a:pt x="1" y="2"/>
                      <a:pt x="1" y="2"/>
                      <a:pt x="1" y="2"/>
                    </a:cubicBezTo>
                    <a:cubicBezTo>
                      <a:pt x="0" y="2"/>
                      <a:pt x="0" y="1"/>
                      <a:pt x="1" y="1"/>
                    </a:cubicBezTo>
                    <a:cubicBezTo>
                      <a:pt x="1" y="1"/>
                      <a:pt x="1" y="2"/>
                      <a:pt x="1" y="1"/>
                    </a:cubicBezTo>
                    <a:cubicBezTo>
                      <a:pt x="1" y="0"/>
                      <a:pt x="1" y="0"/>
                      <a:pt x="1"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6" name="Freeform 1901"/>
              <p:cNvSpPr/>
              <p:nvPr/>
            </p:nvSpPr>
            <p:spPr bwMode="auto">
              <a:xfrm>
                <a:off x="1299"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7" name="Freeform 1902"/>
              <p:cNvSpPr/>
              <p:nvPr/>
            </p:nvSpPr>
            <p:spPr bwMode="auto">
              <a:xfrm>
                <a:off x="1299" y="27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8" name="Freeform 1903"/>
              <p:cNvSpPr/>
              <p:nvPr/>
            </p:nvSpPr>
            <p:spPr bwMode="auto">
              <a:xfrm>
                <a:off x="1296" y="2793"/>
                <a:ext cx="0" cy="4"/>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9" name="Freeform 1904"/>
              <p:cNvSpPr/>
              <p:nvPr/>
            </p:nvSpPr>
            <p:spPr bwMode="auto">
              <a:xfrm>
                <a:off x="1296" y="279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0" name="Freeform 1905"/>
              <p:cNvSpPr/>
              <p:nvPr/>
            </p:nvSpPr>
            <p:spPr bwMode="auto">
              <a:xfrm>
                <a:off x="1294" y="2790"/>
                <a:ext cx="2" cy="5"/>
              </a:xfrm>
              <a:custGeom>
                <a:avLst/>
                <a:gdLst>
                  <a:gd name="T0" fmla="*/ 0 w 1"/>
                  <a:gd name="T1" fmla="*/ 2 h 2"/>
                  <a:gd name="T2" fmla="*/ 1 w 1"/>
                  <a:gd name="T3" fmla="*/ 1 h 2"/>
                  <a:gd name="T4" fmla="*/ 1 w 1"/>
                  <a:gd name="T5" fmla="*/ 2 h 2"/>
                  <a:gd name="T6" fmla="*/ 1 w 1"/>
                  <a:gd name="T7" fmla="*/ 1 h 2"/>
                  <a:gd name="T8" fmla="*/ 1 w 1"/>
                  <a:gd name="T9" fmla="*/ 2 h 2"/>
                  <a:gd name="T10" fmla="*/ 1 w 1"/>
                  <a:gd name="T11" fmla="*/ 2 h 2"/>
                  <a:gd name="T12" fmla="*/ 1 w 1"/>
                  <a:gd name="T13" fmla="*/ 2 h 2"/>
                  <a:gd name="T14" fmla="*/ 1 w 1"/>
                  <a:gd name="T15" fmla="*/ 1 h 2"/>
                  <a:gd name="T16" fmla="*/ 1 w 1"/>
                  <a:gd name="T17" fmla="*/ 1 h 2"/>
                  <a:gd name="T18" fmla="*/ 1 w 1"/>
                  <a:gd name="T19" fmla="*/ 1 h 2"/>
                  <a:gd name="T20" fmla="*/ 1 w 1"/>
                  <a:gd name="T21" fmla="*/ 0 h 2"/>
                  <a:gd name="T22" fmla="*/ 0 w 1"/>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
                    <a:moveTo>
                      <a:pt x="0" y="2"/>
                    </a:moveTo>
                    <a:cubicBezTo>
                      <a:pt x="1" y="1"/>
                      <a:pt x="1" y="1"/>
                      <a:pt x="1" y="1"/>
                    </a:cubicBezTo>
                    <a:cubicBezTo>
                      <a:pt x="1" y="1"/>
                      <a:pt x="1" y="2"/>
                      <a:pt x="1" y="2"/>
                    </a:cubicBezTo>
                    <a:cubicBezTo>
                      <a:pt x="1" y="2"/>
                      <a:pt x="1" y="1"/>
                      <a:pt x="1" y="1"/>
                    </a:cubicBezTo>
                    <a:cubicBezTo>
                      <a:pt x="1" y="2"/>
                      <a:pt x="1" y="2"/>
                      <a:pt x="1" y="2"/>
                    </a:cubicBezTo>
                    <a:cubicBezTo>
                      <a:pt x="1" y="2"/>
                      <a:pt x="1" y="2"/>
                      <a:pt x="1" y="2"/>
                    </a:cubicBezTo>
                    <a:cubicBezTo>
                      <a:pt x="1" y="2"/>
                      <a:pt x="1" y="2"/>
                      <a:pt x="1" y="2"/>
                    </a:cubicBezTo>
                    <a:cubicBezTo>
                      <a:pt x="1" y="1"/>
                      <a:pt x="1" y="1"/>
                      <a:pt x="1" y="1"/>
                    </a:cubicBezTo>
                    <a:cubicBezTo>
                      <a:pt x="1" y="1"/>
                      <a:pt x="1" y="2"/>
                      <a:pt x="1" y="1"/>
                    </a:cubicBezTo>
                    <a:cubicBezTo>
                      <a:pt x="1" y="1"/>
                      <a:pt x="1" y="1"/>
                      <a:pt x="1" y="1"/>
                    </a:cubicBezTo>
                    <a:cubicBezTo>
                      <a:pt x="1" y="1"/>
                      <a:pt x="1" y="0"/>
                      <a:pt x="1" y="0"/>
                    </a:cubicBezTo>
                    <a:cubicBezTo>
                      <a:pt x="0" y="0"/>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1" name="Rectangle 1906"/>
              <p:cNvSpPr>
                <a:spLocks noChangeArrowheads="1"/>
              </p:cNvSpPr>
              <p:nvPr/>
            </p:nvSpPr>
            <p:spPr bwMode="auto">
              <a:xfrm>
                <a:off x="1294" y="279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62" name="Freeform 1907"/>
              <p:cNvSpPr/>
              <p:nvPr/>
            </p:nvSpPr>
            <p:spPr bwMode="auto">
              <a:xfrm>
                <a:off x="1294" y="2790"/>
                <a:ext cx="0" cy="5"/>
              </a:xfrm>
              <a:custGeom>
                <a:avLst/>
                <a:gdLst>
                  <a:gd name="T0" fmla="*/ 2 h 2"/>
                  <a:gd name="T1" fmla="*/ 2 h 2"/>
                  <a:gd name="T2" fmla="*/ 2 h 2"/>
                  <a:gd name="T3" fmla="*/ 1 h 2"/>
                  <a:gd name="T4" fmla="*/ 2 h 2"/>
                  <a:gd name="T5" fmla="*/ 0 h 2"/>
                  <a:gd name="T6" fmla="*/ 1 h 2"/>
                  <a:gd name="T7" fmla="*/ 1 h 2"/>
                  <a:gd name="T8" fmla="*/ 1 h 2"/>
                  <a:gd name="T9" fmla="*/ 1 h 2"/>
                  <a:gd name="T10" fmla="*/ 2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2">
                    <a:moveTo>
                      <a:pt x="0" y="2"/>
                    </a:moveTo>
                    <a:cubicBezTo>
                      <a:pt x="0" y="2"/>
                      <a:pt x="0" y="2"/>
                      <a:pt x="0" y="2"/>
                    </a:cubicBezTo>
                    <a:cubicBezTo>
                      <a:pt x="0" y="2"/>
                      <a:pt x="0" y="2"/>
                      <a:pt x="0" y="2"/>
                    </a:cubicBezTo>
                    <a:cubicBezTo>
                      <a:pt x="0" y="1"/>
                      <a:pt x="0" y="1"/>
                      <a:pt x="0" y="1"/>
                    </a:cubicBezTo>
                    <a:cubicBezTo>
                      <a:pt x="0" y="0"/>
                      <a:pt x="0" y="2"/>
                      <a:pt x="0" y="2"/>
                    </a:cubicBezTo>
                    <a:cubicBezTo>
                      <a:pt x="0" y="1"/>
                      <a:pt x="0" y="1"/>
                      <a:pt x="0" y="0"/>
                    </a:cubicBezTo>
                    <a:cubicBezTo>
                      <a:pt x="0" y="1"/>
                      <a:pt x="0" y="1"/>
                      <a:pt x="0" y="1"/>
                    </a:cubicBezTo>
                    <a:cubicBezTo>
                      <a:pt x="0" y="0"/>
                      <a:pt x="0" y="1"/>
                      <a:pt x="0" y="1"/>
                    </a:cubicBezTo>
                    <a:cubicBezTo>
                      <a:pt x="0"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745" name="Group 2109"/>
            <p:cNvGrpSpPr/>
            <p:nvPr/>
          </p:nvGrpSpPr>
          <p:grpSpPr bwMode="auto">
            <a:xfrm>
              <a:off x="1247" y="2702"/>
              <a:ext cx="57" cy="105"/>
              <a:chOff x="1247" y="2702"/>
              <a:chExt cx="57" cy="105"/>
            </a:xfrm>
          </p:grpSpPr>
          <p:sp>
            <p:nvSpPr>
              <p:cNvPr id="2063" name="Freeform 1909"/>
              <p:cNvSpPr/>
              <p:nvPr/>
            </p:nvSpPr>
            <p:spPr bwMode="auto">
              <a:xfrm>
                <a:off x="1294" y="2795"/>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4" name="Freeform 1910"/>
              <p:cNvSpPr/>
              <p:nvPr/>
            </p:nvSpPr>
            <p:spPr bwMode="auto">
              <a:xfrm>
                <a:off x="1294" y="27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5" name="Rectangle 1911"/>
              <p:cNvSpPr>
                <a:spLocks noChangeArrowheads="1"/>
              </p:cNvSpPr>
              <p:nvPr/>
            </p:nvSpPr>
            <p:spPr bwMode="auto">
              <a:xfrm>
                <a:off x="1294" y="279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6" name="Freeform 1912"/>
              <p:cNvSpPr/>
              <p:nvPr/>
            </p:nvSpPr>
            <p:spPr bwMode="auto">
              <a:xfrm>
                <a:off x="1285" y="2790"/>
                <a:ext cx="9" cy="7"/>
              </a:xfrm>
              <a:custGeom>
                <a:avLst/>
                <a:gdLst>
                  <a:gd name="T0" fmla="*/ 0 w 4"/>
                  <a:gd name="T1" fmla="*/ 0 h 3"/>
                  <a:gd name="T2" fmla="*/ 1 w 4"/>
                  <a:gd name="T3" fmla="*/ 1 h 3"/>
                  <a:gd name="T4" fmla="*/ 0 w 4"/>
                  <a:gd name="T5" fmla="*/ 2 h 3"/>
                  <a:gd name="T6" fmla="*/ 0 w 4"/>
                  <a:gd name="T7" fmla="*/ 3 h 3"/>
                  <a:gd name="T8" fmla="*/ 1 w 4"/>
                  <a:gd name="T9" fmla="*/ 2 h 3"/>
                  <a:gd name="T10" fmla="*/ 0 w 4"/>
                  <a:gd name="T11" fmla="*/ 3 h 3"/>
                  <a:gd name="T12" fmla="*/ 1 w 4"/>
                  <a:gd name="T13" fmla="*/ 3 h 3"/>
                  <a:gd name="T14" fmla="*/ 1 w 4"/>
                  <a:gd name="T15" fmla="*/ 2 h 3"/>
                  <a:gd name="T16" fmla="*/ 3 w 4"/>
                  <a:gd name="T17" fmla="*/ 3 h 3"/>
                  <a:gd name="T18" fmla="*/ 3 w 4"/>
                  <a:gd name="T19" fmla="*/ 1 h 3"/>
                  <a:gd name="T20" fmla="*/ 3 w 4"/>
                  <a:gd name="T21" fmla="*/ 2 h 3"/>
                  <a:gd name="T22" fmla="*/ 3 w 4"/>
                  <a:gd name="T23" fmla="*/ 2 h 3"/>
                  <a:gd name="T24" fmla="*/ 3 w 4"/>
                  <a:gd name="T25" fmla="*/ 2 h 3"/>
                  <a:gd name="T26" fmla="*/ 3 w 4"/>
                  <a:gd name="T27" fmla="*/ 1 h 3"/>
                  <a:gd name="T28" fmla="*/ 4 w 4"/>
                  <a:gd name="T29" fmla="*/ 2 h 3"/>
                  <a:gd name="T30" fmla="*/ 4 w 4"/>
                  <a:gd name="T31" fmla="*/ 2 h 3"/>
                  <a:gd name="T32" fmla="*/ 4 w 4"/>
                  <a:gd name="T33" fmla="*/ 1 h 3"/>
                  <a:gd name="T34" fmla="*/ 4 w 4"/>
                  <a:gd name="T35" fmla="*/ 0 h 3"/>
                  <a:gd name="T36" fmla="*/ 3 w 4"/>
                  <a:gd name="T37" fmla="*/ 2 h 3"/>
                  <a:gd name="T38" fmla="*/ 3 w 4"/>
                  <a:gd name="T39" fmla="*/ 1 h 3"/>
                  <a:gd name="T40" fmla="*/ 2 w 4"/>
                  <a:gd name="T41" fmla="*/ 1 h 3"/>
                  <a:gd name="T42" fmla="*/ 2 w 4"/>
                  <a:gd name="T43" fmla="*/ 2 h 3"/>
                  <a:gd name="T44" fmla="*/ 2 w 4"/>
                  <a:gd name="T45" fmla="*/ 1 h 3"/>
                  <a:gd name="T46" fmla="*/ 2 w 4"/>
                  <a:gd name="T47" fmla="*/ 2 h 3"/>
                  <a:gd name="T48" fmla="*/ 2 w 4"/>
                  <a:gd name="T49" fmla="*/ 1 h 3"/>
                  <a:gd name="T50" fmla="*/ 2 w 4"/>
                  <a:gd name="T51" fmla="*/ 2 h 3"/>
                  <a:gd name="T52" fmla="*/ 1 w 4"/>
                  <a:gd name="T53" fmla="*/ 0 h 3"/>
                  <a:gd name="T54" fmla="*/ 1 w 4"/>
                  <a:gd name="T55" fmla="*/ 1 h 3"/>
                  <a:gd name="T56" fmla="*/ 1 w 4"/>
                  <a:gd name="T57" fmla="*/ 2 h 3"/>
                  <a:gd name="T58" fmla="*/ 1 w 4"/>
                  <a:gd name="T59" fmla="*/ 1 h 3"/>
                  <a:gd name="T60" fmla="*/ 1 w 4"/>
                  <a:gd name="T61" fmla="*/ 1 h 3"/>
                  <a:gd name="T62" fmla="*/ 1 w 4"/>
                  <a:gd name="T63" fmla="*/ 2 h 3"/>
                  <a:gd name="T64" fmla="*/ 1 w 4"/>
                  <a:gd name="T65" fmla="*/ 2 h 3"/>
                  <a:gd name="T66" fmla="*/ 1 w 4"/>
                  <a:gd name="T67" fmla="*/ 0 h 3"/>
                  <a:gd name="T68" fmla="*/ 1 w 4"/>
                  <a:gd name="T69" fmla="*/ 0 h 3"/>
                  <a:gd name="T70" fmla="*/ 1 w 4"/>
                  <a:gd name="T71" fmla="*/ 1 h 3"/>
                  <a:gd name="T72" fmla="*/ 0 w 4"/>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3">
                    <a:moveTo>
                      <a:pt x="0" y="0"/>
                    </a:moveTo>
                    <a:cubicBezTo>
                      <a:pt x="0" y="1"/>
                      <a:pt x="0" y="1"/>
                      <a:pt x="1" y="1"/>
                    </a:cubicBezTo>
                    <a:cubicBezTo>
                      <a:pt x="0" y="1"/>
                      <a:pt x="0" y="1"/>
                      <a:pt x="0" y="2"/>
                    </a:cubicBezTo>
                    <a:cubicBezTo>
                      <a:pt x="0" y="2"/>
                      <a:pt x="0" y="2"/>
                      <a:pt x="0" y="3"/>
                    </a:cubicBezTo>
                    <a:cubicBezTo>
                      <a:pt x="0" y="3"/>
                      <a:pt x="0" y="2"/>
                      <a:pt x="1" y="2"/>
                    </a:cubicBezTo>
                    <a:cubicBezTo>
                      <a:pt x="0" y="3"/>
                      <a:pt x="0" y="3"/>
                      <a:pt x="0" y="3"/>
                    </a:cubicBezTo>
                    <a:cubicBezTo>
                      <a:pt x="1" y="3"/>
                      <a:pt x="1" y="2"/>
                      <a:pt x="1" y="3"/>
                    </a:cubicBezTo>
                    <a:cubicBezTo>
                      <a:pt x="1" y="3"/>
                      <a:pt x="1" y="2"/>
                      <a:pt x="1" y="2"/>
                    </a:cubicBezTo>
                    <a:cubicBezTo>
                      <a:pt x="2" y="3"/>
                      <a:pt x="2" y="2"/>
                      <a:pt x="3" y="3"/>
                    </a:cubicBezTo>
                    <a:cubicBezTo>
                      <a:pt x="3" y="1"/>
                      <a:pt x="3" y="1"/>
                      <a:pt x="3" y="1"/>
                    </a:cubicBezTo>
                    <a:cubicBezTo>
                      <a:pt x="3" y="2"/>
                      <a:pt x="3" y="1"/>
                      <a:pt x="3" y="2"/>
                    </a:cubicBezTo>
                    <a:cubicBezTo>
                      <a:pt x="3" y="2"/>
                      <a:pt x="3" y="2"/>
                      <a:pt x="3" y="2"/>
                    </a:cubicBezTo>
                    <a:cubicBezTo>
                      <a:pt x="3" y="3"/>
                      <a:pt x="3" y="2"/>
                      <a:pt x="3" y="2"/>
                    </a:cubicBezTo>
                    <a:cubicBezTo>
                      <a:pt x="3" y="2"/>
                      <a:pt x="3" y="1"/>
                      <a:pt x="3" y="1"/>
                    </a:cubicBezTo>
                    <a:cubicBezTo>
                      <a:pt x="3" y="2"/>
                      <a:pt x="3" y="1"/>
                      <a:pt x="4" y="2"/>
                    </a:cubicBezTo>
                    <a:cubicBezTo>
                      <a:pt x="4" y="3"/>
                      <a:pt x="4" y="1"/>
                      <a:pt x="4" y="2"/>
                    </a:cubicBezTo>
                    <a:cubicBezTo>
                      <a:pt x="4" y="1"/>
                      <a:pt x="4" y="1"/>
                      <a:pt x="4" y="1"/>
                    </a:cubicBezTo>
                    <a:cubicBezTo>
                      <a:pt x="4" y="0"/>
                      <a:pt x="4" y="1"/>
                      <a:pt x="4" y="0"/>
                    </a:cubicBezTo>
                    <a:cubicBezTo>
                      <a:pt x="3" y="0"/>
                      <a:pt x="3" y="1"/>
                      <a:pt x="3" y="2"/>
                    </a:cubicBezTo>
                    <a:cubicBezTo>
                      <a:pt x="3" y="1"/>
                      <a:pt x="3" y="1"/>
                      <a:pt x="3" y="1"/>
                    </a:cubicBezTo>
                    <a:cubicBezTo>
                      <a:pt x="3" y="2"/>
                      <a:pt x="2" y="2"/>
                      <a:pt x="2" y="1"/>
                    </a:cubicBezTo>
                    <a:cubicBezTo>
                      <a:pt x="2" y="1"/>
                      <a:pt x="2" y="0"/>
                      <a:pt x="2" y="2"/>
                    </a:cubicBezTo>
                    <a:cubicBezTo>
                      <a:pt x="2" y="1"/>
                      <a:pt x="2" y="1"/>
                      <a:pt x="2" y="1"/>
                    </a:cubicBezTo>
                    <a:cubicBezTo>
                      <a:pt x="2" y="2"/>
                      <a:pt x="2" y="2"/>
                      <a:pt x="2" y="2"/>
                    </a:cubicBezTo>
                    <a:cubicBezTo>
                      <a:pt x="2" y="2"/>
                      <a:pt x="2" y="1"/>
                      <a:pt x="2" y="1"/>
                    </a:cubicBezTo>
                    <a:cubicBezTo>
                      <a:pt x="2" y="2"/>
                      <a:pt x="2" y="2"/>
                      <a:pt x="2" y="2"/>
                    </a:cubicBezTo>
                    <a:cubicBezTo>
                      <a:pt x="1" y="0"/>
                      <a:pt x="1" y="0"/>
                      <a:pt x="1" y="0"/>
                    </a:cubicBezTo>
                    <a:cubicBezTo>
                      <a:pt x="1" y="1"/>
                      <a:pt x="1" y="1"/>
                      <a:pt x="1" y="1"/>
                    </a:cubicBezTo>
                    <a:cubicBezTo>
                      <a:pt x="1" y="1"/>
                      <a:pt x="1" y="1"/>
                      <a:pt x="1" y="2"/>
                    </a:cubicBezTo>
                    <a:cubicBezTo>
                      <a:pt x="1" y="2"/>
                      <a:pt x="1" y="1"/>
                      <a:pt x="1" y="1"/>
                    </a:cubicBezTo>
                    <a:cubicBezTo>
                      <a:pt x="1" y="0"/>
                      <a:pt x="1" y="2"/>
                      <a:pt x="1" y="1"/>
                    </a:cubicBezTo>
                    <a:cubicBezTo>
                      <a:pt x="1" y="2"/>
                      <a:pt x="1" y="2"/>
                      <a:pt x="1" y="2"/>
                    </a:cubicBezTo>
                    <a:cubicBezTo>
                      <a:pt x="1" y="2"/>
                      <a:pt x="1" y="1"/>
                      <a:pt x="1" y="2"/>
                    </a:cubicBezTo>
                    <a:cubicBezTo>
                      <a:pt x="1" y="1"/>
                      <a:pt x="1" y="1"/>
                      <a:pt x="1" y="0"/>
                    </a:cubicBezTo>
                    <a:cubicBezTo>
                      <a:pt x="1" y="0"/>
                      <a:pt x="1" y="0"/>
                      <a:pt x="1" y="0"/>
                    </a:cubicBezTo>
                    <a:cubicBezTo>
                      <a:pt x="1" y="1"/>
                      <a:pt x="1" y="1"/>
                      <a:pt x="1" y="1"/>
                    </a:cubicBezTo>
                    <a:cubicBezTo>
                      <a:pt x="1"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7" name="Rectangle 1913"/>
              <p:cNvSpPr>
                <a:spLocks noChangeArrowheads="1"/>
              </p:cNvSpPr>
              <p:nvPr/>
            </p:nvSpPr>
            <p:spPr bwMode="auto">
              <a:xfrm>
                <a:off x="1287" y="279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8" name="Freeform 1914"/>
              <p:cNvSpPr/>
              <p:nvPr/>
            </p:nvSpPr>
            <p:spPr bwMode="auto">
              <a:xfrm>
                <a:off x="1285" y="27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9" name="Freeform 1915"/>
              <p:cNvSpPr/>
              <p:nvPr/>
            </p:nvSpPr>
            <p:spPr bwMode="auto">
              <a:xfrm>
                <a:off x="1287" y="27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0" name="Freeform 1916"/>
              <p:cNvSpPr/>
              <p:nvPr/>
            </p:nvSpPr>
            <p:spPr bwMode="auto">
              <a:xfrm>
                <a:off x="1287" y="27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1" name="Freeform 1917"/>
              <p:cNvSpPr/>
              <p:nvPr/>
            </p:nvSpPr>
            <p:spPr bwMode="auto">
              <a:xfrm>
                <a:off x="1289" y="27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2" name="Rectangle 1918"/>
              <p:cNvSpPr>
                <a:spLocks noChangeArrowheads="1"/>
              </p:cNvSpPr>
              <p:nvPr/>
            </p:nvSpPr>
            <p:spPr bwMode="auto">
              <a:xfrm>
                <a:off x="1287" y="279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3" name="Freeform 1919"/>
              <p:cNvSpPr/>
              <p:nvPr/>
            </p:nvSpPr>
            <p:spPr bwMode="auto">
              <a:xfrm>
                <a:off x="1280" y="2790"/>
                <a:ext cx="5" cy="10"/>
              </a:xfrm>
              <a:custGeom>
                <a:avLst/>
                <a:gdLst>
                  <a:gd name="T0" fmla="*/ 0 w 2"/>
                  <a:gd name="T1" fmla="*/ 3 h 4"/>
                  <a:gd name="T2" fmla="*/ 1 w 2"/>
                  <a:gd name="T3" fmla="*/ 3 h 4"/>
                  <a:gd name="T4" fmla="*/ 1 w 2"/>
                  <a:gd name="T5" fmla="*/ 2 h 4"/>
                  <a:gd name="T6" fmla="*/ 1 w 2"/>
                  <a:gd name="T7" fmla="*/ 3 h 4"/>
                  <a:gd name="T8" fmla="*/ 2 w 2"/>
                  <a:gd name="T9" fmla="*/ 2 h 4"/>
                  <a:gd name="T10" fmla="*/ 2 w 2"/>
                  <a:gd name="T11" fmla="*/ 3 h 4"/>
                  <a:gd name="T12" fmla="*/ 2 w 2"/>
                  <a:gd name="T13" fmla="*/ 1 h 4"/>
                  <a:gd name="T14" fmla="*/ 2 w 2"/>
                  <a:gd name="T15" fmla="*/ 3 h 4"/>
                  <a:gd name="T16" fmla="*/ 2 w 2"/>
                  <a:gd name="T17" fmla="*/ 3 h 4"/>
                  <a:gd name="T18" fmla="*/ 2 w 2"/>
                  <a:gd name="T19" fmla="*/ 2 h 4"/>
                  <a:gd name="T20" fmla="*/ 2 w 2"/>
                  <a:gd name="T21" fmla="*/ 1 h 4"/>
                  <a:gd name="T22" fmla="*/ 2 w 2"/>
                  <a:gd name="T23" fmla="*/ 1 h 4"/>
                  <a:gd name="T24" fmla="*/ 2 w 2"/>
                  <a:gd name="T25" fmla="*/ 1 h 4"/>
                  <a:gd name="T26" fmla="*/ 2 w 2"/>
                  <a:gd name="T27" fmla="*/ 1 h 4"/>
                  <a:gd name="T28" fmla="*/ 2 w 2"/>
                  <a:gd name="T29" fmla="*/ 1 h 4"/>
                  <a:gd name="T30" fmla="*/ 2 w 2"/>
                  <a:gd name="T31" fmla="*/ 0 h 4"/>
                  <a:gd name="T32" fmla="*/ 2 w 2"/>
                  <a:gd name="T33" fmla="*/ 1 h 4"/>
                  <a:gd name="T34" fmla="*/ 2 w 2"/>
                  <a:gd name="T35" fmla="*/ 1 h 4"/>
                  <a:gd name="T36" fmla="*/ 2 w 2"/>
                  <a:gd name="T37" fmla="*/ 2 h 4"/>
                  <a:gd name="T38" fmla="*/ 2 w 2"/>
                  <a:gd name="T39" fmla="*/ 1 h 4"/>
                  <a:gd name="T40" fmla="*/ 2 w 2"/>
                  <a:gd name="T41" fmla="*/ 1 h 4"/>
                  <a:gd name="T42" fmla="*/ 1 w 2"/>
                  <a:gd name="T43" fmla="*/ 0 h 4"/>
                  <a:gd name="T44" fmla="*/ 1 w 2"/>
                  <a:gd name="T45" fmla="*/ 1 h 4"/>
                  <a:gd name="T46" fmla="*/ 1 w 2"/>
                  <a:gd name="T47" fmla="*/ 0 h 4"/>
                  <a:gd name="T48" fmla="*/ 1 w 2"/>
                  <a:gd name="T49" fmla="*/ 2 h 4"/>
                  <a:gd name="T50" fmla="*/ 1 w 2"/>
                  <a:gd name="T51" fmla="*/ 1 h 4"/>
                  <a:gd name="T52" fmla="*/ 1 w 2"/>
                  <a:gd name="T53" fmla="*/ 1 h 4"/>
                  <a:gd name="T54" fmla="*/ 1 w 2"/>
                  <a:gd name="T55" fmla="*/ 1 h 4"/>
                  <a:gd name="T56" fmla="*/ 1 w 2"/>
                  <a:gd name="T57" fmla="*/ 1 h 4"/>
                  <a:gd name="T58" fmla="*/ 1 w 2"/>
                  <a:gd name="T59" fmla="*/ 2 h 4"/>
                  <a:gd name="T60" fmla="*/ 0 w 2"/>
                  <a:gd name="T61" fmla="*/ 2 h 4"/>
                  <a:gd name="T62" fmla="*/ 0 w 2"/>
                  <a:gd name="T63" fmla="*/ 2 h 4"/>
                  <a:gd name="T64" fmla="*/ 0 w 2"/>
                  <a:gd name="T65" fmla="*/ 3 h 4"/>
                  <a:gd name="T66" fmla="*/ 0 w 2"/>
                  <a:gd name="T67" fmla="*/ 2 h 4"/>
                  <a:gd name="T68" fmla="*/ 0 w 2"/>
                  <a:gd name="T6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4">
                    <a:moveTo>
                      <a:pt x="0" y="3"/>
                    </a:moveTo>
                    <a:cubicBezTo>
                      <a:pt x="0" y="4"/>
                      <a:pt x="1" y="3"/>
                      <a:pt x="1" y="3"/>
                    </a:cubicBezTo>
                    <a:cubicBezTo>
                      <a:pt x="1" y="3"/>
                      <a:pt x="1" y="2"/>
                      <a:pt x="1" y="2"/>
                    </a:cubicBezTo>
                    <a:cubicBezTo>
                      <a:pt x="1" y="3"/>
                      <a:pt x="1" y="3"/>
                      <a:pt x="1" y="3"/>
                    </a:cubicBezTo>
                    <a:cubicBezTo>
                      <a:pt x="1" y="3"/>
                      <a:pt x="1" y="3"/>
                      <a:pt x="2" y="2"/>
                    </a:cubicBezTo>
                    <a:cubicBezTo>
                      <a:pt x="2" y="3"/>
                      <a:pt x="2" y="3"/>
                      <a:pt x="2" y="3"/>
                    </a:cubicBezTo>
                    <a:cubicBezTo>
                      <a:pt x="2" y="3"/>
                      <a:pt x="2" y="1"/>
                      <a:pt x="2" y="1"/>
                    </a:cubicBezTo>
                    <a:cubicBezTo>
                      <a:pt x="2" y="2"/>
                      <a:pt x="2" y="2"/>
                      <a:pt x="2" y="3"/>
                    </a:cubicBezTo>
                    <a:cubicBezTo>
                      <a:pt x="2" y="3"/>
                      <a:pt x="2" y="3"/>
                      <a:pt x="2" y="3"/>
                    </a:cubicBezTo>
                    <a:cubicBezTo>
                      <a:pt x="2" y="3"/>
                      <a:pt x="2" y="2"/>
                      <a:pt x="2" y="2"/>
                    </a:cubicBezTo>
                    <a:cubicBezTo>
                      <a:pt x="2" y="2"/>
                      <a:pt x="2" y="2"/>
                      <a:pt x="2" y="1"/>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cubicBezTo>
                      <a:pt x="2" y="1"/>
                      <a:pt x="2" y="1"/>
                      <a:pt x="2" y="1"/>
                    </a:cubicBezTo>
                    <a:cubicBezTo>
                      <a:pt x="2" y="1"/>
                      <a:pt x="2" y="1"/>
                      <a:pt x="2" y="1"/>
                    </a:cubicBezTo>
                    <a:cubicBezTo>
                      <a:pt x="2" y="1"/>
                      <a:pt x="2" y="1"/>
                      <a:pt x="2" y="2"/>
                    </a:cubicBezTo>
                    <a:cubicBezTo>
                      <a:pt x="2" y="1"/>
                      <a:pt x="2" y="1"/>
                      <a:pt x="2" y="1"/>
                    </a:cubicBezTo>
                    <a:cubicBezTo>
                      <a:pt x="2" y="1"/>
                      <a:pt x="2" y="1"/>
                      <a:pt x="2" y="1"/>
                    </a:cubicBezTo>
                    <a:cubicBezTo>
                      <a:pt x="1" y="1"/>
                      <a:pt x="2" y="0"/>
                      <a:pt x="1" y="0"/>
                    </a:cubicBezTo>
                    <a:cubicBezTo>
                      <a:pt x="1" y="1"/>
                      <a:pt x="1" y="1"/>
                      <a:pt x="1" y="1"/>
                    </a:cubicBezTo>
                    <a:cubicBezTo>
                      <a:pt x="1" y="1"/>
                      <a:pt x="1" y="1"/>
                      <a:pt x="1" y="0"/>
                    </a:cubicBezTo>
                    <a:cubicBezTo>
                      <a:pt x="1" y="1"/>
                      <a:pt x="1" y="2"/>
                      <a:pt x="1" y="2"/>
                    </a:cubicBezTo>
                    <a:cubicBezTo>
                      <a:pt x="1" y="1"/>
                      <a:pt x="1" y="2"/>
                      <a:pt x="1" y="1"/>
                    </a:cubicBezTo>
                    <a:cubicBezTo>
                      <a:pt x="1" y="1"/>
                      <a:pt x="1" y="1"/>
                      <a:pt x="1" y="1"/>
                    </a:cubicBezTo>
                    <a:cubicBezTo>
                      <a:pt x="1" y="1"/>
                      <a:pt x="1" y="1"/>
                      <a:pt x="1" y="1"/>
                    </a:cubicBezTo>
                    <a:cubicBezTo>
                      <a:pt x="1" y="2"/>
                      <a:pt x="1" y="0"/>
                      <a:pt x="1" y="1"/>
                    </a:cubicBezTo>
                    <a:cubicBezTo>
                      <a:pt x="1" y="2"/>
                      <a:pt x="1" y="2"/>
                      <a:pt x="1" y="2"/>
                    </a:cubicBezTo>
                    <a:cubicBezTo>
                      <a:pt x="1" y="2"/>
                      <a:pt x="1" y="2"/>
                      <a:pt x="0" y="2"/>
                    </a:cubicBezTo>
                    <a:cubicBezTo>
                      <a:pt x="0" y="2"/>
                      <a:pt x="0" y="2"/>
                      <a:pt x="0" y="2"/>
                    </a:cubicBezTo>
                    <a:cubicBezTo>
                      <a:pt x="0" y="2"/>
                      <a:pt x="0" y="2"/>
                      <a:pt x="0" y="3"/>
                    </a:cubicBezTo>
                    <a:cubicBezTo>
                      <a:pt x="0" y="3"/>
                      <a:pt x="0" y="2"/>
                      <a:pt x="0" y="2"/>
                    </a:cubicBezTo>
                    <a:cubicBezTo>
                      <a:pt x="0" y="2"/>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4" name="Freeform 1920"/>
              <p:cNvSpPr/>
              <p:nvPr/>
            </p:nvSpPr>
            <p:spPr bwMode="auto">
              <a:xfrm>
                <a:off x="1285" y="279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5" name="Freeform 1921"/>
              <p:cNvSpPr/>
              <p:nvPr/>
            </p:nvSpPr>
            <p:spPr bwMode="auto">
              <a:xfrm>
                <a:off x="1277" y="2788"/>
                <a:ext cx="3" cy="12"/>
              </a:xfrm>
              <a:custGeom>
                <a:avLst/>
                <a:gdLst>
                  <a:gd name="T0" fmla="*/ 1 w 1"/>
                  <a:gd name="T1" fmla="*/ 3 h 5"/>
                  <a:gd name="T2" fmla="*/ 1 w 1"/>
                  <a:gd name="T3" fmla="*/ 2 h 5"/>
                  <a:gd name="T4" fmla="*/ 1 w 1"/>
                  <a:gd name="T5" fmla="*/ 3 h 5"/>
                  <a:gd name="T6" fmla="*/ 1 w 1"/>
                  <a:gd name="T7" fmla="*/ 4 h 5"/>
                  <a:gd name="T8" fmla="*/ 1 w 1"/>
                  <a:gd name="T9" fmla="*/ 2 h 5"/>
                  <a:gd name="T10" fmla="*/ 1 w 1"/>
                  <a:gd name="T11" fmla="*/ 2 h 5"/>
                  <a:gd name="T12" fmla="*/ 0 w 1"/>
                  <a:gd name="T13" fmla="*/ 3 h 5"/>
                  <a:gd name="T14" fmla="*/ 0 w 1"/>
                  <a:gd name="T15" fmla="*/ 3 h 5"/>
                  <a:gd name="T16" fmla="*/ 0 w 1"/>
                  <a:gd name="T17" fmla="*/ 3 h 5"/>
                  <a:gd name="T18" fmla="*/ 0 w 1"/>
                  <a:gd name="T19" fmla="*/ 2 h 5"/>
                  <a:gd name="T20" fmla="*/ 0 w 1"/>
                  <a:gd name="T21" fmla="*/ 5 h 5"/>
                  <a:gd name="T22" fmla="*/ 0 w 1"/>
                  <a:gd name="T23" fmla="*/ 4 h 5"/>
                  <a:gd name="T24" fmla="*/ 0 w 1"/>
                  <a:gd name="T25" fmla="*/ 3 h 5"/>
                  <a:gd name="T26" fmla="*/ 0 w 1"/>
                  <a:gd name="T27" fmla="*/ 4 h 5"/>
                  <a:gd name="T28" fmla="*/ 0 w 1"/>
                  <a:gd name="T29" fmla="*/ 4 h 5"/>
                  <a:gd name="T30" fmla="*/ 1 w 1"/>
                  <a:gd name="T31" fmla="*/ 4 h 5"/>
                  <a:gd name="T32" fmla="*/ 1 w 1"/>
                  <a:gd name="T33" fmla="*/ 4 h 5"/>
                  <a:gd name="T34" fmla="*/ 1 w 1"/>
                  <a:gd name="T35" fmla="*/ 4 h 5"/>
                  <a:gd name="T36" fmla="*/ 1 w 1"/>
                  <a:gd name="T37" fmla="*/ 2 h 5"/>
                  <a:gd name="T38" fmla="*/ 1 w 1"/>
                  <a:gd name="T39" fmla="*/ 3 h 5"/>
                  <a:gd name="T40" fmla="*/ 1 w 1"/>
                  <a:gd name="T41" fmla="*/ 2 h 5"/>
                  <a:gd name="T42" fmla="*/ 1 w 1"/>
                  <a:gd name="T43" fmla="*/ 1 h 5"/>
                  <a:gd name="T44" fmla="*/ 1 w 1"/>
                  <a:gd name="T45" fmla="*/ 1 h 5"/>
                  <a:gd name="T46" fmla="*/ 1 w 1"/>
                  <a:gd name="T4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 h="5">
                    <a:moveTo>
                      <a:pt x="1" y="3"/>
                    </a:moveTo>
                    <a:cubicBezTo>
                      <a:pt x="1" y="2"/>
                      <a:pt x="1" y="2"/>
                      <a:pt x="1" y="2"/>
                    </a:cubicBezTo>
                    <a:cubicBezTo>
                      <a:pt x="1" y="2"/>
                      <a:pt x="1" y="3"/>
                      <a:pt x="1" y="3"/>
                    </a:cubicBezTo>
                    <a:cubicBezTo>
                      <a:pt x="1" y="3"/>
                      <a:pt x="1" y="4"/>
                      <a:pt x="1" y="4"/>
                    </a:cubicBezTo>
                    <a:cubicBezTo>
                      <a:pt x="1" y="3"/>
                      <a:pt x="1" y="2"/>
                      <a:pt x="1" y="2"/>
                    </a:cubicBezTo>
                    <a:cubicBezTo>
                      <a:pt x="1" y="2"/>
                      <a:pt x="1" y="2"/>
                      <a:pt x="1" y="2"/>
                    </a:cubicBezTo>
                    <a:cubicBezTo>
                      <a:pt x="1" y="3"/>
                      <a:pt x="0" y="2"/>
                      <a:pt x="0" y="3"/>
                    </a:cubicBezTo>
                    <a:cubicBezTo>
                      <a:pt x="0" y="3"/>
                      <a:pt x="0" y="4"/>
                      <a:pt x="0" y="3"/>
                    </a:cubicBezTo>
                    <a:cubicBezTo>
                      <a:pt x="0" y="3"/>
                      <a:pt x="0" y="3"/>
                      <a:pt x="0" y="3"/>
                    </a:cubicBezTo>
                    <a:cubicBezTo>
                      <a:pt x="0" y="2"/>
                      <a:pt x="0" y="3"/>
                      <a:pt x="0" y="2"/>
                    </a:cubicBezTo>
                    <a:cubicBezTo>
                      <a:pt x="0" y="3"/>
                      <a:pt x="0" y="3"/>
                      <a:pt x="0" y="5"/>
                    </a:cubicBezTo>
                    <a:cubicBezTo>
                      <a:pt x="0" y="5"/>
                      <a:pt x="0" y="5"/>
                      <a:pt x="0" y="4"/>
                    </a:cubicBezTo>
                    <a:cubicBezTo>
                      <a:pt x="0" y="4"/>
                      <a:pt x="0" y="4"/>
                      <a:pt x="0" y="3"/>
                    </a:cubicBezTo>
                    <a:cubicBezTo>
                      <a:pt x="0" y="4"/>
                      <a:pt x="0" y="3"/>
                      <a:pt x="0" y="4"/>
                    </a:cubicBezTo>
                    <a:cubicBezTo>
                      <a:pt x="0" y="4"/>
                      <a:pt x="0" y="4"/>
                      <a:pt x="0" y="4"/>
                    </a:cubicBezTo>
                    <a:cubicBezTo>
                      <a:pt x="0" y="5"/>
                      <a:pt x="1" y="5"/>
                      <a:pt x="1" y="4"/>
                    </a:cubicBezTo>
                    <a:cubicBezTo>
                      <a:pt x="1" y="4"/>
                      <a:pt x="1" y="4"/>
                      <a:pt x="1" y="4"/>
                    </a:cubicBezTo>
                    <a:cubicBezTo>
                      <a:pt x="1" y="4"/>
                      <a:pt x="1" y="4"/>
                      <a:pt x="1" y="4"/>
                    </a:cubicBezTo>
                    <a:cubicBezTo>
                      <a:pt x="1" y="2"/>
                      <a:pt x="1" y="2"/>
                      <a:pt x="1" y="2"/>
                    </a:cubicBezTo>
                    <a:cubicBezTo>
                      <a:pt x="1" y="3"/>
                      <a:pt x="1" y="2"/>
                      <a:pt x="1" y="3"/>
                    </a:cubicBezTo>
                    <a:cubicBezTo>
                      <a:pt x="1" y="2"/>
                      <a:pt x="1" y="2"/>
                      <a:pt x="1" y="2"/>
                    </a:cubicBezTo>
                    <a:cubicBezTo>
                      <a:pt x="1" y="2"/>
                      <a:pt x="1" y="2"/>
                      <a:pt x="1" y="1"/>
                    </a:cubicBezTo>
                    <a:cubicBezTo>
                      <a:pt x="1" y="0"/>
                      <a:pt x="1" y="2"/>
                      <a:pt x="1" y="1"/>
                    </a:cubicBezTo>
                    <a:lnTo>
                      <a:pt x="1"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6" name="Freeform 1922"/>
              <p:cNvSpPr/>
              <p:nvPr/>
            </p:nvSpPr>
            <p:spPr bwMode="auto">
              <a:xfrm>
                <a:off x="1280" y="2793"/>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7" name="Freeform 1923"/>
              <p:cNvSpPr/>
              <p:nvPr/>
            </p:nvSpPr>
            <p:spPr bwMode="auto">
              <a:xfrm>
                <a:off x="1280"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8" name="Rectangle 1924"/>
              <p:cNvSpPr>
                <a:spLocks noChangeArrowheads="1"/>
              </p:cNvSpPr>
              <p:nvPr/>
            </p:nvSpPr>
            <p:spPr bwMode="auto">
              <a:xfrm>
                <a:off x="1277" y="279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79" name="Freeform 1925"/>
              <p:cNvSpPr/>
              <p:nvPr/>
            </p:nvSpPr>
            <p:spPr bwMode="auto">
              <a:xfrm>
                <a:off x="1275" y="2795"/>
                <a:ext cx="2" cy="5"/>
              </a:xfrm>
              <a:custGeom>
                <a:avLst/>
                <a:gdLst>
                  <a:gd name="T0" fmla="*/ 0 w 1"/>
                  <a:gd name="T1" fmla="*/ 2 h 2"/>
                  <a:gd name="T2" fmla="*/ 1 w 1"/>
                  <a:gd name="T3" fmla="*/ 2 h 2"/>
                  <a:gd name="T4" fmla="*/ 1 w 1"/>
                  <a:gd name="T5" fmla="*/ 0 h 2"/>
                  <a:gd name="T6" fmla="*/ 1 w 1"/>
                  <a:gd name="T7" fmla="*/ 1 h 2"/>
                  <a:gd name="T8" fmla="*/ 0 w 1"/>
                  <a:gd name="T9" fmla="*/ 1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0" y="2"/>
                      <a:pt x="1" y="1"/>
                      <a:pt x="1" y="2"/>
                    </a:cubicBezTo>
                    <a:cubicBezTo>
                      <a:pt x="1" y="0"/>
                      <a:pt x="1" y="0"/>
                      <a:pt x="1" y="0"/>
                    </a:cubicBezTo>
                    <a:cubicBezTo>
                      <a:pt x="1" y="0"/>
                      <a:pt x="1" y="1"/>
                      <a:pt x="1" y="1"/>
                    </a:cubicBezTo>
                    <a:cubicBezTo>
                      <a:pt x="1" y="0"/>
                      <a:pt x="0" y="1"/>
                      <a:pt x="0" y="1"/>
                    </a:cubicBez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0" name="Freeform 1926"/>
              <p:cNvSpPr/>
              <p:nvPr/>
            </p:nvSpPr>
            <p:spPr bwMode="auto">
              <a:xfrm>
                <a:off x="1268" y="2790"/>
                <a:ext cx="9" cy="17"/>
              </a:xfrm>
              <a:custGeom>
                <a:avLst/>
                <a:gdLst>
                  <a:gd name="T0" fmla="*/ 3 w 4"/>
                  <a:gd name="T1" fmla="*/ 1 h 7"/>
                  <a:gd name="T2" fmla="*/ 3 w 4"/>
                  <a:gd name="T3" fmla="*/ 2 h 7"/>
                  <a:gd name="T4" fmla="*/ 3 w 4"/>
                  <a:gd name="T5" fmla="*/ 1 h 7"/>
                  <a:gd name="T6" fmla="*/ 3 w 4"/>
                  <a:gd name="T7" fmla="*/ 1 h 7"/>
                  <a:gd name="T8" fmla="*/ 3 w 4"/>
                  <a:gd name="T9" fmla="*/ 1 h 7"/>
                  <a:gd name="T10" fmla="*/ 2 w 4"/>
                  <a:gd name="T11" fmla="*/ 1 h 7"/>
                  <a:gd name="T12" fmla="*/ 2 w 4"/>
                  <a:gd name="T13" fmla="*/ 2 h 7"/>
                  <a:gd name="T14" fmla="*/ 2 w 4"/>
                  <a:gd name="T15" fmla="*/ 1 h 7"/>
                  <a:gd name="T16" fmla="*/ 2 w 4"/>
                  <a:gd name="T17" fmla="*/ 3 h 7"/>
                  <a:gd name="T18" fmla="*/ 2 w 4"/>
                  <a:gd name="T19" fmla="*/ 2 h 7"/>
                  <a:gd name="T20" fmla="*/ 2 w 4"/>
                  <a:gd name="T21" fmla="*/ 2 h 7"/>
                  <a:gd name="T22" fmla="*/ 2 w 4"/>
                  <a:gd name="T23" fmla="*/ 2 h 7"/>
                  <a:gd name="T24" fmla="*/ 2 w 4"/>
                  <a:gd name="T25" fmla="*/ 1 h 7"/>
                  <a:gd name="T26" fmla="*/ 1 w 4"/>
                  <a:gd name="T27" fmla="*/ 1 h 7"/>
                  <a:gd name="T28" fmla="*/ 1 w 4"/>
                  <a:gd name="T29" fmla="*/ 1 h 7"/>
                  <a:gd name="T30" fmla="*/ 1 w 4"/>
                  <a:gd name="T31" fmla="*/ 1 h 7"/>
                  <a:gd name="T32" fmla="*/ 1 w 4"/>
                  <a:gd name="T33" fmla="*/ 1 h 7"/>
                  <a:gd name="T34" fmla="*/ 1 w 4"/>
                  <a:gd name="T35" fmla="*/ 2 h 7"/>
                  <a:gd name="T36" fmla="*/ 1 w 4"/>
                  <a:gd name="T37" fmla="*/ 2 h 7"/>
                  <a:gd name="T38" fmla="*/ 1 w 4"/>
                  <a:gd name="T39" fmla="*/ 1 h 7"/>
                  <a:gd name="T40" fmla="*/ 0 w 4"/>
                  <a:gd name="T41" fmla="*/ 2 h 7"/>
                  <a:gd name="T42" fmla="*/ 0 w 4"/>
                  <a:gd name="T43" fmla="*/ 1 h 7"/>
                  <a:gd name="T44" fmla="*/ 0 w 4"/>
                  <a:gd name="T45" fmla="*/ 3 h 7"/>
                  <a:gd name="T46" fmla="*/ 1 w 4"/>
                  <a:gd name="T47" fmla="*/ 3 h 7"/>
                  <a:gd name="T48" fmla="*/ 1 w 4"/>
                  <a:gd name="T49" fmla="*/ 1 h 7"/>
                  <a:gd name="T50" fmla="*/ 1 w 4"/>
                  <a:gd name="T51" fmla="*/ 3 h 7"/>
                  <a:gd name="T52" fmla="*/ 1 w 4"/>
                  <a:gd name="T53" fmla="*/ 2 h 7"/>
                  <a:gd name="T54" fmla="*/ 1 w 4"/>
                  <a:gd name="T55" fmla="*/ 3 h 7"/>
                  <a:gd name="T56" fmla="*/ 1 w 4"/>
                  <a:gd name="T57" fmla="*/ 2 h 7"/>
                  <a:gd name="T58" fmla="*/ 1 w 4"/>
                  <a:gd name="T59" fmla="*/ 3 h 7"/>
                  <a:gd name="T60" fmla="*/ 1 w 4"/>
                  <a:gd name="T61" fmla="*/ 2 h 7"/>
                  <a:gd name="T62" fmla="*/ 1 w 4"/>
                  <a:gd name="T63" fmla="*/ 3 h 7"/>
                  <a:gd name="T64" fmla="*/ 3 w 4"/>
                  <a:gd name="T65" fmla="*/ 3 h 7"/>
                  <a:gd name="T66" fmla="*/ 3 w 4"/>
                  <a:gd name="T67" fmla="*/ 2 h 7"/>
                  <a:gd name="T68" fmla="*/ 3 w 4"/>
                  <a:gd name="T69" fmla="*/ 2 h 7"/>
                  <a:gd name="T70" fmla="*/ 3 w 4"/>
                  <a:gd name="T71" fmla="*/ 2 h 7"/>
                  <a:gd name="T72" fmla="*/ 3 w 4"/>
                  <a:gd name="T73" fmla="*/ 3 h 7"/>
                  <a:gd name="T74" fmla="*/ 3 w 4"/>
                  <a:gd name="T75" fmla="*/ 3 h 7"/>
                  <a:gd name="T76" fmla="*/ 3 w 4"/>
                  <a:gd name="T77" fmla="*/ 3 h 7"/>
                  <a:gd name="T78" fmla="*/ 3 w 4"/>
                  <a:gd name="T79" fmla="*/ 3 h 7"/>
                  <a:gd name="T80" fmla="*/ 3 w 4"/>
                  <a:gd name="T81" fmla="*/ 1 h 7"/>
                  <a:gd name="T82" fmla="*/ 3 w 4"/>
                  <a:gd name="T83" fmla="*/ 0 h 7"/>
                  <a:gd name="T84" fmla="*/ 3 w 4"/>
                  <a:gd name="T8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7">
                    <a:moveTo>
                      <a:pt x="3" y="1"/>
                    </a:moveTo>
                    <a:cubicBezTo>
                      <a:pt x="3" y="1"/>
                      <a:pt x="3" y="2"/>
                      <a:pt x="3" y="2"/>
                    </a:cubicBezTo>
                    <a:cubicBezTo>
                      <a:pt x="3" y="1"/>
                      <a:pt x="3" y="1"/>
                      <a:pt x="3" y="1"/>
                    </a:cubicBezTo>
                    <a:cubicBezTo>
                      <a:pt x="3" y="0"/>
                      <a:pt x="3" y="1"/>
                      <a:pt x="3" y="1"/>
                    </a:cubicBezTo>
                    <a:cubicBezTo>
                      <a:pt x="3" y="1"/>
                      <a:pt x="3" y="1"/>
                      <a:pt x="3" y="1"/>
                    </a:cubicBezTo>
                    <a:cubicBezTo>
                      <a:pt x="3" y="1"/>
                      <a:pt x="3" y="2"/>
                      <a:pt x="2" y="1"/>
                    </a:cubicBezTo>
                    <a:cubicBezTo>
                      <a:pt x="2" y="2"/>
                      <a:pt x="2" y="2"/>
                      <a:pt x="2" y="2"/>
                    </a:cubicBezTo>
                    <a:cubicBezTo>
                      <a:pt x="2" y="1"/>
                      <a:pt x="2" y="1"/>
                      <a:pt x="2" y="1"/>
                    </a:cubicBezTo>
                    <a:cubicBezTo>
                      <a:pt x="2" y="1"/>
                      <a:pt x="2" y="2"/>
                      <a:pt x="2" y="3"/>
                    </a:cubicBezTo>
                    <a:cubicBezTo>
                      <a:pt x="2" y="2"/>
                      <a:pt x="2" y="3"/>
                      <a:pt x="2" y="2"/>
                    </a:cubicBezTo>
                    <a:cubicBezTo>
                      <a:pt x="2" y="2"/>
                      <a:pt x="2" y="2"/>
                      <a:pt x="2" y="2"/>
                    </a:cubicBezTo>
                    <a:cubicBezTo>
                      <a:pt x="2" y="1"/>
                      <a:pt x="2" y="2"/>
                      <a:pt x="2" y="2"/>
                    </a:cubicBezTo>
                    <a:cubicBezTo>
                      <a:pt x="2" y="1"/>
                      <a:pt x="2" y="1"/>
                      <a:pt x="2" y="1"/>
                    </a:cubicBezTo>
                    <a:cubicBezTo>
                      <a:pt x="2" y="1"/>
                      <a:pt x="1" y="2"/>
                      <a:pt x="1" y="1"/>
                    </a:cubicBezTo>
                    <a:cubicBezTo>
                      <a:pt x="1" y="1"/>
                      <a:pt x="1" y="1"/>
                      <a:pt x="1" y="1"/>
                    </a:cubicBezTo>
                    <a:cubicBezTo>
                      <a:pt x="1" y="1"/>
                      <a:pt x="1" y="1"/>
                      <a:pt x="1" y="1"/>
                    </a:cubicBezTo>
                    <a:cubicBezTo>
                      <a:pt x="1" y="1"/>
                      <a:pt x="1" y="1"/>
                      <a:pt x="1" y="1"/>
                    </a:cubicBezTo>
                    <a:cubicBezTo>
                      <a:pt x="0" y="1"/>
                      <a:pt x="1" y="1"/>
                      <a:pt x="1" y="2"/>
                    </a:cubicBezTo>
                    <a:cubicBezTo>
                      <a:pt x="1" y="1"/>
                      <a:pt x="1" y="3"/>
                      <a:pt x="1" y="2"/>
                    </a:cubicBezTo>
                    <a:cubicBezTo>
                      <a:pt x="0" y="2"/>
                      <a:pt x="1" y="2"/>
                      <a:pt x="1" y="1"/>
                    </a:cubicBezTo>
                    <a:cubicBezTo>
                      <a:pt x="1" y="2"/>
                      <a:pt x="1" y="1"/>
                      <a:pt x="0" y="2"/>
                    </a:cubicBezTo>
                    <a:cubicBezTo>
                      <a:pt x="0" y="1"/>
                      <a:pt x="0" y="1"/>
                      <a:pt x="0" y="1"/>
                    </a:cubicBezTo>
                    <a:cubicBezTo>
                      <a:pt x="0" y="7"/>
                      <a:pt x="0" y="2"/>
                      <a:pt x="0" y="3"/>
                    </a:cubicBezTo>
                    <a:cubicBezTo>
                      <a:pt x="0" y="3"/>
                      <a:pt x="1" y="3"/>
                      <a:pt x="1" y="3"/>
                    </a:cubicBezTo>
                    <a:cubicBezTo>
                      <a:pt x="0" y="3"/>
                      <a:pt x="1" y="2"/>
                      <a:pt x="1" y="1"/>
                    </a:cubicBezTo>
                    <a:cubicBezTo>
                      <a:pt x="0" y="2"/>
                      <a:pt x="1" y="4"/>
                      <a:pt x="1" y="3"/>
                    </a:cubicBezTo>
                    <a:cubicBezTo>
                      <a:pt x="1" y="2"/>
                      <a:pt x="1" y="3"/>
                      <a:pt x="1" y="2"/>
                    </a:cubicBezTo>
                    <a:cubicBezTo>
                      <a:pt x="1" y="3"/>
                      <a:pt x="1" y="3"/>
                      <a:pt x="1" y="3"/>
                    </a:cubicBezTo>
                    <a:cubicBezTo>
                      <a:pt x="1" y="3"/>
                      <a:pt x="1" y="3"/>
                      <a:pt x="1" y="2"/>
                    </a:cubicBezTo>
                    <a:cubicBezTo>
                      <a:pt x="1" y="2"/>
                      <a:pt x="1" y="3"/>
                      <a:pt x="1" y="3"/>
                    </a:cubicBezTo>
                    <a:cubicBezTo>
                      <a:pt x="1" y="3"/>
                      <a:pt x="1" y="3"/>
                      <a:pt x="1" y="2"/>
                    </a:cubicBezTo>
                    <a:cubicBezTo>
                      <a:pt x="1" y="3"/>
                      <a:pt x="1" y="3"/>
                      <a:pt x="1" y="3"/>
                    </a:cubicBezTo>
                    <a:cubicBezTo>
                      <a:pt x="2" y="3"/>
                      <a:pt x="2" y="2"/>
                      <a:pt x="3" y="3"/>
                    </a:cubicBezTo>
                    <a:cubicBezTo>
                      <a:pt x="3" y="2"/>
                      <a:pt x="3" y="2"/>
                      <a:pt x="3" y="2"/>
                    </a:cubicBezTo>
                    <a:cubicBezTo>
                      <a:pt x="3" y="3"/>
                      <a:pt x="3" y="1"/>
                      <a:pt x="3" y="2"/>
                    </a:cubicBezTo>
                    <a:cubicBezTo>
                      <a:pt x="3" y="2"/>
                      <a:pt x="3" y="2"/>
                      <a:pt x="3" y="2"/>
                    </a:cubicBezTo>
                    <a:cubicBezTo>
                      <a:pt x="3" y="2"/>
                      <a:pt x="3" y="3"/>
                      <a:pt x="3" y="3"/>
                    </a:cubicBezTo>
                    <a:cubicBezTo>
                      <a:pt x="3" y="3"/>
                      <a:pt x="3" y="3"/>
                      <a:pt x="3" y="3"/>
                    </a:cubicBezTo>
                    <a:cubicBezTo>
                      <a:pt x="3" y="3"/>
                      <a:pt x="3" y="3"/>
                      <a:pt x="3" y="3"/>
                    </a:cubicBezTo>
                    <a:cubicBezTo>
                      <a:pt x="3" y="2"/>
                      <a:pt x="3" y="2"/>
                      <a:pt x="3" y="3"/>
                    </a:cubicBezTo>
                    <a:cubicBezTo>
                      <a:pt x="4" y="2"/>
                      <a:pt x="3" y="2"/>
                      <a:pt x="3" y="1"/>
                    </a:cubicBezTo>
                    <a:cubicBezTo>
                      <a:pt x="3" y="2"/>
                      <a:pt x="3" y="0"/>
                      <a:pt x="3" y="0"/>
                    </a:cubicBezTo>
                    <a:cubicBezTo>
                      <a:pt x="3" y="1"/>
                      <a:pt x="3" y="1"/>
                      <a:pt x="3"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1" name="Freeform 1927"/>
              <p:cNvSpPr/>
              <p:nvPr/>
            </p:nvSpPr>
            <p:spPr bwMode="auto">
              <a:xfrm>
                <a:off x="1275" y="27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2" name="Freeform 1928"/>
              <p:cNvSpPr/>
              <p:nvPr/>
            </p:nvSpPr>
            <p:spPr bwMode="auto">
              <a:xfrm>
                <a:off x="1270" y="27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3" name="Rectangle 1929"/>
              <p:cNvSpPr>
                <a:spLocks noChangeArrowheads="1"/>
              </p:cNvSpPr>
              <p:nvPr/>
            </p:nvSpPr>
            <p:spPr bwMode="auto">
              <a:xfrm>
                <a:off x="1275"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84" name="Freeform 1930"/>
              <p:cNvSpPr/>
              <p:nvPr/>
            </p:nvSpPr>
            <p:spPr bwMode="auto">
              <a:xfrm>
                <a:off x="1275" y="2793"/>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5" name="Freeform 1931"/>
              <p:cNvSpPr/>
              <p:nvPr/>
            </p:nvSpPr>
            <p:spPr bwMode="auto">
              <a:xfrm>
                <a:off x="1270" y="279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6" name="Freeform 1932"/>
              <p:cNvSpPr/>
              <p:nvPr/>
            </p:nvSpPr>
            <p:spPr bwMode="auto">
              <a:xfrm>
                <a:off x="1273" y="2800"/>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7" name="Freeform 1933"/>
              <p:cNvSpPr/>
              <p:nvPr/>
            </p:nvSpPr>
            <p:spPr bwMode="auto">
              <a:xfrm>
                <a:off x="1270" y="2788"/>
                <a:ext cx="12" cy="14"/>
              </a:xfrm>
              <a:custGeom>
                <a:avLst/>
                <a:gdLst>
                  <a:gd name="T0" fmla="*/ 5 w 5"/>
                  <a:gd name="T1" fmla="*/ 4 h 6"/>
                  <a:gd name="T2" fmla="*/ 5 w 5"/>
                  <a:gd name="T3" fmla="*/ 5 h 6"/>
                  <a:gd name="T4" fmla="*/ 5 w 5"/>
                  <a:gd name="T5" fmla="*/ 6 h 6"/>
                  <a:gd name="T6" fmla="*/ 5 w 5"/>
                  <a:gd name="T7" fmla="*/ 5 h 6"/>
                  <a:gd name="T8" fmla="*/ 5 w 5"/>
                  <a:gd name="T9" fmla="*/ 3 h 6"/>
                  <a:gd name="T10" fmla="*/ 4 w 5"/>
                  <a:gd name="T11" fmla="*/ 2 h 6"/>
                  <a:gd name="T12" fmla="*/ 4 w 5"/>
                  <a:gd name="T13" fmla="*/ 3 h 6"/>
                  <a:gd name="T14" fmla="*/ 3 w 5"/>
                  <a:gd name="T15" fmla="*/ 3 h 6"/>
                  <a:gd name="T16" fmla="*/ 3 w 5"/>
                  <a:gd name="T17" fmla="*/ 3 h 6"/>
                  <a:gd name="T18" fmla="*/ 3 w 5"/>
                  <a:gd name="T19" fmla="*/ 4 h 6"/>
                  <a:gd name="T20" fmla="*/ 3 w 5"/>
                  <a:gd name="T21" fmla="*/ 4 h 6"/>
                  <a:gd name="T22" fmla="*/ 2 w 5"/>
                  <a:gd name="T23" fmla="*/ 4 h 6"/>
                  <a:gd name="T24" fmla="*/ 2 w 5"/>
                  <a:gd name="T25" fmla="*/ 4 h 6"/>
                  <a:gd name="T26" fmla="*/ 2 w 5"/>
                  <a:gd name="T27" fmla="*/ 3 h 6"/>
                  <a:gd name="T28" fmla="*/ 1 w 5"/>
                  <a:gd name="T29" fmla="*/ 4 h 6"/>
                  <a:gd name="T30" fmla="*/ 1 w 5"/>
                  <a:gd name="T31" fmla="*/ 4 h 6"/>
                  <a:gd name="T32" fmla="*/ 1 w 5"/>
                  <a:gd name="T33" fmla="*/ 3 h 6"/>
                  <a:gd name="T34" fmla="*/ 1 w 5"/>
                  <a:gd name="T35" fmla="*/ 4 h 6"/>
                  <a:gd name="T36" fmla="*/ 0 w 5"/>
                  <a:gd name="T37" fmla="*/ 3 h 6"/>
                  <a:gd name="T38" fmla="*/ 0 w 5"/>
                  <a:gd name="T39" fmla="*/ 4 h 6"/>
                  <a:gd name="T40" fmla="*/ 0 w 5"/>
                  <a:gd name="T41" fmla="*/ 3 h 6"/>
                  <a:gd name="T42" fmla="*/ 0 w 5"/>
                  <a:gd name="T43" fmla="*/ 5 h 6"/>
                  <a:gd name="T44" fmla="*/ 0 w 5"/>
                  <a:gd name="T45" fmla="*/ 5 h 6"/>
                  <a:gd name="T46" fmla="*/ 1 w 5"/>
                  <a:gd name="T47" fmla="*/ 5 h 6"/>
                  <a:gd name="T48" fmla="*/ 1 w 5"/>
                  <a:gd name="T49" fmla="*/ 5 h 6"/>
                  <a:gd name="T50" fmla="*/ 1 w 5"/>
                  <a:gd name="T51" fmla="*/ 5 h 6"/>
                  <a:gd name="T52" fmla="*/ 2 w 5"/>
                  <a:gd name="T53" fmla="*/ 5 h 6"/>
                  <a:gd name="T54" fmla="*/ 2 w 5"/>
                  <a:gd name="T55" fmla="*/ 5 h 6"/>
                  <a:gd name="T56" fmla="*/ 2 w 5"/>
                  <a:gd name="T57" fmla="*/ 5 h 6"/>
                  <a:gd name="T58" fmla="*/ 2 w 5"/>
                  <a:gd name="T59" fmla="*/ 5 h 6"/>
                  <a:gd name="T60" fmla="*/ 2 w 5"/>
                  <a:gd name="T61" fmla="*/ 5 h 6"/>
                  <a:gd name="T62" fmla="*/ 2 w 5"/>
                  <a:gd name="T63" fmla="*/ 5 h 6"/>
                  <a:gd name="T64" fmla="*/ 3 w 5"/>
                  <a:gd name="T65" fmla="*/ 6 h 6"/>
                  <a:gd name="T66" fmla="*/ 3 w 5"/>
                  <a:gd name="T67" fmla="*/ 5 h 6"/>
                  <a:gd name="T68" fmla="*/ 3 w 5"/>
                  <a:gd name="T69" fmla="*/ 4 h 6"/>
                  <a:gd name="T70" fmla="*/ 4 w 5"/>
                  <a:gd name="T71" fmla="*/ 4 h 6"/>
                  <a:gd name="T72" fmla="*/ 4 w 5"/>
                  <a:gd name="T73" fmla="*/ 4 h 6"/>
                  <a:gd name="T74" fmla="*/ 5 w 5"/>
                  <a:gd name="T75" fmla="*/ 4 h 6"/>
                  <a:gd name="T76" fmla="*/ 5 w 5"/>
                  <a:gd name="T77" fmla="*/ 3 h 6"/>
                  <a:gd name="T78" fmla="*/ 5 w 5"/>
                  <a:gd name="T7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6">
                    <a:moveTo>
                      <a:pt x="5" y="3"/>
                    </a:moveTo>
                    <a:cubicBezTo>
                      <a:pt x="5" y="3"/>
                      <a:pt x="5" y="4"/>
                      <a:pt x="5" y="4"/>
                    </a:cubicBezTo>
                    <a:cubicBezTo>
                      <a:pt x="5" y="4"/>
                      <a:pt x="5" y="4"/>
                      <a:pt x="5" y="4"/>
                    </a:cubicBezTo>
                    <a:cubicBezTo>
                      <a:pt x="5" y="4"/>
                      <a:pt x="4" y="5"/>
                      <a:pt x="5" y="5"/>
                    </a:cubicBezTo>
                    <a:cubicBezTo>
                      <a:pt x="5" y="5"/>
                      <a:pt x="5" y="5"/>
                      <a:pt x="5" y="5"/>
                    </a:cubicBezTo>
                    <a:cubicBezTo>
                      <a:pt x="5" y="4"/>
                      <a:pt x="5" y="6"/>
                      <a:pt x="5" y="6"/>
                    </a:cubicBezTo>
                    <a:cubicBezTo>
                      <a:pt x="5" y="6"/>
                      <a:pt x="5" y="4"/>
                      <a:pt x="5" y="5"/>
                    </a:cubicBezTo>
                    <a:cubicBezTo>
                      <a:pt x="5" y="4"/>
                      <a:pt x="5" y="5"/>
                      <a:pt x="5" y="5"/>
                    </a:cubicBezTo>
                    <a:cubicBezTo>
                      <a:pt x="5" y="0"/>
                      <a:pt x="5" y="5"/>
                      <a:pt x="5" y="4"/>
                    </a:cubicBezTo>
                    <a:cubicBezTo>
                      <a:pt x="5" y="1"/>
                      <a:pt x="5" y="5"/>
                      <a:pt x="5" y="3"/>
                    </a:cubicBezTo>
                    <a:cubicBezTo>
                      <a:pt x="5" y="3"/>
                      <a:pt x="4" y="3"/>
                      <a:pt x="4" y="3"/>
                    </a:cubicBezTo>
                    <a:cubicBezTo>
                      <a:pt x="4" y="3"/>
                      <a:pt x="4" y="3"/>
                      <a:pt x="4" y="2"/>
                    </a:cubicBezTo>
                    <a:cubicBezTo>
                      <a:pt x="4" y="4"/>
                      <a:pt x="4" y="2"/>
                      <a:pt x="4" y="4"/>
                    </a:cubicBezTo>
                    <a:cubicBezTo>
                      <a:pt x="4" y="3"/>
                      <a:pt x="4" y="4"/>
                      <a:pt x="4" y="3"/>
                    </a:cubicBezTo>
                    <a:cubicBezTo>
                      <a:pt x="4" y="3"/>
                      <a:pt x="4" y="3"/>
                      <a:pt x="4" y="3"/>
                    </a:cubicBezTo>
                    <a:cubicBezTo>
                      <a:pt x="4" y="3"/>
                      <a:pt x="3" y="4"/>
                      <a:pt x="3" y="3"/>
                    </a:cubicBezTo>
                    <a:cubicBezTo>
                      <a:pt x="3" y="3"/>
                      <a:pt x="3" y="4"/>
                      <a:pt x="3" y="4"/>
                    </a:cubicBezTo>
                    <a:cubicBezTo>
                      <a:pt x="3" y="4"/>
                      <a:pt x="3" y="4"/>
                      <a:pt x="3" y="3"/>
                    </a:cubicBezTo>
                    <a:cubicBezTo>
                      <a:pt x="3" y="4"/>
                      <a:pt x="3" y="3"/>
                      <a:pt x="3" y="4"/>
                    </a:cubicBezTo>
                    <a:cubicBezTo>
                      <a:pt x="3" y="4"/>
                      <a:pt x="3" y="4"/>
                      <a:pt x="3" y="4"/>
                    </a:cubicBezTo>
                    <a:cubicBezTo>
                      <a:pt x="3" y="4"/>
                      <a:pt x="3" y="5"/>
                      <a:pt x="2" y="5"/>
                    </a:cubicBezTo>
                    <a:cubicBezTo>
                      <a:pt x="2" y="4"/>
                      <a:pt x="3" y="5"/>
                      <a:pt x="3" y="4"/>
                    </a:cubicBezTo>
                    <a:cubicBezTo>
                      <a:pt x="3" y="4"/>
                      <a:pt x="3" y="4"/>
                      <a:pt x="3" y="3"/>
                    </a:cubicBezTo>
                    <a:cubicBezTo>
                      <a:pt x="3" y="3"/>
                      <a:pt x="3" y="3"/>
                      <a:pt x="2" y="4"/>
                    </a:cubicBezTo>
                    <a:cubicBezTo>
                      <a:pt x="2" y="3"/>
                      <a:pt x="2" y="3"/>
                      <a:pt x="2" y="3"/>
                    </a:cubicBezTo>
                    <a:cubicBezTo>
                      <a:pt x="2" y="2"/>
                      <a:pt x="2" y="4"/>
                      <a:pt x="2" y="4"/>
                    </a:cubicBezTo>
                    <a:cubicBezTo>
                      <a:pt x="2" y="3"/>
                      <a:pt x="2" y="3"/>
                      <a:pt x="2" y="3"/>
                    </a:cubicBezTo>
                    <a:cubicBezTo>
                      <a:pt x="2" y="4"/>
                      <a:pt x="2" y="3"/>
                      <a:pt x="2" y="3"/>
                    </a:cubicBezTo>
                    <a:cubicBezTo>
                      <a:pt x="2" y="4"/>
                      <a:pt x="2" y="4"/>
                      <a:pt x="2" y="4"/>
                    </a:cubicBezTo>
                    <a:cubicBezTo>
                      <a:pt x="2" y="2"/>
                      <a:pt x="1" y="5"/>
                      <a:pt x="1" y="4"/>
                    </a:cubicBezTo>
                    <a:cubicBezTo>
                      <a:pt x="1" y="4"/>
                      <a:pt x="1" y="5"/>
                      <a:pt x="1" y="5"/>
                    </a:cubicBezTo>
                    <a:cubicBezTo>
                      <a:pt x="1" y="4"/>
                      <a:pt x="1" y="4"/>
                      <a:pt x="1" y="4"/>
                    </a:cubicBezTo>
                    <a:cubicBezTo>
                      <a:pt x="1" y="5"/>
                      <a:pt x="1" y="3"/>
                      <a:pt x="1" y="3"/>
                    </a:cubicBezTo>
                    <a:cubicBezTo>
                      <a:pt x="1" y="3"/>
                      <a:pt x="1" y="3"/>
                      <a:pt x="1" y="3"/>
                    </a:cubicBezTo>
                    <a:cubicBezTo>
                      <a:pt x="1" y="3"/>
                      <a:pt x="1" y="3"/>
                      <a:pt x="1" y="3"/>
                    </a:cubicBezTo>
                    <a:cubicBezTo>
                      <a:pt x="1" y="3"/>
                      <a:pt x="1" y="4"/>
                      <a:pt x="1" y="4"/>
                    </a:cubicBezTo>
                    <a:cubicBezTo>
                      <a:pt x="1" y="3"/>
                      <a:pt x="1" y="3"/>
                      <a:pt x="1" y="3"/>
                    </a:cubicBezTo>
                    <a:cubicBezTo>
                      <a:pt x="0" y="3"/>
                      <a:pt x="0" y="2"/>
                      <a:pt x="0" y="3"/>
                    </a:cubicBezTo>
                    <a:cubicBezTo>
                      <a:pt x="0" y="4"/>
                      <a:pt x="0" y="5"/>
                      <a:pt x="0" y="5"/>
                    </a:cubicBezTo>
                    <a:cubicBezTo>
                      <a:pt x="0" y="5"/>
                      <a:pt x="0" y="4"/>
                      <a:pt x="0" y="4"/>
                    </a:cubicBezTo>
                    <a:cubicBezTo>
                      <a:pt x="0" y="4"/>
                      <a:pt x="0" y="4"/>
                      <a:pt x="0" y="4"/>
                    </a:cubicBezTo>
                    <a:cubicBezTo>
                      <a:pt x="0" y="3"/>
                      <a:pt x="0" y="3"/>
                      <a:pt x="0" y="3"/>
                    </a:cubicBezTo>
                    <a:cubicBezTo>
                      <a:pt x="0" y="3"/>
                      <a:pt x="0" y="4"/>
                      <a:pt x="0" y="3"/>
                    </a:cubicBezTo>
                    <a:cubicBezTo>
                      <a:pt x="0" y="4"/>
                      <a:pt x="0" y="4"/>
                      <a:pt x="0" y="5"/>
                    </a:cubicBezTo>
                    <a:cubicBezTo>
                      <a:pt x="0" y="5"/>
                      <a:pt x="0" y="5"/>
                      <a:pt x="0" y="5"/>
                    </a:cubicBezTo>
                    <a:cubicBezTo>
                      <a:pt x="0" y="5"/>
                      <a:pt x="0" y="5"/>
                      <a:pt x="0" y="5"/>
                    </a:cubicBezTo>
                    <a:cubicBezTo>
                      <a:pt x="1" y="4"/>
                      <a:pt x="0" y="6"/>
                      <a:pt x="1" y="5"/>
                    </a:cubicBezTo>
                    <a:cubicBezTo>
                      <a:pt x="1" y="5"/>
                      <a:pt x="1" y="5"/>
                      <a:pt x="1" y="5"/>
                    </a:cubicBezTo>
                    <a:cubicBezTo>
                      <a:pt x="1" y="5"/>
                      <a:pt x="1" y="5"/>
                      <a:pt x="1" y="4"/>
                    </a:cubicBezTo>
                    <a:cubicBezTo>
                      <a:pt x="1" y="5"/>
                      <a:pt x="1" y="5"/>
                      <a:pt x="1" y="5"/>
                    </a:cubicBezTo>
                    <a:cubicBezTo>
                      <a:pt x="1" y="5"/>
                      <a:pt x="1" y="4"/>
                      <a:pt x="1" y="4"/>
                    </a:cubicBezTo>
                    <a:cubicBezTo>
                      <a:pt x="1" y="5"/>
                      <a:pt x="1" y="5"/>
                      <a:pt x="1" y="5"/>
                    </a:cubicBezTo>
                    <a:cubicBezTo>
                      <a:pt x="1" y="5"/>
                      <a:pt x="1" y="5"/>
                      <a:pt x="2" y="5"/>
                    </a:cubicBezTo>
                    <a:cubicBezTo>
                      <a:pt x="2" y="4"/>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6"/>
                    </a:cubicBezTo>
                    <a:cubicBezTo>
                      <a:pt x="2" y="6"/>
                      <a:pt x="2" y="4"/>
                      <a:pt x="2" y="5"/>
                    </a:cubicBezTo>
                    <a:cubicBezTo>
                      <a:pt x="2" y="5"/>
                      <a:pt x="2" y="5"/>
                      <a:pt x="2" y="4"/>
                    </a:cubicBezTo>
                    <a:cubicBezTo>
                      <a:pt x="2" y="4"/>
                      <a:pt x="2" y="5"/>
                      <a:pt x="2" y="5"/>
                    </a:cubicBezTo>
                    <a:cubicBezTo>
                      <a:pt x="2" y="4"/>
                      <a:pt x="2" y="5"/>
                      <a:pt x="3" y="4"/>
                    </a:cubicBezTo>
                    <a:cubicBezTo>
                      <a:pt x="2" y="5"/>
                      <a:pt x="2" y="5"/>
                      <a:pt x="2" y="5"/>
                    </a:cubicBezTo>
                    <a:cubicBezTo>
                      <a:pt x="2" y="6"/>
                      <a:pt x="3" y="5"/>
                      <a:pt x="3" y="5"/>
                    </a:cubicBezTo>
                    <a:cubicBezTo>
                      <a:pt x="3" y="6"/>
                      <a:pt x="3" y="6"/>
                      <a:pt x="3" y="6"/>
                    </a:cubicBezTo>
                    <a:cubicBezTo>
                      <a:pt x="3" y="5"/>
                      <a:pt x="3" y="5"/>
                      <a:pt x="3" y="5"/>
                    </a:cubicBezTo>
                    <a:cubicBezTo>
                      <a:pt x="3" y="5"/>
                      <a:pt x="3" y="5"/>
                      <a:pt x="3" y="5"/>
                    </a:cubicBezTo>
                    <a:cubicBezTo>
                      <a:pt x="3" y="5"/>
                      <a:pt x="3" y="5"/>
                      <a:pt x="3" y="5"/>
                    </a:cubicBezTo>
                    <a:cubicBezTo>
                      <a:pt x="3" y="4"/>
                      <a:pt x="3" y="4"/>
                      <a:pt x="3" y="4"/>
                    </a:cubicBezTo>
                    <a:cubicBezTo>
                      <a:pt x="3" y="6"/>
                      <a:pt x="4" y="5"/>
                      <a:pt x="4" y="4"/>
                    </a:cubicBezTo>
                    <a:cubicBezTo>
                      <a:pt x="4" y="4"/>
                      <a:pt x="4" y="4"/>
                      <a:pt x="4" y="4"/>
                    </a:cubicBezTo>
                    <a:cubicBezTo>
                      <a:pt x="4" y="4"/>
                      <a:pt x="4" y="4"/>
                      <a:pt x="4" y="4"/>
                    </a:cubicBezTo>
                    <a:cubicBezTo>
                      <a:pt x="4" y="5"/>
                      <a:pt x="4" y="5"/>
                      <a:pt x="4" y="4"/>
                    </a:cubicBezTo>
                    <a:cubicBezTo>
                      <a:pt x="4" y="4"/>
                      <a:pt x="4" y="5"/>
                      <a:pt x="4" y="5"/>
                    </a:cubicBezTo>
                    <a:cubicBezTo>
                      <a:pt x="4" y="4"/>
                      <a:pt x="5" y="6"/>
                      <a:pt x="5" y="4"/>
                    </a:cubicBezTo>
                    <a:cubicBezTo>
                      <a:pt x="5" y="4"/>
                      <a:pt x="5" y="4"/>
                      <a:pt x="4" y="4"/>
                    </a:cubicBezTo>
                    <a:cubicBezTo>
                      <a:pt x="4" y="4"/>
                      <a:pt x="4" y="3"/>
                      <a:pt x="5" y="3"/>
                    </a:cubicBezTo>
                    <a:cubicBezTo>
                      <a:pt x="5" y="3"/>
                      <a:pt x="5" y="4"/>
                      <a:pt x="5" y="3"/>
                    </a:cubicBezTo>
                    <a:cubicBezTo>
                      <a:pt x="5" y="5"/>
                      <a:pt x="5" y="5"/>
                      <a:pt x="5" y="5"/>
                    </a:cubicBezTo>
                    <a:cubicBezTo>
                      <a:pt x="5" y="6"/>
                      <a:pt x="5" y="4"/>
                      <a:pt x="5"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8" name="Freeform 1934"/>
              <p:cNvSpPr/>
              <p:nvPr/>
            </p:nvSpPr>
            <p:spPr bwMode="auto">
              <a:xfrm>
                <a:off x="1280" y="28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9" name="Freeform 1935"/>
              <p:cNvSpPr/>
              <p:nvPr/>
            </p:nvSpPr>
            <p:spPr bwMode="auto">
              <a:xfrm>
                <a:off x="1280" y="2797"/>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0" name="Freeform 1936"/>
              <p:cNvSpPr/>
              <p:nvPr/>
            </p:nvSpPr>
            <p:spPr bwMode="auto">
              <a:xfrm>
                <a:off x="1282" y="27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1" name="Rectangle 1937"/>
              <p:cNvSpPr>
                <a:spLocks noChangeArrowheads="1"/>
              </p:cNvSpPr>
              <p:nvPr/>
            </p:nvSpPr>
            <p:spPr bwMode="auto">
              <a:xfrm>
                <a:off x="1282"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2" name="Freeform 1938"/>
              <p:cNvSpPr/>
              <p:nvPr/>
            </p:nvSpPr>
            <p:spPr bwMode="auto">
              <a:xfrm>
                <a:off x="1273" y="2795"/>
                <a:ext cx="9" cy="9"/>
              </a:xfrm>
              <a:custGeom>
                <a:avLst/>
                <a:gdLst>
                  <a:gd name="T0" fmla="*/ 1 w 4"/>
                  <a:gd name="T1" fmla="*/ 2 h 4"/>
                  <a:gd name="T2" fmla="*/ 1 w 4"/>
                  <a:gd name="T3" fmla="*/ 2 h 4"/>
                  <a:gd name="T4" fmla="*/ 0 w 4"/>
                  <a:gd name="T5" fmla="*/ 2 h 4"/>
                  <a:gd name="T6" fmla="*/ 0 w 4"/>
                  <a:gd name="T7" fmla="*/ 3 h 4"/>
                  <a:gd name="T8" fmla="*/ 2 w 4"/>
                  <a:gd name="T9" fmla="*/ 2 h 4"/>
                  <a:gd name="T10" fmla="*/ 2 w 4"/>
                  <a:gd name="T11" fmla="*/ 3 h 4"/>
                  <a:gd name="T12" fmla="*/ 2 w 4"/>
                  <a:gd name="T13" fmla="*/ 2 h 4"/>
                  <a:gd name="T14" fmla="*/ 2 w 4"/>
                  <a:gd name="T15" fmla="*/ 3 h 4"/>
                  <a:gd name="T16" fmla="*/ 3 w 4"/>
                  <a:gd name="T17" fmla="*/ 3 h 4"/>
                  <a:gd name="T18" fmla="*/ 3 w 4"/>
                  <a:gd name="T19" fmla="*/ 2 h 4"/>
                  <a:gd name="T20" fmla="*/ 3 w 4"/>
                  <a:gd name="T21" fmla="*/ 2 h 4"/>
                  <a:gd name="T22" fmla="*/ 3 w 4"/>
                  <a:gd name="T23" fmla="*/ 2 h 4"/>
                  <a:gd name="T24" fmla="*/ 3 w 4"/>
                  <a:gd name="T25" fmla="*/ 2 h 4"/>
                  <a:gd name="T26" fmla="*/ 3 w 4"/>
                  <a:gd name="T27" fmla="*/ 2 h 4"/>
                  <a:gd name="T28" fmla="*/ 3 w 4"/>
                  <a:gd name="T29" fmla="*/ 2 h 4"/>
                  <a:gd name="T30" fmla="*/ 3 w 4"/>
                  <a:gd name="T31" fmla="*/ 3 h 4"/>
                  <a:gd name="T32" fmla="*/ 4 w 4"/>
                  <a:gd name="T33" fmla="*/ 2 h 4"/>
                  <a:gd name="T34" fmla="*/ 4 w 4"/>
                  <a:gd name="T35" fmla="*/ 1 h 4"/>
                  <a:gd name="T36" fmla="*/ 3 w 4"/>
                  <a:gd name="T37" fmla="*/ 2 h 4"/>
                  <a:gd name="T38" fmla="*/ 3 w 4"/>
                  <a:gd name="T39" fmla="*/ 2 h 4"/>
                  <a:gd name="T40" fmla="*/ 3 w 4"/>
                  <a:gd name="T41" fmla="*/ 2 h 4"/>
                  <a:gd name="T42" fmla="*/ 3 w 4"/>
                  <a:gd name="T43" fmla="*/ 1 h 4"/>
                  <a:gd name="T44" fmla="*/ 3 w 4"/>
                  <a:gd name="T45" fmla="*/ 0 h 4"/>
                  <a:gd name="T46" fmla="*/ 3 w 4"/>
                  <a:gd name="T47" fmla="*/ 0 h 4"/>
                  <a:gd name="T48" fmla="*/ 3 w 4"/>
                  <a:gd name="T49" fmla="*/ 1 h 4"/>
                  <a:gd name="T50" fmla="*/ 3 w 4"/>
                  <a:gd name="T51" fmla="*/ 1 h 4"/>
                  <a:gd name="T52" fmla="*/ 3 w 4"/>
                  <a:gd name="T53" fmla="*/ 2 h 4"/>
                  <a:gd name="T54" fmla="*/ 2 w 4"/>
                  <a:gd name="T55" fmla="*/ 2 h 4"/>
                  <a:gd name="T56" fmla="*/ 3 w 4"/>
                  <a:gd name="T57" fmla="*/ 1 h 4"/>
                  <a:gd name="T58" fmla="*/ 3 w 4"/>
                  <a:gd name="T59" fmla="*/ 2 h 4"/>
                  <a:gd name="T60" fmla="*/ 2 w 4"/>
                  <a:gd name="T61" fmla="*/ 1 h 4"/>
                  <a:gd name="T62" fmla="*/ 2 w 4"/>
                  <a:gd name="T63" fmla="*/ 2 h 4"/>
                  <a:gd name="T64" fmla="*/ 2 w 4"/>
                  <a:gd name="T65" fmla="*/ 2 h 4"/>
                  <a:gd name="T66" fmla="*/ 2 w 4"/>
                  <a:gd name="T67" fmla="*/ 1 h 4"/>
                  <a:gd name="T68" fmla="*/ 2 w 4"/>
                  <a:gd name="T69" fmla="*/ 2 h 4"/>
                  <a:gd name="T70" fmla="*/ 1 w 4"/>
                  <a:gd name="T71" fmla="*/ 1 h 4"/>
                  <a:gd name="T72" fmla="*/ 1 w 4"/>
                  <a:gd name="T73" fmla="*/ 2 h 4"/>
                  <a:gd name="T74" fmla="*/ 1 w 4"/>
                  <a:gd name="T75" fmla="*/ 2 h 4"/>
                  <a:gd name="T76" fmla="*/ 1 w 4"/>
                  <a:gd name="T77" fmla="*/ 2 h 4"/>
                  <a:gd name="T78" fmla="*/ 1 w 4"/>
                  <a:gd name="T79" fmla="*/ 3 h 4"/>
                  <a:gd name="T80" fmla="*/ 1 w 4"/>
                  <a:gd name="T8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1" y="2"/>
                    </a:moveTo>
                    <a:cubicBezTo>
                      <a:pt x="1" y="2"/>
                      <a:pt x="1" y="2"/>
                      <a:pt x="1" y="2"/>
                    </a:cubicBezTo>
                    <a:cubicBezTo>
                      <a:pt x="1" y="2"/>
                      <a:pt x="0" y="2"/>
                      <a:pt x="0" y="2"/>
                    </a:cubicBezTo>
                    <a:cubicBezTo>
                      <a:pt x="0" y="3"/>
                      <a:pt x="0" y="2"/>
                      <a:pt x="0" y="3"/>
                    </a:cubicBezTo>
                    <a:cubicBezTo>
                      <a:pt x="1" y="3"/>
                      <a:pt x="1" y="3"/>
                      <a:pt x="2" y="2"/>
                    </a:cubicBezTo>
                    <a:cubicBezTo>
                      <a:pt x="2" y="3"/>
                      <a:pt x="2" y="3"/>
                      <a:pt x="2" y="3"/>
                    </a:cubicBezTo>
                    <a:cubicBezTo>
                      <a:pt x="2" y="2"/>
                      <a:pt x="2" y="4"/>
                      <a:pt x="2" y="2"/>
                    </a:cubicBezTo>
                    <a:cubicBezTo>
                      <a:pt x="2" y="3"/>
                      <a:pt x="2" y="3"/>
                      <a:pt x="2" y="3"/>
                    </a:cubicBezTo>
                    <a:cubicBezTo>
                      <a:pt x="2" y="3"/>
                      <a:pt x="3" y="1"/>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3"/>
                      <a:pt x="3" y="2"/>
                      <a:pt x="3" y="2"/>
                    </a:cubicBezTo>
                    <a:cubicBezTo>
                      <a:pt x="3" y="3"/>
                      <a:pt x="3" y="3"/>
                      <a:pt x="3" y="3"/>
                    </a:cubicBezTo>
                    <a:cubicBezTo>
                      <a:pt x="3" y="2"/>
                      <a:pt x="3" y="3"/>
                      <a:pt x="4" y="2"/>
                    </a:cubicBezTo>
                    <a:cubicBezTo>
                      <a:pt x="4" y="1"/>
                      <a:pt x="4" y="1"/>
                      <a:pt x="4" y="1"/>
                    </a:cubicBezTo>
                    <a:cubicBezTo>
                      <a:pt x="3" y="1"/>
                      <a:pt x="3" y="1"/>
                      <a:pt x="3" y="2"/>
                    </a:cubicBezTo>
                    <a:cubicBezTo>
                      <a:pt x="3" y="2"/>
                      <a:pt x="3" y="2"/>
                      <a:pt x="3" y="2"/>
                    </a:cubicBezTo>
                    <a:cubicBezTo>
                      <a:pt x="3" y="3"/>
                      <a:pt x="3" y="1"/>
                      <a:pt x="3" y="2"/>
                    </a:cubicBezTo>
                    <a:cubicBezTo>
                      <a:pt x="3" y="1"/>
                      <a:pt x="3" y="1"/>
                      <a:pt x="3" y="1"/>
                    </a:cubicBezTo>
                    <a:cubicBezTo>
                      <a:pt x="3" y="0"/>
                      <a:pt x="3" y="2"/>
                      <a:pt x="3" y="0"/>
                    </a:cubicBezTo>
                    <a:cubicBezTo>
                      <a:pt x="3" y="0"/>
                      <a:pt x="3" y="0"/>
                      <a:pt x="3" y="0"/>
                    </a:cubicBezTo>
                    <a:cubicBezTo>
                      <a:pt x="3" y="0"/>
                      <a:pt x="3" y="0"/>
                      <a:pt x="3" y="1"/>
                    </a:cubicBezTo>
                    <a:cubicBezTo>
                      <a:pt x="3" y="1"/>
                      <a:pt x="3" y="1"/>
                      <a:pt x="3" y="1"/>
                    </a:cubicBezTo>
                    <a:cubicBezTo>
                      <a:pt x="3" y="1"/>
                      <a:pt x="3" y="2"/>
                      <a:pt x="3" y="2"/>
                    </a:cubicBezTo>
                    <a:cubicBezTo>
                      <a:pt x="3" y="1"/>
                      <a:pt x="3" y="2"/>
                      <a:pt x="2" y="2"/>
                    </a:cubicBezTo>
                    <a:cubicBezTo>
                      <a:pt x="3" y="1"/>
                      <a:pt x="3" y="1"/>
                      <a:pt x="3" y="1"/>
                    </a:cubicBezTo>
                    <a:cubicBezTo>
                      <a:pt x="3" y="2"/>
                      <a:pt x="3" y="2"/>
                      <a:pt x="3" y="2"/>
                    </a:cubicBezTo>
                    <a:cubicBezTo>
                      <a:pt x="2" y="2"/>
                      <a:pt x="2" y="1"/>
                      <a:pt x="2" y="1"/>
                    </a:cubicBezTo>
                    <a:cubicBezTo>
                      <a:pt x="2" y="1"/>
                      <a:pt x="2" y="1"/>
                      <a:pt x="2" y="2"/>
                    </a:cubicBezTo>
                    <a:cubicBezTo>
                      <a:pt x="2" y="1"/>
                      <a:pt x="2" y="1"/>
                      <a:pt x="2" y="2"/>
                    </a:cubicBezTo>
                    <a:cubicBezTo>
                      <a:pt x="2" y="1"/>
                      <a:pt x="2" y="1"/>
                      <a:pt x="2" y="1"/>
                    </a:cubicBezTo>
                    <a:cubicBezTo>
                      <a:pt x="2" y="1"/>
                      <a:pt x="2" y="1"/>
                      <a:pt x="2" y="2"/>
                    </a:cubicBezTo>
                    <a:cubicBezTo>
                      <a:pt x="2" y="2"/>
                      <a:pt x="1" y="2"/>
                      <a:pt x="1" y="1"/>
                    </a:cubicBezTo>
                    <a:cubicBezTo>
                      <a:pt x="1" y="2"/>
                      <a:pt x="1" y="2"/>
                      <a:pt x="1" y="2"/>
                    </a:cubicBezTo>
                    <a:cubicBezTo>
                      <a:pt x="1" y="3"/>
                      <a:pt x="1" y="1"/>
                      <a:pt x="1" y="2"/>
                    </a:cubicBezTo>
                    <a:cubicBezTo>
                      <a:pt x="1" y="2"/>
                      <a:pt x="1" y="2"/>
                      <a:pt x="1" y="2"/>
                    </a:cubicBezTo>
                    <a:cubicBezTo>
                      <a:pt x="1" y="2"/>
                      <a:pt x="1" y="3"/>
                      <a:pt x="1" y="3"/>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3" name="Freeform 1939"/>
              <p:cNvSpPr/>
              <p:nvPr/>
            </p:nvSpPr>
            <p:spPr bwMode="auto">
              <a:xfrm>
                <a:off x="1273" y="2800"/>
                <a:ext cx="0" cy="2"/>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1"/>
                    </a:cubicBezTo>
                    <a:cubicBezTo>
                      <a:pt x="0" y="1"/>
                      <a:pt x="0" y="1"/>
                      <a:pt x="0" y="1"/>
                    </a:cubicBezTo>
                    <a:cubicBezTo>
                      <a:pt x="0" y="1"/>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4" name="Freeform 1940"/>
              <p:cNvSpPr/>
              <p:nvPr/>
            </p:nvSpPr>
            <p:spPr bwMode="auto">
              <a:xfrm>
                <a:off x="1263" y="2790"/>
                <a:ext cx="10" cy="12"/>
              </a:xfrm>
              <a:custGeom>
                <a:avLst/>
                <a:gdLst>
                  <a:gd name="T0" fmla="*/ 2 w 4"/>
                  <a:gd name="T1" fmla="*/ 3 h 5"/>
                  <a:gd name="T2" fmla="*/ 1 w 4"/>
                  <a:gd name="T3" fmla="*/ 3 h 5"/>
                  <a:gd name="T4" fmla="*/ 2 w 4"/>
                  <a:gd name="T5" fmla="*/ 5 h 5"/>
                  <a:gd name="T6" fmla="*/ 3 w 4"/>
                  <a:gd name="T7" fmla="*/ 4 h 5"/>
                  <a:gd name="T8" fmla="*/ 3 w 4"/>
                  <a:gd name="T9" fmla="*/ 5 h 5"/>
                  <a:gd name="T10" fmla="*/ 4 w 4"/>
                  <a:gd name="T11" fmla="*/ 4 h 5"/>
                  <a:gd name="T12" fmla="*/ 3 w 4"/>
                  <a:gd name="T13" fmla="*/ 4 h 5"/>
                  <a:gd name="T14" fmla="*/ 4 w 4"/>
                  <a:gd name="T15" fmla="*/ 4 h 5"/>
                  <a:gd name="T16" fmla="*/ 3 w 4"/>
                  <a:gd name="T17" fmla="*/ 4 h 5"/>
                  <a:gd name="T18" fmla="*/ 4 w 4"/>
                  <a:gd name="T19" fmla="*/ 4 h 5"/>
                  <a:gd name="T20" fmla="*/ 3 w 4"/>
                  <a:gd name="T21" fmla="*/ 4 h 5"/>
                  <a:gd name="T22" fmla="*/ 3 w 4"/>
                  <a:gd name="T23" fmla="*/ 3 h 5"/>
                  <a:gd name="T24" fmla="*/ 3 w 4"/>
                  <a:gd name="T25" fmla="*/ 3 h 5"/>
                  <a:gd name="T26" fmla="*/ 3 w 4"/>
                  <a:gd name="T27" fmla="*/ 3 h 5"/>
                  <a:gd name="T28" fmla="*/ 2 w 4"/>
                  <a:gd name="T29" fmla="*/ 4 h 5"/>
                  <a:gd name="T30" fmla="*/ 3 w 4"/>
                  <a:gd name="T31" fmla="*/ 3 h 5"/>
                  <a:gd name="T32" fmla="*/ 2 w 4"/>
                  <a:gd name="T33" fmla="*/ 2 h 5"/>
                  <a:gd name="T34" fmla="*/ 1 w 4"/>
                  <a:gd name="T35" fmla="*/ 1 h 5"/>
                  <a:gd name="T36" fmla="*/ 2 w 4"/>
                  <a:gd name="T37" fmla="*/ 1 h 5"/>
                  <a:gd name="T38" fmla="*/ 2 w 4"/>
                  <a:gd name="T39" fmla="*/ 1 h 5"/>
                  <a:gd name="T40" fmla="*/ 1 w 4"/>
                  <a:gd name="T41" fmla="*/ 0 h 5"/>
                  <a:gd name="T42" fmla="*/ 2 w 4"/>
                  <a:gd name="T4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2" y="3"/>
                    </a:moveTo>
                    <a:cubicBezTo>
                      <a:pt x="1" y="3"/>
                      <a:pt x="1" y="3"/>
                      <a:pt x="1" y="3"/>
                    </a:cubicBezTo>
                    <a:cubicBezTo>
                      <a:pt x="2" y="5"/>
                      <a:pt x="2" y="4"/>
                      <a:pt x="2" y="5"/>
                    </a:cubicBezTo>
                    <a:cubicBezTo>
                      <a:pt x="3" y="5"/>
                      <a:pt x="3" y="4"/>
                      <a:pt x="3" y="4"/>
                    </a:cubicBezTo>
                    <a:cubicBezTo>
                      <a:pt x="3" y="5"/>
                      <a:pt x="3" y="5"/>
                      <a:pt x="3" y="5"/>
                    </a:cubicBezTo>
                    <a:cubicBezTo>
                      <a:pt x="3" y="4"/>
                      <a:pt x="4" y="5"/>
                      <a:pt x="4" y="4"/>
                    </a:cubicBezTo>
                    <a:cubicBezTo>
                      <a:pt x="4" y="4"/>
                      <a:pt x="3" y="5"/>
                      <a:pt x="3" y="4"/>
                    </a:cubicBezTo>
                    <a:cubicBezTo>
                      <a:pt x="4" y="4"/>
                      <a:pt x="4" y="4"/>
                      <a:pt x="4" y="4"/>
                    </a:cubicBezTo>
                    <a:cubicBezTo>
                      <a:pt x="3" y="4"/>
                      <a:pt x="3" y="4"/>
                      <a:pt x="3" y="4"/>
                    </a:cubicBezTo>
                    <a:cubicBezTo>
                      <a:pt x="4" y="4"/>
                      <a:pt x="4" y="4"/>
                      <a:pt x="4" y="4"/>
                    </a:cubicBezTo>
                    <a:cubicBezTo>
                      <a:pt x="4" y="3"/>
                      <a:pt x="3" y="5"/>
                      <a:pt x="3" y="4"/>
                    </a:cubicBezTo>
                    <a:cubicBezTo>
                      <a:pt x="3" y="3"/>
                      <a:pt x="3" y="3"/>
                      <a:pt x="3" y="3"/>
                    </a:cubicBezTo>
                    <a:cubicBezTo>
                      <a:pt x="3" y="3"/>
                      <a:pt x="3" y="4"/>
                      <a:pt x="3" y="3"/>
                    </a:cubicBezTo>
                    <a:cubicBezTo>
                      <a:pt x="3" y="3"/>
                      <a:pt x="3" y="3"/>
                      <a:pt x="3" y="3"/>
                    </a:cubicBezTo>
                    <a:cubicBezTo>
                      <a:pt x="3" y="3"/>
                      <a:pt x="3" y="4"/>
                      <a:pt x="2" y="4"/>
                    </a:cubicBezTo>
                    <a:cubicBezTo>
                      <a:pt x="2" y="4"/>
                      <a:pt x="3" y="3"/>
                      <a:pt x="3" y="3"/>
                    </a:cubicBezTo>
                    <a:cubicBezTo>
                      <a:pt x="2" y="4"/>
                      <a:pt x="1" y="2"/>
                      <a:pt x="2" y="2"/>
                    </a:cubicBezTo>
                    <a:cubicBezTo>
                      <a:pt x="1" y="2"/>
                      <a:pt x="1" y="1"/>
                      <a:pt x="1" y="1"/>
                    </a:cubicBezTo>
                    <a:cubicBezTo>
                      <a:pt x="2" y="0"/>
                      <a:pt x="2" y="1"/>
                      <a:pt x="2" y="1"/>
                    </a:cubicBezTo>
                    <a:cubicBezTo>
                      <a:pt x="2" y="1"/>
                      <a:pt x="2" y="1"/>
                      <a:pt x="2" y="1"/>
                    </a:cubicBezTo>
                    <a:cubicBezTo>
                      <a:pt x="2" y="1"/>
                      <a:pt x="1" y="0"/>
                      <a:pt x="1" y="0"/>
                    </a:cubicBezTo>
                    <a:cubicBezTo>
                      <a:pt x="0" y="0"/>
                      <a:pt x="1" y="3"/>
                      <a:pt x="2"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5" name="Rectangle 1941"/>
              <p:cNvSpPr>
                <a:spLocks noChangeArrowheads="1"/>
              </p:cNvSpPr>
              <p:nvPr/>
            </p:nvSpPr>
            <p:spPr bwMode="auto">
              <a:xfrm>
                <a:off x="1266" y="279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6" name="Rectangle 1942"/>
              <p:cNvSpPr>
                <a:spLocks noChangeArrowheads="1"/>
              </p:cNvSpPr>
              <p:nvPr/>
            </p:nvSpPr>
            <p:spPr bwMode="auto">
              <a:xfrm>
                <a:off x="1299"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97" name="Freeform 1943"/>
              <p:cNvSpPr/>
              <p:nvPr/>
            </p:nvSpPr>
            <p:spPr bwMode="auto">
              <a:xfrm>
                <a:off x="1299" y="2762"/>
                <a:ext cx="0" cy="7"/>
              </a:xfrm>
              <a:custGeom>
                <a:avLst/>
                <a:gdLst>
                  <a:gd name="T0" fmla="*/ 0 h 3"/>
                  <a:gd name="T1" fmla="*/ 0 h 3"/>
                  <a:gd name="T2" fmla="*/ 3 h 3"/>
                  <a:gd name="T3" fmla="*/ 1 h 3"/>
                  <a:gd name="T4" fmla="*/ 2 h 3"/>
                  <a:gd name="T5" fmla="*/ 0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0"/>
                      <a:pt x="0" y="0"/>
                      <a:pt x="0" y="0"/>
                    </a:cubicBezTo>
                    <a:cubicBezTo>
                      <a:pt x="0" y="2"/>
                      <a:pt x="0" y="1"/>
                      <a:pt x="0" y="3"/>
                    </a:cubicBezTo>
                    <a:cubicBezTo>
                      <a:pt x="0" y="2"/>
                      <a:pt x="0" y="2"/>
                      <a:pt x="0" y="1"/>
                    </a:cubicBezTo>
                    <a:cubicBezTo>
                      <a:pt x="0" y="1"/>
                      <a:pt x="0" y="2"/>
                      <a:pt x="0" y="2"/>
                    </a:cubicBezTo>
                    <a:cubicBezTo>
                      <a:pt x="0" y="1"/>
                      <a:pt x="0" y="1"/>
                      <a:pt x="0" y="0"/>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8" name="Freeform 1944"/>
              <p:cNvSpPr/>
              <p:nvPr/>
            </p:nvSpPr>
            <p:spPr bwMode="auto">
              <a:xfrm>
                <a:off x="1299" y="2764"/>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9" name="Freeform 1945"/>
              <p:cNvSpPr/>
              <p:nvPr/>
            </p:nvSpPr>
            <p:spPr bwMode="auto">
              <a:xfrm>
                <a:off x="1299" y="2764"/>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0" name="Freeform 1946"/>
              <p:cNvSpPr/>
              <p:nvPr/>
            </p:nvSpPr>
            <p:spPr bwMode="auto">
              <a:xfrm>
                <a:off x="1299"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1" name="Freeform 1947"/>
              <p:cNvSpPr/>
              <p:nvPr/>
            </p:nvSpPr>
            <p:spPr bwMode="auto">
              <a:xfrm>
                <a:off x="1296" y="2762"/>
                <a:ext cx="3" cy="4"/>
              </a:xfrm>
              <a:custGeom>
                <a:avLst/>
                <a:gdLst>
                  <a:gd name="T0" fmla="*/ 0 w 1"/>
                  <a:gd name="T1" fmla="*/ 2 h 2"/>
                  <a:gd name="T2" fmla="*/ 1 w 1"/>
                  <a:gd name="T3" fmla="*/ 2 h 2"/>
                  <a:gd name="T4" fmla="*/ 1 w 1"/>
                  <a:gd name="T5" fmla="*/ 2 h 2"/>
                  <a:gd name="T6" fmla="*/ 1 w 1"/>
                  <a:gd name="T7" fmla="*/ 1 h 2"/>
                  <a:gd name="T8" fmla="*/ 1 w 1"/>
                  <a:gd name="T9" fmla="*/ 1 h 2"/>
                  <a:gd name="T10" fmla="*/ 1 w 1"/>
                  <a:gd name="T11" fmla="*/ 0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1" y="2"/>
                      <a:pt x="1" y="2"/>
                    </a:cubicBezTo>
                    <a:cubicBezTo>
                      <a:pt x="1" y="2"/>
                      <a:pt x="1" y="2"/>
                      <a:pt x="1" y="2"/>
                    </a:cubicBezTo>
                    <a:cubicBezTo>
                      <a:pt x="1" y="1"/>
                      <a:pt x="1" y="1"/>
                      <a:pt x="1" y="1"/>
                    </a:cubicBezTo>
                    <a:cubicBezTo>
                      <a:pt x="1" y="1"/>
                      <a:pt x="1" y="1"/>
                      <a:pt x="1" y="1"/>
                    </a:cubicBezTo>
                    <a:cubicBezTo>
                      <a:pt x="1" y="0"/>
                      <a:pt x="1" y="0"/>
                      <a:pt x="1" y="0"/>
                    </a:cubicBezTo>
                    <a:cubicBezTo>
                      <a:pt x="1" y="0"/>
                      <a:pt x="0" y="1"/>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2" name="Freeform 1948"/>
              <p:cNvSpPr/>
              <p:nvPr/>
            </p:nvSpPr>
            <p:spPr bwMode="auto">
              <a:xfrm>
                <a:off x="1299" y="2764"/>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3" name="Freeform 1949"/>
              <p:cNvSpPr/>
              <p:nvPr/>
            </p:nvSpPr>
            <p:spPr bwMode="auto">
              <a:xfrm>
                <a:off x="1299" y="276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4" name="Freeform 1950"/>
              <p:cNvSpPr/>
              <p:nvPr/>
            </p:nvSpPr>
            <p:spPr bwMode="auto">
              <a:xfrm>
                <a:off x="1296" y="2762"/>
                <a:ext cx="0" cy="4"/>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0"/>
                      <a:pt x="0" y="0"/>
                    </a:cubicBezTo>
                    <a:cubicBezTo>
                      <a:pt x="0" y="0"/>
                      <a:pt x="0" y="0"/>
                      <a:pt x="0" y="0"/>
                    </a:cubicBezTo>
                    <a:cubicBezTo>
                      <a:pt x="0" y="1"/>
                      <a:pt x="0" y="1"/>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5" name="Freeform 1951"/>
              <p:cNvSpPr/>
              <p:nvPr/>
            </p:nvSpPr>
            <p:spPr bwMode="auto">
              <a:xfrm>
                <a:off x="1296"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6" name="Freeform 1952"/>
              <p:cNvSpPr/>
              <p:nvPr/>
            </p:nvSpPr>
            <p:spPr bwMode="auto">
              <a:xfrm>
                <a:off x="1296" y="2757"/>
                <a:ext cx="0" cy="7"/>
              </a:xfrm>
              <a:custGeom>
                <a:avLst/>
                <a:gdLst>
                  <a:gd name="T0" fmla="*/ 3 h 3"/>
                  <a:gd name="T1" fmla="*/ 2 h 3"/>
                  <a:gd name="T2" fmla="*/ 3 h 3"/>
                  <a:gd name="T3" fmla="*/ 2 h 3"/>
                  <a:gd name="T4" fmla="*/ 3 h 3"/>
                  <a:gd name="T5" fmla="*/ 2 h 3"/>
                  <a:gd name="T6" fmla="*/ 3 h 3"/>
                  <a:gd name="T7" fmla="*/ 2 h 3"/>
                  <a:gd name="T8" fmla="*/ 2 h 3"/>
                  <a:gd name="T9" fmla="*/ 1 h 3"/>
                  <a:gd name="T10" fmla="*/ 1 h 3"/>
                  <a:gd name="T11"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Lst>
                <a:rect l="0" t="0" r="r" b="b"/>
                <a:pathLst>
                  <a:path h="3">
                    <a:moveTo>
                      <a:pt x="0" y="3"/>
                    </a:moveTo>
                    <a:cubicBezTo>
                      <a:pt x="0" y="2"/>
                      <a:pt x="0" y="2"/>
                      <a:pt x="0" y="2"/>
                    </a:cubicBezTo>
                    <a:cubicBezTo>
                      <a:pt x="0" y="2"/>
                      <a:pt x="0" y="3"/>
                      <a:pt x="0" y="3"/>
                    </a:cubicBezTo>
                    <a:cubicBezTo>
                      <a:pt x="0" y="3"/>
                      <a:pt x="0" y="2"/>
                      <a:pt x="0" y="2"/>
                    </a:cubicBezTo>
                    <a:cubicBezTo>
                      <a:pt x="0" y="3"/>
                      <a:pt x="0" y="2"/>
                      <a:pt x="0" y="3"/>
                    </a:cubicBezTo>
                    <a:cubicBezTo>
                      <a:pt x="0" y="3"/>
                      <a:pt x="0" y="3"/>
                      <a:pt x="0" y="2"/>
                    </a:cubicBezTo>
                    <a:cubicBezTo>
                      <a:pt x="0" y="3"/>
                      <a:pt x="0" y="3"/>
                      <a:pt x="0" y="3"/>
                    </a:cubicBezTo>
                    <a:cubicBezTo>
                      <a:pt x="0" y="2"/>
                      <a:pt x="0" y="2"/>
                      <a:pt x="0" y="2"/>
                    </a:cubicBezTo>
                    <a:cubicBezTo>
                      <a:pt x="0" y="2"/>
                      <a:pt x="0" y="3"/>
                      <a:pt x="0" y="2"/>
                    </a:cubicBezTo>
                    <a:cubicBezTo>
                      <a:pt x="0" y="2"/>
                      <a:pt x="0" y="1"/>
                      <a:pt x="0" y="1"/>
                    </a:cubicBezTo>
                    <a:cubicBezTo>
                      <a:pt x="0" y="2"/>
                      <a:pt x="0" y="0"/>
                      <a:pt x="0" y="1"/>
                    </a:cubicBezTo>
                    <a:cubicBezTo>
                      <a:pt x="0" y="1"/>
                      <a:pt x="0" y="2"/>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7" name="Freeform 1953"/>
              <p:cNvSpPr/>
              <p:nvPr/>
            </p:nvSpPr>
            <p:spPr bwMode="auto">
              <a:xfrm>
                <a:off x="1296" y="2759"/>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8" name="Freeform 1954"/>
              <p:cNvSpPr/>
              <p:nvPr/>
            </p:nvSpPr>
            <p:spPr bwMode="auto">
              <a:xfrm>
                <a:off x="1294" y="2757"/>
                <a:ext cx="0" cy="7"/>
              </a:xfrm>
              <a:custGeom>
                <a:avLst/>
                <a:gdLst>
                  <a:gd name="T0" fmla="*/ 3 h 3"/>
                  <a:gd name="T1" fmla="*/ 3 h 3"/>
                  <a:gd name="T2" fmla="*/ 3 h 3"/>
                  <a:gd name="T3" fmla="*/ 2 h 3"/>
                  <a:gd name="T4" fmla="*/ 3 h 3"/>
                  <a:gd name="T5" fmla="*/ 1 h 3"/>
                  <a:gd name="T6" fmla="*/ 2 h 3"/>
                  <a:gd name="T7" fmla="*/ 2 h 3"/>
                  <a:gd name="T8" fmla="*/ 2 h 3"/>
                  <a:gd name="T9" fmla="*/ 2 h 3"/>
                  <a:gd name="T10"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3"/>
                    </a:moveTo>
                    <a:cubicBezTo>
                      <a:pt x="0" y="3"/>
                      <a:pt x="0" y="3"/>
                      <a:pt x="0" y="3"/>
                    </a:cubicBezTo>
                    <a:cubicBezTo>
                      <a:pt x="0" y="3"/>
                      <a:pt x="0" y="3"/>
                      <a:pt x="0" y="3"/>
                    </a:cubicBezTo>
                    <a:cubicBezTo>
                      <a:pt x="0" y="2"/>
                      <a:pt x="0" y="2"/>
                      <a:pt x="0" y="2"/>
                    </a:cubicBezTo>
                    <a:cubicBezTo>
                      <a:pt x="0" y="1"/>
                      <a:pt x="0" y="2"/>
                      <a:pt x="0" y="3"/>
                    </a:cubicBezTo>
                    <a:cubicBezTo>
                      <a:pt x="0" y="2"/>
                      <a:pt x="0" y="2"/>
                      <a:pt x="0" y="1"/>
                    </a:cubicBezTo>
                    <a:cubicBezTo>
                      <a:pt x="0" y="2"/>
                      <a:pt x="0" y="2"/>
                      <a:pt x="0" y="2"/>
                    </a:cubicBezTo>
                    <a:cubicBezTo>
                      <a:pt x="0" y="0"/>
                      <a:pt x="0" y="1"/>
                      <a:pt x="0" y="2"/>
                    </a:cubicBezTo>
                    <a:cubicBezTo>
                      <a:pt x="0" y="2"/>
                      <a:pt x="0" y="2"/>
                      <a:pt x="0" y="2"/>
                    </a:cubicBezTo>
                    <a:cubicBezTo>
                      <a:pt x="0" y="2"/>
                      <a:pt x="0" y="2"/>
                      <a:pt x="0" y="2"/>
                    </a:cubicBezTo>
                    <a:cubicBezTo>
                      <a:pt x="0" y="3"/>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9" name="Freeform 1955"/>
              <p:cNvSpPr/>
              <p:nvPr/>
            </p:nvSpPr>
            <p:spPr bwMode="auto">
              <a:xfrm>
                <a:off x="1294" y="2764"/>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0" name="Freeform 1956"/>
              <p:cNvSpPr/>
              <p:nvPr/>
            </p:nvSpPr>
            <p:spPr bwMode="auto">
              <a:xfrm>
                <a:off x="1294" y="2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1" name="Rectangle 1957"/>
              <p:cNvSpPr>
                <a:spLocks noChangeArrowheads="1"/>
              </p:cNvSpPr>
              <p:nvPr/>
            </p:nvSpPr>
            <p:spPr bwMode="auto">
              <a:xfrm>
                <a:off x="1294"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2" name="Freeform 1958"/>
              <p:cNvSpPr/>
              <p:nvPr/>
            </p:nvSpPr>
            <p:spPr bwMode="auto">
              <a:xfrm>
                <a:off x="1287" y="2759"/>
                <a:ext cx="7" cy="7"/>
              </a:xfrm>
              <a:custGeom>
                <a:avLst/>
                <a:gdLst>
                  <a:gd name="T0" fmla="*/ 0 w 3"/>
                  <a:gd name="T1" fmla="*/ 0 h 3"/>
                  <a:gd name="T2" fmla="*/ 0 w 3"/>
                  <a:gd name="T3" fmla="*/ 1 h 3"/>
                  <a:gd name="T4" fmla="*/ 0 w 3"/>
                  <a:gd name="T5" fmla="*/ 2 h 3"/>
                  <a:gd name="T6" fmla="*/ 0 w 3"/>
                  <a:gd name="T7" fmla="*/ 3 h 3"/>
                  <a:gd name="T8" fmla="*/ 0 w 3"/>
                  <a:gd name="T9" fmla="*/ 2 h 3"/>
                  <a:gd name="T10" fmla="*/ 0 w 3"/>
                  <a:gd name="T11" fmla="*/ 3 h 3"/>
                  <a:gd name="T12" fmla="*/ 0 w 3"/>
                  <a:gd name="T13" fmla="*/ 2 h 3"/>
                  <a:gd name="T14" fmla="*/ 1 w 3"/>
                  <a:gd name="T15" fmla="*/ 2 h 3"/>
                  <a:gd name="T16" fmla="*/ 2 w 3"/>
                  <a:gd name="T17" fmla="*/ 2 h 3"/>
                  <a:gd name="T18" fmla="*/ 2 w 3"/>
                  <a:gd name="T19" fmla="*/ 1 h 3"/>
                  <a:gd name="T20" fmla="*/ 2 w 3"/>
                  <a:gd name="T21" fmla="*/ 2 h 3"/>
                  <a:gd name="T22" fmla="*/ 2 w 3"/>
                  <a:gd name="T23" fmla="*/ 2 h 3"/>
                  <a:gd name="T24" fmla="*/ 3 w 3"/>
                  <a:gd name="T25" fmla="*/ 2 h 3"/>
                  <a:gd name="T26" fmla="*/ 3 w 3"/>
                  <a:gd name="T27" fmla="*/ 1 h 3"/>
                  <a:gd name="T28" fmla="*/ 3 w 3"/>
                  <a:gd name="T29" fmla="*/ 2 h 3"/>
                  <a:gd name="T30" fmla="*/ 3 w 3"/>
                  <a:gd name="T31" fmla="*/ 2 h 3"/>
                  <a:gd name="T32" fmla="*/ 3 w 3"/>
                  <a:gd name="T33" fmla="*/ 1 h 3"/>
                  <a:gd name="T34" fmla="*/ 3 w 3"/>
                  <a:gd name="T35" fmla="*/ 0 h 3"/>
                  <a:gd name="T36" fmla="*/ 2 w 3"/>
                  <a:gd name="T37" fmla="*/ 2 h 3"/>
                  <a:gd name="T38" fmla="*/ 2 w 3"/>
                  <a:gd name="T39" fmla="*/ 1 h 3"/>
                  <a:gd name="T40" fmla="*/ 1 w 3"/>
                  <a:gd name="T41" fmla="*/ 0 h 3"/>
                  <a:gd name="T42" fmla="*/ 1 w 3"/>
                  <a:gd name="T43" fmla="*/ 2 h 3"/>
                  <a:gd name="T44" fmla="*/ 1 w 3"/>
                  <a:gd name="T45" fmla="*/ 1 h 3"/>
                  <a:gd name="T46" fmla="*/ 1 w 3"/>
                  <a:gd name="T47" fmla="*/ 2 h 3"/>
                  <a:gd name="T48" fmla="*/ 1 w 3"/>
                  <a:gd name="T49" fmla="*/ 1 h 3"/>
                  <a:gd name="T50" fmla="*/ 1 w 3"/>
                  <a:gd name="T51" fmla="*/ 2 h 3"/>
                  <a:gd name="T52" fmla="*/ 1 w 3"/>
                  <a:gd name="T53" fmla="*/ 0 h 3"/>
                  <a:gd name="T54" fmla="*/ 1 w 3"/>
                  <a:gd name="T55" fmla="*/ 1 h 3"/>
                  <a:gd name="T56" fmla="*/ 1 w 3"/>
                  <a:gd name="T57" fmla="*/ 2 h 3"/>
                  <a:gd name="T58" fmla="*/ 1 w 3"/>
                  <a:gd name="T59" fmla="*/ 1 h 3"/>
                  <a:gd name="T60" fmla="*/ 0 w 3"/>
                  <a:gd name="T61" fmla="*/ 1 h 3"/>
                  <a:gd name="T62" fmla="*/ 0 w 3"/>
                  <a:gd name="T63" fmla="*/ 2 h 3"/>
                  <a:gd name="T64" fmla="*/ 0 w 3"/>
                  <a:gd name="T65" fmla="*/ 2 h 3"/>
                  <a:gd name="T66" fmla="*/ 0 w 3"/>
                  <a:gd name="T67" fmla="*/ 0 h 3"/>
                  <a:gd name="T68" fmla="*/ 0 w 3"/>
                  <a:gd name="T69" fmla="*/ 0 h 3"/>
                  <a:gd name="T70" fmla="*/ 0 w 3"/>
                  <a:gd name="T71" fmla="*/ 1 h 3"/>
                  <a:gd name="T72" fmla="*/ 0 w 3"/>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3">
                    <a:moveTo>
                      <a:pt x="0" y="0"/>
                    </a:moveTo>
                    <a:cubicBezTo>
                      <a:pt x="0" y="1"/>
                      <a:pt x="0" y="1"/>
                      <a:pt x="0" y="1"/>
                    </a:cubicBezTo>
                    <a:cubicBezTo>
                      <a:pt x="0" y="1"/>
                      <a:pt x="0" y="1"/>
                      <a:pt x="0" y="2"/>
                    </a:cubicBezTo>
                    <a:cubicBezTo>
                      <a:pt x="0" y="2"/>
                      <a:pt x="0" y="2"/>
                      <a:pt x="0" y="3"/>
                    </a:cubicBezTo>
                    <a:cubicBezTo>
                      <a:pt x="0" y="3"/>
                      <a:pt x="0" y="2"/>
                      <a:pt x="0" y="2"/>
                    </a:cubicBezTo>
                    <a:cubicBezTo>
                      <a:pt x="0" y="3"/>
                      <a:pt x="0" y="3"/>
                      <a:pt x="0" y="3"/>
                    </a:cubicBezTo>
                    <a:cubicBezTo>
                      <a:pt x="0" y="2"/>
                      <a:pt x="0" y="2"/>
                      <a:pt x="0" y="2"/>
                    </a:cubicBezTo>
                    <a:cubicBezTo>
                      <a:pt x="0" y="3"/>
                      <a:pt x="1" y="2"/>
                      <a:pt x="1" y="2"/>
                    </a:cubicBezTo>
                    <a:cubicBezTo>
                      <a:pt x="1" y="2"/>
                      <a:pt x="2" y="2"/>
                      <a:pt x="2" y="2"/>
                    </a:cubicBezTo>
                    <a:cubicBezTo>
                      <a:pt x="2" y="1"/>
                      <a:pt x="2" y="1"/>
                      <a:pt x="2" y="1"/>
                    </a:cubicBezTo>
                    <a:cubicBezTo>
                      <a:pt x="2" y="2"/>
                      <a:pt x="2" y="1"/>
                      <a:pt x="2" y="2"/>
                    </a:cubicBezTo>
                    <a:cubicBezTo>
                      <a:pt x="2" y="2"/>
                      <a:pt x="2" y="2"/>
                      <a:pt x="2" y="2"/>
                    </a:cubicBezTo>
                    <a:cubicBezTo>
                      <a:pt x="2" y="3"/>
                      <a:pt x="2" y="2"/>
                      <a:pt x="3" y="2"/>
                    </a:cubicBezTo>
                    <a:cubicBezTo>
                      <a:pt x="3" y="2"/>
                      <a:pt x="3" y="1"/>
                      <a:pt x="3" y="1"/>
                    </a:cubicBezTo>
                    <a:cubicBezTo>
                      <a:pt x="3" y="2"/>
                      <a:pt x="3" y="1"/>
                      <a:pt x="3" y="2"/>
                    </a:cubicBezTo>
                    <a:cubicBezTo>
                      <a:pt x="3" y="3"/>
                      <a:pt x="3" y="1"/>
                      <a:pt x="3" y="2"/>
                    </a:cubicBezTo>
                    <a:cubicBezTo>
                      <a:pt x="3" y="1"/>
                      <a:pt x="3" y="1"/>
                      <a:pt x="3" y="1"/>
                    </a:cubicBezTo>
                    <a:cubicBezTo>
                      <a:pt x="3" y="0"/>
                      <a:pt x="3" y="1"/>
                      <a:pt x="3" y="0"/>
                    </a:cubicBezTo>
                    <a:cubicBezTo>
                      <a:pt x="3" y="0"/>
                      <a:pt x="2" y="1"/>
                      <a:pt x="2" y="2"/>
                    </a:cubicBezTo>
                    <a:cubicBezTo>
                      <a:pt x="2" y="1"/>
                      <a:pt x="2" y="1"/>
                      <a:pt x="2" y="1"/>
                    </a:cubicBezTo>
                    <a:cubicBezTo>
                      <a:pt x="2" y="1"/>
                      <a:pt x="2" y="2"/>
                      <a:pt x="1" y="0"/>
                    </a:cubicBezTo>
                    <a:cubicBezTo>
                      <a:pt x="1" y="1"/>
                      <a:pt x="1" y="0"/>
                      <a:pt x="1" y="2"/>
                    </a:cubicBezTo>
                    <a:cubicBezTo>
                      <a:pt x="1" y="1"/>
                      <a:pt x="1" y="1"/>
                      <a:pt x="1" y="1"/>
                    </a:cubicBezTo>
                    <a:cubicBezTo>
                      <a:pt x="1" y="2"/>
                      <a:pt x="1" y="2"/>
                      <a:pt x="1" y="2"/>
                    </a:cubicBezTo>
                    <a:cubicBezTo>
                      <a:pt x="1" y="2"/>
                      <a:pt x="1" y="1"/>
                      <a:pt x="1" y="1"/>
                    </a:cubicBezTo>
                    <a:cubicBezTo>
                      <a:pt x="1" y="2"/>
                      <a:pt x="1" y="2"/>
                      <a:pt x="1" y="2"/>
                    </a:cubicBezTo>
                    <a:cubicBezTo>
                      <a:pt x="1" y="0"/>
                      <a:pt x="1" y="0"/>
                      <a:pt x="1" y="0"/>
                    </a:cubicBezTo>
                    <a:cubicBezTo>
                      <a:pt x="1" y="1"/>
                      <a:pt x="1" y="1"/>
                      <a:pt x="1" y="1"/>
                    </a:cubicBezTo>
                    <a:cubicBezTo>
                      <a:pt x="1" y="1"/>
                      <a:pt x="1" y="1"/>
                      <a:pt x="1" y="2"/>
                    </a:cubicBezTo>
                    <a:cubicBezTo>
                      <a:pt x="0" y="2"/>
                      <a:pt x="1" y="1"/>
                      <a:pt x="1" y="1"/>
                    </a:cubicBezTo>
                    <a:cubicBezTo>
                      <a:pt x="0" y="0"/>
                      <a:pt x="0" y="2"/>
                      <a:pt x="0" y="1"/>
                    </a:cubicBezTo>
                    <a:cubicBezTo>
                      <a:pt x="0" y="2"/>
                      <a:pt x="0" y="2"/>
                      <a:pt x="0" y="2"/>
                    </a:cubicBezTo>
                    <a:cubicBezTo>
                      <a:pt x="0" y="2"/>
                      <a:pt x="0" y="1"/>
                      <a:pt x="0" y="2"/>
                    </a:cubicBezTo>
                    <a:cubicBezTo>
                      <a:pt x="0" y="1"/>
                      <a:pt x="0" y="1"/>
                      <a:pt x="0" y="0"/>
                    </a:cubicBezTo>
                    <a:cubicBezTo>
                      <a:pt x="0" y="0"/>
                      <a:pt x="0" y="0"/>
                      <a:pt x="0" y="0"/>
                    </a:cubicBezTo>
                    <a:cubicBezTo>
                      <a:pt x="0" y="1"/>
                      <a:pt x="0" y="1"/>
                      <a:pt x="0" y="1"/>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3" name="Rectangle 1959"/>
              <p:cNvSpPr>
                <a:spLocks noChangeArrowheads="1"/>
              </p:cNvSpPr>
              <p:nvPr/>
            </p:nvSpPr>
            <p:spPr bwMode="auto">
              <a:xfrm>
                <a:off x="1287" y="275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4" name="Freeform 1960"/>
              <p:cNvSpPr/>
              <p:nvPr/>
            </p:nvSpPr>
            <p:spPr bwMode="auto">
              <a:xfrm>
                <a:off x="1287"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5" name="Rectangle 1961"/>
              <p:cNvSpPr>
                <a:spLocks noChangeArrowheads="1"/>
              </p:cNvSpPr>
              <p:nvPr/>
            </p:nvSpPr>
            <p:spPr bwMode="auto">
              <a:xfrm>
                <a:off x="1287" y="2764"/>
                <a:ext cx="1" cy="2"/>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6" name="Freeform 1962"/>
              <p:cNvSpPr/>
              <p:nvPr/>
            </p:nvSpPr>
            <p:spPr bwMode="auto">
              <a:xfrm>
                <a:off x="1289" y="275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7" name="Freeform 1963"/>
              <p:cNvSpPr/>
              <p:nvPr/>
            </p:nvSpPr>
            <p:spPr bwMode="auto">
              <a:xfrm>
                <a:off x="1289" y="27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8" name="Rectangle 1964"/>
              <p:cNvSpPr>
                <a:spLocks noChangeArrowheads="1"/>
              </p:cNvSpPr>
              <p:nvPr/>
            </p:nvSpPr>
            <p:spPr bwMode="auto">
              <a:xfrm>
                <a:off x="1287" y="275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19" name="Freeform 1965"/>
              <p:cNvSpPr/>
              <p:nvPr/>
            </p:nvSpPr>
            <p:spPr bwMode="auto">
              <a:xfrm>
                <a:off x="1282" y="2759"/>
                <a:ext cx="5" cy="7"/>
              </a:xfrm>
              <a:custGeom>
                <a:avLst/>
                <a:gdLst>
                  <a:gd name="T0" fmla="*/ 0 w 2"/>
                  <a:gd name="T1" fmla="*/ 3 h 3"/>
                  <a:gd name="T2" fmla="*/ 0 w 2"/>
                  <a:gd name="T3" fmla="*/ 3 h 3"/>
                  <a:gd name="T4" fmla="*/ 0 w 2"/>
                  <a:gd name="T5" fmla="*/ 1 h 3"/>
                  <a:gd name="T6" fmla="*/ 0 w 2"/>
                  <a:gd name="T7" fmla="*/ 3 h 3"/>
                  <a:gd name="T8" fmla="*/ 1 w 2"/>
                  <a:gd name="T9" fmla="*/ 2 h 3"/>
                  <a:gd name="T10" fmla="*/ 1 w 2"/>
                  <a:gd name="T11" fmla="*/ 3 h 3"/>
                  <a:gd name="T12" fmla="*/ 1 w 2"/>
                  <a:gd name="T13" fmla="*/ 1 h 3"/>
                  <a:gd name="T14" fmla="*/ 1 w 2"/>
                  <a:gd name="T15" fmla="*/ 3 h 3"/>
                  <a:gd name="T16" fmla="*/ 1 w 2"/>
                  <a:gd name="T17" fmla="*/ 3 h 3"/>
                  <a:gd name="T18" fmla="*/ 1 w 2"/>
                  <a:gd name="T19" fmla="*/ 2 h 3"/>
                  <a:gd name="T20" fmla="*/ 2 w 2"/>
                  <a:gd name="T21" fmla="*/ 1 h 3"/>
                  <a:gd name="T22" fmla="*/ 2 w 2"/>
                  <a:gd name="T23" fmla="*/ 0 h 3"/>
                  <a:gd name="T24" fmla="*/ 1 w 2"/>
                  <a:gd name="T25" fmla="*/ 1 h 3"/>
                  <a:gd name="T26" fmla="*/ 1 w 2"/>
                  <a:gd name="T27" fmla="*/ 0 h 3"/>
                  <a:gd name="T28" fmla="*/ 1 w 2"/>
                  <a:gd name="T29" fmla="*/ 1 h 3"/>
                  <a:gd name="T30" fmla="*/ 1 w 2"/>
                  <a:gd name="T31" fmla="*/ 0 h 3"/>
                  <a:gd name="T32" fmla="*/ 1 w 2"/>
                  <a:gd name="T33" fmla="*/ 1 h 3"/>
                  <a:gd name="T34" fmla="*/ 1 w 2"/>
                  <a:gd name="T35" fmla="*/ 1 h 3"/>
                  <a:gd name="T36" fmla="*/ 1 w 2"/>
                  <a:gd name="T37" fmla="*/ 1 h 3"/>
                  <a:gd name="T38" fmla="*/ 1 w 2"/>
                  <a:gd name="T39" fmla="*/ 1 h 3"/>
                  <a:gd name="T40" fmla="*/ 1 w 2"/>
                  <a:gd name="T41" fmla="*/ 1 h 3"/>
                  <a:gd name="T42" fmla="*/ 1 w 2"/>
                  <a:gd name="T43" fmla="*/ 0 h 3"/>
                  <a:gd name="T44" fmla="*/ 1 w 2"/>
                  <a:gd name="T45" fmla="*/ 1 h 3"/>
                  <a:gd name="T46" fmla="*/ 1 w 2"/>
                  <a:gd name="T47" fmla="*/ 0 h 3"/>
                  <a:gd name="T48" fmla="*/ 1 w 2"/>
                  <a:gd name="T49" fmla="*/ 2 h 3"/>
                  <a:gd name="T50" fmla="*/ 1 w 2"/>
                  <a:gd name="T51" fmla="*/ 1 h 3"/>
                  <a:gd name="T52" fmla="*/ 0 w 2"/>
                  <a:gd name="T53" fmla="*/ 1 h 3"/>
                  <a:gd name="T54" fmla="*/ 0 w 2"/>
                  <a:gd name="T55" fmla="*/ 1 h 3"/>
                  <a:gd name="T56" fmla="*/ 0 w 2"/>
                  <a:gd name="T57" fmla="*/ 1 h 3"/>
                  <a:gd name="T58" fmla="*/ 0 w 2"/>
                  <a:gd name="T59" fmla="*/ 1 h 3"/>
                  <a:gd name="T60" fmla="*/ 0 w 2"/>
                  <a:gd name="T61" fmla="*/ 2 h 3"/>
                  <a:gd name="T62" fmla="*/ 0 w 2"/>
                  <a:gd name="T63" fmla="*/ 1 h 3"/>
                  <a:gd name="T64" fmla="*/ 0 w 2"/>
                  <a:gd name="T65" fmla="*/ 2 h 3"/>
                  <a:gd name="T66" fmla="*/ 0 w 2"/>
                  <a:gd name="T67" fmla="*/ 2 h 3"/>
                  <a:gd name="T68" fmla="*/ 0 w 2"/>
                  <a:gd name="T6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3">
                    <a:moveTo>
                      <a:pt x="0" y="3"/>
                    </a:moveTo>
                    <a:cubicBezTo>
                      <a:pt x="0" y="3"/>
                      <a:pt x="0" y="3"/>
                      <a:pt x="0" y="3"/>
                    </a:cubicBezTo>
                    <a:cubicBezTo>
                      <a:pt x="0" y="3"/>
                      <a:pt x="0" y="2"/>
                      <a:pt x="0" y="1"/>
                    </a:cubicBezTo>
                    <a:cubicBezTo>
                      <a:pt x="0" y="3"/>
                      <a:pt x="0" y="3"/>
                      <a:pt x="0" y="3"/>
                    </a:cubicBezTo>
                    <a:cubicBezTo>
                      <a:pt x="0" y="3"/>
                      <a:pt x="1" y="3"/>
                      <a:pt x="1" y="2"/>
                    </a:cubicBezTo>
                    <a:cubicBezTo>
                      <a:pt x="1" y="3"/>
                      <a:pt x="1" y="3"/>
                      <a:pt x="1" y="3"/>
                    </a:cubicBezTo>
                    <a:cubicBezTo>
                      <a:pt x="1" y="3"/>
                      <a:pt x="1" y="0"/>
                      <a:pt x="1" y="1"/>
                    </a:cubicBezTo>
                    <a:cubicBezTo>
                      <a:pt x="1" y="2"/>
                      <a:pt x="1" y="2"/>
                      <a:pt x="1" y="3"/>
                    </a:cubicBezTo>
                    <a:cubicBezTo>
                      <a:pt x="1" y="3"/>
                      <a:pt x="1" y="3"/>
                      <a:pt x="1" y="3"/>
                    </a:cubicBezTo>
                    <a:cubicBezTo>
                      <a:pt x="1" y="3"/>
                      <a:pt x="1" y="2"/>
                      <a:pt x="1" y="2"/>
                    </a:cubicBezTo>
                    <a:cubicBezTo>
                      <a:pt x="1" y="2"/>
                      <a:pt x="1" y="1"/>
                      <a:pt x="2" y="1"/>
                    </a:cubicBezTo>
                    <a:cubicBezTo>
                      <a:pt x="2" y="1"/>
                      <a:pt x="2" y="1"/>
                      <a:pt x="2" y="0"/>
                    </a:cubicBezTo>
                    <a:cubicBezTo>
                      <a:pt x="2" y="1"/>
                      <a:pt x="1" y="1"/>
                      <a:pt x="1" y="1"/>
                    </a:cubicBezTo>
                    <a:cubicBezTo>
                      <a:pt x="1" y="1"/>
                      <a:pt x="1" y="1"/>
                      <a:pt x="1" y="0"/>
                    </a:cubicBezTo>
                    <a:cubicBezTo>
                      <a:pt x="1" y="1"/>
                      <a:pt x="1" y="1"/>
                      <a:pt x="1" y="1"/>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1"/>
                      <a:pt x="1" y="1"/>
                      <a:pt x="1" y="1"/>
                    </a:cubicBezTo>
                    <a:cubicBezTo>
                      <a:pt x="1" y="1"/>
                      <a:pt x="1" y="0"/>
                      <a:pt x="1" y="0"/>
                    </a:cubicBezTo>
                    <a:cubicBezTo>
                      <a:pt x="1" y="1"/>
                      <a:pt x="1" y="2"/>
                      <a:pt x="1" y="2"/>
                    </a:cubicBezTo>
                    <a:cubicBezTo>
                      <a:pt x="1" y="1"/>
                      <a:pt x="0" y="2"/>
                      <a:pt x="1" y="1"/>
                    </a:cubicBezTo>
                    <a:cubicBezTo>
                      <a:pt x="1" y="0"/>
                      <a:pt x="0" y="1"/>
                      <a:pt x="0" y="1"/>
                    </a:cubicBezTo>
                    <a:cubicBezTo>
                      <a:pt x="0" y="1"/>
                      <a:pt x="0" y="1"/>
                      <a:pt x="0" y="1"/>
                    </a:cubicBezTo>
                    <a:cubicBezTo>
                      <a:pt x="0" y="2"/>
                      <a:pt x="0" y="0"/>
                      <a:pt x="0" y="1"/>
                    </a:cubicBezTo>
                    <a:cubicBezTo>
                      <a:pt x="0" y="1"/>
                      <a:pt x="0" y="1"/>
                      <a:pt x="0" y="1"/>
                    </a:cubicBezTo>
                    <a:cubicBezTo>
                      <a:pt x="0" y="2"/>
                      <a:pt x="0" y="2"/>
                      <a:pt x="0" y="2"/>
                    </a:cubicBezTo>
                    <a:cubicBezTo>
                      <a:pt x="0" y="1"/>
                      <a:pt x="0" y="1"/>
                      <a:pt x="0" y="1"/>
                    </a:cubicBezTo>
                    <a:cubicBezTo>
                      <a:pt x="0" y="2"/>
                      <a:pt x="0" y="2"/>
                      <a:pt x="0" y="2"/>
                    </a:cubicBezTo>
                    <a:cubicBezTo>
                      <a:pt x="0" y="3"/>
                      <a:pt x="0" y="2"/>
                      <a:pt x="0" y="2"/>
                    </a:cubicBezTo>
                    <a:cubicBezTo>
                      <a:pt x="0" y="2"/>
                      <a:pt x="0" y="3"/>
                      <a:pt x="0"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0" name="Freeform 1966"/>
              <p:cNvSpPr/>
              <p:nvPr/>
            </p:nvSpPr>
            <p:spPr bwMode="auto">
              <a:xfrm>
                <a:off x="1285" y="2759"/>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1" name="Freeform 1967"/>
              <p:cNvSpPr/>
              <p:nvPr/>
            </p:nvSpPr>
            <p:spPr bwMode="auto">
              <a:xfrm>
                <a:off x="1277" y="2757"/>
                <a:ext cx="5" cy="12"/>
              </a:xfrm>
              <a:custGeom>
                <a:avLst/>
                <a:gdLst>
                  <a:gd name="T0" fmla="*/ 1 w 2"/>
                  <a:gd name="T1" fmla="*/ 2 h 5"/>
                  <a:gd name="T2" fmla="*/ 2 w 2"/>
                  <a:gd name="T3" fmla="*/ 2 h 5"/>
                  <a:gd name="T4" fmla="*/ 1 w 2"/>
                  <a:gd name="T5" fmla="*/ 3 h 5"/>
                  <a:gd name="T6" fmla="*/ 1 w 2"/>
                  <a:gd name="T7" fmla="*/ 3 h 5"/>
                  <a:gd name="T8" fmla="*/ 1 w 2"/>
                  <a:gd name="T9" fmla="*/ 2 h 5"/>
                  <a:gd name="T10" fmla="*/ 1 w 2"/>
                  <a:gd name="T11" fmla="*/ 2 h 5"/>
                  <a:gd name="T12" fmla="*/ 1 w 2"/>
                  <a:gd name="T13" fmla="*/ 3 h 5"/>
                  <a:gd name="T14" fmla="*/ 1 w 2"/>
                  <a:gd name="T15" fmla="*/ 3 h 5"/>
                  <a:gd name="T16" fmla="*/ 1 w 2"/>
                  <a:gd name="T17" fmla="*/ 3 h 5"/>
                  <a:gd name="T18" fmla="*/ 1 w 2"/>
                  <a:gd name="T19" fmla="*/ 2 h 5"/>
                  <a:gd name="T20" fmla="*/ 0 w 2"/>
                  <a:gd name="T21" fmla="*/ 4 h 5"/>
                  <a:gd name="T22" fmla="*/ 0 w 2"/>
                  <a:gd name="T23" fmla="*/ 4 h 5"/>
                  <a:gd name="T24" fmla="*/ 1 w 2"/>
                  <a:gd name="T25" fmla="*/ 3 h 5"/>
                  <a:gd name="T26" fmla="*/ 1 w 2"/>
                  <a:gd name="T27" fmla="*/ 3 h 5"/>
                  <a:gd name="T28" fmla="*/ 0 w 2"/>
                  <a:gd name="T29" fmla="*/ 4 h 5"/>
                  <a:gd name="T30" fmla="*/ 1 w 2"/>
                  <a:gd name="T31" fmla="*/ 4 h 5"/>
                  <a:gd name="T32" fmla="*/ 1 w 2"/>
                  <a:gd name="T33" fmla="*/ 4 h 5"/>
                  <a:gd name="T34" fmla="*/ 1 w 2"/>
                  <a:gd name="T35" fmla="*/ 3 h 5"/>
                  <a:gd name="T36" fmla="*/ 2 w 2"/>
                  <a:gd name="T37" fmla="*/ 2 h 5"/>
                  <a:gd name="T38" fmla="*/ 2 w 2"/>
                  <a:gd name="T39" fmla="*/ 3 h 5"/>
                  <a:gd name="T40" fmla="*/ 2 w 2"/>
                  <a:gd name="T41" fmla="*/ 1 h 5"/>
                  <a:gd name="T42" fmla="*/ 2 w 2"/>
                  <a:gd name="T43" fmla="*/ 1 h 5"/>
                  <a:gd name="T44" fmla="*/ 2 w 2"/>
                  <a:gd name="T45" fmla="*/ 1 h 5"/>
                  <a:gd name="T46" fmla="*/ 1 w 2"/>
                  <a:gd name="T4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5">
                    <a:moveTo>
                      <a:pt x="1" y="2"/>
                    </a:moveTo>
                    <a:cubicBezTo>
                      <a:pt x="1" y="2"/>
                      <a:pt x="2" y="2"/>
                      <a:pt x="2" y="2"/>
                    </a:cubicBezTo>
                    <a:cubicBezTo>
                      <a:pt x="1" y="2"/>
                      <a:pt x="1" y="2"/>
                      <a:pt x="1" y="3"/>
                    </a:cubicBezTo>
                    <a:cubicBezTo>
                      <a:pt x="1" y="3"/>
                      <a:pt x="1" y="3"/>
                      <a:pt x="1" y="3"/>
                    </a:cubicBezTo>
                    <a:cubicBezTo>
                      <a:pt x="1" y="3"/>
                      <a:pt x="1" y="2"/>
                      <a:pt x="1" y="2"/>
                    </a:cubicBezTo>
                    <a:cubicBezTo>
                      <a:pt x="1" y="2"/>
                      <a:pt x="1" y="2"/>
                      <a:pt x="1" y="2"/>
                    </a:cubicBezTo>
                    <a:cubicBezTo>
                      <a:pt x="1" y="2"/>
                      <a:pt x="1" y="2"/>
                      <a:pt x="1" y="3"/>
                    </a:cubicBezTo>
                    <a:cubicBezTo>
                      <a:pt x="1" y="3"/>
                      <a:pt x="1" y="4"/>
                      <a:pt x="1" y="3"/>
                    </a:cubicBezTo>
                    <a:cubicBezTo>
                      <a:pt x="1" y="3"/>
                      <a:pt x="1" y="3"/>
                      <a:pt x="1" y="3"/>
                    </a:cubicBezTo>
                    <a:cubicBezTo>
                      <a:pt x="1" y="2"/>
                      <a:pt x="1" y="2"/>
                      <a:pt x="1" y="2"/>
                    </a:cubicBezTo>
                    <a:cubicBezTo>
                      <a:pt x="1" y="3"/>
                      <a:pt x="0" y="3"/>
                      <a:pt x="0" y="4"/>
                    </a:cubicBezTo>
                    <a:cubicBezTo>
                      <a:pt x="0" y="5"/>
                      <a:pt x="0" y="4"/>
                      <a:pt x="0" y="4"/>
                    </a:cubicBezTo>
                    <a:cubicBezTo>
                      <a:pt x="0" y="4"/>
                      <a:pt x="0" y="3"/>
                      <a:pt x="1" y="3"/>
                    </a:cubicBezTo>
                    <a:cubicBezTo>
                      <a:pt x="1" y="3"/>
                      <a:pt x="1" y="3"/>
                      <a:pt x="1" y="3"/>
                    </a:cubicBezTo>
                    <a:cubicBezTo>
                      <a:pt x="0" y="4"/>
                      <a:pt x="0" y="4"/>
                      <a:pt x="0" y="4"/>
                    </a:cubicBezTo>
                    <a:cubicBezTo>
                      <a:pt x="1" y="4"/>
                      <a:pt x="1" y="4"/>
                      <a:pt x="1" y="4"/>
                    </a:cubicBezTo>
                    <a:cubicBezTo>
                      <a:pt x="1" y="4"/>
                      <a:pt x="1" y="4"/>
                      <a:pt x="1" y="4"/>
                    </a:cubicBezTo>
                    <a:cubicBezTo>
                      <a:pt x="1" y="4"/>
                      <a:pt x="1" y="4"/>
                      <a:pt x="1" y="3"/>
                    </a:cubicBezTo>
                    <a:cubicBezTo>
                      <a:pt x="2" y="2"/>
                      <a:pt x="2" y="2"/>
                      <a:pt x="2" y="2"/>
                    </a:cubicBezTo>
                    <a:cubicBezTo>
                      <a:pt x="2" y="2"/>
                      <a:pt x="2" y="2"/>
                      <a:pt x="2" y="3"/>
                    </a:cubicBezTo>
                    <a:cubicBezTo>
                      <a:pt x="2" y="1"/>
                      <a:pt x="2" y="1"/>
                      <a:pt x="2" y="1"/>
                    </a:cubicBezTo>
                    <a:cubicBezTo>
                      <a:pt x="2" y="1"/>
                      <a:pt x="2" y="2"/>
                      <a:pt x="2" y="1"/>
                    </a:cubicBezTo>
                    <a:cubicBezTo>
                      <a:pt x="2" y="0"/>
                      <a:pt x="2" y="2"/>
                      <a:pt x="2" y="1"/>
                    </a:cubicBezTo>
                    <a:lnTo>
                      <a:pt x="1"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2" name="Rectangle 1968"/>
              <p:cNvSpPr>
                <a:spLocks noChangeArrowheads="1"/>
              </p:cNvSpPr>
              <p:nvPr/>
            </p:nvSpPr>
            <p:spPr bwMode="auto">
              <a:xfrm>
                <a:off x="1282"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3" name="Freeform 1969"/>
              <p:cNvSpPr/>
              <p:nvPr/>
            </p:nvSpPr>
            <p:spPr bwMode="auto">
              <a:xfrm>
                <a:off x="1280" y="2764"/>
                <a:ext cx="2"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4" name="Rectangle 1970"/>
              <p:cNvSpPr>
                <a:spLocks noChangeArrowheads="1"/>
              </p:cNvSpPr>
              <p:nvPr/>
            </p:nvSpPr>
            <p:spPr bwMode="auto">
              <a:xfrm>
                <a:off x="1280"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25" name="Freeform 1971"/>
              <p:cNvSpPr/>
              <p:nvPr/>
            </p:nvSpPr>
            <p:spPr bwMode="auto">
              <a:xfrm>
                <a:off x="1277" y="2762"/>
                <a:ext cx="3" cy="4"/>
              </a:xfrm>
              <a:custGeom>
                <a:avLst/>
                <a:gdLst>
                  <a:gd name="T0" fmla="*/ 0 w 1"/>
                  <a:gd name="T1" fmla="*/ 2 h 2"/>
                  <a:gd name="T2" fmla="*/ 0 w 1"/>
                  <a:gd name="T3" fmla="*/ 2 h 2"/>
                  <a:gd name="T4" fmla="*/ 1 w 1"/>
                  <a:gd name="T5" fmla="*/ 0 h 2"/>
                  <a:gd name="T6" fmla="*/ 0 w 1"/>
                  <a:gd name="T7" fmla="*/ 2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cubicBezTo>
                      <a:pt x="0" y="2"/>
                      <a:pt x="0" y="2"/>
                      <a:pt x="0" y="2"/>
                    </a:cubicBezTo>
                    <a:cubicBezTo>
                      <a:pt x="1" y="0"/>
                      <a:pt x="1" y="0"/>
                      <a:pt x="1" y="0"/>
                    </a:cubicBezTo>
                    <a:cubicBezTo>
                      <a:pt x="0" y="0"/>
                      <a:pt x="0" y="1"/>
                      <a:pt x="0" y="2"/>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6" name="Freeform 1972"/>
              <p:cNvSpPr/>
              <p:nvPr/>
            </p:nvSpPr>
            <p:spPr bwMode="auto">
              <a:xfrm>
                <a:off x="1275" y="2757"/>
                <a:ext cx="7" cy="12"/>
              </a:xfrm>
              <a:custGeom>
                <a:avLst/>
                <a:gdLst>
                  <a:gd name="T0" fmla="*/ 1 w 3"/>
                  <a:gd name="T1" fmla="*/ 2 h 5"/>
                  <a:gd name="T2" fmla="*/ 1 w 3"/>
                  <a:gd name="T3" fmla="*/ 2 h 5"/>
                  <a:gd name="T4" fmla="*/ 1 w 3"/>
                  <a:gd name="T5" fmla="*/ 2 h 5"/>
                  <a:gd name="T6" fmla="*/ 1 w 3"/>
                  <a:gd name="T7" fmla="*/ 1 h 5"/>
                  <a:gd name="T8" fmla="*/ 1 w 3"/>
                  <a:gd name="T9" fmla="*/ 2 h 5"/>
                  <a:gd name="T10" fmla="*/ 0 w 3"/>
                  <a:gd name="T11" fmla="*/ 2 h 5"/>
                  <a:gd name="T12" fmla="*/ 0 w 3"/>
                  <a:gd name="T13" fmla="*/ 2 h 5"/>
                  <a:gd name="T14" fmla="*/ 0 w 3"/>
                  <a:gd name="T15" fmla="*/ 4 h 5"/>
                  <a:gd name="T16" fmla="*/ 0 w 3"/>
                  <a:gd name="T17" fmla="*/ 4 h 5"/>
                  <a:gd name="T18" fmla="*/ 0 w 3"/>
                  <a:gd name="T19" fmla="*/ 4 h 5"/>
                  <a:gd name="T20" fmla="*/ 0 w 3"/>
                  <a:gd name="T21" fmla="*/ 3 h 5"/>
                  <a:gd name="T22" fmla="*/ 0 w 3"/>
                  <a:gd name="T23" fmla="*/ 5 h 5"/>
                  <a:gd name="T24" fmla="*/ 1 w 3"/>
                  <a:gd name="T25" fmla="*/ 3 h 5"/>
                  <a:gd name="T26" fmla="*/ 1 w 3"/>
                  <a:gd name="T27" fmla="*/ 3 h 5"/>
                  <a:gd name="T28" fmla="*/ 1 w 3"/>
                  <a:gd name="T29" fmla="*/ 4 h 5"/>
                  <a:gd name="T30" fmla="*/ 1 w 3"/>
                  <a:gd name="T31" fmla="*/ 4 h 5"/>
                  <a:gd name="T32" fmla="*/ 1 w 3"/>
                  <a:gd name="T33" fmla="*/ 4 h 5"/>
                  <a:gd name="T34" fmla="*/ 1 w 3"/>
                  <a:gd name="T35" fmla="*/ 4 h 5"/>
                  <a:gd name="T36" fmla="*/ 1 w 3"/>
                  <a:gd name="T37" fmla="*/ 5 h 5"/>
                  <a:gd name="T38" fmla="*/ 1 w 3"/>
                  <a:gd name="T39" fmla="*/ 4 h 5"/>
                  <a:gd name="T40" fmla="*/ 1 w 3"/>
                  <a:gd name="T41" fmla="*/ 5 h 5"/>
                  <a:gd name="T42" fmla="*/ 2 w 3"/>
                  <a:gd name="T43" fmla="*/ 3 h 5"/>
                  <a:gd name="T44" fmla="*/ 2 w 3"/>
                  <a:gd name="T45" fmla="*/ 3 h 5"/>
                  <a:gd name="T46" fmla="*/ 2 w 3"/>
                  <a:gd name="T47" fmla="*/ 5 h 5"/>
                  <a:gd name="T48" fmla="*/ 2 w 3"/>
                  <a:gd name="T49" fmla="*/ 4 h 5"/>
                  <a:gd name="T50" fmla="*/ 2 w 3"/>
                  <a:gd name="T51" fmla="*/ 5 h 5"/>
                  <a:gd name="T52" fmla="*/ 2 w 3"/>
                  <a:gd name="T53" fmla="*/ 4 h 5"/>
                  <a:gd name="T54" fmla="*/ 2 w 3"/>
                  <a:gd name="T55" fmla="*/ 4 h 5"/>
                  <a:gd name="T56" fmla="*/ 3 w 3"/>
                  <a:gd name="T57" fmla="*/ 2 h 5"/>
                  <a:gd name="T58" fmla="*/ 2 w 3"/>
                  <a:gd name="T59" fmla="*/ 3 h 5"/>
                  <a:gd name="T60" fmla="*/ 1 w 3"/>
                  <a:gd name="T61" fmla="*/ 3 h 5"/>
                  <a:gd name="T62" fmla="*/ 2 w 3"/>
                  <a:gd name="T63" fmla="*/ 2 h 5"/>
                  <a:gd name="T64" fmla="*/ 1 w 3"/>
                  <a:gd name="T65" fmla="*/ 3 h 5"/>
                  <a:gd name="T66" fmla="*/ 1 w 3"/>
                  <a:gd name="T67" fmla="*/ 2 h 5"/>
                  <a:gd name="T68" fmla="*/ 1 w 3"/>
                  <a:gd name="T69" fmla="*/ 3 h 5"/>
                  <a:gd name="T70" fmla="*/ 1 w 3"/>
                  <a:gd name="T71" fmla="*/ 2 h 5"/>
                  <a:gd name="T72" fmla="*/ 0 w 3"/>
                  <a:gd name="T73" fmla="*/ 4 h 5"/>
                  <a:gd name="T74" fmla="*/ 0 w 3"/>
                  <a:gd name="T75" fmla="*/ 3 h 5"/>
                  <a:gd name="T76" fmla="*/ 1 w 3"/>
                  <a:gd name="T77" fmla="*/ 3 h 5"/>
                  <a:gd name="T78" fmla="*/ 1 w 3"/>
                  <a:gd name="T79" fmla="*/ 2 h 5"/>
                  <a:gd name="T80" fmla="*/ 1 w 3"/>
                  <a:gd name="T81" fmla="*/ 4 h 5"/>
                  <a:gd name="T82" fmla="*/ 1 w 3"/>
                  <a:gd name="T83" fmla="*/ 4 h 5"/>
                  <a:gd name="T84" fmla="*/ 1 w 3"/>
                  <a:gd name="T85" fmla="*/ 3 h 5"/>
                  <a:gd name="T86" fmla="*/ 1 w 3"/>
                  <a:gd name="T87" fmla="*/ 4 h 5"/>
                  <a:gd name="T88" fmla="*/ 1 w 3"/>
                  <a:gd name="T89" fmla="*/ 2 h 5"/>
                  <a:gd name="T90" fmla="*/ 1 w 3"/>
                  <a:gd name="T91" fmla="*/ 1 h 5"/>
                  <a:gd name="T92" fmla="*/ 1 w 3"/>
                  <a:gd name="T9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 h="5">
                    <a:moveTo>
                      <a:pt x="1" y="2"/>
                    </a:moveTo>
                    <a:cubicBezTo>
                      <a:pt x="1" y="2"/>
                      <a:pt x="1" y="3"/>
                      <a:pt x="1" y="2"/>
                    </a:cubicBezTo>
                    <a:cubicBezTo>
                      <a:pt x="1" y="2"/>
                      <a:pt x="1" y="2"/>
                      <a:pt x="1" y="2"/>
                    </a:cubicBezTo>
                    <a:cubicBezTo>
                      <a:pt x="1" y="1"/>
                      <a:pt x="1" y="2"/>
                      <a:pt x="1" y="1"/>
                    </a:cubicBezTo>
                    <a:cubicBezTo>
                      <a:pt x="1" y="2"/>
                      <a:pt x="1" y="2"/>
                      <a:pt x="1" y="2"/>
                    </a:cubicBezTo>
                    <a:cubicBezTo>
                      <a:pt x="1" y="2"/>
                      <a:pt x="1" y="2"/>
                      <a:pt x="0" y="2"/>
                    </a:cubicBezTo>
                    <a:cubicBezTo>
                      <a:pt x="0" y="2"/>
                      <a:pt x="0" y="2"/>
                      <a:pt x="0" y="2"/>
                    </a:cubicBezTo>
                    <a:cubicBezTo>
                      <a:pt x="0" y="3"/>
                      <a:pt x="1" y="0"/>
                      <a:pt x="0" y="4"/>
                    </a:cubicBezTo>
                    <a:cubicBezTo>
                      <a:pt x="0" y="4"/>
                      <a:pt x="0" y="4"/>
                      <a:pt x="0" y="4"/>
                    </a:cubicBezTo>
                    <a:cubicBezTo>
                      <a:pt x="0" y="4"/>
                      <a:pt x="0" y="4"/>
                      <a:pt x="0" y="4"/>
                    </a:cubicBezTo>
                    <a:cubicBezTo>
                      <a:pt x="0" y="4"/>
                      <a:pt x="0" y="4"/>
                      <a:pt x="0" y="3"/>
                    </a:cubicBezTo>
                    <a:cubicBezTo>
                      <a:pt x="0" y="4"/>
                      <a:pt x="0" y="4"/>
                      <a:pt x="0" y="5"/>
                    </a:cubicBezTo>
                    <a:cubicBezTo>
                      <a:pt x="0" y="4"/>
                      <a:pt x="0" y="4"/>
                      <a:pt x="1" y="3"/>
                    </a:cubicBezTo>
                    <a:cubicBezTo>
                      <a:pt x="0" y="4"/>
                      <a:pt x="1" y="3"/>
                      <a:pt x="1" y="3"/>
                    </a:cubicBezTo>
                    <a:cubicBezTo>
                      <a:pt x="1" y="4"/>
                      <a:pt x="1" y="4"/>
                      <a:pt x="1" y="4"/>
                    </a:cubicBezTo>
                    <a:cubicBezTo>
                      <a:pt x="0" y="5"/>
                      <a:pt x="1" y="3"/>
                      <a:pt x="1" y="4"/>
                    </a:cubicBezTo>
                    <a:cubicBezTo>
                      <a:pt x="1" y="4"/>
                      <a:pt x="1" y="4"/>
                      <a:pt x="1" y="4"/>
                    </a:cubicBezTo>
                    <a:cubicBezTo>
                      <a:pt x="1" y="4"/>
                      <a:pt x="1" y="4"/>
                      <a:pt x="1" y="4"/>
                    </a:cubicBezTo>
                    <a:cubicBezTo>
                      <a:pt x="1" y="5"/>
                      <a:pt x="1" y="5"/>
                      <a:pt x="1" y="5"/>
                    </a:cubicBezTo>
                    <a:cubicBezTo>
                      <a:pt x="1" y="4"/>
                      <a:pt x="1" y="5"/>
                      <a:pt x="1" y="4"/>
                    </a:cubicBezTo>
                    <a:cubicBezTo>
                      <a:pt x="1" y="5"/>
                      <a:pt x="1" y="5"/>
                      <a:pt x="1" y="5"/>
                    </a:cubicBezTo>
                    <a:cubicBezTo>
                      <a:pt x="2" y="4"/>
                      <a:pt x="1" y="5"/>
                      <a:pt x="2" y="3"/>
                    </a:cubicBezTo>
                    <a:cubicBezTo>
                      <a:pt x="1" y="5"/>
                      <a:pt x="2" y="3"/>
                      <a:pt x="2" y="3"/>
                    </a:cubicBezTo>
                    <a:cubicBezTo>
                      <a:pt x="2" y="4"/>
                      <a:pt x="2" y="4"/>
                      <a:pt x="2" y="5"/>
                    </a:cubicBezTo>
                    <a:cubicBezTo>
                      <a:pt x="2" y="4"/>
                      <a:pt x="2" y="4"/>
                      <a:pt x="2" y="4"/>
                    </a:cubicBezTo>
                    <a:cubicBezTo>
                      <a:pt x="2" y="5"/>
                      <a:pt x="2" y="4"/>
                      <a:pt x="2" y="5"/>
                    </a:cubicBezTo>
                    <a:cubicBezTo>
                      <a:pt x="2" y="4"/>
                      <a:pt x="2" y="4"/>
                      <a:pt x="2" y="4"/>
                    </a:cubicBezTo>
                    <a:cubicBezTo>
                      <a:pt x="2" y="4"/>
                      <a:pt x="2" y="4"/>
                      <a:pt x="2" y="4"/>
                    </a:cubicBezTo>
                    <a:cubicBezTo>
                      <a:pt x="2" y="4"/>
                      <a:pt x="3" y="3"/>
                      <a:pt x="3" y="2"/>
                    </a:cubicBezTo>
                    <a:cubicBezTo>
                      <a:pt x="2" y="3"/>
                      <a:pt x="2" y="3"/>
                      <a:pt x="2" y="3"/>
                    </a:cubicBezTo>
                    <a:cubicBezTo>
                      <a:pt x="2" y="4"/>
                      <a:pt x="2" y="3"/>
                      <a:pt x="1" y="3"/>
                    </a:cubicBezTo>
                    <a:cubicBezTo>
                      <a:pt x="2" y="2"/>
                      <a:pt x="2" y="2"/>
                      <a:pt x="2" y="2"/>
                    </a:cubicBezTo>
                    <a:cubicBezTo>
                      <a:pt x="1" y="3"/>
                      <a:pt x="1" y="3"/>
                      <a:pt x="1" y="3"/>
                    </a:cubicBezTo>
                    <a:cubicBezTo>
                      <a:pt x="1" y="3"/>
                      <a:pt x="1" y="3"/>
                      <a:pt x="1" y="2"/>
                    </a:cubicBezTo>
                    <a:cubicBezTo>
                      <a:pt x="1" y="2"/>
                      <a:pt x="1" y="3"/>
                      <a:pt x="1" y="3"/>
                    </a:cubicBezTo>
                    <a:cubicBezTo>
                      <a:pt x="1" y="2"/>
                      <a:pt x="1" y="2"/>
                      <a:pt x="1" y="2"/>
                    </a:cubicBezTo>
                    <a:cubicBezTo>
                      <a:pt x="1" y="3"/>
                      <a:pt x="0" y="2"/>
                      <a:pt x="0" y="4"/>
                    </a:cubicBezTo>
                    <a:cubicBezTo>
                      <a:pt x="0" y="3"/>
                      <a:pt x="0" y="3"/>
                      <a:pt x="0" y="3"/>
                    </a:cubicBezTo>
                    <a:cubicBezTo>
                      <a:pt x="0" y="3"/>
                      <a:pt x="1" y="1"/>
                      <a:pt x="1" y="3"/>
                    </a:cubicBezTo>
                    <a:cubicBezTo>
                      <a:pt x="1" y="2"/>
                      <a:pt x="1" y="2"/>
                      <a:pt x="1" y="2"/>
                    </a:cubicBezTo>
                    <a:cubicBezTo>
                      <a:pt x="1" y="3"/>
                      <a:pt x="1" y="3"/>
                      <a:pt x="1" y="4"/>
                    </a:cubicBezTo>
                    <a:cubicBezTo>
                      <a:pt x="1" y="4"/>
                      <a:pt x="1" y="4"/>
                      <a:pt x="1" y="4"/>
                    </a:cubicBezTo>
                    <a:cubicBezTo>
                      <a:pt x="1" y="3"/>
                      <a:pt x="1" y="3"/>
                      <a:pt x="1" y="3"/>
                    </a:cubicBezTo>
                    <a:cubicBezTo>
                      <a:pt x="1" y="3"/>
                      <a:pt x="1" y="3"/>
                      <a:pt x="1" y="4"/>
                    </a:cubicBezTo>
                    <a:cubicBezTo>
                      <a:pt x="1" y="3"/>
                      <a:pt x="1" y="2"/>
                      <a:pt x="1" y="2"/>
                    </a:cubicBezTo>
                    <a:cubicBezTo>
                      <a:pt x="1" y="3"/>
                      <a:pt x="1" y="1"/>
                      <a:pt x="1" y="1"/>
                    </a:cubicBezTo>
                    <a:lnTo>
                      <a:pt x="1"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7" name="Freeform 1973"/>
              <p:cNvSpPr/>
              <p:nvPr/>
            </p:nvSpPr>
            <p:spPr bwMode="auto">
              <a:xfrm>
                <a:off x="1277" y="27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8" name="Freeform 1974"/>
              <p:cNvSpPr/>
              <p:nvPr/>
            </p:nvSpPr>
            <p:spPr bwMode="auto">
              <a:xfrm>
                <a:off x="1280" y="27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9" name="Rectangle 1975"/>
              <p:cNvSpPr>
                <a:spLocks noChangeArrowheads="1"/>
              </p:cNvSpPr>
              <p:nvPr/>
            </p:nvSpPr>
            <p:spPr bwMode="auto">
              <a:xfrm>
                <a:off x="1277"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0" name="Rectangle 1976"/>
              <p:cNvSpPr>
                <a:spLocks noChangeArrowheads="1"/>
              </p:cNvSpPr>
              <p:nvPr/>
            </p:nvSpPr>
            <p:spPr bwMode="auto">
              <a:xfrm>
                <a:off x="1277" y="276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1" name="Freeform 1977"/>
              <p:cNvSpPr/>
              <p:nvPr/>
            </p:nvSpPr>
            <p:spPr bwMode="auto">
              <a:xfrm>
                <a:off x="1282" y="27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2" name="Freeform 1978"/>
              <p:cNvSpPr/>
              <p:nvPr/>
            </p:nvSpPr>
            <p:spPr bwMode="auto">
              <a:xfrm>
                <a:off x="1285" y="27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3" name="Freeform 1979"/>
              <p:cNvSpPr/>
              <p:nvPr/>
            </p:nvSpPr>
            <p:spPr bwMode="auto">
              <a:xfrm>
                <a:off x="1280" y="2757"/>
                <a:ext cx="14" cy="16"/>
              </a:xfrm>
              <a:custGeom>
                <a:avLst/>
                <a:gdLst>
                  <a:gd name="T0" fmla="*/ 5 w 6"/>
                  <a:gd name="T1" fmla="*/ 4 h 7"/>
                  <a:gd name="T2" fmla="*/ 4 w 6"/>
                  <a:gd name="T3" fmla="*/ 5 h 7"/>
                  <a:gd name="T4" fmla="*/ 4 w 6"/>
                  <a:gd name="T5" fmla="*/ 5 h 7"/>
                  <a:gd name="T6" fmla="*/ 5 w 6"/>
                  <a:gd name="T7" fmla="*/ 5 h 7"/>
                  <a:gd name="T8" fmla="*/ 5 w 6"/>
                  <a:gd name="T9" fmla="*/ 3 h 7"/>
                  <a:gd name="T10" fmla="*/ 5 w 6"/>
                  <a:gd name="T11" fmla="*/ 3 h 7"/>
                  <a:gd name="T12" fmla="*/ 4 w 6"/>
                  <a:gd name="T13" fmla="*/ 4 h 7"/>
                  <a:gd name="T14" fmla="*/ 4 w 6"/>
                  <a:gd name="T15" fmla="*/ 3 h 7"/>
                  <a:gd name="T16" fmla="*/ 4 w 6"/>
                  <a:gd name="T17" fmla="*/ 4 h 7"/>
                  <a:gd name="T18" fmla="*/ 3 w 6"/>
                  <a:gd name="T19" fmla="*/ 4 h 7"/>
                  <a:gd name="T20" fmla="*/ 3 w 6"/>
                  <a:gd name="T21" fmla="*/ 5 h 7"/>
                  <a:gd name="T22" fmla="*/ 3 w 6"/>
                  <a:gd name="T23" fmla="*/ 3 h 7"/>
                  <a:gd name="T24" fmla="*/ 3 w 6"/>
                  <a:gd name="T25" fmla="*/ 3 h 7"/>
                  <a:gd name="T26" fmla="*/ 3 w 6"/>
                  <a:gd name="T27" fmla="*/ 3 h 7"/>
                  <a:gd name="T28" fmla="*/ 2 w 6"/>
                  <a:gd name="T29" fmla="*/ 4 h 7"/>
                  <a:gd name="T30" fmla="*/ 2 w 6"/>
                  <a:gd name="T31" fmla="*/ 5 h 7"/>
                  <a:gd name="T32" fmla="*/ 2 w 6"/>
                  <a:gd name="T33" fmla="*/ 3 h 7"/>
                  <a:gd name="T34" fmla="*/ 2 w 6"/>
                  <a:gd name="T35" fmla="*/ 3 h 7"/>
                  <a:gd name="T36" fmla="*/ 1 w 6"/>
                  <a:gd name="T37" fmla="*/ 3 h 7"/>
                  <a:gd name="T38" fmla="*/ 0 w 6"/>
                  <a:gd name="T39" fmla="*/ 5 h 7"/>
                  <a:gd name="T40" fmla="*/ 1 w 6"/>
                  <a:gd name="T41" fmla="*/ 5 h 7"/>
                  <a:gd name="T42" fmla="*/ 1 w 6"/>
                  <a:gd name="T43" fmla="*/ 4 h 7"/>
                  <a:gd name="T44" fmla="*/ 1 w 6"/>
                  <a:gd name="T45" fmla="*/ 5 h 7"/>
                  <a:gd name="T46" fmla="*/ 1 w 6"/>
                  <a:gd name="T47" fmla="*/ 5 h 7"/>
                  <a:gd name="T48" fmla="*/ 2 w 6"/>
                  <a:gd name="T49" fmla="*/ 5 h 7"/>
                  <a:gd name="T50" fmla="*/ 2 w 6"/>
                  <a:gd name="T51" fmla="*/ 4 h 7"/>
                  <a:gd name="T52" fmla="*/ 2 w 6"/>
                  <a:gd name="T53" fmla="*/ 5 h 7"/>
                  <a:gd name="T54" fmla="*/ 2 w 6"/>
                  <a:gd name="T55" fmla="*/ 5 h 7"/>
                  <a:gd name="T56" fmla="*/ 2 w 6"/>
                  <a:gd name="T57" fmla="*/ 6 h 7"/>
                  <a:gd name="T58" fmla="*/ 2 w 6"/>
                  <a:gd name="T59" fmla="*/ 6 h 7"/>
                  <a:gd name="T60" fmla="*/ 3 w 6"/>
                  <a:gd name="T61" fmla="*/ 4 h 7"/>
                  <a:gd name="T62" fmla="*/ 3 w 6"/>
                  <a:gd name="T63" fmla="*/ 5 h 7"/>
                  <a:gd name="T64" fmla="*/ 3 w 6"/>
                  <a:gd name="T65" fmla="*/ 5 h 7"/>
                  <a:gd name="T66" fmla="*/ 4 w 6"/>
                  <a:gd name="T67" fmla="*/ 5 h 7"/>
                  <a:gd name="T68" fmla="*/ 4 w 6"/>
                  <a:gd name="T69" fmla="*/ 5 h 7"/>
                  <a:gd name="T70" fmla="*/ 4 w 6"/>
                  <a:gd name="T71" fmla="*/ 3 h 7"/>
                  <a:gd name="T72" fmla="*/ 5 w 6"/>
                  <a:gd name="T73" fmla="*/ 4 h 7"/>
                  <a:gd name="T74" fmla="*/ 5 w 6"/>
                  <a:gd name="T75" fmla="*/ 5 h 7"/>
                  <a:gd name="T76" fmla="*/ 5 w 6"/>
                  <a:gd name="T77" fmla="*/ 4 h 7"/>
                  <a:gd name="T78" fmla="*/ 5 w 6"/>
                  <a:gd name="T79" fmla="*/ 3 h 7"/>
                  <a:gd name="T80" fmla="*/ 5 w 6"/>
                  <a:gd name="T8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7">
                    <a:moveTo>
                      <a:pt x="5" y="3"/>
                    </a:moveTo>
                    <a:cubicBezTo>
                      <a:pt x="5" y="3"/>
                      <a:pt x="5" y="3"/>
                      <a:pt x="5" y="4"/>
                    </a:cubicBezTo>
                    <a:cubicBezTo>
                      <a:pt x="5" y="3"/>
                      <a:pt x="5" y="3"/>
                      <a:pt x="5" y="3"/>
                    </a:cubicBezTo>
                    <a:cubicBezTo>
                      <a:pt x="5" y="4"/>
                      <a:pt x="4" y="4"/>
                      <a:pt x="4" y="5"/>
                    </a:cubicBezTo>
                    <a:cubicBezTo>
                      <a:pt x="4" y="4"/>
                      <a:pt x="4" y="4"/>
                      <a:pt x="4" y="4"/>
                    </a:cubicBezTo>
                    <a:cubicBezTo>
                      <a:pt x="5" y="4"/>
                      <a:pt x="4" y="5"/>
                      <a:pt x="4" y="5"/>
                    </a:cubicBezTo>
                    <a:cubicBezTo>
                      <a:pt x="5" y="5"/>
                      <a:pt x="5" y="4"/>
                      <a:pt x="5" y="4"/>
                    </a:cubicBezTo>
                    <a:cubicBezTo>
                      <a:pt x="5" y="4"/>
                      <a:pt x="5" y="5"/>
                      <a:pt x="5" y="5"/>
                    </a:cubicBezTo>
                    <a:cubicBezTo>
                      <a:pt x="5" y="5"/>
                      <a:pt x="5" y="4"/>
                      <a:pt x="5" y="4"/>
                    </a:cubicBezTo>
                    <a:cubicBezTo>
                      <a:pt x="5" y="4"/>
                      <a:pt x="5" y="7"/>
                      <a:pt x="5" y="3"/>
                    </a:cubicBezTo>
                    <a:cubicBezTo>
                      <a:pt x="5" y="3"/>
                      <a:pt x="5" y="4"/>
                      <a:pt x="5" y="3"/>
                    </a:cubicBezTo>
                    <a:cubicBezTo>
                      <a:pt x="5" y="3"/>
                      <a:pt x="5" y="3"/>
                      <a:pt x="5" y="3"/>
                    </a:cubicBezTo>
                    <a:cubicBezTo>
                      <a:pt x="5" y="2"/>
                      <a:pt x="5" y="3"/>
                      <a:pt x="5" y="2"/>
                    </a:cubicBezTo>
                    <a:cubicBezTo>
                      <a:pt x="5" y="4"/>
                      <a:pt x="4" y="2"/>
                      <a:pt x="4" y="4"/>
                    </a:cubicBezTo>
                    <a:cubicBezTo>
                      <a:pt x="4" y="3"/>
                      <a:pt x="4" y="4"/>
                      <a:pt x="4" y="3"/>
                    </a:cubicBezTo>
                    <a:cubicBezTo>
                      <a:pt x="4" y="3"/>
                      <a:pt x="4" y="3"/>
                      <a:pt x="4" y="3"/>
                    </a:cubicBezTo>
                    <a:cubicBezTo>
                      <a:pt x="4" y="3"/>
                      <a:pt x="4" y="4"/>
                      <a:pt x="4" y="3"/>
                    </a:cubicBezTo>
                    <a:cubicBezTo>
                      <a:pt x="4" y="3"/>
                      <a:pt x="4" y="4"/>
                      <a:pt x="4" y="4"/>
                    </a:cubicBezTo>
                    <a:cubicBezTo>
                      <a:pt x="4" y="4"/>
                      <a:pt x="4" y="4"/>
                      <a:pt x="4" y="3"/>
                    </a:cubicBezTo>
                    <a:cubicBezTo>
                      <a:pt x="4" y="4"/>
                      <a:pt x="4" y="3"/>
                      <a:pt x="3" y="4"/>
                    </a:cubicBezTo>
                    <a:cubicBezTo>
                      <a:pt x="4" y="4"/>
                      <a:pt x="4" y="4"/>
                      <a:pt x="4" y="4"/>
                    </a:cubicBezTo>
                    <a:cubicBezTo>
                      <a:pt x="3" y="4"/>
                      <a:pt x="3" y="5"/>
                      <a:pt x="3" y="5"/>
                    </a:cubicBezTo>
                    <a:cubicBezTo>
                      <a:pt x="3" y="4"/>
                      <a:pt x="3" y="5"/>
                      <a:pt x="3" y="4"/>
                    </a:cubicBezTo>
                    <a:cubicBezTo>
                      <a:pt x="3" y="4"/>
                      <a:pt x="3" y="4"/>
                      <a:pt x="3" y="3"/>
                    </a:cubicBezTo>
                    <a:cubicBezTo>
                      <a:pt x="3" y="3"/>
                      <a:pt x="3" y="3"/>
                      <a:pt x="3" y="4"/>
                    </a:cubicBezTo>
                    <a:cubicBezTo>
                      <a:pt x="3" y="3"/>
                      <a:pt x="3" y="3"/>
                      <a:pt x="3" y="3"/>
                    </a:cubicBezTo>
                    <a:cubicBezTo>
                      <a:pt x="3" y="3"/>
                      <a:pt x="3" y="4"/>
                      <a:pt x="3" y="4"/>
                    </a:cubicBezTo>
                    <a:cubicBezTo>
                      <a:pt x="3" y="3"/>
                      <a:pt x="3" y="3"/>
                      <a:pt x="3" y="3"/>
                    </a:cubicBezTo>
                    <a:cubicBezTo>
                      <a:pt x="3" y="4"/>
                      <a:pt x="2" y="3"/>
                      <a:pt x="2" y="3"/>
                    </a:cubicBezTo>
                    <a:cubicBezTo>
                      <a:pt x="2" y="4"/>
                      <a:pt x="2" y="4"/>
                      <a:pt x="2" y="4"/>
                    </a:cubicBezTo>
                    <a:cubicBezTo>
                      <a:pt x="2" y="3"/>
                      <a:pt x="2" y="5"/>
                      <a:pt x="2" y="4"/>
                    </a:cubicBezTo>
                    <a:cubicBezTo>
                      <a:pt x="2" y="5"/>
                      <a:pt x="2" y="5"/>
                      <a:pt x="2" y="5"/>
                    </a:cubicBezTo>
                    <a:cubicBezTo>
                      <a:pt x="2" y="4"/>
                      <a:pt x="2" y="4"/>
                      <a:pt x="2" y="4"/>
                    </a:cubicBezTo>
                    <a:cubicBezTo>
                      <a:pt x="2" y="5"/>
                      <a:pt x="2" y="3"/>
                      <a:pt x="2" y="3"/>
                    </a:cubicBezTo>
                    <a:cubicBezTo>
                      <a:pt x="2" y="3"/>
                      <a:pt x="2" y="3"/>
                      <a:pt x="2" y="4"/>
                    </a:cubicBezTo>
                    <a:cubicBezTo>
                      <a:pt x="2" y="3"/>
                      <a:pt x="2" y="3"/>
                      <a:pt x="2" y="3"/>
                    </a:cubicBezTo>
                    <a:cubicBezTo>
                      <a:pt x="2" y="3"/>
                      <a:pt x="1" y="5"/>
                      <a:pt x="1" y="4"/>
                    </a:cubicBezTo>
                    <a:cubicBezTo>
                      <a:pt x="1" y="3"/>
                      <a:pt x="1" y="3"/>
                      <a:pt x="1" y="3"/>
                    </a:cubicBezTo>
                    <a:cubicBezTo>
                      <a:pt x="1" y="3"/>
                      <a:pt x="1" y="2"/>
                      <a:pt x="1" y="3"/>
                    </a:cubicBezTo>
                    <a:cubicBezTo>
                      <a:pt x="1" y="4"/>
                      <a:pt x="0" y="5"/>
                      <a:pt x="0" y="5"/>
                    </a:cubicBezTo>
                    <a:cubicBezTo>
                      <a:pt x="1" y="5"/>
                      <a:pt x="1" y="4"/>
                      <a:pt x="1" y="4"/>
                    </a:cubicBezTo>
                    <a:cubicBezTo>
                      <a:pt x="1" y="5"/>
                      <a:pt x="1" y="5"/>
                      <a:pt x="1" y="5"/>
                    </a:cubicBezTo>
                    <a:cubicBezTo>
                      <a:pt x="1" y="3"/>
                      <a:pt x="1" y="3"/>
                      <a:pt x="1" y="3"/>
                    </a:cubicBezTo>
                    <a:cubicBezTo>
                      <a:pt x="1" y="3"/>
                      <a:pt x="1" y="4"/>
                      <a:pt x="1" y="4"/>
                    </a:cubicBezTo>
                    <a:cubicBezTo>
                      <a:pt x="1" y="4"/>
                      <a:pt x="1" y="4"/>
                      <a:pt x="1" y="5"/>
                    </a:cubicBezTo>
                    <a:cubicBezTo>
                      <a:pt x="1" y="5"/>
                      <a:pt x="1" y="5"/>
                      <a:pt x="1" y="5"/>
                    </a:cubicBezTo>
                    <a:cubicBezTo>
                      <a:pt x="1" y="5"/>
                      <a:pt x="1" y="5"/>
                      <a:pt x="1" y="5"/>
                    </a:cubicBezTo>
                    <a:cubicBezTo>
                      <a:pt x="1" y="4"/>
                      <a:pt x="1" y="6"/>
                      <a:pt x="1" y="5"/>
                    </a:cubicBezTo>
                    <a:cubicBezTo>
                      <a:pt x="1" y="5"/>
                      <a:pt x="1" y="5"/>
                      <a:pt x="1" y="5"/>
                    </a:cubicBezTo>
                    <a:cubicBezTo>
                      <a:pt x="1" y="5"/>
                      <a:pt x="1" y="5"/>
                      <a:pt x="2" y="5"/>
                    </a:cubicBezTo>
                    <a:cubicBezTo>
                      <a:pt x="1" y="5"/>
                      <a:pt x="2" y="5"/>
                      <a:pt x="2" y="6"/>
                    </a:cubicBezTo>
                    <a:cubicBezTo>
                      <a:pt x="2" y="5"/>
                      <a:pt x="2" y="4"/>
                      <a:pt x="2" y="4"/>
                    </a:cubicBezTo>
                    <a:cubicBezTo>
                      <a:pt x="2" y="5"/>
                      <a:pt x="2" y="5"/>
                      <a:pt x="2" y="6"/>
                    </a:cubicBezTo>
                    <a:cubicBezTo>
                      <a:pt x="2" y="5"/>
                      <a:pt x="2" y="5"/>
                      <a:pt x="2" y="5"/>
                    </a:cubicBezTo>
                    <a:cubicBezTo>
                      <a:pt x="2" y="5"/>
                      <a:pt x="2" y="5"/>
                      <a:pt x="2" y="5"/>
                    </a:cubicBezTo>
                    <a:cubicBezTo>
                      <a:pt x="2" y="5"/>
                      <a:pt x="2" y="5"/>
                      <a:pt x="2" y="5"/>
                    </a:cubicBezTo>
                    <a:cubicBezTo>
                      <a:pt x="2" y="5"/>
                      <a:pt x="2" y="5"/>
                      <a:pt x="2" y="5"/>
                    </a:cubicBezTo>
                    <a:cubicBezTo>
                      <a:pt x="2" y="6"/>
                      <a:pt x="2" y="6"/>
                      <a:pt x="2" y="6"/>
                    </a:cubicBezTo>
                    <a:cubicBezTo>
                      <a:pt x="2" y="6"/>
                      <a:pt x="2" y="5"/>
                      <a:pt x="2" y="5"/>
                    </a:cubicBezTo>
                    <a:cubicBezTo>
                      <a:pt x="2" y="6"/>
                      <a:pt x="2" y="6"/>
                      <a:pt x="2" y="6"/>
                    </a:cubicBezTo>
                    <a:cubicBezTo>
                      <a:pt x="3" y="6"/>
                      <a:pt x="3" y="4"/>
                      <a:pt x="3" y="5"/>
                    </a:cubicBezTo>
                    <a:cubicBezTo>
                      <a:pt x="3" y="5"/>
                      <a:pt x="3" y="5"/>
                      <a:pt x="3" y="4"/>
                    </a:cubicBezTo>
                    <a:cubicBezTo>
                      <a:pt x="3" y="4"/>
                      <a:pt x="3" y="5"/>
                      <a:pt x="3" y="5"/>
                    </a:cubicBezTo>
                    <a:cubicBezTo>
                      <a:pt x="3" y="4"/>
                      <a:pt x="3" y="5"/>
                      <a:pt x="3" y="5"/>
                    </a:cubicBezTo>
                    <a:cubicBezTo>
                      <a:pt x="3" y="5"/>
                      <a:pt x="3" y="5"/>
                      <a:pt x="3" y="6"/>
                    </a:cubicBezTo>
                    <a:cubicBezTo>
                      <a:pt x="3" y="6"/>
                      <a:pt x="3" y="5"/>
                      <a:pt x="3" y="5"/>
                    </a:cubicBezTo>
                    <a:cubicBezTo>
                      <a:pt x="3" y="6"/>
                      <a:pt x="3" y="6"/>
                      <a:pt x="3" y="6"/>
                    </a:cubicBezTo>
                    <a:cubicBezTo>
                      <a:pt x="4" y="5"/>
                      <a:pt x="4" y="5"/>
                      <a:pt x="4" y="5"/>
                    </a:cubicBezTo>
                    <a:cubicBezTo>
                      <a:pt x="4" y="5"/>
                      <a:pt x="4" y="5"/>
                      <a:pt x="4" y="5"/>
                    </a:cubicBezTo>
                    <a:cubicBezTo>
                      <a:pt x="4" y="5"/>
                      <a:pt x="4" y="5"/>
                      <a:pt x="4" y="5"/>
                    </a:cubicBezTo>
                    <a:cubicBezTo>
                      <a:pt x="4" y="4"/>
                      <a:pt x="4" y="4"/>
                      <a:pt x="4" y="4"/>
                    </a:cubicBezTo>
                    <a:cubicBezTo>
                      <a:pt x="4" y="6"/>
                      <a:pt x="4" y="4"/>
                      <a:pt x="4" y="3"/>
                    </a:cubicBezTo>
                    <a:cubicBezTo>
                      <a:pt x="5" y="4"/>
                      <a:pt x="5" y="4"/>
                      <a:pt x="5" y="4"/>
                    </a:cubicBezTo>
                    <a:cubicBezTo>
                      <a:pt x="5" y="4"/>
                      <a:pt x="5" y="4"/>
                      <a:pt x="5" y="4"/>
                    </a:cubicBezTo>
                    <a:cubicBezTo>
                      <a:pt x="5" y="4"/>
                      <a:pt x="5" y="5"/>
                      <a:pt x="5" y="4"/>
                    </a:cubicBezTo>
                    <a:cubicBezTo>
                      <a:pt x="5" y="4"/>
                      <a:pt x="5" y="5"/>
                      <a:pt x="5" y="5"/>
                    </a:cubicBezTo>
                    <a:cubicBezTo>
                      <a:pt x="5" y="4"/>
                      <a:pt x="5" y="6"/>
                      <a:pt x="5" y="4"/>
                    </a:cubicBezTo>
                    <a:cubicBezTo>
                      <a:pt x="5" y="4"/>
                      <a:pt x="5" y="3"/>
                      <a:pt x="5" y="4"/>
                    </a:cubicBezTo>
                    <a:cubicBezTo>
                      <a:pt x="5" y="3"/>
                      <a:pt x="5" y="3"/>
                      <a:pt x="5" y="3"/>
                    </a:cubicBezTo>
                    <a:cubicBezTo>
                      <a:pt x="5" y="3"/>
                      <a:pt x="5" y="4"/>
                      <a:pt x="5" y="3"/>
                    </a:cubicBezTo>
                    <a:cubicBezTo>
                      <a:pt x="5" y="4"/>
                      <a:pt x="5" y="4"/>
                      <a:pt x="5" y="4"/>
                    </a:cubicBezTo>
                    <a:cubicBezTo>
                      <a:pt x="6" y="0"/>
                      <a:pt x="5" y="5"/>
                      <a:pt x="5" y="3"/>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4" name="Freeform 1980"/>
              <p:cNvSpPr/>
              <p:nvPr/>
            </p:nvSpPr>
            <p:spPr bwMode="auto">
              <a:xfrm>
                <a:off x="1289" y="276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5" name="Freeform 1981"/>
              <p:cNvSpPr/>
              <p:nvPr/>
            </p:nvSpPr>
            <p:spPr bwMode="auto">
              <a:xfrm>
                <a:off x="1289" y="2766"/>
                <a:ext cx="3" cy="3"/>
              </a:xfrm>
              <a:custGeom>
                <a:avLst/>
                <a:gdLst>
                  <a:gd name="T0" fmla="*/ 0 w 3"/>
                  <a:gd name="T1" fmla="*/ 3 h 3"/>
                  <a:gd name="T2" fmla="*/ 3 w 3"/>
                  <a:gd name="T3" fmla="*/ 0 h 3"/>
                  <a:gd name="T4" fmla="*/ 0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6" name="Freeform 1982"/>
              <p:cNvSpPr/>
              <p:nvPr/>
            </p:nvSpPr>
            <p:spPr bwMode="auto">
              <a:xfrm>
                <a:off x="1292"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7" name="Rectangle 1983"/>
              <p:cNvSpPr>
                <a:spLocks noChangeArrowheads="1"/>
              </p:cNvSpPr>
              <p:nvPr/>
            </p:nvSpPr>
            <p:spPr bwMode="auto">
              <a:xfrm>
                <a:off x="1292"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38" name="Freeform 1984"/>
              <p:cNvSpPr/>
              <p:nvPr/>
            </p:nvSpPr>
            <p:spPr bwMode="auto">
              <a:xfrm>
                <a:off x="1282" y="2762"/>
                <a:ext cx="7" cy="9"/>
              </a:xfrm>
              <a:custGeom>
                <a:avLst/>
                <a:gdLst>
                  <a:gd name="T0" fmla="*/ 1 w 3"/>
                  <a:gd name="T1" fmla="*/ 2 h 4"/>
                  <a:gd name="T2" fmla="*/ 1 w 3"/>
                  <a:gd name="T3" fmla="*/ 2 h 4"/>
                  <a:gd name="T4" fmla="*/ 1 w 3"/>
                  <a:gd name="T5" fmla="*/ 2 h 4"/>
                  <a:gd name="T6" fmla="*/ 0 w 3"/>
                  <a:gd name="T7" fmla="*/ 3 h 4"/>
                  <a:gd name="T8" fmla="*/ 2 w 3"/>
                  <a:gd name="T9" fmla="*/ 3 h 4"/>
                  <a:gd name="T10" fmla="*/ 1 w 3"/>
                  <a:gd name="T11" fmla="*/ 3 h 4"/>
                  <a:gd name="T12" fmla="*/ 2 w 3"/>
                  <a:gd name="T13" fmla="*/ 2 h 4"/>
                  <a:gd name="T14" fmla="*/ 2 w 3"/>
                  <a:gd name="T15" fmla="*/ 3 h 4"/>
                  <a:gd name="T16" fmla="*/ 2 w 3"/>
                  <a:gd name="T17" fmla="*/ 3 h 4"/>
                  <a:gd name="T18" fmla="*/ 2 w 3"/>
                  <a:gd name="T19" fmla="*/ 3 h 4"/>
                  <a:gd name="T20" fmla="*/ 2 w 3"/>
                  <a:gd name="T21" fmla="*/ 3 h 4"/>
                  <a:gd name="T22" fmla="*/ 2 w 3"/>
                  <a:gd name="T23" fmla="*/ 3 h 4"/>
                  <a:gd name="T24" fmla="*/ 3 w 3"/>
                  <a:gd name="T25" fmla="*/ 3 h 4"/>
                  <a:gd name="T26" fmla="*/ 3 w 3"/>
                  <a:gd name="T27" fmla="*/ 3 h 4"/>
                  <a:gd name="T28" fmla="*/ 3 w 3"/>
                  <a:gd name="T29" fmla="*/ 2 h 4"/>
                  <a:gd name="T30" fmla="*/ 3 w 3"/>
                  <a:gd name="T31" fmla="*/ 3 h 4"/>
                  <a:gd name="T32" fmla="*/ 3 w 3"/>
                  <a:gd name="T33" fmla="*/ 2 h 4"/>
                  <a:gd name="T34" fmla="*/ 3 w 3"/>
                  <a:gd name="T35" fmla="*/ 2 h 4"/>
                  <a:gd name="T36" fmla="*/ 3 w 3"/>
                  <a:gd name="T37" fmla="*/ 2 h 4"/>
                  <a:gd name="T38" fmla="*/ 3 w 3"/>
                  <a:gd name="T39" fmla="*/ 2 h 4"/>
                  <a:gd name="T40" fmla="*/ 3 w 3"/>
                  <a:gd name="T41" fmla="*/ 2 h 4"/>
                  <a:gd name="T42" fmla="*/ 3 w 3"/>
                  <a:gd name="T43" fmla="*/ 1 h 4"/>
                  <a:gd name="T44" fmla="*/ 3 w 3"/>
                  <a:gd name="T45" fmla="*/ 1 h 4"/>
                  <a:gd name="T46" fmla="*/ 3 w 3"/>
                  <a:gd name="T47" fmla="*/ 1 h 4"/>
                  <a:gd name="T48" fmla="*/ 3 w 3"/>
                  <a:gd name="T49" fmla="*/ 1 h 4"/>
                  <a:gd name="T50" fmla="*/ 3 w 3"/>
                  <a:gd name="T51" fmla="*/ 1 h 4"/>
                  <a:gd name="T52" fmla="*/ 2 w 3"/>
                  <a:gd name="T53" fmla="*/ 2 h 4"/>
                  <a:gd name="T54" fmla="*/ 2 w 3"/>
                  <a:gd name="T55" fmla="*/ 2 h 4"/>
                  <a:gd name="T56" fmla="*/ 3 w 3"/>
                  <a:gd name="T57" fmla="*/ 2 h 4"/>
                  <a:gd name="T58" fmla="*/ 2 w 3"/>
                  <a:gd name="T59" fmla="*/ 2 h 4"/>
                  <a:gd name="T60" fmla="*/ 3 w 3"/>
                  <a:gd name="T61" fmla="*/ 1 h 4"/>
                  <a:gd name="T62" fmla="*/ 2 w 3"/>
                  <a:gd name="T63" fmla="*/ 2 h 4"/>
                  <a:gd name="T64" fmla="*/ 2 w 3"/>
                  <a:gd name="T65" fmla="*/ 2 h 4"/>
                  <a:gd name="T66" fmla="*/ 2 w 3"/>
                  <a:gd name="T67" fmla="*/ 1 h 4"/>
                  <a:gd name="T68" fmla="*/ 2 w 3"/>
                  <a:gd name="T69" fmla="*/ 2 h 4"/>
                  <a:gd name="T70" fmla="*/ 1 w 3"/>
                  <a:gd name="T71" fmla="*/ 1 h 4"/>
                  <a:gd name="T72" fmla="*/ 1 w 3"/>
                  <a:gd name="T73" fmla="*/ 2 h 4"/>
                  <a:gd name="T74" fmla="*/ 1 w 3"/>
                  <a:gd name="T75" fmla="*/ 2 h 4"/>
                  <a:gd name="T76" fmla="*/ 1 w 3"/>
                  <a:gd name="T77" fmla="*/ 2 h 4"/>
                  <a:gd name="T78" fmla="*/ 1 w 3"/>
                  <a:gd name="T79" fmla="*/ 3 h 4"/>
                  <a:gd name="T80" fmla="*/ 1 w 3"/>
                  <a:gd name="T8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 h="4">
                    <a:moveTo>
                      <a:pt x="1" y="2"/>
                    </a:moveTo>
                    <a:cubicBezTo>
                      <a:pt x="1" y="2"/>
                      <a:pt x="1" y="2"/>
                      <a:pt x="1" y="2"/>
                    </a:cubicBezTo>
                    <a:cubicBezTo>
                      <a:pt x="1" y="2"/>
                      <a:pt x="0" y="2"/>
                      <a:pt x="1" y="2"/>
                    </a:cubicBezTo>
                    <a:cubicBezTo>
                      <a:pt x="0" y="3"/>
                      <a:pt x="0" y="2"/>
                      <a:pt x="0" y="3"/>
                    </a:cubicBezTo>
                    <a:cubicBezTo>
                      <a:pt x="1" y="3"/>
                      <a:pt x="1" y="4"/>
                      <a:pt x="2" y="3"/>
                    </a:cubicBezTo>
                    <a:cubicBezTo>
                      <a:pt x="1" y="3"/>
                      <a:pt x="1" y="3"/>
                      <a:pt x="1" y="3"/>
                    </a:cubicBezTo>
                    <a:cubicBezTo>
                      <a:pt x="2" y="2"/>
                      <a:pt x="1" y="4"/>
                      <a:pt x="2" y="2"/>
                    </a:cubicBezTo>
                    <a:cubicBezTo>
                      <a:pt x="2" y="3"/>
                      <a:pt x="2" y="3"/>
                      <a:pt x="2" y="3"/>
                    </a:cubicBezTo>
                    <a:cubicBezTo>
                      <a:pt x="2" y="4"/>
                      <a:pt x="2" y="2"/>
                      <a:pt x="2" y="3"/>
                    </a:cubicBezTo>
                    <a:cubicBezTo>
                      <a:pt x="2" y="3"/>
                      <a:pt x="2" y="3"/>
                      <a:pt x="2" y="3"/>
                    </a:cubicBezTo>
                    <a:cubicBezTo>
                      <a:pt x="2" y="3"/>
                      <a:pt x="2" y="3"/>
                      <a:pt x="2" y="3"/>
                    </a:cubicBezTo>
                    <a:cubicBezTo>
                      <a:pt x="2" y="3"/>
                      <a:pt x="2" y="3"/>
                      <a:pt x="2" y="3"/>
                    </a:cubicBezTo>
                    <a:cubicBezTo>
                      <a:pt x="3" y="2"/>
                      <a:pt x="3" y="2"/>
                      <a:pt x="3" y="3"/>
                    </a:cubicBezTo>
                    <a:cubicBezTo>
                      <a:pt x="3" y="3"/>
                      <a:pt x="3" y="3"/>
                      <a:pt x="3" y="3"/>
                    </a:cubicBezTo>
                    <a:cubicBezTo>
                      <a:pt x="3" y="3"/>
                      <a:pt x="3" y="2"/>
                      <a:pt x="3" y="2"/>
                    </a:cubicBezTo>
                    <a:cubicBezTo>
                      <a:pt x="3" y="3"/>
                      <a:pt x="3" y="3"/>
                      <a:pt x="3" y="3"/>
                    </a:cubicBezTo>
                    <a:cubicBezTo>
                      <a:pt x="3" y="3"/>
                      <a:pt x="3" y="4"/>
                      <a:pt x="3" y="2"/>
                    </a:cubicBezTo>
                    <a:cubicBezTo>
                      <a:pt x="3" y="2"/>
                      <a:pt x="3" y="2"/>
                      <a:pt x="3" y="2"/>
                    </a:cubicBezTo>
                    <a:cubicBezTo>
                      <a:pt x="3" y="1"/>
                      <a:pt x="3" y="2"/>
                      <a:pt x="3" y="2"/>
                    </a:cubicBezTo>
                    <a:cubicBezTo>
                      <a:pt x="3" y="2"/>
                      <a:pt x="3" y="2"/>
                      <a:pt x="3" y="2"/>
                    </a:cubicBezTo>
                    <a:cubicBezTo>
                      <a:pt x="3" y="4"/>
                      <a:pt x="3" y="2"/>
                      <a:pt x="3" y="2"/>
                    </a:cubicBezTo>
                    <a:cubicBezTo>
                      <a:pt x="3" y="2"/>
                      <a:pt x="3" y="2"/>
                      <a:pt x="3" y="1"/>
                    </a:cubicBezTo>
                    <a:cubicBezTo>
                      <a:pt x="3" y="0"/>
                      <a:pt x="3" y="2"/>
                      <a:pt x="3" y="1"/>
                    </a:cubicBezTo>
                    <a:cubicBezTo>
                      <a:pt x="3" y="1"/>
                      <a:pt x="3" y="1"/>
                      <a:pt x="3" y="1"/>
                    </a:cubicBezTo>
                    <a:cubicBezTo>
                      <a:pt x="3" y="1"/>
                      <a:pt x="3" y="1"/>
                      <a:pt x="3" y="1"/>
                    </a:cubicBezTo>
                    <a:cubicBezTo>
                      <a:pt x="3" y="1"/>
                      <a:pt x="3" y="1"/>
                      <a:pt x="3" y="1"/>
                    </a:cubicBezTo>
                    <a:cubicBezTo>
                      <a:pt x="3" y="2"/>
                      <a:pt x="2" y="2"/>
                      <a:pt x="2" y="2"/>
                    </a:cubicBezTo>
                    <a:cubicBezTo>
                      <a:pt x="3" y="2"/>
                      <a:pt x="2" y="3"/>
                      <a:pt x="2" y="2"/>
                    </a:cubicBezTo>
                    <a:cubicBezTo>
                      <a:pt x="2" y="2"/>
                      <a:pt x="2" y="2"/>
                      <a:pt x="3" y="2"/>
                    </a:cubicBezTo>
                    <a:cubicBezTo>
                      <a:pt x="2" y="2"/>
                      <a:pt x="2" y="2"/>
                      <a:pt x="2" y="2"/>
                    </a:cubicBezTo>
                    <a:cubicBezTo>
                      <a:pt x="2" y="2"/>
                      <a:pt x="3" y="1"/>
                      <a:pt x="3" y="1"/>
                    </a:cubicBezTo>
                    <a:cubicBezTo>
                      <a:pt x="2" y="1"/>
                      <a:pt x="3" y="1"/>
                      <a:pt x="2" y="2"/>
                    </a:cubicBezTo>
                    <a:cubicBezTo>
                      <a:pt x="2" y="1"/>
                      <a:pt x="2" y="1"/>
                      <a:pt x="2" y="2"/>
                    </a:cubicBezTo>
                    <a:cubicBezTo>
                      <a:pt x="2" y="2"/>
                      <a:pt x="2" y="1"/>
                      <a:pt x="2" y="1"/>
                    </a:cubicBezTo>
                    <a:cubicBezTo>
                      <a:pt x="2" y="1"/>
                      <a:pt x="2" y="1"/>
                      <a:pt x="2" y="2"/>
                    </a:cubicBezTo>
                    <a:cubicBezTo>
                      <a:pt x="1" y="2"/>
                      <a:pt x="1" y="2"/>
                      <a:pt x="1" y="1"/>
                    </a:cubicBezTo>
                    <a:cubicBezTo>
                      <a:pt x="1" y="2"/>
                      <a:pt x="1" y="2"/>
                      <a:pt x="1" y="2"/>
                    </a:cubicBezTo>
                    <a:cubicBezTo>
                      <a:pt x="1" y="3"/>
                      <a:pt x="1" y="1"/>
                      <a:pt x="1" y="2"/>
                    </a:cubicBezTo>
                    <a:cubicBezTo>
                      <a:pt x="1" y="2"/>
                      <a:pt x="1" y="2"/>
                      <a:pt x="1" y="2"/>
                    </a:cubicBezTo>
                    <a:cubicBezTo>
                      <a:pt x="1" y="2"/>
                      <a:pt x="1" y="3"/>
                      <a:pt x="1" y="3"/>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9" name="Freeform 1985"/>
              <p:cNvSpPr/>
              <p:nvPr/>
            </p:nvSpPr>
            <p:spPr bwMode="auto">
              <a:xfrm>
                <a:off x="1282" y="2766"/>
                <a:ext cx="0" cy="3"/>
              </a:xfrm>
              <a:custGeom>
                <a:avLst/>
                <a:gdLst>
                  <a:gd name="T0" fmla="*/ 1 h 1"/>
                  <a:gd name="T1" fmla="*/ 0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0"/>
                      <a:pt x="0" y="0"/>
                      <a:pt x="0" y="0"/>
                    </a:cubicBezTo>
                    <a:cubicBezTo>
                      <a:pt x="0" y="0"/>
                      <a:pt x="0" y="1"/>
                      <a:pt x="0" y="1"/>
                    </a:cubicBezTo>
                    <a:cubicBezTo>
                      <a:pt x="0" y="1"/>
                      <a:pt x="0" y="1"/>
                      <a:pt x="0" y="1"/>
                    </a:cubicBezTo>
                    <a:cubicBezTo>
                      <a:pt x="0" y="1"/>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0" name="Freeform 1986"/>
              <p:cNvSpPr/>
              <p:nvPr/>
            </p:nvSpPr>
            <p:spPr bwMode="auto">
              <a:xfrm>
                <a:off x="1277" y="2752"/>
                <a:ext cx="10" cy="19"/>
              </a:xfrm>
              <a:custGeom>
                <a:avLst/>
                <a:gdLst>
                  <a:gd name="T0" fmla="*/ 1 w 4"/>
                  <a:gd name="T1" fmla="*/ 6 h 8"/>
                  <a:gd name="T2" fmla="*/ 1 w 4"/>
                  <a:gd name="T3" fmla="*/ 7 h 8"/>
                  <a:gd name="T4" fmla="*/ 1 w 4"/>
                  <a:gd name="T5" fmla="*/ 7 h 8"/>
                  <a:gd name="T6" fmla="*/ 2 w 4"/>
                  <a:gd name="T7" fmla="*/ 6 h 8"/>
                  <a:gd name="T8" fmla="*/ 2 w 4"/>
                  <a:gd name="T9" fmla="*/ 7 h 8"/>
                  <a:gd name="T10" fmla="*/ 2 w 4"/>
                  <a:gd name="T11" fmla="*/ 6 h 8"/>
                  <a:gd name="T12" fmla="*/ 2 w 4"/>
                  <a:gd name="T13" fmla="*/ 7 h 8"/>
                  <a:gd name="T14" fmla="*/ 2 w 4"/>
                  <a:gd name="T15" fmla="*/ 6 h 8"/>
                  <a:gd name="T16" fmla="*/ 2 w 4"/>
                  <a:gd name="T17" fmla="*/ 6 h 8"/>
                  <a:gd name="T18" fmla="*/ 2 w 4"/>
                  <a:gd name="T19" fmla="*/ 6 h 8"/>
                  <a:gd name="T20" fmla="*/ 1 w 4"/>
                  <a:gd name="T21" fmla="*/ 7 h 8"/>
                  <a:gd name="T22" fmla="*/ 2 w 4"/>
                  <a:gd name="T23" fmla="*/ 6 h 8"/>
                  <a:gd name="T24" fmla="*/ 2 w 4"/>
                  <a:gd name="T25" fmla="*/ 5 h 8"/>
                  <a:gd name="T26" fmla="*/ 1 w 4"/>
                  <a:gd name="T27" fmla="*/ 6 h 8"/>
                  <a:gd name="T28" fmla="*/ 1 w 4"/>
                  <a:gd name="T29" fmla="*/ 6 h 8"/>
                  <a:gd name="T30" fmla="*/ 1 w 4"/>
                  <a:gd name="T31" fmla="*/ 5 h 8"/>
                  <a:gd name="T32" fmla="*/ 1 w 4"/>
                  <a:gd name="T33" fmla="*/ 6 h 8"/>
                  <a:gd name="T34" fmla="*/ 1 w 4"/>
                  <a:gd name="T35" fmla="*/ 7 h 8"/>
                  <a:gd name="T36" fmla="*/ 4 w 4"/>
                  <a:gd name="T37" fmla="*/ 5 h 8"/>
                  <a:gd name="T38" fmla="*/ 2 w 4"/>
                  <a:gd name="T39" fmla="*/ 2 h 8"/>
                  <a:gd name="T40" fmla="*/ 2 w 4"/>
                  <a:gd name="T41" fmla="*/ 3 h 8"/>
                  <a:gd name="T42" fmla="*/ 2 w 4"/>
                  <a:gd name="T43" fmla="*/ 3 h 8"/>
                  <a:gd name="T44" fmla="*/ 2 w 4"/>
                  <a:gd name="T45" fmla="*/ 1 h 8"/>
                  <a:gd name="T46" fmla="*/ 3 w 4"/>
                  <a:gd name="T47" fmla="*/ 2 h 8"/>
                  <a:gd name="T48" fmla="*/ 4 w 4"/>
                  <a:gd name="T49" fmla="*/ 6 h 8"/>
                  <a:gd name="T50" fmla="*/ 1 w 4"/>
                  <a:gd name="T51" fmla="*/ 7 h 8"/>
                  <a:gd name="T52" fmla="*/ 1 w 4"/>
                  <a:gd name="T5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 h="8">
                    <a:moveTo>
                      <a:pt x="1" y="6"/>
                    </a:moveTo>
                    <a:cubicBezTo>
                      <a:pt x="1" y="7"/>
                      <a:pt x="1" y="7"/>
                      <a:pt x="1" y="7"/>
                    </a:cubicBezTo>
                    <a:cubicBezTo>
                      <a:pt x="1" y="7"/>
                      <a:pt x="1" y="7"/>
                      <a:pt x="1" y="7"/>
                    </a:cubicBezTo>
                    <a:cubicBezTo>
                      <a:pt x="1" y="7"/>
                      <a:pt x="2" y="7"/>
                      <a:pt x="2" y="6"/>
                    </a:cubicBezTo>
                    <a:cubicBezTo>
                      <a:pt x="2" y="7"/>
                      <a:pt x="2" y="7"/>
                      <a:pt x="2" y="7"/>
                    </a:cubicBezTo>
                    <a:cubicBezTo>
                      <a:pt x="2" y="7"/>
                      <a:pt x="2" y="7"/>
                      <a:pt x="2" y="6"/>
                    </a:cubicBezTo>
                    <a:cubicBezTo>
                      <a:pt x="2" y="6"/>
                      <a:pt x="2" y="7"/>
                      <a:pt x="2" y="7"/>
                    </a:cubicBezTo>
                    <a:cubicBezTo>
                      <a:pt x="2" y="6"/>
                      <a:pt x="2" y="6"/>
                      <a:pt x="2" y="6"/>
                    </a:cubicBezTo>
                    <a:cubicBezTo>
                      <a:pt x="2" y="6"/>
                      <a:pt x="2" y="6"/>
                      <a:pt x="2" y="6"/>
                    </a:cubicBezTo>
                    <a:cubicBezTo>
                      <a:pt x="2" y="6"/>
                      <a:pt x="2" y="6"/>
                      <a:pt x="2" y="6"/>
                    </a:cubicBezTo>
                    <a:cubicBezTo>
                      <a:pt x="2" y="5"/>
                      <a:pt x="2" y="7"/>
                      <a:pt x="1" y="7"/>
                    </a:cubicBezTo>
                    <a:cubicBezTo>
                      <a:pt x="2" y="6"/>
                      <a:pt x="2" y="6"/>
                      <a:pt x="2" y="6"/>
                    </a:cubicBezTo>
                    <a:cubicBezTo>
                      <a:pt x="2" y="6"/>
                      <a:pt x="1" y="6"/>
                      <a:pt x="2" y="5"/>
                    </a:cubicBezTo>
                    <a:cubicBezTo>
                      <a:pt x="2" y="5"/>
                      <a:pt x="1" y="6"/>
                      <a:pt x="1" y="6"/>
                    </a:cubicBezTo>
                    <a:cubicBezTo>
                      <a:pt x="1" y="6"/>
                      <a:pt x="1" y="6"/>
                      <a:pt x="1" y="6"/>
                    </a:cubicBezTo>
                    <a:cubicBezTo>
                      <a:pt x="1" y="7"/>
                      <a:pt x="2" y="6"/>
                      <a:pt x="1" y="5"/>
                    </a:cubicBezTo>
                    <a:cubicBezTo>
                      <a:pt x="1" y="6"/>
                      <a:pt x="1" y="6"/>
                      <a:pt x="1" y="6"/>
                    </a:cubicBezTo>
                    <a:cubicBezTo>
                      <a:pt x="1" y="6"/>
                      <a:pt x="1" y="6"/>
                      <a:pt x="1" y="7"/>
                    </a:cubicBezTo>
                    <a:cubicBezTo>
                      <a:pt x="1" y="6"/>
                      <a:pt x="1" y="8"/>
                      <a:pt x="4" y="5"/>
                    </a:cubicBezTo>
                    <a:cubicBezTo>
                      <a:pt x="3" y="1"/>
                      <a:pt x="2" y="3"/>
                      <a:pt x="2" y="2"/>
                    </a:cubicBezTo>
                    <a:cubicBezTo>
                      <a:pt x="2" y="2"/>
                      <a:pt x="2" y="3"/>
                      <a:pt x="2" y="3"/>
                    </a:cubicBezTo>
                    <a:cubicBezTo>
                      <a:pt x="2" y="3"/>
                      <a:pt x="2" y="3"/>
                      <a:pt x="2" y="3"/>
                    </a:cubicBezTo>
                    <a:cubicBezTo>
                      <a:pt x="2" y="2"/>
                      <a:pt x="2" y="2"/>
                      <a:pt x="2" y="1"/>
                    </a:cubicBezTo>
                    <a:cubicBezTo>
                      <a:pt x="2" y="1"/>
                      <a:pt x="2" y="1"/>
                      <a:pt x="3" y="2"/>
                    </a:cubicBezTo>
                    <a:cubicBezTo>
                      <a:pt x="2" y="3"/>
                      <a:pt x="4" y="0"/>
                      <a:pt x="4" y="6"/>
                    </a:cubicBezTo>
                    <a:cubicBezTo>
                      <a:pt x="0" y="8"/>
                      <a:pt x="1" y="7"/>
                      <a:pt x="1" y="7"/>
                    </a:cubicBezTo>
                    <a:cubicBezTo>
                      <a:pt x="1" y="7"/>
                      <a:pt x="1" y="6"/>
                      <a:pt x="1" y="6"/>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1" name="Rectangle 1987"/>
              <p:cNvSpPr>
                <a:spLocks noChangeArrowheads="1"/>
              </p:cNvSpPr>
              <p:nvPr/>
            </p:nvSpPr>
            <p:spPr bwMode="auto">
              <a:xfrm>
                <a:off x="1280" y="276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42" name="Freeform 1988"/>
              <p:cNvSpPr/>
              <p:nvPr/>
            </p:nvSpPr>
            <p:spPr bwMode="auto">
              <a:xfrm>
                <a:off x="1301" y="2740"/>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3" name="Freeform 1989"/>
              <p:cNvSpPr/>
              <p:nvPr/>
            </p:nvSpPr>
            <p:spPr bwMode="auto">
              <a:xfrm>
                <a:off x="1301" y="2735"/>
                <a:ext cx="0" cy="8"/>
              </a:xfrm>
              <a:custGeom>
                <a:avLst/>
                <a:gdLst>
                  <a:gd name="T0" fmla="*/ 0 h 3"/>
                  <a:gd name="T1" fmla="*/ 1 h 3"/>
                  <a:gd name="T2" fmla="*/ 3 h 3"/>
                  <a:gd name="T3" fmla="*/ 2 h 3"/>
                  <a:gd name="T4" fmla="*/ 2 h 3"/>
                  <a:gd name="T5" fmla="*/ 1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cubicBezTo>
                      <a:pt x="0" y="1"/>
                      <a:pt x="0" y="1"/>
                      <a:pt x="0" y="1"/>
                    </a:cubicBezTo>
                    <a:cubicBezTo>
                      <a:pt x="0" y="2"/>
                      <a:pt x="0" y="2"/>
                      <a:pt x="0" y="3"/>
                    </a:cubicBezTo>
                    <a:cubicBezTo>
                      <a:pt x="0" y="3"/>
                      <a:pt x="0" y="2"/>
                      <a:pt x="0" y="2"/>
                    </a:cubicBezTo>
                    <a:cubicBezTo>
                      <a:pt x="0" y="2"/>
                      <a:pt x="0" y="2"/>
                      <a:pt x="0" y="2"/>
                    </a:cubicBezTo>
                    <a:cubicBezTo>
                      <a:pt x="0" y="2"/>
                      <a:pt x="0" y="2"/>
                      <a:pt x="0" y="1"/>
                    </a:cubicBezTo>
                    <a:cubicBezTo>
                      <a:pt x="0" y="0"/>
                      <a:pt x="0" y="1"/>
                      <a:pt x="0" y="1"/>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4" name="Freeform 1990"/>
              <p:cNvSpPr/>
              <p:nvPr/>
            </p:nvSpPr>
            <p:spPr bwMode="auto">
              <a:xfrm>
                <a:off x="1301" y="273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5" name="Freeform 1991"/>
              <p:cNvSpPr/>
              <p:nvPr/>
            </p:nvSpPr>
            <p:spPr bwMode="auto">
              <a:xfrm>
                <a:off x="1299" y="2738"/>
                <a:ext cx="2" cy="5"/>
              </a:xfrm>
              <a:custGeom>
                <a:avLst/>
                <a:gdLst>
                  <a:gd name="T0" fmla="*/ 1 w 1"/>
                  <a:gd name="T1" fmla="*/ 1 h 2"/>
                  <a:gd name="T2" fmla="*/ 1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2"/>
                      <a:pt x="0" y="2"/>
                      <a:pt x="0" y="2"/>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6" name="Freeform 1992"/>
              <p:cNvSpPr/>
              <p:nvPr/>
            </p:nvSpPr>
            <p:spPr bwMode="auto">
              <a:xfrm>
                <a:off x="1299"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7" name="Freeform 1993"/>
              <p:cNvSpPr/>
              <p:nvPr/>
            </p:nvSpPr>
            <p:spPr bwMode="auto">
              <a:xfrm>
                <a:off x="1299" y="2738"/>
                <a:ext cx="2" cy="5"/>
              </a:xfrm>
              <a:custGeom>
                <a:avLst/>
                <a:gdLst>
                  <a:gd name="T0" fmla="*/ 0 w 1"/>
                  <a:gd name="T1" fmla="*/ 1 h 2"/>
                  <a:gd name="T2" fmla="*/ 0 w 1"/>
                  <a:gd name="T3" fmla="*/ 1 h 2"/>
                  <a:gd name="T4" fmla="*/ 0 w 1"/>
                  <a:gd name="T5" fmla="*/ 1 h 2"/>
                  <a:gd name="T6" fmla="*/ 0 w 1"/>
                  <a:gd name="T7" fmla="*/ 0 h 2"/>
                  <a:gd name="T8" fmla="*/ 1 w 1"/>
                  <a:gd name="T9" fmla="*/ 0 h 2"/>
                  <a:gd name="T10" fmla="*/ 1 w 1"/>
                  <a:gd name="T11" fmla="*/ 0 h 2"/>
                  <a:gd name="T12" fmla="*/ 0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2"/>
                      <a:pt x="0" y="1"/>
                      <a:pt x="0" y="1"/>
                    </a:cubicBezTo>
                    <a:cubicBezTo>
                      <a:pt x="0" y="1"/>
                      <a:pt x="0" y="1"/>
                      <a:pt x="0" y="1"/>
                    </a:cubicBezTo>
                    <a:cubicBezTo>
                      <a:pt x="0" y="1"/>
                      <a:pt x="0" y="0"/>
                      <a:pt x="0" y="0"/>
                    </a:cubicBezTo>
                    <a:cubicBezTo>
                      <a:pt x="1" y="0"/>
                      <a:pt x="0" y="1"/>
                      <a:pt x="1" y="0"/>
                    </a:cubicBezTo>
                    <a:cubicBezTo>
                      <a:pt x="1" y="0"/>
                      <a:pt x="1" y="0"/>
                      <a:pt x="1" y="0"/>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8" name="Freeform 1994"/>
              <p:cNvSpPr/>
              <p:nvPr/>
            </p:nvSpPr>
            <p:spPr bwMode="auto">
              <a:xfrm>
                <a:off x="1299"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49" name="Freeform 1995"/>
              <p:cNvSpPr/>
              <p:nvPr/>
            </p:nvSpPr>
            <p:spPr bwMode="auto">
              <a:xfrm>
                <a:off x="1299" y="2740"/>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0" name="Freeform 1996"/>
              <p:cNvSpPr/>
              <p:nvPr/>
            </p:nvSpPr>
            <p:spPr bwMode="auto">
              <a:xfrm>
                <a:off x="1299" y="2735"/>
                <a:ext cx="0" cy="5"/>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1" name="Freeform 1997"/>
              <p:cNvSpPr/>
              <p:nvPr/>
            </p:nvSpPr>
            <p:spPr bwMode="auto">
              <a:xfrm>
                <a:off x="1299" y="273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2" name="Freeform 1998"/>
              <p:cNvSpPr/>
              <p:nvPr/>
            </p:nvSpPr>
            <p:spPr bwMode="auto">
              <a:xfrm>
                <a:off x="1296" y="2733"/>
                <a:ext cx="3" cy="5"/>
              </a:xfrm>
              <a:custGeom>
                <a:avLst/>
                <a:gdLst>
                  <a:gd name="T0" fmla="*/ 0 w 1"/>
                  <a:gd name="T1" fmla="*/ 2 h 2"/>
                  <a:gd name="T2" fmla="*/ 1 w 1"/>
                  <a:gd name="T3" fmla="*/ 1 h 2"/>
                  <a:gd name="T4" fmla="*/ 1 w 1"/>
                  <a:gd name="T5" fmla="*/ 2 h 2"/>
                  <a:gd name="T6" fmla="*/ 1 w 1"/>
                  <a:gd name="T7" fmla="*/ 2 h 2"/>
                  <a:gd name="T8" fmla="*/ 1 w 1"/>
                  <a:gd name="T9" fmla="*/ 2 h 2"/>
                  <a:gd name="T10" fmla="*/ 1 w 1"/>
                  <a:gd name="T11" fmla="*/ 2 h 2"/>
                  <a:gd name="T12" fmla="*/ 1 w 1"/>
                  <a:gd name="T13" fmla="*/ 2 h 2"/>
                  <a:gd name="T14" fmla="*/ 1 w 1"/>
                  <a:gd name="T15" fmla="*/ 1 h 2"/>
                  <a:gd name="T16" fmla="*/ 1 w 1"/>
                  <a:gd name="T17" fmla="*/ 1 h 2"/>
                  <a:gd name="T18" fmla="*/ 1 w 1"/>
                  <a:gd name="T19" fmla="*/ 1 h 2"/>
                  <a:gd name="T20" fmla="*/ 1 w 1"/>
                  <a:gd name="T21" fmla="*/ 0 h 2"/>
                  <a:gd name="T22" fmla="*/ 0 w 1"/>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
                    <a:moveTo>
                      <a:pt x="0" y="2"/>
                    </a:moveTo>
                    <a:cubicBezTo>
                      <a:pt x="1" y="1"/>
                      <a:pt x="1" y="1"/>
                      <a:pt x="1" y="1"/>
                    </a:cubicBezTo>
                    <a:cubicBezTo>
                      <a:pt x="1" y="1"/>
                      <a:pt x="1" y="2"/>
                      <a:pt x="1" y="2"/>
                    </a:cubicBezTo>
                    <a:cubicBezTo>
                      <a:pt x="1" y="2"/>
                      <a:pt x="1" y="1"/>
                      <a:pt x="1" y="2"/>
                    </a:cubicBezTo>
                    <a:cubicBezTo>
                      <a:pt x="1" y="2"/>
                      <a:pt x="1" y="2"/>
                      <a:pt x="1" y="2"/>
                    </a:cubicBezTo>
                    <a:cubicBezTo>
                      <a:pt x="1" y="2"/>
                      <a:pt x="1" y="2"/>
                      <a:pt x="1" y="2"/>
                    </a:cubicBezTo>
                    <a:cubicBezTo>
                      <a:pt x="1" y="2"/>
                      <a:pt x="1" y="2"/>
                      <a:pt x="1" y="2"/>
                    </a:cubicBezTo>
                    <a:cubicBezTo>
                      <a:pt x="1" y="1"/>
                      <a:pt x="1" y="1"/>
                      <a:pt x="1" y="1"/>
                    </a:cubicBezTo>
                    <a:cubicBezTo>
                      <a:pt x="1" y="1"/>
                      <a:pt x="1" y="2"/>
                      <a:pt x="1" y="1"/>
                    </a:cubicBezTo>
                    <a:cubicBezTo>
                      <a:pt x="1" y="1"/>
                      <a:pt x="1" y="1"/>
                      <a:pt x="1" y="1"/>
                    </a:cubicBezTo>
                    <a:cubicBezTo>
                      <a:pt x="1" y="1"/>
                      <a:pt x="1" y="0"/>
                      <a:pt x="1" y="0"/>
                    </a:cubicBezTo>
                    <a:cubicBezTo>
                      <a:pt x="1" y="0"/>
                      <a:pt x="1"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3" name="Rectangle 1999"/>
              <p:cNvSpPr>
                <a:spLocks noChangeArrowheads="1"/>
              </p:cNvSpPr>
              <p:nvPr/>
            </p:nvSpPr>
            <p:spPr bwMode="auto">
              <a:xfrm>
                <a:off x="1299" y="273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4" name="Freeform 2000"/>
              <p:cNvSpPr/>
              <p:nvPr/>
            </p:nvSpPr>
            <p:spPr bwMode="auto">
              <a:xfrm>
                <a:off x="1296" y="2733"/>
                <a:ext cx="3" cy="5"/>
              </a:xfrm>
              <a:custGeom>
                <a:avLst/>
                <a:gdLst>
                  <a:gd name="T0" fmla="*/ 0 w 1"/>
                  <a:gd name="T1" fmla="*/ 2 h 2"/>
                  <a:gd name="T2" fmla="*/ 0 w 1"/>
                  <a:gd name="T3" fmla="*/ 2 h 2"/>
                  <a:gd name="T4" fmla="*/ 0 w 1"/>
                  <a:gd name="T5" fmla="*/ 2 h 2"/>
                  <a:gd name="T6" fmla="*/ 0 w 1"/>
                  <a:gd name="T7" fmla="*/ 1 h 2"/>
                  <a:gd name="T8" fmla="*/ 0 w 1"/>
                  <a:gd name="T9" fmla="*/ 2 h 2"/>
                  <a:gd name="T10" fmla="*/ 0 w 1"/>
                  <a:gd name="T11" fmla="*/ 0 h 2"/>
                  <a:gd name="T12" fmla="*/ 0 w 1"/>
                  <a:gd name="T13" fmla="*/ 1 h 2"/>
                  <a:gd name="T14" fmla="*/ 0 w 1"/>
                  <a:gd name="T15" fmla="*/ 1 h 2"/>
                  <a:gd name="T16" fmla="*/ 0 w 1"/>
                  <a:gd name="T17" fmla="*/ 1 h 2"/>
                  <a:gd name="T18" fmla="*/ 0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0" y="2"/>
                      <a:pt x="0" y="2"/>
                      <a:pt x="0" y="2"/>
                    </a:cubicBezTo>
                    <a:cubicBezTo>
                      <a:pt x="0" y="2"/>
                      <a:pt x="0" y="2"/>
                      <a:pt x="0" y="2"/>
                    </a:cubicBezTo>
                    <a:cubicBezTo>
                      <a:pt x="0" y="1"/>
                      <a:pt x="0" y="1"/>
                      <a:pt x="0" y="1"/>
                    </a:cubicBezTo>
                    <a:cubicBezTo>
                      <a:pt x="1" y="0"/>
                      <a:pt x="0" y="2"/>
                      <a:pt x="0" y="2"/>
                    </a:cubicBezTo>
                    <a:cubicBezTo>
                      <a:pt x="0" y="1"/>
                      <a:pt x="0" y="1"/>
                      <a:pt x="0" y="0"/>
                    </a:cubicBezTo>
                    <a:cubicBezTo>
                      <a:pt x="0" y="1"/>
                      <a:pt x="0" y="1"/>
                      <a:pt x="0" y="1"/>
                    </a:cubicBezTo>
                    <a:cubicBezTo>
                      <a:pt x="1" y="0"/>
                      <a:pt x="0" y="0"/>
                      <a:pt x="0" y="1"/>
                    </a:cubicBezTo>
                    <a:cubicBezTo>
                      <a:pt x="0"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5" name="Freeform 2001"/>
              <p:cNvSpPr/>
              <p:nvPr/>
            </p:nvSpPr>
            <p:spPr bwMode="auto">
              <a:xfrm>
                <a:off x="1296" y="2738"/>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6" name="Freeform 2002"/>
              <p:cNvSpPr/>
              <p:nvPr/>
            </p:nvSpPr>
            <p:spPr bwMode="auto">
              <a:xfrm>
                <a:off x="1296" y="27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7" name="Rectangle 2003"/>
              <p:cNvSpPr>
                <a:spLocks noChangeArrowheads="1"/>
              </p:cNvSpPr>
              <p:nvPr/>
            </p:nvSpPr>
            <p:spPr bwMode="auto">
              <a:xfrm>
                <a:off x="1296" y="273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58" name="Freeform 2004"/>
              <p:cNvSpPr/>
              <p:nvPr/>
            </p:nvSpPr>
            <p:spPr bwMode="auto">
              <a:xfrm>
                <a:off x="1287" y="2731"/>
                <a:ext cx="9" cy="9"/>
              </a:xfrm>
              <a:custGeom>
                <a:avLst/>
                <a:gdLst>
                  <a:gd name="T0" fmla="*/ 1 w 4"/>
                  <a:gd name="T1" fmla="*/ 1 h 4"/>
                  <a:gd name="T2" fmla="*/ 1 w 4"/>
                  <a:gd name="T3" fmla="*/ 1 h 4"/>
                  <a:gd name="T4" fmla="*/ 1 w 4"/>
                  <a:gd name="T5" fmla="*/ 2 h 4"/>
                  <a:gd name="T6" fmla="*/ 0 w 4"/>
                  <a:gd name="T7" fmla="*/ 3 h 4"/>
                  <a:gd name="T8" fmla="*/ 1 w 4"/>
                  <a:gd name="T9" fmla="*/ 2 h 4"/>
                  <a:gd name="T10" fmla="*/ 1 w 4"/>
                  <a:gd name="T11" fmla="*/ 3 h 4"/>
                  <a:gd name="T12" fmla="*/ 1 w 4"/>
                  <a:gd name="T13" fmla="*/ 3 h 4"/>
                  <a:gd name="T14" fmla="*/ 2 w 4"/>
                  <a:gd name="T15" fmla="*/ 3 h 4"/>
                  <a:gd name="T16" fmla="*/ 3 w 4"/>
                  <a:gd name="T17" fmla="*/ 3 h 4"/>
                  <a:gd name="T18" fmla="*/ 3 w 4"/>
                  <a:gd name="T19" fmla="*/ 2 h 4"/>
                  <a:gd name="T20" fmla="*/ 3 w 4"/>
                  <a:gd name="T21" fmla="*/ 3 h 4"/>
                  <a:gd name="T22" fmla="*/ 3 w 4"/>
                  <a:gd name="T23" fmla="*/ 3 h 4"/>
                  <a:gd name="T24" fmla="*/ 3 w 4"/>
                  <a:gd name="T25" fmla="*/ 3 h 4"/>
                  <a:gd name="T26" fmla="*/ 4 w 4"/>
                  <a:gd name="T27" fmla="*/ 2 h 4"/>
                  <a:gd name="T28" fmla="*/ 3 w 4"/>
                  <a:gd name="T29" fmla="*/ 3 h 4"/>
                  <a:gd name="T30" fmla="*/ 4 w 4"/>
                  <a:gd name="T31" fmla="*/ 3 h 4"/>
                  <a:gd name="T32" fmla="*/ 4 w 4"/>
                  <a:gd name="T33" fmla="*/ 2 h 4"/>
                  <a:gd name="T34" fmla="*/ 4 w 4"/>
                  <a:gd name="T35" fmla="*/ 1 h 4"/>
                  <a:gd name="T36" fmla="*/ 3 w 4"/>
                  <a:gd name="T37" fmla="*/ 2 h 4"/>
                  <a:gd name="T38" fmla="*/ 3 w 4"/>
                  <a:gd name="T39" fmla="*/ 2 h 4"/>
                  <a:gd name="T40" fmla="*/ 3 w 4"/>
                  <a:gd name="T41" fmla="*/ 1 h 4"/>
                  <a:gd name="T42" fmla="*/ 2 w 4"/>
                  <a:gd name="T43" fmla="*/ 2 h 4"/>
                  <a:gd name="T44" fmla="*/ 2 w 4"/>
                  <a:gd name="T45" fmla="*/ 2 h 4"/>
                  <a:gd name="T46" fmla="*/ 2 w 4"/>
                  <a:gd name="T47" fmla="*/ 2 h 4"/>
                  <a:gd name="T48" fmla="*/ 2 w 4"/>
                  <a:gd name="T49" fmla="*/ 2 h 4"/>
                  <a:gd name="T50" fmla="*/ 2 w 4"/>
                  <a:gd name="T51" fmla="*/ 3 h 4"/>
                  <a:gd name="T52" fmla="*/ 2 w 4"/>
                  <a:gd name="T53" fmla="*/ 1 h 4"/>
                  <a:gd name="T54" fmla="*/ 2 w 4"/>
                  <a:gd name="T55" fmla="*/ 2 h 4"/>
                  <a:gd name="T56" fmla="*/ 2 w 4"/>
                  <a:gd name="T57" fmla="*/ 2 h 4"/>
                  <a:gd name="T58" fmla="*/ 2 w 4"/>
                  <a:gd name="T59" fmla="*/ 1 h 4"/>
                  <a:gd name="T60" fmla="*/ 1 w 4"/>
                  <a:gd name="T61" fmla="*/ 2 h 4"/>
                  <a:gd name="T62" fmla="*/ 1 w 4"/>
                  <a:gd name="T63" fmla="*/ 2 h 4"/>
                  <a:gd name="T64" fmla="*/ 1 w 4"/>
                  <a:gd name="T65" fmla="*/ 2 h 4"/>
                  <a:gd name="T66" fmla="*/ 2 w 4"/>
                  <a:gd name="T67" fmla="*/ 1 h 4"/>
                  <a:gd name="T68" fmla="*/ 2 w 4"/>
                  <a:gd name="T69" fmla="*/ 0 h 4"/>
                  <a:gd name="T70" fmla="*/ 1 w 4"/>
                  <a:gd name="T71" fmla="*/ 2 h 4"/>
                  <a:gd name="T72" fmla="*/ 1 w 4"/>
                  <a:gd name="T7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4">
                    <a:moveTo>
                      <a:pt x="1" y="1"/>
                    </a:moveTo>
                    <a:cubicBezTo>
                      <a:pt x="1" y="1"/>
                      <a:pt x="1" y="1"/>
                      <a:pt x="1" y="1"/>
                    </a:cubicBezTo>
                    <a:cubicBezTo>
                      <a:pt x="1" y="2"/>
                      <a:pt x="1" y="1"/>
                      <a:pt x="1" y="2"/>
                    </a:cubicBezTo>
                    <a:cubicBezTo>
                      <a:pt x="1" y="2"/>
                      <a:pt x="1" y="2"/>
                      <a:pt x="0" y="3"/>
                    </a:cubicBezTo>
                    <a:cubicBezTo>
                      <a:pt x="0" y="3"/>
                      <a:pt x="1" y="2"/>
                      <a:pt x="1" y="2"/>
                    </a:cubicBezTo>
                    <a:cubicBezTo>
                      <a:pt x="1" y="3"/>
                      <a:pt x="1" y="3"/>
                      <a:pt x="1" y="3"/>
                    </a:cubicBezTo>
                    <a:cubicBezTo>
                      <a:pt x="1" y="3"/>
                      <a:pt x="1" y="2"/>
                      <a:pt x="1" y="3"/>
                    </a:cubicBezTo>
                    <a:cubicBezTo>
                      <a:pt x="1" y="3"/>
                      <a:pt x="1" y="3"/>
                      <a:pt x="2" y="3"/>
                    </a:cubicBezTo>
                    <a:cubicBezTo>
                      <a:pt x="2" y="3"/>
                      <a:pt x="2" y="3"/>
                      <a:pt x="3" y="3"/>
                    </a:cubicBezTo>
                    <a:cubicBezTo>
                      <a:pt x="3" y="2"/>
                      <a:pt x="3" y="2"/>
                      <a:pt x="3" y="2"/>
                    </a:cubicBezTo>
                    <a:cubicBezTo>
                      <a:pt x="3" y="3"/>
                      <a:pt x="3" y="2"/>
                      <a:pt x="3" y="3"/>
                    </a:cubicBezTo>
                    <a:cubicBezTo>
                      <a:pt x="3" y="3"/>
                      <a:pt x="3" y="3"/>
                      <a:pt x="3" y="3"/>
                    </a:cubicBezTo>
                    <a:cubicBezTo>
                      <a:pt x="3" y="4"/>
                      <a:pt x="3" y="3"/>
                      <a:pt x="3" y="3"/>
                    </a:cubicBezTo>
                    <a:cubicBezTo>
                      <a:pt x="3" y="3"/>
                      <a:pt x="4" y="2"/>
                      <a:pt x="4" y="2"/>
                    </a:cubicBezTo>
                    <a:cubicBezTo>
                      <a:pt x="3" y="3"/>
                      <a:pt x="4" y="2"/>
                      <a:pt x="3" y="3"/>
                    </a:cubicBezTo>
                    <a:cubicBezTo>
                      <a:pt x="4" y="4"/>
                      <a:pt x="4" y="2"/>
                      <a:pt x="4" y="3"/>
                    </a:cubicBezTo>
                    <a:cubicBezTo>
                      <a:pt x="4" y="2"/>
                      <a:pt x="4" y="2"/>
                      <a:pt x="4" y="2"/>
                    </a:cubicBezTo>
                    <a:cubicBezTo>
                      <a:pt x="4" y="1"/>
                      <a:pt x="4" y="2"/>
                      <a:pt x="4" y="1"/>
                    </a:cubicBezTo>
                    <a:cubicBezTo>
                      <a:pt x="4" y="1"/>
                      <a:pt x="3" y="2"/>
                      <a:pt x="3" y="2"/>
                    </a:cubicBezTo>
                    <a:cubicBezTo>
                      <a:pt x="3" y="2"/>
                      <a:pt x="3" y="2"/>
                      <a:pt x="3" y="2"/>
                    </a:cubicBezTo>
                    <a:cubicBezTo>
                      <a:pt x="3" y="2"/>
                      <a:pt x="3" y="2"/>
                      <a:pt x="3" y="1"/>
                    </a:cubicBezTo>
                    <a:cubicBezTo>
                      <a:pt x="3" y="2"/>
                      <a:pt x="3" y="1"/>
                      <a:pt x="2" y="2"/>
                    </a:cubicBezTo>
                    <a:cubicBezTo>
                      <a:pt x="2" y="2"/>
                      <a:pt x="2" y="2"/>
                      <a:pt x="2" y="2"/>
                    </a:cubicBezTo>
                    <a:cubicBezTo>
                      <a:pt x="2" y="2"/>
                      <a:pt x="2" y="2"/>
                      <a:pt x="2" y="2"/>
                    </a:cubicBezTo>
                    <a:cubicBezTo>
                      <a:pt x="2" y="2"/>
                      <a:pt x="2" y="2"/>
                      <a:pt x="2" y="2"/>
                    </a:cubicBezTo>
                    <a:cubicBezTo>
                      <a:pt x="2" y="2"/>
                      <a:pt x="2" y="2"/>
                      <a:pt x="2" y="3"/>
                    </a:cubicBezTo>
                    <a:cubicBezTo>
                      <a:pt x="2" y="1"/>
                      <a:pt x="2" y="1"/>
                      <a:pt x="2" y="1"/>
                    </a:cubicBezTo>
                    <a:cubicBezTo>
                      <a:pt x="2" y="2"/>
                      <a:pt x="2" y="2"/>
                      <a:pt x="2" y="2"/>
                    </a:cubicBezTo>
                    <a:cubicBezTo>
                      <a:pt x="2" y="1"/>
                      <a:pt x="2" y="2"/>
                      <a:pt x="2" y="2"/>
                    </a:cubicBezTo>
                    <a:cubicBezTo>
                      <a:pt x="1" y="2"/>
                      <a:pt x="2" y="1"/>
                      <a:pt x="2" y="1"/>
                    </a:cubicBezTo>
                    <a:cubicBezTo>
                      <a:pt x="2" y="1"/>
                      <a:pt x="1" y="2"/>
                      <a:pt x="1" y="2"/>
                    </a:cubicBezTo>
                    <a:cubicBezTo>
                      <a:pt x="1" y="2"/>
                      <a:pt x="1" y="2"/>
                      <a:pt x="1" y="2"/>
                    </a:cubicBezTo>
                    <a:cubicBezTo>
                      <a:pt x="1" y="2"/>
                      <a:pt x="1" y="2"/>
                      <a:pt x="1" y="2"/>
                    </a:cubicBezTo>
                    <a:cubicBezTo>
                      <a:pt x="1" y="1"/>
                      <a:pt x="1" y="1"/>
                      <a:pt x="2" y="1"/>
                    </a:cubicBezTo>
                    <a:cubicBezTo>
                      <a:pt x="2" y="0"/>
                      <a:pt x="2" y="0"/>
                      <a:pt x="2" y="0"/>
                    </a:cubicBezTo>
                    <a:cubicBezTo>
                      <a:pt x="1" y="2"/>
                      <a:pt x="1" y="2"/>
                      <a:pt x="1" y="2"/>
                    </a:cubicBezTo>
                    <a:cubicBezTo>
                      <a:pt x="1" y="1"/>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9" name="Rectangle 2005"/>
              <p:cNvSpPr>
                <a:spLocks noChangeArrowheads="1"/>
              </p:cNvSpPr>
              <p:nvPr/>
            </p:nvSpPr>
            <p:spPr bwMode="auto">
              <a:xfrm>
                <a:off x="1292" y="2731"/>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0" name="Freeform 2006"/>
              <p:cNvSpPr/>
              <p:nvPr/>
            </p:nvSpPr>
            <p:spPr bwMode="auto">
              <a:xfrm>
                <a:off x="1289" y="273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1" name="Rectangle 2007"/>
              <p:cNvSpPr>
                <a:spLocks noChangeArrowheads="1"/>
              </p:cNvSpPr>
              <p:nvPr/>
            </p:nvSpPr>
            <p:spPr bwMode="auto">
              <a:xfrm>
                <a:off x="1289" y="273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2" name="Freeform 2008"/>
              <p:cNvSpPr/>
              <p:nvPr/>
            </p:nvSpPr>
            <p:spPr bwMode="auto">
              <a:xfrm>
                <a:off x="1292" y="273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3" name="Freeform 2009"/>
              <p:cNvSpPr/>
              <p:nvPr/>
            </p:nvSpPr>
            <p:spPr bwMode="auto">
              <a:xfrm>
                <a:off x="1294" y="27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4" name="Rectangle 2010"/>
              <p:cNvSpPr>
                <a:spLocks noChangeArrowheads="1"/>
              </p:cNvSpPr>
              <p:nvPr/>
            </p:nvSpPr>
            <p:spPr bwMode="auto">
              <a:xfrm>
                <a:off x="1289" y="2731"/>
                <a:ext cx="3"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5" name="Freeform 2011"/>
              <p:cNvSpPr/>
              <p:nvPr/>
            </p:nvSpPr>
            <p:spPr bwMode="auto">
              <a:xfrm>
                <a:off x="1282" y="2731"/>
                <a:ext cx="7" cy="7"/>
              </a:xfrm>
              <a:custGeom>
                <a:avLst/>
                <a:gdLst>
                  <a:gd name="T0" fmla="*/ 1 w 3"/>
                  <a:gd name="T1" fmla="*/ 2 h 3"/>
                  <a:gd name="T2" fmla="*/ 1 w 3"/>
                  <a:gd name="T3" fmla="*/ 3 h 3"/>
                  <a:gd name="T4" fmla="*/ 2 w 3"/>
                  <a:gd name="T5" fmla="*/ 1 h 3"/>
                  <a:gd name="T6" fmla="*/ 1 w 3"/>
                  <a:gd name="T7" fmla="*/ 3 h 3"/>
                  <a:gd name="T8" fmla="*/ 2 w 3"/>
                  <a:gd name="T9" fmla="*/ 2 h 3"/>
                  <a:gd name="T10" fmla="*/ 2 w 3"/>
                  <a:gd name="T11" fmla="*/ 2 h 3"/>
                  <a:gd name="T12" fmla="*/ 3 w 3"/>
                  <a:gd name="T13" fmla="*/ 1 h 3"/>
                  <a:gd name="T14" fmla="*/ 2 w 3"/>
                  <a:gd name="T15" fmla="*/ 3 h 3"/>
                  <a:gd name="T16" fmla="*/ 2 w 3"/>
                  <a:gd name="T17" fmla="*/ 3 h 3"/>
                  <a:gd name="T18" fmla="*/ 2 w 3"/>
                  <a:gd name="T19" fmla="*/ 2 h 3"/>
                  <a:gd name="T20" fmla="*/ 3 w 3"/>
                  <a:gd name="T21" fmla="*/ 2 h 3"/>
                  <a:gd name="T22" fmla="*/ 3 w 3"/>
                  <a:gd name="T23" fmla="*/ 1 h 3"/>
                  <a:gd name="T24" fmla="*/ 3 w 3"/>
                  <a:gd name="T25" fmla="*/ 1 h 3"/>
                  <a:gd name="T26" fmla="*/ 3 w 3"/>
                  <a:gd name="T27" fmla="*/ 1 h 3"/>
                  <a:gd name="T28" fmla="*/ 3 w 3"/>
                  <a:gd name="T29" fmla="*/ 1 h 3"/>
                  <a:gd name="T30" fmla="*/ 3 w 3"/>
                  <a:gd name="T31" fmla="*/ 0 h 3"/>
                  <a:gd name="T32" fmla="*/ 3 w 3"/>
                  <a:gd name="T33" fmla="*/ 1 h 3"/>
                  <a:gd name="T34" fmla="*/ 3 w 3"/>
                  <a:gd name="T35" fmla="*/ 1 h 3"/>
                  <a:gd name="T36" fmla="*/ 2 w 3"/>
                  <a:gd name="T37" fmla="*/ 1 h 3"/>
                  <a:gd name="T38" fmla="*/ 3 w 3"/>
                  <a:gd name="T39" fmla="*/ 1 h 3"/>
                  <a:gd name="T40" fmla="*/ 2 w 3"/>
                  <a:gd name="T41" fmla="*/ 1 h 3"/>
                  <a:gd name="T42" fmla="*/ 2 w 3"/>
                  <a:gd name="T43" fmla="*/ 0 h 3"/>
                  <a:gd name="T44" fmla="*/ 2 w 3"/>
                  <a:gd name="T45" fmla="*/ 1 h 3"/>
                  <a:gd name="T46" fmla="*/ 2 w 3"/>
                  <a:gd name="T47" fmla="*/ 0 h 3"/>
                  <a:gd name="T48" fmla="*/ 2 w 3"/>
                  <a:gd name="T49" fmla="*/ 2 h 3"/>
                  <a:gd name="T50" fmla="*/ 2 w 3"/>
                  <a:gd name="T51" fmla="*/ 0 h 3"/>
                  <a:gd name="T52" fmla="*/ 2 w 3"/>
                  <a:gd name="T53" fmla="*/ 1 h 3"/>
                  <a:gd name="T54" fmla="*/ 2 w 3"/>
                  <a:gd name="T55" fmla="*/ 0 h 3"/>
                  <a:gd name="T56" fmla="*/ 1 w 3"/>
                  <a:gd name="T57" fmla="*/ 1 h 3"/>
                  <a:gd name="T58" fmla="*/ 1 w 3"/>
                  <a:gd name="T59" fmla="*/ 1 h 3"/>
                  <a:gd name="T60" fmla="*/ 1 w 3"/>
                  <a:gd name="T61" fmla="*/ 1 h 3"/>
                  <a:gd name="T62" fmla="*/ 1 w 3"/>
                  <a:gd name="T63" fmla="*/ 1 h 3"/>
                  <a:gd name="T64" fmla="*/ 1 w 3"/>
                  <a:gd name="T65" fmla="*/ 2 h 3"/>
                  <a:gd name="T66" fmla="*/ 1 w 3"/>
                  <a:gd name="T67" fmla="*/ 1 h 3"/>
                  <a:gd name="T68" fmla="*/ 1 w 3"/>
                  <a:gd name="T6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3">
                    <a:moveTo>
                      <a:pt x="1" y="2"/>
                    </a:moveTo>
                    <a:cubicBezTo>
                      <a:pt x="0" y="3"/>
                      <a:pt x="1" y="2"/>
                      <a:pt x="1" y="3"/>
                    </a:cubicBezTo>
                    <a:cubicBezTo>
                      <a:pt x="1" y="2"/>
                      <a:pt x="1" y="1"/>
                      <a:pt x="2" y="1"/>
                    </a:cubicBezTo>
                    <a:cubicBezTo>
                      <a:pt x="1" y="3"/>
                      <a:pt x="1" y="3"/>
                      <a:pt x="1" y="3"/>
                    </a:cubicBezTo>
                    <a:cubicBezTo>
                      <a:pt x="1" y="3"/>
                      <a:pt x="1" y="3"/>
                      <a:pt x="2" y="2"/>
                    </a:cubicBezTo>
                    <a:cubicBezTo>
                      <a:pt x="2" y="2"/>
                      <a:pt x="2" y="2"/>
                      <a:pt x="2" y="2"/>
                    </a:cubicBezTo>
                    <a:cubicBezTo>
                      <a:pt x="2" y="2"/>
                      <a:pt x="3" y="1"/>
                      <a:pt x="3" y="1"/>
                    </a:cubicBezTo>
                    <a:cubicBezTo>
                      <a:pt x="2" y="2"/>
                      <a:pt x="2" y="2"/>
                      <a:pt x="2" y="3"/>
                    </a:cubicBezTo>
                    <a:cubicBezTo>
                      <a:pt x="2" y="3"/>
                      <a:pt x="2" y="3"/>
                      <a:pt x="2" y="3"/>
                    </a:cubicBezTo>
                    <a:cubicBezTo>
                      <a:pt x="2" y="3"/>
                      <a:pt x="2" y="2"/>
                      <a:pt x="2" y="2"/>
                    </a:cubicBezTo>
                    <a:cubicBezTo>
                      <a:pt x="2" y="2"/>
                      <a:pt x="3" y="2"/>
                      <a:pt x="3" y="2"/>
                    </a:cubicBezTo>
                    <a:cubicBezTo>
                      <a:pt x="3" y="1"/>
                      <a:pt x="3" y="1"/>
                      <a:pt x="3" y="1"/>
                    </a:cubicBezTo>
                    <a:cubicBezTo>
                      <a:pt x="3" y="1"/>
                      <a:pt x="3" y="1"/>
                      <a:pt x="3" y="1"/>
                    </a:cubicBezTo>
                    <a:cubicBezTo>
                      <a:pt x="3" y="1"/>
                      <a:pt x="3" y="1"/>
                      <a:pt x="3" y="1"/>
                    </a:cubicBezTo>
                    <a:cubicBezTo>
                      <a:pt x="3" y="1"/>
                      <a:pt x="3" y="1"/>
                      <a:pt x="3" y="1"/>
                    </a:cubicBezTo>
                    <a:cubicBezTo>
                      <a:pt x="3" y="0"/>
                      <a:pt x="3" y="0"/>
                      <a:pt x="3" y="0"/>
                    </a:cubicBezTo>
                    <a:cubicBezTo>
                      <a:pt x="3" y="1"/>
                      <a:pt x="3" y="1"/>
                      <a:pt x="3" y="1"/>
                    </a:cubicBezTo>
                    <a:cubicBezTo>
                      <a:pt x="3" y="1"/>
                      <a:pt x="3" y="1"/>
                      <a:pt x="3" y="1"/>
                    </a:cubicBezTo>
                    <a:cubicBezTo>
                      <a:pt x="2" y="1"/>
                      <a:pt x="3" y="1"/>
                      <a:pt x="2" y="1"/>
                    </a:cubicBezTo>
                    <a:cubicBezTo>
                      <a:pt x="3" y="1"/>
                      <a:pt x="3" y="1"/>
                      <a:pt x="3" y="1"/>
                    </a:cubicBezTo>
                    <a:cubicBezTo>
                      <a:pt x="2" y="1"/>
                      <a:pt x="2" y="1"/>
                      <a:pt x="2" y="1"/>
                    </a:cubicBezTo>
                    <a:cubicBezTo>
                      <a:pt x="2" y="1"/>
                      <a:pt x="3" y="0"/>
                      <a:pt x="2" y="0"/>
                    </a:cubicBezTo>
                    <a:cubicBezTo>
                      <a:pt x="2" y="1"/>
                      <a:pt x="2" y="1"/>
                      <a:pt x="2" y="1"/>
                    </a:cubicBezTo>
                    <a:cubicBezTo>
                      <a:pt x="2" y="1"/>
                      <a:pt x="2" y="0"/>
                      <a:pt x="2" y="0"/>
                    </a:cubicBezTo>
                    <a:cubicBezTo>
                      <a:pt x="2" y="1"/>
                      <a:pt x="2" y="1"/>
                      <a:pt x="2" y="2"/>
                    </a:cubicBezTo>
                    <a:cubicBezTo>
                      <a:pt x="2" y="1"/>
                      <a:pt x="1" y="2"/>
                      <a:pt x="2" y="0"/>
                    </a:cubicBezTo>
                    <a:cubicBezTo>
                      <a:pt x="2" y="0"/>
                      <a:pt x="2" y="1"/>
                      <a:pt x="2" y="1"/>
                    </a:cubicBezTo>
                    <a:cubicBezTo>
                      <a:pt x="2" y="0"/>
                      <a:pt x="2" y="0"/>
                      <a:pt x="2" y="0"/>
                    </a:cubicBezTo>
                    <a:cubicBezTo>
                      <a:pt x="1" y="1"/>
                      <a:pt x="2" y="0"/>
                      <a:pt x="1" y="1"/>
                    </a:cubicBezTo>
                    <a:cubicBezTo>
                      <a:pt x="1" y="1"/>
                      <a:pt x="1" y="1"/>
                      <a:pt x="1" y="1"/>
                    </a:cubicBezTo>
                    <a:cubicBezTo>
                      <a:pt x="1" y="1"/>
                      <a:pt x="1" y="1"/>
                      <a:pt x="1" y="1"/>
                    </a:cubicBezTo>
                    <a:cubicBezTo>
                      <a:pt x="1" y="1"/>
                      <a:pt x="1" y="1"/>
                      <a:pt x="1" y="1"/>
                    </a:cubicBezTo>
                    <a:cubicBezTo>
                      <a:pt x="1" y="2"/>
                      <a:pt x="1" y="2"/>
                      <a:pt x="1" y="2"/>
                    </a:cubicBezTo>
                    <a:cubicBezTo>
                      <a:pt x="1" y="2"/>
                      <a:pt x="1" y="2"/>
                      <a:pt x="1" y="1"/>
                    </a:cubicBezTo>
                    <a:cubicBezTo>
                      <a:pt x="1" y="2"/>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6" name="Freeform 2012"/>
              <p:cNvSpPr/>
              <p:nvPr/>
            </p:nvSpPr>
            <p:spPr bwMode="auto">
              <a:xfrm>
                <a:off x="1289" y="273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7" name="Freeform 2013"/>
              <p:cNvSpPr/>
              <p:nvPr/>
            </p:nvSpPr>
            <p:spPr bwMode="auto">
              <a:xfrm>
                <a:off x="1280" y="2728"/>
                <a:ext cx="7" cy="7"/>
              </a:xfrm>
              <a:custGeom>
                <a:avLst/>
                <a:gdLst>
                  <a:gd name="T0" fmla="*/ 2 w 3"/>
                  <a:gd name="T1" fmla="*/ 2 h 3"/>
                  <a:gd name="T2" fmla="*/ 2 w 3"/>
                  <a:gd name="T3" fmla="*/ 1 h 3"/>
                  <a:gd name="T4" fmla="*/ 1 w 3"/>
                  <a:gd name="T5" fmla="*/ 3 h 3"/>
                  <a:gd name="T6" fmla="*/ 1 w 3"/>
                  <a:gd name="T7" fmla="*/ 3 h 3"/>
                  <a:gd name="T8" fmla="*/ 2 w 3"/>
                  <a:gd name="T9" fmla="*/ 1 h 3"/>
                  <a:gd name="T10" fmla="*/ 2 w 3"/>
                  <a:gd name="T11" fmla="*/ 1 h 3"/>
                  <a:gd name="T12" fmla="*/ 1 w 3"/>
                  <a:gd name="T13" fmla="*/ 2 h 3"/>
                  <a:gd name="T14" fmla="*/ 1 w 3"/>
                  <a:gd name="T15" fmla="*/ 2 h 3"/>
                  <a:gd name="T16" fmla="*/ 1 w 3"/>
                  <a:gd name="T17" fmla="*/ 2 h 3"/>
                  <a:gd name="T18" fmla="*/ 2 w 3"/>
                  <a:gd name="T19" fmla="*/ 1 h 3"/>
                  <a:gd name="T20" fmla="*/ 0 w 3"/>
                  <a:gd name="T21" fmla="*/ 3 h 3"/>
                  <a:gd name="T22" fmla="*/ 0 w 3"/>
                  <a:gd name="T23" fmla="*/ 3 h 3"/>
                  <a:gd name="T24" fmla="*/ 1 w 3"/>
                  <a:gd name="T25" fmla="*/ 2 h 3"/>
                  <a:gd name="T26" fmla="*/ 1 w 3"/>
                  <a:gd name="T27" fmla="*/ 2 h 3"/>
                  <a:gd name="T28" fmla="*/ 0 w 3"/>
                  <a:gd name="T29" fmla="*/ 3 h 3"/>
                  <a:gd name="T30" fmla="*/ 1 w 3"/>
                  <a:gd name="T31" fmla="*/ 3 h 3"/>
                  <a:gd name="T32" fmla="*/ 1 w 3"/>
                  <a:gd name="T33" fmla="*/ 3 h 3"/>
                  <a:gd name="T34" fmla="*/ 1 w 3"/>
                  <a:gd name="T35" fmla="*/ 3 h 3"/>
                  <a:gd name="T36" fmla="*/ 2 w 3"/>
                  <a:gd name="T37" fmla="*/ 2 h 3"/>
                  <a:gd name="T38" fmla="*/ 2 w 3"/>
                  <a:gd name="T39" fmla="*/ 2 h 3"/>
                  <a:gd name="T40" fmla="*/ 2 w 3"/>
                  <a:gd name="T41" fmla="*/ 1 h 3"/>
                  <a:gd name="T42" fmla="*/ 3 w 3"/>
                  <a:gd name="T43" fmla="*/ 1 h 3"/>
                  <a:gd name="T44" fmla="*/ 3 w 3"/>
                  <a:gd name="T45" fmla="*/ 1 h 3"/>
                  <a:gd name="T46" fmla="*/ 2 w 3"/>
                  <a:gd name="T4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3">
                    <a:moveTo>
                      <a:pt x="2" y="2"/>
                    </a:moveTo>
                    <a:cubicBezTo>
                      <a:pt x="2" y="1"/>
                      <a:pt x="2" y="1"/>
                      <a:pt x="2" y="1"/>
                    </a:cubicBezTo>
                    <a:cubicBezTo>
                      <a:pt x="2" y="1"/>
                      <a:pt x="2" y="2"/>
                      <a:pt x="1" y="3"/>
                    </a:cubicBezTo>
                    <a:cubicBezTo>
                      <a:pt x="1" y="2"/>
                      <a:pt x="1" y="3"/>
                      <a:pt x="1" y="3"/>
                    </a:cubicBezTo>
                    <a:cubicBezTo>
                      <a:pt x="1" y="2"/>
                      <a:pt x="2" y="2"/>
                      <a:pt x="2" y="1"/>
                    </a:cubicBezTo>
                    <a:cubicBezTo>
                      <a:pt x="2" y="2"/>
                      <a:pt x="2" y="1"/>
                      <a:pt x="2" y="1"/>
                    </a:cubicBezTo>
                    <a:cubicBezTo>
                      <a:pt x="2" y="2"/>
                      <a:pt x="2" y="1"/>
                      <a:pt x="1" y="2"/>
                    </a:cubicBezTo>
                    <a:cubicBezTo>
                      <a:pt x="1" y="2"/>
                      <a:pt x="1" y="3"/>
                      <a:pt x="1" y="2"/>
                    </a:cubicBezTo>
                    <a:cubicBezTo>
                      <a:pt x="1" y="2"/>
                      <a:pt x="1" y="2"/>
                      <a:pt x="1" y="2"/>
                    </a:cubicBezTo>
                    <a:cubicBezTo>
                      <a:pt x="1" y="2"/>
                      <a:pt x="1" y="2"/>
                      <a:pt x="2" y="1"/>
                    </a:cubicBezTo>
                    <a:cubicBezTo>
                      <a:pt x="1" y="2"/>
                      <a:pt x="1" y="2"/>
                      <a:pt x="0" y="3"/>
                    </a:cubicBezTo>
                    <a:cubicBezTo>
                      <a:pt x="0" y="3"/>
                      <a:pt x="0" y="3"/>
                      <a:pt x="0" y="3"/>
                    </a:cubicBezTo>
                    <a:cubicBezTo>
                      <a:pt x="0" y="3"/>
                      <a:pt x="0" y="2"/>
                      <a:pt x="1" y="2"/>
                    </a:cubicBezTo>
                    <a:cubicBezTo>
                      <a:pt x="1" y="2"/>
                      <a:pt x="1" y="2"/>
                      <a:pt x="1" y="2"/>
                    </a:cubicBezTo>
                    <a:cubicBezTo>
                      <a:pt x="0" y="3"/>
                      <a:pt x="0" y="3"/>
                      <a:pt x="0" y="3"/>
                    </a:cubicBezTo>
                    <a:cubicBezTo>
                      <a:pt x="0" y="3"/>
                      <a:pt x="1" y="3"/>
                      <a:pt x="1" y="3"/>
                    </a:cubicBezTo>
                    <a:cubicBezTo>
                      <a:pt x="1" y="3"/>
                      <a:pt x="1" y="3"/>
                      <a:pt x="1" y="3"/>
                    </a:cubicBezTo>
                    <a:cubicBezTo>
                      <a:pt x="1" y="3"/>
                      <a:pt x="1" y="3"/>
                      <a:pt x="1" y="3"/>
                    </a:cubicBezTo>
                    <a:cubicBezTo>
                      <a:pt x="2" y="2"/>
                      <a:pt x="2" y="2"/>
                      <a:pt x="2" y="2"/>
                    </a:cubicBezTo>
                    <a:cubicBezTo>
                      <a:pt x="2" y="2"/>
                      <a:pt x="2" y="2"/>
                      <a:pt x="2" y="2"/>
                    </a:cubicBezTo>
                    <a:cubicBezTo>
                      <a:pt x="2" y="1"/>
                      <a:pt x="2" y="1"/>
                      <a:pt x="2" y="1"/>
                    </a:cubicBezTo>
                    <a:cubicBezTo>
                      <a:pt x="3" y="1"/>
                      <a:pt x="2" y="1"/>
                      <a:pt x="3" y="1"/>
                    </a:cubicBezTo>
                    <a:cubicBezTo>
                      <a:pt x="3" y="0"/>
                      <a:pt x="2" y="1"/>
                      <a:pt x="3" y="1"/>
                    </a:cubicBez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8" name="Rectangle 2014"/>
              <p:cNvSpPr>
                <a:spLocks noChangeArrowheads="1"/>
              </p:cNvSpPr>
              <p:nvPr/>
            </p:nvSpPr>
            <p:spPr bwMode="auto">
              <a:xfrm>
                <a:off x="1285"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69" name="Freeform 2015"/>
              <p:cNvSpPr/>
              <p:nvPr/>
            </p:nvSpPr>
            <p:spPr bwMode="auto">
              <a:xfrm>
                <a:off x="1282" y="2735"/>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0" name="Rectangle 2016"/>
              <p:cNvSpPr>
                <a:spLocks noChangeArrowheads="1"/>
              </p:cNvSpPr>
              <p:nvPr/>
            </p:nvSpPr>
            <p:spPr bwMode="auto">
              <a:xfrm>
                <a:off x="1282" y="2731"/>
                <a:ext cx="3"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1" name="Freeform 2017"/>
              <p:cNvSpPr/>
              <p:nvPr/>
            </p:nvSpPr>
            <p:spPr bwMode="auto">
              <a:xfrm>
                <a:off x="1275" y="2731"/>
                <a:ext cx="7" cy="9"/>
              </a:xfrm>
              <a:custGeom>
                <a:avLst/>
                <a:gdLst>
                  <a:gd name="T0" fmla="*/ 3 w 3"/>
                  <a:gd name="T1" fmla="*/ 0 h 4"/>
                  <a:gd name="T2" fmla="*/ 2 w 3"/>
                  <a:gd name="T3" fmla="*/ 2 h 4"/>
                  <a:gd name="T4" fmla="*/ 3 w 3"/>
                  <a:gd name="T5" fmla="*/ 1 h 4"/>
                  <a:gd name="T6" fmla="*/ 2 w 3"/>
                  <a:gd name="T7" fmla="*/ 2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0" y="4"/>
                      <a:pt x="2" y="1"/>
                      <a:pt x="2" y="2"/>
                    </a:cubicBezTo>
                    <a:cubicBezTo>
                      <a:pt x="3" y="1"/>
                      <a:pt x="3" y="1"/>
                      <a:pt x="3" y="1"/>
                    </a:cubicBezTo>
                    <a:cubicBezTo>
                      <a:pt x="3" y="0"/>
                      <a:pt x="2" y="1"/>
                      <a:pt x="2" y="2"/>
                    </a:cubicBezTo>
                    <a:cubicBezTo>
                      <a:pt x="3" y="1"/>
                      <a:pt x="1" y="3"/>
                      <a:pt x="2" y="1"/>
                    </a:cubicBez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2" name="Freeform 2018"/>
              <p:cNvSpPr/>
              <p:nvPr/>
            </p:nvSpPr>
            <p:spPr bwMode="auto">
              <a:xfrm>
                <a:off x="1277" y="2731"/>
                <a:ext cx="10" cy="9"/>
              </a:xfrm>
              <a:custGeom>
                <a:avLst/>
                <a:gdLst>
                  <a:gd name="T0" fmla="*/ 1 w 4"/>
                  <a:gd name="T1" fmla="*/ 2 h 4"/>
                  <a:gd name="T2" fmla="*/ 1 w 4"/>
                  <a:gd name="T3" fmla="*/ 2 h 4"/>
                  <a:gd name="T4" fmla="*/ 1 w 4"/>
                  <a:gd name="T5" fmla="*/ 2 h 4"/>
                  <a:gd name="T6" fmla="*/ 1 w 4"/>
                  <a:gd name="T7" fmla="*/ 3 h 4"/>
                  <a:gd name="T8" fmla="*/ 1 w 4"/>
                  <a:gd name="T9" fmla="*/ 2 h 4"/>
                  <a:gd name="T10" fmla="*/ 2 w 4"/>
                  <a:gd name="T11" fmla="*/ 2 h 4"/>
                  <a:gd name="T12" fmla="*/ 2 w 4"/>
                  <a:gd name="T13" fmla="*/ 2 h 4"/>
                  <a:gd name="T14" fmla="*/ 2 w 4"/>
                  <a:gd name="T15" fmla="*/ 3 h 4"/>
                  <a:gd name="T16" fmla="*/ 2 w 4"/>
                  <a:gd name="T17" fmla="*/ 1 h 4"/>
                  <a:gd name="T18" fmla="*/ 2 w 4"/>
                  <a:gd name="T19" fmla="*/ 2 h 4"/>
                  <a:gd name="T20" fmla="*/ 2 w 4"/>
                  <a:gd name="T21" fmla="*/ 2 h 4"/>
                  <a:gd name="T22" fmla="*/ 2 w 4"/>
                  <a:gd name="T23" fmla="*/ 2 h 4"/>
                  <a:gd name="T24" fmla="*/ 2 w 4"/>
                  <a:gd name="T25" fmla="*/ 3 h 4"/>
                  <a:gd name="T26" fmla="*/ 2 w 4"/>
                  <a:gd name="T27" fmla="*/ 3 h 4"/>
                  <a:gd name="T28" fmla="*/ 2 w 4"/>
                  <a:gd name="T29" fmla="*/ 3 h 4"/>
                  <a:gd name="T30" fmla="*/ 3 w 4"/>
                  <a:gd name="T31" fmla="*/ 3 h 4"/>
                  <a:gd name="T32" fmla="*/ 3 w 4"/>
                  <a:gd name="T33" fmla="*/ 4 h 4"/>
                  <a:gd name="T34" fmla="*/ 3 w 4"/>
                  <a:gd name="T35" fmla="*/ 2 h 4"/>
                  <a:gd name="T36" fmla="*/ 4 w 4"/>
                  <a:gd name="T37" fmla="*/ 2 h 4"/>
                  <a:gd name="T38" fmla="*/ 3 w 4"/>
                  <a:gd name="T39" fmla="*/ 3 h 4"/>
                  <a:gd name="T40" fmla="*/ 4 w 4"/>
                  <a:gd name="T41" fmla="*/ 3 h 4"/>
                  <a:gd name="T42" fmla="*/ 3 w 4"/>
                  <a:gd name="T43" fmla="*/ 4 h 4"/>
                  <a:gd name="T44" fmla="*/ 4 w 4"/>
                  <a:gd name="T45" fmla="*/ 2 h 4"/>
                  <a:gd name="T46" fmla="*/ 4 w 4"/>
                  <a:gd name="T47" fmla="*/ 3 h 4"/>
                  <a:gd name="T48" fmla="*/ 4 w 4"/>
                  <a:gd name="T49" fmla="*/ 1 h 4"/>
                  <a:gd name="T50" fmla="*/ 4 w 4"/>
                  <a:gd name="T51" fmla="*/ 1 h 4"/>
                  <a:gd name="T52" fmla="*/ 3 w 4"/>
                  <a:gd name="T53" fmla="*/ 2 h 4"/>
                  <a:gd name="T54" fmla="*/ 3 w 4"/>
                  <a:gd name="T55" fmla="*/ 1 h 4"/>
                  <a:gd name="T56" fmla="*/ 3 w 4"/>
                  <a:gd name="T57" fmla="*/ 2 h 4"/>
                  <a:gd name="T58" fmla="*/ 3 w 4"/>
                  <a:gd name="T59" fmla="*/ 1 h 4"/>
                  <a:gd name="T60" fmla="*/ 3 w 4"/>
                  <a:gd name="T61" fmla="*/ 2 h 4"/>
                  <a:gd name="T62" fmla="*/ 3 w 4"/>
                  <a:gd name="T63" fmla="*/ 1 h 4"/>
                  <a:gd name="T64" fmla="*/ 2 w 4"/>
                  <a:gd name="T65" fmla="*/ 1 h 4"/>
                  <a:gd name="T66" fmla="*/ 2 w 4"/>
                  <a:gd name="T67" fmla="*/ 1 h 4"/>
                  <a:gd name="T68" fmla="*/ 1 w 4"/>
                  <a:gd name="T69" fmla="*/ 1 h 4"/>
                  <a:gd name="T70" fmla="*/ 1 w 4"/>
                  <a:gd name="T71" fmla="*/ 2 h 4"/>
                  <a:gd name="T72" fmla="*/ 2 w 4"/>
                  <a:gd name="T73" fmla="*/ 0 h 4"/>
                  <a:gd name="T74" fmla="*/ 1 w 4"/>
                  <a:gd name="T75" fmla="*/ 1 h 4"/>
                  <a:gd name="T76" fmla="*/ 1 w 4"/>
                  <a:gd name="T77" fmla="*/ 1 h 4"/>
                  <a:gd name="T78" fmla="*/ 1 w 4"/>
                  <a:gd name="T79" fmla="*/ 1 h 4"/>
                  <a:gd name="T80" fmla="*/ 1 w 4"/>
                  <a:gd name="T81" fmla="*/ 2 h 4"/>
                  <a:gd name="T82" fmla="*/ 1 w 4"/>
                  <a:gd name="T83" fmla="*/ 3 h 4"/>
                  <a:gd name="T84" fmla="*/ 1 w 4"/>
                  <a:gd name="T8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4">
                    <a:moveTo>
                      <a:pt x="1" y="2"/>
                    </a:moveTo>
                    <a:cubicBezTo>
                      <a:pt x="1" y="2"/>
                      <a:pt x="1" y="2"/>
                      <a:pt x="1" y="2"/>
                    </a:cubicBezTo>
                    <a:cubicBezTo>
                      <a:pt x="1" y="2"/>
                      <a:pt x="1" y="3"/>
                      <a:pt x="1" y="2"/>
                    </a:cubicBezTo>
                    <a:cubicBezTo>
                      <a:pt x="1" y="3"/>
                      <a:pt x="1" y="2"/>
                      <a:pt x="1" y="3"/>
                    </a:cubicBezTo>
                    <a:cubicBezTo>
                      <a:pt x="1" y="2"/>
                      <a:pt x="1" y="2"/>
                      <a:pt x="1" y="2"/>
                    </a:cubicBezTo>
                    <a:cubicBezTo>
                      <a:pt x="1" y="3"/>
                      <a:pt x="2" y="2"/>
                      <a:pt x="2" y="2"/>
                    </a:cubicBezTo>
                    <a:cubicBezTo>
                      <a:pt x="2" y="2"/>
                      <a:pt x="2" y="2"/>
                      <a:pt x="2" y="2"/>
                    </a:cubicBezTo>
                    <a:cubicBezTo>
                      <a:pt x="2" y="2"/>
                      <a:pt x="2" y="2"/>
                      <a:pt x="2" y="3"/>
                    </a:cubicBezTo>
                    <a:cubicBezTo>
                      <a:pt x="2" y="3"/>
                      <a:pt x="2" y="2"/>
                      <a:pt x="2" y="1"/>
                    </a:cubicBezTo>
                    <a:cubicBezTo>
                      <a:pt x="2" y="2"/>
                      <a:pt x="3" y="1"/>
                      <a:pt x="2" y="2"/>
                    </a:cubicBezTo>
                    <a:cubicBezTo>
                      <a:pt x="2" y="2"/>
                      <a:pt x="2" y="2"/>
                      <a:pt x="2" y="2"/>
                    </a:cubicBezTo>
                    <a:cubicBezTo>
                      <a:pt x="2" y="3"/>
                      <a:pt x="2" y="2"/>
                      <a:pt x="2" y="2"/>
                    </a:cubicBezTo>
                    <a:cubicBezTo>
                      <a:pt x="2" y="3"/>
                      <a:pt x="2" y="3"/>
                      <a:pt x="2" y="3"/>
                    </a:cubicBezTo>
                    <a:cubicBezTo>
                      <a:pt x="2" y="3"/>
                      <a:pt x="3" y="2"/>
                      <a:pt x="2" y="3"/>
                    </a:cubicBezTo>
                    <a:cubicBezTo>
                      <a:pt x="2" y="3"/>
                      <a:pt x="2" y="3"/>
                      <a:pt x="2" y="3"/>
                    </a:cubicBezTo>
                    <a:cubicBezTo>
                      <a:pt x="3" y="3"/>
                      <a:pt x="3" y="3"/>
                      <a:pt x="3" y="3"/>
                    </a:cubicBezTo>
                    <a:cubicBezTo>
                      <a:pt x="3" y="4"/>
                      <a:pt x="3" y="4"/>
                      <a:pt x="3" y="4"/>
                    </a:cubicBezTo>
                    <a:cubicBezTo>
                      <a:pt x="3" y="3"/>
                      <a:pt x="3" y="3"/>
                      <a:pt x="3" y="2"/>
                    </a:cubicBezTo>
                    <a:cubicBezTo>
                      <a:pt x="3" y="4"/>
                      <a:pt x="4" y="2"/>
                      <a:pt x="4" y="2"/>
                    </a:cubicBezTo>
                    <a:cubicBezTo>
                      <a:pt x="3" y="3"/>
                      <a:pt x="3" y="2"/>
                      <a:pt x="3" y="3"/>
                    </a:cubicBezTo>
                    <a:cubicBezTo>
                      <a:pt x="4" y="2"/>
                      <a:pt x="3" y="3"/>
                      <a:pt x="4" y="3"/>
                    </a:cubicBezTo>
                    <a:cubicBezTo>
                      <a:pt x="3" y="4"/>
                      <a:pt x="4" y="3"/>
                      <a:pt x="3" y="4"/>
                    </a:cubicBezTo>
                    <a:cubicBezTo>
                      <a:pt x="4" y="2"/>
                      <a:pt x="4" y="2"/>
                      <a:pt x="4" y="2"/>
                    </a:cubicBezTo>
                    <a:cubicBezTo>
                      <a:pt x="4" y="3"/>
                      <a:pt x="4" y="3"/>
                      <a:pt x="4" y="3"/>
                    </a:cubicBezTo>
                    <a:cubicBezTo>
                      <a:pt x="4" y="3"/>
                      <a:pt x="4" y="2"/>
                      <a:pt x="4" y="1"/>
                    </a:cubicBezTo>
                    <a:cubicBezTo>
                      <a:pt x="4" y="2"/>
                      <a:pt x="4" y="2"/>
                      <a:pt x="4" y="1"/>
                    </a:cubicBezTo>
                    <a:cubicBezTo>
                      <a:pt x="3" y="2"/>
                      <a:pt x="3" y="1"/>
                      <a:pt x="3" y="2"/>
                    </a:cubicBezTo>
                    <a:cubicBezTo>
                      <a:pt x="3" y="1"/>
                      <a:pt x="3" y="1"/>
                      <a:pt x="3" y="1"/>
                    </a:cubicBezTo>
                    <a:cubicBezTo>
                      <a:pt x="3" y="1"/>
                      <a:pt x="3" y="2"/>
                      <a:pt x="3" y="2"/>
                    </a:cubicBezTo>
                    <a:cubicBezTo>
                      <a:pt x="3" y="2"/>
                      <a:pt x="3" y="1"/>
                      <a:pt x="3" y="1"/>
                    </a:cubicBezTo>
                    <a:cubicBezTo>
                      <a:pt x="3" y="1"/>
                      <a:pt x="3" y="1"/>
                      <a:pt x="3" y="2"/>
                    </a:cubicBezTo>
                    <a:cubicBezTo>
                      <a:pt x="3" y="1"/>
                      <a:pt x="3" y="1"/>
                      <a:pt x="3" y="1"/>
                    </a:cubicBezTo>
                    <a:cubicBezTo>
                      <a:pt x="3" y="1"/>
                      <a:pt x="2" y="2"/>
                      <a:pt x="2" y="1"/>
                    </a:cubicBezTo>
                    <a:cubicBezTo>
                      <a:pt x="2" y="1"/>
                      <a:pt x="2" y="1"/>
                      <a:pt x="2" y="1"/>
                    </a:cubicBezTo>
                    <a:cubicBezTo>
                      <a:pt x="2" y="1"/>
                      <a:pt x="1" y="3"/>
                      <a:pt x="1" y="1"/>
                    </a:cubicBezTo>
                    <a:cubicBezTo>
                      <a:pt x="1" y="2"/>
                      <a:pt x="1" y="2"/>
                      <a:pt x="1" y="2"/>
                    </a:cubicBezTo>
                    <a:cubicBezTo>
                      <a:pt x="1" y="2"/>
                      <a:pt x="1" y="1"/>
                      <a:pt x="2" y="0"/>
                    </a:cubicBezTo>
                    <a:cubicBezTo>
                      <a:pt x="1" y="1"/>
                      <a:pt x="2" y="0"/>
                      <a:pt x="1" y="1"/>
                    </a:cubicBezTo>
                    <a:cubicBezTo>
                      <a:pt x="1" y="1"/>
                      <a:pt x="1" y="1"/>
                      <a:pt x="1" y="1"/>
                    </a:cubicBezTo>
                    <a:cubicBezTo>
                      <a:pt x="1" y="1"/>
                      <a:pt x="1" y="1"/>
                      <a:pt x="1" y="1"/>
                    </a:cubicBezTo>
                    <a:cubicBezTo>
                      <a:pt x="1" y="1"/>
                      <a:pt x="1" y="2"/>
                      <a:pt x="1" y="2"/>
                    </a:cubicBezTo>
                    <a:cubicBezTo>
                      <a:pt x="1" y="1"/>
                      <a:pt x="0" y="4"/>
                      <a:pt x="1" y="3"/>
                    </a:cubicBezTo>
                    <a:cubicBezTo>
                      <a:pt x="1" y="3"/>
                      <a:pt x="1" y="2"/>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3" name="Freeform 2019"/>
              <p:cNvSpPr/>
              <p:nvPr/>
            </p:nvSpPr>
            <p:spPr bwMode="auto">
              <a:xfrm>
                <a:off x="1282" y="273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4" name="Freeform 2020"/>
              <p:cNvSpPr/>
              <p:nvPr/>
            </p:nvSpPr>
            <p:spPr bwMode="auto">
              <a:xfrm>
                <a:off x="1287" y="27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5" name="Rectangle 2021"/>
              <p:cNvSpPr>
                <a:spLocks noChangeArrowheads="1"/>
              </p:cNvSpPr>
              <p:nvPr/>
            </p:nvSpPr>
            <p:spPr bwMode="auto">
              <a:xfrm>
                <a:off x="1280"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6" name="Rectangle 2022"/>
              <p:cNvSpPr>
                <a:spLocks noChangeArrowheads="1"/>
              </p:cNvSpPr>
              <p:nvPr/>
            </p:nvSpPr>
            <p:spPr bwMode="auto">
              <a:xfrm>
                <a:off x="1282" y="2731"/>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77" name="Freeform 2023"/>
              <p:cNvSpPr/>
              <p:nvPr/>
            </p:nvSpPr>
            <p:spPr bwMode="auto">
              <a:xfrm>
                <a:off x="1287" y="273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8" name="Freeform 2024"/>
              <p:cNvSpPr/>
              <p:nvPr/>
            </p:nvSpPr>
            <p:spPr bwMode="auto">
              <a:xfrm>
                <a:off x="1292" y="274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9" name="Freeform 2025"/>
              <p:cNvSpPr/>
              <p:nvPr/>
            </p:nvSpPr>
            <p:spPr bwMode="auto">
              <a:xfrm>
                <a:off x="1287" y="2731"/>
                <a:ext cx="9" cy="14"/>
              </a:xfrm>
              <a:custGeom>
                <a:avLst/>
                <a:gdLst>
                  <a:gd name="T0" fmla="*/ 2 w 4"/>
                  <a:gd name="T1" fmla="*/ 3 h 6"/>
                  <a:gd name="T2" fmla="*/ 1 w 4"/>
                  <a:gd name="T3" fmla="*/ 4 h 6"/>
                  <a:gd name="T4" fmla="*/ 1 w 4"/>
                  <a:gd name="T5" fmla="*/ 5 h 6"/>
                  <a:gd name="T6" fmla="*/ 2 w 4"/>
                  <a:gd name="T7" fmla="*/ 4 h 6"/>
                  <a:gd name="T8" fmla="*/ 3 w 4"/>
                  <a:gd name="T9" fmla="*/ 4 h 6"/>
                  <a:gd name="T10" fmla="*/ 3 w 4"/>
                  <a:gd name="T11" fmla="*/ 4 h 6"/>
                  <a:gd name="T12" fmla="*/ 4 w 4"/>
                  <a:gd name="T13" fmla="*/ 3 h 6"/>
                  <a:gd name="T14" fmla="*/ 4 w 4"/>
                  <a:gd name="T15" fmla="*/ 2 h 6"/>
                  <a:gd name="T16" fmla="*/ 3 w 4"/>
                  <a:gd name="T17" fmla="*/ 2 h 6"/>
                  <a:gd name="T18" fmla="*/ 3 w 4"/>
                  <a:gd name="T19" fmla="*/ 3 h 6"/>
                  <a:gd name="T20" fmla="*/ 3 w 4"/>
                  <a:gd name="T21" fmla="*/ 3 h 6"/>
                  <a:gd name="T22" fmla="*/ 3 w 4"/>
                  <a:gd name="T23" fmla="*/ 3 h 6"/>
                  <a:gd name="T24" fmla="*/ 2 w 4"/>
                  <a:gd name="T25" fmla="*/ 3 h 6"/>
                  <a:gd name="T26" fmla="*/ 2 w 4"/>
                  <a:gd name="T27" fmla="*/ 2 h 6"/>
                  <a:gd name="T28" fmla="*/ 2 w 4"/>
                  <a:gd name="T29" fmla="*/ 3 h 6"/>
                  <a:gd name="T30" fmla="*/ 1 w 4"/>
                  <a:gd name="T31" fmla="*/ 3 h 6"/>
                  <a:gd name="T32" fmla="*/ 1 w 4"/>
                  <a:gd name="T33" fmla="*/ 2 h 6"/>
                  <a:gd name="T34" fmla="*/ 1 w 4"/>
                  <a:gd name="T35" fmla="*/ 3 h 6"/>
                  <a:gd name="T36" fmla="*/ 0 w 4"/>
                  <a:gd name="T37" fmla="*/ 2 h 6"/>
                  <a:gd name="T38" fmla="*/ 1 w 4"/>
                  <a:gd name="T39" fmla="*/ 3 h 6"/>
                  <a:gd name="T40" fmla="*/ 1 w 4"/>
                  <a:gd name="T41" fmla="*/ 2 h 6"/>
                  <a:gd name="T42" fmla="*/ 0 w 4"/>
                  <a:gd name="T43" fmla="*/ 4 h 6"/>
                  <a:gd name="T44" fmla="*/ 1 w 4"/>
                  <a:gd name="T45" fmla="*/ 4 h 6"/>
                  <a:gd name="T46" fmla="*/ 1 w 4"/>
                  <a:gd name="T47" fmla="*/ 4 h 6"/>
                  <a:gd name="T48" fmla="*/ 1 w 4"/>
                  <a:gd name="T49" fmla="*/ 4 h 6"/>
                  <a:gd name="T50" fmla="*/ 2 w 4"/>
                  <a:gd name="T51" fmla="*/ 5 h 6"/>
                  <a:gd name="T52" fmla="*/ 2 w 4"/>
                  <a:gd name="T53" fmla="*/ 4 h 6"/>
                  <a:gd name="T54" fmla="*/ 2 w 4"/>
                  <a:gd name="T55" fmla="*/ 4 h 6"/>
                  <a:gd name="T56" fmla="*/ 2 w 4"/>
                  <a:gd name="T57" fmla="*/ 4 h 6"/>
                  <a:gd name="T58" fmla="*/ 2 w 4"/>
                  <a:gd name="T59" fmla="*/ 4 h 6"/>
                  <a:gd name="T60" fmla="*/ 3 w 4"/>
                  <a:gd name="T61" fmla="*/ 4 h 6"/>
                  <a:gd name="T62" fmla="*/ 3 w 4"/>
                  <a:gd name="T63" fmla="*/ 5 h 6"/>
                  <a:gd name="T64" fmla="*/ 3 w 4"/>
                  <a:gd name="T65" fmla="*/ 5 h 6"/>
                  <a:gd name="T66" fmla="*/ 3 w 4"/>
                  <a:gd name="T67" fmla="*/ 4 h 6"/>
                  <a:gd name="T68" fmla="*/ 4 w 4"/>
                  <a:gd name="T69" fmla="*/ 4 h 6"/>
                  <a:gd name="T70" fmla="*/ 3 w 4"/>
                  <a:gd name="T71" fmla="*/ 3 h 6"/>
                  <a:gd name="T72" fmla="*/ 3 w 4"/>
                  <a:gd name="T73" fmla="*/ 2 h 6"/>
                  <a:gd name="T74" fmla="*/ 3 w 4"/>
                  <a:gd name="T75" fmla="*/ 3 h 6"/>
                  <a:gd name="T76" fmla="*/ 3 w 4"/>
                  <a:gd name="T77" fmla="*/ 4 h 6"/>
                  <a:gd name="T78" fmla="*/ 3 w 4"/>
                  <a:gd name="T7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 h="6">
                    <a:moveTo>
                      <a:pt x="2" y="2"/>
                    </a:moveTo>
                    <a:cubicBezTo>
                      <a:pt x="2" y="2"/>
                      <a:pt x="2" y="2"/>
                      <a:pt x="2" y="3"/>
                    </a:cubicBezTo>
                    <a:cubicBezTo>
                      <a:pt x="2" y="3"/>
                      <a:pt x="2" y="3"/>
                      <a:pt x="2" y="3"/>
                    </a:cubicBezTo>
                    <a:cubicBezTo>
                      <a:pt x="2" y="3"/>
                      <a:pt x="1" y="3"/>
                      <a:pt x="1" y="4"/>
                    </a:cubicBezTo>
                    <a:cubicBezTo>
                      <a:pt x="1" y="4"/>
                      <a:pt x="1" y="4"/>
                      <a:pt x="1" y="4"/>
                    </a:cubicBezTo>
                    <a:cubicBezTo>
                      <a:pt x="2" y="3"/>
                      <a:pt x="1" y="4"/>
                      <a:pt x="1" y="5"/>
                    </a:cubicBezTo>
                    <a:cubicBezTo>
                      <a:pt x="2" y="4"/>
                      <a:pt x="2" y="3"/>
                      <a:pt x="2" y="3"/>
                    </a:cubicBezTo>
                    <a:cubicBezTo>
                      <a:pt x="2" y="3"/>
                      <a:pt x="2" y="4"/>
                      <a:pt x="2" y="4"/>
                    </a:cubicBezTo>
                    <a:cubicBezTo>
                      <a:pt x="2" y="4"/>
                      <a:pt x="2" y="3"/>
                      <a:pt x="2" y="3"/>
                    </a:cubicBezTo>
                    <a:cubicBezTo>
                      <a:pt x="2" y="6"/>
                      <a:pt x="3" y="2"/>
                      <a:pt x="3" y="4"/>
                    </a:cubicBezTo>
                    <a:cubicBezTo>
                      <a:pt x="3" y="4"/>
                      <a:pt x="3" y="4"/>
                      <a:pt x="3" y="3"/>
                    </a:cubicBezTo>
                    <a:cubicBezTo>
                      <a:pt x="3" y="4"/>
                      <a:pt x="3" y="3"/>
                      <a:pt x="3" y="4"/>
                    </a:cubicBezTo>
                    <a:cubicBezTo>
                      <a:pt x="3" y="3"/>
                      <a:pt x="4" y="5"/>
                      <a:pt x="4" y="3"/>
                    </a:cubicBezTo>
                    <a:cubicBezTo>
                      <a:pt x="4" y="4"/>
                      <a:pt x="4" y="3"/>
                      <a:pt x="4" y="3"/>
                    </a:cubicBezTo>
                    <a:cubicBezTo>
                      <a:pt x="4" y="4"/>
                      <a:pt x="4" y="4"/>
                      <a:pt x="4" y="4"/>
                    </a:cubicBezTo>
                    <a:cubicBezTo>
                      <a:pt x="4" y="4"/>
                      <a:pt x="4" y="2"/>
                      <a:pt x="4" y="2"/>
                    </a:cubicBezTo>
                    <a:cubicBezTo>
                      <a:pt x="4" y="2"/>
                      <a:pt x="4" y="3"/>
                      <a:pt x="4" y="3"/>
                    </a:cubicBezTo>
                    <a:cubicBezTo>
                      <a:pt x="3" y="3"/>
                      <a:pt x="4" y="3"/>
                      <a:pt x="3" y="2"/>
                    </a:cubicBezTo>
                    <a:cubicBezTo>
                      <a:pt x="3" y="3"/>
                      <a:pt x="3" y="2"/>
                      <a:pt x="3" y="3"/>
                    </a:cubicBezTo>
                    <a:cubicBezTo>
                      <a:pt x="3" y="3"/>
                      <a:pt x="3" y="3"/>
                      <a:pt x="3" y="3"/>
                    </a:cubicBezTo>
                    <a:cubicBezTo>
                      <a:pt x="3" y="3"/>
                      <a:pt x="3" y="4"/>
                      <a:pt x="3" y="4"/>
                    </a:cubicBezTo>
                    <a:cubicBezTo>
                      <a:pt x="3" y="3"/>
                      <a:pt x="3" y="4"/>
                      <a:pt x="3" y="3"/>
                    </a:cubicBezTo>
                    <a:cubicBezTo>
                      <a:pt x="3" y="3"/>
                      <a:pt x="3" y="3"/>
                      <a:pt x="3" y="2"/>
                    </a:cubicBezTo>
                    <a:cubicBezTo>
                      <a:pt x="3" y="2"/>
                      <a:pt x="3" y="2"/>
                      <a:pt x="3" y="3"/>
                    </a:cubicBezTo>
                    <a:cubicBezTo>
                      <a:pt x="3" y="2"/>
                      <a:pt x="3" y="2"/>
                      <a:pt x="3" y="2"/>
                    </a:cubicBezTo>
                    <a:cubicBezTo>
                      <a:pt x="3" y="2"/>
                      <a:pt x="2" y="3"/>
                      <a:pt x="2" y="3"/>
                    </a:cubicBezTo>
                    <a:cubicBezTo>
                      <a:pt x="2" y="2"/>
                      <a:pt x="2" y="2"/>
                      <a:pt x="2" y="2"/>
                    </a:cubicBezTo>
                    <a:cubicBezTo>
                      <a:pt x="2" y="3"/>
                      <a:pt x="2" y="2"/>
                      <a:pt x="2" y="2"/>
                    </a:cubicBezTo>
                    <a:cubicBezTo>
                      <a:pt x="2" y="3"/>
                      <a:pt x="2" y="3"/>
                      <a:pt x="2" y="3"/>
                    </a:cubicBezTo>
                    <a:cubicBezTo>
                      <a:pt x="2" y="1"/>
                      <a:pt x="2" y="4"/>
                      <a:pt x="2" y="3"/>
                    </a:cubicBezTo>
                    <a:cubicBezTo>
                      <a:pt x="1" y="4"/>
                      <a:pt x="1" y="4"/>
                      <a:pt x="1" y="4"/>
                    </a:cubicBezTo>
                    <a:cubicBezTo>
                      <a:pt x="1" y="3"/>
                      <a:pt x="1" y="3"/>
                      <a:pt x="1" y="3"/>
                    </a:cubicBezTo>
                    <a:cubicBezTo>
                      <a:pt x="1" y="4"/>
                      <a:pt x="2" y="2"/>
                      <a:pt x="2" y="2"/>
                    </a:cubicBezTo>
                    <a:cubicBezTo>
                      <a:pt x="2" y="2"/>
                      <a:pt x="2" y="2"/>
                      <a:pt x="1" y="2"/>
                    </a:cubicBezTo>
                    <a:cubicBezTo>
                      <a:pt x="1" y="2"/>
                      <a:pt x="1" y="2"/>
                      <a:pt x="1" y="2"/>
                    </a:cubicBezTo>
                    <a:cubicBezTo>
                      <a:pt x="1" y="2"/>
                      <a:pt x="1" y="3"/>
                      <a:pt x="1" y="3"/>
                    </a:cubicBezTo>
                    <a:cubicBezTo>
                      <a:pt x="1" y="2"/>
                      <a:pt x="1" y="2"/>
                      <a:pt x="1" y="2"/>
                    </a:cubicBezTo>
                    <a:cubicBezTo>
                      <a:pt x="1" y="2"/>
                      <a:pt x="1" y="1"/>
                      <a:pt x="0" y="2"/>
                    </a:cubicBezTo>
                    <a:cubicBezTo>
                      <a:pt x="0" y="3"/>
                      <a:pt x="0" y="4"/>
                      <a:pt x="0" y="4"/>
                    </a:cubicBezTo>
                    <a:cubicBezTo>
                      <a:pt x="0" y="4"/>
                      <a:pt x="0" y="3"/>
                      <a:pt x="1" y="3"/>
                    </a:cubicBezTo>
                    <a:cubicBezTo>
                      <a:pt x="0" y="3"/>
                      <a:pt x="0" y="3"/>
                      <a:pt x="0" y="3"/>
                    </a:cubicBezTo>
                    <a:cubicBezTo>
                      <a:pt x="1" y="2"/>
                      <a:pt x="1" y="2"/>
                      <a:pt x="1" y="2"/>
                    </a:cubicBezTo>
                    <a:cubicBezTo>
                      <a:pt x="1" y="2"/>
                      <a:pt x="1" y="3"/>
                      <a:pt x="1" y="2"/>
                    </a:cubicBezTo>
                    <a:cubicBezTo>
                      <a:pt x="1" y="3"/>
                      <a:pt x="1" y="3"/>
                      <a:pt x="0" y="4"/>
                    </a:cubicBezTo>
                    <a:cubicBezTo>
                      <a:pt x="1" y="4"/>
                      <a:pt x="1" y="4"/>
                      <a:pt x="1" y="4"/>
                    </a:cubicBezTo>
                    <a:cubicBezTo>
                      <a:pt x="1" y="4"/>
                      <a:pt x="1" y="4"/>
                      <a:pt x="1" y="4"/>
                    </a:cubicBezTo>
                    <a:cubicBezTo>
                      <a:pt x="1" y="3"/>
                      <a:pt x="1" y="5"/>
                      <a:pt x="1" y="4"/>
                    </a:cubicBezTo>
                    <a:cubicBezTo>
                      <a:pt x="1" y="4"/>
                      <a:pt x="1" y="4"/>
                      <a:pt x="1" y="4"/>
                    </a:cubicBezTo>
                    <a:cubicBezTo>
                      <a:pt x="1" y="4"/>
                      <a:pt x="1" y="4"/>
                      <a:pt x="1" y="4"/>
                    </a:cubicBezTo>
                    <a:cubicBezTo>
                      <a:pt x="1" y="4"/>
                      <a:pt x="1" y="4"/>
                      <a:pt x="1" y="4"/>
                    </a:cubicBezTo>
                    <a:cubicBezTo>
                      <a:pt x="1" y="4"/>
                      <a:pt x="1" y="3"/>
                      <a:pt x="2" y="3"/>
                    </a:cubicBezTo>
                    <a:cubicBezTo>
                      <a:pt x="1" y="4"/>
                      <a:pt x="2" y="4"/>
                      <a:pt x="2" y="5"/>
                    </a:cubicBezTo>
                    <a:cubicBezTo>
                      <a:pt x="2" y="4"/>
                      <a:pt x="2" y="4"/>
                      <a:pt x="2" y="4"/>
                    </a:cubicBezTo>
                    <a:cubicBezTo>
                      <a:pt x="2" y="4"/>
                      <a:pt x="2" y="4"/>
                      <a:pt x="2" y="4"/>
                    </a:cubicBezTo>
                    <a:cubicBezTo>
                      <a:pt x="2" y="4"/>
                      <a:pt x="2" y="4"/>
                      <a:pt x="2" y="4"/>
                    </a:cubicBezTo>
                    <a:cubicBezTo>
                      <a:pt x="2" y="4"/>
                      <a:pt x="2" y="4"/>
                      <a:pt x="2" y="4"/>
                    </a:cubicBezTo>
                    <a:cubicBezTo>
                      <a:pt x="2" y="5"/>
                      <a:pt x="2" y="5"/>
                      <a:pt x="2" y="5"/>
                    </a:cubicBezTo>
                    <a:cubicBezTo>
                      <a:pt x="2" y="5"/>
                      <a:pt x="2" y="4"/>
                      <a:pt x="2" y="4"/>
                    </a:cubicBezTo>
                    <a:cubicBezTo>
                      <a:pt x="2" y="5"/>
                      <a:pt x="2" y="5"/>
                      <a:pt x="2" y="5"/>
                    </a:cubicBezTo>
                    <a:cubicBezTo>
                      <a:pt x="2" y="5"/>
                      <a:pt x="2" y="3"/>
                      <a:pt x="2" y="4"/>
                    </a:cubicBezTo>
                    <a:cubicBezTo>
                      <a:pt x="2" y="4"/>
                      <a:pt x="3" y="4"/>
                      <a:pt x="3" y="3"/>
                    </a:cubicBezTo>
                    <a:cubicBezTo>
                      <a:pt x="3" y="3"/>
                      <a:pt x="3" y="4"/>
                      <a:pt x="3" y="4"/>
                    </a:cubicBezTo>
                    <a:cubicBezTo>
                      <a:pt x="3" y="3"/>
                      <a:pt x="3" y="4"/>
                      <a:pt x="3" y="4"/>
                    </a:cubicBezTo>
                    <a:cubicBezTo>
                      <a:pt x="3" y="4"/>
                      <a:pt x="3" y="4"/>
                      <a:pt x="3" y="5"/>
                    </a:cubicBezTo>
                    <a:cubicBezTo>
                      <a:pt x="3" y="5"/>
                      <a:pt x="3" y="4"/>
                      <a:pt x="3" y="4"/>
                    </a:cubicBezTo>
                    <a:cubicBezTo>
                      <a:pt x="3" y="5"/>
                      <a:pt x="3" y="5"/>
                      <a:pt x="3" y="5"/>
                    </a:cubicBezTo>
                    <a:cubicBezTo>
                      <a:pt x="3" y="4"/>
                      <a:pt x="3" y="4"/>
                      <a:pt x="3" y="4"/>
                    </a:cubicBezTo>
                    <a:cubicBezTo>
                      <a:pt x="3" y="4"/>
                      <a:pt x="3" y="4"/>
                      <a:pt x="3" y="4"/>
                    </a:cubicBezTo>
                    <a:cubicBezTo>
                      <a:pt x="3" y="4"/>
                      <a:pt x="3" y="4"/>
                      <a:pt x="4" y="5"/>
                    </a:cubicBezTo>
                    <a:cubicBezTo>
                      <a:pt x="4" y="4"/>
                      <a:pt x="4" y="4"/>
                      <a:pt x="4" y="4"/>
                    </a:cubicBezTo>
                    <a:cubicBezTo>
                      <a:pt x="4" y="0"/>
                      <a:pt x="3" y="3"/>
                      <a:pt x="3" y="3"/>
                    </a:cubicBezTo>
                    <a:cubicBezTo>
                      <a:pt x="3" y="3"/>
                      <a:pt x="3" y="3"/>
                      <a:pt x="3" y="3"/>
                    </a:cubicBezTo>
                    <a:cubicBezTo>
                      <a:pt x="3" y="2"/>
                      <a:pt x="3" y="2"/>
                      <a:pt x="3" y="2"/>
                    </a:cubicBezTo>
                    <a:cubicBezTo>
                      <a:pt x="3" y="2"/>
                      <a:pt x="3" y="1"/>
                      <a:pt x="3" y="2"/>
                    </a:cubicBezTo>
                    <a:cubicBezTo>
                      <a:pt x="3" y="3"/>
                      <a:pt x="3" y="2"/>
                      <a:pt x="3" y="2"/>
                    </a:cubicBezTo>
                    <a:cubicBezTo>
                      <a:pt x="3" y="3"/>
                      <a:pt x="3" y="1"/>
                      <a:pt x="3" y="3"/>
                    </a:cubicBezTo>
                    <a:cubicBezTo>
                      <a:pt x="3" y="3"/>
                      <a:pt x="3" y="3"/>
                      <a:pt x="3" y="3"/>
                    </a:cubicBezTo>
                    <a:cubicBezTo>
                      <a:pt x="3" y="3"/>
                      <a:pt x="3" y="4"/>
                      <a:pt x="3" y="4"/>
                    </a:cubicBezTo>
                    <a:cubicBezTo>
                      <a:pt x="3" y="4"/>
                      <a:pt x="3" y="3"/>
                      <a:pt x="2" y="3"/>
                    </a:cubicBezTo>
                    <a:cubicBezTo>
                      <a:pt x="3" y="2"/>
                      <a:pt x="3" y="2"/>
                      <a:pt x="3" y="2"/>
                    </a:cubicBezTo>
                    <a:cubicBezTo>
                      <a:pt x="3" y="1"/>
                      <a:pt x="2" y="4"/>
                      <a:pt x="2"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0" name="Freeform 2026"/>
              <p:cNvSpPr/>
              <p:nvPr/>
            </p:nvSpPr>
            <p:spPr bwMode="auto">
              <a:xfrm>
                <a:off x="1294" y="2733"/>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1" name="Rectangle 2027"/>
              <p:cNvSpPr>
                <a:spLocks noChangeArrowheads="1"/>
              </p:cNvSpPr>
              <p:nvPr/>
            </p:nvSpPr>
            <p:spPr bwMode="auto">
              <a:xfrm>
                <a:off x="1294" y="273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2" name="Freeform 2028"/>
              <p:cNvSpPr/>
              <p:nvPr/>
            </p:nvSpPr>
            <p:spPr bwMode="auto">
              <a:xfrm>
                <a:off x="1292" y="27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3" name="Freeform 2029"/>
              <p:cNvSpPr/>
              <p:nvPr/>
            </p:nvSpPr>
            <p:spPr bwMode="auto">
              <a:xfrm>
                <a:off x="1292" y="273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4" name="Freeform 2030"/>
              <p:cNvSpPr/>
              <p:nvPr/>
            </p:nvSpPr>
            <p:spPr bwMode="auto">
              <a:xfrm>
                <a:off x="1280" y="2733"/>
                <a:ext cx="9" cy="10"/>
              </a:xfrm>
              <a:custGeom>
                <a:avLst/>
                <a:gdLst>
                  <a:gd name="T0" fmla="*/ 2 w 4"/>
                  <a:gd name="T1" fmla="*/ 1 h 4"/>
                  <a:gd name="T2" fmla="*/ 1 w 4"/>
                  <a:gd name="T3" fmla="*/ 2 h 4"/>
                  <a:gd name="T4" fmla="*/ 1 w 4"/>
                  <a:gd name="T5" fmla="*/ 1 h 4"/>
                  <a:gd name="T6" fmla="*/ 0 w 4"/>
                  <a:gd name="T7" fmla="*/ 2 h 4"/>
                  <a:gd name="T8" fmla="*/ 2 w 4"/>
                  <a:gd name="T9" fmla="*/ 2 h 4"/>
                  <a:gd name="T10" fmla="*/ 2 w 4"/>
                  <a:gd name="T11" fmla="*/ 3 h 4"/>
                  <a:gd name="T12" fmla="*/ 3 w 4"/>
                  <a:gd name="T13" fmla="*/ 2 h 4"/>
                  <a:gd name="T14" fmla="*/ 3 w 4"/>
                  <a:gd name="T15" fmla="*/ 3 h 4"/>
                  <a:gd name="T16" fmla="*/ 3 w 4"/>
                  <a:gd name="T17" fmla="*/ 3 h 4"/>
                  <a:gd name="T18" fmla="*/ 3 w 4"/>
                  <a:gd name="T19" fmla="*/ 3 h 4"/>
                  <a:gd name="T20" fmla="*/ 3 w 4"/>
                  <a:gd name="T21" fmla="*/ 3 h 4"/>
                  <a:gd name="T22" fmla="*/ 3 w 4"/>
                  <a:gd name="T23" fmla="*/ 3 h 4"/>
                  <a:gd name="T24" fmla="*/ 4 w 4"/>
                  <a:gd name="T25" fmla="*/ 3 h 4"/>
                  <a:gd name="T26" fmla="*/ 3 w 4"/>
                  <a:gd name="T27" fmla="*/ 3 h 4"/>
                  <a:gd name="T28" fmla="*/ 4 w 4"/>
                  <a:gd name="T29" fmla="*/ 3 h 4"/>
                  <a:gd name="T30" fmla="*/ 4 w 4"/>
                  <a:gd name="T31" fmla="*/ 3 h 4"/>
                  <a:gd name="T32" fmla="*/ 4 w 4"/>
                  <a:gd name="T33" fmla="*/ 2 h 4"/>
                  <a:gd name="T34" fmla="*/ 4 w 4"/>
                  <a:gd name="T35" fmla="*/ 2 h 4"/>
                  <a:gd name="T36" fmla="*/ 4 w 4"/>
                  <a:gd name="T37" fmla="*/ 2 h 4"/>
                  <a:gd name="T38" fmla="*/ 4 w 4"/>
                  <a:gd name="T39" fmla="*/ 2 h 4"/>
                  <a:gd name="T40" fmla="*/ 4 w 4"/>
                  <a:gd name="T41" fmla="*/ 2 h 4"/>
                  <a:gd name="T42" fmla="*/ 4 w 4"/>
                  <a:gd name="T43" fmla="*/ 2 h 4"/>
                  <a:gd name="T44" fmla="*/ 4 w 4"/>
                  <a:gd name="T45" fmla="*/ 1 h 4"/>
                  <a:gd name="T46" fmla="*/ 4 w 4"/>
                  <a:gd name="T47" fmla="*/ 1 h 4"/>
                  <a:gd name="T48" fmla="*/ 4 w 4"/>
                  <a:gd name="T49" fmla="*/ 1 h 4"/>
                  <a:gd name="T50" fmla="*/ 4 w 4"/>
                  <a:gd name="T51" fmla="*/ 2 h 4"/>
                  <a:gd name="T52" fmla="*/ 3 w 4"/>
                  <a:gd name="T53" fmla="*/ 3 h 4"/>
                  <a:gd name="T54" fmla="*/ 3 w 4"/>
                  <a:gd name="T55" fmla="*/ 2 h 4"/>
                  <a:gd name="T56" fmla="*/ 4 w 4"/>
                  <a:gd name="T57" fmla="*/ 2 h 4"/>
                  <a:gd name="T58" fmla="*/ 3 w 4"/>
                  <a:gd name="T59" fmla="*/ 2 h 4"/>
                  <a:gd name="T60" fmla="*/ 4 w 4"/>
                  <a:gd name="T61" fmla="*/ 1 h 4"/>
                  <a:gd name="T62" fmla="*/ 3 w 4"/>
                  <a:gd name="T63" fmla="*/ 2 h 4"/>
                  <a:gd name="T64" fmla="*/ 3 w 4"/>
                  <a:gd name="T65" fmla="*/ 2 h 4"/>
                  <a:gd name="T66" fmla="*/ 3 w 4"/>
                  <a:gd name="T67" fmla="*/ 1 h 4"/>
                  <a:gd name="T68" fmla="*/ 2 w 4"/>
                  <a:gd name="T69" fmla="*/ 2 h 4"/>
                  <a:gd name="T70" fmla="*/ 2 w 4"/>
                  <a:gd name="T71" fmla="*/ 1 h 4"/>
                  <a:gd name="T72" fmla="*/ 2 w 4"/>
                  <a:gd name="T73" fmla="*/ 2 h 4"/>
                  <a:gd name="T74" fmla="*/ 2 w 4"/>
                  <a:gd name="T75" fmla="*/ 1 h 4"/>
                  <a:gd name="T76" fmla="*/ 2 w 4"/>
                  <a:gd name="T77" fmla="*/ 1 h 4"/>
                  <a:gd name="T78" fmla="*/ 1 w 4"/>
                  <a:gd name="T79" fmla="*/ 2 h 4"/>
                  <a:gd name="T80" fmla="*/ 2 w 4"/>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2" y="1"/>
                    </a:moveTo>
                    <a:cubicBezTo>
                      <a:pt x="1" y="2"/>
                      <a:pt x="1" y="2"/>
                      <a:pt x="1" y="2"/>
                    </a:cubicBezTo>
                    <a:cubicBezTo>
                      <a:pt x="1" y="2"/>
                      <a:pt x="1" y="2"/>
                      <a:pt x="1" y="1"/>
                    </a:cubicBezTo>
                    <a:cubicBezTo>
                      <a:pt x="1" y="2"/>
                      <a:pt x="1" y="1"/>
                      <a:pt x="0" y="2"/>
                    </a:cubicBezTo>
                    <a:cubicBezTo>
                      <a:pt x="1" y="2"/>
                      <a:pt x="1" y="3"/>
                      <a:pt x="2" y="2"/>
                    </a:cubicBezTo>
                    <a:cubicBezTo>
                      <a:pt x="2" y="3"/>
                      <a:pt x="2" y="3"/>
                      <a:pt x="2" y="3"/>
                    </a:cubicBezTo>
                    <a:cubicBezTo>
                      <a:pt x="3" y="2"/>
                      <a:pt x="2" y="4"/>
                      <a:pt x="3" y="2"/>
                    </a:cubicBezTo>
                    <a:cubicBezTo>
                      <a:pt x="3" y="3"/>
                      <a:pt x="3" y="3"/>
                      <a:pt x="3" y="3"/>
                    </a:cubicBezTo>
                    <a:cubicBezTo>
                      <a:pt x="3" y="4"/>
                      <a:pt x="3" y="2"/>
                      <a:pt x="3" y="3"/>
                    </a:cubicBezTo>
                    <a:cubicBezTo>
                      <a:pt x="3" y="3"/>
                      <a:pt x="3" y="3"/>
                      <a:pt x="3" y="3"/>
                    </a:cubicBezTo>
                    <a:cubicBezTo>
                      <a:pt x="3" y="3"/>
                      <a:pt x="3" y="3"/>
                      <a:pt x="3" y="3"/>
                    </a:cubicBezTo>
                    <a:cubicBezTo>
                      <a:pt x="3" y="3"/>
                      <a:pt x="3" y="3"/>
                      <a:pt x="3" y="3"/>
                    </a:cubicBezTo>
                    <a:cubicBezTo>
                      <a:pt x="4" y="2"/>
                      <a:pt x="4" y="2"/>
                      <a:pt x="4" y="3"/>
                    </a:cubicBezTo>
                    <a:cubicBezTo>
                      <a:pt x="4" y="3"/>
                      <a:pt x="4" y="3"/>
                      <a:pt x="3" y="3"/>
                    </a:cubicBezTo>
                    <a:cubicBezTo>
                      <a:pt x="3" y="3"/>
                      <a:pt x="4" y="3"/>
                      <a:pt x="4" y="3"/>
                    </a:cubicBezTo>
                    <a:cubicBezTo>
                      <a:pt x="4" y="3"/>
                      <a:pt x="4" y="3"/>
                      <a:pt x="4" y="3"/>
                    </a:cubicBezTo>
                    <a:cubicBezTo>
                      <a:pt x="4" y="3"/>
                      <a:pt x="4" y="4"/>
                      <a:pt x="4" y="2"/>
                    </a:cubicBezTo>
                    <a:cubicBezTo>
                      <a:pt x="4" y="2"/>
                      <a:pt x="4" y="2"/>
                      <a:pt x="4" y="2"/>
                    </a:cubicBezTo>
                    <a:cubicBezTo>
                      <a:pt x="4" y="1"/>
                      <a:pt x="4" y="2"/>
                      <a:pt x="4" y="2"/>
                    </a:cubicBezTo>
                    <a:cubicBezTo>
                      <a:pt x="4" y="2"/>
                      <a:pt x="4" y="2"/>
                      <a:pt x="4" y="2"/>
                    </a:cubicBezTo>
                    <a:cubicBezTo>
                      <a:pt x="3" y="4"/>
                      <a:pt x="4" y="2"/>
                      <a:pt x="4" y="2"/>
                    </a:cubicBezTo>
                    <a:cubicBezTo>
                      <a:pt x="4" y="2"/>
                      <a:pt x="4" y="2"/>
                      <a:pt x="4" y="2"/>
                    </a:cubicBezTo>
                    <a:cubicBezTo>
                      <a:pt x="4" y="0"/>
                      <a:pt x="4" y="2"/>
                      <a:pt x="4" y="1"/>
                    </a:cubicBezTo>
                    <a:cubicBezTo>
                      <a:pt x="4" y="1"/>
                      <a:pt x="4" y="1"/>
                      <a:pt x="4" y="1"/>
                    </a:cubicBezTo>
                    <a:cubicBezTo>
                      <a:pt x="4" y="1"/>
                      <a:pt x="4" y="1"/>
                      <a:pt x="4" y="1"/>
                    </a:cubicBezTo>
                    <a:cubicBezTo>
                      <a:pt x="4" y="2"/>
                      <a:pt x="4" y="2"/>
                      <a:pt x="4" y="2"/>
                    </a:cubicBezTo>
                    <a:cubicBezTo>
                      <a:pt x="4" y="2"/>
                      <a:pt x="3" y="2"/>
                      <a:pt x="3" y="3"/>
                    </a:cubicBezTo>
                    <a:cubicBezTo>
                      <a:pt x="3" y="2"/>
                      <a:pt x="3" y="3"/>
                      <a:pt x="3" y="2"/>
                    </a:cubicBezTo>
                    <a:cubicBezTo>
                      <a:pt x="3" y="2"/>
                      <a:pt x="3" y="2"/>
                      <a:pt x="4" y="2"/>
                    </a:cubicBezTo>
                    <a:cubicBezTo>
                      <a:pt x="3" y="2"/>
                      <a:pt x="3" y="2"/>
                      <a:pt x="3" y="2"/>
                    </a:cubicBezTo>
                    <a:cubicBezTo>
                      <a:pt x="3" y="2"/>
                      <a:pt x="3" y="1"/>
                      <a:pt x="4" y="1"/>
                    </a:cubicBezTo>
                    <a:cubicBezTo>
                      <a:pt x="3" y="1"/>
                      <a:pt x="3" y="1"/>
                      <a:pt x="3" y="2"/>
                    </a:cubicBezTo>
                    <a:cubicBezTo>
                      <a:pt x="3" y="1"/>
                      <a:pt x="3" y="1"/>
                      <a:pt x="3" y="2"/>
                    </a:cubicBezTo>
                    <a:cubicBezTo>
                      <a:pt x="3" y="2"/>
                      <a:pt x="3" y="1"/>
                      <a:pt x="3" y="1"/>
                    </a:cubicBezTo>
                    <a:cubicBezTo>
                      <a:pt x="3" y="1"/>
                      <a:pt x="3" y="1"/>
                      <a:pt x="2" y="2"/>
                    </a:cubicBezTo>
                    <a:cubicBezTo>
                      <a:pt x="2" y="2"/>
                      <a:pt x="2" y="2"/>
                      <a:pt x="2" y="1"/>
                    </a:cubicBezTo>
                    <a:cubicBezTo>
                      <a:pt x="2" y="2"/>
                      <a:pt x="2" y="2"/>
                      <a:pt x="2" y="2"/>
                    </a:cubicBezTo>
                    <a:cubicBezTo>
                      <a:pt x="2" y="3"/>
                      <a:pt x="2" y="1"/>
                      <a:pt x="2" y="1"/>
                    </a:cubicBezTo>
                    <a:cubicBezTo>
                      <a:pt x="2" y="1"/>
                      <a:pt x="2" y="1"/>
                      <a:pt x="2" y="1"/>
                    </a:cubicBezTo>
                    <a:cubicBezTo>
                      <a:pt x="2" y="2"/>
                      <a:pt x="1" y="2"/>
                      <a:pt x="1" y="2"/>
                    </a:cubicBezTo>
                    <a:cubicBezTo>
                      <a:pt x="1" y="2"/>
                      <a:pt x="1" y="2"/>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5" name="Freeform 2031"/>
              <p:cNvSpPr/>
              <p:nvPr/>
            </p:nvSpPr>
            <p:spPr bwMode="auto">
              <a:xfrm>
                <a:off x="1280" y="2735"/>
                <a:ext cx="2" cy="3"/>
              </a:xfrm>
              <a:custGeom>
                <a:avLst/>
                <a:gdLst>
                  <a:gd name="T0" fmla="*/ 0 w 1"/>
                  <a:gd name="T1" fmla="*/ 1 h 1"/>
                  <a:gd name="T2" fmla="*/ 1 w 1"/>
                  <a:gd name="T3" fmla="*/ 0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1" y="0"/>
                      <a:pt x="0" y="1"/>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6" name="Freeform 2032"/>
              <p:cNvSpPr/>
              <p:nvPr/>
            </p:nvSpPr>
            <p:spPr bwMode="auto">
              <a:xfrm>
                <a:off x="1273" y="2728"/>
                <a:ext cx="9" cy="10"/>
              </a:xfrm>
              <a:custGeom>
                <a:avLst/>
                <a:gdLst>
                  <a:gd name="T0" fmla="*/ 2 w 4"/>
                  <a:gd name="T1" fmla="*/ 2 h 4"/>
                  <a:gd name="T2" fmla="*/ 1 w 4"/>
                  <a:gd name="T3" fmla="*/ 2 h 4"/>
                  <a:gd name="T4" fmla="*/ 2 w 4"/>
                  <a:gd name="T5" fmla="*/ 4 h 4"/>
                  <a:gd name="T6" fmla="*/ 3 w 4"/>
                  <a:gd name="T7" fmla="*/ 3 h 4"/>
                  <a:gd name="T8" fmla="*/ 3 w 4"/>
                  <a:gd name="T9" fmla="*/ 4 h 4"/>
                  <a:gd name="T10" fmla="*/ 4 w 4"/>
                  <a:gd name="T11" fmla="*/ 4 h 4"/>
                  <a:gd name="T12" fmla="*/ 3 w 4"/>
                  <a:gd name="T13" fmla="*/ 4 h 4"/>
                  <a:gd name="T14" fmla="*/ 3 w 4"/>
                  <a:gd name="T15" fmla="*/ 3 h 4"/>
                  <a:gd name="T16" fmla="*/ 3 w 4"/>
                  <a:gd name="T17" fmla="*/ 3 h 4"/>
                  <a:gd name="T18" fmla="*/ 4 w 4"/>
                  <a:gd name="T19" fmla="*/ 3 h 4"/>
                  <a:gd name="T20" fmla="*/ 3 w 4"/>
                  <a:gd name="T21" fmla="*/ 4 h 4"/>
                  <a:gd name="T22" fmla="*/ 3 w 4"/>
                  <a:gd name="T23" fmla="*/ 3 h 4"/>
                  <a:gd name="T24" fmla="*/ 3 w 4"/>
                  <a:gd name="T25" fmla="*/ 2 h 4"/>
                  <a:gd name="T26" fmla="*/ 3 w 4"/>
                  <a:gd name="T27" fmla="*/ 3 h 4"/>
                  <a:gd name="T28" fmla="*/ 3 w 4"/>
                  <a:gd name="T29" fmla="*/ 3 h 4"/>
                  <a:gd name="T30" fmla="*/ 3 w 4"/>
                  <a:gd name="T31" fmla="*/ 2 h 4"/>
                  <a:gd name="T32" fmla="*/ 2 w 4"/>
                  <a:gd name="T33" fmla="*/ 1 h 4"/>
                  <a:gd name="T34" fmla="*/ 1 w 4"/>
                  <a:gd name="T35" fmla="*/ 1 h 4"/>
                  <a:gd name="T36" fmla="*/ 2 w 4"/>
                  <a:gd name="T37" fmla="*/ 1 h 4"/>
                  <a:gd name="T38" fmla="*/ 2 w 4"/>
                  <a:gd name="T39" fmla="*/ 1 h 4"/>
                  <a:gd name="T40" fmla="*/ 1 w 4"/>
                  <a:gd name="T41" fmla="*/ 0 h 4"/>
                  <a:gd name="T42" fmla="*/ 2 w 4"/>
                  <a:gd name="T4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4">
                    <a:moveTo>
                      <a:pt x="2" y="2"/>
                    </a:moveTo>
                    <a:cubicBezTo>
                      <a:pt x="1" y="2"/>
                      <a:pt x="1" y="2"/>
                      <a:pt x="1" y="2"/>
                    </a:cubicBezTo>
                    <a:cubicBezTo>
                      <a:pt x="2" y="3"/>
                      <a:pt x="3" y="4"/>
                      <a:pt x="2" y="4"/>
                    </a:cubicBezTo>
                    <a:cubicBezTo>
                      <a:pt x="2" y="4"/>
                      <a:pt x="3" y="4"/>
                      <a:pt x="3" y="3"/>
                    </a:cubicBezTo>
                    <a:cubicBezTo>
                      <a:pt x="3" y="4"/>
                      <a:pt x="3" y="4"/>
                      <a:pt x="3" y="4"/>
                    </a:cubicBezTo>
                    <a:cubicBezTo>
                      <a:pt x="3" y="4"/>
                      <a:pt x="3" y="4"/>
                      <a:pt x="4" y="4"/>
                    </a:cubicBezTo>
                    <a:cubicBezTo>
                      <a:pt x="4" y="3"/>
                      <a:pt x="3" y="4"/>
                      <a:pt x="3" y="4"/>
                    </a:cubicBezTo>
                    <a:cubicBezTo>
                      <a:pt x="3" y="3"/>
                      <a:pt x="3" y="3"/>
                      <a:pt x="3" y="3"/>
                    </a:cubicBezTo>
                    <a:cubicBezTo>
                      <a:pt x="3" y="3"/>
                      <a:pt x="3" y="3"/>
                      <a:pt x="3" y="3"/>
                    </a:cubicBezTo>
                    <a:cubicBezTo>
                      <a:pt x="4" y="3"/>
                      <a:pt x="4" y="3"/>
                      <a:pt x="4" y="3"/>
                    </a:cubicBezTo>
                    <a:cubicBezTo>
                      <a:pt x="4" y="2"/>
                      <a:pt x="3" y="4"/>
                      <a:pt x="3" y="4"/>
                    </a:cubicBezTo>
                    <a:cubicBezTo>
                      <a:pt x="3" y="3"/>
                      <a:pt x="3" y="3"/>
                      <a:pt x="3" y="3"/>
                    </a:cubicBezTo>
                    <a:cubicBezTo>
                      <a:pt x="3" y="3"/>
                      <a:pt x="3" y="3"/>
                      <a:pt x="3" y="2"/>
                    </a:cubicBezTo>
                    <a:cubicBezTo>
                      <a:pt x="3" y="2"/>
                      <a:pt x="3" y="3"/>
                      <a:pt x="3" y="3"/>
                    </a:cubicBezTo>
                    <a:cubicBezTo>
                      <a:pt x="3" y="3"/>
                      <a:pt x="3" y="3"/>
                      <a:pt x="3" y="3"/>
                    </a:cubicBezTo>
                    <a:cubicBezTo>
                      <a:pt x="2" y="3"/>
                      <a:pt x="3" y="3"/>
                      <a:pt x="3" y="2"/>
                    </a:cubicBezTo>
                    <a:cubicBezTo>
                      <a:pt x="3" y="3"/>
                      <a:pt x="2" y="2"/>
                      <a:pt x="2" y="1"/>
                    </a:cubicBezTo>
                    <a:cubicBezTo>
                      <a:pt x="2" y="2"/>
                      <a:pt x="1" y="1"/>
                      <a:pt x="1" y="1"/>
                    </a:cubicBezTo>
                    <a:cubicBezTo>
                      <a:pt x="2" y="1"/>
                      <a:pt x="2" y="1"/>
                      <a:pt x="2" y="1"/>
                    </a:cubicBezTo>
                    <a:cubicBezTo>
                      <a:pt x="2" y="1"/>
                      <a:pt x="2" y="1"/>
                      <a:pt x="2" y="1"/>
                    </a:cubicBezTo>
                    <a:cubicBezTo>
                      <a:pt x="2" y="1"/>
                      <a:pt x="1" y="1"/>
                      <a:pt x="1" y="0"/>
                    </a:cubicBezTo>
                    <a:cubicBezTo>
                      <a:pt x="0" y="1"/>
                      <a:pt x="2" y="2"/>
                      <a:pt x="2"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7" name="Rectangle 2033"/>
              <p:cNvSpPr>
                <a:spLocks noChangeArrowheads="1"/>
              </p:cNvSpPr>
              <p:nvPr/>
            </p:nvSpPr>
            <p:spPr bwMode="auto">
              <a:xfrm>
                <a:off x="1275" y="273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8" name="Freeform 2034"/>
              <p:cNvSpPr/>
              <p:nvPr/>
            </p:nvSpPr>
            <p:spPr bwMode="auto">
              <a:xfrm>
                <a:off x="1304" y="2714"/>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89" name="Freeform 2035"/>
              <p:cNvSpPr/>
              <p:nvPr/>
            </p:nvSpPr>
            <p:spPr bwMode="auto">
              <a:xfrm>
                <a:off x="1301" y="2709"/>
                <a:ext cx="3" cy="7"/>
              </a:xfrm>
              <a:custGeom>
                <a:avLst/>
                <a:gdLst>
                  <a:gd name="T0" fmla="*/ 1 w 1"/>
                  <a:gd name="T1" fmla="*/ 0 h 3"/>
                  <a:gd name="T2" fmla="*/ 1 w 1"/>
                  <a:gd name="T3" fmla="*/ 1 h 3"/>
                  <a:gd name="T4" fmla="*/ 0 w 1"/>
                  <a:gd name="T5" fmla="*/ 3 h 3"/>
                  <a:gd name="T6" fmla="*/ 1 w 1"/>
                  <a:gd name="T7" fmla="*/ 1 h 3"/>
                  <a:gd name="T8" fmla="*/ 1 w 1"/>
                  <a:gd name="T9" fmla="*/ 2 h 3"/>
                  <a:gd name="T10" fmla="*/ 1 w 1"/>
                  <a:gd name="T11" fmla="*/ 1 h 3"/>
                  <a:gd name="T12" fmla="*/ 1 w 1"/>
                  <a:gd name="T13" fmla="*/ 1 h 3"/>
                  <a:gd name="T14" fmla="*/ 1 w 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0"/>
                    </a:moveTo>
                    <a:cubicBezTo>
                      <a:pt x="1" y="1"/>
                      <a:pt x="1" y="1"/>
                      <a:pt x="1" y="1"/>
                    </a:cubicBezTo>
                    <a:cubicBezTo>
                      <a:pt x="1" y="2"/>
                      <a:pt x="1" y="2"/>
                      <a:pt x="0" y="3"/>
                    </a:cubicBezTo>
                    <a:cubicBezTo>
                      <a:pt x="0" y="3"/>
                      <a:pt x="1" y="2"/>
                      <a:pt x="1" y="1"/>
                    </a:cubicBezTo>
                    <a:cubicBezTo>
                      <a:pt x="1" y="1"/>
                      <a:pt x="1" y="2"/>
                      <a:pt x="1" y="2"/>
                    </a:cubicBezTo>
                    <a:cubicBezTo>
                      <a:pt x="1" y="1"/>
                      <a:pt x="1" y="2"/>
                      <a:pt x="1" y="1"/>
                    </a:cubicBezTo>
                    <a:cubicBezTo>
                      <a:pt x="1" y="0"/>
                      <a:pt x="1" y="1"/>
                      <a:pt x="1" y="1"/>
                    </a:cubicBezTo>
                    <a:lnTo>
                      <a:pt x="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0" name="Freeform 2036"/>
              <p:cNvSpPr/>
              <p:nvPr/>
            </p:nvSpPr>
            <p:spPr bwMode="auto">
              <a:xfrm>
                <a:off x="1304" y="271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1" name="Freeform 2037"/>
              <p:cNvSpPr/>
              <p:nvPr/>
            </p:nvSpPr>
            <p:spPr bwMode="auto">
              <a:xfrm>
                <a:off x="1301" y="2712"/>
                <a:ext cx="3"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2" name="Freeform 2038"/>
              <p:cNvSpPr/>
              <p:nvPr/>
            </p:nvSpPr>
            <p:spPr bwMode="auto">
              <a:xfrm>
                <a:off x="1301" y="2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3" name="Freeform 2039"/>
              <p:cNvSpPr/>
              <p:nvPr/>
            </p:nvSpPr>
            <p:spPr bwMode="auto">
              <a:xfrm>
                <a:off x="1301" y="2712"/>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0"/>
                      <a:pt x="0" y="0"/>
                    </a:cubicBezTo>
                    <a:cubicBezTo>
                      <a:pt x="1" y="0"/>
                      <a:pt x="0" y="1"/>
                      <a:pt x="1" y="0"/>
                    </a:cubicBezTo>
                    <a:cubicBezTo>
                      <a:pt x="1" y="0"/>
                      <a:pt x="1" y="0"/>
                      <a:pt x="1" y="0"/>
                    </a:cubicBezTo>
                    <a:cubicBezTo>
                      <a:pt x="1"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4" name="Freeform 2040"/>
              <p:cNvSpPr/>
              <p:nvPr/>
            </p:nvSpPr>
            <p:spPr bwMode="auto">
              <a:xfrm>
                <a:off x="1301" y="27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5" name="Rectangle 2041"/>
              <p:cNvSpPr>
                <a:spLocks noChangeArrowheads="1"/>
              </p:cNvSpPr>
              <p:nvPr/>
            </p:nvSpPr>
            <p:spPr bwMode="auto">
              <a:xfrm>
                <a:off x="1301"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96" name="Freeform 2042"/>
              <p:cNvSpPr/>
              <p:nvPr/>
            </p:nvSpPr>
            <p:spPr bwMode="auto">
              <a:xfrm>
                <a:off x="1301" y="2709"/>
                <a:ext cx="0" cy="5"/>
              </a:xfrm>
              <a:custGeom>
                <a:avLst/>
                <a:gdLst>
                  <a:gd name="T0" fmla="*/ 2 h 2"/>
                  <a:gd name="T1" fmla="*/ 1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cubicBezTo>
                      <a:pt x="0" y="1"/>
                      <a:pt x="0" y="2"/>
                      <a:pt x="0" y="1"/>
                    </a:cubicBezTo>
                    <a:cubicBezTo>
                      <a:pt x="0" y="1"/>
                      <a:pt x="0" y="1"/>
                      <a:pt x="0" y="0"/>
                    </a:cubicBezTo>
                    <a:cubicBezTo>
                      <a:pt x="0" y="0"/>
                      <a:pt x="0" y="0"/>
                      <a:pt x="0" y="0"/>
                    </a:cubicBezTo>
                    <a:cubicBezTo>
                      <a:pt x="0" y="1"/>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7" name="Freeform 2043"/>
              <p:cNvSpPr/>
              <p:nvPr/>
            </p:nvSpPr>
            <p:spPr bwMode="auto">
              <a:xfrm>
                <a:off x="1301" y="270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8" name="Freeform 2044"/>
              <p:cNvSpPr/>
              <p:nvPr/>
            </p:nvSpPr>
            <p:spPr bwMode="auto">
              <a:xfrm>
                <a:off x="1301" y="2707"/>
                <a:ext cx="0" cy="5"/>
              </a:xfrm>
              <a:custGeom>
                <a:avLst/>
                <a:gdLst>
                  <a:gd name="T0" fmla="*/ 2 h 2"/>
                  <a:gd name="T1" fmla="*/ 1 h 2"/>
                  <a:gd name="T2" fmla="*/ 2 h 2"/>
                  <a:gd name="T3" fmla="*/ 2 h 2"/>
                  <a:gd name="T4" fmla="*/ 2 h 2"/>
                  <a:gd name="T5" fmla="*/ 2 h 2"/>
                  <a:gd name="T6" fmla="*/ 2 h 2"/>
                  <a:gd name="T7" fmla="*/ 1 h 2"/>
                  <a:gd name="T8" fmla="*/ 1 h 2"/>
                  <a:gd name="T9" fmla="*/ 1 h 2"/>
                  <a:gd name="T10" fmla="*/ 0 h 2"/>
                  <a:gd name="T11" fmla="*/ 2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Lst>
                <a:rect l="0" t="0" r="r" b="b"/>
                <a:pathLst>
                  <a:path h="2">
                    <a:moveTo>
                      <a:pt x="0" y="2"/>
                    </a:moveTo>
                    <a:cubicBezTo>
                      <a:pt x="0" y="1"/>
                      <a:pt x="0" y="1"/>
                      <a:pt x="0" y="1"/>
                    </a:cubicBezTo>
                    <a:cubicBezTo>
                      <a:pt x="0" y="1"/>
                      <a:pt x="0" y="2"/>
                      <a:pt x="0" y="2"/>
                    </a:cubicBezTo>
                    <a:cubicBezTo>
                      <a:pt x="0" y="2"/>
                      <a:pt x="0" y="1"/>
                      <a:pt x="0" y="2"/>
                    </a:cubicBezTo>
                    <a:cubicBezTo>
                      <a:pt x="0" y="2"/>
                      <a:pt x="0" y="2"/>
                      <a:pt x="0" y="2"/>
                    </a:cubicBezTo>
                    <a:cubicBezTo>
                      <a:pt x="0" y="2"/>
                      <a:pt x="0" y="2"/>
                      <a:pt x="0" y="2"/>
                    </a:cubicBezTo>
                    <a:cubicBezTo>
                      <a:pt x="0" y="2"/>
                      <a:pt x="0" y="2"/>
                      <a:pt x="0" y="2"/>
                    </a:cubicBezTo>
                    <a:cubicBezTo>
                      <a:pt x="0" y="1"/>
                      <a:pt x="0" y="1"/>
                      <a:pt x="0" y="1"/>
                    </a:cubicBezTo>
                    <a:cubicBezTo>
                      <a:pt x="0" y="1"/>
                      <a:pt x="0" y="2"/>
                      <a:pt x="0" y="1"/>
                    </a:cubicBezTo>
                    <a:cubicBezTo>
                      <a:pt x="0" y="1"/>
                      <a:pt x="0" y="1"/>
                      <a:pt x="0" y="1"/>
                    </a:cubicBezTo>
                    <a:cubicBezTo>
                      <a:pt x="0" y="1"/>
                      <a:pt x="0" y="0"/>
                      <a:pt x="0" y="0"/>
                    </a:cubicBezTo>
                    <a:cubicBezTo>
                      <a:pt x="0" y="0"/>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9" name="Rectangle 2045"/>
              <p:cNvSpPr>
                <a:spLocks noChangeArrowheads="1"/>
              </p:cNvSpPr>
              <p:nvPr/>
            </p:nvSpPr>
            <p:spPr bwMode="auto">
              <a:xfrm>
                <a:off x="1301" y="2709"/>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0" name="Freeform 2046"/>
              <p:cNvSpPr/>
              <p:nvPr/>
            </p:nvSpPr>
            <p:spPr bwMode="auto">
              <a:xfrm>
                <a:off x="1299" y="2707"/>
                <a:ext cx="2" cy="5"/>
              </a:xfrm>
              <a:custGeom>
                <a:avLst/>
                <a:gdLst>
                  <a:gd name="T0" fmla="*/ 0 w 1"/>
                  <a:gd name="T1" fmla="*/ 2 h 2"/>
                  <a:gd name="T2" fmla="*/ 1 w 1"/>
                  <a:gd name="T3" fmla="*/ 2 h 2"/>
                  <a:gd name="T4" fmla="*/ 1 w 1"/>
                  <a:gd name="T5" fmla="*/ 2 h 2"/>
                  <a:gd name="T6" fmla="*/ 1 w 1"/>
                  <a:gd name="T7" fmla="*/ 1 h 2"/>
                  <a:gd name="T8" fmla="*/ 1 w 1"/>
                  <a:gd name="T9" fmla="*/ 2 h 2"/>
                  <a:gd name="T10" fmla="*/ 1 w 1"/>
                  <a:gd name="T11" fmla="*/ 0 h 2"/>
                  <a:gd name="T12" fmla="*/ 1 w 1"/>
                  <a:gd name="T13" fmla="*/ 1 h 2"/>
                  <a:gd name="T14" fmla="*/ 1 w 1"/>
                  <a:gd name="T15" fmla="*/ 1 h 2"/>
                  <a:gd name="T16" fmla="*/ 0 w 1"/>
                  <a:gd name="T17" fmla="*/ 1 h 2"/>
                  <a:gd name="T18" fmla="*/ 0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1" y="2"/>
                      <a:pt x="1" y="2"/>
                      <a:pt x="1" y="2"/>
                    </a:cubicBezTo>
                    <a:cubicBezTo>
                      <a:pt x="1" y="2"/>
                      <a:pt x="1" y="2"/>
                      <a:pt x="1" y="2"/>
                    </a:cubicBezTo>
                    <a:cubicBezTo>
                      <a:pt x="1" y="1"/>
                      <a:pt x="1" y="1"/>
                      <a:pt x="1" y="1"/>
                    </a:cubicBezTo>
                    <a:cubicBezTo>
                      <a:pt x="1" y="0"/>
                      <a:pt x="1" y="2"/>
                      <a:pt x="1" y="2"/>
                    </a:cubicBezTo>
                    <a:cubicBezTo>
                      <a:pt x="0" y="1"/>
                      <a:pt x="1" y="1"/>
                      <a:pt x="1" y="0"/>
                    </a:cubicBezTo>
                    <a:cubicBezTo>
                      <a:pt x="1" y="1"/>
                      <a:pt x="1" y="1"/>
                      <a:pt x="1" y="1"/>
                    </a:cubicBezTo>
                    <a:cubicBezTo>
                      <a:pt x="1" y="0"/>
                      <a:pt x="1" y="1"/>
                      <a:pt x="1" y="1"/>
                    </a:cubicBezTo>
                    <a:cubicBezTo>
                      <a:pt x="1" y="1"/>
                      <a:pt x="0" y="1"/>
                      <a:pt x="0" y="1"/>
                    </a:cubicBezTo>
                    <a:cubicBezTo>
                      <a:pt x="0" y="1"/>
                      <a:pt x="0" y="1"/>
                      <a:pt x="0" y="1"/>
                    </a:cubicBezTo>
                    <a:cubicBezTo>
                      <a:pt x="0" y="2"/>
                      <a:pt x="0" y="2"/>
                      <a:pt x="0"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1" name="Freeform 2047"/>
              <p:cNvSpPr/>
              <p:nvPr/>
            </p:nvSpPr>
            <p:spPr bwMode="auto">
              <a:xfrm>
                <a:off x="1299" y="2712"/>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2" name="Freeform 2048"/>
              <p:cNvSpPr/>
              <p:nvPr/>
            </p:nvSpPr>
            <p:spPr bwMode="auto">
              <a:xfrm>
                <a:off x="1299" y="2709"/>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3" name="Rectangle 2049"/>
              <p:cNvSpPr>
                <a:spLocks noChangeArrowheads="1"/>
              </p:cNvSpPr>
              <p:nvPr/>
            </p:nvSpPr>
            <p:spPr bwMode="auto">
              <a:xfrm>
                <a:off x="1299" y="271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4" name="Freeform 2050"/>
              <p:cNvSpPr/>
              <p:nvPr/>
            </p:nvSpPr>
            <p:spPr bwMode="auto">
              <a:xfrm>
                <a:off x="1294" y="2707"/>
                <a:ext cx="5" cy="7"/>
              </a:xfrm>
              <a:custGeom>
                <a:avLst/>
                <a:gdLst>
                  <a:gd name="T0" fmla="*/ 1 w 2"/>
                  <a:gd name="T1" fmla="*/ 0 h 3"/>
                  <a:gd name="T2" fmla="*/ 1 w 2"/>
                  <a:gd name="T3" fmla="*/ 1 h 3"/>
                  <a:gd name="T4" fmla="*/ 0 w 2"/>
                  <a:gd name="T5" fmla="*/ 1 h 3"/>
                  <a:gd name="T6" fmla="*/ 0 w 2"/>
                  <a:gd name="T7" fmla="*/ 2 h 3"/>
                  <a:gd name="T8" fmla="*/ 0 w 2"/>
                  <a:gd name="T9" fmla="*/ 2 h 3"/>
                  <a:gd name="T10" fmla="*/ 0 w 2"/>
                  <a:gd name="T11" fmla="*/ 2 h 3"/>
                  <a:gd name="T12" fmla="*/ 0 w 2"/>
                  <a:gd name="T13" fmla="*/ 2 h 3"/>
                  <a:gd name="T14" fmla="*/ 1 w 2"/>
                  <a:gd name="T15" fmla="*/ 2 h 3"/>
                  <a:gd name="T16" fmla="*/ 2 w 2"/>
                  <a:gd name="T17" fmla="*/ 2 h 3"/>
                  <a:gd name="T18" fmla="*/ 2 w 2"/>
                  <a:gd name="T19" fmla="*/ 1 h 3"/>
                  <a:gd name="T20" fmla="*/ 2 w 2"/>
                  <a:gd name="T21" fmla="*/ 2 h 3"/>
                  <a:gd name="T22" fmla="*/ 2 w 2"/>
                  <a:gd name="T23" fmla="*/ 2 h 3"/>
                  <a:gd name="T24" fmla="*/ 2 w 2"/>
                  <a:gd name="T25" fmla="*/ 2 h 3"/>
                  <a:gd name="T26" fmla="*/ 2 w 2"/>
                  <a:gd name="T27" fmla="*/ 1 h 3"/>
                  <a:gd name="T28" fmla="*/ 2 w 2"/>
                  <a:gd name="T29" fmla="*/ 2 h 3"/>
                  <a:gd name="T30" fmla="*/ 2 w 2"/>
                  <a:gd name="T31" fmla="*/ 2 h 3"/>
                  <a:gd name="T32" fmla="*/ 2 w 2"/>
                  <a:gd name="T33" fmla="*/ 1 h 3"/>
                  <a:gd name="T34" fmla="*/ 2 w 2"/>
                  <a:gd name="T35" fmla="*/ 0 h 3"/>
                  <a:gd name="T36" fmla="*/ 2 w 2"/>
                  <a:gd name="T37" fmla="*/ 2 h 3"/>
                  <a:gd name="T38" fmla="*/ 2 w 2"/>
                  <a:gd name="T39" fmla="*/ 1 h 3"/>
                  <a:gd name="T40" fmla="*/ 2 w 2"/>
                  <a:gd name="T41" fmla="*/ 0 h 3"/>
                  <a:gd name="T42" fmla="*/ 1 w 2"/>
                  <a:gd name="T43" fmla="*/ 1 h 3"/>
                  <a:gd name="T44" fmla="*/ 1 w 2"/>
                  <a:gd name="T45" fmla="*/ 1 h 3"/>
                  <a:gd name="T46" fmla="*/ 1 w 2"/>
                  <a:gd name="T47" fmla="*/ 1 h 3"/>
                  <a:gd name="T48" fmla="*/ 1 w 2"/>
                  <a:gd name="T49" fmla="*/ 1 h 3"/>
                  <a:gd name="T50" fmla="*/ 1 w 2"/>
                  <a:gd name="T51" fmla="*/ 2 h 3"/>
                  <a:gd name="T52" fmla="*/ 1 w 2"/>
                  <a:gd name="T53" fmla="*/ 0 h 3"/>
                  <a:gd name="T54" fmla="*/ 1 w 2"/>
                  <a:gd name="T55" fmla="*/ 1 h 3"/>
                  <a:gd name="T56" fmla="*/ 1 w 2"/>
                  <a:gd name="T57" fmla="*/ 1 h 3"/>
                  <a:gd name="T58" fmla="*/ 1 w 2"/>
                  <a:gd name="T59" fmla="*/ 0 h 3"/>
                  <a:gd name="T60" fmla="*/ 1 w 2"/>
                  <a:gd name="T61" fmla="*/ 1 h 3"/>
                  <a:gd name="T62" fmla="*/ 1 w 2"/>
                  <a:gd name="T63" fmla="*/ 1 h 3"/>
                  <a:gd name="T64" fmla="*/ 1 w 2"/>
                  <a:gd name="T65" fmla="*/ 1 h 3"/>
                  <a:gd name="T66" fmla="*/ 1 w 2"/>
                  <a:gd name="T67" fmla="*/ 0 h 3"/>
                  <a:gd name="T68" fmla="*/ 1 w 2"/>
                  <a:gd name="T69" fmla="*/ 0 h 3"/>
                  <a:gd name="T70" fmla="*/ 1 w 2"/>
                  <a:gd name="T71" fmla="*/ 1 h 3"/>
                  <a:gd name="T72" fmla="*/ 1 w 2"/>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 h="3">
                    <a:moveTo>
                      <a:pt x="1" y="0"/>
                    </a:moveTo>
                    <a:cubicBezTo>
                      <a:pt x="1" y="0"/>
                      <a:pt x="1" y="1"/>
                      <a:pt x="1" y="1"/>
                    </a:cubicBezTo>
                    <a:cubicBezTo>
                      <a:pt x="1" y="1"/>
                      <a:pt x="1" y="1"/>
                      <a:pt x="0" y="1"/>
                    </a:cubicBezTo>
                    <a:cubicBezTo>
                      <a:pt x="0" y="2"/>
                      <a:pt x="0" y="2"/>
                      <a:pt x="0" y="2"/>
                    </a:cubicBezTo>
                    <a:cubicBezTo>
                      <a:pt x="0" y="2"/>
                      <a:pt x="0" y="2"/>
                      <a:pt x="0" y="2"/>
                    </a:cubicBezTo>
                    <a:cubicBezTo>
                      <a:pt x="0" y="2"/>
                      <a:pt x="0" y="2"/>
                      <a:pt x="0" y="2"/>
                    </a:cubicBezTo>
                    <a:cubicBezTo>
                      <a:pt x="0" y="2"/>
                      <a:pt x="1" y="2"/>
                      <a:pt x="0" y="2"/>
                    </a:cubicBezTo>
                    <a:cubicBezTo>
                      <a:pt x="0" y="2"/>
                      <a:pt x="1" y="2"/>
                      <a:pt x="1" y="2"/>
                    </a:cubicBezTo>
                    <a:cubicBezTo>
                      <a:pt x="1" y="2"/>
                      <a:pt x="1" y="2"/>
                      <a:pt x="2" y="2"/>
                    </a:cubicBezTo>
                    <a:cubicBezTo>
                      <a:pt x="2" y="1"/>
                      <a:pt x="2" y="1"/>
                      <a:pt x="2" y="1"/>
                    </a:cubicBezTo>
                    <a:cubicBezTo>
                      <a:pt x="2" y="2"/>
                      <a:pt x="2" y="1"/>
                      <a:pt x="2" y="2"/>
                    </a:cubicBezTo>
                    <a:cubicBezTo>
                      <a:pt x="2" y="2"/>
                      <a:pt x="2" y="2"/>
                      <a:pt x="2" y="2"/>
                    </a:cubicBezTo>
                    <a:cubicBezTo>
                      <a:pt x="2" y="3"/>
                      <a:pt x="2" y="2"/>
                      <a:pt x="2" y="2"/>
                    </a:cubicBezTo>
                    <a:cubicBezTo>
                      <a:pt x="2" y="2"/>
                      <a:pt x="2" y="1"/>
                      <a:pt x="2" y="1"/>
                    </a:cubicBezTo>
                    <a:cubicBezTo>
                      <a:pt x="2" y="2"/>
                      <a:pt x="2" y="1"/>
                      <a:pt x="2" y="2"/>
                    </a:cubicBezTo>
                    <a:cubicBezTo>
                      <a:pt x="2" y="3"/>
                      <a:pt x="2" y="1"/>
                      <a:pt x="2" y="2"/>
                    </a:cubicBezTo>
                    <a:cubicBezTo>
                      <a:pt x="2" y="1"/>
                      <a:pt x="2" y="1"/>
                      <a:pt x="2" y="1"/>
                    </a:cubicBezTo>
                    <a:cubicBezTo>
                      <a:pt x="2" y="0"/>
                      <a:pt x="2" y="1"/>
                      <a:pt x="2" y="0"/>
                    </a:cubicBezTo>
                    <a:cubicBezTo>
                      <a:pt x="2" y="0"/>
                      <a:pt x="2" y="1"/>
                      <a:pt x="2" y="2"/>
                    </a:cubicBezTo>
                    <a:cubicBezTo>
                      <a:pt x="2" y="1"/>
                      <a:pt x="2" y="1"/>
                      <a:pt x="2" y="1"/>
                    </a:cubicBezTo>
                    <a:cubicBezTo>
                      <a:pt x="2" y="1"/>
                      <a:pt x="1" y="1"/>
                      <a:pt x="2" y="0"/>
                    </a:cubicBezTo>
                    <a:cubicBezTo>
                      <a:pt x="2" y="1"/>
                      <a:pt x="2" y="0"/>
                      <a:pt x="1" y="1"/>
                    </a:cubicBezTo>
                    <a:cubicBezTo>
                      <a:pt x="1" y="1"/>
                      <a:pt x="1" y="1"/>
                      <a:pt x="1" y="1"/>
                    </a:cubicBezTo>
                    <a:cubicBezTo>
                      <a:pt x="1" y="1"/>
                      <a:pt x="1" y="1"/>
                      <a:pt x="1" y="1"/>
                    </a:cubicBezTo>
                    <a:cubicBezTo>
                      <a:pt x="1" y="1"/>
                      <a:pt x="1" y="1"/>
                      <a:pt x="1" y="1"/>
                    </a:cubicBezTo>
                    <a:cubicBezTo>
                      <a:pt x="1" y="1"/>
                      <a:pt x="1" y="1"/>
                      <a:pt x="1" y="2"/>
                    </a:cubicBezTo>
                    <a:cubicBezTo>
                      <a:pt x="1" y="0"/>
                      <a:pt x="1" y="0"/>
                      <a:pt x="1" y="0"/>
                    </a:cubicBezTo>
                    <a:cubicBezTo>
                      <a:pt x="1" y="1"/>
                      <a:pt x="1" y="1"/>
                      <a:pt x="1" y="1"/>
                    </a:cubicBezTo>
                    <a:cubicBezTo>
                      <a:pt x="1" y="1"/>
                      <a:pt x="1" y="1"/>
                      <a:pt x="1" y="1"/>
                    </a:cubicBezTo>
                    <a:cubicBezTo>
                      <a:pt x="1" y="1"/>
                      <a:pt x="1" y="1"/>
                      <a:pt x="1" y="0"/>
                    </a:cubicBezTo>
                    <a:cubicBezTo>
                      <a:pt x="1" y="0"/>
                      <a:pt x="1" y="1"/>
                      <a:pt x="1" y="1"/>
                    </a:cubicBezTo>
                    <a:cubicBezTo>
                      <a:pt x="1" y="1"/>
                      <a:pt x="1" y="1"/>
                      <a:pt x="1" y="1"/>
                    </a:cubicBezTo>
                    <a:cubicBezTo>
                      <a:pt x="1" y="2"/>
                      <a:pt x="1" y="1"/>
                      <a:pt x="1" y="1"/>
                    </a:cubicBezTo>
                    <a:cubicBezTo>
                      <a:pt x="1" y="0"/>
                      <a:pt x="1" y="0"/>
                      <a:pt x="1" y="0"/>
                    </a:cubicBezTo>
                    <a:cubicBezTo>
                      <a:pt x="1" y="0"/>
                      <a:pt x="1" y="0"/>
                      <a:pt x="1" y="0"/>
                    </a:cubicBezTo>
                    <a:cubicBezTo>
                      <a:pt x="1" y="1"/>
                      <a:pt x="1" y="1"/>
                      <a:pt x="1" y="1"/>
                    </a:cubicBezTo>
                    <a:cubicBezTo>
                      <a:pt x="1"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5" name="Freeform 2051"/>
              <p:cNvSpPr/>
              <p:nvPr/>
            </p:nvSpPr>
            <p:spPr bwMode="auto">
              <a:xfrm>
                <a:off x="1296" y="2704"/>
                <a:ext cx="3" cy="3"/>
              </a:xfrm>
              <a:custGeom>
                <a:avLst/>
                <a:gdLst>
                  <a:gd name="T0" fmla="*/ 0 w 3"/>
                  <a:gd name="T1" fmla="*/ 3 h 3"/>
                  <a:gd name="T2" fmla="*/ 3 w 3"/>
                  <a:gd name="T3" fmla="*/ 0 h 3"/>
                  <a:gd name="T4" fmla="*/ 3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0"/>
                    </a:lnTo>
                    <a:lnTo>
                      <a:pt x="0" y="3"/>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6" name="Freeform 2052"/>
              <p:cNvSpPr/>
              <p:nvPr/>
            </p:nvSpPr>
            <p:spPr bwMode="auto">
              <a:xfrm>
                <a:off x="1296" y="27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7" name="Rectangle 2053"/>
              <p:cNvSpPr>
                <a:spLocks noChangeArrowheads="1"/>
              </p:cNvSpPr>
              <p:nvPr/>
            </p:nvSpPr>
            <p:spPr bwMode="auto">
              <a:xfrm>
                <a:off x="1294" y="2712"/>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08" name="Freeform 2054"/>
              <p:cNvSpPr/>
              <p:nvPr/>
            </p:nvSpPr>
            <p:spPr bwMode="auto">
              <a:xfrm>
                <a:off x="1296" y="270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9" name="Freeform 2055"/>
              <p:cNvSpPr/>
              <p:nvPr/>
            </p:nvSpPr>
            <p:spPr bwMode="auto">
              <a:xfrm>
                <a:off x="1299" y="27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0" name="Rectangle 2056"/>
              <p:cNvSpPr>
                <a:spLocks noChangeArrowheads="1"/>
              </p:cNvSpPr>
              <p:nvPr/>
            </p:nvSpPr>
            <p:spPr bwMode="auto">
              <a:xfrm>
                <a:off x="1296" y="2707"/>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11" name="Freeform 2057"/>
              <p:cNvSpPr/>
              <p:nvPr/>
            </p:nvSpPr>
            <p:spPr bwMode="auto">
              <a:xfrm>
                <a:off x="1289" y="2702"/>
                <a:ext cx="10" cy="17"/>
              </a:xfrm>
              <a:custGeom>
                <a:avLst/>
                <a:gdLst>
                  <a:gd name="T0" fmla="*/ 3 w 4"/>
                  <a:gd name="T1" fmla="*/ 4 h 7"/>
                  <a:gd name="T2" fmla="*/ 3 w 4"/>
                  <a:gd name="T3" fmla="*/ 4 h 7"/>
                  <a:gd name="T4" fmla="*/ 2 w 4"/>
                  <a:gd name="T5" fmla="*/ 5 h 7"/>
                  <a:gd name="T6" fmla="*/ 2 w 4"/>
                  <a:gd name="T7" fmla="*/ 4 h 7"/>
                  <a:gd name="T8" fmla="*/ 1 w 4"/>
                  <a:gd name="T9" fmla="*/ 5 h 7"/>
                  <a:gd name="T10" fmla="*/ 2 w 4"/>
                  <a:gd name="T11" fmla="*/ 4 h 7"/>
                  <a:gd name="T12" fmla="*/ 1 w 4"/>
                  <a:gd name="T13" fmla="*/ 5 h 7"/>
                  <a:gd name="T14" fmla="*/ 2 w 4"/>
                  <a:gd name="T15" fmla="*/ 4 h 7"/>
                  <a:gd name="T16" fmla="*/ 2 w 4"/>
                  <a:gd name="T17" fmla="*/ 4 h 7"/>
                  <a:gd name="T18" fmla="*/ 2 w 4"/>
                  <a:gd name="T19" fmla="*/ 4 h 7"/>
                  <a:gd name="T20" fmla="*/ 2 w 4"/>
                  <a:gd name="T21" fmla="*/ 3 h 7"/>
                  <a:gd name="T22" fmla="*/ 3 w 4"/>
                  <a:gd name="T23" fmla="*/ 2 h 7"/>
                  <a:gd name="T24" fmla="*/ 2 w 4"/>
                  <a:gd name="T25" fmla="*/ 3 h 7"/>
                  <a:gd name="T26" fmla="*/ 3 w 4"/>
                  <a:gd name="T27" fmla="*/ 2 h 7"/>
                  <a:gd name="T28" fmla="*/ 1 w 4"/>
                  <a:gd name="T29" fmla="*/ 5 h 7"/>
                  <a:gd name="T30" fmla="*/ 0 w 4"/>
                  <a:gd name="T31" fmla="*/ 6 h 7"/>
                  <a:gd name="T32" fmla="*/ 1 w 4"/>
                  <a:gd name="T33" fmla="*/ 5 h 7"/>
                  <a:gd name="T34" fmla="*/ 1 w 4"/>
                  <a:gd name="T35" fmla="*/ 6 h 7"/>
                  <a:gd name="T36" fmla="*/ 1 w 4"/>
                  <a:gd name="T37" fmla="*/ 5 h 7"/>
                  <a:gd name="T38" fmla="*/ 1 w 4"/>
                  <a:gd name="T39" fmla="*/ 6 h 7"/>
                  <a:gd name="T40" fmla="*/ 1 w 4"/>
                  <a:gd name="T41" fmla="*/ 5 h 7"/>
                  <a:gd name="T42" fmla="*/ 1 w 4"/>
                  <a:gd name="T43" fmla="*/ 6 h 7"/>
                  <a:gd name="T44" fmla="*/ 1 w 4"/>
                  <a:gd name="T45" fmla="*/ 6 h 7"/>
                  <a:gd name="T46" fmla="*/ 1 w 4"/>
                  <a:gd name="T47" fmla="*/ 6 h 7"/>
                  <a:gd name="T48" fmla="*/ 2 w 4"/>
                  <a:gd name="T49" fmla="*/ 5 h 7"/>
                  <a:gd name="T50" fmla="*/ 1 w 4"/>
                  <a:gd name="T51" fmla="*/ 6 h 7"/>
                  <a:gd name="T52" fmla="*/ 1 w 4"/>
                  <a:gd name="T53" fmla="*/ 6 h 7"/>
                  <a:gd name="T54" fmla="*/ 1 w 4"/>
                  <a:gd name="T55" fmla="*/ 6 h 7"/>
                  <a:gd name="T56" fmla="*/ 2 w 4"/>
                  <a:gd name="T57" fmla="*/ 6 h 7"/>
                  <a:gd name="T58" fmla="*/ 2 w 4"/>
                  <a:gd name="T59" fmla="*/ 5 h 7"/>
                  <a:gd name="T60" fmla="*/ 2 w 4"/>
                  <a:gd name="T61" fmla="*/ 5 h 7"/>
                  <a:gd name="T62" fmla="*/ 2 w 4"/>
                  <a:gd name="T63" fmla="*/ 5 h 7"/>
                  <a:gd name="T64" fmla="*/ 3 w 4"/>
                  <a:gd name="T65" fmla="*/ 5 h 7"/>
                  <a:gd name="T66" fmla="*/ 2 w 4"/>
                  <a:gd name="T67" fmla="*/ 5 h 7"/>
                  <a:gd name="T68" fmla="*/ 3 w 4"/>
                  <a:gd name="T6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7">
                    <a:moveTo>
                      <a:pt x="3" y="4"/>
                    </a:moveTo>
                    <a:cubicBezTo>
                      <a:pt x="3" y="4"/>
                      <a:pt x="3" y="4"/>
                      <a:pt x="3" y="4"/>
                    </a:cubicBezTo>
                    <a:cubicBezTo>
                      <a:pt x="2" y="4"/>
                      <a:pt x="2" y="5"/>
                      <a:pt x="2" y="5"/>
                    </a:cubicBezTo>
                    <a:cubicBezTo>
                      <a:pt x="2" y="4"/>
                      <a:pt x="2" y="4"/>
                      <a:pt x="2" y="4"/>
                    </a:cubicBezTo>
                    <a:cubicBezTo>
                      <a:pt x="2" y="4"/>
                      <a:pt x="2" y="4"/>
                      <a:pt x="1" y="5"/>
                    </a:cubicBezTo>
                    <a:cubicBezTo>
                      <a:pt x="2" y="4"/>
                      <a:pt x="2" y="4"/>
                      <a:pt x="2" y="4"/>
                    </a:cubicBezTo>
                    <a:cubicBezTo>
                      <a:pt x="2" y="4"/>
                      <a:pt x="1" y="6"/>
                      <a:pt x="1" y="5"/>
                    </a:cubicBezTo>
                    <a:cubicBezTo>
                      <a:pt x="1" y="5"/>
                      <a:pt x="1" y="5"/>
                      <a:pt x="2" y="4"/>
                    </a:cubicBezTo>
                    <a:cubicBezTo>
                      <a:pt x="2" y="4"/>
                      <a:pt x="2" y="4"/>
                      <a:pt x="2" y="4"/>
                    </a:cubicBezTo>
                    <a:cubicBezTo>
                      <a:pt x="1" y="5"/>
                      <a:pt x="2" y="4"/>
                      <a:pt x="2" y="4"/>
                    </a:cubicBezTo>
                    <a:cubicBezTo>
                      <a:pt x="2" y="4"/>
                      <a:pt x="2" y="3"/>
                      <a:pt x="2" y="3"/>
                    </a:cubicBezTo>
                    <a:cubicBezTo>
                      <a:pt x="2" y="3"/>
                      <a:pt x="3" y="3"/>
                      <a:pt x="3" y="2"/>
                    </a:cubicBezTo>
                    <a:cubicBezTo>
                      <a:pt x="3" y="3"/>
                      <a:pt x="3" y="2"/>
                      <a:pt x="2" y="3"/>
                    </a:cubicBezTo>
                    <a:cubicBezTo>
                      <a:pt x="3" y="2"/>
                      <a:pt x="3" y="3"/>
                      <a:pt x="3" y="2"/>
                    </a:cubicBezTo>
                    <a:cubicBezTo>
                      <a:pt x="2" y="4"/>
                      <a:pt x="4" y="0"/>
                      <a:pt x="1" y="5"/>
                    </a:cubicBezTo>
                    <a:cubicBezTo>
                      <a:pt x="0" y="6"/>
                      <a:pt x="0" y="6"/>
                      <a:pt x="0" y="6"/>
                    </a:cubicBezTo>
                    <a:cubicBezTo>
                      <a:pt x="1" y="6"/>
                      <a:pt x="1" y="5"/>
                      <a:pt x="1" y="5"/>
                    </a:cubicBezTo>
                    <a:cubicBezTo>
                      <a:pt x="1" y="6"/>
                      <a:pt x="1" y="6"/>
                      <a:pt x="1" y="6"/>
                    </a:cubicBezTo>
                    <a:cubicBezTo>
                      <a:pt x="1" y="5"/>
                      <a:pt x="1" y="6"/>
                      <a:pt x="1" y="5"/>
                    </a:cubicBezTo>
                    <a:cubicBezTo>
                      <a:pt x="1" y="6"/>
                      <a:pt x="1" y="6"/>
                      <a:pt x="1" y="6"/>
                    </a:cubicBezTo>
                    <a:cubicBezTo>
                      <a:pt x="1" y="5"/>
                      <a:pt x="1" y="5"/>
                      <a:pt x="1" y="5"/>
                    </a:cubicBezTo>
                    <a:cubicBezTo>
                      <a:pt x="1" y="5"/>
                      <a:pt x="0" y="7"/>
                      <a:pt x="1" y="6"/>
                    </a:cubicBezTo>
                    <a:cubicBezTo>
                      <a:pt x="1" y="6"/>
                      <a:pt x="1" y="6"/>
                      <a:pt x="1" y="6"/>
                    </a:cubicBezTo>
                    <a:cubicBezTo>
                      <a:pt x="1" y="5"/>
                      <a:pt x="1" y="6"/>
                      <a:pt x="1" y="6"/>
                    </a:cubicBezTo>
                    <a:cubicBezTo>
                      <a:pt x="1" y="5"/>
                      <a:pt x="2" y="5"/>
                      <a:pt x="2" y="5"/>
                    </a:cubicBezTo>
                    <a:cubicBezTo>
                      <a:pt x="1" y="5"/>
                      <a:pt x="2" y="5"/>
                      <a:pt x="1" y="6"/>
                    </a:cubicBezTo>
                    <a:cubicBezTo>
                      <a:pt x="1" y="6"/>
                      <a:pt x="1" y="5"/>
                      <a:pt x="1" y="6"/>
                    </a:cubicBezTo>
                    <a:cubicBezTo>
                      <a:pt x="1" y="6"/>
                      <a:pt x="1" y="6"/>
                      <a:pt x="1" y="6"/>
                    </a:cubicBezTo>
                    <a:cubicBezTo>
                      <a:pt x="2" y="5"/>
                      <a:pt x="1" y="6"/>
                      <a:pt x="2" y="6"/>
                    </a:cubicBezTo>
                    <a:cubicBezTo>
                      <a:pt x="2" y="5"/>
                      <a:pt x="2" y="5"/>
                      <a:pt x="2" y="5"/>
                    </a:cubicBezTo>
                    <a:cubicBezTo>
                      <a:pt x="2" y="5"/>
                      <a:pt x="2" y="5"/>
                      <a:pt x="2" y="5"/>
                    </a:cubicBezTo>
                    <a:cubicBezTo>
                      <a:pt x="2" y="5"/>
                      <a:pt x="2" y="5"/>
                      <a:pt x="2" y="5"/>
                    </a:cubicBezTo>
                    <a:cubicBezTo>
                      <a:pt x="2" y="5"/>
                      <a:pt x="2" y="5"/>
                      <a:pt x="3" y="5"/>
                    </a:cubicBezTo>
                    <a:cubicBezTo>
                      <a:pt x="3" y="4"/>
                      <a:pt x="2" y="5"/>
                      <a:pt x="2" y="5"/>
                    </a:cubicBezTo>
                    <a:cubicBezTo>
                      <a:pt x="2" y="5"/>
                      <a:pt x="3" y="4"/>
                      <a:pt x="3" y="4"/>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2" name="Freeform 2058"/>
              <p:cNvSpPr/>
              <p:nvPr/>
            </p:nvSpPr>
            <p:spPr bwMode="auto">
              <a:xfrm>
                <a:off x="1289" y="2716"/>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3" name="Freeform 2059"/>
              <p:cNvSpPr/>
              <p:nvPr/>
            </p:nvSpPr>
            <p:spPr bwMode="auto">
              <a:xfrm>
                <a:off x="1292" y="2712"/>
                <a:ext cx="7" cy="7"/>
              </a:xfrm>
              <a:custGeom>
                <a:avLst/>
                <a:gdLst>
                  <a:gd name="T0" fmla="*/ 1 w 3"/>
                  <a:gd name="T1" fmla="*/ 1 h 3"/>
                  <a:gd name="T2" fmla="*/ 1 w 3"/>
                  <a:gd name="T3" fmla="*/ 2 h 3"/>
                  <a:gd name="T4" fmla="*/ 2 w 3"/>
                  <a:gd name="T5" fmla="*/ 1 h 3"/>
                  <a:gd name="T6" fmla="*/ 2 w 3"/>
                  <a:gd name="T7" fmla="*/ 1 h 3"/>
                  <a:gd name="T8" fmla="*/ 1 w 3"/>
                  <a:gd name="T9" fmla="*/ 2 h 3"/>
                  <a:gd name="T10" fmla="*/ 1 w 3"/>
                  <a:gd name="T11" fmla="*/ 2 h 3"/>
                  <a:gd name="T12" fmla="*/ 2 w 3"/>
                  <a:gd name="T13" fmla="*/ 1 h 3"/>
                  <a:gd name="T14" fmla="*/ 2 w 3"/>
                  <a:gd name="T15" fmla="*/ 1 h 3"/>
                  <a:gd name="T16" fmla="*/ 2 w 3"/>
                  <a:gd name="T17" fmla="*/ 1 h 3"/>
                  <a:gd name="T18" fmla="*/ 1 w 3"/>
                  <a:gd name="T19" fmla="*/ 2 h 3"/>
                  <a:gd name="T20" fmla="*/ 3 w 3"/>
                  <a:gd name="T21" fmla="*/ 0 h 3"/>
                  <a:gd name="T22" fmla="*/ 3 w 3"/>
                  <a:gd name="T23" fmla="*/ 0 h 3"/>
                  <a:gd name="T24" fmla="*/ 2 w 3"/>
                  <a:gd name="T25" fmla="*/ 1 h 3"/>
                  <a:gd name="T26" fmla="*/ 2 w 3"/>
                  <a:gd name="T27" fmla="*/ 1 h 3"/>
                  <a:gd name="T28" fmla="*/ 3 w 3"/>
                  <a:gd name="T29" fmla="*/ 0 h 3"/>
                  <a:gd name="T30" fmla="*/ 2 w 3"/>
                  <a:gd name="T31" fmla="*/ 0 h 3"/>
                  <a:gd name="T32" fmla="*/ 2 w 3"/>
                  <a:gd name="T33" fmla="*/ 0 h 3"/>
                  <a:gd name="T34" fmla="*/ 2 w 3"/>
                  <a:gd name="T35" fmla="*/ 1 h 3"/>
                  <a:gd name="T36" fmla="*/ 1 w 3"/>
                  <a:gd name="T37" fmla="*/ 2 h 3"/>
                  <a:gd name="T38" fmla="*/ 1 w 3"/>
                  <a:gd name="T39" fmla="*/ 1 h 3"/>
                  <a:gd name="T40" fmla="*/ 1 w 3"/>
                  <a:gd name="T41" fmla="*/ 2 h 3"/>
                  <a:gd name="T42" fmla="*/ 0 w 3"/>
                  <a:gd name="T43" fmla="*/ 2 h 3"/>
                  <a:gd name="T44" fmla="*/ 0 w 3"/>
                  <a:gd name="T45" fmla="*/ 3 h 3"/>
                  <a:gd name="T46" fmla="*/ 1 w 3"/>
                  <a:gd name="T4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3">
                    <a:moveTo>
                      <a:pt x="1" y="1"/>
                    </a:moveTo>
                    <a:cubicBezTo>
                      <a:pt x="1" y="2"/>
                      <a:pt x="1" y="2"/>
                      <a:pt x="1" y="2"/>
                    </a:cubicBezTo>
                    <a:cubicBezTo>
                      <a:pt x="1" y="2"/>
                      <a:pt x="1" y="1"/>
                      <a:pt x="2" y="1"/>
                    </a:cubicBezTo>
                    <a:cubicBezTo>
                      <a:pt x="2" y="1"/>
                      <a:pt x="2" y="1"/>
                      <a:pt x="2" y="1"/>
                    </a:cubicBezTo>
                    <a:cubicBezTo>
                      <a:pt x="2" y="1"/>
                      <a:pt x="1" y="2"/>
                      <a:pt x="1" y="2"/>
                    </a:cubicBezTo>
                    <a:cubicBezTo>
                      <a:pt x="1" y="2"/>
                      <a:pt x="1" y="2"/>
                      <a:pt x="1" y="2"/>
                    </a:cubicBezTo>
                    <a:cubicBezTo>
                      <a:pt x="1" y="2"/>
                      <a:pt x="1" y="2"/>
                      <a:pt x="2" y="1"/>
                    </a:cubicBezTo>
                    <a:cubicBezTo>
                      <a:pt x="2" y="1"/>
                      <a:pt x="2" y="1"/>
                      <a:pt x="2" y="1"/>
                    </a:cubicBezTo>
                    <a:cubicBezTo>
                      <a:pt x="2" y="1"/>
                      <a:pt x="2" y="1"/>
                      <a:pt x="2" y="1"/>
                    </a:cubicBezTo>
                    <a:cubicBezTo>
                      <a:pt x="1" y="2"/>
                      <a:pt x="2" y="2"/>
                      <a:pt x="1" y="2"/>
                    </a:cubicBezTo>
                    <a:cubicBezTo>
                      <a:pt x="2" y="1"/>
                      <a:pt x="2" y="2"/>
                      <a:pt x="3" y="0"/>
                    </a:cubicBezTo>
                    <a:cubicBezTo>
                      <a:pt x="3" y="0"/>
                      <a:pt x="3" y="0"/>
                      <a:pt x="3" y="0"/>
                    </a:cubicBezTo>
                    <a:cubicBezTo>
                      <a:pt x="2" y="1"/>
                      <a:pt x="2" y="1"/>
                      <a:pt x="2" y="1"/>
                    </a:cubicBezTo>
                    <a:cubicBezTo>
                      <a:pt x="2" y="1"/>
                      <a:pt x="2" y="1"/>
                      <a:pt x="2" y="1"/>
                    </a:cubicBezTo>
                    <a:cubicBezTo>
                      <a:pt x="3" y="0"/>
                      <a:pt x="3" y="0"/>
                      <a:pt x="3" y="0"/>
                    </a:cubicBezTo>
                    <a:cubicBezTo>
                      <a:pt x="3" y="0"/>
                      <a:pt x="2" y="0"/>
                      <a:pt x="2" y="0"/>
                    </a:cubicBezTo>
                    <a:cubicBezTo>
                      <a:pt x="2" y="0"/>
                      <a:pt x="2" y="0"/>
                      <a:pt x="2" y="0"/>
                    </a:cubicBezTo>
                    <a:cubicBezTo>
                      <a:pt x="2" y="0"/>
                      <a:pt x="2" y="0"/>
                      <a:pt x="2" y="1"/>
                    </a:cubicBezTo>
                    <a:cubicBezTo>
                      <a:pt x="1" y="2"/>
                      <a:pt x="1" y="2"/>
                      <a:pt x="1" y="2"/>
                    </a:cubicBezTo>
                    <a:cubicBezTo>
                      <a:pt x="1" y="1"/>
                      <a:pt x="1" y="2"/>
                      <a:pt x="1" y="1"/>
                    </a:cubicBezTo>
                    <a:cubicBezTo>
                      <a:pt x="1" y="2"/>
                      <a:pt x="1" y="2"/>
                      <a:pt x="1" y="2"/>
                    </a:cubicBezTo>
                    <a:cubicBezTo>
                      <a:pt x="0" y="2"/>
                      <a:pt x="1" y="2"/>
                      <a:pt x="0" y="2"/>
                    </a:cubicBezTo>
                    <a:cubicBezTo>
                      <a:pt x="0" y="3"/>
                      <a:pt x="1" y="2"/>
                      <a:pt x="0" y="3"/>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4" name="Freeform 2060"/>
              <p:cNvSpPr/>
              <p:nvPr/>
            </p:nvSpPr>
            <p:spPr bwMode="auto">
              <a:xfrm>
                <a:off x="1294" y="2714"/>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5" name="Freeform 2061"/>
              <p:cNvSpPr/>
              <p:nvPr/>
            </p:nvSpPr>
            <p:spPr bwMode="auto">
              <a:xfrm>
                <a:off x="1296" y="271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6" name="Freeform 2062"/>
              <p:cNvSpPr/>
              <p:nvPr/>
            </p:nvSpPr>
            <p:spPr bwMode="auto">
              <a:xfrm>
                <a:off x="1294" y="2716"/>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7" name="Freeform 2063"/>
              <p:cNvSpPr/>
              <p:nvPr/>
            </p:nvSpPr>
            <p:spPr bwMode="auto">
              <a:xfrm>
                <a:off x="1296" y="2712"/>
                <a:ext cx="3" cy="4"/>
              </a:xfrm>
              <a:custGeom>
                <a:avLst/>
                <a:gdLst>
                  <a:gd name="T0" fmla="*/ 1 w 1"/>
                  <a:gd name="T1" fmla="*/ 0 h 2"/>
                  <a:gd name="T2" fmla="*/ 1 w 1"/>
                  <a:gd name="T3" fmla="*/ 0 h 2"/>
                  <a:gd name="T4" fmla="*/ 0 w 1"/>
                  <a:gd name="T5" fmla="*/ 2 h 2"/>
                  <a:gd name="T6" fmla="*/ 1 w 1"/>
                  <a:gd name="T7" fmla="*/ 1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0"/>
                    </a:cubicBezTo>
                    <a:cubicBezTo>
                      <a:pt x="0" y="2"/>
                      <a:pt x="0" y="2"/>
                      <a:pt x="0" y="2"/>
                    </a:cubicBezTo>
                    <a:cubicBezTo>
                      <a:pt x="0" y="2"/>
                      <a:pt x="1" y="1"/>
                      <a:pt x="1" y="1"/>
                    </a:cubicBezTo>
                    <a:cubicBezTo>
                      <a:pt x="0" y="1"/>
                      <a:pt x="1" y="1"/>
                      <a:pt x="1" y="1"/>
                    </a:cubicBezTo>
                    <a:lnTo>
                      <a:pt x="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8" name="Freeform 2064"/>
              <p:cNvSpPr/>
              <p:nvPr/>
            </p:nvSpPr>
            <p:spPr bwMode="auto">
              <a:xfrm>
                <a:off x="1294" y="2714"/>
                <a:ext cx="10" cy="7"/>
              </a:xfrm>
              <a:custGeom>
                <a:avLst/>
                <a:gdLst>
                  <a:gd name="T0" fmla="*/ 1 w 4"/>
                  <a:gd name="T1" fmla="*/ 1 h 3"/>
                  <a:gd name="T2" fmla="*/ 1 w 4"/>
                  <a:gd name="T3" fmla="*/ 1 h 3"/>
                  <a:gd name="T4" fmla="*/ 1 w 4"/>
                  <a:gd name="T5" fmla="*/ 1 h 3"/>
                  <a:gd name="T6" fmla="*/ 1 w 4"/>
                  <a:gd name="T7" fmla="*/ 2 h 3"/>
                  <a:gd name="T8" fmla="*/ 1 w 4"/>
                  <a:gd name="T9" fmla="*/ 2 h 3"/>
                  <a:gd name="T10" fmla="*/ 2 w 4"/>
                  <a:gd name="T11" fmla="*/ 1 h 3"/>
                  <a:gd name="T12" fmla="*/ 2 w 4"/>
                  <a:gd name="T13" fmla="*/ 1 h 3"/>
                  <a:gd name="T14" fmla="*/ 1 w 4"/>
                  <a:gd name="T15" fmla="*/ 2 h 3"/>
                  <a:gd name="T16" fmla="*/ 2 w 4"/>
                  <a:gd name="T17" fmla="*/ 0 h 3"/>
                  <a:gd name="T18" fmla="*/ 2 w 4"/>
                  <a:gd name="T19" fmla="*/ 1 h 3"/>
                  <a:gd name="T20" fmla="*/ 2 w 4"/>
                  <a:gd name="T21" fmla="*/ 1 h 3"/>
                  <a:gd name="T22" fmla="*/ 2 w 4"/>
                  <a:gd name="T23" fmla="*/ 1 h 3"/>
                  <a:gd name="T24" fmla="*/ 2 w 4"/>
                  <a:gd name="T25" fmla="*/ 2 h 3"/>
                  <a:gd name="T26" fmla="*/ 2 w 4"/>
                  <a:gd name="T27" fmla="*/ 2 h 3"/>
                  <a:gd name="T28" fmla="*/ 2 w 4"/>
                  <a:gd name="T29" fmla="*/ 2 h 3"/>
                  <a:gd name="T30" fmla="*/ 2 w 4"/>
                  <a:gd name="T31" fmla="*/ 2 h 3"/>
                  <a:gd name="T32" fmla="*/ 2 w 4"/>
                  <a:gd name="T33" fmla="*/ 3 h 3"/>
                  <a:gd name="T34" fmla="*/ 3 w 4"/>
                  <a:gd name="T35" fmla="*/ 1 h 3"/>
                  <a:gd name="T36" fmla="*/ 3 w 4"/>
                  <a:gd name="T37" fmla="*/ 1 h 3"/>
                  <a:gd name="T38" fmla="*/ 2 w 4"/>
                  <a:gd name="T39" fmla="*/ 2 h 3"/>
                  <a:gd name="T40" fmla="*/ 3 w 4"/>
                  <a:gd name="T41" fmla="*/ 2 h 3"/>
                  <a:gd name="T42" fmla="*/ 2 w 4"/>
                  <a:gd name="T43" fmla="*/ 3 h 3"/>
                  <a:gd name="T44" fmla="*/ 3 w 4"/>
                  <a:gd name="T45" fmla="*/ 2 h 3"/>
                  <a:gd name="T46" fmla="*/ 3 w 4"/>
                  <a:gd name="T47" fmla="*/ 2 h 3"/>
                  <a:gd name="T48" fmla="*/ 4 w 4"/>
                  <a:gd name="T49" fmla="*/ 1 h 3"/>
                  <a:gd name="T50" fmla="*/ 3 w 4"/>
                  <a:gd name="T51" fmla="*/ 0 h 3"/>
                  <a:gd name="T52" fmla="*/ 3 w 4"/>
                  <a:gd name="T53" fmla="*/ 1 h 3"/>
                  <a:gd name="T54" fmla="*/ 3 w 4"/>
                  <a:gd name="T55" fmla="*/ 0 h 3"/>
                  <a:gd name="T56" fmla="*/ 3 w 4"/>
                  <a:gd name="T57" fmla="*/ 1 h 3"/>
                  <a:gd name="T58" fmla="*/ 3 w 4"/>
                  <a:gd name="T59" fmla="*/ 0 h 3"/>
                  <a:gd name="T60" fmla="*/ 3 w 4"/>
                  <a:gd name="T61" fmla="*/ 1 h 3"/>
                  <a:gd name="T62" fmla="*/ 3 w 4"/>
                  <a:gd name="T63" fmla="*/ 0 h 3"/>
                  <a:gd name="T64" fmla="*/ 2 w 4"/>
                  <a:gd name="T65" fmla="*/ 0 h 3"/>
                  <a:gd name="T66" fmla="*/ 2 w 4"/>
                  <a:gd name="T67" fmla="*/ 1 h 3"/>
                  <a:gd name="T68" fmla="*/ 2 w 4"/>
                  <a:gd name="T69" fmla="*/ 0 h 3"/>
                  <a:gd name="T70" fmla="*/ 1 w 4"/>
                  <a:gd name="T71" fmla="*/ 1 h 3"/>
                  <a:gd name="T72" fmla="*/ 2 w 4"/>
                  <a:gd name="T73" fmla="*/ 0 h 3"/>
                  <a:gd name="T74" fmla="*/ 2 w 4"/>
                  <a:gd name="T75" fmla="*/ 0 h 3"/>
                  <a:gd name="T76" fmla="*/ 2 w 4"/>
                  <a:gd name="T77" fmla="*/ 0 h 3"/>
                  <a:gd name="T78" fmla="*/ 2 w 4"/>
                  <a:gd name="T79" fmla="*/ 0 h 3"/>
                  <a:gd name="T80" fmla="*/ 1 w 4"/>
                  <a:gd name="T81" fmla="*/ 1 h 3"/>
                  <a:gd name="T82" fmla="*/ 1 w 4"/>
                  <a:gd name="T83" fmla="*/ 2 h 3"/>
                  <a:gd name="T84" fmla="*/ 1 w 4"/>
                  <a:gd name="T8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3">
                    <a:moveTo>
                      <a:pt x="1" y="1"/>
                    </a:moveTo>
                    <a:cubicBezTo>
                      <a:pt x="1" y="1"/>
                      <a:pt x="2" y="1"/>
                      <a:pt x="1" y="1"/>
                    </a:cubicBezTo>
                    <a:cubicBezTo>
                      <a:pt x="1" y="1"/>
                      <a:pt x="1" y="2"/>
                      <a:pt x="1" y="1"/>
                    </a:cubicBezTo>
                    <a:cubicBezTo>
                      <a:pt x="1" y="2"/>
                      <a:pt x="1" y="1"/>
                      <a:pt x="1" y="2"/>
                    </a:cubicBezTo>
                    <a:cubicBezTo>
                      <a:pt x="1" y="2"/>
                      <a:pt x="1" y="2"/>
                      <a:pt x="1" y="2"/>
                    </a:cubicBezTo>
                    <a:cubicBezTo>
                      <a:pt x="1" y="2"/>
                      <a:pt x="2" y="1"/>
                      <a:pt x="2" y="1"/>
                    </a:cubicBezTo>
                    <a:cubicBezTo>
                      <a:pt x="2" y="1"/>
                      <a:pt x="2" y="1"/>
                      <a:pt x="2" y="1"/>
                    </a:cubicBezTo>
                    <a:cubicBezTo>
                      <a:pt x="2" y="1"/>
                      <a:pt x="2" y="1"/>
                      <a:pt x="1" y="2"/>
                    </a:cubicBezTo>
                    <a:cubicBezTo>
                      <a:pt x="2" y="2"/>
                      <a:pt x="2" y="1"/>
                      <a:pt x="2" y="0"/>
                    </a:cubicBezTo>
                    <a:cubicBezTo>
                      <a:pt x="2" y="1"/>
                      <a:pt x="3" y="0"/>
                      <a:pt x="2" y="1"/>
                    </a:cubicBezTo>
                    <a:cubicBezTo>
                      <a:pt x="2" y="1"/>
                      <a:pt x="2" y="1"/>
                      <a:pt x="2" y="1"/>
                    </a:cubicBezTo>
                    <a:cubicBezTo>
                      <a:pt x="2" y="2"/>
                      <a:pt x="2" y="1"/>
                      <a:pt x="2" y="1"/>
                    </a:cubicBezTo>
                    <a:cubicBezTo>
                      <a:pt x="2" y="2"/>
                      <a:pt x="2" y="2"/>
                      <a:pt x="2" y="2"/>
                    </a:cubicBezTo>
                    <a:cubicBezTo>
                      <a:pt x="2" y="2"/>
                      <a:pt x="2" y="2"/>
                      <a:pt x="2" y="2"/>
                    </a:cubicBezTo>
                    <a:cubicBezTo>
                      <a:pt x="2" y="2"/>
                      <a:pt x="2" y="2"/>
                      <a:pt x="2" y="2"/>
                    </a:cubicBezTo>
                    <a:cubicBezTo>
                      <a:pt x="2" y="2"/>
                      <a:pt x="2" y="2"/>
                      <a:pt x="2" y="2"/>
                    </a:cubicBezTo>
                    <a:cubicBezTo>
                      <a:pt x="2" y="3"/>
                      <a:pt x="2" y="3"/>
                      <a:pt x="2" y="3"/>
                    </a:cubicBezTo>
                    <a:cubicBezTo>
                      <a:pt x="3" y="2"/>
                      <a:pt x="2" y="2"/>
                      <a:pt x="3" y="1"/>
                    </a:cubicBezTo>
                    <a:cubicBezTo>
                      <a:pt x="2" y="3"/>
                      <a:pt x="3" y="1"/>
                      <a:pt x="3" y="1"/>
                    </a:cubicBezTo>
                    <a:cubicBezTo>
                      <a:pt x="3" y="2"/>
                      <a:pt x="3" y="2"/>
                      <a:pt x="2" y="2"/>
                    </a:cubicBezTo>
                    <a:cubicBezTo>
                      <a:pt x="3" y="2"/>
                      <a:pt x="3" y="2"/>
                      <a:pt x="3" y="2"/>
                    </a:cubicBezTo>
                    <a:cubicBezTo>
                      <a:pt x="2" y="3"/>
                      <a:pt x="3" y="2"/>
                      <a:pt x="2" y="3"/>
                    </a:cubicBezTo>
                    <a:cubicBezTo>
                      <a:pt x="3" y="2"/>
                      <a:pt x="3" y="2"/>
                      <a:pt x="3" y="2"/>
                    </a:cubicBezTo>
                    <a:cubicBezTo>
                      <a:pt x="3" y="2"/>
                      <a:pt x="3" y="2"/>
                      <a:pt x="3" y="2"/>
                    </a:cubicBezTo>
                    <a:cubicBezTo>
                      <a:pt x="3" y="2"/>
                      <a:pt x="4" y="1"/>
                      <a:pt x="4" y="1"/>
                    </a:cubicBezTo>
                    <a:cubicBezTo>
                      <a:pt x="3" y="1"/>
                      <a:pt x="3" y="1"/>
                      <a:pt x="3" y="0"/>
                    </a:cubicBezTo>
                    <a:cubicBezTo>
                      <a:pt x="3" y="1"/>
                      <a:pt x="3" y="0"/>
                      <a:pt x="3" y="1"/>
                    </a:cubicBezTo>
                    <a:cubicBezTo>
                      <a:pt x="3" y="0"/>
                      <a:pt x="3" y="0"/>
                      <a:pt x="3" y="0"/>
                    </a:cubicBezTo>
                    <a:cubicBezTo>
                      <a:pt x="3" y="0"/>
                      <a:pt x="3" y="1"/>
                      <a:pt x="3" y="1"/>
                    </a:cubicBezTo>
                    <a:cubicBezTo>
                      <a:pt x="3" y="1"/>
                      <a:pt x="3" y="1"/>
                      <a:pt x="3" y="0"/>
                    </a:cubicBezTo>
                    <a:cubicBezTo>
                      <a:pt x="3" y="0"/>
                      <a:pt x="3" y="1"/>
                      <a:pt x="3" y="1"/>
                    </a:cubicBezTo>
                    <a:cubicBezTo>
                      <a:pt x="3" y="0"/>
                      <a:pt x="3" y="0"/>
                      <a:pt x="3" y="0"/>
                    </a:cubicBezTo>
                    <a:cubicBezTo>
                      <a:pt x="3" y="0"/>
                      <a:pt x="2" y="1"/>
                      <a:pt x="2" y="0"/>
                    </a:cubicBezTo>
                    <a:cubicBezTo>
                      <a:pt x="2" y="1"/>
                      <a:pt x="2" y="1"/>
                      <a:pt x="2" y="1"/>
                    </a:cubicBezTo>
                    <a:cubicBezTo>
                      <a:pt x="2" y="0"/>
                      <a:pt x="1" y="2"/>
                      <a:pt x="2" y="0"/>
                    </a:cubicBezTo>
                    <a:cubicBezTo>
                      <a:pt x="1" y="1"/>
                      <a:pt x="1" y="1"/>
                      <a:pt x="1" y="1"/>
                    </a:cubicBezTo>
                    <a:cubicBezTo>
                      <a:pt x="1" y="1"/>
                      <a:pt x="2" y="0"/>
                      <a:pt x="2" y="0"/>
                    </a:cubicBezTo>
                    <a:cubicBezTo>
                      <a:pt x="2" y="0"/>
                      <a:pt x="2" y="0"/>
                      <a:pt x="2" y="0"/>
                    </a:cubicBezTo>
                    <a:cubicBezTo>
                      <a:pt x="2" y="0"/>
                      <a:pt x="2" y="0"/>
                      <a:pt x="2" y="0"/>
                    </a:cubicBezTo>
                    <a:cubicBezTo>
                      <a:pt x="1" y="1"/>
                      <a:pt x="2" y="0"/>
                      <a:pt x="2" y="0"/>
                    </a:cubicBezTo>
                    <a:cubicBezTo>
                      <a:pt x="1" y="0"/>
                      <a:pt x="1" y="1"/>
                      <a:pt x="1" y="1"/>
                    </a:cubicBezTo>
                    <a:cubicBezTo>
                      <a:pt x="2" y="0"/>
                      <a:pt x="0" y="3"/>
                      <a:pt x="1" y="2"/>
                    </a:cubicBezTo>
                    <a:lnTo>
                      <a:pt x="1" y="1"/>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9" name="Freeform 2065"/>
              <p:cNvSpPr/>
              <p:nvPr/>
            </p:nvSpPr>
            <p:spPr bwMode="auto">
              <a:xfrm>
                <a:off x="1299" y="271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0" name="Freeform 2066"/>
              <p:cNvSpPr/>
              <p:nvPr/>
            </p:nvSpPr>
            <p:spPr bwMode="auto">
              <a:xfrm>
                <a:off x="1301" y="27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1" name="Rectangle 2067"/>
              <p:cNvSpPr>
                <a:spLocks noChangeArrowheads="1"/>
              </p:cNvSpPr>
              <p:nvPr/>
            </p:nvSpPr>
            <p:spPr bwMode="auto">
              <a:xfrm>
                <a:off x="1299"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2" name="Rectangle 2068"/>
              <p:cNvSpPr>
                <a:spLocks noChangeArrowheads="1"/>
              </p:cNvSpPr>
              <p:nvPr/>
            </p:nvSpPr>
            <p:spPr bwMode="auto">
              <a:xfrm>
                <a:off x="1296" y="271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3" name="Freeform 2069"/>
              <p:cNvSpPr/>
              <p:nvPr/>
            </p:nvSpPr>
            <p:spPr bwMode="auto">
              <a:xfrm>
                <a:off x="1304" y="27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4" name="Freeform 2070"/>
              <p:cNvSpPr/>
              <p:nvPr/>
            </p:nvSpPr>
            <p:spPr bwMode="auto">
              <a:xfrm>
                <a:off x="1301" y="271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5" name="Freeform 2071"/>
              <p:cNvSpPr/>
              <p:nvPr/>
            </p:nvSpPr>
            <p:spPr bwMode="auto">
              <a:xfrm>
                <a:off x="1292" y="2709"/>
                <a:ext cx="12" cy="17"/>
              </a:xfrm>
              <a:custGeom>
                <a:avLst/>
                <a:gdLst>
                  <a:gd name="T0" fmla="*/ 1 w 5"/>
                  <a:gd name="T1" fmla="*/ 2 h 7"/>
                  <a:gd name="T2" fmla="*/ 1 w 5"/>
                  <a:gd name="T3" fmla="*/ 3 h 7"/>
                  <a:gd name="T4" fmla="*/ 0 w 5"/>
                  <a:gd name="T5" fmla="*/ 3 h 7"/>
                  <a:gd name="T6" fmla="*/ 1 w 5"/>
                  <a:gd name="T7" fmla="*/ 3 h 7"/>
                  <a:gd name="T8" fmla="*/ 1 w 5"/>
                  <a:gd name="T9" fmla="*/ 3 h 7"/>
                  <a:gd name="T10" fmla="*/ 2 w 5"/>
                  <a:gd name="T11" fmla="*/ 3 h 7"/>
                  <a:gd name="T12" fmla="*/ 2 w 5"/>
                  <a:gd name="T13" fmla="*/ 3 h 7"/>
                  <a:gd name="T14" fmla="*/ 2 w 5"/>
                  <a:gd name="T15" fmla="*/ 3 h 7"/>
                  <a:gd name="T16" fmla="*/ 2 w 5"/>
                  <a:gd name="T17" fmla="*/ 4 h 7"/>
                  <a:gd name="T18" fmla="*/ 3 w 5"/>
                  <a:gd name="T19" fmla="*/ 2 h 7"/>
                  <a:gd name="T20" fmla="*/ 3 w 5"/>
                  <a:gd name="T21" fmla="*/ 2 h 7"/>
                  <a:gd name="T22" fmla="*/ 3 w 5"/>
                  <a:gd name="T23" fmla="*/ 3 h 7"/>
                  <a:gd name="T24" fmla="*/ 3 w 5"/>
                  <a:gd name="T25" fmla="*/ 3 h 7"/>
                  <a:gd name="T26" fmla="*/ 4 w 5"/>
                  <a:gd name="T27" fmla="*/ 3 h 7"/>
                  <a:gd name="T28" fmla="*/ 4 w 5"/>
                  <a:gd name="T29" fmla="*/ 3 h 7"/>
                  <a:gd name="T30" fmla="*/ 4 w 5"/>
                  <a:gd name="T31" fmla="*/ 3 h 7"/>
                  <a:gd name="T32" fmla="*/ 4 w 5"/>
                  <a:gd name="T33" fmla="*/ 3 h 7"/>
                  <a:gd name="T34" fmla="*/ 4 w 5"/>
                  <a:gd name="T35" fmla="*/ 3 h 7"/>
                  <a:gd name="T36" fmla="*/ 4 w 5"/>
                  <a:gd name="T37" fmla="*/ 3 h 7"/>
                  <a:gd name="T38" fmla="*/ 4 w 5"/>
                  <a:gd name="T39" fmla="*/ 5 h 7"/>
                  <a:gd name="T40" fmla="*/ 5 w 5"/>
                  <a:gd name="T41" fmla="*/ 3 h 7"/>
                  <a:gd name="T42" fmla="*/ 5 w 5"/>
                  <a:gd name="T43" fmla="*/ 3 h 7"/>
                  <a:gd name="T44" fmla="*/ 4 w 5"/>
                  <a:gd name="T45" fmla="*/ 3 h 7"/>
                  <a:gd name="T46" fmla="*/ 5 w 5"/>
                  <a:gd name="T47" fmla="*/ 2 h 7"/>
                  <a:gd name="T48" fmla="*/ 5 w 5"/>
                  <a:gd name="T49" fmla="*/ 2 h 7"/>
                  <a:gd name="T50" fmla="*/ 4 w 5"/>
                  <a:gd name="T51" fmla="*/ 2 h 7"/>
                  <a:gd name="T52" fmla="*/ 4 w 5"/>
                  <a:gd name="T53" fmla="*/ 3 h 7"/>
                  <a:gd name="T54" fmla="*/ 4 w 5"/>
                  <a:gd name="T55" fmla="*/ 2 h 7"/>
                  <a:gd name="T56" fmla="*/ 4 w 5"/>
                  <a:gd name="T57" fmla="*/ 1 h 7"/>
                  <a:gd name="T58" fmla="*/ 4 w 5"/>
                  <a:gd name="T59" fmla="*/ 1 h 7"/>
                  <a:gd name="T60" fmla="*/ 4 w 5"/>
                  <a:gd name="T61" fmla="*/ 1 h 7"/>
                  <a:gd name="T62" fmla="*/ 3 w 5"/>
                  <a:gd name="T63" fmla="*/ 3 h 7"/>
                  <a:gd name="T64" fmla="*/ 3 w 5"/>
                  <a:gd name="T65" fmla="*/ 2 h 7"/>
                  <a:gd name="T66" fmla="*/ 4 w 5"/>
                  <a:gd name="T67" fmla="*/ 2 h 7"/>
                  <a:gd name="T68" fmla="*/ 4 w 5"/>
                  <a:gd name="T69" fmla="*/ 1 h 7"/>
                  <a:gd name="T70" fmla="*/ 4 w 5"/>
                  <a:gd name="T71" fmla="*/ 1 h 7"/>
                  <a:gd name="T72" fmla="*/ 2 w 5"/>
                  <a:gd name="T73" fmla="*/ 3 h 7"/>
                  <a:gd name="T74" fmla="*/ 3 w 5"/>
                  <a:gd name="T75" fmla="*/ 2 h 7"/>
                  <a:gd name="T76" fmla="*/ 3 w 5"/>
                  <a:gd name="T77" fmla="*/ 1 h 7"/>
                  <a:gd name="T78" fmla="*/ 2 w 5"/>
                  <a:gd name="T79" fmla="*/ 2 h 7"/>
                  <a:gd name="T80" fmla="*/ 2 w 5"/>
                  <a:gd name="T81" fmla="*/ 2 h 7"/>
                  <a:gd name="T82" fmla="*/ 2 w 5"/>
                  <a:gd name="T8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 h="7">
                    <a:moveTo>
                      <a:pt x="2" y="1"/>
                    </a:moveTo>
                    <a:cubicBezTo>
                      <a:pt x="2" y="1"/>
                      <a:pt x="2" y="1"/>
                      <a:pt x="1" y="2"/>
                    </a:cubicBezTo>
                    <a:cubicBezTo>
                      <a:pt x="1" y="2"/>
                      <a:pt x="1" y="2"/>
                      <a:pt x="1" y="2"/>
                    </a:cubicBezTo>
                    <a:cubicBezTo>
                      <a:pt x="1" y="2"/>
                      <a:pt x="1" y="2"/>
                      <a:pt x="1" y="3"/>
                    </a:cubicBezTo>
                    <a:cubicBezTo>
                      <a:pt x="1" y="3"/>
                      <a:pt x="1" y="3"/>
                      <a:pt x="1" y="3"/>
                    </a:cubicBezTo>
                    <a:cubicBezTo>
                      <a:pt x="1" y="2"/>
                      <a:pt x="1" y="3"/>
                      <a:pt x="0" y="3"/>
                    </a:cubicBezTo>
                    <a:cubicBezTo>
                      <a:pt x="1" y="3"/>
                      <a:pt x="1" y="2"/>
                      <a:pt x="1" y="2"/>
                    </a:cubicBezTo>
                    <a:cubicBezTo>
                      <a:pt x="1" y="2"/>
                      <a:pt x="1" y="3"/>
                      <a:pt x="1" y="3"/>
                    </a:cubicBezTo>
                    <a:cubicBezTo>
                      <a:pt x="1" y="3"/>
                      <a:pt x="2" y="2"/>
                      <a:pt x="2" y="2"/>
                    </a:cubicBezTo>
                    <a:cubicBezTo>
                      <a:pt x="0" y="4"/>
                      <a:pt x="2" y="1"/>
                      <a:pt x="1" y="3"/>
                    </a:cubicBezTo>
                    <a:cubicBezTo>
                      <a:pt x="2" y="3"/>
                      <a:pt x="2" y="3"/>
                      <a:pt x="2" y="3"/>
                    </a:cubicBezTo>
                    <a:cubicBezTo>
                      <a:pt x="2" y="3"/>
                      <a:pt x="2" y="3"/>
                      <a:pt x="2" y="3"/>
                    </a:cubicBezTo>
                    <a:cubicBezTo>
                      <a:pt x="2" y="2"/>
                      <a:pt x="1" y="4"/>
                      <a:pt x="2" y="2"/>
                    </a:cubicBezTo>
                    <a:cubicBezTo>
                      <a:pt x="2" y="3"/>
                      <a:pt x="3" y="2"/>
                      <a:pt x="2" y="3"/>
                    </a:cubicBezTo>
                    <a:cubicBezTo>
                      <a:pt x="2" y="3"/>
                      <a:pt x="2" y="3"/>
                      <a:pt x="2" y="3"/>
                    </a:cubicBezTo>
                    <a:cubicBezTo>
                      <a:pt x="2" y="3"/>
                      <a:pt x="3" y="2"/>
                      <a:pt x="2" y="3"/>
                    </a:cubicBezTo>
                    <a:cubicBezTo>
                      <a:pt x="2" y="3"/>
                      <a:pt x="3" y="3"/>
                      <a:pt x="3" y="2"/>
                    </a:cubicBezTo>
                    <a:cubicBezTo>
                      <a:pt x="3" y="2"/>
                      <a:pt x="3" y="3"/>
                      <a:pt x="2" y="4"/>
                    </a:cubicBezTo>
                    <a:cubicBezTo>
                      <a:pt x="3" y="3"/>
                      <a:pt x="3" y="3"/>
                      <a:pt x="3" y="3"/>
                    </a:cubicBezTo>
                    <a:cubicBezTo>
                      <a:pt x="3" y="3"/>
                      <a:pt x="3" y="2"/>
                      <a:pt x="3" y="2"/>
                    </a:cubicBezTo>
                    <a:cubicBezTo>
                      <a:pt x="3" y="2"/>
                      <a:pt x="4" y="2"/>
                      <a:pt x="4" y="1"/>
                    </a:cubicBezTo>
                    <a:cubicBezTo>
                      <a:pt x="3" y="2"/>
                      <a:pt x="4" y="1"/>
                      <a:pt x="3" y="2"/>
                    </a:cubicBezTo>
                    <a:cubicBezTo>
                      <a:pt x="3" y="3"/>
                      <a:pt x="3" y="2"/>
                      <a:pt x="3" y="3"/>
                    </a:cubicBezTo>
                    <a:cubicBezTo>
                      <a:pt x="3" y="3"/>
                      <a:pt x="3" y="3"/>
                      <a:pt x="3" y="3"/>
                    </a:cubicBezTo>
                    <a:cubicBezTo>
                      <a:pt x="3" y="3"/>
                      <a:pt x="3" y="3"/>
                      <a:pt x="3" y="3"/>
                    </a:cubicBezTo>
                    <a:cubicBezTo>
                      <a:pt x="3" y="4"/>
                      <a:pt x="4" y="2"/>
                      <a:pt x="3" y="3"/>
                    </a:cubicBezTo>
                    <a:cubicBezTo>
                      <a:pt x="3" y="3"/>
                      <a:pt x="3" y="3"/>
                      <a:pt x="3" y="3"/>
                    </a:cubicBezTo>
                    <a:cubicBezTo>
                      <a:pt x="4" y="3"/>
                      <a:pt x="3" y="4"/>
                      <a:pt x="4" y="3"/>
                    </a:cubicBezTo>
                    <a:cubicBezTo>
                      <a:pt x="4" y="3"/>
                      <a:pt x="4" y="3"/>
                      <a:pt x="4" y="3"/>
                    </a:cubicBezTo>
                    <a:cubicBezTo>
                      <a:pt x="3" y="4"/>
                      <a:pt x="4" y="2"/>
                      <a:pt x="4" y="3"/>
                    </a:cubicBezTo>
                    <a:cubicBezTo>
                      <a:pt x="4" y="2"/>
                      <a:pt x="5" y="2"/>
                      <a:pt x="5" y="2"/>
                    </a:cubicBezTo>
                    <a:cubicBezTo>
                      <a:pt x="4" y="3"/>
                      <a:pt x="4" y="3"/>
                      <a:pt x="4" y="3"/>
                    </a:cubicBezTo>
                    <a:cubicBezTo>
                      <a:pt x="4" y="2"/>
                      <a:pt x="4" y="3"/>
                      <a:pt x="4" y="4"/>
                    </a:cubicBezTo>
                    <a:cubicBezTo>
                      <a:pt x="4" y="3"/>
                      <a:pt x="4" y="4"/>
                      <a:pt x="4" y="3"/>
                    </a:cubicBezTo>
                    <a:cubicBezTo>
                      <a:pt x="4" y="4"/>
                      <a:pt x="4" y="4"/>
                      <a:pt x="4" y="4"/>
                    </a:cubicBezTo>
                    <a:cubicBezTo>
                      <a:pt x="4" y="4"/>
                      <a:pt x="4" y="3"/>
                      <a:pt x="4" y="3"/>
                    </a:cubicBezTo>
                    <a:cubicBezTo>
                      <a:pt x="4" y="4"/>
                      <a:pt x="4" y="4"/>
                      <a:pt x="4" y="4"/>
                    </a:cubicBezTo>
                    <a:cubicBezTo>
                      <a:pt x="4" y="5"/>
                      <a:pt x="5" y="3"/>
                      <a:pt x="4" y="3"/>
                    </a:cubicBezTo>
                    <a:cubicBezTo>
                      <a:pt x="4" y="4"/>
                      <a:pt x="4" y="5"/>
                      <a:pt x="4" y="5"/>
                    </a:cubicBezTo>
                    <a:cubicBezTo>
                      <a:pt x="4" y="5"/>
                      <a:pt x="4" y="5"/>
                      <a:pt x="4" y="5"/>
                    </a:cubicBezTo>
                    <a:cubicBezTo>
                      <a:pt x="4" y="4"/>
                      <a:pt x="3" y="7"/>
                      <a:pt x="5" y="2"/>
                    </a:cubicBezTo>
                    <a:cubicBezTo>
                      <a:pt x="5" y="3"/>
                      <a:pt x="5" y="3"/>
                      <a:pt x="5" y="3"/>
                    </a:cubicBezTo>
                    <a:cubicBezTo>
                      <a:pt x="5" y="3"/>
                      <a:pt x="5" y="3"/>
                      <a:pt x="5" y="3"/>
                    </a:cubicBezTo>
                    <a:cubicBezTo>
                      <a:pt x="5" y="3"/>
                      <a:pt x="5" y="3"/>
                      <a:pt x="5" y="3"/>
                    </a:cubicBezTo>
                    <a:cubicBezTo>
                      <a:pt x="4" y="4"/>
                      <a:pt x="4" y="4"/>
                      <a:pt x="4" y="4"/>
                    </a:cubicBezTo>
                    <a:cubicBezTo>
                      <a:pt x="4" y="4"/>
                      <a:pt x="5" y="3"/>
                      <a:pt x="4" y="3"/>
                    </a:cubicBezTo>
                    <a:cubicBezTo>
                      <a:pt x="5" y="3"/>
                      <a:pt x="5" y="3"/>
                      <a:pt x="5" y="2"/>
                    </a:cubicBezTo>
                    <a:cubicBezTo>
                      <a:pt x="5" y="2"/>
                      <a:pt x="5" y="2"/>
                      <a:pt x="5" y="2"/>
                    </a:cubicBezTo>
                    <a:cubicBezTo>
                      <a:pt x="5" y="2"/>
                      <a:pt x="5" y="2"/>
                      <a:pt x="5" y="2"/>
                    </a:cubicBezTo>
                    <a:cubicBezTo>
                      <a:pt x="4" y="3"/>
                      <a:pt x="5" y="1"/>
                      <a:pt x="5" y="2"/>
                    </a:cubicBezTo>
                    <a:cubicBezTo>
                      <a:pt x="5" y="2"/>
                      <a:pt x="5" y="2"/>
                      <a:pt x="5" y="2"/>
                    </a:cubicBezTo>
                    <a:cubicBezTo>
                      <a:pt x="5" y="2"/>
                      <a:pt x="5" y="2"/>
                      <a:pt x="4" y="2"/>
                    </a:cubicBezTo>
                    <a:cubicBezTo>
                      <a:pt x="5" y="2"/>
                      <a:pt x="5" y="2"/>
                      <a:pt x="5" y="1"/>
                    </a:cubicBezTo>
                    <a:cubicBezTo>
                      <a:pt x="5" y="2"/>
                      <a:pt x="4" y="3"/>
                      <a:pt x="4" y="3"/>
                    </a:cubicBezTo>
                    <a:cubicBezTo>
                      <a:pt x="4" y="2"/>
                      <a:pt x="4" y="2"/>
                      <a:pt x="5" y="1"/>
                    </a:cubicBezTo>
                    <a:cubicBezTo>
                      <a:pt x="4" y="2"/>
                      <a:pt x="4" y="2"/>
                      <a:pt x="4" y="2"/>
                    </a:cubicBezTo>
                    <a:cubicBezTo>
                      <a:pt x="4" y="2"/>
                      <a:pt x="4" y="2"/>
                      <a:pt x="4" y="2"/>
                    </a:cubicBezTo>
                    <a:cubicBezTo>
                      <a:pt x="4" y="1"/>
                      <a:pt x="4" y="1"/>
                      <a:pt x="4" y="1"/>
                    </a:cubicBezTo>
                    <a:cubicBezTo>
                      <a:pt x="4" y="1"/>
                      <a:pt x="4" y="1"/>
                      <a:pt x="4" y="1"/>
                    </a:cubicBezTo>
                    <a:cubicBezTo>
                      <a:pt x="4" y="1"/>
                      <a:pt x="4" y="1"/>
                      <a:pt x="4" y="1"/>
                    </a:cubicBezTo>
                    <a:cubicBezTo>
                      <a:pt x="4" y="1"/>
                      <a:pt x="4" y="2"/>
                      <a:pt x="4" y="1"/>
                    </a:cubicBezTo>
                    <a:cubicBezTo>
                      <a:pt x="4" y="1"/>
                      <a:pt x="4" y="1"/>
                      <a:pt x="4" y="1"/>
                    </a:cubicBezTo>
                    <a:cubicBezTo>
                      <a:pt x="4" y="1"/>
                      <a:pt x="4" y="2"/>
                      <a:pt x="4" y="2"/>
                    </a:cubicBezTo>
                    <a:cubicBezTo>
                      <a:pt x="4" y="2"/>
                      <a:pt x="4" y="2"/>
                      <a:pt x="3" y="3"/>
                    </a:cubicBezTo>
                    <a:cubicBezTo>
                      <a:pt x="3" y="2"/>
                      <a:pt x="4" y="2"/>
                      <a:pt x="4" y="2"/>
                    </a:cubicBezTo>
                    <a:cubicBezTo>
                      <a:pt x="3" y="3"/>
                      <a:pt x="4" y="2"/>
                      <a:pt x="3" y="2"/>
                    </a:cubicBezTo>
                    <a:cubicBezTo>
                      <a:pt x="4" y="1"/>
                      <a:pt x="4" y="2"/>
                      <a:pt x="4" y="1"/>
                    </a:cubicBezTo>
                    <a:cubicBezTo>
                      <a:pt x="4" y="1"/>
                      <a:pt x="4" y="2"/>
                      <a:pt x="4" y="2"/>
                    </a:cubicBezTo>
                    <a:cubicBezTo>
                      <a:pt x="4" y="1"/>
                      <a:pt x="4" y="1"/>
                      <a:pt x="4" y="1"/>
                    </a:cubicBezTo>
                    <a:cubicBezTo>
                      <a:pt x="4" y="1"/>
                      <a:pt x="3" y="2"/>
                      <a:pt x="4" y="1"/>
                    </a:cubicBezTo>
                    <a:cubicBezTo>
                      <a:pt x="3" y="2"/>
                      <a:pt x="3" y="2"/>
                      <a:pt x="3" y="2"/>
                    </a:cubicBezTo>
                    <a:cubicBezTo>
                      <a:pt x="3" y="1"/>
                      <a:pt x="3" y="2"/>
                      <a:pt x="4" y="1"/>
                    </a:cubicBezTo>
                    <a:cubicBezTo>
                      <a:pt x="3" y="2"/>
                      <a:pt x="3" y="2"/>
                      <a:pt x="3" y="2"/>
                    </a:cubicBezTo>
                    <a:cubicBezTo>
                      <a:pt x="3" y="1"/>
                      <a:pt x="3" y="2"/>
                      <a:pt x="2" y="3"/>
                    </a:cubicBezTo>
                    <a:cubicBezTo>
                      <a:pt x="2" y="2"/>
                      <a:pt x="2" y="2"/>
                      <a:pt x="2" y="2"/>
                    </a:cubicBezTo>
                    <a:cubicBezTo>
                      <a:pt x="3" y="2"/>
                      <a:pt x="3" y="2"/>
                      <a:pt x="3" y="2"/>
                    </a:cubicBezTo>
                    <a:cubicBezTo>
                      <a:pt x="3" y="2"/>
                      <a:pt x="3" y="1"/>
                      <a:pt x="2" y="2"/>
                    </a:cubicBezTo>
                    <a:cubicBezTo>
                      <a:pt x="2" y="2"/>
                      <a:pt x="3" y="1"/>
                      <a:pt x="3" y="1"/>
                    </a:cubicBezTo>
                    <a:cubicBezTo>
                      <a:pt x="2" y="2"/>
                      <a:pt x="3" y="0"/>
                      <a:pt x="2" y="2"/>
                    </a:cubicBezTo>
                    <a:cubicBezTo>
                      <a:pt x="2" y="2"/>
                      <a:pt x="2" y="2"/>
                      <a:pt x="2" y="2"/>
                    </a:cubicBezTo>
                    <a:cubicBezTo>
                      <a:pt x="2" y="2"/>
                      <a:pt x="2" y="3"/>
                      <a:pt x="2" y="3"/>
                    </a:cubicBezTo>
                    <a:cubicBezTo>
                      <a:pt x="2" y="3"/>
                      <a:pt x="2" y="2"/>
                      <a:pt x="2" y="2"/>
                    </a:cubicBezTo>
                    <a:cubicBezTo>
                      <a:pt x="2" y="1"/>
                      <a:pt x="2" y="1"/>
                      <a:pt x="2" y="1"/>
                    </a:cubicBezTo>
                    <a:cubicBezTo>
                      <a:pt x="3" y="0"/>
                      <a:pt x="1" y="3"/>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6" name="Freeform 2072"/>
              <p:cNvSpPr/>
              <p:nvPr/>
            </p:nvSpPr>
            <p:spPr bwMode="auto">
              <a:xfrm>
                <a:off x="1299" y="271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0"/>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7" name="Rectangle 2073"/>
              <p:cNvSpPr>
                <a:spLocks noChangeArrowheads="1"/>
              </p:cNvSpPr>
              <p:nvPr/>
            </p:nvSpPr>
            <p:spPr bwMode="auto">
              <a:xfrm>
                <a:off x="1299" y="2712"/>
                <a:ext cx="1" cy="2"/>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28" name="Freeform 2074"/>
              <p:cNvSpPr/>
              <p:nvPr/>
            </p:nvSpPr>
            <p:spPr bwMode="auto">
              <a:xfrm>
                <a:off x="1296" y="27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9" name="Freeform 2075"/>
              <p:cNvSpPr/>
              <p:nvPr/>
            </p:nvSpPr>
            <p:spPr bwMode="auto">
              <a:xfrm>
                <a:off x="1294" y="271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0" name="Freeform 2076"/>
              <p:cNvSpPr/>
              <p:nvPr/>
            </p:nvSpPr>
            <p:spPr bwMode="auto">
              <a:xfrm>
                <a:off x="1287" y="2712"/>
                <a:ext cx="9" cy="7"/>
              </a:xfrm>
              <a:custGeom>
                <a:avLst/>
                <a:gdLst>
                  <a:gd name="T0" fmla="*/ 1 w 4"/>
                  <a:gd name="T1" fmla="*/ 0 h 3"/>
                  <a:gd name="T2" fmla="*/ 1 w 4"/>
                  <a:gd name="T3" fmla="*/ 1 h 3"/>
                  <a:gd name="T4" fmla="*/ 1 w 4"/>
                  <a:gd name="T5" fmla="*/ 0 h 3"/>
                  <a:gd name="T6" fmla="*/ 0 w 4"/>
                  <a:gd name="T7" fmla="*/ 1 h 3"/>
                  <a:gd name="T8" fmla="*/ 1 w 4"/>
                  <a:gd name="T9" fmla="*/ 1 h 3"/>
                  <a:gd name="T10" fmla="*/ 1 w 4"/>
                  <a:gd name="T11" fmla="*/ 2 h 3"/>
                  <a:gd name="T12" fmla="*/ 2 w 4"/>
                  <a:gd name="T13" fmla="*/ 1 h 3"/>
                  <a:gd name="T14" fmla="*/ 1 w 4"/>
                  <a:gd name="T15" fmla="*/ 2 h 3"/>
                  <a:gd name="T16" fmla="*/ 2 w 4"/>
                  <a:gd name="T17" fmla="*/ 2 h 3"/>
                  <a:gd name="T18" fmla="*/ 2 w 4"/>
                  <a:gd name="T19" fmla="*/ 1 h 3"/>
                  <a:gd name="T20" fmla="*/ 2 w 4"/>
                  <a:gd name="T21" fmla="*/ 2 h 3"/>
                  <a:gd name="T22" fmla="*/ 2 w 4"/>
                  <a:gd name="T23" fmla="*/ 1 h 3"/>
                  <a:gd name="T24" fmla="*/ 2 w 4"/>
                  <a:gd name="T25" fmla="*/ 1 h 3"/>
                  <a:gd name="T26" fmla="*/ 2 w 4"/>
                  <a:gd name="T27" fmla="*/ 2 h 3"/>
                  <a:gd name="T28" fmla="*/ 2 w 4"/>
                  <a:gd name="T29" fmla="*/ 1 h 3"/>
                  <a:gd name="T30" fmla="*/ 2 w 4"/>
                  <a:gd name="T31" fmla="*/ 2 h 3"/>
                  <a:gd name="T32" fmla="*/ 3 w 4"/>
                  <a:gd name="T33" fmla="*/ 1 h 3"/>
                  <a:gd name="T34" fmla="*/ 3 w 4"/>
                  <a:gd name="T35" fmla="*/ 1 h 3"/>
                  <a:gd name="T36" fmla="*/ 3 w 4"/>
                  <a:gd name="T37" fmla="*/ 1 h 3"/>
                  <a:gd name="T38" fmla="*/ 3 w 4"/>
                  <a:gd name="T39" fmla="*/ 1 h 3"/>
                  <a:gd name="T40" fmla="*/ 2 w 4"/>
                  <a:gd name="T41" fmla="*/ 1 h 3"/>
                  <a:gd name="T42" fmla="*/ 3 w 4"/>
                  <a:gd name="T43" fmla="*/ 1 h 3"/>
                  <a:gd name="T44" fmla="*/ 3 w 4"/>
                  <a:gd name="T45" fmla="*/ 0 h 3"/>
                  <a:gd name="T46" fmla="*/ 3 w 4"/>
                  <a:gd name="T47" fmla="*/ 0 h 3"/>
                  <a:gd name="T48" fmla="*/ 3 w 4"/>
                  <a:gd name="T49" fmla="*/ 0 h 3"/>
                  <a:gd name="T50" fmla="*/ 3 w 4"/>
                  <a:gd name="T51" fmla="*/ 0 h 3"/>
                  <a:gd name="T52" fmla="*/ 2 w 4"/>
                  <a:gd name="T53" fmla="*/ 1 h 3"/>
                  <a:gd name="T54" fmla="*/ 2 w 4"/>
                  <a:gd name="T55" fmla="*/ 1 h 3"/>
                  <a:gd name="T56" fmla="*/ 3 w 4"/>
                  <a:gd name="T57" fmla="*/ 1 h 3"/>
                  <a:gd name="T58" fmla="*/ 2 w 4"/>
                  <a:gd name="T59" fmla="*/ 1 h 3"/>
                  <a:gd name="T60" fmla="*/ 3 w 4"/>
                  <a:gd name="T61" fmla="*/ 0 h 3"/>
                  <a:gd name="T62" fmla="*/ 2 w 4"/>
                  <a:gd name="T63" fmla="*/ 1 h 3"/>
                  <a:gd name="T64" fmla="*/ 2 w 4"/>
                  <a:gd name="T65" fmla="*/ 1 h 3"/>
                  <a:gd name="T66" fmla="*/ 2 w 4"/>
                  <a:gd name="T67" fmla="*/ 0 h 3"/>
                  <a:gd name="T68" fmla="*/ 2 w 4"/>
                  <a:gd name="T69" fmla="*/ 1 h 3"/>
                  <a:gd name="T70" fmla="*/ 2 w 4"/>
                  <a:gd name="T71" fmla="*/ 0 h 3"/>
                  <a:gd name="T72" fmla="*/ 1 w 4"/>
                  <a:gd name="T73" fmla="*/ 1 h 3"/>
                  <a:gd name="T74" fmla="*/ 1 w 4"/>
                  <a:gd name="T75" fmla="*/ 0 h 3"/>
                  <a:gd name="T76" fmla="*/ 1 w 4"/>
                  <a:gd name="T77" fmla="*/ 1 h 3"/>
                  <a:gd name="T78" fmla="*/ 1 w 4"/>
                  <a:gd name="T79" fmla="*/ 1 h 3"/>
                  <a:gd name="T80" fmla="*/ 1 w 4"/>
                  <a:gd name="T8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3">
                    <a:moveTo>
                      <a:pt x="1" y="0"/>
                    </a:moveTo>
                    <a:cubicBezTo>
                      <a:pt x="1" y="1"/>
                      <a:pt x="1" y="1"/>
                      <a:pt x="1" y="1"/>
                    </a:cubicBezTo>
                    <a:cubicBezTo>
                      <a:pt x="1" y="1"/>
                      <a:pt x="1" y="1"/>
                      <a:pt x="1" y="0"/>
                    </a:cubicBezTo>
                    <a:cubicBezTo>
                      <a:pt x="0" y="1"/>
                      <a:pt x="1" y="0"/>
                      <a:pt x="0" y="1"/>
                    </a:cubicBezTo>
                    <a:cubicBezTo>
                      <a:pt x="1" y="1"/>
                      <a:pt x="1" y="2"/>
                      <a:pt x="1" y="1"/>
                    </a:cubicBezTo>
                    <a:cubicBezTo>
                      <a:pt x="1" y="2"/>
                      <a:pt x="1" y="2"/>
                      <a:pt x="1" y="2"/>
                    </a:cubicBezTo>
                    <a:cubicBezTo>
                      <a:pt x="2" y="1"/>
                      <a:pt x="1" y="3"/>
                      <a:pt x="2" y="1"/>
                    </a:cubicBezTo>
                    <a:cubicBezTo>
                      <a:pt x="1" y="2"/>
                      <a:pt x="1" y="2"/>
                      <a:pt x="1" y="2"/>
                    </a:cubicBezTo>
                    <a:cubicBezTo>
                      <a:pt x="1" y="2"/>
                      <a:pt x="2" y="1"/>
                      <a:pt x="2" y="2"/>
                    </a:cubicBezTo>
                    <a:cubicBezTo>
                      <a:pt x="2" y="1"/>
                      <a:pt x="2" y="1"/>
                      <a:pt x="2" y="1"/>
                    </a:cubicBezTo>
                    <a:cubicBezTo>
                      <a:pt x="2" y="2"/>
                      <a:pt x="2" y="2"/>
                      <a:pt x="2" y="2"/>
                    </a:cubicBezTo>
                    <a:cubicBezTo>
                      <a:pt x="2" y="1"/>
                      <a:pt x="2" y="1"/>
                      <a:pt x="2" y="1"/>
                    </a:cubicBezTo>
                    <a:cubicBezTo>
                      <a:pt x="2" y="1"/>
                      <a:pt x="2" y="1"/>
                      <a:pt x="2" y="1"/>
                    </a:cubicBezTo>
                    <a:cubicBezTo>
                      <a:pt x="2" y="2"/>
                      <a:pt x="2" y="2"/>
                      <a:pt x="2" y="2"/>
                    </a:cubicBezTo>
                    <a:cubicBezTo>
                      <a:pt x="2" y="2"/>
                      <a:pt x="2" y="1"/>
                      <a:pt x="2" y="1"/>
                    </a:cubicBezTo>
                    <a:cubicBezTo>
                      <a:pt x="2" y="2"/>
                      <a:pt x="2" y="2"/>
                      <a:pt x="2" y="2"/>
                    </a:cubicBezTo>
                    <a:cubicBezTo>
                      <a:pt x="2" y="2"/>
                      <a:pt x="2" y="3"/>
                      <a:pt x="3" y="1"/>
                    </a:cubicBezTo>
                    <a:cubicBezTo>
                      <a:pt x="3" y="1"/>
                      <a:pt x="3" y="1"/>
                      <a:pt x="3" y="1"/>
                    </a:cubicBezTo>
                    <a:cubicBezTo>
                      <a:pt x="3" y="0"/>
                      <a:pt x="3" y="1"/>
                      <a:pt x="3" y="1"/>
                    </a:cubicBezTo>
                    <a:cubicBezTo>
                      <a:pt x="3" y="1"/>
                      <a:pt x="3" y="1"/>
                      <a:pt x="3" y="1"/>
                    </a:cubicBezTo>
                    <a:cubicBezTo>
                      <a:pt x="2" y="2"/>
                      <a:pt x="3" y="1"/>
                      <a:pt x="2" y="1"/>
                    </a:cubicBezTo>
                    <a:cubicBezTo>
                      <a:pt x="3" y="1"/>
                      <a:pt x="3" y="1"/>
                      <a:pt x="3" y="1"/>
                    </a:cubicBezTo>
                    <a:cubicBezTo>
                      <a:pt x="4" y="0"/>
                      <a:pt x="2" y="1"/>
                      <a:pt x="3" y="0"/>
                    </a:cubicBezTo>
                    <a:cubicBezTo>
                      <a:pt x="3" y="0"/>
                      <a:pt x="3" y="0"/>
                      <a:pt x="3" y="0"/>
                    </a:cubicBezTo>
                    <a:cubicBezTo>
                      <a:pt x="3" y="0"/>
                      <a:pt x="3" y="0"/>
                      <a:pt x="3" y="0"/>
                    </a:cubicBezTo>
                    <a:cubicBezTo>
                      <a:pt x="3" y="0"/>
                      <a:pt x="3" y="0"/>
                      <a:pt x="3" y="0"/>
                    </a:cubicBezTo>
                    <a:cubicBezTo>
                      <a:pt x="3" y="1"/>
                      <a:pt x="2" y="1"/>
                      <a:pt x="2" y="1"/>
                    </a:cubicBezTo>
                    <a:cubicBezTo>
                      <a:pt x="2" y="1"/>
                      <a:pt x="2" y="2"/>
                      <a:pt x="2" y="1"/>
                    </a:cubicBezTo>
                    <a:cubicBezTo>
                      <a:pt x="2" y="1"/>
                      <a:pt x="2" y="1"/>
                      <a:pt x="3" y="1"/>
                    </a:cubicBezTo>
                    <a:cubicBezTo>
                      <a:pt x="2" y="1"/>
                      <a:pt x="2" y="1"/>
                      <a:pt x="2" y="1"/>
                    </a:cubicBezTo>
                    <a:cubicBezTo>
                      <a:pt x="2" y="1"/>
                      <a:pt x="3" y="0"/>
                      <a:pt x="3" y="0"/>
                    </a:cubicBezTo>
                    <a:cubicBezTo>
                      <a:pt x="3" y="0"/>
                      <a:pt x="3" y="0"/>
                      <a:pt x="2" y="1"/>
                    </a:cubicBezTo>
                    <a:cubicBezTo>
                      <a:pt x="3" y="0"/>
                      <a:pt x="2" y="0"/>
                      <a:pt x="2" y="1"/>
                    </a:cubicBezTo>
                    <a:cubicBezTo>
                      <a:pt x="2" y="1"/>
                      <a:pt x="2" y="0"/>
                      <a:pt x="2" y="0"/>
                    </a:cubicBezTo>
                    <a:cubicBezTo>
                      <a:pt x="2" y="0"/>
                      <a:pt x="2" y="0"/>
                      <a:pt x="2" y="1"/>
                    </a:cubicBezTo>
                    <a:cubicBezTo>
                      <a:pt x="1" y="1"/>
                      <a:pt x="2" y="1"/>
                      <a:pt x="2" y="0"/>
                    </a:cubicBezTo>
                    <a:cubicBezTo>
                      <a:pt x="1" y="1"/>
                      <a:pt x="1" y="1"/>
                      <a:pt x="1" y="1"/>
                    </a:cubicBezTo>
                    <a:cubicBezTo>
                      <a:pt x="1" y="1"/>
                      <a:pt x="2" y="0"/>
                      <a:pt x="1" y="0"/>
                    </a:cubicBezTo>
                    <a:cubicBezTo>
                      <a:pt x="1" y="1"/>
                      <a:pt x="1" y="1"/>
                      <a:pt x="1" y="1"/>
                    </a:cubicBezTo>
                    <a:cubicBezTo>
                      <a:pt x="1" y="1"/>
                      <a:pt x="0" y="1"/>
                      <a:pt x="1" y="1"/>
                    </a:cubicBezTo>
                    <a:cubicBezTo>
                      <a:pt x="1" y="1"/>
                      <a:pt x="1" y="1"/>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1" name="Freeform 2077"/>
              <p:cNvSpPr/>
              <p:nvPr/>
            </p:nvSpPr>
            <p:spPr bwMode="auto">
              <a:xfrm>
                <a:off x="1287" y="2712"/>
                <a:ext cx="2" cy="4"/>
              </a:xfrm>
              <a:custGeom>
                <a:avLst/>
                <a:gdLst>
                  <a:gd name="T0" fmla="*/ 0 w 1"/>
                  <a:gd name="T1" fmla="*/ 1 h 2"/>
                  <a:gd name="T2" fmla="*/ 1 w 1"/>
                  <a:gd name="T3" fmla="*/ 1 h 2"/>
                  <a:gd name="T4" fmla="*/ 0 w 1"/>
                  <a:gd name="T5" fmla="*/ 1 h 2"/>
                  <a:gd name="T6" fmla="*/ 0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1" y="1"/>
                      <a:pt x="1" y="1"/>
                      <a:pt x="1" y="1"/>
                    </a:cubicBezTo>
                    <a:cubicBezTo>
                      <a:pt x="1" y="0"/>
                      <a:pt x="0" y="1"/>
                      <a:pt x="0" y="1"/>
                    </a:cubicBezTo>
                    <a:cubicBezTo>
                      <a:pt x="0" y="1"/>
                      <a:pt x="0" y="2"/>
                      <a:pt x="0" y="1"/>
                    </a:cubicBezTo>
                    <a:cubicBezTo>
                      <a:pt x="0" y="1"/>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2" name="Freeform 2078"/>
              <p:cNvSpPr/>
              <p:nvPr/>
            </p:nvSpPr>
            <p:spPr bwMode="auto">
              <a:xfrm>
                <a:off x="1282" y="2712"/>
                <a:ext cx="7" cy="4"/>
              </a:xfrm>
              <a:custGeom>
                <a:avLst/>
                <a:gdLst>
                  <a:gd name="T0" fmla="*/ 1 w 3"/>
                  <a:gd name="T1" fmla="*/ 1 h 2"/>
                  <a:gd name="T2" fmla="*/ 1 w 3"/>
                  <a:gd name="T3" fmla="*/ 1 h 2"/>
                  <a:gd name="T4" fmla="*/ 1 w 3"/>
                  <a:gd name="T5" fmla="*/ 2 h 2"/>
                  <a:gd name="T6" fmla="*/ 2 w 3"/>
                  <a:gd name="T7" fmla="*/ 1 h 2"/>
                  <a:gd name="T8" fmla="*/ 2 w 3"/>
                  <a:gd name="T9" fmla="*/ 1 h 2"/>
                  <a:gd name="T10" fmla="*/ 2 w 3"/>
                  <a:gd name="T11" fmla="*/ 1 h 2"/>
                  <a:gd name="T12" fmla="*/ 2 w 3"/>
                  <a:gd name="T13" fmla="*/ 1 h 2"/>
                  <a:gd name="T14" fmla="*/ 2 w 3"/>
                  <a:gd name="T15" fmla="*/ 1 h 2"/>
                  <a:gd name="T16" fmla="*/ 2 w 3"/>
                  <a:gd name="T17" fmla="*/ 1 h 2"/>
                  <a:gd name="T18" fmla="*/ 3 w 3"/>
                  <a:gd name="T19" fmla="*/ 0 h 2"/>
                  <a:gd name="T20" fmla="*/ 2 w 3"/>
                  <a:gd name="T21" fmla="*/ 1 h 2"/>
                  <a:gd name="T22" fmla="*/ 2 w 3"/>
                  <a:gd name="T23" fmla="*/ 0 h 2"/>
                  <a:gd name="T24" fmla="*/ 2 w 3"/>
                  <a:gd name="T25" fmla="*/ 0 h 2"/>
                  <a:gd name="T26" fmla="*/ 2 w 3"/>
                  <a:gd name="T27" fmla="*/ 0 h 2"/>
                  <a:gd name="T28" fmla="*/ 2 w 3"/>
                  <a:gd name="T29" fmla="*/ 1 h 2"/>
                  <a:gd name="T30" fmla="*/ 2 w 3"/>
                  <a:gd name="T31" fmla="*/ 0 h 2"/>
                  <a:gd name="T32" fmla="*/ 2 w 3"/>
                  <a:gd name="T33" fmla="*/ 0 h 2"/>
                  <a:gd name="T34" fmla="*/ 1 w 3"/>
                  <a:gd name="T35" fmla="*/ 1 h 2"/>
                  <a:gd name="T36" fmla="*/ 1 w 3"/>
                  <a:gd name="T37" fmla="*/ 0 h 2"/>
                  <a:gd name="T38" fmla="*/ 2 w 3"/>
                  <a:gd name="T39" fmla="*/ 0 h 2"/>
                  <a:gd name="T40" fmla="*/ 0 w 3"/>
                  <a:gd name="T41" fmla="*/ 1 h 2"/>
                  <a:gd name="T42" fmla="*/ 1 w 3"/>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2">
                    <a:moveTo>
                      <a:pt x="1" y="1"/>
                    </a:moveTo>
                    <a:cubicBezTo>
                      <a:pt x="1" y="1"/>
                      <a:pt x="1" y="1"/>
                      <a:pt x="1" y="1"/>
                    </a:cubicBezTo>
                    <a:cubicBezTo>
                      <a:pt x="1" y="1"/>
                      <a:pt x="2" y="1"/>
                      <a:pt x="1" y="2"/>
                    </a:cubicBezTo>
                    <a:cubicBezTo>
                      <a:pt x="1" y="2"/>
                      <a:pt x="2" y="1"/>
                      <a:pt x="2" y="1"/>
                    </a:cubicBezTo>
                    <a:cubicBezTo>
                      <a:pt x="2" y="1"/>
                      <a:pt x="2" y="1"/>
                      <a:pt x="2" y="1"/>
                    </a:cubicBezTo>
                    <a:cubicBezTo>
                      <a:pt x="2" y="1"/>
                      <a:pt x="2" y="2"/>
                      <a:pt x="2" y="1"/>
                    </a:cubicBezTo>
                    <a:cubicBezTo>
                      <a:pt x="2" y="1"/>
                      <a:pt x="2" y="1"/>
                      <a:pt x="2" y="1"/>
                    </a:cubicBezTo>
                    <a:cubicBezTo>
                      <a:pt x="2" y="1"/>
                      <a:pt x="2" y="1"/>
                      <a:pt x="2" y="1"/>
                    </a:cubicBezTo>
                    <a:cubicBezTo>
                      <a:pt x="2" y="1"/>
                      <a:pt x="2" y="1"/>
                      <a:pt x="2" y="1"/>
                    </a:cubicBezTo>
                    <a:cubicBezTo>
                      <a:pt x="3" y="0"/>
                      <a:pt x="3" y="0"/>
                      <a:pt x="3" y="0"/>
                    </a:cubicBezTo>
                    <a:cubicBezTo>
                      <a:pt x="3" y="0"/>
                      <a:pt x="2" y="1"/>
                      <a:pt x="2" y="1"/>
                    </a:cubicBezTo>
                    <a:cubicBezTo>
                      <a:pt x="2" y="0"/>
                      <a:pt x="2" y="0"/>
                      <a:pt x="2" y="0"/>
                    </a:cubicBezTo>
                    <a:cubicBezTo>
                      <a:pt x="2" y="0"/>
                      <a:pt x="2" y="0"/>
                      <a:pt x="2" y="0"/>
                    </a:cubicBezTo>
                    <a:cubicBezTo>
                      <a:pt x="2" y="0"/>
                      <a:pt x="2" y="0"/>
                      <a:pt x="2" y="0"/>
                    </a:cubicBezTo>
                    <a:cubicBezTo>
                      <a:pt x="2" y="0"/>
                      <a:pt x="2" y="1"/>
                      <a:pt x="2" y="1"/>
                    </a:cubicBezTo>
                    <a:cubicBezTo>
                      <a:pt x="1" y="1"/>
                      <a:pt x="2" y="0"/>
                      <a:pt x="2" y="0"/>
                    </a:cubicBezTo>
                    <a:cubicBezTo>
                      <a:pt x="2" y="0"/>
                      <a:pt x="1" y="1"/>
                      <a:pt x="2" y="0"/>
                    </a:cubicBezTo>
                    <a:cubicBezTo>
                      <a:pt x="1" y="1"/>
                      <a:pt x="1" y="1"/>
                      <a:pt x="1" y="1"/>
                    </a:cubicBezTo>
                    <a:cubicBezTo>
                      <a:pt x="1" y="0"/>
                      <a:pt x="1" y="0"/>
                      <a:pt x="1" y="0"/>
                    </a:cubicBezTo>
                    <a:cubicBezTo>
                      <a:pt x="2" y="0"/>
                      <a:pt x="2" y="0"/>
                      <a:pt x="2" y="0"/>
                    </a:cubicBezTo>
                    <a:cubicBezTo>
                      <a:pt x="1" y="1"/>
                      <a:pt x="1" y="1"/>
                      <a:pt x="0" y="1"/>
                    </a:cubicBezTo>
                    <a:cubicBezTo>
                      <a:pt x="0" y="2"/>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3" name="Rectangle 2079"/>
              <p:cNvSpPr>
                <a:spLocks noChangeArrowheads="1"/>
              </p:cNvSpPr>
              <p:nvPr/>
            </p:nvSpPr>
            <p:spPr bwMode="auto">
              <a:xfrm>
                <a:off x="1285" y="271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4" name="Rectangle 2080"/>
              <p:cNvSpPr>
                <a:spLocks noChangeArrowheads="1"/>
              </p:cNvSpPr>
              <p:nvPr/>
            </p:nvSpPr>
            <p:spPr bwMode="auto">
              <a:xfrm>
                <a:off x="1249" y="2788"/>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35" name="Freeform 2081"/>
              <p:cNvSpPr/>
              <p:nvPr/>
            </p:nvSpPr>
            <p:spPr bwMode="auto">
              <a:xfrm>
                <a:off x="1249" y="2788"/>
                <a:ext cx="5" cy="0"/>
              </a:xfrm>
              <a:custGeom>
                <a:avLst/>
                <a:gdLst>
                  <a:gd name="T0" fmla="*/ 2 w 2"/>
                  <a:gd name="T1" fmla="*/ 2 w 2"/>
                  <a:gd name="T2" fmla="*/ 0 w 2"/>
                  <a:gd name="T3" fmla="*/ 1 w 2"/>
                  <a:gd name="T4" fmla="*/ 1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2" y="0"/>
                      <a:pt x="2" y="0"/>
                      <a:pt x="2" y="0"/>
                    </a:cubicBezTo>
                    <a:cubicBezTo>
                      <a:pt x="0" y="0"/>
                      <a:pt x="1" y="0"/>
                      <a:pt x="0" y="0"/>
                    </a:cubicBezTo>
                    <a:cubicBezTo>
                      <a:pt x="0" y="0"/>
                      <a:pt x="1" y="0"/>
                      <a:pt x="1" y="0"/>
                    </a:cubicBezTo>
                    <a:cubicBezTo>
                      <a:pt x="1" y="0"/>
                      <a:pt x="0" y="0"/>
                      <a:pt x="1" y="0"/>
                    </a:cubicBezTo>
                    <a:cubicBezTo>
                      <a:pt x="1" y="0"/>
                      <a:pt x="1" y="0"/>
                      <a:pt x="2" y="0"/>
                    </a:cubicBezTo>
                    <a:cubicBezTo>
                      <a:pt x="2" y="0"/>
                      <a:pt x="1" y="0"/>
                      <a:pt x="2"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6" name="Freeform 2082"/>
              <p:cNvSpPr/>
              <p:nvPr/>
            </p:nvSpPr>
            <p:spPr bwMode="auto">
              <a:xfrm>
                <a:off x="1251" y="27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7" name="Freeform 2083"/>
              <p:cNvSpPr/>
              <p:nvPr/>
            </p:nvSpPr>
            <p:spPr bwMode="auto">
              <a:xfrm>
                <a:off x="1249" y="278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8" name="Freeform 2084"/>
              <p:cNvSpPr/>
              <p:nvPr/>
            </p:nvSpPr>
            <p:spPr bwMode="auto">
              <a:xfrm>
                <a:off x="1249" y="278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9" name="Freeform 2085"/>
              <p:cNvSpPr/>
              <p:nvPr/>
            </p:nvSpPr>
            <p:spPr bwMode="auto">
              <a:xfrm>
                <a:off x="1249" y="2785"/>
                <a:ext cx="5" cy="3"/>
              </a:xfrm>
              <a:custGeom>
                <a:avLst/>
                <a:gdLst>
                  <a:gd name="T0" fmla="*/ 0 w 2"/>
                  <a:gd name="T1" fmla="*/ 0 h 1"/>
                  <a:gd name="T2" fmla="*/ 0 w 2"/>
                  <a:gd name="T3" fmla="*/ 1 h 1"/>
                  <a:gd name="T4" fmla="*/ 0 w 2"/>
                  <a:gd name="T5" fmla="*/ 1 h 1"/>
                  <a:gd name="T6" fmla="*/ 1 w 2"/>
                  <a:gd name="T7" fmla="*/ 1 h 1"/>
                  <a:gd name="T8" fmla="*/ 1 w 2"/>
                  <a:gd name="T9" fmla="*/ 1 h 1"/>
                  <a:gd name="T10" fmla="*/ 2 w 2"/>
                  <a:gd name="T11" fmla="*/ 1 h 1"/>
                  <a:gd name="T12" fmla="*/ 0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0"/>
                    </a:moveTo>
                    <a:cubicBezTo>
                      <a:pt x="0" y="0"/>
                      <a:pt x="0" y="1"/>
                      <a:pt x="0" y="1"/>
                    </a:cubicBezTo>
                    <a:cubicBezTo>
                      <a:pt x="0" y="1"/>
                      <a:pt x="0" y="1"/>
                      <a:pt x="0" y="1"/>
                    </a:cubicBezTo>
                    <a:cubicBezTo>
                      <a:pt x="1" y="1"/>
                      <a:pt x="2" y="1"/>
                      <a:pt x="1" y="1"/>
                    </a:cubicBezTo>
                    <a:cubicBezTo>
                      <a:pt x="2" y="1"/>
                      <a:pt x="1" y="1"/>
                      <a:pt x="1" y="1"/>
                    </a:cubicBezTo>
                    <a:cubicBezTo>
                      <a:pt x="2" y="1"/>
                      <a:pt x="2" y="1"/>
                      <a:pt x="2" y="1"/>
                    </a:cubicBezTo>
                    <a:cubicBezTo>
                      <a:pt x="2" y="1"/>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0" name="Freeform 2086"/>
              <p:cNvSpPr/>
              <p:nvPr/>
            </p:nvSpPr>
            <p:spPr bwMode="auto">
              <a:xfrm>
                <a:off x="1251"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1" name="Rectangle 2087"/>
              <p:cNvSpPr>
                <a:spLocks noChangeArrowheads="1"/>
              </p:cNvSpPr>
              <p:nvPr/>
            </p:nvSpPr>
            <p:spPr bwMode="auto">
              <a:xfrm>
                <a:off x="1249" y="2788"/>
                <a:ext cx="2"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42" name="Freeform 2088"/>
              <p:cNvSpPr/>
              <p:nvPr/>
            </p:nvSpPr>
            <p:spPr bwMode="auto">
              <a:xfrm>
                <a:off x="1249" y="2785"/>
                <a:ext cx="5" cy="0"/>
              </a:xfrm>
              <a:custGeom>
                <a:avLst/>
                <a:gdLst>
                  <a:gd name="T0" fmla="*/ 0 w 2"/>
                  <a:gd name="T1" fmla="*/ 1 w 2"/>
                  <a:gd name="T2" fmla="*/ 2 w 2"/>
                  <a:gd name="T3" fmla="*/ 2 w 2"/>
                  <a:gd name="T4" fmla="*/ 0 w 2"/>
                </a:gdLst>
                <a:ahLst/>
                <a:cxnLst>
                  <a:cxn ang="0">
                    <a:pos x="T0" y="0"/>
                  </a:cxn>
                  <a:cxn ang="0">
                    <a:pos x="T1" y="0"/>
                  </a:cxn>
                  <a:cxn ang="0">
                    <a:pos x="T2" y="0"/>
                  </a:cxn>
                  <a:cxn ang="0">
                    <a:pos x="T3" y="0"/>
                  </a:cxn>
                  <a:cxn ang="0">
                    <a:pos x="T4" y="0"/>
                  </a:cxn>
                </a:cxnLst>
                <a:rect l="0" t="0" r="r" b="b"/>
                <a:pathLst>
                  <a:path w="2">
                    <a:moveTo>
                      <a:pt x="0" y="0"/>
                    </a:moveTo>
                    <a:cubicBezTo>
                      <a:pt x="1" y="0"/>
                      <a:pt x="0" y="0"/>
                      <a:pt x="1" y="0"/>
                    </a:cubicBezTo>
                    <a:cubicBezTo>
                      <a:pt x="1" y="0"/>
                      <a:pt x="2" y="0"/>
                      <a:pt x="2" y="0"/>
                    </a:cubicBezTo>
                    <a:cubicBezTo>
                      <a:pt x="2" y="0"/>
                      <a:pt x="2" y="0"/>
                      <a:pt x="2" y="0"/>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3" name="Freeform 2089"/>
              <p:cNvSpPr/>
              <p:nvPr/>
            </p:nvSpPr>
            <p:spPr bwMode="auto">
              <a:xfrm>
                <a:off x="1256" y="27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4" name="Freeform 2090"/>
              <p:cNvSpPr/>
              <p:nvPr/>
            </p:nvSpPr>
            <p:spPr bwMode="auto">
              <a:xfrm>
                <a:off x="1251" y="2783"/>
                <a:ext cx="7" cy="2"/>
              </a:xfrm>
              <a:custGeom>
                <a:avLst/>
                <a:gdLst>
                  <a:gd name="T0" fmla="*/ 0 w 3"/>
                  <a:gd name="T1" fmla="*/ 0 h 1"/>
                  <a:gd name="T2" fmla="*/ 1 w 3"/>
                  <a:gd name="T3" fmla="*/ 1 h 1"/>
                  <a:gd name="T4" fmla="*/ 0 w 3"/>
                  <a:gd name="T5" fmla="*/ 1 h 1"/>
                  <a:gd name="T6" fmla="*/ 1 w 3"/>
                  <a:gd name="T7" fmla="*/ 1 h 1"/>
                  <a:gd name="T8" fmla="*/ 0 w 3"/>
                  <a:gd name="T9" fmla="*/ 1 h 1"/>
                  <a:gd name="T10" fmla="*/ 1 w 3"/>
                  <a:gd name="T11" fmla="*/ 1 h 1"/>
                  <a:gd name="T12" fmla="*/ 0 w 3"/>
                  <a:gd name="T13" fmla="*/ 1 h 1"/>
                  <a:gd name="T14" fmla="*/ 1 w 3"/>
                  <a:gd name="T15" fmla="*/ 1 h 1"/>
                  <a:gd name="T16" fmla="*/ 1 w 3"/>
                  <a:gd name="T17" fmla="*/ 1 h 1"/>
                  <a:gd name="T18" fmla="*/ 2 w 3"/>
                  <a:gd name="T19" fmla="*/ 1 h 1"/>
                  <a:gd name="T20" fmla="*/ 3 w 3"/>
                  <a:gd name="T21" fmla="*/ 1 h 1"/>
                  <a:gd name="T22" fmla="*/ 0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0" y="0"/>
                    </a:moveTo>
                    <a:cubicBezTo>
                      <a:pt x="1" y="1"/>
                      <a:pt x="1" y="1"/>
                      <a:pt x="1" y="1"/>
                    </a:cubicBezTo>
                    <a:cubicBezTo>
                      <a:pt x="1" y="1"/>
                      <a:pt x="1" y="1"/>
                      <a:pt x="0" y="1"/>
                    </a:cubicBezTo>
                    <a:cubicBezTo>
                      <a:pt x="0" y="1"/>
                      <a:pt x="1" y="1"/>
                      <a:pt x="1" y="1"/>
                    </a:cubicBezTo>
                    <a:cubicBezTo>
                      <a:pt x="0" y="1"/>
                      <a:pt x="1" y="1"/>
                      <a:pt x="0" y="1"/>
                    </a:cubicBezTo>
                    <a:cubicBezTo>
                      <a:pt x="0" y="1"/>
                      <a:pt x="0" y="1"/>
                      <a:pt x="1" y="1"/>
                    </a:cubicBezTo>
                    <a:cubicBezTo>
                      <a:pt x="0" y="1"/>
                      <a:pt x="0" y="1"/>
                      <a:pt x="0" y="1"/>
                    </a:cubicBezTo>
                    <a:cubicBezTo>
                      <a:pt x="1" y="1"/>
                      <a:pt x="1" y="1"/>
                      <a:pt x="1" y="1"/>
                    </a:cubicBezTo>
                    <a:cubicBezTo>
                      <a:pt x="2" y="1"/>
                      <a:pt x="0" y="1"/>
                      <a:pt x="1" y="1"/>
                    </a:cubicBezTo>
                    <a:cubicBezTo>
                      <a:pt x="2" y="1"/>
                      <a:pt x="2" y="1"/>
                      <a:pt x="2" y="1"/>
                    </a:cubicBezTo>
                    <a:cubicBezTo>
                      <a:pt x="2" y="1"/>
                      <a:pt x="3" y="1"/>
                      <a:pt x="3" y="1"/>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5" name="Freeform 2091"/>
              <p:cNvSpPr/>
              <p:nvPr/>
            </p:nvSpPr>
            <p:spPr bwMode="auto">
              <a:xfrm>
                <a:off x="1254" y="2783"/>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6" name="Freeform 2092"/>
              <p:cNvSpPr/>
              <p:nvPr/>
            </p:nvSpPr>
            <p:spPr bwMode="auto">
              <a:xfrm>
                <a:off x="1251" y="2783"/>
                <a:ext cx="7" cy="0"/>
              </a:xfrm>
              <a:custGeom>
                <a:avLst/>
                <a:gdLst>
                  <a:gd name="T0" fmla="*/ 0 w 3"/>
                  <a:gd name="T1" fmla="*/ 1 w 3"/>
                  <a:gd name="T2" fmla="*/ 0 w 3"/>
                  <a:gd name="T3" fmla="*/ 1 w 3"/>
                  <a:gd name="T4" fmla="*/ 0 w 3"/>
                  <a:gd name="T5" fmla="*/ 2 w 3"/>
                  <a:gd name="T6" fmla="*/ 2 w 3"/>
                  <a:gd name="T7" fmla="*/ 1 w 3"/>
                  <a:gd name="T8" fmla="*/ 1 w 3"/>
                  <a:gd name="T9" fmla="*/ 1 w 3"/>
                  <a:gd name="T10"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0" y="0"/>
                    </a:moveTo>
                    <a:cubicBezTo>
                      <a:pt x="1" y="0"/>
                      <a:pt x="1" y="0"/>
                      <a:pt x="1" y="0"/>
                    </a:cubicBezTo>
                    <a:cubicBezTo>
                      <a:pt x="0" y="0"/>
                      <a:pt x="0" y="0"/>
                      <a:pt x="0" y="0"/>
                    </a:cubicBezTo>
                    <a:cubicBezTo>
                      <a:pt x="1" y="0"/>
                      <a:pt x="1" y="0"/>
                      <a:pt x="1" y="0"/>
                    </a:cubicBezTo>
                    <a:cubicBezTo>
                      <a:pt x="2" y="0"/>
                      <a:pt x="1" y="0"/>
                      <a:pt x="0" y="0"/>
                    </a:cubicBezTo>
                    <a:cubicBezTo>
                      <a:pt x="1" y="0"/>
                      <a:pt x="1" y="0"/>
                      <a:pt x="2" y="0"/>
                    </a:cubicBezTo>
                    <a:cubicBezTo>
                      <a:pt x="2" y="0"/>
                      <a:pt x="2" y="0"/>
                      <a:pt x="2" y="0"/>
                    </a:cubicBezTo>
                    <a:cubicBezTo>
                      <a:pt x="3" y="0"/>
                      <a:pt x="2" y="0"/>
                      <a:pt x="1" y="0"/>
                    </a:cubicBezTo>
                    <a:cubicBezTo>
                      <a:pt x="1" y="0"/>
                      <a:pt x="1" y="0"/>
                      <a:pt x="1" y="0"/>
                    </a:cubicBezTo>
                    <a:cubicBezTo>
                      <a:pt x="1" y="0"/>
                      <a:pt x="1" y="0"/>
                      <a:pt x="1"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7" name="Freeform 2093"/>
              <p:cNvSpPr/>
              <p:nvPr/>
            </p:nvSpPr>
            <p:spPr bwMode="auto">
              <a:xfrm>
                <a:off x="1251" y="27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8" name="Freeform 2094"/>
              <p:cNvSpPr/>
              <p:nvPr/>
            </p:nvSpPr>
            <p:spPr bwMode="auto">
              <a:xfrm>
                <a:off x="1254" y="27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9" name="Rectangle 2095"/>
              <p:cNvSpPr>
                <a:spLocks noChangeArrowheads="1"/>
              </p:cNvSpPr>
              <p:nvPr/>
            </p:nvSpPr>
            <p:spPr bwMode="auto">
              <a:xfrm>
                <a:off x="1251" y="278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0" name="Freeform 2096"/>
              <p:cNvSpPr/>
              <p:nvPr/>
            </p:nvSpPr>
            <p:spPr bwMode="auto">
              <a:xfrm>
                <a:off x="1249" y="2773"/>
                <a:ext cx="7" cy="10"/>
              </a:xfrm>
              <a:custGeom>
                <a:avLst/>
                <a:gdLst>
                  <a:gd name="T0" fmla="*/ 3 w 3"/>
                  <a:gd name="T1" fmla="*/ 0 h 4"/>
                  <a:gd name="T2" fmla="*/ 2 w 3"/>
                  <a:gd name="T3" fmla="*/ 0 h 4"/>
                  <a:gd name="T4" fmla="*/ 1 w 3"/>
                  <a:gd name="T5" fmla="*/ 0 h 4"/>
                  <a:gd name="T6" fmla="*/ 0 w 3"/>
                  <a:gd name="T7" fmla="*/ 0 h 4"/>
                  <a:gd name="T8" fmla="*/ 1 w 3"/>
                  <a:gd name="T9" fmla="*/ 0 h 4"/>
                  <a:gd name="T10" fmla="*/ 0 w 3"/>
                  <a:gd name="T11" fmla="*/ 0 h 4"/>
                  <a:gd name="T12" fmla="*/ 1 w 3"/>
                  <a:gd name="T13" fmla="*/ 1 h 4"/>
                  <a:gd name="T14" fmla="*/ 1 w 3"/>
                  <a:gd name="T15" fmla="*/ 1 h 4"/>
                  <a:gd name="T16" fmla="*/ 1 w 3"/>
                  <a:gd name="T17" fmla="*/ 3 h 4"/>
                  <a:gd name="T18" fmla="*/ 2 w 3"/>
                  <a:gd name="T19" fmla="*/ 3 h 4"/>
                  <a:gd name="T20" fmla="*/ 1 w 3"/>
                  <a:gd name="T21" fmla="*/ 3 h 4"/>
                  <a:gd name="T22" fmla="*/ 1 w 3"/>
                  <a:gd name="T23" fmla="*/ 3 h 4"/>
                  <a:gd name="T24" fmla="*/ 1 w 3"/>
                  <a:gd name="T25" fmla="*/ 3 h 4"/>
                  <a:gd name="T26" fmla="*/ 2 w 3"/>
                  <a:gd name="T27" fmla="*/ 3 h 4"/>
                  <a:gd name="T28" fmla="*/ 1 w 3"/>
                  <a:gd name="T29" fmla="*/ 3 h 4"/>
                  <a:gd name="T30" fmla="*/ 2 w 3"/>
                  <a:gd name="T31" fmla="*/ 4 h 4"/>
                  <a:gd name="T32" fmla="*/ 2 w 3"/>
                  <a:gd name="T33" fmla="*/ 3 h 4"/>
                  <a:gd name="T34" fmla="*/ 3 w 3"/>
                  <a:gd name="T35" fmla="*/ 4 h 4"/>
                  <a:gd name="T36" fmla="*/ 1 w 3"/>
                  <a:gd name="T37" fmla="*/ 3 h 4"/>
                  <a:gd name="T38" fmla="*/ 2 w 3"/>
                  <a:gd name="T39" fmla="*/ 3 h 4"/>
                  <a:gd name="T40" fmla="*/ 3 w 3"/>
                  <a:gd name="T41" fmla="*/ 2 h 4"/>
                  <a:gd name="T42" fmla="*/ 2 w 3"/>
                  <a:gd name="T43" fmla="*/ 2 h 4"/>
                  <a:gd name="T44" fmla="*/ 2 w 3"/>
                  <a:gd name="T45" fmla="*/ 2 h 4"/>
                  <a:gd name="T46" fmla="*/ 2 w 3"/>
                  <a:gd name="T47" fmla="*/ 2 h 4"/>
                  <a:gd name="T48" fmla="*/ 2 w 3"/>
                  <a:gd name="T49" fmla="*/ 2 h 4"/>
                  <a:gd name="T50" fmla="*/ 1 w 3"/>
                  <a:gd name="T51" fmla="*/ 1 h 4"/>
                  <a:gd name="T52" fmla="*/ 3 w 3"/>
                  <a:gd name="T53" fmla="*/ 1 h 4"/>
                  <a:gd name="T54" fmla="*/ 2 w 3"/>
                  <a:gd name="T55" fmla="*/ 1 h 4"/>
                  <a:gd name="T56" fmla="*/ 1 w 3"/>
                  <a:gd name="T57" fmla="*/ 1 h 4"/>
                  <a:gd name="T58" fmla="*/ 3 w 3"/>
                  <a:gd name="T59" fmla="*/ 1 h 4"/>
                  <a:gd name="T60" fmla="*/ 2 w 3"/>
                  <a:gd name="T61" fmla="*/ 1 h 4"/>
                  <a:gd name="T62" fmla="*/ 1 w 3"/>
                  <a:gd name="T63" fmla="*/ 1 h 4"/>
                  <a:gd name="T64" fmla="*/ 2 w 3"/>
                  <a:gd name="T65" fmla="*/ 0 h 4"/>
                  <a:gd name="T66" fmla="*/ 3 w 3"/>
                  <a:gd name="T67" fmla="*/ 1 h 4"/>
                  <a:gd name="T68" fmla="*/ 3 w 3"/>
                  <a:gd name="T69" fmla="*/ 0 h 4"/>
                  <a:gd name="T70" fmla="*/ 2 w 3"/>
                  <a:gd name="T71" fmla="*/ 0 h 4"/>
                  <a:gd name="T72" fmla="*/ 3 w 3"/>
                  <a:gd name="T7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4">
                    <a:moveTo>
                      <a:pt x="3" y="0"/>
                    </a:moveTo>
                    <a:cubicBezTo>
                      <a:pt x="2" y="0"/>
                      <a:pt x="2" y="0"/>
                      <a:pt x="2" y="0"/>
                    </a:cubicBezTo>
                    <a:cubicBezTo>
                      <a:pt x="2" y="0"/>
                      <a:pt x="2" y="0"/>
                      <a:pt x="1" y="0"/>
                    </a:cubicBezTo>
                    <a:cubicBezTo>
                      <a:pt x="1" y="0"/>
                      <a:pt x="1" y="0"/>
                      <a:pt x="0" y="0"/>
                    </a:cubicBezTo>
                    <a:cubicBezTo>
                      <a:pt x="0" y="0"/>
                      <a:pt x="1" y="0"/>
                      <a:pt x="1" y="0"/>
                    </a:cubicBezTo>
                    <a:cubicBezTo>
                      <a:pt x="0" y="0"/>
                      <a:pt x="0" y="0"/>
                      <a:pt x="0" y="0"/>
                    </a:cubicBezTo>
                    <a:cubicBezTo>
                      <a:pt x="1" y="1"/>
                      <a:pt x="1" y="1"/>
                      <a:pt x="1" y="1"/>
                    </a:cubicBezTo>
                    <a:cubicBezTo>
                      <a:pt x="0" y="1"/>
                      <a:pt x="1" y="1"/>
                      <a:pt x="1" y="1"/>
                    </a:cubicBezTo>
                    <a:cubicBezTo>
                      <a:pt x="1" y="2"/>
                      <a:pt x="1" y="2"/>
                      <a:pt x="1" y="3"/>
                    </a:cubicBezTo>
                    <a:cubicBezTo>
                      <a:pt x="2" y="3"/>
                      <a:pt x="2" y="3"/>
                      <a:pt x="2" y="3"/>
                    </a:cubicBezTo>
                    <a:cubicBezTo>
                      <a:pt x="1" y="3"/>
                      <a:pt x="2" y="3"/>
                      <a:pt x="1" y="3"/>
                    </a:cubicBezTo>
                    <a:cubicBezTo>
                      <a:pt x="1" y="3"/>
                      <a:pt x="1" y="3"/>
                      <a:pt x="1" y="3"/>
                    </a:cubicBezTo>
                    <a:cubicBezTo>
                      <a:pt x="0" y="3"/>
                      <a:pt x="1" y="3"/>
                      <a:pt x="1" y="3"/>
                    </a:cubicBezTo>
                    <a:cubicBezTo>
                      <a:pt x="1" y="3"/>
                      <a:pt x="2" y="3"/>
                      <a:pt x="2" y="3"/>
                    </a:cubicBezTo>
                    <a:cubicBezTo>
                      <a:pt x="1" y="3"/>
                      <a:pt x="2" y="3"/>
                      <a:pt x="1" y="3"/>
                    </a:cubicBezTo>
                    <a:cubicBezTo>
                      <a:pt x="0" y="4"/>
                      <a:pt x="2" y="3"/>
                      <a:pt x="2" y="4"/>
                    </a:cubicBezTo>
                    <a:cubicBezTo>
                      <a:pt x="2" y="4"/>
                      <a:pt x="2" y="3"/>
                      <a:pt x="2" y="3"/>
                    </a:cubicBezTo>
                    <a:cubicBezTo>
                      <a:pt x="3" y="3"/>
                      <a:pt x="2" y="4"/>
                      <a:pt x="3" y="4"/>
                    </a:cubicBezTo>
                    <a:cubicBezTo>
                      <a:pt x="3" y="3"/>
                      <a:pt x="2" y="3"/>
                      <a:pt x="1" y="3"/>
                    </a:cubicBezTo>
                    <a:cubicBezTo>
                      <a:pt x="2" y="3"/>
                      <a:pt x="2" y="3"/>
                      <a:pt x="2" y="3"/>
                    </a:cubicBezTo>
                    <a:cubicBezTo>
                      <a:pt x="2" y="2"/>
                      <a:pt x="2" y="2"/>
                      <a:pt x="3" y="2"/>
                    </a:cubicBezTo>
                    <a:cubicBezTo>
                      <a:pt x="2" y="2"/>
                      <a:pt x="3" y="2"/>
                      <a:pt x="2" y="2"/>
                    </a:cubicBezTo>
                    <a:cubicBezTo>
                      <a:pt x="2" y="2"/>
                      <a:pt x="2" y="2"/>
                      <a:pt x="2" y="2"/>
                    </a:cubicBezTo>
                    <a:cubicBezTo>
                      <a:pt x="2" y="2"/>
                      <a:pt x="2" y="2"/>
                      <a:pt x="2" y="2"/>
                    </a:cubicBezTo>
                    <a:cubicBezTo>
                      <a:pt x="2" y="2"/>
                      <a:pt x="2" y="2"/>
                      <a:pt x="2" y="2"/>
                    </a:cubicBezTo>
                    <a:cubicBezTo>
                      <a:pt x="2" y="2"/>
                      <a:pt x="1" y="2"/>
                      <a:pt x="1" y="1"/>
                    </a:cubicBezTo>
                    <a:cubicBezTo>
                      <a:pt x="3" y="1"/>
                      <a:pt x="3" y="1"/>
                      <a:pt x="3" y="1"/>
                    </a:cubicBezTo>
                    <a:cubicBezTo>
                      <a:pt x="2" y="1"/>
                      <a:pt x="2" y="1"/>
                      <a:pt x="2" y="1"/>
                    </a:cubicBezTo>
                    <a:cubicBezTo>
                      <a:pt x="2" y="1"/>
                      <a:pt x="2" y="1"/>
                      <a:pt x="1" y="1"/>
                    </a:cubicBezTo>
                    <a:cubicBezTo>
                      <a:pt x="1" y="1"/>
                      <a:pt x="2" y="1"/>
                      <a:pt x="3" y="1"/>
                    </a:cubicBezTo>
                    <a:cubicBezTo>
                      <a:pt x="3" y="1"/>
                      <a:pt x="1" y="1"/>
                      <a:pt x="2" y="1"/>
                    </a:cubicBezTo>
                    <a:cubicBezTo>
                      <a:pt x="1" y="1"/>
                      <a:pt x="1" y="1"/>
                      <a:pt x="1" y="1"/>
                    </a:cubicBezTo>
                    <a:cubicBezTo>
                      <a:pt x="1" y="1"/>
                      <a:pt x="2" y="1"/>
                      <a:pt x="2" y="0"/>
                    </a:cubicBezTo>
                    <a:cubicBezTo>
                      <a:pt x="2" y="0"/>
                      <a:pt x="2" y="1"/>
                      <a:pt x="3" y="1"/>
                    </a:cubicBezTo>
                    <a:cubicBezTo>
                      <a:pt x="3" y="0"/>
                      <a:pt x="3" y="0"/>
                      <a:pt x="3" y="0"/>
                    </a:cubicBezTo>
                    <a:cubicBezTo>
                      <a:pt x="2" y="0"/>
                      <a:pt x="2" y="0"/>
                      <a:pt x="2" y="0"/>
                    </a:cubicBezTo>
                    <a:cubicBezTo>
                      <a:pt x="3" y="0"/>
                      <a:pt x="3" y="0"/>
                      <a:pt x="3"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1" name="Freeform 2097"/>
              <p:cNvSpPr/>
              <p:nvPr/>
            </p:nvSpPr>
            <p:spPr bwMode="auto">
              <a:xfrm>
                <a:off x="1256" y="2773"/>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2" name="Freeform 2098"/>
              <p:cNvSpPr/>
              <p:nvPr/>
            </p:nvSpPr>
            <p:spPr bwMode="auto">
              <a:xfrm>
                <a:off x="1256" y="277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3" name="Rectangle 2099"/>
              <p:cNvSpPr>
                <a:spLocks noChangeArrowheads="1"/>
              </p:cNvSpPr>
              <p:nvPr/>
            </p:nvSpPr>
            <p:spPr bwMode="auto">
              <a:xfrm>
                <a:off x="1251" y="277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4" name="Freeform 2100"/>
              <p:cNvSpPr/>
              <p:nvPr/>
            </p:nvSpPr>
            <p:spPr bwMode="auto">
              <a:xfrm>
                <a:off x="1256" y="27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5" name="Freeform 2101"/>
              <p:cNvSpPr/>
              <p:nvPr/>
            </p:nvSpPr>
            <p:spPr bwMode="auto">
              <a:xfrm>
                <a:off x="1256" y="27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6" name="Rectangle 2102"/>
              <p:cNvSpPr>
                <a:spLocks noChangeArrowheads="1"/>
              </p:cNvSpPr>
              <p:nvPr/>
            </p:nvSpPr>
            <p:spPr bwMode="auto">
              <a:xfrm>
                <a:off x="1256" y="2773"/>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57" name="Freeform 2103"/>
              <p:cNvSpPr/>
              <p:nvPr/>
            </p:nvSpPr>
            <p:spPr bwMode="auto">
              <a:xfrm>
                <a:off x="1247" y="2769"/>
                <a:ext cx="9" cy="4"/>
              </a:xfrm>
              <a:custGeom>
                <a:avLst/>
                <a:gdLst>
                  <a:gd name="T0" fmla="*/ 1 w 4"/>
                  <a:gd name="T1" fmla="*/ 0 h 2"/>
                  <a:gd name="T2" fmla="*/ 1 w 4"/>
                  <a:gd name="T3" fmla="*/ 0 h 2"/>
                  <a:gd name="T4" fmla="*/ 2 w 4"/>
                  <a:gd name="T5" fmla="*/ 1 h 2"/>
                  <a:gd name="T6" fmla="*/ 1 w 4"/>
                  <a:gd name="T7" fmla="*/ 1 h 2"/>
                  <a:gd name="T8" fmla="*/ 2 w 4"/>
                  <a:gd name="T9" fmla="*/ 1 h 2"/>
                  <a:gd name="T10" fmla="*/ 1 w 4"/>
                  <a:gd name="T11" fmla="*/ 1 h 2"/>
                  <a:gd name="T12" fmla="*/ 3 w 4"/>
                  <a:gd name="T13" fmla="*/ 2 h 2"/>
                  <a:gd name="T14" fmla="*/ 1 w 4"/>
                  <a:gd name="T15" fmla="*/ 2 h 2"/>
                  <a:gd name="T16" fmla="*/ 1 w 4"/>
                  <a:gd name="T17" fmla="*/ 2 h 2"/>
                  <a:gd name="T18" fmla="*/ 2 w 4"/>
                  <a:gd name="T19" fmla="*/ 2 h 2"/>
                  <a:gd name="T20" fmla="*/ 3 w 4"/>
                  <a:gd name="T21" fmla="*/ 2 h 2"/>
                  <a:gd name="T22" fmla="*/ 4 w 4"/>
                  <a:gd name="T23" fmla="*/ 2 h 2"/>
                  <a:gd name="T24" fmla="*/ 3 w 4"/>
                  <a:gd name="T25" fmla="*/ 2 h 2"/>
                  <a:gd name="T26" fmla="*/ 4 w 4"/>
                  <a:gd name="T27" fmla="*/ 2 h 2"/>
                  <a:gd name="T28" fmla="*/ 3 w 4"/>
                  <a:gd name="T29" fmla="*/ 2 h 2"/>
                  <a:gd name="T30" fmla="*/ 4 w 4"/>
                  <a:gd name="T31" fmla="*/ 2 h 2"/>
                  <a:gd name="T32" fmla="*/ 3 w 4"/>
                  <a:gd name="T33" fmla="*/ 1 h 2"/>
                  <a:gd name="T34" fmla="*/ 3 w 4"/>
                  <a:gd name="T35" fmla="*/ 1 h 2"/>
                  <a:gd name="T36" fmla="*/ 2 w 4"/>
                  <a:gd name="T37" fmla="*/ 1 h 2"/>
                  <a:gd name="T38" fmla="*/ 3 w 4"/>
                  <a:gd name="T39" fmla="*/ 1 h 2"/>
                  <a:gd name="T40" fmla="*/ 3 w 4"/>
                  <a:gd name="T41" fmla="*/ 1 h 2"/>
                  <a:gd name="T42" fmla="*/ 4 w 4"/>
                  <a:gd name="T43" fmla="*/ 1 h 2"/>
                  <a:gd name="T44" fmla="*/ 3 w 4"/>
                  <a:gd name="T45" fmla="*/ 1 h 2"/>
                  <a:gd name="T46" fmla="*/ 4 w 4"/>
                  <a:gd name="T47" fmla="*/ 1 h 2"/>
                  <a:gd name="T48" fmla="*/ 2 w 4"/>
                  <a:gd name="T49" fmla="*/ 1 h 2"/>
                  <a:gd name="T50" fmla="*/ 3 w 4"/>
                  <a:gd name="T51" fmla="*/ 1 h 2"/>
                  <a:gd name="T52" fmla="*/ 3 w 4"/>
                  <a:gd name="T53" fmla="*/ 0 h 2"/>
                  <a:gd name="T54" fmla="*/ 3 w 4"/>
                  <a:gd name="T55" fmla="*/ 0 h 2"/>
                  <a:gd name="T56" fmla="*/ 3 w 4"/>
                  <a:gd name="T57" fmla="*/ 0 h 2"/>
                  <a:gd name="T58" fmla="*/ 2 w 4"/>
                  <a:gd name="T59" fmla="*/ 0 h 2"/>
                  <a:gd name="T60" fmla="*/ 2 w 4"/>
                  <a:gd name="T61" fmla="*/ 0 h 2"/>
                  <a:gd name="T62" fmla="*/ 2 w 4"/>
                  <a:gd name="T63" fmla="*/ 0 h 2"/>
                  <a:gd name="T64" fmla="*/ 1 w 4"/>
                  <a:gd name="T65" fmla="*/ 0 h 2"/>
                  <a:gd name="T66" fmla="*/ 2 w 4"/>
                  <a:gd name="T67" fmla="*/ 0 h 2"/>
                  <a:gd name="T68" fmla="*/ 1 w 4"/>
                  <a:gd name="T6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2">
                    <a:moveTo>
                      <a:pt x="1" y="0"/>
                    </a:moveTo>
                    <a:cubicBezTo>
                      <a:pt x="0" y="0"/>
                      <a:pt x="1" y="0"/>
                      <a:pt x="1" y="0"/>
                    </a:cubicBezTo>
                    <a:cubicBezTo>
                      <a:pt x="1" y="1"/>
                      <a:pt x="2" y="1"/>
                      <a:pt x="2" y="1"/>
                    </a:cubicBezTo>
                    <a:cubicBezTo>
                      <a:pt x="1" y="1"/>
                      <a:pt x="1" y="1"/>
                      <a:pt x="1" y="1"/>
                    </a:cubicBezTo>
                    <a:cubicBezTo>
                      <a:pt x="1" y="1"/>
                      <a:pt x="1" y="1"/>
                      <a:pt x="2" y="1"/>
                    </a:cubicBezTo>
                    <a:cubicBezTo>
                      <a:pt x="1" y="1"/>
                      <a:pt x="1" y="1"/>
                      <a:pt x="1" y="1"/>
                    </a:cubicBezTo>
                    <a:cubicBezTo>
                      <a:pt x="1" y="1"/>
                      <a:pt x="3" y="1"/>
                      <a:pt x="3" y="2"/>
                    </a:cubicBezTo>
                    <a:cubicBezTo>
                      <a:pt x="2" y="1"/>
                      <a:pt x="2" y="2"/>
                      <a:pt x="1" y="2"/>
                    </a:cubicBezTo>
                    <a:cubicBezTo>
                      <a:pt x="1" y="2"/>
                      <a:pt x="1" y="2"/>
                      <a:pt x="1" y="2"/>
                    </a:cubicBezTo>
                    <a:cubicBezTo>
                      <a:pt x="1" y="2"/>
                      <a:pt x="2" y="2"/>
                      <a:pt x="2" y="2"/>
                    </a:cubicBezTo>
                    <a:cubicBezTo>
                      <a:pt x="2" y="2"/>
                      <a:pt x="3" y="2"/>
                      <a:pt x="3" y="2"/>
                    </a:cubicBezTo>
                    <a:cubicBezTo>
                      <a:pt x="3" y="2"/>
                      <a:pt x="3" y="2"/>
                      <a:pt x="4" y="2"/>
                    </a:cubicBezTo>
                    <a:cubicBezTo>
                      <a:pt x="3" y="2"/>
                      <a:pt x="3" y="2"/>
                      <a:pt x="3" y="2"/>
                    </a:cubicBezTo>
                    <a:cubicBezTo>
                      <a:pt x="3" y="2"/>
                      <a:pt x="3" y="2"/>
                      <a:pt x="4" y="2"/>
                    </a:cubicBezTo>
                    <a:cubicBezTo>
                      <a:pt x="3" y="2"/>
                      <a:pt x="3" y="2"/>
                      <a:pt x="3" y="2"/>
                    </a:cubicBezTo>
                    <a:cubicBezTo>
                      <a:pt x="4" y="2"/>
                      <a:pt x="4" y="2"/>
                      <a:pt x="4" y="2"/>
                    </a:cubicBezTo>
                    <a:cubicBezTo>
                      <a:pt x="3" y="2"/>
                      <a:pt x="3" y="2"/>
                      <a:pt x="3" y="1"/>
                    </a:cubicBezTo>
                    <a:cubicBezTo>
                      <a:pt x="3" y="1"/>
                      <a:pt x="3" y="1"/>
                      <a:pt x="3" y="1"/>
                    </a:cubicBezTo>
                    <a:cubicBezTo>
                      <a:pt x="3" y="1"/>
                      <a:pt x="3" y="1"/>
                      <a:pt x="2" y="1"/>
                    </a:cubicBezTo>
                    <a:cubicBezTo>
                      <a:pt x="3" y="1"/>
                      <a:pt x="3" y="1"/>
                      <a:pt x="3" y="1"/>
                    </a:cubicBezTo>
                    <a:cubicBezTo>
                      <a:pt x="3" y="1"/>
                      <a:pt x="3" y="1"/>
                      <a:pt x="3" y="1"/>
                    </a:cubicBezTo>
                    <a:cubicBezTo>
                      <a:pt x="3" y="1"/>
                      <a:pt x="4" y="1"/>
                      <a:pt x="4" y="1"/>
                    </a:cubicBezTo>
                    <a:cubicBezTo>
                      <a:pt x="3" y="1"/>
                      <a:pt x="3" y="1"/>
                      <a:pt x="3" y="1"/>
                    </a:cubicBezTo>
                    <a:cubicBezTo>
                      <a:pt x="3" y="1"/>
                      <a:pt x="3" y="1"/>
                      <a:pt x="4" y="1"/>
                    </a:cubicBezTo>
                    <a:cubicBezTo>
                      <a:pt x="3" y="1"/>
                      <a:pt x="2" y="1"/>
                      <a:pt x="2" y="1"/>
                    </a:cubicBezTo>
                    <a:cubicBezTo>
                      <a:pt x="3" y="1"/>
                      <a:pt x="2" y="1"/>
                      <a:pt x="3" y="1"/>
                    </a:cubicBezTo>
                    <a:cubicBezTo>
                      <a:pt x="3" y="1"/>
                      <a:pt x="3" y="1"/>
                      <a:pt x="3" y="0"/>
                    </a:cubicBezTo>
                    <a:cubicBezTo>
                      <a:pt x="3" y="0"/>
                      <a:pt x="3" y="0"/>
                      <a:pt x="3" y="0"/>
                    </a:cubicBezTo>
                    <a:cubicBezTo>
                      <a:pt x="2" y="0"/>
                      <a:pt x="4" y="0"/>
                      <a:pt x="3" y="0"/>
                    </a:cubicBezTo>
                    <a:cubicBezTo>
                      <a:pt x="2" y="0"/>
                      <a:pt x="2" y="0"/>
                      <a:pt x="2" y="0"/>
                    </a:cubicBezTo>
                    <a:cubicBezTo>
                      <a:pt x="2" y="0"/>
                      <a:pt x="2" y="0"/>
                      <a:pt x="2" y="0"/>
                    </a:cubicBezTo>
                    <a:cubicBezTo>
                      <a:pt x="2" y="0"/>
                      <a:pt x="2" y="0"/>
                      <a:pt x="2" y="0"/>
                    </a:cubicBezTo>
                    <a:cubicBezTo>
                      <a:pt x="2" y="0"/>
                      <a:pt x="2" y="0"/>
                      <a:pt x="1" y="0"/>
                    </a:cubicBezTo>
                    <a:cubicBezTo>
                      <a:pt x="1" y="0"/>
                      <a:pt x="2" y="0"/>
                      <a:pt x="2" y="0"/>
                    </a:cubicBezTo>
                    <a:cubicBezTo>
                      <a:pt x="2"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8" name="Freeform 2104"/>
              <p:cNvSpPr/>
              <p:nvPr/>
            </p:nvSpPr>
            <p:spPr bwMode="auto">
              <a:xfrm>
                <a:off x="1254" y="2771"/>
                <a:ext cx="2" cy="2"/>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9" name="Freeform 2105"/>
              <p:cNvSpPr/>
              <p:nvPr/>
            </p:nvSpPr>
            <p:spPr bwMode="auto">
              <a:xfrm>
                <a:off x="1247" y="2764"/>
                <a:ext cx="11" cy="5"/>
              </a:xfrm>
              <a:custGeom>
                <a:avLst/>
                <a:gdLst>
                  <a:gd name="T0" fmla="*/ 2 w 5"/>
                  <a:gd name="T1" fmla="*/ 2 h 2"/>
                  <a:gd name="T2" fmla="*/ 3 w 5"/>
                  <a:gd name="T3" fmla="*/ 2 h 2"/>
                  <a:gd name="T4" fmla="*/ 2 w 5"/>
                  <a:gd name="T5" fmla="*/ 2 h 2"/>
                  <a:gd name="T6" fmla="*/ 1 w 5"/>
                  <a:gd name="T7" fmla="*/ 1 h 2"/>
                  <a:gd name="T8" fmla="*/ 3 w 5"/>
                  <a:gd name="T9" fmla="*/ 1 h 2"/>
                  <a:gd name="T10" fmla="*/ 3 w 5"/>
                  <a:gd name="T11" fmla="*/ 1 h 2"/>
                  <a:gd name="T12" fmla="*/ 2 w 5"/>
                  <a:gd name="T13" fmla="*/ 1 h 2"/>
                  <a:gd name="T14" fmla="*/ 1 w 5"/>
                  <a:gd name="T15" fmla="*/ 1 h 2"/>
                  <a:gd name="T16" fmla="*/ 2 w 5"/>
                  <a:gd name="T17" fmla="*/ 1 h 2"/>
                  <a:gd name="T18" fmla="*/ 3 w 5"/>
                  <a:gd name="T19" fmla="*/ 1 h 2"/>
                  <a:gd name="T20" fmla="*/ 0 w 5"/>
                  <a:gd name="T21" fmla="*/ 1 h 2"/>
                  <a:gd name="T22" fmla="*/ 0 w 5"/>
                  <a:gd name="T23" fmla="*/ 1 h 2"/>
                  <a:gd name="T24" fmla="*/ 2 w 5"/>
                  <a:gd name="T25" fmla="*/ 1 h 2"/>
                  <a:gd name="T26" fmla="*/ 1 w 5"/>
                  <a:gd name="T27" fmla="*/ 1 h 2"/>
                  <a:gd name="T28" fmla="*/ 1 w 5"/>
                  <a:gd name="T29" fmla="*/ 1 h 2"/>
                  <a:gd name="T30" fmla="*/ 1 w 5"/>
                  <a:gd name="T31" fmla="*/ 2 h 2"/>
                  <a:gd name="T32" fmla="*/ 1 w 5"/>
                  <a:gd name="T33" fmla="*/ 2 h 2"/>
                  <a:gd name="T34" fmla="*/ 1 w 5"/>
                  <a:gd name="T35" fmla="*/ 2 h 2"/>
                  <a:gd name="T36" fmla="*/ 2 w 5"/>
                  <a:gd name="T37" fmla="*/ 2 h 2"/>
                  <a:gd name="T38" fmla="*/ 2 w 5"/>
                  <a:gd name="T39" fmla="*/ 2 h 2"/>
                  <a:gd name="T40" fmla="*/ 3 w 5"/>
                  <a:gd name="T41" fmla="*/ 2 h 2"/>
                  <a:gd name="T42" fmla="*/ 4 w 5"/>
                  <a:gd name="T43" fmla="*/ 2 h 2"/>
                  <a:gd name="T44" fmla="*/ 4 w 5"/>
                  <a:gd name="T45" fmla="*/ 2 h 2"/>
                  <a:gd name="T46" fmla="*/ 2 w 5"/>
                  <a:gd name="T4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2">
                    <a:moveTo>
                      <a:pt x="2" y="2"/>
                    </a:moveTo>
                    <a:cubicBezTo>
                      <a:pt x="2" y="1"/>
                      <a:pt x="3" y="2"/>
                      <a:pt x="3" y="2"/>
                    </a:cubicBezTo>
                    <a:cubicBezTo>
                      <a:pt x="3" y="1"/>
                      <a:pt x="2" y="2"/>
                      <a:pt x="2" y="2"/>
                    </a:cubicBezTo>
                    <a:cubicBezTo>
                      <a:pt x="2" y="1"/>
                      <a:pt x="1" y="1"/>
                      <a:pt x="1" y="1"/>
                    </a:cubicBezTo>
                    <a:cubicBezTo>
                      <a:pt x="2" y="1"/>
                      <a:pt x="3" y="1"/>
                      <a:pt x="3" y="1"/>
                    </a:cubicBezTo>
                    <a:cubicBezTo>
                      <a:pt x="2" y="1"/>
                      <a:pt x="3" y="1"/>
                      <a:pt x="3" y="1"/>
                    </a:cubicBezTo>
                    <a:cubicBezTo>
                      <a:pt x="2" y="1"/>
                      <a:pt x="3" y="1"/>
                      <a:pt x="2" y="1"/>
                    </a:cubicBezTo>
                    <a:cubicBezTo>
                      <a:pt x="1" y="1"/>
                      <a:pt x="1" y="1"/>
                      <a:pt x="1" y="1"/>
                    </a:cubicBezTo>
                    <a:cubicBezTo>
                      <a:pt x="2" y="1"/>
                      <a:pt x="2" y="1"/>
                      <a:pt x="2" y="1"/>
                    </a:cubicBezTo>
                    <a:cubicBezTo>
                      <a:pt x="3" y="1"/>
                      <a:pt x="2" y="1"/>
                      <a:pt x="3" y="1"/>
                    </a:cubicBezTo>
                    <a:cubicBezTo>
                      <a:pt x="2" y="1"/>
                      <a:pt x="2" y="0"/>
                      <a:pt x="0" y="1"/>
                    </a:cubicBezTo>
                    <a:cubicBezTo>
                      <a:pt x="0" y="1"/>
                      <a:pt x="0" y="1"/>
                      <a:pt x="0" y="1"/>
                    </a:cubicBezTo>
                    <a:cubicBezTo>
                      <a:pt x="1" y="1"/>
                      <a:pt x="1" y="1"/>
                      <a:pt x="2" y="1"/>
                    </a:cubicBezTo>
                    <a:cubicBezTo>
                      <a:pt x="1" y="1"/>
                      <a:pt x="2" y="1"/>
                      <a:pt x="1" y="1"/>
                    </a:cubicBezTo>
                    <a:cubicBezTo>
                      <a:pt x="1" y="1"/>
                      <a:pt x="1" y="1"/>
                      <a:pt x="1" y="1"/>
                    </a:cubicBezTo>
                    <a:cubicBezTo>
                      <a:pt x="0" y="1"/>
                      <a:pt x="0" y="1"/>
                      <a:pt x="1" y="2"/>
                    </a:cubicBezTo>
                    <a:cubicBezTo>
                      <a:pt x="1" y="2"/>
                      <a:pt x="1" y="2"/>
                      <a:pt x="1" y="2"/>
                    </a:cubicBezTo>
                    <a:cubicBezTo>
                      <a:pt x="1" y="2"/>
                      <a:pt x="1" y="2"/>
                      <a:pt x="1" y="2"/>
                    </a:cubicBezTo>
                    <a:cubicBezTo>
                      <a:pt x="2" y="2"/>
                      <a:pt x="2" y="2"/>
                      <a:pt x="2" y="2"/>
                    </a:cubicBezTo>
                    <a:cubicBezTo>
                      <a:pt x="2" y="2"/>
                      <a:pt x="3" y="2"/>
                      <a:pt x="2" y="2"/>
                    </a:cubicBezTo>
                    <a:cubicBezTo>
                      <a:pt x="3" y="2"/>
                      <a:pt x="3" y="2"/>
                      <a:pt x="3" y="2"/>
                    </a:cubicBezTo>
                    <a:cubicBezTo>
                      <a:pt x="3" y="2"/>
                      <a:pt x="3" y="2"/>
                      <a:pt x="4" y="2"/>
                    </a:cubicBezTo>
                    <a:cubicBezTo>
                      <a:pt x="5" y="2"/>
                      <a:pt x="3" y="2"/>
                      <a:pt x="4" y="2"/>
                    </a:cubicBezTo>
                    <a:lnTo>
                      <a:pt x="2" y="2"/>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0" name="Freeform 2106"/>
              <p:cNvSpPr/>
              <p:nvPr/>
            </p:nvSpPr>
            <p:spPr bwMode="auto">
              <a:xfrm>
                <a:off x="1251" y="2769"/>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1" name="Freeform 2107"/>
              <p:cNvSpPr/>
              <p:nvPr/>
            </p:nvSpPr>
            <p:spPr bwMode="auto">
              <a:xfrm>
                <a:off x="1249" y="27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62" name="Rectangle 2108"/>
              <p:cNvSpPr>
                <a:spLocks noChangeArrowheads="1"/>
              </p:cNvSpPr>
              <p:nvPr/>
            </p:nvSpPr>
            <p:spPr bwMode="auto">
              <a:xfrm>
                <a:off x="1254" y="2766"/>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grpSp>
        <p:grpSp>
          <p:nvGrpSpPr>
            <p:cNvPr id="1746" name="Group 2310"/>
            <p:cNvGrpSpPr/>
            <p:nvPr/>
          </p:nvGrpSpPr>
          <p:grpSpPr bwMode="auto">
            <a:xfrm>
              <a:off x="127" y="2321"/>
              <a:ext cx="1129" cy="969"/>
              <a:chOff x="127" y="2321"/>
              <a:chExt cx="1129" cy="969"/>
            </a:xfrm>
          </p:grpSpPr>
          <p:sp>
            <p:nvSpPr>
              <p:cNvPr id="1863" name="Freeform 2110"/>
              <p:cNvSpPr/>
              <p:nvPr/>
            </p:nvSpPr>
            <p:spPr bwMode="auto">
              <a:xfrm>
                <a:off x="1247" y="2764"/>
                <a:ext cx="4" cy="2"/>
              </a:xfrm>
              <a:custGeom>
                <a:avLst/>
                <a:gdLst>
                  <a:gd name="T0" fmla="*/ 0 w 2"/>
                  <a:gd name="T1" fmla="*/ 0 h 1"/>
                  <a:gd name="T2" fmla="*/ 0 w 2"/>
                  <a:gd name="T3" fmla="*/ 0 h 1"/>
                  <a:gd name="T4" fmla="*/ 2 w 2"/>
                  <a:gd name="T5" fmla="*/ 1 h 1"/>
                  <a:gd name="T6" fmla="*/ 1 w 2"/>
                  <a:gd name="T7" fmla="*/ 0 h 1"/>
                  <a:gd name="T8" fmla="*/ 1 w 2"/>
                  <a:gd name="T9" fmla="*/ 0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cubicBezTo>
                      <a:pt x="0" y="0"/>
                      <a:pt x="1" y="0"/>
                      <a:pt x="0" y="0"/>
                    </a:cubicBezTo>
                    <a:cubicBezTo>
                      <a:pt x="2" y="1"/>
                      <a:pt x="2" y="1"/>
                      <a:pt x="2" y="1"/>
                    </a:cubicBezTo>
                    <a:cubicBezTo>
                      <a:pt x="2" y="0"/>
                      <a:pt x="1" y="0"/>
                      <a:pt x="1" y="0"/>
                    </a:cubicBezTo>
                    <a:cubicBezTo>
                      <a:pt x="1" y="0"/>
                      <a:pt x="1" y="0"/>
                      <a:pt x="1" y="0"/>
                    </a:cubicBez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4" name="Freeform 2111"/>
              <p:cNvSpPr/>
              <p:nvPr/>
            </p:nvSpPr>
            <p:spPr bwMode="auto">
              <a:xfrm>
                <a:off x="1247" y="2754"/>
                <a:ext cx="9" cy="10"/>
              </a:xfrm>
              <a:custGeom>
                <a:avLst/>
                <a:gdLst>
                  <a:gd name="T0" fmla="*/ 2 w 4"/>
                  <a:gd name="T1" fmla="*/ 4 h 4"/>
                  <a:gd name="T2" fmla="*/ 2 w 4"/>
                  <a:gd name="T3" fmla="*/ 3 h 4"/>
                  <a:gd name="T4" fmla="*/ 3 w 4"/>
                  <a:gd name="T5" fmla="*/ 4 h 4"/>
                  <a:gd name="T6" fmla="*/ 3 w 4"/>
                  <a:gd name="T7" fmla="*/ 3 h 4"/>
                  <a:gd name="T8" fmla="*/ 3 w 4"/>
                  <a:gd name="T9" fmla="*/ 3 h 4"/>
                  <a:gd name="T10" fmla="*/ 3 w 4"/>
                  <a:gd name="T11" fmla="*/ 3 h 4"/>
                  <a:gd name="T12" fmla="*/ 2 w 4"/>
                  <a:gd name="T13" fmla="*/ 3 h 4"/>
                  <a:gd name="T14" fmla="*/ 3 w 4"/>
                  <a:gd name="T15" fmla="*/ 3 h 4"/>
                  <a:gd name="T16" fmla="*/ 1 w 4"/>
                  <a:gd name="T17" fmla="*/ 3 h 4"/>
                  <a:gd name="T18" fmla="*/ 2 w 4"/>
                  <a:gd name="T19" fmla="*/ 2 h 4"/>
                  <a:gd name="T20" fmla="*/ 2 w 4"/>
                  <a:gd name="T21" fmla="*/ 2 h 4"/>
                  <a:gd name="T22" fmla="*/ 2 w 4"/>
                  <a:gd name="T23" fmla="*/ 2 h 4"/>
                  <a:gd name="T24" fmla="*/ 3 w 4"/>
                  <a:gd name="T25" fmla="*/ 2 h 4"/>
                  <a:gd name="T26" fmla="*/ 3 w 4"/>
                  <a:gd name="T27" fmla="*/ 2 h 4"/>
                  <a:gd name="T28" fmla="*/ 3 w 4"/>
                  <a:gd name="T29" fmla="*/ 2 h 4"/>
                  <a:gd name="T30" fmla="*/ 3 w 4"/>
                  <a:gd name="T31" fmla="*/ 1 h 4"/>
                  <a:gd name="T32" fmla="*/ 3 w 4"/>
                  <a:gd name="T33" fmla="*/ 1 h 4"/>
                  <a:gd name="T34" fmla="*/ 2 w 4"/>
                  <a:gd name="T35" fmla="*/ 1 h 4"/>
                  <a:gd name="T36" fmla="*/ 2 w 4"/>
                  <a:gd name="T37" fmla="*/ 1 h 4"/>
                  <a:gd name="T38" fmla="*/ 3 w 4"/>
                  <a:gd name="T39" fmla="*/ 1 h 4"/>
                  <a:gd name="T40" fmla="*/ 2 w 4"/>
                  <a:gd name="T41" fmla="*/ 1 h 4"/>
                  <a:gd name="T42" fmla="*/ 3 w 4"/>
                  <a:gd name="T43" fmla="*/ 1 h 4"/>
                  <a:gd name="T44" fmla="*/ 2 w 4"/>
                  <a:gd name="T45" fmla="*/ 1 h 4"/>
                  <a:gd name="T46" fmla="*/ 2 w 4"/>
                  <a:gd name="T47" fmla="*/ 1 h 4"/>
                  <a:gd name="T48" fmla="*/ 1 w 4"/>
                  <a:gd name="T49" fmla="*/ 1 h 4"/>
                  <a:gd name="T50" fmla="*/ 1 w 4"/>
                  <a:gd name="T51" fmla="*/ 1 h 4"/>
                  <a:gd name="T52" fmla="*/ 2 w 4"/>
                  <a:gd name="T53" fmla="*/ 2 h 4"/>
                  <a:gd name="T54" fmla="*/ 1 w 4"/>
                  <a:gd name="T55" fmla="*/ 2 h 4"/>
                  <a:gd name="T56" fmla="*/ 2 w 4"/>
                  <a:gd name="T57" fmla="*/ 2 h 4"/>
                  <a:gd name="T58" fmla="*/ 1 w 4"/>
                  <a:gd name="T59" fmla="*/ 2 h 4"/>
                  <a:gd name="T60" fmla="*/ 2 w 4"/>
                  <a:gd name="T61" fmla="*/ 2 h 4"/>
                  <a:gd name="T62" fmla="*/ 0 w 4"/>
                  <a:gd name="T63" fmla="*/ 2 h 4"/>
                  <a:gd name="T64" fmla="*/ 1 w 4"/>
                  <a:gd name="T65" fmla="*/ 3 h 4"/>
                  <a:gd name="T66" fmla="*/ 2 w 4"/>
                  <a:gd name="T67" fmla="*/ 3 h 4"/>
                  <a:gd name="T68" fmla="*/ 2 w 4"/>
                  <a:gd name="T69" fmla="*/ 4 h 4"/>
                  <a:gd name="T70" fmla="*/ 2 w 4"/>
                  <a:gd name="T71" fmla="*/ 4 h 4"/>
                  <a:gd name="T72" fmla="*/ 1 w 4"/>
                  <a:gd name="T73" fmla="*/ 4 h 4"/>
                  <a:gd name="T74" fmla="*/ 1 w 4"/>
                  <a:gd name="T75" fmla="*/ 4 h 4"/>
                  <a:gd name="T76" fmla="*/ 1 w 4"/>
                  <a:gd name="T77" fmla="*/ 4 h 4"/>
                  <a:gd name="T78" fmla="*/ 1 w 4"/>
                  <a:gd name="T79" fmla="*/ 4 h 4"/>
                  <a:gd name="T80" fmla="*/ 3 w 4"/>
                  <a:gd name="T81" fmla="*/ 4 h 4"/>
                  <a:gd name="T82" fmla="*/ 4 w 4"/>
                  <a:gd name="T83" fmla="*/ 4 h 4"/>
                  <a:gd name="T84" fmla="*/ 2 w 4"/>
                  <a:gd name="T8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4">
                    <a:moveTo>
                      <a:pt x="2" y="4"/>
                    </a:moveTo>
                    <a:cubicBezTo>
                      <a:pt x="3" y="4"/>
                      <a:pt x="2" y="3"/>
                      <a:pt x="2" y="3"/>
                    </a:cubicBezTo>
                    <a:cubicBezTo>
                      <a:pt x="3" y="3"/>
                      <a:pt x="3" y="4"/>
                      <a:pt x="3" y="4"/>
                    </a:cubicBezTo>
                    <a:cubicBezTo>
                      <a:pt x="4" y="4"/>
                      <a:pt x="3" y="3"/>
                      <a:pt x="3" y="3"/>
                    </a:cubicBezTo>
                    <a:cubicBezTo>
                      <a:pt x="3" y="3"/>
                      <a:pt x="3" y="3"/>
                      <a:pt x="3" y="3"/>
                    </a:cubicBezTo>
                    <a:cubicBezTo>
                      <a:pt x="3" y="3"/>
                      <a:pt x="2" y="3"/>
                      <a:pt x="3" y="3"/>
                    </a:cubicBezTo>
                    <a:cubicBezTo>
                      <a:pt x="2" y="3"/>
                      <a:pt x="2" y="3"/>
                      <a:pt x="2" y="3"/>
                    </a:cubicBezTo>
                    <a:cubicBezTo>
                      <a:pt x="2" y="3"/>
                      <a:pt x="2" y="3"/>
                      <a:pt x="3" y="3"/>
                    </a:cubicBezTo>
                    <a:cubicBezTo>
                      <a:pt x="3" y="3"/>
                      <a:pt x="2" y="3"/>
                      <a:pt x="1" y="3"/>
                    </a:cubicBezTo>
                    <a:cubicBezTo>
                      <a:pt x="2" y="3"/>
                      <a:pt x="1" y="3"/>
                      <a:pt x="2" y="2"/>
                    </a:cubicBezTo>
                    <a:cubicBezTo>
                      <a:pt x="2" y="2"/>
                      <a:pt x="2" y="2"/>
                      <a:pt x="2" y="2"/>
                    </a:cubicBezTo>
                    <a:cubicBezTo>
                      <a:pt x="3" y="3"/>
                      <a:pt x="2" y="2"/>
                      <a:pt x="2" y="2"/>
                    </a:cubicBezTo>
                    <a:cubicBezTo>
                      <a:pt x="3" y="2"/>
                      <a:pt x="3" y="2"/>
                      <a:pt x="3" y="2"/>
                    </a:cubicBezTo>
                    <a:cubicBezTo>
                      <a:pt x="3" y="2"/>
                      <a:pt x="2" y="2"/>
                      <a:pt x="3" y="2"/>
                    </a:cubicBezTo>
                    <a:cubicBezTo>
                      <a:pt x="3" y="2"/>
                      <a:pt x="3" y="2"/>
                      <a:pt x="3" y="2"/>
                    </a:cubicBezTo>
                    <a:cubicBezTo>
                      <a:pt x="3" y="2"/>
                      <a:pt x="3" y="2"/>
                      <a:pt x="3" y="1"/>
                    </a:cubicBezTo>
                    <a:cubicBezTo>
                      <a:pt x="3" y="1"/>
                      <a:pt x="3" y="1"/>
                      <a:pt x="3" y="1"/>
                    </a:cubicBezTo>
                    <a:cubicBezTo>
                      <a:pt x="3" y="1"/>
                      <a:pt x="3" y="2"/>
                      <a:pt x="2" y="1"/>
                    </a:cubicBezTo>
                    <a:cubicBezTo>
                      <a:pt x="3" y="1"/>
                      <a:pt x="1" y="1"/>
                      <a:pt x="2" y="1"/>
                    </a:cubicBezTo>
                    <a:cubicBezTo>
                      <a:pt x="2" y="1"/>
                      <a:pt x="2" y="1"/>
                      <a:pt x="3" y="1"/>
                    </a:cubicBezTo>
                    <a:cubicBezTo>
                      <a:pt x="2" y="1"/>
                      <a:pt x="3" y="1"/>
                      <a:pt x="2" y="1"/>
                    </a:cubicBezTo>
                    <a:cubicBezTo>
                      <a:pt x="3" y="1"/>
                      <a:pt x="2" y="1"/>
                      <a:pt x="3" y="1"/>
                    </a:cubicBezTo>
                    <a:cubicBezTo>
                      <a:pt x="2" y="1"/>
                      <a:pt x="2" y="1"/>
                      <a:pt x="2" y="1"/>
                    </a:cubicBezTo>
                    <a:cubicBezTo>
                      <a:pt x="2" y="1"/>
                      <a:pt x="2" y="1"/>
                      <a:pt x="2" y="1"/>
                    </a:cubicBezTo>
                    <a:cubicBezTo>
                      <a:pt x="2" y="1"/>
                      <a:pt x="1" y="0"/>
                      <a:pt x="1" y="1"/>
                    </a:cubicBezTo>
                    <a:cubicBezTo>
                      <a:pt x="1" y="1"/>
                      <a:pt x="1" y="1"/>
                      <a:pt x="1" y="1"/>
                    </a:cubicBezTo>
                    <a:cubicBezTo>
                      <a:pt x="2" y="2"/>
                      <a:pt x="1" y="2"/>
                      <a:pt x="2" y="2"/>
                    </a:cubicBezTo>
                    <a:cubicBezTo>
                      <a:pt x="1" y="2"/>
                      <a:pt x="1" y="2"/>
                      <a:pt x="1" y="2"/>
                    </a:cubicBezTo>
                    <a:cubicBezTo>
                      <a:pt x="1" y="2"/>
                      <a:pt x="1" y="2"/>
                      <a:pt x="2" y="2"/>
                    </a:cubicBezTo>
                    <a:cubicBezTo>
                      <a:pt x="2" y="2"/>
                      <a:pt x="1" y="2"/>
                      <a:pt x="1" y="2"/>
                    </a:cubicBezTo>
                    <a:cubicBezTo>
                      <a:pt x="1" y="2"/>
                      <a:pt x="1" y="2"/>
                      <a:pt x="2" y="2"/>
                    </a:cubicBezTo>
                    <a:cubicBezTo>
                      <a:pt x="0" y="2"/>
                      <a:pt x="0" y="2"/>
                      <a:pt x="0" y="2"/>
                    </a:cubicBezTo>
                    <a:cubicBezTo>
                      <a:pt x="1" y="2"/>
                      <a:pt x="2" y="3"/>
                      <a:pt x="1" y="3"/>
                    </a:cubicBezTo>
                    <a:cubicBezTo>
                      <a:pt x="2" y="3"/>
                      <a:pt x="2" y="3"/>
                      <a:pt x="2" y="3"/>
                    </a:cubicBezTo>
                    <a:cubicBezTo>
                      <a:pt x="1" y="4"/>
                      <a:pt x="3" y="4"/>
                      <a:pt x="2" y="4"/>
                    </a:cubicBezTo>
                    <a:cubicBezTo>
                      <a:pt x="2" y="4"/>
                      <a:pt x="2" y="4"/>
                      <a:pt x="2" y="4"/>
                    </a:cubicBezTo>
                    <a:cubicBezTo>
                      <a:pt x="2" y="4"/>
                      <a:pt x="1" y="4"/>
                      <a:pt x="1" y="4"/>
                    </a:cubicBezTo>
                    <a:cubicBezTo>
                      <a:pt x="1" y="4"/>
                      <a:pt x="1" y="4"/>
                      <a:pt x="1" y="4"/>
                    </a:cubicBezTo>
                    <a:cubicBezTo>
                      <a:pt x="1" y="4"/>
                      <a:pt x="1" y="4"/>
                      <a:pt x="1" y="4"/>
                    </a:cubicBezTo>
                    <a:cubicBezTo>
                      <a:pt x="2" y="4"/>
                      <a:pt x="1" y="4"/>
                      <a:pt x="1" y="4"/>
                    </a:cubicBezTo>
                    <a:cubicBezTo>
                      <a:pt x="2" y="4"/>
                      <a:pt x="2" y="4"/>
                      <a:pt x="3" y="4"/>
                    </a:cubicBezTo>
                    <a:cubicBezTo>
                      <a:pt x="1" y="4"/>
                      <a:pt x="4" y="4"/>
                      <a:pt x="4" y="4"/>
                    </a:cubicBezTo>
                    <a:lnTo>
                      <a:pt x="2" y="4"/>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5" name="Freeform 2112"/>
              <p:cNvSpPr/>
              <p:nvPr/>
            </p:nvSpPr>
            <p:spPr bwMode="auto">
              <a:xfrm>
                <a:off x="1247" y="276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6" name="Freeform 2113"/>
              <p:cNvSpPr/>
              <p:nvPr/>
            </p:nvSpPr>
            <p:spPr bwMode="auto">
              <a:xfrm>
                <a:off x="1251" y="275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7" name="Rectangle 2114"/>
              <p:cNvSpPr>
                <a:spLocks noChangeArrowheads="1"/>
              </p:cNvSpPr>
              <p:nvPr/>
            </p:nvSpPr>
            <p:spPr bwMode="auto">
              <a:xfrm>
                <a:off x="1249" y="2764"/>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68" name="Freeform 2115"/>
              <p:cNvSpPr/>
              <p:nvPr/>
            </p:nvSpPr>
            <p:spPr bwMode="auto">
              <a:xfrm>
                <a:off x="1251" y="2764"/>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9" name="Freeform 2116"/>
              <p:cNvSpPr/>
              <p:nvPr/>
            </p:nvSpPr>
            <p:spPr bwMode="auto">
              <a:xfrm>
                <a:off x="1254" y="27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0" name="Freeform 2117"/>
              <p:cNvSpPr/>
              <p:nvPr/>
            </p:nvSpPr>
            <p:spPr bwMode="auto">
              <a:xfrm>
                <a:off x="1254" y="2752"/>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1" name="Freeform 2118"/>
              <p:cNvSpPr/>
              <p:nvPr/>
            </p:nvSpPr>
            <p:spPr bwMode="auto">
              <a:xfrm>
                <a:off x="1244" y="2740"/>
                <a:ext cx="12" cy="14"/>
              </a:xfrm>
              <a:custGeom>
                <a:avLst/>
                <a:gdLst>
                  <a:gd name="T0" fmla="*/ 3 w 5"/>
                  <a:gd name="T1" fmla="*/ 0 h 6"/>
                  <a:gd name="T2" fmla="*/ 2 w 5"/>
                  <a:gd name="T3" fmla="*/ 0 h 6"/>
                  <a:gd name="T4" fmla="*/ 2 w 5"/>
                  <a:gd name="T5" fmla="*/ 0 h 6"/>
                  <a:gd name="T6" fmla="*/ 2 w 5"/>
                  <a:gd name="T7" fmla="*/ 1 h 6"/>
                  <a:gd name="T8" fmla="*/ 2 w 5"/>
                  <a:gd name="T9" fmla="*/ 1 h 6"/>
                  <a:gd name="T10" fmla="*/ 2 w 5"/>
                  <a:gd name="T11" fmla="*/ 2 h 6"/>
                  <a:gd name="T12" fmla="*/ 3 w 5"/>
                  <a:gd name="T13" fmla="*/ 2 h 6"/>
                  <a:gd name="T14" fmla="*/ 2 w 5"/>
                  <a:gd name="T15" fmla="*/ 3 h 6"/>
                  <a:gd name="T16" fmla="*/ 2 w 5"/>
                  <a:gd name="T17" fmla="*/ 3 h 6"/>
                  <a:gd name="T18" fmla="*/ 4 w 5"/>
                  <a:gd name="T19" fmla="*/ 3 h 6"/>
                  <a:gd name="T20" fmla="*/ 4 w 5"/>
                  <a:gd name="T21" fmla="*/ 4 h 6"/>
                  <a:gd name="T22" fmla="*/ 3 w 5"/>
                  <a:gd name="T23" fmla="*/ 4 h 6"/>
                  <a:gd name="T24" fmla="*/ 3 w 5"/>
                  <a:gd name="T25" fmla="*/ 4 h 6"/>
                  <a:gd name="T26" fmla="*/ 2 w 5"/>
                  <a:gd name="T27" fmla="*/ 5 h 6"/>
                  <a:gd name="T28" fmla="*/ 3 w 5"/>
                  <a:gd name="T29" fmla="*/ 5 h 6"/>
                  <a:gd name="T30" fmla="*/ 3 w 5"/>
                  <a:gd name="T31" fmla="*/ 5 h 6"/>
                  <a:gd name="T32" fmla="*/ 3 w 5"/>
                  <a:gd name="T33" fmla="*/ 5 h 6"/>
                  <a:gd name="T34" fmla="*/ 3 w 5"/>
                  <a:gd name="T35" fmla="*/ 6 h 6"/>
                  <a:gd name="T36" fmla="*/ 3 w 5"/>
                  <a:gd name="T37" fmla="*/ 6 h 6"/>
                  <a:gd name="T38" fmla="*/ 3 w 5"/>
                  <a:gd name="T39" fmla="*/ 6 h 6"/>
                  <a:gd name="T40" fmla="*/ 2 w 5"/>
                  <a:gd name="T41" fmla="*/ 6 h 6"/>
                  <a:gd name="T42" fmla="*/ 4 w 5"/>
                  <a:gd name="T43" fmla="*/ 6 h 6"/>
                  <a:gd name="T44" fmla="*/ 5 w 5"/>
                  <a:gd name="T45" fmla="*/ 6 h 6"/>
                  <a:gd name="T46" fmla="*/ 4 w 5"/>
                  <a:gd name="T47" fmla="*/ 6 h 6"/>
                  <a:gd name="T48" fmla="*/ 5 w 5"/>
                  <a:gd name="T49" fmla="*/ 5 h 6"/>
                  <a:gd name="T50" fmla="*/ 5 w 5"/>
                  <a:gd name="T51" fmla="*/ 5 h 6"/>
                  <a:gd name="T52" fmla="*/ 4 w 5"/>
                  <a:gd name="T53" fmla="*/ 5 h 6"/>
                  <a:gd name="T54" fmla="*/ 5 w 5"/>
                  <a:gd name="T55" fmla="*/ 5 h 6"/>
                  <a:gd name="T56" fmla="*/ 5 w 5"/>
                  <a:gd name="T57" fmla="*/ 4 h 6"/>
                  <a:gd name="T58" fmla="*/ 4 w 5"/>
                  <a:gd name="T59" fmla="*/ 4 h 6"/>
                  <a:gd name="T60" fmla="*/ 4 w 5"/>
                  <a:gd name="T61" fmla="*/ 4 h 6"/>
                  <a:gd name="T62" fmla="*/ 5 w 5"/>
                  <a:gd name="T63" fmla="*/ 4 h 6"/>
                  <a:gd name="T64" fmla="*/ 5 w 5"/>
                  <a:gd name="T65" fmla="*/ 3 h 6"/>
                  <a:gd name="T66" fmla="*/ 4 w 5"/>
                  <a:gd name="T67" fmla="*/ 3 h 6"/>
                  <a:gd name="T68" fmla="*/ 4 w 5"/>
                  <a:gd name="T69" fmla="*/ 3 h 6"/>
                  <a:gd name="T70" fmla="*/ 3 w 5"/>
                  <a:gd name="T71" fmla="*/ 2 h 6"/>
                  <a:gd name="T72" fmla="*/ 4 w 5"/>
                  <a:gd name="T73" fmla="*/ 2 h 6"/>
                  <a:gd name="T74" fmla="*/ 3 w 5"/>
                  <a:gd name="T75" fmla="*/ 1 h 6"/>
                  <a:gd name="T76" fmla="*/ 2 w 5"/>
                  <a:gd name="T77" fmla="*/ 1 h 6"/>
                  <a:gd name="T78" fmla="*/ 4 w 5"/>
                  <a:gd name="T7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6">
                    <a:moveTo>
                      <a:pt x="4" y="1"/>
                    </a:moveTo>
                    <a:cubicBezTo>
                      <a:pt x="4" y="1"/>
                      <a:pt x="4" y="0"/>
                      <a:pt x="3" y="0"/>
                    </a:cubicBezTo>
                    <a:cubicBezTo>
                      <a:pt x="4" y="0"/>
                      <a:pt x="4" y="0"/>
                      <a:pt x="4" y="0"/>
                    </a:cubicBezTo>
                    <a:cubicBezTo>
                      <a:pt x="3" y="0"/>
                      <a:pt x="3" y="0"/>
                      <a:pt x="2" y="0"/>
                    </a:cubicBezTo>
                    <a:cubicBezTo>
                      <a:pt x="3" y="0"/>
                      <a:pt x="3" y="0"/>
                      <a:pt x="3" y="0"/>
                    </a:cubicBezTo>
                    <a:cubicBezTo>
                      <a:pt x="3" y="0"/>
                      <a:pt x="2" y="0"/>
                      <a:pt x="2" y="0"/>
                    </a:cubicBezTo>
                    <a:cubicBezTo>
                      <a:pt x="2" y="0"/>
                      <a:pt x="3" y="1"/>
                      <a:pt x="3" y="1"/>
                    </a:cubicBezTo>
                    <a:cubicBezTo>
                      <a:pt x="3" y="1"/>
                      <a:pt x="2" y="1"/>
                      <a:pt x="2" y="1"/>
                    </a:cubicBezTo>
                    <a:cubicBezTo>
                      <a:pt x="2" y="1"/>
                      <a:pt x="3" y="1"/>
                      <a:pt x="3" y="1"/>
                    </a:cubicBezTo>
                    <a:cubicBezTo>
                      <a:pt x="0" y="0"/>
                      <a:pt x="4" y="1"/>
                      <a:pt x="2" y="1"/>
                    </a:cubicBezTo>
                    <a:cubicBezTo>
                      <a:pt x="2" y="1"/>
                      <a:pt x="2" y="2"/>
                      <a:pt x="3" y="2"/>
                    </a:cubicBezTo>
                    <a:cubicBezTo>
                      <a:pt x="2" y="2"/>
                      <a:pt x="3" y="2"/>
                      <a:pt x="2" y="2"/>
                    </a:cubicBezTo>
                    <a:cubicBezTo>
                      <a:pt x="3" y="2"/>
                      <a:pt x="1" y="2"/>
                      <a:pt x="3" y="2"/>
                    </a:cubicBezTo>
                    <a:cubicBezTo>
                      <a:pt x="2" y="2"/>
                      <a:pt x="3" y="2"/>
                      <a:pt x="3" y="2"/>
                    </a:cubicBezTo>
                    <a:cubicBezTo>
                      <a:pt x="2" y="2"/>
                      <a:pt x="2" y="2"/>
                      <a:pt x="2" y="2"/>
                    </a:cubicBezTo>
                    <a:cubicBezTo>
                      <a:pt x="2" y="2"/>
                      <a:pt x="3" y="3"/>
                      <a:pt x="2" y="3"/>
                    </a:cubicBezTo>
                    <a:cubicBezTo>
                      <a:pt x="2" y="3"/>
                      <a:pt x="3" y="3"/>
                      <a:pt x="3" y="3"/>
                    </a:cubicBezTo>
                    <a:cubicBezTo>
                      <a:pt x="3" y="3"/>
                      <a:pt x="3" y="3"/>
                      <a:pt x="2" y="3"/>
                    </a:cubicBezTo>
                    <a:cubicBezTo>
                      <a:pt x="3" y="3"/>
                      <a:pt x="2" y="3"/>
                      <a:pt x="3" y="3"/>
                    </a:cubicBezTo>
                    <a:cubicBezTo>
                      <a:pt x="3" y="3"/>
                      <a:pt x="3" y="3"/>
                      <a:pt x="4" y="3"/>
                    </a:cubicBezTo>
                    <a:cubicBezTo>
                      <a:pt x="3" y="3"/>
                      <a:pt x="4" y="3"/>
                      <a:pt x="4" y="4"/>
                    </a:cubicBezTo>
                    <a:cubicBezTo>
                      <a:pt x="3" y="4"/>
                      <a:pt x="4" y="4"/>
                      <a:pt x="4" y="4"/>
                    </a:cubicBezTo>
                    <a:cubicBezTo>
                      <a:pt x="3" y="3"/>
                      <a:pt x="3" y="3"/>
                      <a:pt x="2" y="3"/>
                    </a:cubicBezTo>
                    <a:cubicBezTo>
                      <a:pt x="2" y="3"/>
                      <a:pt x="2" y="3"/>
                      <a:pt x="3" y="4"/>
                    </a:cubicBezTo>
                    <a:cubicBezTo>
                      <a:pt x="2" y="4"/>
                      <a:pt x="2" y="4"/>
                      <a:pt x="2" y="4"/>
                    </a:cubicBezTo>
                    <a:cubicBezTo>
                      <a:pt x="2" y="4"/>
                      <a:pt x="3" y="4"/>
                      <a:pt x="3" y="4"/>
                    </a:cubicBezTo>
                    <a:cubicBezTo>
                      <a:pt x="2" y="4"/>
                      <a:pt x="2" y="4"/>
                      <a:pt x="2" y="4"/>
                    </a:cubicBezTo>
                    <a:cubicBezTo>
                      <a:pt x="3" y="4"/>
                      <a:pt x="2" y="4"/>
                      <a:pt x="2" y="5"/>
                    </a:cubicBezTo>
                    <a:cubicBezTo>
                      <a:pt x="3" y="5"/>
                      <a:pt x="3" y="5"/>
                      <a:pt x="3" y="5"/>
                    </a:cubicBezTo>
                    <a:cubicBezTo>
                      <a:pt x="2" y="4"/>
                      <a:pt x="4" y="5"/>
                      <a:pt x="3" y="5"/>
                    </a:cubicBezTo>
                    <a:cubicBezTo>
                      <a:pt x="4" y="5"/>
                      <a:pt x="4" y="5"/>
                      <a:pt x="4" y="5"/>
                    </a:cubicBezTo>
                    <a:cubicBezTo>
                      <a:pt x="3" y="5"/>
                      <a:pt x="3" y="5"/>
                      <a:pt x="3" y="5"/>
                    </a:cubicBezTo>
                    <a:cubicBezTo>
                      <a:pt x="4" y="5"/>
                      <a:pt x="3" y="5"/>
                      <a:pt x="2" y="5"/>
                    </a:cubicBezTo>
                    <a:cubicBezTo>
                      <a:pt x="3" y="5"/>
                      <a:pt x="2" y="5"/>
                      <a:pt x="3" y="5"/>
                    </a:cubicBezTo>
                    <a:cubicBezTo>
                      <a:pt x="2" y="5"/>
                      <a:pt x="2" y="5"/>
                      <a:pt x="2" y="5"/>
                    </a:cubicBezTo>
                    <a:cubicBezTo>
                      <a:pt x="2" y="5"/>
                      <a:pt x="4" y="5"/>
                      <a:pt x="3" y="6"/>
                    </a:cubicBezTo>
                    <a:cubicBezTo>
                      <a:pt x="2" y="5"/>
                      <a:pt x="2" y="5"/>
                      <a:pt x="2" y="5"/>
                    </a:cubicBezTo>
                    <a:cubicBezTo>
                      <a:pt x="2" y="6"/>
                      <a:pt x="1" y="6"/>
                      <a:pt x="3" y="6"/>
                    </a:cubicBezTo>
                    <a:cubicBezTo>
                      <a:pt x="3" y="6"/>
                      <a:pt x="4" y="6"/>
                      <a:pt x="4" y="6"/>
                    </a:cubicBezTo>
                    <a:cubicBezTo>
                      <a:pt x="4" y="6"/>
                      <a:pt x="3" y="6"/>
                      <a:pt x="3" y="6"/>
                    </a:cubicBezTo>
                    <a:cubicBezTo>
                      <a:pt x="4" y="6"/>
                      <a:pt x="4" y="6"/>
                      <a:pt x="4" y="6"/>
                    </a:cubicBezTo>
                    <a:cubicBezTo>
                      <a:pt x="2" y="6"/>
                      <a:pt x="2" y="6"/>
                      <a:pt x="2" y="6"/>
                    </a:cubicBezTo>
                    <a:cubicBezTo>
                      <a:pt x="2" y="6"/>
                      <a:pt x="3" y="6"/>
                      <a:pt x="3" y="6"/>
                    </a:cubicBezTo>
                    <a:cubicBezTo>
                      <a:pt x="4" y="6"/>
                      <a:pt x="4" y="6"/>
                      <a:pt x="4" y="6"/>
                    </a:cubicBezTo>
                    <a:cubicBezTo>
                      <a:pt x="4" y="6"/>
                      <a:pt x="4" y="6"/>
                      <a:pt x="4" y="6"/>
                    </a:cubicBezTo>
                    <a:cubicBezTo>
                      <a:pt x="5" y="6"/>
                      <a:pt x="5" y="6"/>
                      <a:pt x="5" y="6"/>
                    </a:cubicBezTo>
                    <a:cubicBezTo>
                      <a:pt x="4" y="6"/>
                      <a:pt x="5" y="6"/>
                      <a:pt x="5" y="5"/>
                    </a:cubicBezTo>
                    <a:cubicBezTo>
                      <a:pt x="4" y="6"/>
                      <a:pt x="4" y="6"/>
                      <a:pt x="4" y="6"/>
                    </a:cubicBezTo>
                    <a:cubicBezTo>
                      <a:pt x="4" y="5"/>
                      <a:pt x="4" y="5"/>
                      <a:pt x="4" y="5"/>
                    </a:cubicBezTo>
                    <a:cubicBezTo>
                      <a:pt x="4" y="5"/>
                      <a:pt x="4" y="5"/>
                      <a:pt x="5" y="5"/>
                    </a:cubicBezTo>
                    <a:cubicBezTo>
                      <a:pt x="4" y="5"/>
                      <a:pt x="3" y="5"/>
                      <a:pt x="3" y="5"/>
                    </a:cubicBezTo>
                    <a:cubicBezTo>
                      <a:pt x="4" y="5"/>
                      <a:pt x="4" y="5"/>
                      <a:pt x="5" y="5"/>
                    </a:cubicBezTo>
                    <a:cubicBezTo>
                      <a:pt x="4" y="5"/>
                      <a:pt x="4" y="5"/>
                      <a:pt x="4" y="5"/>
                    </a:cubicBezTo>
                    <a:cubicBezTo>
                      <a:pt x="4" y="5"/>
                      <a:pt x="4" y="4"/>
                      <a:pt x="4" y="5"/>
                    </a:cubicBezTo>
                    <a:cubicBezTo>
                      <a:pt x="5" y="5"/>
                      <a:pt x="5" y="5"/>
                      <a:pt x="5" y="5"/>
                    </a:cubicBezTo>
                    <a:cubicBezTo>
                      <a:pt x="5" y="5"/>
                      <a:pt x="5" y="5"/>
                      <a:pt x="5" y="5"/>
                    </a:cubicBezTo>
                    <a:cubicBezTo>
                      <a:pt x="5" y="5"/>
                      <a:pt x="5" y="5"/>
                      <a:pt x="5" y="5"/>
                    </a:cubicBezTo>
                    <a:cubicBezTo>
                      <a:pt x="5" y="5"/>
                      <a:pt x="4" y="4"/>
                      <a:pt x="5" y="4"/>
                    </a:cubicBezTo>
                    <a:cubicBezTo>
                      <a:pt x="5" y="4"/>
                      <a:pt x="5" y="4"/>
                      <a:pt x="5" y="5"/>
                    </a:cubicBezTo>
                    <a:cubicBezTo>
                      <a:pt x="5" y="4"/>
                      <a:pt x="4" y="4"/>
                      <a:pt x="4" y="4"/>
                    </a:cubicBezTo>
                    <a:cubicBezTo>
                      <a:pt x="4" y="4"/>
                      <a:pt x="4" y="4"/>
                      <a:pt x="3" y="4"/>
                    </a:cubicBezTo>
                    <a:cubicBezTo>
                      <a:pt x="3" y="4"/>
                      <a:pt x="4" y="4"/>
                      <a:pt x="4" y="4"/>
                    </a:cubicBezTo>
                    <a:cubicBezTo>
                      <a:pt x="3" y="4"/>
                      <a:pt x="4" y="4"/>
                      <a:pt x="4" y="4"/>
                    </a:cubicBezTo>
                    <a:cubicBezTo>
                      <a:pt x="5" y="4"/>
                      <a:pt x="4" y="4"/>
                      <a:pt x="5" y="4"/>
                    </a:cubicBezTo>
                    <a:cubicBezTo>
                      <a:pt x="5" y="4"/>
                      <a:pt x="4" y="4"/>
                      <a:pt x="4" y="3"/>
                    </a:cubicBezTo>
                    <a:cubicBezTo>
                      <a:pt x="5" y="3"/>
                      <a:pt x="5" y="3"/>
                      <a:pt x="5" y="3"/>
                    </a:cubicBezTo>
                    <a:cubicBezTo>
                      <a:pt x="5" y="3"/>
                      <a:pt x="4" y="3"/>
                      <a:pt x="5" y="3"/>
                    </a:cubicBezTo>
                    <a:cubicBezTo>
                      <a:pt x="4" y="3"/>
                      <a:pt x="4" y="3"/>
                      <a:pt x="4" y="3"/>
                    </a:cubicBezTo>
                    <a:cubicBezTo>
                      <a:pt x="4" y="3"/>
                      <a:pt x="4" y="3"/>
                      <a:pt x="5" y="3"/>
                    </a:cubicBezTo>
                    <a:cubicBezTo>
                      <a:pt x="4" y="3"/>
                      <a:pt x="4" y="3"/>
                      <a:pt x="4" y="3"/>
                    </a:cubicBezTo>
                    <a:cubicBezTo>
                      <a:pt x="5" y="3"/>
                      <a:pt x="4" y="2"/>
                      <a:pt x="3" y="2"/>
                    </a:cubicBezTo>
                    <a:cubicBezTo>
                      <a:pt x="3" y="2"/>
                      <a:pt x="3" y="2"/>
                      <a:pt x="3" y="2"/>
                    </a:cubicBezTo>
                    <a:cubicBezTo>
                      <a:pt x="4" y="2"/>
                      <a:pt x="4" y="2"/>
                      <a:pt x="4" y="2"/>
                    </a:cubicBezTo>
                    <a:cubicBezTo>
                      <a:pt x="4" y="2"/>
                      <a:pt x="5" y="2"/>
                      <a:pt x="4" y="2"/>
                    </a:cubicBezTo>
                    <a:cubicBezTo>
                      <a:pt x="3" y="2"/>
                      <a:pt x="4" y="2"/>
                      <a:pt x="4" y="2"/>
                    </a:cubicBezTo>
                    <a:cubicBezTo>
                      <a:pt x="3" y="2"/>
                      <a:pt x="5" y="2"/>
                      <a:pt x="3" y="1"/>
                    </a:cubicBezTo>
                    <a:cubicBezTo>
                      <a:pt x="3" y="1"/>
                      <a:pt x="3" y="1"/>
                      <a:pt x="3" y="2"/>
                    </a:cubicBezTo>
                    <a:cubicBezTo>
                      <a:pt x="3" y="2"/>
                      <a:pt x="3" y="1"/>
                      <a:pt x="2" y="1"/>
                    </a:cubicBezTo>
                    <a:cubicBezTo>
                      <a:pt x="2" y="1"/>
                      <a:pt x="3" y="1"/>
                      <a:pt x="3" y="1"/>
                    </a:cubicBezTo>
                    <a:cubicBezTo>
                      <a:pt x="4" y="1"/>
                      <a:pt x="4" y="1"/>
                      <a:pt x="4" y="1"/>
                    </a:cubicBezTo>
                    <a:cubicBezTo>
                      <a:pt x="5" y="1"/>
                      <a:pt x="2" y="1"/>
                      <a:pt x="4"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2" name="Freeform 2119"/>
              <p:cNvSpPr/>
              <p:nvPr/>
            </p:nvSpPr>
            <p:spPr bwMode="auto">
              <a:xfrm>
                <a:off x="1254" y="2745"/>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3" name="Rectangle 2120"/>
              <p:cNvSpPr>
                <a:spLocks noChangeArrowheads="1"/>
              </p:cNvSpPr>
              <p:nvPr/>
            </p:nvSpPr>
            <p:spPr bwMode="auto">
              <a:xfrm>
                <a:off x="1254" y="2745"/>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4" name="Freeform 2121"/>
              <p:cNvSpPr/>
              <p:nvPr/>
            </p:nvSpPr>
            <p:spPr bwMode="auto">
              <a:xfrm>
                <a:off x="1254" y="27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5" name="Rectangle 2122"/>
              <p:cNvSpPr>
                <a:spLocks noChangeArrowheads="1"/>
              </p:cNvSpPr>
              <p:nvPr/>
            </p:nvSpPr>
            <p:spPr bwMode="auto">
              <a:xfrm>
                <a:off x="1254" y="2740"/>
                <a:ext cx="1" cy="1"/>
              </a:xfrm>
              <a:prstGeom prst="rect">
                <a:avLst/>
              </a:prstGeom>
              <a:solidFill>
                <a:srgbClr val="C2EF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76" name="Freeform 2123"/>
              <p:cNvSpPr/>
              <p:nvPr/>
            </p:nvSpPr>
            <p:spPr bwMode="auto">
              <a:xfrm>
                <a:off x="1247" y="2731"/>
                <a:ext cx="9" cy="9"/>
              </a:xfrm>
              <a:custGeom>
                <a:avLst/>
                <a:gdLst>
                  <a:gd name="T0" fmla="*/ 2 w 4"/>
                  <a:gd name="T1" fmla="*/ 1 h 4"/>
                  <a:gd name="T2" fmla="*/ 2 w 4"/>
                  <a:gd name="T3" fmla="*/ 1 h 4"/>
                  <a:gd name="T4" fmla="*/ 2 w 4"/>
                  <a:gd name="T5" fmla="*/ 1 h 4"/>
                  <a:gd name="T6" fmla="*/ 1 w 4"/>
                  <a:gd name="T7" fmla="*/ 0 h 4"/>
                  <a:gd name="T8" fmla="*/ 2 w 4"/>
                  <a:gd name="T9" fmla="*/ 2 h 4"/>
                  <a:gd name="T10" fmla="*/ 1 w 4"/>
                  <a:gd name="T11" fmla="*/ 2 h 4"/>
                  <a:gd name="T12" fmla="*/ 2 w 4"/>
                  <a:gd name="T13" fmla="*/ 3 h 4"/>
                  <a:gd name="T14" fmla="*/ 1 w 4"/>
                  <a:gd name="T15" fmla="*/ 2 h 4"/>
                  <a:gd name="T16" fmla="*/ 1 w 4"/>
                  <a:gd name="T17" fmla="*/ 3 h 4"/>
                  <a:gd name="T18" fmla="*/ 1 w 4"/>
                  <a:gd name="T19" fmla="*/ 3 h 4"/>
                  <a:gd name="T20" fmla="*/ 1 w 4"/>
                  <a:gd name="T21" fmla="*/ 3 h 4"/>
                  <a:gd name="T22" fmla="*/ 1 w 4"/>
                  <a:gd name="T23" fmla="*/ 3 h 4"/>
                  <a:gd name="T24" fmla="*/ 1 w 4"/>
                  <a:gd name="T25" fmla="*/ 3 h 4"/>
                  <a:gd name="T26" fmla="*/ 1 w 4"/>
                  <a:gd name="T27" fmla="*/ 3 h 4"/>
                  <a:gd name="T28" fmla="*/ 2 w 4"/>
                  <a:gd name="T29" fmla="*/ 3 h 4"/>
                  <a:gd name="T30" fmla="*/ 1 w 4"/>
                  <a:gd name="T31" fmla="*/ 3 h 4"/>
                  <a:gd name="T32" fmla="*/ 2 w 4"/>
                  <a:gd name="T33" fmla="*/ 4 h 4"/>
                  <a:gd name="T34" fmla="*/ 2 w 4"/>
                  <a:gd name="T35" fmla="*/ 4 h 4"/>
                  <a:gd name="T36" fmla="*/ 2 w 4"/>
                  <a:gd name="T37" fmla="*/ 4 h 4"/>
                  <a:gd name="T38" fmla="*/ 2 w 4"/>
                  <a:gd name="T39" fmla="*/ 4 h 4"/>
                  <a:gd name="T40" fmla="*/ 2 w 4"/>
                  <a:gd name="T41" fmla="*/ 3 h 4"/>
                  <a:gd name="T42" fmla="*/ 3 w 4"/>
                  <a:gd name="T43" fmla="*/ 4 h 4"/>
                  <a:gd name="T44" fmla="*/ 3 w 4"/>
                  <a:gd name="T45" fmla="*/ 4 h 4"/>
                  <a:gd name="T46" fmla="*/ 3 w 4"/>
                  <a:gd name="T47" fmla="*/ 4 h 4"/>
                  <a:gd name="T48" fmla="*/ 3 w 4"/>
                  <a:gd name="T49" fmla="*/ 3 h 4"/>
                  <a:gd name="T50" fmla="*/ 3 w 4"/>
                  <a:gd name="T51" fmla="*/ 3 h 4"/>
                  <a:gd name="T52" fmla="*/ 2 w 4"/>
                  <a:gd name="T53" fmla="*/ 3 h 4"/>
                  <a:gd name="T54" fmla="*/ 2 w 4"/>
                  <a:gd name="T55" fmla="*/ 3 h 4"/>
                  <a:gd name="T56" fmla="*/ 2 w 4"/>
                  <a:gd name="T57" fmla="*/ 3 h 4"/>
                  <a:gd name="T58" fmla="*/ 2 w 4"/>
                  <a:gd name="T59" fmla="*/ 3 h 4"/>
                  <a:gd name="T60" fmla="*/ 3 w 4"/>
                  <a:gd name="T61" fmla="*/ 3 h 4"/>
                  <a:gd name="T62" fmla="*/ 2 w 4"/>
                  <a:gd name="T63" fmla="*/ 3 h 4"/>
                  <a:gd name="T64" fmla="*/ 2 w 4"/>
                  <a:gd name="T65" fmla="*/ 2 h 4"/>
                  <a:gd name="T66" fmla="*/ 3 w 4"/>
                  <a:gd name="T67" fmla="*/ 2 h 4"/>
                  <a:gd name="T68" fmla="*/ 2 w 4"/>
                  <a:gd name="T69" fmla="*/ 2 h 4"/>
                  <a:gd name="T70" fmla="*/ 3 w 4"/>
                  <a:gd name="T71" fmla="*/ 2 h 4"/>
                  <a:gd name="T72" fmla="*/ 2 w 4"/>
                  <a:gd name="T73" fmla="*/ 2 h 4"/>
                  <a:gd name="T74" fmla="*/ 2 w 4"/>
                  <a:gd name="T75" fmla="*/ 1 h 4"/>
                  <a:gd name="T76" fmla="*/ 2 w 4"/>
                  <a:gd name="T77" fmla="*/ 1 h 4"/>
                  <a:gd name="T78" fmla="*/ 1 w 4"/>
                  <a:gd name="T79" fmla="*/ 1 h 4"/>
                  <a:gd name="T80" fmla="*/ 2 w 4"/>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4">
                    <a:moveTo>
                      <a:pt x="2" y="1"/>
                    </a:moveTo>
                    <a:cubicBezTo>
                      <a:pt x="2" y="1"/>
                      <a:pt x="2" y="1"/>
                      <a:pt x="2" y="1"/>
                    </a:cubicBezTo>
                    <a:cubicBezTo>
                      <a:pt x="2" y="1"/>
                      <a:pt x="2" y="1"/>
                      <a:pt x="2" y="1"/>
                    </a:cubicBezTo>
                    <a:cubicBezTo>
                      <a:pt x="2" y="0"/>
                      <a:pt x="3" y="1"/>
                      <a:pt x="1" y="0"/>
                    </a:cubicBezTo>
                    <a:cubicBezTo>
                      <a:pt x="1" y="1"/>
                      <a:pt x="1" y="1"/>
                      <a:pt x="2" y="2"/>
                    </a:cubicBezTo>
                    <a:cubicBezTo>
                      <a:pt x="1" y="2"/>
                      <a:pt x="1" y="2"/>
                      <a:pt x="1" y="2"/>
                    </a:cubicBezTo>
                    <a:cubicBezTo>
                      <a:pt x="2" y="2"/>
                      <a:pt x="0" y="2"/>
                      <a:pt x="2" y="3"/>
                    </a:cubicBezTo>
                    <a:cubicBezTo>
                      <a:pt x="1" y="2"/>
                      <a:pt x="1" y="2"/>
                      <a:pt x="1" y="2"/>
                    </a:cubicBezTo>
                    <a:cubicBezTo>
                      <a:pt x="0" y="2"/>
                      <a:pt x="2" y="3"/>
                      <a:pt x="1" y="3"/>
                    </a:cubicBezTo>
                    <a:cubicBezTo>
                      <a:pt x="1" y="3"/>
                      <a:pt x="1" y="3"/>
                      <a:pt x="1" y="3"/>
                    </a:cubicBezTo>
                    <a:cubicBezTo>
                      <a:pt x="1" y="3"/>
                      <a:pt x="1" y="3"/>
                      <a:pt x="1" y="3"/>
                    </a:cubicBezTo>
                    <a:cubicBezTo>
                      <a:pt x="1" y="3"/>
                      <a:pt x="1" y="3"/>
                      <a:pt x="1" y="3"/>
                    </a:cubicBezTo>
                    <a:cubicBezTo>
                      <a:pt x="2" y="3"/>
                      <a:pt x="2" y="3"/>
                      <a:pt x="1" y="3"/>
                    </a:cubicBezTo>
                    <a:cubicBezTo>
                      <a:pt x="1" y="3"/>
                      <a:pt x="1" y="3"/>
                      <a:pt x="1" y="3"/>
                    </a:cubicBezTo>
                    <a:cubicBezTo>
                      <a:pt x="1" y="3"/>
                      <a:pt x="2" y="3"/>
                      <a:pt x="2" y="3"/>
                    </a:cubicBezTo>
                    <a:cubicBezTo>
                      <a:pt x="1" y="3"/>
                      <a:pt x="1" y="3"/>
                      <a:pt x="1" y="3"/>
                    </a:cubicBezTo>
                    <a:cubicBezTo>
                      <a:pt x="1" y="4"/>
                      <a:pt x="0" y="3"/>
                      <a:pt x="2" y="4"/>
                    </a:cubicBezTo>
                    <a:cubicBezTo>
                      <a:pt x="2" y="4"/>
                      <a:pt x="2" y="4"/>
                      <a:pt x="2" y="4"/>
                    </a:cubicBezTo>
                    <a:cubicBezTo>
                      <a:pt x="3" y="4"/>
                      <a:pt x="2" y="4"/>
                      <a:pt x="2" y="4"/>
                    </a:cubicBezTo>
                    <a:cubicBezTo>
                      <a:pt x="2" y="4"/>
                      <a:pt x="2" y="4"/>
                      <a:pt x="2" y="4"/>
                    </a:cubicBezTo>
                    <a:cubicBezTo>
                      <a:pt x="0" y="3"/>
                      <a:pt x="2" y="4"/>
                      <a:pt x="2" y="3"/>
                    </a:cubicBezTo>
                    <a:cubicBezTo>
                      <a:pt x="2" y="4"/>
                      <a:pt x="2" y="4"/>
                      <a:pt x="3" y="4"/>
                    </a:cubicBezTo>
                    <a:cubicBezTo>
                      <a:pt x="4" y="4"/>
                      <a:pt x="2" y="3"/>
                      <a:pt x="3" y="4"/>
                    </a:cubicBezTo>
                    <a:cubicBezTo>
                      <a:pt x="3" y="4"/>
                      <a:pt x="3" y="4"/>
                      <a:pt x="3" y="4"/>
                    </a:cubicBezTo>
                    <a:cubicBezTo>
                      <a:pt x="3" y="4"/>
                      <a:pt x="3" y="3"/>
                      <a:pt x="3" y="3"/>
                    </a:cubicBezTo>
                    <a:cubicBezTo>
                      <a:pt x="3" y="3"/>
                      <a:pt x="3" y="3"/>
                      <a:pt x="3" y="3"/>
                    </a:cubicBezTo>
                    <a:cubicBezTo>
                      <a:pt x="3" y="3"/>
                      <a:pt x="2" y="3"/>
                      <a:pt x="2" y="3"/>
                    </a:cubicBezTo>
                    <a:cubicBezTo>
                      <a:pt x="2" y="3"/>
                      <a:pt x="1" y="3"/>
                      <a:pt x="2" y="3"/>
                    </a:cubicBezTo>
                    <a:cubicBezTo>
                      <a:pt x="2" y="3"/>
                      <a:pt x="2" y="3"/>
                      <a:pt x="2" y="3"/>
                    </a:cubicBezTo>
                    <a:cubicBezTo>
                      <a:pt x="2" y="3"/>
                      <a:pt x="2" y="3"/>
                      <a:pt x="2" y="3"/>
                    </a:cubicBezTo>
                    <a:cubicBezTo>
                      <a:pt x="2" y="3"/>
                      <a:pt x="3" y="3"/>
                      <a:pt x="3" y="3"/>
                    </a:cubicBezTo>
                    <a:cubicBezTo>
                      <a:pt x="3" y="3"/>
                      <a:pt x="3" y="3"/>
                      <a:pt x="2" y="3"/>
                    </a:cubicBezTo>
                    <a:cubicBezTo>
                      <a:pt x="3" y="3"/>
                      <a:pt x="3" y="3"/>
                      <a:pt x="2" y="2"/>
                    </a:cubicBezTo>
                    <a:cubicBezTo>
                      <a:pt x="2" y="2"/>
                      <a:pt x="3" y="2"/>
                      <a:pt x="3" y="2"/>
                    </a:cubicBezTo>
                    <a:cubicBezTo>
                      <a:pt x="3" y="2"/>
                      <a:pt x="3" y="2"/>
                      <a:pt x="2" y="2"/>
                    </a:cubicBezTo>
                    <a:cubicBezTo>
                      <a:pt x="2" y="2"/>
                      <a:pt x="2" y="2"/>
                      <a:pt x="3" y="2"/>
                    </a:cubicBezTo>
                    <a:cubicBezTo>
                      <a:pt x="2" y="2"/>
                      <a:pt x="2" y="2"/>
                      <a:pt x="2" y="2"/>
                    </a:cubicBezTo>
                    <a:cubicBezTo>
                      <a:pt x="1" y="1"/>
                      <a:pt x="3" y="2"/>
                      <a:pt x="2" y="1"/>
                    </a:cubicBezTo>
                    <a:cubicBezTo>
                      <a:pt x="2" y="1"/>
                      <a:pt x="2" y="1"/>
                      <a:pt x="2" y="1"/>
                    </a:cubicBezTo>
                    <a:cubicBezTo>
                      <a:pt x="2" y="1"/>
                      <a:pt x="1" y="1"/>
                      <a:pt x="1" y="1"/>
                    </a:cubicBezTo>
                    <a:cubicBezTo>
                      <a:pt x="2" y="1"/>
                      <a:pt x="2" y="1"/>
                      <a:pt x="2"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7" name="Freeform 2124"/>
              <p:cNvSpPr/>
              <p:nvPr/>
            </p:nvSpPr>
            <p:spPr bwMode="auto">
              <a:xfrm>
                <a:off x="1249" y="2731"/>
                <a:ext cx="2" cy="2"/>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1" y="1"/>
                      <a:pt x="1" y="1"/>
                    </a:cubicBezTo>
                    <a:cubicBezTo>
                      <a:pt x="1" y="1"/>
                      <a:pt x="1" y="0"/>
                      <a:pt x="0" y="0"/>
                    </a:cubicBezTo>
                    <a:cubicBezTo>
                      <a:pt x="0" y="0"/>
                      <a:pt x="0" y="0"/>
                      <a:pt x="1" y="0"/>
                    </a:cubicBezTo>
                    <a:cubicBezTo>
                      <a:pt x="1" y="0"/>
                      <a:pt x="1" y="0"/>
                      <a:pt x="1"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8" name="Freeform 2125"/>
              <p:cNvSpPr/>
              <p:nvPr/>
            </p:nvSpPr>
            <p:spPr bwMode="auto">
              <a:xfrm>
                <a:off x="1249" y="2726"/>
                <a:ext cx="5" cy="5"/>
              </a:xfrm>
              <a:custGeom>
                <a:avLst/>
                <a:gdLst>
                  <a:gd name="T0" fmla="*/ 1 w 2"/>
                  <a:gd name="T1" fmla="*/ 1 h 2"/>
                  <a:gd name="T2" fmla="*/ 1 w 2"/>
                  <a:gd name="T3" fmla="*/ 1 h 2"/>
                  <a:gd name="T4" fmla="*/ 0 w 2"/>
                  <a:gd name="T5" fmla="*/ 1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2 w 2"/>
                  <a:gd name="T19" fmla="*/ 2 h 2"/>
                  <a:gd name="T20" fmla="*/ 1 w 2"/>
                  <a:gd name="T21" fmla="*/ 1 h 2"/>
                  <a:gd name="T22" fmla="*/ 2 w 2"/>
                  <a:gd name="T23" fmla="*/ 2 h 2"/>
                  <a:gd name="T24" fmla="*/ 2 w 2"/>
                  <a:gd name="T25" fmla="*/ 2 h 2"/>
                  <a:gd name="T26" fmla="*/ 2 w 2"/>
                  <a:gd name="T27" fmla="*/ 2 h 2"/>
                  <a:gd name="T28" fmla="*/ 1 w 2"/>
                  <a:gd name="T29" fmla="*/ 1 h 2"/>
                  <a:gd name="T30" fmla="*/ 2 w 2"/>
                  <a:gd name="T31" fmla="*/ 2 h 2"/>
                  <a:gd name="T32" fmla="*/ 2 w 2"/>
                  <a:gd name="T33" fmla="*/ 1 h 2"/>
                  <a:gd name="T34" fmla="*/ 1 w 2"/>
                  <a:gd name="T35" fmla="*/ 0 h 2"/>
                  <a:gd name="T36" fmla="*/ 2 w 2"/>
                  <a:gd name="T37" fmla="*/ 1 h 2"/>
                  <a:gd name="T38" fmla="*/ 2 w 2"/>
                  <a:gd name="T39" fmla="*/ 1 h 2"/>
                  <a:gd name="T40" fmla="*/ 1 w 2"/>
                  <a:gd name="T41" fmla="*/ 0 h 2"/>
                  <a:gd name="T42" fmla="*/ 1 w 2"/>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2">
                    <a:moveTo>
                      <a:pt x="1" y="1"/>
                    </a:moveTo>
                    <a:cubicBezTo>
                      <a:pt x="1" y="1"/>
                      <a:pt x="1" y="1"/>
                      <a:pt x="1" y="1"/>
                    </a:cubicBezTo>
                    <a:cubicBezTo>
                      <a:pt x="1" y="1"/>
                      <a:pt x="1" y="1"/>
                      <a:pt x="0" y="1"/>
                    </a:cubicBezTo>
                    <a:cubicBezTo>
                      <a:pt x="0" y="1"/>
                      <a:pt x="1" y="2"/>
                      <a:pt x="1" y="2"/>
                    </a:cubicBezTo>
                    <a:cubicBezTo>
                      <a:pt x="0" y="2"/>
                      <a:pt x="0" y="2"/>
                      <a:pt x="0" y="2"/>
                    </a:cubicBezTo>
                    <a:cubicBezTo>
                      <a:pt x="1" y="2"/>
                      <a:pt x="0" y="2"/>
                      <a:pt x="1" y="2"/>
                    </a:cubicBezTo>
                    <a:cubicBezTo>
                      <a:pt x="1" y="2"/>
                      <a:pt x="1" y="2"/>
                      <a:pt x="1" y="2"/>
                    </a:cubicBezTo>
                    <a:cubicBezTo>
                      <a:pt x="1" y="2"/>
                      <a:pt x="1" y="2"/>
                      <a:pt x="1" y="2"/>
                    </a:cubicBezTo>
                    <a:cubicBezTo>
                      <a:pt x="1" y="2"/>
                      <a:pt x="1" y="2"/>
                      <a:pt x="1" y="2"/>
                    </a:cubicBezTo>
                    <a:cubicBezTo>
                      <a:pt x="2" y="2"/>
                      <a:pt x="2" y="2"/>
                      <a:pt x="2" y="2"/>
                    </a:cubicBezTo>
                    <a:cubicBezTo>
                      <a:pt x="2" y="2"/>
                      <a:pt x="0" y="1"/>
                      <a:pt x="1" y="1"/>
                    </a:cubicBezTo>
                    <a:cubicBezTo>
                      <a:pt x="2" y="2"/>
                      <a:pt x="2" y="2"/>
                      <a:pt x="2" y="2"/>
                    </a:cubicBezTo>
                    <a:cubicBezTo>
                      <a:pt x="2" y="2"/>
                      <a:pt x="1" y="2"/>
                      <a:pt x="2" y="2"/>
                    </a:cubicBezTo>
                    <a:cubicBezTo>
                      <a:pt x="2" y="2"/>
                      <a:pt x="2" y="1"/>
                      <a:pt x="2" y="2"/>
                    </a:cubicBezTo>
                    <a:cubicBezTo>
                      <a:pt x="2" y="2"/>
                      <a:pt x="1" y="1"/>
                      <a:pt x="1" y="1"/>
                    </a:cubicBezTo>
                    <a:cubicBezTo>
                      <a:pt x="1" y="1"/>
                      <a:pt x="2" y="2"/>
                      <a:pt x="2" y="2"/>
                    </a:cubicBezTo>
                    <a:cubicBezTo>
                      <a:pt x="2" y="1"/>
                      <a:pt x="1" y="1"/>
                      <a:pt x="2" y="1"/>
                    </a:cubicBezTo>
                    <a:cubicBezTo>
                      <a:pt x="1" y="1"/>
                      <a:pt x="1" y="0"/>
                      <a:pt x="1" y="0"/>
                    </a:cubicBezTo>
                    <a:cubicBezTo>
                      <a:pt x="2" y="1"/>
                      <a:pt x="2" y="1"/>
                      <a:pt x="2" y="1"/>
                    </a:cubicBezTo>
                    <a:cubicBezTo>
                      <a:pt x="2" y="1"/>
                      <a:pt x="2" y="1"/>
                      <a:pt x="2" y="1"/>
                    </a:cubicBezTo>
                    <a:cubicBezTo>
                      <a:pt x="2" y="0"/>
                      <a:pt x="1" y="0"/>
                      <a:pt x="1" y="0"/>
                    </a:cubicBezTo>
                    <a:cubicBezTo>
                      <a:pt x="0" y="0"/>
                      <a:pt x="1" y="1"/>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9" name="Freeform 2126"/>
              <p:cNvSpPr/>
              <p:nvPr/>
            </p:nvSpPr>
            <p:spPr bwMode="auto">
              <a:xfrm>
                <a:off x="1251" y="272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0" name="Freeform 2127"/>
              <p:cNvSpPr/>
              <p:nvPr/>
            </p:nvSpPr>
            <p:spPr bwMode="auto">
              <a:xfrm>
                <a:off x="132" y="2466"/>
                <a:ext cx="939" cy="824"/>
              </a:xfrm>
              <a:custGeom>
                <a:avLst/>
                <a:gdLst>
                  <a:gd name="T0" fmla="*/ 298 w 395"/>
                  <a:gd name="T1" fmla="*/ 200 h 346"/>
                  <a:gd name="T2" fmla="*/ 283 w 395"/>
                  <a:gd name="T3" fmla="*/ 212 h 346"/>
                  <a:gd name="T4" fmla="*/ 264 w 395"/>
                  <a:gd name="T5" fmla="*/ 221 h 346"/>
                  <a:gd name="T6" fmla="*/ 261 w 395"/>
                  <a:gd name="T7" fmla="*/ 241 h 346"/>
                  <a:gd name="T8" fmla="*/ 257 w 395"/>
                  <a:gd name="T9" fmla="*/ 263 h 346"/>
                  <a:gd name="T10" fmla="*/ 226 w 395"/>
                  <a:gd name="T11" fmla="*/ 263 h 346"/>
                  <a:gd name="T12" fmla="*/ 197 w 395"/>
                  <a:gd name="T13" fmla="*/ 268 h 346"/>
                  <a:gd name="T14" fmla="*/ 190 w 395"/>
                  <a:gd name="T15" fmla="*/ 243 h 346"/>
                  <a:gd name="T16" fmla="*/ 191 w 395"/>
                  <a:gd name="T17" fmla="*/ 232 h 346"/>
                  <a:gd name="T18" fmla="*/ 191 w 395"/>
                  <a:gd name="T19" fmla="*/ 232 h 346"/>
                  <a:gd name="T20" fmla="*/ 208 w 395"/>
                  <a:gd name="T21" fmla="*/ 195 h 346"/>
                  <a:gd name="T22" fmla="*/ 183 w 395"/>
                  <a:gd name="T23" fmla="*/ 177 h 346"/>
                  <a:gd name="T24" fmla="*/ 182 w 395"/>
                  <a:gd name="T25" fmla="*/ 155 h 346"/>
                  <a:gd name="T26" fmla="*/ 219 w 395"/>
                  <a:gd name="T27" fmla="*/ 150 h 346"/>
                  <a:gd name="T28" fmla="*/ 221 w 395"/>
                  <a:gd name="T29" fmla="*/ 126 h 346"/>
                  <a:gd name="T30" fmla="*/ 215 w 395"/>
                  <a:gd name="T31" fmla="*/ 95 h 346"/>
                  <a:gd name="T32" fmla="*/ 210 w 395"/>
                  <a:gd name="T33" fmla="*/ 62 h 346"/>
                  <a:gd name="T34" fmla="*/ 190 w 395"/>
                  <a:gd name="T35" fmla="*/ 17 h 346"/>
                  <a:gd name="T36" fmla="*/ 180 w 395"/>
                  <a:gd name="T37" fmla="*/ 8 h 346"/>
                  <a:gd name="T38" fmla="*/ 130 w 395"/>
                  <a:gd name="T39" fmla="*/ 13 h 346"/>
                  <a:gd name="T40" fmla="*/ 107 w 395"/>
                  <a:gd name="T41" fmla="*/ 69 h 346"/>
                  <a:gd name="T42" fmla="*/ 98 w 395"/>
                  <a:gd name="T43" fmla="*/ 137 h 346"/>
                  <a:gd name="T44" fmla="*/ 82 w 395"/>
                  <a:gd name="T45" fmla="*/ 221 h 346"/>
                  <a:gd name="T46" fmla="*/ 74 w 395"/>
                  <a:gd name="T47" fmla="*/ 251 h 346"/>
                  <a:gd name="T48" fmla="*/ 63 w 395"/>
                  <a:gd name="T49" fmla="*/ 261 h 346"/>
                  <a:gd name="T50" fmla="*/ 35 w 395"/>
                  <a:gd name="T51" fmla="*/ 279 h 346"/>
                  <a:gd name="T52" fmla="*/ 15 w 395"/>
                  <a:gd name="T53" fmla="*/ 305 h 346"/>
                  <a:gd name="T54" fmla="*/ 1 w 395"/>
                  <a:gd name="T55" fmla="*/ 332 h 346"/>
                  <a:gd name="T56" fmla="*/ 4 w 395"/>
                  <a:gd name="T57" fmla="*/ 344 h 346"/>
                  <a:gd name="T58" fmla="*/ 17 w 395"/>
                  <a:gd name="T59" fmla="*/ 343 h 346"/>
                  <a:gd name="T60" fmla="*/ 47 w 395"/>
                  <a:gd name="T61" fmla="*/ 343 h 346"/>
                  <a:gd name="T62" fmla="*/ 107 w 395"/>
                  <a:gd name="T63" fmla="*/ 342 h 346"/>
                  <a:gd name="T64" fmla="*/ 149 w 395"/>
                  <a:gd name="T65" fmla="*/ 341 h 346"/>
                  <a:gd name="T66" fmla="*/ 197 w 395"/>
                  <a:gd name="T67" fmla="*/ 342 h 346"/>
                  <a:gd name="T68" fmla="*/ 239 w 395"/>
                  <a:gd name="T69" fmla="*/ 341 h 346"/>
                  <a:gd name="T70" fmla="*/ 289 w 395"/>
                  <a:gd name="T71" fmla="*/ 342 h 346"/>
                  <a:gd name="T72" fmla="*/ 311 w 395"/>
                  <a:gd name="T73" fmla="*/ 344 h 346"/>
                  <a:gd name="T74" fmla="*/ 331 w 395"/>
                  <a:gd name="T75" fmla="*/ 335 h 346"/>
                  <a:gd name="T76" fmla="*/ 358 w 395"/>
                  <a:gd name="T77" fmla="*/ 321 h 346"/>
                  <a:gd name="T78" fmla="*/ 379 w 395"/>
                  <a:gd name="T79" fmla="*/ 302 h 346"/>
                  <a:gd name="T80" fmla="*/ 389 w 395"/>
                  <a:gd name="T81" fmla="*/ 278 h 346"/>
                  <a:gd name="T82" fmla="*/ 364 w 395"/>
                  <a:gd name="T83" fmla="*/ 283 h 346"/>
                  <a:gd name="T84" fmla="*/ 394 w 395"/>
                  <a:gd name="T85" fmla="*/ 243 h 346"/>
                  <a:gd name="T86" fmla="*/ 386 w 395"/>
                  <a:gd name="T87" fmla="*/ 225 h 346"/>
                  <a:gd name="T88" fmla="*/ 360 w 395"/>
                  <a:gd name="T89" fmla="*/ 239 h 346"/>
                  <a:gd name="T90" fmla="*/ 371 w 395"/>
                  <a:gd name="T91" fmla="*/ 224 h 346"/>
                  <a:gd name="T92" fmla="*/ 379 w 395"/>
                  <a:gd name="T93" fmla="*/ 210 h 346"/>
                  <a:gd name="T94" fmla="*/ 385 w 395"/>
                  <a:gd name="T95" fmla="*/ 186 h 346"/>
                  <a:gd name="T96" fmla="*/ 367 w 395"/>
                  <a:gd name="T97" fmla="*/ 177 h 346"/>
                  <a:gd name="T98" fmla="*/ 350 w 395"/>
                  <a:gd name="T99" fmla="*/ 194 h 346"/>
                  <a:gd name="T100" fmla="*/ 353 w 395"/>
                  <a:gd name="T101" fmla="*/ 114 h 346"/>
                  <a:gd name="T102" fmla="*/ 357 w 395"/>
                  <a:gd name="T103" fmla="*/ 122 h 346"/>
                  <a:gd name="T104" fmla="*/ 361 w 395"/>
                  <a:gd name="T105" fmla="*/ 135 h 346"/>
                  <a:gd name="T106" fmla="*/ 363 w 395"/>
                  <a:gd name="T107" fmla="*/ 124 h 346"/>
                  <a:gd name="T108" fmla="*/ 345 w 395"/>
                  <a:gd name="T109" fmla="*/ 107 h 346"/>
                  <a:gd name="T110" fmla="*/ 331 w 395"/>
                  <a:gd name="T111" fmla="*/ 129 h 346"/>
                  <a:gd name="T112" fmla="*/ 329 w 395"/>
                  <a:gd name="T113" fmla="*/ 147 h 346"/>
                  <a:gd name="T114" fmla="*/ 324 w 395"/>
                  <a:gd name="T115" fmla="*/ 162 h 346"/>
                  <a:gd name="T116" fmla="*/ 298 w 395"/>
                  <a:gd name="T117" fmla="*/ 20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5" h="346">
                    <a:moveTo>
                      <a:pt x="298" y="200"/>
                    </a:moveTo>
                    <a:cubicBezTo>
                      <a:pt x="294" y="205"/>
                      <a:pt x="289" y="209"/>
                      <a:pt x="283" y="212"/>
                    </a:cubicBezTo>
                    <a:cubicBezTo>
                      <a:pt x="278" y="215"/>
                      <a:pt x="267" y="217"/>
                      <a:pt x="264" y="221"/>
                    </a:cubicBezTo>
                    <a:cubicBezTo>
                      <a:pt x="261" y="224"/>
                      <a:pt x="261" y="236"/>
                      <a:pt x="261" y="241"/>
                    </a:cubicBezTo>
                    <a:cubicBezTo>
                      <a:pt x="259" y="248"/>
                      <a:pt x="257" y="255"/>
                      <a:pt x="257" y="263"/>
                    </a:cubicBezTo>
                    <a:cubicBezTo>
                      <a:pt x="246" y="263"/>
                      <a:pt x="237" y="262"/>
                      <a:pt x="226" y="263"/>
                    </a:cubicBezTo>
                    <a:cubicBezTo>
                      <a:pt x="216" y="265"/>
                      <a:pt x="208" y="269"/>
                      <a:pt x="197" y="268"/>
                    </a:cubicBezTo>
                    <a:cubicBezTo>
                      <a:pt x="201" y="261"/>
                      <a:pt x="206" y="241"/>
                      <a:pt x="190" y="243"/>
                    </a:cubicBezTo>
                    <a:cubicBezTo>
                      <a:pt x="190" y="240"/>
                      <a:pt x="190" y="235"/>
                      <a:pt x="191" y="232"/>
                    </a:cubicBezTo>
                    <a:cubicBezTo>
                      <a:pt x="190" y="233"/>
                      <a:pt x="191" y="231"/>
                      <a:pt x="191" y="232"/>
                    </a:cubicBezTo>
                    <a:cubicBezTo>
                      <a:pt x="200" y="223"/>
                      <a:pt x="206" y="207"/>
                      <a:pt x="208" y="195"/>
                    </a:cubicBezTo>
                    <a:cubicBezTo>
                      <a:pt x="210" y="180"/>
                      <a:pt x="199" y="164"/>
                      <a:pt x="183" y="177"/>
                    </a:cubicBezTo>
                    <a:cubicBezTo>
                      <a:pt x="183" y="169"/>
                      <a:pt x="181" y="162"/>
                      <a:pt x="182" y="155"/>
                    </a:cubicBezTo>
                    <a:cubicBezTo>
                      <a:pt x="192" y="151"/>
                      <a:pt x="208" y="149"/>
                      <a:pt x="219" y="150"/>
                    </a:cubicBezTo>
                    <a:cubicBezTo>
                      <a:pt x="219" y="142"/>
                      <a:pt x="220" y="134"/>
                      <a:pt x="221" y="126"/>
                    </a:cubicBezTo>
                    <a:cubicBezTo>
                      <a:pt x="221" y="116"/>
                      <a:pt x="217" y="105"/>
                      <a:pt x="215" y="95"/>
                    </a:cubicBezTo>
                    <a:cubicBezTo>
                      <a:pt x="213" y="84"/>
                      <a:pt x="213" y="73"/>
                      <a:pt x="210" y="62"/>
                    </a:cubicBezTo>
                    <a:cubicBezTo>
                      <a:pt x="206" y="46"/>
                      <a:pt x="205" y="28"/>
                      <a:pt x="190" y="17"/>
                    </a:cubicBezTo>
                    <a:cubicBezTo>
                      <a:pt x="187" y="14"/>
                      <a:pt x="184" y="10"/>
                      <a:pt x="180" y="8"/>
                    </a:cubicBezTo>
                    <a:cubicBezTo>
                      <a:pt x="169" y="0"/>
                      <a:pt x="139" y="2"/>
                      <a:pt x="130" y="13"/>
                    </a:cubicBezTo>
                    <a:cubicBezTo>
                      <a:pt x="118" y="27"/>
                      <a:pt x="112" y="51"/>
                      <a:pt x="107" y="69"/>
                    </a:cubicBezTo>
                    <a:cubicBezTo>
                      <a:pt x="101" y="91"/>
                      <a:pt x="99" y="115"/>
                      <a:pt x="98" y="137"/>
                    </a:cubicBezTo>
                    <a:cubicBezTo>
                      <a:pt x="96" y="166"/>
                      <a:pt x="89" y="194"/>
                      <a:pt x="82" y="221"/>
                    </a:cubicBezTo>
                    <a:cubicBezTo>
                      <a:pt x="79" y="231"/>
                      <a:pt x="77" y="242"/>
                      <a:pt x="74" y="251"/>
                    </a:cubicBezTo>
                    <a:cubicBezTo>
                      <a:pt x="71" y="256"/>
                      <a:pt x="68" y="258"/>
                      <a:pt x="63" y="261"/>
                    </a:cubicBezTo>
                    <a:cubicBezTo>
                      <a:pt x="53" y="267"/>
                      <a:pt x="43" y="271"/>
                      <a:pt x="35" y="279"/>
                    </a:cubicBezTo>
                    <a:cubicBezTo>
                      <a:pt x="27" y="287"/>
                      <a:pt x="21" y="296"/>
                      <a:pt x="15" y="305"/>
                    </a:cubicBezTo>
                    <a:cubicBezTo>
                      <a:pt x="10" y="313"/>
                      <a:pt x="3" y="322"/>
                      <a:pt x="1" y="332"/>
                    </a:cubicBezTo>
                    <a:cubicBezTo>
                      <a:pt x="0" y="335"/>
                      <a:pt x="0" y="342"/>
                      <a:pt x="4" y="344"/>
                    </a:cubicBezTo>
                    <a:cubicBezTo>
                      <a:pt x="7" y="346"/>
                      <a:pt x="14" y="343"/>
                      <a:pt x="17" y="343"/>
                    </a:cubicBezTo>
                    <a:cubicBezTo>
                      <a:pt x="27" y="342"/>
                      <a:pt x="37" y="342"/>
                      <a:pt x="47" y="343"/>
                    </a:cubicBezTo>
                    <a:cubicBezTo>
                      <a:pt x="67" y="345"/>
                      <a:pt x="87" y="341"/>
                      <a:pt x="107" y="342"/>
                    </a:cubicBezTo>
                    <a:cubicBezTo>
                      <a:pt x="121" y="343"/>
                      <a:pt x="135" y="341"/>
                      <a:pt x="149" y="341"/>
                    </a:cubicBezTo>
                    <a:cubicBezTo>
                      <a:pt x="165" y="340"/>
                      <a:pt x="181" y="343"/>
                      <a:pt x="197" y="342"/>
                    </a:cubicBezTo>
                    <a:cubicBezTo>
                      <a:pt x="211" y="341"/>
                      <a:pt x="225" y="341"/>
                      <a:pt x="239" y="341"/>
                    </a:cubicBezTo>
                    <a:cubicBezTo>
                      <a:pt x="256" y="341"/>
                      <a:pt x="273" y="341"/>
                      <a:pt x="289" y="342"/>
                    </a:cubicBezTo>
                    <a:cubicBezTo>
                      <a:pt x="297" y="342"/>
                      <a:pt x="304" y="344"/>
                      <a:pt x="311" y="344"/>
                    </a:cubicBezTo>
                    <a:cubicBezTo>
                      <a:pt x="318" y="344"/>
                      <a:pt x="325" y="339"/>
                      <a:pt x="331" y="335"/>
                    </a:cubicBezTo>
                    <a:cubicBezTo>
                      <a:pt x="340" y="330"/>
                      <a:pt x="350" y="327"/>
                      <a:pt x="358" y="321"/>
                    </a:cubicBezTo>
                    <a:cubicBezTo>
                      <a:pt x="366" y="316"/>
                      <a:pt x="373" y="309"/>
                      <a:pt x="379" y="302"/>
                    </a:cubicBezTo>
                    <a:cubicBezTo>
                      <a:pt x="383" y="297"/>
                      <a:pt x="394" y="285"/>
                      <a:pt x="389" y="278"/>
                    </a:cubicBezTo>
                    <a:cubicBezTo>
                      <a:pt x="380" y="274"/>
                      <a:pt x="372" y="277"/>
                      <a:pt x="364" y="283"/>
                    </a:cubicBezTo>
                    <a:cubicBezTo>
                      <a:pt x="376" y="272"/>
                      <a:pt x="391" y="259"/>
                      <a:pt x="394" y="243"/>
                    </a:cubicBezTo>
                    <a:cubicBezTo>
                      <a:pt x="395" y="236"/>
                      <a:pt x="394" y="226"/>
                      <a:pt x="386" y="225"/>
                    </a:cubicBezTo>
                    <a:cubicBezTo>
                      <a:pt x="378" y="224"/>
                      <a:pt x="363" y="231"/>
                      <a:pt x="360" y="239"/>
                    </a:cubicBezTo>
                    <a:cubicBezTo>
                      <a:pt x="362" y="233"/>
                      <a:pt x="368" y="228"/>
                      <a:pt x="371" y="224"/>
                    </a:cubicBezTo>
                    <a:cubicBezTo>
                      <a:pt x="374" y="219"/>
                      <a:pt x="376" y="214"/>
                      <a:pt x="379" y="210"/>
                    </a:cubicBezTo>
                    <a:cubicBezTo>
                      <a:pt x="383" y="203"/>
                      <a:pt x="386" y="194"/>
                      <a:pt x="385" y="186"/>
                    </a:cubicBezTo>
                    <a:cubicBezTo>
                      <a:pt x="383" y="177"/>
                      <a:pt x="374" y="175"/>
                      <a:pt x="367" y="177"/>
                    </a:cubicBezTo>
                    <a:cubicBezTo>
                      <a:pt x="358" y="179"/>
                      <a:pt x="353" y="186"/>
                      <a:pt x="350" y="194"/>
                    </a:cubicBezTo>
                    <a:cubicBezTo>
                      <a:pt x="364" y="174"/>
                      <a:pt x="376" y="132"/>
                      <a:pt x="353" y="114"/>
                    </a:cubicBezTo>
                    <a:cubicBezTo>
                      <a:pt x="354" y="116"/>
                      <a:pt x="356" y="119"/>
                      <a:pt x="357" y="122"/>
                    </a:cubicBezTo>
                    <a:cubicBezTo>
                      <a:pt x="358" y="125"/>
                      <a:pt x="359" y="133"/>
                      <a:pt x="361" y="135"/>
                    </a:cubicBezTo>
                    <a:cubicBezTo>
                      <a:pt x="367" y="140"/>
                      <a:pt x="363" y="126"/>
                      <a:pt x="363" y="124"/>
                    </a:cubicBezTo>
                    <a:cubicBezTo>
                      <a:pt x="361" y="117"/>
                      <a:pt x="354" y="106"/>
                      <a:pt x="345" y="107"/>
                    </a:cubicBezTo>
                    <a:cubicBezTo>
                      <a:pt x="336" y="108"/>
                      <a:pt x="333" y="122"/>
                      <a:pt x="331" y="129"/>
                    </a:cubicBezTo>
                    <a:cubicBezTo>
                      <a:pt x="330" y="135"/>
                      <a:pt x="331" y="141"/>
                      <a:pt x="329" y="147"/>
                    </a:cubicBezTo>
                    <a:cubicBezTo>
                      <a:pt x="328" y="152"/>
                      <a:pt x="326" y="157"/>
                      <a:pt x="324" y="162"/>
                    </a:cubicBezTo>
                    <a:cubicBezTo>
                      <a:pt x="318" y="176"/>
                      <a:pt x="309" y="189"/>
                      <a:pt x="298"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1" name="Freeform 2128"/>
              <p:cNvSpPr/>
              <p:nvPr/>
            </p:nvSpPr>
            <p:spPr bwMode="auto">
              <a:xfrm>
                <a:off x="624" y="2464"/>
                <a:ext cx="133" cy="152"/>
              </a:xfrm>
              <a:custGeom>
                <a:avLst/>
                <a:gdLst>
                  <a:gd name="T0" fmla="*/ 0 w 56"/>
                  <a:gd name="T1" fmla="*/ 49 h 64"/>
                  <a:gd name="T2" fmla="*/ 31 w 56"/>
                  <a:gd name="T3" fmla="*/ 28 h 64"/>
                  <a:gd name="T4" fmla="*/ 56 w 56"/>
                  <a:gd name="T5" fmla="*/ 17 h 64"/>
                  <a:gd name="T6" fmla="*/ 25 w 56"/>
                  <a:gd name="T7" fmla="*/ 48 h 64"/>
                  <a:gd name="T8" fmla="*/ 5 w 56"/>
                  <a:gd name="T9" fmla="*/ 64 h 64"/>
                </a:gdLst>
                <a:ahLst/>
                <a:cxnLst>
                  <a:cxn ang="0">
                    <a:pos x="T0" y="T1"/>
                  </a:cxn>
                  <a:cxn ang="0">
                    <a:pos x="T2" y="T3"/>
                  </a:cxn>
                  <a:cxn ang="0">
                    <a:pos x="T4" y="T5"/>
                  </a:cxn>
                  <a:cxn ang="0">
                    <a:pos x="T6" y="T7"/>
                  </a:cxn>
                  <a:cxn ang="0">
                    <a:pos x="T8" y="T9"/>
                  </a:cxn>
                </a:cxnLst>
                <a:rect l="0" t="0" r="r" b="b"/>
                <a:pathLst>
                  <a:path w="56" h="64">
                    <a:moveTo>
                      <a:pt x="0" y="49"/>
                    </a:moveTo>
                    <a:cubicBezTo>
                      <a:pt x="13" y="44"/>
                      <a:pt x="21" y="37"/>
                      <a:pt x="31" y="28"/>
                    </a:cubicBezTo>
                    <a:cubicBezTo>
                      <a:pt x="35" y="24"/>
                      <a:pt x="55" y="0"/>
                      <a:pt x="56" y="17"/>
                    </a:cubicBezTo>
                    <a:cubicBezTo>
                      <a:pt x="56" y="29"/>
                      <a:pt x="33" y="42"/>
                      <a:pt x="25" y="48"/>
                    </a:cubicBezTo>
                    <a:cubicBezTo>
                      <a:pt x="18" y="53"/>
                      <a:pt x="9" y="57"/>
                      <a:pt x="5" y="64"/>
                    </a:cubicBezTo>
                  </a:path>
                </a:pathLst>
              </a:custGeom>
              <a:solidFill>
                <a:srgbClr val="E8CB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2" name="Freeform 2129"/>
              <p:cNvSpPr/>
              <p:nvPr/>
            </p:nvSpPr>
            <p:spPr bwMode="auto">
              <a:xfrm>
                <a:off x="619" y="2483"/>
                <a:ext cx="143" cy="138"/>
              </a:xfrm>
              <a:custGeom>
                <a:avLst/>
                <a:gdLst>
                  <a:gd name="T0" fmla="*/ 34 w 60"/>
                  <a:gd name="T1" fmla="*/ 16 h 58"/>
                  <a:gd name="T2" fmla="*/ 32 w 60"/>
                  <a:gd name="T3" fmla="*/ 19 h 58"/>
                  <a:gd name="T4" fmla="*/ 1 w 60"/>
                  <a:gd name="T5" fmla="*/ 39 h 58"/>
                  <a:gd name="T6" fmla="*/ 1 w 60"/>
                  <a:gd name="T7" fmla="*/ 41 h 58"/>
                  <a:gd name="T8" fmla="*/ 3 w 60"/>
                  <a:gd name="T9" fmla="*/ 42 h 58"/>
                  <a:gd name="T10" fmla="*/ 34 w 60"/>
                  <a:gd name="T11" fmla="*/ 21 h 58"/>
                  <a:gd name="T12" fmla="*/ 37 w 60"/>
                  <a:gd name="T13" fmla="*/ 19 h 58"/>
                  <a:gd name="T14" fmla="*/ 54 w 60"/>
                  <a:gd name="T15" fmla="*/ 5 h 58"/>
                  <a:gd name="T16" fmla="*/ 56 w 60"/>
                  <a:gd name="T17" fmla="*/ 9 h 58"/>
                  <a:gd name="T18" fmla="*/ 32 w 60"/>
                  <a:gd name="T19" fmla="*/ 34 h 58"/>
                  <a:gd name="T20" fmla="*/ 26 w 60"/>
                  <a:gd name="T21" fmla="*/ 39 h 58"/>
                  <a:gd name="T22" fmla="*/ 19 w 60"/>
                  <a:gd name="T23" fmla="*/ 43 h 58"/>
                  <a:gd name="T24" fmla="*/ 5 w 60"/>
                  <a:gd name="T25" fmla="*/ 55 h 58"/>
                  <a:gd name="T26" fmla="*/ 6 w 60"/>
                  <a:gd name="T27" fmla="*/ 58 h 58"/>
                  <a:gd name="T28" fmla="*/ 8 w 60"/>
                  <a:gd name="T29" fmla="*/ 57 h 58"/>
                  <a:gd name="T30" fmla="*/ 21 w 60"/>
                  <a:gd name="T31" fmla="*/ 46 h 58"/>
                  <a:gd name="T32" fmla="*/ 28 w 60"/>
                  <a:gd name="T33" fmla="*/ 41 h 58"/>
                  <a:gd name="T34" fmla="*/ 34 w 60"/>
                  <a:gd name="T35" fmla="*/ 37 h 58"/>
                  <a:gd name="T36" fmla="*/ 59 w 60"/>
                  <a:gd name="T37" fmla="*/ 9 h 58"/>
                  <a:gd name="T38" fmla="*/ 56 w 60"/>
                  <a:gd name="T39" fmla="*/ 2 h 58"/>
                  <a:gd name="T40" fmla="*/ 34 w 60"/>
                  <a:gd name="T41" fmla="*/ 1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8">
                    <a:moveTo>
                      <a:pt x="34" y="16"/>
                    </a:moveTo>
                    <a:cubicBezTo>
                      <a:pt x="32" y="19"/>
                      <a:pt x="32" y="19"/>
                      <a:pt x="32" y="19"/>
                    </a:cubicBezTo>
                    <a:cubicBezTo>
                      <a:pt x="23" y="27"/>
                      <a:pt x="14" y="34"/>
                      <a:pt x="1" y="39"/>
                    </a:cubicBezTo>
                    <a:cubicBezTo>
                      <a:pt x="1" y="39"/>
                      <a:pt x="0" y="40"/>
                      <a:pt x="1" y="41"/>
                    </a:cubicBezTo>
                    <a:cubicBezTo>
                      <a:pt x="1" y="42"/>
                      <a:pt x="2" y="43"/>
                      <a:pt x="3" y="42"/>
                    </a:cubicBezTo>
                    <a:cubicBezTo>
                      <a:pt x="16" y="37"/>
                      <a:pt x="25" y="30"/>
                      <a:pt x="34" y="21"/>
                    </a:cubicBezTo>
                    <a:cubicBezTo>
                      <a:pt x="37" y="19"/>
                      <a:pt x="37" y="19"/>
                      <a:pt x="37" y="19"/>
                    </a:cubicBezTo>
                    <a:cubicBezTo>
                      <a:pt x="40" y="15"/>
                      <a:pt x="51" y="3"/>
                      <a:pt x="54" y="5"/>
                    </a:cubicBezTo>
                    <a:cubicBezTo>
                      <a:pt x="55" y="5"/>
                      <a:pt x="56" y="7"/>
                      <a:pt x="56" y="9"/>
                    </a:cubicBezTo>
                    <a:cubicBezTo>
                      <a:pt x="56" y="18"/>
                      <a:pt x="41" y="28"/>
                      <a:pt x="32" y="34"/>
                    </a:cubicBezTo>
                    <a:cubicBezTo>
                      <a:pt x="26" y="39"/>
                      <a:pt x="26" y="39"/>
                      <a:pt x="26" y="39"/>
                    </a:cubicBezTo>
                    <a:cubicBezTo>
                      <a:pt x="19" y="43"/>
                      <a:pt x="19" y="43"/>
                      <a:pt x="19" y="43"/>
                    </a:cubicBezTo>
                    <a:cubicBezTo>
                      <a:pt x="14" y="47"/>
                      <a:pt x="9" y="50"/>
                      <a:pt x="5" y="55"/>
                    </a:cubicBezTo>
                    <a:cubicBezTo>
                      <a:pt x="5" y="56"/>
                      <a:pt x="5" y="57"/>
                      <a:pt x="6" y="58"/>
                    </a:cubicBezTo>
                    <a:cubicBezTo>
                      <a:pt x="6" y="58"/>
                      <a:pt x="7" y="58"/>
                      <a:pt x="8" y="57"/>
                    </a:cubicBezTo>
                    <a:cubicBezTo>
                      <a:pt x="11" y="53"/>
                      <a:pt x="16" y="49"/>
                      <a:pt x="21" y="46"/>
                    </a:cubicBezTo>
                    <a:cubicBezTo>
                      <a:pt x="28" y="41"/>
                      <a:pt x="28" y="41"/>
                      <a:pt x="28" y="41"/>
                    </a:cubicBezTo>
                    <a:cubicBezTo>
                      <a:pt x="34" y="37"/>
                      <a:pt x="34" y="37"/>
                      <a:pt x="34" y="37"/>
                    </a:cubicBezTo>
                    <a:cubicBezTo>
                      <a:pt x="44" y="30"/>
                      <a:pt x="60" y="19"/>
                      <a:pt x="59" y="9"/>
                    </a:cubicBezTo>
                    <a:cubicBezTo>
                      <a:pt x="59" y="5"/>
                      <a:pt x="58" y="3"/>
                      <a:pt x="56" y="2"/>
                    </a:cubicBezTo>
                    <a:cubicBezTo>
                      <a:pt x="50" y="0"/>
                      <a:pt x="42" y="8"/>
                      <a:pt x="34" y="1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3" name="Freeform 2130"/>
              <p:cNvSpPr/>
              <p:nvPr/>
            </p:nvSpPr>
            <p:spPr bwMode="auto">
              <a:xfrm>
                <a:off x="633" y="2623"/>
                <a:ext cx="179" cy="53"/>
              </a:xfrm>
              <a:custGeom>
                <a:avLst/>
                <a:gdLst>
                  <a:gd name="T0" fmla="*/ 1 w 75"/>
                  <a:gd name="T1" fmla="*/ 3 h 22"/>
                  <a:gd name="T2" fmla="*/ 49 w 75"/>
                  <a:gd name="T3" fmla="*/ 3 h 22"/>
                  <a:gd name="T4" fmla="*/ 70 w 75"/>
                  <a:gd name="T5" fmla="*/ 4 h 22"/>
                  <a:gd name="T6" fmla="*/ 66 w 75"/>
                  <a:gd name="T7" fmla="*/ 14 h 22"/>
                  <a:gd name="T8" fmla="*/ 23 w 75"/>
                  <a:gd name="T9" fmla="*/ 18 h 22"/>
                  <a:gd name="T10" fmla="*/ 3 w 75"/>
                  <a:gd name="T11" fmla="*/ 22 h 22"/>
                </a:gdLst>
                <a:ahLst/>
                <a:cxnLst>
                  <a:cxn ang="0">
                    <a:pos x="T0" y="T1"/>
                  </a:cxn>
                  <a:cxn ang="0">
                    <a:pos x="T2" y="T3"/>
                  </a:cxn>
                  <a:cxn ang="0">
                    <a:pos x="T4" y="T5"/>
                  </a:cxn>
                  <a:cxn ang="0">
                    <a:pos x="T6" y="T7"/>
                  </a:cxn>
                  <a:cxn ang="0">
                    <a:pos x="T8" y="T9"/>
                  </a:cxn>
                  <a:cxn ang="0">
                    <a:pos x="T10" y="T11"/>
                  </a:cxn>
                </a:cxnLst>
                <a:rect l="0" t="0" r="r" b="b"/>
                <a:pathLst>
                  <a:path w="75" h="22">
                    <a:moveTo>
                      <a:pt x="1" y="3"/>
                    </a:moveTo>
                    <a:cubicBezTo>
                      <a:pt x="16" y="13"/>
                      <a:pt x="34" y="5"/>
                      <a:pt x="49" y="3"/>
                    </a:cubicBezTo>
                    <a:cubicBezTo>
                      <a:pt x="54" y="3"/>
                      <a:pt x="66" y="0"/>
                      <a:pt x="70" y="4"/>
                    </a:cubicBezTo>
                    <a:cubicBezTo>
                      <a:pt x="75" y="9"/>
                      <a:pt x="70" y="12"/>
                      <a:pt x="66" y="14"/>
                    </a:cubicBezTo>
                    <a:cubicBezTo>
                      <a:pt x="55" y="19"/>
                      <a:pt x="35" y="18"/>
                      <a:pt x="23" y="18"/>
                    </a:cubicBezTo>
                    <a:cubicBezTo>
                      <a:pt x="19" y="19"/>
                      <a:pt x="0" y="19"/>
                      <a:pt x="3" y="22"/>
                    </a:cubicBezTo>
                  </a:path>
                </a:pathLst>
              </a:custGeom>
              <a:solidFill>
                <a:srgbClr val="E8CB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4" name="Freeform 2131"/>
              <p:cNvSpPr/>
              <p:nvPr/>
            </p:nvSpPr>
            <p:spPr bwMode="auto">
              <a:xfrm>
                <a:off x="631" y="2621"/>
                <a:ext cx="178" cy="60"/>
              </a:xfrm>
              <a:custGeom>
                <a:avLst/>
                <a:gdLst>
                  <a:gd name="T0" fmla="*/ 53 w 75"/>
                  <a:gd name="T1" fmla="*/ 2 h 25"/>
                  <a:gd name="T2" fmla="*/ 50 w 75"/>
                  <a:gd name="T3" fmla="*/ 3 h 25"/>
                  <a:gd name="T4" fmla="*/ 38 w 75"/>
                  <a:gd name="T5" fmla="*/ 5 h 25"/>
                  <a:gd name="T6" fmla="*/ 3 w 75"/>
                  <a:gd name="T7" fmla="*/ 3 h 25"/>
                  <a:gd name="T8" fmla="*/ 1 w 75"/>
                  <a:gd name="T9" fmla="*/ 3 h 25"/>
                  <a:gd name="T10" fmla="*/ 1 w 75"/>
                  <a:gd name="T11" fmla="*/ 6 h 25"/>
                  <a:gd name="T12" fmla="*/ 39 w 75"/>
                  <a:gd name="T13" fmla="*/ 8 h 25"/>
                  <a:gd name="T14" fmla="*/ 51 w 75"/>
                  <a:gd name="T15" fmla="*/ 6 h 25"/>
                  <a:gd name="T16" fmla="*/ 53 w 75"/>
                  <a:gd name="T17" fmla="*/ 6 h 25"/>
                  <a:gd name="T18" fmla="*/ 70 w 75"/>
                  <a:gd name="T19" fmla="*/ 6 h 25"/>
                  <a:gd name="T20" fmla="*/ 71 w 75"/>
                  <a:gd name="T21" fmla="*/ 9 h 25"/>
                  <a:gd name="T22" fmla="*/ 66 w 75"/>
                  <a:gd name="T23" fmla="*/ 13 h 25"/>
                  <a:gd name="T24" fmla="*/ 34 w 75"/>
                  <a:gd name="T25" fmla="*/ 17 h 25"/>
                  <a:gd name="T26" fmla="*/ 24 w 75"/>
                  <a:gd name="T27" fmla="*/ 18 h 25"/>
                  <a:gd name="T28" fmla="*/ 22 w 75"/>
                  <a:gd name="T29" fmla="*/ 18 h 25"/>
                  <a:gd name="T30" fmla="*/ 2 w 75"/>
                  <a:gd name="T31" fmla="*/ 22 h 25"/>
                  <a:gd name="T32" fmla="*/ 3 w 75"/>
                  <a:gd name="T33" fmla="*/ 24 h 25"/>
                  <a:gd name="T34" fmla="*/ 5 w 75"/>
                  <a:gd name="T35" fmla="*/ 24 h 25"/>
                  <a:gd name="T36" fmla="*/ 6 w 75"/>
                  <a:gd name="T37" fmla="*/ 23 h 25"/>
                  <a:gd name="T38" fmla="*/ 6 w 75"/>
                  <a:gd name="T39" fmla="*/ 23 h 25"/>
                  <a:gd name="T40" fmla="*/ 22 w 75"/>
                  <a:gd name="T41" fmla="*/ 21 h 25"/>
                  <a:gd name="T42" fmla="*/ 24 w 75"/>
                  <a:gd name="T43" fmla="*/ 21 h 25"/>
                  <a:gd name="T44" fmla="*/ 34 w 75"/>
                  <a:gd name="T45" fmla="*/ 21 h 25"/>
                  <a:gd name="T46" fmla="*/ 67 w 75"/>
                  <a:gd name="T47" fmla="*/ 16 h 25"/>
                  <a:gd name="T48" fmla="*/ 75 w 75"/>
                  <a:gd name="T49" fmla="*/ 10 h 25"/>
                  <a:gd name="T50" fmla="*/ 75 w 75"/>
                  <a:gd name="T51" fmla="*/ 9 h 25"/>
                  <a:gd name="T52" fmla="*/ 72 w 75"/>
                  <a:gd name="T53" fmla="*/ 4 h 25"/>
                  <a:gd name="T54" fmla="*/ 53 w 75"/>
                  <a:gd name="T55"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 h="25">
                    <a:moveTo>
                      <a:pt x="53" y="2"/>
                    </a:moveTo>
                    <a:cubicBezTo>
                      <a:pt x="50" y="3"/>
                      <a:pt x="50" y="3"/>
                      <a:pt x="50" y="3"/>
                    </a:cubicBezTo>
                    <a:cubicBezTo>
                      <a:pt x="38" y="5"/>
                      <a:pt x="38" y="5"/>
                      <a:pt x="38" y="5"/>
                    </a:cubicBezTo>
                    <a:cubicBezTo>
                      <a:pt x="26" y="7"/>
                      <a:pt x="13" y="10"/>
                      <a:pt x="3" y="3"/>
                    </a:cubicBezTo>
                    <a:cubicBezTo>
                      <a:pt x="2" y="2"/>
                      <a:pt x="1" y="2"/>
                      <a:pt x="1" y="3"/>
                    </a:cubicBezTo>
                    <a:cubicBezTo>
                      <a:pt x="0" y="4"/>
                      <a:pt x="1" y="5"/>
                      <a:pt x="1" y="6"/>
                    </a:cubicBezTo>
                    <a:cubicBezTo>
                      <a:pt x="13" y="13"/>
                      <a:pt x="26" y="11"/>
                      <a:pt x="39" y="8"/>
                    </a:cubicBezTo>
                    <a:cubicBezTo>
                      <a:pt x="51" y="6"/>
                      <a:pt x="51" y="6"/>
                      <a:pt x="51" y="6"/>
                    </a:cubicBezTo>
                    <a:cubicBezTo>
                      <a:pt x="53" y="6"/>
                      <a:pt x="53" y="6"/>
                      <a:pt x="53" y="6"/>
                    </a:cubicBezTo>
                    <a:cubicBezTo>
                      <a:pt x="58" y="5"/>
                      <a:pt x="67" y="3"/>
                      <a:pt x="70" y="6"/>
                    </a:cubicBezTo>
                    <a:cubicBezTo>
                      <a:pt x="71" y="7"/>
                      <a:pt x="71" y="8"/>
                      <a:pt x="71" y="9"/>
                    </a:cubicBezTo>
                    <a:cubicBezTo>
                      <a:pt x="71" y="11"/>
                      <a:pt x="68" y="12"/>
                      <a:pt x="66" y="13"/>
                    </a:cubicBezTo>
                    <a:cubicBezTo>
                      <a:pt x="58" y="17"/>
                      <a:pt x="45" y="17"/>
                      <a:pt x="34" y="17"/>
                    </a:cubicBezTo>
                    <a:cubicBezTo>
                      <a:pt x="24" y="18"/>
                      <a:pt x="24" y="18"/>
                      <a:pt x="24" y="18"/>
                    </a:cubicBezTo>
                    <a:cubicBezTo>
                      <a:pt x="22" y="18"/>
                      <a:pt x="22" y="18"/>
                      <a:pt x="22" y="18"/>
                    </a:cubicBezTo>
                    <a:cubicBezTo>
                      <a:pt x="8" y="18"/>
                      <a:pt x="3" y="19"/>
                      <a:pt x="2" y="22"/>
                    </a:cubicBezTo>
                    <a:cubicBezTo>
                      <a:pt x="2" y="22"/>
                      <a:pt x="2" y="23"/>
                      <a:pt x="3" y="24"/>
                    </a:cubicBezTo>
                    <a:cubicBezTo>
                      <a:pt x="3" y="25"/>
                      <a:pt x="4" y="25"/>
                      <a:pt x="5" y="24"/>
                    </a:cubicBezTo>
                    <a:cubicBezTo>
                      <a:pt x="5" y="24"/>
                      <a:pt x="6" y="24"/>
                      <a:pt x="6" y="23"/>
                    </a:cubicBezTo>
                    <a:cubicBezTo>
                      <a:pt x="6" y="23"/>
                      <a:pt x="6" y="23"/>
                      <a:pt x="6" y="23"/>
                    </a:cubicBezTo>
                    <a:cubicBezTo>
                      <a:pt x="7" y="22"/>
                      <a:pt x="11" y="22"/>
                      <a:pt x="22" y="21"/>
                    </a:cubicBezTo>
                    <a:cubicBezTo>
                      <a:pt x="24" y="21"/>
                      <a:pt x="24" y="21"/>
                      <a:pt x="24" y="21"/>
                    </a:cubicBezTo>
                    <a:cubicBezTo>
                      <a:pt x="34" y="21"/>
                      <a:pt x="34" y="21"/>
                      <a:pt x="34" y="21"/>
                    </a:cubicBezTo>
                    <a:cubicBezTo>
                      <a:pt x="45" y="20"/>
                      <a:pt x="59" y="20"/>
                      <a:pt x="67" y="16"/>
                    </a:cubicBezTo>
                    <a:cubicBezTo>
                      <a:pt x="71" y="15"/>
                      <a:pt x="74" y="13"/>
                      <a:pt x="75" y="10"/>
                    </a:cubicBezTo>
                    <a:cubicBezTo>
                      <a:pt x="75" y="9"/>
                      <a:pt x="75" y="9"/>
                      <a:pt x="75" y="9"/>
                    </a:cubicBezTo>
                    <a:cubicBezTo>
                      <a:pt x="75" y="7"/>
                      <a:pt x="74" y="5"/>
                      <a:pt x="72" y="4"/>
                    </a:cubicBezTo>
                    <a:cubicBezTo>
                      <a:pt x="69" y="0"/>
                      <a:pt x="61" y="1"/>
                      <a:pt x="5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5" name="Freeform 2132"/>
              <p:cNvSpPr/>
              <p:nvPr/>
            </p:nvSpPr>
            <p:spPr bwMode="auto">
              <a:xfrm>
                <a:off x="222" y="2321"/>
                <a:ext cx="404" cy="352"/>
              </a:xfrm>
              <a:custGeom>
                <a:avLst/>
                <a:gdLst>
                  <a:gd name="T0" fmla="*/ 69 w 170"/>
                  <a:gd name="T1" fmla="*/ 140 h 148"/>
                  <a:gd name="T2" fmla="*/ 5 w 170"/>
                  <a:gd name="T3" fmla="*/ 113 h 148"/>
                  <a:gd name="T4" fmla="*/ 17 w 170"/>
                  <a:gd name="T5" fmla="*/ 83 h 148"/>
                  <a:gd name="T6" fmla="*/ 52 w 170"/>
                  <a:gd name="T7" fmla="*/ 78 h 148"/>
                  <a:gd name="T8" fmla="*/ 62 w 170"/>
                  <a:gd name="T9" fmla="*/ 28 h 148"/>
                  <a:gd name="T10" fmla="*/ 105 w 170"/>
                  <a:gd name="T11" fmla="*/ 41 h 148"/>
                  <a:gd name="T12" fmla="*/ 153 w 170"/>
                  <a:gd name="T13" fmla="*/ 17 h 148"/>
                  <a:gd name="T14" fmla="*/ 145 w 170"/>
                  <a:gd name="T15" fmla="*/ 75 h 148"/>
                  <a:gd name="T16" fmla="*/ 88 w 170"/>
                  <a:gd name="T17" fmla="*/ 81 h 148"/>
                  <a:gd name="T18" fmla="*/ 66 w 170"/>
                  <a:gd name="T19" fmla="*/ 1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48">
                    <a:moveTo>
                      <a:pt x="69" y="140"/>
                    </a:moveTo>
                    <a:cubicBezTo>
                      <a:pt x="42" y="148"/>
                      <a:pt x="17" y="139"/>
                      <a:pt x="5" y="113"/>
                    </a:cubicBezTo>
                    <a:cubicBezTo>
                      <a:pt x="0" y="100"/>
                      <a:pt x="5" y="88"/>
                      <a:pt x="17" y="83"/>
                    </a:cubicBezTo>
                    <a:cubicBezTo>
                      <a:pt x="25" y="80"/>
                      <a:pt x="45" y="74"/>
                      <a:pt x="52" y="78"/>
                    </a:cubicBezTo>
                    <a:cubicBezTo>
                      <a:pt x="36" y="68"/>
                      <a:pt x="50" y="38"/>
                      <a:pt x="62" y="28"/>
                    </a:cubicBezTo>
                    <a:cubicBezTo>
                      <a:pt x="72" y="18"/>
                      <a:pt x="109" y="18"/>
                      <a:pt x="105" y="41"/>
                    </a:cubicBezTo>
                    <a:cubicBezTo>
                      <a:pt x="101" y="19"/>
                      <a:pt x="138" y="0"/>
                      <a:pt x="153" y="17"/>
                    </a:cubicBezTo>
                    <a:cubicBezTo>
                      <a:pt x="168" y="33"/>
                      <a:pt x="170" y="70"/>
                      <a:pt x="145" y="75"/>
                    </a:cubicBezTo>
                    <a:cubicBezTo>
                      <a:pt x="125" y="59"/>
                      <a:pt x="105" y="63"/>
                      <a:pt x="88" y="81"/>
                    </a:cubicBezTo>
                    <a:cubicBezTo>
                      <a:pt x="72" y="100"/>
                      <a:pt x="74" y="121"/>
                      <a:pt x="66" y="142"/>
                    </a:cubicBezTo>
                  </a:path>
                </a:pathLst>
              </a:custGeom>
              <a:solidFill>
                <a:srgbClr val="ED51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6" name="Freeform 2133"/>
              <p:cNvSpPr/>
              <p:nvPr/>
            </p:nvSpPr>
            <p:spPr bwMode="auto">
              <a:xfrm>
                <a:off x="562" y="2876"/>
                <a:ext cx="7" cy="12"/>
              </a:xfrm>
              <a:custGeom>
                <a:avLst/>
                <a:gdLst>
                  <a:gd name="T0" fmla="*/ 1 w 3"/>
                  <a:gd name="T1" fmla="*/ 0 h 5"/>
                  <a:gd name="T2" fmla="*/ 0 w 3"/>
                  <a:gd name="T3" fmla="*/ 2 h 5"/>
                  <a:gd name="T4" fmla="*/ 0 w 3"/>
                  <a:gd name="T5" fmla="*/ 5 h 5"/>
                  <a:gd name="T6" fmla="*/ 1 w 3"/>
                  <a:gd name="T7" fmla="*/ 4 h 5"/>
                  <a:gd name="T8" fmla="*/ 3 w 3"/>
                  <a:gd name="T9" fmla="*/ 5 h 5"/>
                  <a:gd name="T10" fmla="*/ 3 w 3"/>
                  <a:gd name="T11" fmla="*/ 2 h 5"/>
                  <a:gd name="T12" fmla="*/ 1 w 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0"/>
                    </a:moveTo>
                    <a:cubicBezTo>
                      <a:pt x="0" y="0"/>
                      <a:pt x="0" y="1"/>
                      <a:pt x="0" y="2"/>
                    </a:cubicBezTo>
                    <a:cubicBezTo>
                      <a:pt x="0" y="5"/>
                      <a:pt x="0" y="5"/>
                      <a:pt x="0" y="5"/>
                    </a:cubicBezTo>
                    <a:cubicBezTo>
                      <a:pt x="0" y="4"/>
                      <a:pt x="0" y="4"/>
                      <a:pt x="1" y="4"/>
                    </a:cubicBezTo>
                    <a:cubicBezTo>
                      <a:pt x="2" y="4"/>
                      <a:pt x="3" y="4"/>
                      <a:pt x="3" y="5"/>
                    </a:cubicBezTo>
                    <a:cubicBezTo>
                      <a:pt x="3" y="2"/>
                      <a:pt x="3" y="2"/>
                      <a:pt x="3" y="2"/>
                    </a:cubicBezTo>
                    <a:cubicBezTo>
                      <a:pt x="3" y="1"/>
                      <a:pt x="2"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7" name="Freeform 2134"/>
              <p:cNvSpPr/>
              <p:nvPr/>
            </p:nvSpPr>
            <p:spPr bwMode="auto">
              <a:xfrm>
                <a:off x="576" y="3019"/>
                <a:ext cx="12" cy="31"/>
              </a:xfrm>
              <a:custGeom>
                <a:avLst/>
                <a:gdLst>
                  <a:gd name="T0" fmla="*/ 2 w 5"/>
                  <a:gd name="T1" fmla="*/ 2 h 13"/>
                  <a:gd name="T2" fmla="*/ 0 w 5"/>
                  <a:gd name="T3" fmla="*/ 0 h 13"/>
                  <a:gd name="T4" fmla="*/ 2 w 5"/>
                  <a:gd name="T5" fmla="*/ 12 h 13"/>
                  <a:gd name="T6" fmla="*/ 3 w 5"/>
                  <a:gd name="T7" fmla="*/ 13 h 13"/>
                  <a:gd name="T8" fmla="*/ 5 w 5"/>
                  <a:gd name="T9" fmla="*/ 11 h 13"/>
                  <a:gd name="T10" fmla="*/ 4 w 5"/>
                  <a:gd name="T11" fmla="*/ 0 h 13"/>
                  <a:gd name="T12" fmla="*/ 2 w 5"/>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 h="13">
                    <a:moveTo>
                      <a:pt x="2" y="2"/>
                    </a:moveTo>
                    <a:cubicBezTo>
                      <a:pt x="1" y="2"/>
                      <a:pt x="0" y="1"/>
                      <a:pt x="0" y="0"/>
                    </a:cubicBezTo>
                    <a:cubicBezTo>
                      <a:pt x="2" y="12"/>
                      <a:pt x="2" y="12"/>
                      <a:pt x="2" y="12"/>
                    </a:cubicBezTo>
                    <a:cubicBezTo>
                      <a:pt x="2" y="12"/>
                      <a:pt x="2" y="13"/>
                      <a:pt x="3" y="13"/>
                    </a:cubicBezTo>
                    <a:cubicBezTo>
                      <a:pt x="4" y="13"/>
                      <a:pt x="5" y="12"/>
                      <a:pt x="5" y="11"/>
                    </a:cubicBezTo>
                    <a:cubicBezTo>
                      <a:pt x="4" y="0"/>
                      <a:pt x="4" y="0"/>
                      <a:pt x="4" y="0"/>
                    </a:cubicBezTo>
                    <a:cubicBezTo>
                      <a:pt x="4" y="1"/>
                      <a:pt x="3" y="2"/>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8" name="Freeform 2135"/>
              <p:cNvSpPr>
                <a:spLocks noEditPoints="1"/>
              </p:cNvSpPr>
              <p:nvPr/>
            </p:nvSpPr>
            <p:spPr bwMode="auto">
              <a:xfrm>
                <a:off x="557" y="2819"/>
                <a:ext cx="205" cy="295"/>
              </a:xfrm>
              <a:custGeom>
                <a:avLst/>
                <a:gdLst>
                  <a:gd name="T0" fmla="*/ 85 w 86"/>
                  <a:gd name="T1" fmla="*/ 1 h 124"/>
                  <a:gd name="T2" fmla="*/ 71 w 86"/>
                  <a:gd name="T3" fmla="*/ 1 h 124"/>
                  <a:gd name="T4" fmla="*/ 44 w 86"/>
                  <a:gd name="T5" fmla="*/ 1 h 124"/>
                  <a:gd name="T6" fmla="*/ 2 w 86"/>
                  <a:gd name="T7" fmla="*/ 3 h 124"/>
                  <a:gd name="T8" fmla="*/ 0 w 86"/>
                  <a:gd name="T9" fmla="*/ 5 h 124"/>
                  <a:gd name="T10" fmla="*/ 1 w 86"/>
                  <a:gd name="T11" fmla="*/ 13 h 124"/>
                  <a:gd name="T12" fmla="*/ 1 w 86"/>
                  <a:gd name="T13" fmla="*/ 29 h 124"/>
                  <a:gd name="T14" fmla="*/ 2 w 86"/>
                  <a:gd name="T15" fmla="*/ 28 h 124"/>
                  <a:gd name="T16" fmla="*/ 1 w 86"/>
                  <a:gd name="T17" fmla="*/ 31 h 124"/>
                  <a:gd name="T18" fmla="*/ 3 w 86"/>
                  <a:gd name="T19" fmla="*/ 31 h 124"/>
                  <a:gd name="T20" fmla="*/ 5 w 86"/>
                  <a:gd name="T21" fmla="*/ 25 h 124"/>
                  <a:gd name="T22" fmla="*/ 4 w 86"/>
                  <a:gd name="T23" fmla="*/ 12 h 124"/>
                  <a:gd name="T24" fmla="*/ 4 w 86"/>
                  <a:gd name="T25" fmla="*/ 6 h 124"/>
                  <a:gd name="T26" fmla="*/ 44 w 86"/>
                  <a:gd name="T27" fmla="*/ 5 h 124"/>
                  <a:gd name="T28" fmla="*/ 71 w 86"/>
                  <a:gd name="T29" fmla="*/ 4 h 124"/>
                  <a:gd name="T30" fmla="*/ 83 w 86"/>
                  <a:gd name="T31" fmla="*/ 4 h 124"/>
                  <a:gd name="T32" fmla="*/ 82 w 86"/>
                  <a:gd name="T33" fmla="*/ 22 h 124"/>
                  <a:gd name="T34" fmla="*/ 74 w 86"/>
                  <a:gd name="T35" fmla="*/ 113 h 124"/>
                  <a:gd name="T36" fmla="*/ 39 w 86"/>
                  <a:gd name="T37" fmla="*/ 116 h 124"/>
                  <a:gd name="T38" fmla="*/ 17 w 86"/>
                  <a:gd name="T39" fmla="*/ 120 h 124"/>
                  <a:gd name="T40" fmla="*/ 15 w 86"/>
                  <a:gd name="T41" fmla="*/ 122 h 124"/>
                  <a:gd name="T42" fmla="*/ 17 w 86"/>
                  <a:gd name="T43" fmla="*/ 124 h 124"/>
                  <a:gd name="T44" fmla="*/ 39 w 86"/>
                  <a:gd name="T45" fmla="*/ 120 h 124"/>
                  <a:gd name="T46" fmla="*/ 75 w 86"/>
                  <a:gd name="T47" fmla="*/ 116 h 124"/>
                  <a:gd name="T48" fmla="*/ 77 w 86"/>
                  <a:gd name="T49" fmla="*/ 115 h 124"/>
                  <a:gd name="T50" fmla="*/ 86 w 86"/>
                  <a:gd name="T51" fmla="*/ 22 h 124"/>
                  <a:gd name="T52" fmla="*/ 86 w 86"/>
                  <a:gd name="T53" fmla="*/ 2 h 124"/>
                  <a:gd name="T54" fmla="*/ 86 w 86"/>
                  <a:gd name="T55" fmla="*/ 1 h 124"/>
                  <a:gd name="T56" fmla="*/ 85 w 86"/>
                  <a:gd name="T57" fmla="*/ 1 h 124"/>
                  <a:gd name="T58" fmla="*/ 76 w 86"/>
                  <a:gd name="T59" fmla="*/ 113 h 124"/>
                  <a:gd name="T60" fmla="*/ 76 w 86"/>
                  <a:gd name="T61" fmla="*/ 113 h 124"/>
                  <a:gd name="T62" fmla="*/ 76 w 86"/>
                  <a:gd name="T63" fmla="*/ 11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124">
                    <a:moveTo>
                      <a:pt x="85" y="1"/>
                    </a:moveTo>
                    <a:cubicBezTo>
                      <a:pt x="71" y="1"/>
                      <a:pt x="71" y="1"/>
                      <a:pt x="71" y="1"/>
                    </a:cubicBezTo>
                    <a:cubicBezTo>
                      <a:pt x="62" y="1"/>
                      <a:pt x="53" y="2"/>
                      <a:pt x="44" y="1"/>
                    </a:cubicBezTo>
                    <a:cubicBezTo>
                      <a:pt x="30" y="1"/>
                      <a:pt x="14" y="0"/>
                      <a:pt x="2" y="3"/>
                    </a:cubicBezTo>
                    <a:cubicBezTo>
                      <a:pt x="1" y="3"/>
                      <a:pt x="0" y="4"/>
                      <a:pt x="0" y="5"/>
                    </a:cubicBezTo>
                    <a:cubicBezTo>
                      <a:pt x="1" y="13"/>
                      <a:pt x="1" y="13"/>
                      <a:pt x="1" y="13"/>
                    </a:cubicBezTo>
                    <a:cubicBezTo>
                      <a:pt x="1" y="18"/>
                      <a:pt x="2" y="27"/>
                      <a:pt x="1" y="29"/>
                    </a:cubicBezTo>
                    <a:cubicBezTo>
                      <a:pt x="2" y="28"/>
                      <a:pt x="2" y="28"/>
                      <a:pt x="2" y="28"/>
                    </a:cubicBezTo>
                    <a:cubicBezTo>
                      <a:pt x="1" y="29"/>
                      <a:pt x="1" y="30"/>
                      <a:pt x="1" y="31"/>
                    </a:cubicBezTo>
                    <a:cubicBezTo>
                      <a:pt x="2" y="31"/>
                      <a:pt x="3" y="32"/>
                      <a:pt x="3" y="31"/>
                    </a:cubicBezTo>
                    <a:cubicBezTo>
                      <a:pt x="5" y="31"/>
                      <a:pt x="5" y="29"/>
                      <a:pt x="5" y="25"/>
                    </a:cubicBezTo>
                    <a:cubicBezTo>
                      <a:pt x="5" y="22"/>
                      <a:pt x="5" y="18"/>
                      <a:pt x="4" y="12"/>
                    </a:cubicBezTo>
                    <a:cubicBezTo>
                      <a:pt x="4" y="12"/>
                      <a:pt x="4" y="8"/>
                      <a:pt x="4" y="6"/>
                    </a:cubicBezTo>
                    <a:cubicBezTo>
                      <a:pt x="16" y="4"/>
                      <a:pt x="31" y="4"/>
                      <a:pt x="44" y="5"/>
                    </a:cubicBezTo>
                    <a:cubicBezTo>
                      <a:pt x="53" y="5"/>
                      <a:pt x="62" y="5"/>
                      <a:pt x="71" y="4"/>
                    </a:cubicBezTo>
                    <a:cubicBezTo>
                      <a:pt x="71" y="4"/>
                      <a:pt x="80" y="4"/>
                      <a:pt x="83" y="4"/>
                    </a:cubicBezTo>
                    <a:cubicBezTo>
                      <a:pt x="83" y="7"/>
                      <a:pt x="82" y="22"/>
                      <a:pt x="82" y="22"/>
                    </a:cubicBezTo>
                    <a:cubicBezTo>
                      <a:pt x="82" y="52"/>
                      <a:pt x="81" y="84"/>
                      <a:pt x="74" y="113"/>
                    </a:cubicBezTo>
                    <a:cubicBezTo>
                      <a:pt x="63" y="111"/>
                      <a:pt x="51" y="114"/>
                      <a:pt x="39" y="116"/>
                    </a:cubicBezTo>
                    <a:cubicBezTo>
                      <a:pt x="31" y="118"/>
                      <a:pt x="24" y="120"/>
                      <a:pt x="17" y="120"/>
                    </a:cubicBezTo>
                    <a:cubicBezTo>
                      <a:pt x="16" y="120"/>
                      <a:pt x="15" y="121"/>
                      <a:pt x="15" y="122"/>
                    </a:cubicBezTo>
                    <a:cubicBezTo>
                      <a:pt x="15" y="123"/>
                      <a:pt x="16" y="124"/>
                      <a:pt x="17" y="124"/>
                    </a:cubicBezTo>
                    <a:cubicBezTo>
                      <a:pt x="24" y="123"/>
                      <a:pt x="32" y="121"/>
                      <a:pt x="39" y="120"/>
                    </a:cubicBezTo>
                    <a:cubicBezTo>
                      <a:pt x="52" y="117"/>
                      <a:pt x="65" y="114"/>
                      <a:pt x="75" y="116"/>
                    </a:cubicBezTo>
                    <a:cubicBezTo>
                      <a:pt x="76" y="116"/>
                      <a:pt x="77" y="116"/>
                      <a:pt x="77" y="115"/>
                    </a:cubicBezTo>
                    <a:cubicBezTo>
                      <a:pt x="84" y="85"/>
                      <a:pt x="85" y="53"/>
                      <a:pt x="86" y="22"/>
                    </a:cubicBezTo>
                    <a:cubicBezTo>
                      <a:pt x="86" y="2"/>
                      <a:pt x="86" y="2"/>
                      <a:pt x="86" y="2"/>
                    </a:cubicBezTo>
                    <a:cubicBezTo>
                      <a:pt x="86" y="2"/>
                      <a:pt x="86" y="2"/>
                      <a:pt x="86" y="1"/>
                    </a:cubicBezTo>
                    <a:cubicBezTo>
                      <a:pt x="85" y="1"/>
                      <a:pt x="85" y="1"/>
                      <a:pt x="85" y="1"/>
                    </a:cubicBezTo>
                    <a:close/>
                    <a:moveTo>
                      <a:pt x="76" y="113"/>
                    </a:moveTo>
                    <a:cubicBezTo>
                      <a:pt x="76" y="113"/>
                      <a:pt x="76" y="113"/>
                      <a:pt x="76" y="113"/>
                    </a:cubicBezTo>
                    <a:cubicBezTo>
                      <a:pt x="76" y="113"/>
                      <a:pt x="76" y="113"/>
                      <a:pt x="76" y="11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9" name="Freeform 2136"/>
              <p:cNvSpPr/>
              <p:nvPr/>
            </p:nvSpPr>
            <p:spPr bwMode="auto">
              <a:xfrm>
                <a:off x="300" y="2452"/>
                <a:ext cx="362" cy="629"/>
              </a:xfrm>
              <a:custGeom>
                <a:avLst/>
                <a:gdLst>
                  <a:gd name="T0" fmla="*/ 40 w 152"/>
                  <a:gd name="T1" fmla="*/ 57 h 264"/>
                  <a:gd name="T2" fmla="*/ 27 w 152"/>
                  <a:gd name="T3" fmla="*/ 134 h 264"/>
                  <a:gd name="T4" fmla="*/ 25 w 152"/>
                  <a:gd name="T5" fmla="*/ 151 h 264"/>
                  <a:gd name="T6" fmla="*/ 0 w 152"/>
                  <a:gd name="T7" fmla="*/ 261 h 264"/>
                  <a:gd name="T8" fmla="*/ 1 w 152"/>
                  <a:gd name="T9" fmla="*/ 263 h 264"/>
                  <a:gd name="T10" fmla="*/ 3 w 152"/>
                  <a:gd name="T11" fmla="*/ 262 h 264"/>
                  <a:gd name="T12" fmla="*/ 29 w 152"/>
                  <a:gd name="T13" fmla="*/ 151 h 264"/>
                  <a:gd name="T14" fmla="*/ 31 w 152"/>
                  <a:gd name="T15" fmla="*/ 134 h 264"/>
                  <a:gd name="T16" fmla="*/ 44 w 152"/>
                  <a:gd name="T17" fmla="*/ 58 h 264"/>
                  <a:gd name="T18" fmla="*/ 94 w 152"/>
                  <a:gd name="T19" fmla="*/ 11 h 264"/>
                  <a:gd name="T20" fmla="*/ 141 w 152"/>
                  <a:gd name="T21" fmla="*/ 91 h 264"/>
                  <a:gd name="T22" fmla="*/ 143 w 152"/>
                  <a:gd name="T23" fmla="*/ 107 h 264"/>
                  <a:gd name="T24" fmla="*/ 146 w 152"/>
                  <a:gd name="T25" fmla="*/ 156 h 264"/>
                  <a:gd name="T26" fmla="*/ 147 w 152"/>
                  <a:gd name="T27" fmla="*/ 158 h 264"/>
                  <a:gd name="T28" fmla="*/ 149 w 152"/>
                  <a:gd name="T29" fmla="*/ 157 h 264"/>
                  <a:gd name="T30" fmla="*/ 147 w 152"/>
                  <a:gd name="T31" fmla="*/ 106 h 264"/>
                  <a:gd name="T32" fmla="*/ 145 w 152"/>
                  <a:gd name="T33" fmla="*/ 91 h 264"/>
                  <a:gd name="T34" fmla="*/ 95 w 152"/>
                  <a:gd name="T35" fmla="*/ 8 h 264"/>
                  <a:gd name="T36" fmla="*/ 40 w 152"/>
                  <a:gd name="T37" fmla="*/ 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264">
                    <a:moveTo>
                      <a:pt x="40" y="57"/>
                    </a:moveTo>
                    <a:cubicBezTo>
                      <a:pt x="33" y="81"/>
                      <a:pt x="30" y="108"/>
                      <a:pt x="27" y="134"/>
                    </a:cubicBezTo>
                    <a:cubicBezTo>
                      <a:pt x="25" y="151"/>
                      <a:pt x="25" y="151"/>
                      <a:pt x="25" y="151"/>
                    </a:cubicBezTo>
                    <a:cubicBezTo>
                      <a:pt x="21" y="191"/>
                      <a:pt x="10" y="228"/>
                      <a:pt x="0" y="261"/>
                    </a:cubicBezTo>
                    <a:cubicBezTo>
                      <a:pt x="0" y="262"/>
                      <a:pt x="0" y="263"/>
                      <a:pt x="1" y="263"/>
                    </a:cubicBezTo>
                    <a:cubicBezTo>
                      <a:pt x="2" y="264"/>
                      <a:pt x="3" y="263"/>
                      <a:pt x="3" y="262"/>
                    </a:cubicBezTo>
                    <a:cubicBezTo>
                      <a:pt x="14" y="228"/>
                      <a:pt x="24" y="192"/>
                      <a:pt x="29" y="151"/>
                    </a:cubicBezTo>
                    <a:cubicBezTo>
                      <a:pt x="31" y="134"/>
                      <a:pt x="31" y="134"/>
                      <a:pt x="31" y="134"/>
                    </a:cubicBezTo>
                    <a:cubicBezTo>
                      <a:pt x="34" y="108"/>
                      <a:pt x="37" y="82"/>
                      <a:pt x="44" y="58"/>
                    </a:cubicBezTo>
                    <a:cubicBezTo>
                      <a:pt x="47" y="45"/>
                      <a:pt x="62" y="4"/>
                      <a:pt x="94" y="11"/>
                    </a:cubicBezTo>
                    <a:cubicBezTo>
                      <a:pt x="128" y="19"/>
                      <a:pt x="137" y="58"/>
                      <a:pt x="141" y="91"/>
                    </a:cubicBezTo>
                    <a:cubicBezTo>
                      <a:pt x="143" y="107"/>
                      <a:pt x="143" y="107"/>
                      <a:pt x="143" y="107"/>
                    </a:cubicBezTo>
                    <a:cubicBezTo>
                      <a:pt x="146" y="124"/>
                      <a:pt x="149" y="141"/>
                      <a:pt x="146" y="156"/>
                    </a:cubicBezTo>
                    <a:cubicBezTo>
                      <a:pt x="146" y="157"/>
                      <a:pt x="146" y="158"/>
                      <a:pt x="147" y="158"/>
                    </a:cubicBezTo>
                    <a:cubicBezTo>
                      <a:pt x="148" y="158"/>
                      <a:pt x="149" y="158"/>
                      <a:pt x="149" y="157"/>
                    </a:cubicBezTo>
                    <a:cubicBezTo>
                      <a:pt x="152" y="141"/>
                      <a:pt x="149" y="123"/>
                      <a:pt x="147" y="106"/>
                    </a:cubicBezTo>
                    <a:cubicBezTo>
                      <a:pt x="145" y="91"/>
                      <a:pt x="145" y="91"/>
                      <a:pt x="145" y="91"/>
                    </a:cubicBezTo>
                    <a:cubicBezTo>
                      <a:pt x="140" y="56"/>
                      <a:pt x="131" y="16"/>
                      <a:pt x="95" y="8"/>
                    </a:cubicBezTo>
                    <a:cubicBezTo>
                      <a:pt x="60" y="0"/>
                      <a:pt x="44" y="44"/>
                      <a:pt x="40" y="5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0" name="Freeform 2137"/>
              <p:cNvSpPr/>
              <p:nvPr/>
            </p:nvSpPr>
            <p:spPr bwMode="auto">
              <a:xfrm>
                <a:off x="476" y="2566"/>
                <a:ext cx="57" cy="36"/>
              </a:xfrm>
              <a:custGeom>
                <a:avLst/>
                <a:gdLst>
                  <a:gd name="T0" fmla="*/ 9 w 24"/>
                  <a:gd name="T1" fmla="*/ 2 h 15"/>
                  <a:gd name="T2" fmla="*/ 0 w 24"/>
                  <a:gd name="T3" fmla="*/ 13 h 15"/>
                  <a:gd name="T4" fmla="*/ 1 w 24"/>
                  <a:gd name="T5" fmla="*/ 15 h 15"/>
                  <a:gd name="T6" fmla="*/ 3 w 24"/>
                  <a:gd name="T7" fmla="*/ 13 h 15"/>
                  <a:gd name="T8" fmla="*/ 11 w 24"/>
                  <a:gd name="T9" fmla="*/ 5 h 15"/>
                  <a:gd name="T10" fmla="*/ 22 w 24"/>
                  <a:gd name="T11" fmla="*/ 6 h 15"/>
                  <a:gd name="T12" fmla="*/ 24 w 24"/>
                  <a:gd name="T13" fmla="*/ 5 h 15"/>
                  <a:gd name="T14" fmla="*/ 23 w 24"/>
                  <a:gd name="T15" fmla="*/ 3 h 15"/>
                  <a:gd name="T16" fmla="*/ 9 w 24"/>
                  <a:gd name="T1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5">
                    <a:moveTo>
                      <a:pt x="9" y="2"/>
                    </a:moveTo>
                    <a:cubicBezTo>
                      <a:pt x="5" y="4"/>
                      <a:pt x="1" y="8"/>
                      <a:pt x="0" y="13"/>
                    </a:cubicBezTo>
                    <a:cubicBezTo>
                      <a:pt x="0" y="14"/>
                      <a:pt x="0" y="15"/>
                      <a:pt x="1" y="15"/>
                    </a:cubicBezTo>
                    <a:cubicBezTo>
                      <a:pt x="2" y="15"/>
                      <a:pt x="3" y="14"/>
                      <a:pt x="3" y="13"/>
                    </a:cubicBezTo>
                    <a:cubicBezTo>
                      <a:pt x="4" y="10"/>
                      <a:pt x="7" y="7"/>
                      <a:pt x="11" y="5"/>
                    </a:cubicBezTo>
                    <a:cubicBezTo>
                      <a:pt x="15" y="4"/>
                      <a:pt x="19" y="4"/>
                      <a:pt x="22" y="6"/>
                    </a:cubicBezTo>
                    <a:cubicBezTo>
                      <a:pt x="22" y="6"/>
                      <a:pt x="23" y="6"/>
                      <a:pt x="24" y="5"/>
                    </a:cubicBezTo>
                    <a:cubicBezTo>
                      <a:pt x="24" y="5"/>
                      <a:pt x="24" y="3"/>
                      <a:pt x="23" y="3"/>
                    </a:cubicBezTo>
                    <a:cubicBezTo>
                      <a:pt x="20" y="0"/>
                      <a:pt x="14" y="0"/>
                      <a:pt x="9"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1" name="Freeform 2138"/>
              <p:cNvSpPr/>
              <p:nvPr/>
            </p:nvSpPr>
            <p:spPr bwMode="auto">
              <a:xfrm>
                <a:off x="505" y="2602"/>
                <a:ext cx="50" cy="43"/>
              </a:xfrm>
              <a:custGeom>
                <a:avLst/>
                <a:gdLst>
                  <a:gd name="T0" fmla="*/ 9 w 21"/>
                  <a:gd name="T1" fmla="*/ 4 h 18"/>
                  <a:gd name="T2" fmla="*/ 13 w 21"/>
                  <a:gd name="T3" fmla="*/ 14 h 18"/>
                  <a:gd name="T4" fmla="*/ 9 w 21"/>
                  <a:gd name="T5" fmla="*/ 3 h 18"/>
                </a:gdLst>
                <a:ahLst/>
                <a:cxnLst>
                  <a:cxn ang="0">
                    <a:pos x="T0" y="T1"/>
                  </a:cxn>
                  <a:cxn ang="0">
                    <a:pos x="T2" y="T3"/>
                  </a:cxn>
                  <a:cxn ang="0">
                    <a:pos x="T4" y="T5"/>
                  </a:cxn>
                </a:cxnLst>
                <a:rect l="0" t="0" r="r" b="b"/>
                <a:pathLst>
                  <a:path w="21" h="18">
                    <a:moveTo>
                      <a:pt x="9" y="4"/>
                    </a:moveTo>
                    <a:cubicBezTo>
                      <a:pt x="0" y="5"/>
                      <a:pt x="5" y="18"/>
                      <a:pt x="13" y="14"/>
                    </a:cubicBezTo>
                    <a:cubicBezTo>
                      <a:pt x="21" y="11"/>
                      <a:pt x="17" y="0"/>
                      <a:pt x="9" y="3"/>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2" name="Freeform 2139"/>
              <p:cNvSpPr/>
              <p:nvPr/>
            </p:nvSpPr>
            <p:spPr bwMode="auto">
              <a:xfrm>
                <a:off x="224" y="2335"/>
                <a:ext cx="402" cy="331"/>
              </a:xfrm>
              <a:custGeom>
                <a:avLst/>
                <a:gdLst>
                  <a:gd name="T0" fmla="*/ 125 w 169"/>
                  <a:gd name="T1" fmla="*/ 4 h 139"/>
                  <a:gd name="T2" fmla="*/ 104 w 169"/>
                  <a:gd name="T3" fmla="*/ 27 h 139"/>
                  <a:gd name="T4" fmla="*/ 95 w 169"/>
                  <a:gd name="T5" fmla="*/ 18 h 139"/>
                  <a:gd name="T6" fmla="*/ 61 w 169"/>
                  <a:gd name="T7" fmla="*/ 21 h 139"/>
                  <a:gd name="T8" fmla="*/ 43 w 169"/>
                  <a:gd name="T9" fmla="*/ 56 h 139"/>
                  <a:gd name="T10" fmla="*/ 43 w 169"/>
                  <a:gd name="T11" fmla="*/ 59 h 139"/>
                  <a:gd name="T12" fmla="*/ 47 w 169"/>
                  <a:gd name="T13" fmla="*/ 69 h 139"/>
                  <a:gd name="T14" fmla="*/ 21 w 169"/>
                  <a:gd name="T15" fmla="*/ 74 h 139"/>
                  <a:gd name="T16" fmla="*/ 5 w 169"/>
                  <a:gd name="T17" fmla="*/ 110 h 139"/>
                  <a:gd name="T18" fmla="*/ 42 w 169"/>
                  <a:gd name="T19" fmla="*/ 138 h 139"/>
                  <a:gd name="T20" fmla="*/ 67 w 169"/>
                  <a:gd name="T21" fmla="*/ 135 h 139"/>
                  <a:gd name="T22" fmla="*/ 68 w 169"/>
                  <a:gd name="T23" fmla="*/ 133 h 139"/>
                  <a:gd name="T24" fmla="*/ 65 w 169"/>
                  <a:gd name="T25" fmla="*/ 133 h 139"/>
                  <a:gd name="T26" fmla="*/ 42 w 169"/>
                  <a:gd name="T27" fmla="*/ 135 h 139"/>
                  <a:gd name="T28" fmla="*/ 8 w 169"/>
                  <a:gd name="T29" fmla="*/ 109 h 139"/>
                  <a:gd name="T30" fmla="*/ 22 w 169"/>
                  <a:gd name="T31" fmla="*/ 77 h 139"/>
                  <a:gd name="T32" fmla="*/ 54 w 169"/>
                  <a:gd name="T33" fmla="*/ 75 h 139"/>
                  <a:gd name="T34" fmla="*/ 54 w 169"/>
                  <a:gd name="T35" fmla="*/ 75 h 139"/>
                  <a:gd name="T36" fmla="*/ 54 w 169"/>
                  <a:gd name="T37" fmla="*/ 75 h 139"/>
                  <a:gd name="T38" fmla="*/ 56 w 169"/>
                  <a:gd name="T39" fmla="*/ 74 h 139"/>
                  <a:gd name="T40" fmla="*/ 56 w 169"/>
                  <a:gd name="T41" fmla="*/ 74 h 139"/>
                  <a:gd name="T42" fmla="*/ 56 w 169"/>
                  <a:gd name="T43" fmla="*/ 72 h 139"/>
                  <a:gd name="T44" fmla="*/ 55 w 169"/>
                  <a:gd name="T45" fmla="*/ 72 h 139"/>
                  <a:gd name="T46" fmla="*/ 55 w 169"/>
                  <a:gd name="T47" fmla="*/ 72 h 139"/>
                  <a:gd name="T48" fmla="*/ 46 w 169"/>
                  <a:gd name="T49" fmla="*/ 59 h 139"/>
                  <a:gd name="T50" fmla="*/ 63 w 169"/>
                  <a:gd name="T51" fmla="*/ 23 h 139"/>
                  <a:gd name="T52" fmla="*/ 93 w 169"/>
                  <a:gd name="T53" fmla="*/ 21 h 139"/>
                  <a:gd name="T54" fmla="*/ 102 w 169"/>
                  <a:gd name="T55" fmla="*/ 36 h 139"/>
                  <a:gd name="T56" fmla="*/ 102 w 169"/>
                  <a:gd name="T57" fmla="*/ 36 h 139"/>
                  <a:gd name="T58" fmla="*/ 102 w 169"/>
                  <a:gd name="T59" fmla="*/ 36 h 139"/>
                  <a:gd name="T60" fmla="*/ 104 w 169"/>
                  <a:gd name="T61" fmla="*/ 38 h 139"/>
                  <a:gd name="T62" fmla="*/ 106 w 169"/>
                  <a:gd name="T63" fmla="*/ 37 h 139"/>
                  <a:gd name="T64" fmla="*/ 106 w 169"/>
                  <a:gd name="T65" fmla="*/ 36 h 139"/>
                  <a:gd name="T66" fmla="*/ 106 w 169"/>
                  <a:gd name="T67" fmla="*/ 37 h 139"/>
                  <a:gd name="T68" fmla="*/ 126 w 169"/>
                  <a:gd name="T69" fmla="*/ 7 h 139"/>
                  <a:gd name="T70" fmla="*/ 154 w 169"/>
                  <a:gd name="T71" fmla="*/ 17 h 139"/>
                  <a:gd name="T72" fmla="*/ 158 w 169"/>
                  <a:gd name="T73" fmla="*/ 56 h 139"/>
                  <a:gd name="T74" fmla="*/ 144 w 169"/>
                  <a:gd name="T75" fmla="*/ 65 h 139"/>
                  <a:gd name="T76" fmla="*/ 142 w 169"/>
                  <a:gd name="T77" fmla="*/ 67 h 139"/>
                  <a:gd name="T78" fmla="*/ 143 w 169"/>
                  <a:gd name="T79" fmla="*/ 69 h 139"/>
                  <a:gd name="T80" fmla="*/ 161 w 169"/>
                  <a:gd name="T81" fmla="*/ 58 h 139"/>
                  <a:gd name="T82" fmla="*/ 157 w 169"/>
                  <a:gd name="T83" fmla="*/ 15 h 139"/>
                  <a:gd name="T84" fmla="*/ 125 w 169"/>
                  <a:gd name="T85" fmla="*/ 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139">
                    <a:moveTo>
                      <a:pt x="125" y="4"/>
                    </a:moveTo>
                    <a:cubicBezTo>
                      <a:pt x="115" y="7"/>
                      <a:pt x="107" y="16"/>
                      <a:pt x="104" y="27"/>
                    </a:cubicBezTo>
                    <a:cubicBezTo>
                      <a:pt x="102" y="24"/>
                      <a:pt x="99" y="20"/>
                      <a:pt x="95" y="18"/>
                    </a:cubicBezTo>
                    <a:cubicBezTo>
                      <a:pt x="84" y="13"/>
                      <a:pt x="69" y="14"/>
                      <a:pt x="61" y="21"/>
                    </a:cubicBezTo>
                    <a:cubicBezTo>
                      <a:pt x="53" y="27"/>
                      <a:pt x="43" y="43"/>
                      <a:pt x="43" y="56"/>
                    </a:cubicBezTo>
                    <a:cubicBezTo>
                      <a:pt x="43" y="57"/>
                      <a:pt x="43" y="58"/>
                      <a:pt x="43" y="59"/>
                    </a:cubicBezTo>
                    <a:cubicBezTo>
                      <a:pt x="43" y="63"/>
                      <a:pt x="45" y="66"/>
                      <a:pt x="47" y="69"/>
                    </a:cubicBezTo>
                    <a:cubicBezTo>
                      <a:pt x="38" y="68"/>
                      <a:pt x="28" y="71"/>
                      <a:pt x="21" y="74"/>
                    </a:cubicBezTo>
                    <a:cubicBezTo>
                      <a:pt x="6" y="79"/>
                      <a:pt x="0" y="93"/>
                      <a:pt x="5" y="110"/>
                    </a:cubicBezTo>
                    <a:cubicBezTo>
                      <a:pt x="10" y="125"/>
                      <a:pt x="27" y="138"/>
                      <a:pt x="42" y="138"/>
                    </a:cubicBezTo>
                    <a:cubicBezTo>
                      <a:pt x="42" y="138"/>
                      <a:pt x="64" y="139"/>
                      <a:pt x="67" y="135"/>
                    </a:cubicBezTo>
                    <a:cubicBezTo>
                      <a:pt x="68" y="135"/>
                      <a:pt x="68" y="134"/>
                      <a:pt x="68" y="133"/>
                    </a:cubicBezTo>
                    <a:cubicBezTo>
                      <a:pt x="67" y="132"/>
                      <a:pt x="66" y="132"/>
                      <a:pt x="65" y="133"/>
                    </a:cubicBezTo>
                    <a:cubicBezTo>
                      <a:pt x="64" y="135"/>
                      <a:pt x="50" y="135"/>
                      <a:pt x="42" y="135"/>
                    </a:cubicBezTo>
                    <a:cubicBezTo>
                      <a:pt x="28" y="134"/>
                      <a:pt x="13" y="122"/>
                      <a:pt x="8" y="109"/>
                    </a:cubicBezTo>
                    <a:cubicBezTo>
                      <a:pt x="3" y="94"/>
                      <a:pt x="8" y="82"/>
                      <a:pt x="22" y="77"/>
                    </a:cubicBezTo>
                    <a:cubicBezTo>
                      <a:pt x="31" y="74"/>
                      <a:pt x="44" y="69"/>
                      <a:pt x="54" y="75"/>
                    </a:cubicBezTo>
                    <a:cubicBezTo>
                      <a:pt x="54" y="75"/>
                      <a:pt x="54" y="75"/>
                      <a:pt x="54" y="75"/>
                    </a:cubicBezTo>
                    <a:cubicBezTo>
                      <a:pt x="54" y="75"/>
                      <a:pt x="54" y="75"/>
                      <a:pt x="54" y="75"/>
                    </a:cubicBezTo>
                    <a:cubicBezTo>
                      <a:pt x="55" y="75"/>
                      <a:pt x="56" y="75"/>
                      <a:pt x="56" y="74"/>
                    </a:cubicBezTo>
                    <a:cubicBezTo>
                      <a:pt x="56" y="74"/>
                      <a:pt x="56" y="74"/>
                      <a:pt x="56" y="74"/>
                    </a:cubicBezTo>
                    <a:cubicBezTo>
                      <a:pt x="56" y="73"/>
                      <a:pt x="56" y="72"/>
                      <a:pt x="56" y="72"/>
                    </a:cubicBezTo>
                    <a:cubicBezTo>
                      <a:pt x="55" y="72"/>
                      <a:pt x="55" y="72"/>
                      <a:pt x="55" y="72"/>
                    </a:cubicBezTo>
                    <a:cubicBezTo>
                      <a:pt x="55" y="72"/>
                      <a:pt x="55" y="72"/>
                      <a:pt x="55" y="72"/>
                    </a:cubicBezTo>
                    <a:cubicBezTo>
                      <a:pt x="50" y="69"/>
                      <a:pt x="47" y="65"/>
                      <a:pt x="46" y="59"/>
                    </a:cubicBezTo>
                    <a:cubicBezTo>
                      <a:pt x="45" y="47"/>
                      <a:pt x="54" y="30"/>
                      <a:pt x="63" y="23"/>
                    </a:cubicBezTo>
                    <a:cubicBezTo>
                      <a:pt x="70" y="17"/>
                      <a:pt x="84" y="17"/>
                      <a:pt x="93" y="21"/>
                    </a:cubicBezTo>
                    <a:cubicBezTo>
                      <a:pt x="97" y="23"/>
                      <a:pt x="103" y="28"/>
                      <a:pt x="102" y="36"/>
                    </a:cubicBezTo>
                    <a:cubicBezTo>
                      <a:pt x="102" y="36"/>
                      <a:pt x="102" y="36"/>
                      <a:pt x="102" y="36"/>
                    </a:cubicBezTo>
                    <a:cubicBezTo>
                      <a:pt x="102" y="36"/>
                      <a:pt x="102" y="36"/>
                      <a:pt x="102" y="36"/>
                    </a:cubicBezTo>
                    <a:cubicBezTo>
                      <a:pt x="102" y="37"/>
                      <a:pt x="103" y="38"/>
                      <a:pt x="104" y="38"/>
                    </a:cubicBezTo>
                    <a:cubicBezTo>
                      <a:pt x="105" y="38"/>
                      <a:pt x="106" y="37"/>
                      <a:pt x="106" y="37"/>
                    </a:cubicBezTo>
                    <a:cubicBezTo>
                      <a:pt x="106" y="37"/>
                      <a:pt x="106" y="37"/>
                      <a:pt x="106" y="36"/>
                    </a:cubicBezTo>
                    <a:cubicBezTo>
                      <a:pt x="106" y="37"/>
                      <a:pt x="106" y="37"/>
                      <a:pt x="106" y="37"/>
                    </a:cubicBezTo>
                    <a:cubicBezTo>
                      <a:pt x="106" y="23"/>
                      <a:pt x="114" y="11"/>
                      <a:pt x="126" y="7"/>
                    </a:cubicBezTo>
                    <a:cubicBezTo>
                      <a:pt x="136" y="4"/>
                      <a:pt x="146" y="7"/>
                      <a:pt x="154" y="17"/>
                    </a:cubicBezTo>
                    <a:cubicBezTo>
                      <a:pt x="163" y="28"/>
                      <a:pt x="165" y="45"/>
                      <a:pt x="158" y="56"/>
                    </a:cubicBezTo>
                    <a:cubicBezTo>
                      <a:pt x="155" y="62"/>
                      <a:pt x="152" y="67"/>
                      <a:pt x="144" y="65"/>
                    </a:cubicBezTo>
                    <a:cubicBezTo>
                      <a:pt x="143" y="65"/>
                      <a:pt x="142" y="66"/>
                      <a:pt x="142" y="67"/>
                    </a:cubicBezTo>
                    <a:cubicBezTo>
                      <a:pt x="142" y="68"/>
                      <a:pt x="143" y="69"/>
                      <a:pt x="143" y="69"/>
                    </a:cubicBezTo>
                    <a:cubicBezTo>
                      <a:pt x="153" y="70"/>
                      <a:pt x="157" y="64"/>
                      <a:pt x="161" y="58"/>
                    </a:cubicBezTo>
                    <a:cubicBezTo>
                      <a:pt x="169" y="45"/>
                      <a:pt x="167" y="27"/>
                      <a:pt x="157" y="15"/>
                    </a:cubicBezTo>
                    <a:cubicBezTo>
                      <a:pt x="148" y="4"/>
                      <a:pt x="136" y="0"/>
                      <a:pt x="125"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3" name="Freeform 2140"/>
              <p:cNvSpPr/>
              <p:nvPr/>
            </p:nvSpPr>
            <p:spPr bwMode="auto">
              <a:xfrm>
                <a:off x="127" y="2869"/>
                <a:ext cx="509" cy="414"/>
              </a:xfrm>
              <a:custGeom>
                <a:avLst/>
                <a:gdLst>
                  <a:gd name="T0" fmla="*/ 164 w 214"/>
                  <a:gd name="T1" fmla="*/ 25 h 174"/>
                  <a:gd name="T2" fmla="*/ 156 w 214"/>
                  <a:gd name="T3" fmla="*/ 33 h 174"/>
                  <a:gd name="T4" fmla="*/ 83 w 214"/>
                  <a:gd name="T5" fmla="*/ 82 h 174"/>
                  <a:gd name="T6" fmla="*/ 76 w 214"/>
                  <a:gd name="T7" fmla="*/ 85 h 174"/>
                  <a:gd name="T8" fmla="*/ 31 w 214"/>
                  <a:gd name="T9" fmla="*/ 112 h 174"/>
                  <a:gd name="T10" fmla="*/ 1 w 214"/>
                  <a:gd name="T11" fmla="*/ 167 h 174"/>
                  <a:gd name="T12" fmla="*/ 4 w 214"/>
                  <a:gd name="T13" fmla="*/ 174 h 174"/>
                  <a:gd name="T14" fmla="*/ 6 w 214"/>
                  <a:gd name="T15" fmla="*/ 173 h 174"/>
                  <a:gd name="T16" fmla="*/ 6 w 214"/>
                  <a:gd name="T17" fmla="*/ 171 h 174"/>
                  <a:gd name="T18" fmla="*/ 4 w 214"/>
                  <a:gd name="T19" fmla="*/ 167 h 174"/>
                  <a:gd name="T20" fmla="*/ 34 w 214"/>
                  <a:gd name="T21" fmla="*/ 115 h 174"/>
                  <a:gd name="T22" fmla="*/ 78 w 214"/>
                  <a:gd name="T23" fmla="*/ 88 h 174"/>
                  <a:gd name="T24" fmla="*/ 85 w 214"/>
                  <a:gd name="T25" fmla="*/ 85 h 174"/>
                  <a:gd name="T26" fmla="*/ 158 w 214"/>
                  <a:gd name="T27" fmla="*/ 35 h 174"/>
                  <a:gd name="T28" fmla="*/ 166 w 214"/>
                  <a:gd name="T29" fmla="*/ 27 h 174"/>
                  <a:gd name="T30" fmla="*/ 199 w 214"/>
                  <a:gd name="T31" fmla="*/ 4 h 174"/>
                  <a:gd name="T32" fmla="*/ 206 w 214"/>
                  <a:gd name="T33" fmla="*/ 8 h 174"/>
                  <a:gd name="T34" fmla="*/ 209 w 214"/>
                  <a:gd name="T35" fmla="*/ 28 h 174"/>
                  <a:gd name="T36" fmla="*/ 167 w 214"/>
                  <a:gd name="T37" fmla="*/ 82 h 174"/>
                  <a:gd name="T38" fmla="*/ 167 w 214"/>
                  <a:gd name="T39" fmla="*/ 82 h 174"/>
                  <a:gd name="T40" fmla="*/ 166 w 214"/>
                  <a:gd name="T41" fmla="*/ 84 h 174"/>
                  <a:gd name="T42" fmla="*/ 166 w 214"/>
                  <a:gd name="T43" fmla="*/ 85 h 174"/>
                  <a:gd name="T44" fmla="*/ 168 w 214"/>
                  <a:gd name="T45" fmla="*/ 86 h 174"/>
                  <a:gd name="T46" fmla="*/ 168 w 214"/>
                  <a:gd name="T47" fmla="*/ 86 h 174"/>
                  <a:gd name="T48" fmla="*/ 169 w 214"/>
                  <a:gd name="T49" fmla="*/ 86 h 174"/>
                  <a:gd name="T50" fmla="*/ 169 w 214"/>
                  <a:gd name="T51" fmla="*/ 86 h 174"/>
                  <a:gd name="T52" fmla="*/ 169 w 214"/>
                  <a:gd name="T53" fmla="*/ 86 h 174"/>
                  <a:gd name="T54" fmla="*/ 176 w 214"/>
                  <a:gd name="T55" fmla="*/ 82 h 174"/>
                  <a:gd name="T56" fmla="*/ 199 w 214"/>
                  <a:gd name="T57" fmla="*/ 76 h 174"/>
                  <a:gd name="T58" fmla="*/ 203 w 214"/>
                  <a:gd name="T59" fmla="*/ 84 h 174"/>
                  <a:gd name="T60" fmla="*/ 176 w 214"/>
                  <a:gd name="T61" fmla="*/ 117 h 174"/>
                  <a:gd name="T62" fmla="*/ 164 w 214"/>
                  <a:gd name="T63" fmla="*/ 125 h 174"/>
                  <a:gd name="T64" fmla="*/ 164 w 214"/>
                  <a:gd name="T65" fmla="*/ 127 h 174"/>
                  <a:gd name="T66" fmla="*/ 166 w 214"/>
                  <a:gd name="T67" fmla="*/ 128 h 174"/>
                  <a:gd name="T68" fmla="*/ 198 w 214"/>
                  <a:gd name="T69" fmla="*/ 124 h 174"/>
                  <a:gd name="T70" fmla="*/ 198 w 214"/>
                  <a:gd name="T71" fmla="*/ 136 h 174"/>
                  <a:gd name="T72" fmla="*/ 161 w 214"/>
                  <a:gd name="T73" fmla="*/ 171 h 174"/>
                  <a:gd name="T74" fmla="*/ 161 w 214"/>
                  <a:gd name="T75" fmla="*/ 173 h 174"/>
                  <a:gd name="T76" fmla="*/ 163 w 214"/>
                  <a:gd name="T77" fmla="*/ 174 h 174"/>
                  <a:gd name="T78" fmla="*/ 201 w 214"/>
                  <a:gd name="T79" fmla="*/ 137 h 174"/>
                  <a:gd name="T80" fmla="*/ 200 w 214"/>
                  <a:gd name="T81" fmla="*/ 122 h 174"/>
                  <a:gd name="T82" fmla="*/ 176 w 214"/>
                  <a:gd name="T83" fmla="*/ 121 h 174"/>
                  <a:gd name="T84" fmla="*/ 178 w 214"/>
                  <a:gd name="T85" fmla="*/ 120 h 174"/>
                  <a:gd name="T86" fmla="*/ 206 w 214"/>
                  <a:gd name="T87" fmla="*/ 86 h 174"/>
                  <a:gd name="T88" fmla="*/ 206 w 214"/>
                  <a:gd name="T89" fmla="*/ 84 h 174"/>
                  <a:gd name="T90" fmla="*/ 201 w 214"/>
                  <a:gd name="T91" fmla="*/ 73 h 174"/>
                  <a:gd name="T92" fmla="*/ 183 w 214"/>
                  <a:gd name="T93" fmla="*/ 75 h 174"/>
                  <a:gd name="T94" fmla="*/ 212 w 214"/>
                  <a:gd name="T95" fmla="*/ 29 h 174"/>
                  <a:gd name="T96" fmla="*/ 214 w 214"/>
                  <a:gd name="T97" fmla="*/ 20 h 174"/>
                  <a:gd name="T98" fmla="*/ 209 w 214"/>
                  <a:gd name="T99" fmla="*/ 6 h 174"/>
                  <a:gd name="T100" fmla="*/ 199 w 214"/>
                  <a:gd name="T101" fmla="*/ 1 h 174"/>
                  <a:gd name="T102" fmla="*/ 164 w 214"/>
                  <a:gd name="T103" fmla="*/ 2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4" h="174">
                    <a:moveTo>
                      <a:pt x="164" y="25"/>
                    </a:moveTo>
                    <a:cubicBezTo>
                      <a:pt x="156" y="33"/>
                      <a:pt x="156" y="33"/>
                      <a:pt x="156" y="33"/>
                    </a:cubicBezTo>
                    <a:cubicBezTo>
                      <a:pt x="135" y="50"/>
                      <a:pt x="111" y="69"/>
                      <a:pt x="83" y="82"/>
                    </a:cubicBezTo>
                    <a:cubicBezTo>
                      <a:pt x="76" y="85"/>
                      <a:pt x="76" y="85"/>
                      <a:pt x="76" y="85"/>
                    </a:cubicBezTo>
                    <a:cubicBezTo>
                      <a:pt x="60" y="93"/>
                      <a:pt x="45" y="100"/>
                      <a:pt x="31" y="112"/>
                    </a:cubicBezTo>
                    <a:cubicBezTo>
                      <a:pt x="24" y="119"/>
                      <a:pt x="0" y="152"/>
                      <a:pt x="1" y="167"/>
                    </a:cubicBezTo>
                    <a:cubicBezTo>
                      <a:pt x="1" y="170"/>
                      <a:pt x="2" y="172"/>
                      <a:pt x="4" y="174"/>
                    </a:cubicBezTo>
                    <a:cubicBezTo>
                      <a:pt x="4" y="174"/>
                      <a:pt x="5" y="174"/>
                      <a:pt x="6" y="173"/>
                    </a:cubicBezTo>
                    <a:cubicBezTo>
                      <a:pt x="7" y="173"/>
                      <a:pt x="6" y="171"/>
                      <a:pt x="6" y="171"/>
                    </a:cubicBezTo>
                    <a:cubicBezTo>
                      <a:pt x="5" y="170"/>
                      <a:pt x="4" y="169"/>
                      <a:pt x="4" y="167"/>
                    </a:cubicBezTo>
                    <a:cubicBezTo>
                      <a:pt x="4" y="153"/>
                      <a:pt x="26" y="121"/>
                      <a:pt x="34" y="115"/>
                    </a:cubicBezTo>
                    <a:cubicBezTo>
                      <a:pt x="47" y="103"/>
                      <a:pt x="61" y="96"/>
                      <a:pt x="78" y="88"/>
                    </a:cubicBezTo>
                    <a:cubicBezTo>
                      <a:pt x="85" y="85"/>
                      <a:pt x="85" y="85"/>
                      <a:pt x="85" y="85"/>
                    </a:cubicBezTo>
                    <a:cubicBezTo>
                      <a:pt x="113" y="72"/>
                      <a:pt x="137" y="52"/>
                      <a:pt x="158" y="35"/>
                    </a:cubicBezTo>
                    <a:cubicBezTo>
                      <a:pt x="166" y="27"/>
                      <a:pt x="166" y="27"/>
                      <a:pt x="166" y="27"/>
                    </a:cubicBezTo>
                    <a:cubicBezTo>
                      <a:pt x="175" y="18"/>
                      <a:pt x="189" y="4"/>
                      <a:pt x="199" y="4"/>
                    </a:cubicBezTo>
                    <a:cubicBezTo>
                      <a:pt x="202" y="4"/>
                      <a:pt x="204" y="6"/>
                      <a:pt x="206" y="8"/>
                    </a:cubicBezTo>
                    <a:cubicBezTo>
                      <a:pt x="210" y="13"/>
                      <a:pt x="211" y="20"/>
                      <a:pt x="209" y="28"/>
                    </a:cubicBezTo>
                    <a:cubicBezTo>
                      <a:pt x="204" y="50"/>
                      <a:pt x="180" y="77"/>
                      <a:pt x="167" y="82"/>
                    </a:cubicBezTo>
                    <a:cubicBezTo>
                      <a:pt x="167" y="82"/>
                      <a:pt x="167" y="82"/>
                      <a:pt x="167" y="82"/>
                    </a:cubicBezTo>
                    <a:cubicBezTo>
                      <a:pt x="167" y="83"/>
                      <a:pt x="166" y="83"/>
                      <a:pt x="166" y="84"/>
                    </a:cubicBezTo>
                    <a:cubicBezTo>
                      <a:pt x="166" y="84"/>
                      <a:pt x="166" y="84"/>
                      <a:pt x="166" y="85"/>
                    </a:cubicBezTo>
                    <a:cubicBezTo>
                      <a:pt x="167" y="85"/>
                      <a:pt x="168" y="86"/>
                      <a:pt x="168" y="86"/>
                    </a:cubicBezTo>
                    <a:cubicBezTo>
                      <a:pt x="168" y="86"/>
                      <a:pt x="168" y="86"/>
                      <a:pt x="168" y="86"/>
                    </a:cubicBezTo>
                    <a:cubicBezTo>
                      <a:pt x="169" y="86"/>
                      <a:pt x="169" y="86"/>
                      <a:pt x="169" y="86"/>
                    </a:cubicBezTo>
                    <a:cubicBezTo>
                      <a:pt x="169" y="86"/>
                      <a:pt x="169" y="86"/>
                      <a:pt x="169" y="86"/>
                    </a:cubicBezTo>
                    <a:cubicBezTo>
                      <a:pt x="169" y="86"/>
                      <a:pt x="169" y="86"/>
                      <a:pt x="169" y="86"/>
                    </a:cubicBezTo>
                    <a:cubicBezTo>
                      <a:pt x="169" y="85"/>
                      <a:pt x="176" y="82"/>
                      <a:pt x="176" y="82"/>
                    </a:cubicBezTo>
                    <a:cubicBezTo>
                      <a:pt x="184" y="78"/>
                      <a:pt x="194" y="73"/>
                      <a:pt x="199" y="76"/>
                    </a:cubicBezTo>
                    <a:cubicBezTo>
                      <a:pt x="201" y="77"/>
                      <a:pt x="202" y="80"/>
                      <a:pt x="203" y="84"/>
                    </a:cubicBezTo>
                    <a:cubicBezTo>
                      <a:pt x="204" y="99"/>
                      <a:pt x="189" y="108"/>
                      <a:pt x="176" y="117"/>
                    </a:cubicBezTo>
                    <a:cubicBezTo>
                      <a:pt x="172" y="120"/>
                      <a:pt x="168" y="123"/>
                      <a:pt x="164" y="125"/>
                    </a:cubicBezTo>
                    <a:cubicBezTo>
                      <a:pt x="164" y="126"/>
                      <a:pt x="163" y="127"/>
                      <a:pt x="164" y="127"/>
                    </a:cubicBezTo>
                    <a:cubicBezTo>
                      <a:pt x="164" y="128"/>
                      <a:pt x="165" y="128"/>
                      <a:pt x="166" y="128"/>
                    </a:cubicBezTo>
                    <a:cubicBezTo>
                      <a:pt x="178" y="123"/>
                      <a:pt x="193" y="120"/>
                      <a:pt x="198" y="124"/>
                    </a:cubicBezTo>
                    <a:cubicBezTo>
                      <a:pt x="200" y="126"/>
                      <a:pt x="200" y="130"/>
                      <a:pt x="198" y="136"/>
                    </a:cubicBezTo>
                    <a:cubicBezTo>
                      <a:pt x="191" y="154"/>
                      <a:pt x="176" y="163"/>
                      <a:pt x="161" y="171"/>
                    </a:cubicBezTo>
                    <a:cubicBezTo>
                      <a:pt x="161" y="171"/>
                      <a:pt x="160" y="172"/>
                      <a:pt x="161" y="173"/>
                    </a:cubicBezTo>
                    <a:cubicBezTo>
                      <a:pt x="161" y="174"/>
                      <a:pt x="162" y="174"/>
                      <a:pt x="163" y="174"/>
                    </a:cubicBezTo>
                    <a:cubicBezTo>
                      <a:pt x="178" y="166"/>
                      <a:pt x="194" y="156"/>
                      <a:pt x="201" y="137"/>
                    </a:cubicBezTo>
                    <a:cubicBezTo>
                      <a:pt x="203" y="130"/>
                      <a:pt x="203" y="125"/>
                      <a:pt x="200" y="122"/>
                    </a:cubicBezTo>
                    <a:cubicBezTo>
                      <a:pt x="195" y="117"/>
                      <a:pt x="185" y="119"/>
                      <a:pt x="176" y="121"/>
                    </a:cubicBezTo>
                    <a:cubicBezTo>
                      <a:pt x="177" y="121"/>
                      <a:pt x="177" y="120"/>
                      <a:pt x="178" y="120"/>
                    </a:cubicBezTo>
                    <a:cubicBezTo>
                      <a:pt x="191" y="111"/>
                      <a:pt x="206" y="102"/>
                      <a:pt x="206" y="86"/>
                    </a:cubicBezTo>
                    <a:cubicBezTo>
                      <a:pt x="206" y="85"/>
                      <a:pt x="206" y="85"/>
                      <a:pt x="206" y="84"/>
                    </a:cubicBezTo>
                    <a:cubicBezTo>
                      <a:pt x="205" y="79"/>
                      <a:pt x="204" y="75"/>
                      <a:pt x="201" y="73"/>
                    </a:cubicBezTo>
                    <a:cubicBezTo>
                      <a:pt x="196" y="71"/>
                      <a:pt x="189" y="72"/>
                      <a:pt x="183" y="75"/>
                    </a:cubicBezTo>
                    <a:cubicBezTo>
                      <a:pt x="195" y="64"/>
                      <a:pt x="208" y="46"/>
                      <a:pt x="212" y="29"/>
                    </a:cubicBezTo>
                    <a:cubicBezTo>
                      <a:pt x="213" y="26"/>
                      <a:pt x="214" y="23"/>
                      <a:pt x="214" y="20"/>
                    </a:cubicBezTo>
                    <a:cubicBezTo>
                      <a:pt x="214" y="15"/>
                      <a:pt x="212" y="10"/>
                      <a:pt x="209" y="6"/>
                    </a:cubicBezTo>
                    <a:cubicBezTo>
                      <a:pt x="206" y="3"/>
                      <a:pt x="203" y="1"/>
                      <a:pt x="199" y="1"/>
                    </a:cubicBezTo>
                    <a:cubicBezTo>
                      <a:pt x="188" y="0"/>
                      <a:pt x="174" y="15"/>
                      <a:pt x="164" y="2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4" name="Freeform 2141"/>
              <p:cNvSpPr/>
              <p:nvPr/>
            </p:nvSpPr>
            <p:spPr bwMode="auto">
              <a:xfrm>
                <a:off x="747" y="2719"/>
                <a:ext cx="324" cy="569"/>
              </a:xfrm>
              <a:custGeom>
                <a:avLst/>
                <a:gdLst>
                  <a:gd name="T0" fmla="*/ 87 w 136"/>
                  <a:gd name="T1" fmla="*/ 1 h 239"/>
                  <a:gd name="T2" fmla="*/ 72 w 136"/>
                  <a:gd name="T3" fmla="*/ 18 h 239"/>
                  <a:gd name="T4" fmla="*/ 1 w 136"/>
                  <a:gd name="T5" fmla="*/ 116 h 239"/>
                  <a:gd name="T6" fmla="*/ 0 w 136"/>
                  <a:gd name="T7" fmla="*/ 119 h 239"/>
                  <a:gd name="T8" fmla="*/ 2 w 136"/>
                  <a:gd name="T9" fmla="*/ 120 h 239"/>
                  <a:gd name="T10" fmla="*/ 76 w 136"/>
                  <a:gd name="T11" fmla="*/ 19 h 239"/>
                  <a:gd name="T12" fmla="*/ 88 w 136"/>
                  <a:gd name="T13" fmla="*/ 4 h 239"/>
                  <a:gd name="T14" fmla="*/ 101 w 136"/>
                  <a:gd name="T15" fmla="*/ 16 h 239"/>
                  <a:gd name="T16" fmla="*/ 104 w 136"/>
                  <a:gd name="T17" fmla="*/ 33 h 239"/>
                  <a:gd name="T18" fmla="*/ 93 w 136"/>
                  <a:gd name="T19" fmla="*/ 80 h 239"/>
                  <a:gd name="T20" fmla="*/ 86 w 136"/>
                  <a:gd name="T21" fmla="*/ 92 h 239"/>
                  <a:gd name="T22" fmla="*/ 86 w 136"/>
                  <a:gd name="T23" fmla="*/ 93 h 239"/>
                  <a:gd name="T24" fmla="*/ 87 w 136"/>
                  <a:gd name="T25" fmla="*/ 94 h 239"/>
                  <a:gd name="T26" fmla="*/ 89 w 136"/>
                  <a:gd name="T27" fmla="*/ 94 h 239"/>
                  <a:gd name="T28" fmla="*/ 95 w 136"/>
                  <a:gd name="T29" fmla="*/ 83 h 239"/>
                  <a:gd name="T30" fmla="*/ 115 w 136"/>
                  <a:gd name="T31" fmla="*/ 70 h 239"/>
                  <a:gd name="T32" fmla="*/ 124 w 136"/>
                  <a:gd name="T33" fmla="*/ 79 h 239"/>
                  <a:gd name="T34" fmla="*/ 124 w 136"/>
                  <a:gd name="T35" fmla="*/ 85 h 239"/>
                  <a:gd name="T36" fmla="*/ 102 w 136"/>
                  <a:gd name="T37" fmla="*/ 128 h 239"/>
                  <a:gd name="T38" fmla="*/ 94 w 136"/>
                  <a:gd name="T39" fmla="*/ 136 h 239"/>
                  <a:gd name="T40" fmla="*/ 93 w 136"/>
                  <a:gd name="T41" fmla="*/ 137 h 239"/>
                  <a:gd name="T42" fmla="*/ 94 w 136"/>
                  <a:gd name="T43" fmla="*/ 138 h 239"/>
                  <a:gd name="T44" fmla="*/ 96 w 136"/>
                  <a:gd name="T45" fmla="*/ 138 h 239"/>
                  <a:gd name="T46" fmla="*/ 104 w 136"/>
                  <a:gd name="T47" fmla="*/ 131 h 239"/>
                  <a:gd name="T48" fmla="*/ 127 w 136"/>
                  <a:gd name="T49" fmla="*/ 123 h 239"/>
                  <a:gd name="T50" fmla="*/ 133 w 136"/>
                  <a:gd name="T51" fmla="*/ 132 h 239"/>
                  <a:gd name="T52" fmla="*/ 107 w 136"/>
                  <a:gd name="T53" fmla="*/ 170 h 239"/>
                  <a:gd name="T54" fmla="*/ 100 w 136"/>
                  <a:gd name="T55" fmla="*/ 176 h 239"/>
                  <a:gd name="T56" fmla="*/ 100 w 136"/>
                  <a:gd name="T57" fmla="*/ 178 h 239"/>
                  <a:gd name="T58" fmla="*/ 102 w 136"/>
                  <a:gd name="T59" fmla="*/ 178 h 239"/>
                  <a:gd name="T60" fmla="*/ 103 w 136"/>
                  <a:gd name="T61" fmla="*/ 178 h 239"/>
                  <a:gd name="T62" fmla="*/ 129 w 136"/>
                  <a:gd name="T63" fmla="*/ 174 h 239"/>
                  <a:gd name="T64" fmla="*/ 112 w 136"/>
                  <a:gd name="T65" fmla="*/ 199 h 239"/>
                  <a:gd name="T66" fmla="*/ 111 w 136"/>
                  <a:gd name="T67" fmla="*/ 200 h 239"/>
                  <a:gd name="T68" fmla="*/ 76 w 136"/>
                  <a:gd name="T69" fmla="*/ 225 h 239"/>
                  <a:gd name="T70" fmla="*/ 69 w 136"/>
                  <a:gd name="T71" fmla="*/ 228 h 239"/>
                  <a:gd name="T72" fmla="*/ 50 w 136"/>
                  <a:gd name="T73" fmla="*/ 235 h 239"/>
                  <a:gd name="T74" fmla="*/ 49 w 136"/>
                  <a:gd name="T75" fmla="*/ 237 h 239"/>
                  <a:gd name="T76" fmla="*/ 51 w 136"/>
                  <a:gd name="T77" fmla="*/ 239 h 239"/>
                  <a:gd name="T78" fmla="*/ 70 w 136"/>
                  <a:gd name="T79" fmla="*/ 231 h 239"/>
                  <a:gd name="T80" fmla="*/ 77 w 136"/>
                  <a:gd name="T81" fmla="*/ 228 h 239"/>
                  <a:gd name="T82" fmla="*/ 114 w 136"/>
                  <a:gd name="T83" fmla="*/ 203 h 239"/>
                  <a:gd name="T84" fmla="*/ 114 w 136"/>
                  <a:gd name="T85" fmla="*/ 202 h 239"/>
                  <a:gd name="T86" fmla="*/ 132 w 136"/>
                  <a:gd name="T87" fmla="*/ 173 h 239"/>
                  <a:gd name="T88" fmla="*/ 112 w 136"/>
                  <a:gd name="T89" fmla="*/ 170 h 239"/>
                  <a:gd name="T90" fmla="*/ 136 w 136"/>
                  <a:gd name="T91" fmla="*/ 134 h 239"/>
                  <a:gd name="T92" fmla="*/ 136 w 136"/>
                  <a:gd name="T93" fmla="*/ 132 h 239"/>
                  <a:gd name="T94" fmla="*/ 128 w 136"/>
                  <a:gd name="T95" fmla="*/ 119 h 239"/>
                  <a:gd name="T96" fmla="*/ 111 w 136"/>
                  <a:gd name="T97" fmla="*/ 122 h 239"/>
                  <a:gd name="T98" fmla="*/ 128 w 136"/>
                  <a:gd name="T99" fmla="*/ 85 h 239"/>
                  <a:gd name="T100" fmla="*/ 127 w 136"/>
                  <a:gd name="T101" fmla="*/ 78 h 239"/>
                  <a:gd name="T102" fmla="*/ 115 w 136"/>
                  <a:gd name="T103" fmla="*/ 67 h 239"/>
                  <a:gd name="T104" fmla="*/ 99 w 136"/>
                  <a:gd name="T105" fmla="*/ 74 h 239"/>
                  <a:gd name="T106" fmla="*/ 107 w 136"/>
                  <a:gd name="T107" fmla="*/ 33 h 239"/>
                  <a:gd name="T108" fmla="*/ 104 w 136"/>
                  <a:gd name="T109" fmla="*/ 14 h 239"/>
                  <a:gd name="T110" fmla="*/ 87 w 136"/>
                  <a:gd name="T111" fmla="*/ 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239">
                    <a:moveTo>
                      <a:pt x="87" y="1"/>
                    </a:moveTo>
                    <a:cubicBezTo>
                      <a:pt x="80" y="2"/>
                      <a:pt x="74" y="8"/>
                      <a:pt x="72" y="18"/>
                    </a:cubicBezTo>
                    <a:cubicBezTo>
                      <a:pt x="62" y="73"/>
                      <a:pt x="38" y="105"/>
                      <a:pt x="1" y="116"/>
                    </a:cubicBezTo>
                    <a:cubicBezTo>
                      <a:pt x="1" y="117"/>
                      <a:pt x="0" y="118"/>
                      <a:pt x="0" y="119"/>
                    </a:cubicBezTo>
                    <a:cubicBezTo>
                      <a:pt x="1" y="119"/>
                      <a:pt x="2" y="120"/>
                      <a:pt x="2" y="120"/>
                    </a:cubicBezTo>
                    <a:cubicBezTo>
                      <a:pt x="41" y="108"/>
                      <a:pt x="65" y="75"/>
                      <a:pt x="76" y="19"/>
                    </a:cubicBezTo>
                    <a:cubicBezTo>
                      <a:pt x="77" y="11"/>
                      <a:pt x="82" y="5"/>
                      <a:pt x="88" y="4"/>
                    </a:cubicBezTo>
                    <a:cubicBezTo>
                      <a:pt x="93" y="4"/>
                      <a:pt x="98" y="8"/>
                      <a:pt x="101" y="16"/>
                    </a:cubicBezTo>
                    <a:cubicBezTo>
                      <a:pt x="103" y="20"/>
                      <a:pt x="104" y="27"/>
                      <a:pt x="104" y="33"/>
                    </a:cubicBezTo>
                    <a:cubicBezTo>
                      <a:pt x="104" y="49"/>
                      <a:pt x="99" y="67"/>
                      <a:pt x="93" y="80"/>
                    </a:cubicBezTo>
                    <a:cubicBezTo>
                      <a:pt x="90" y="84"/>
                      <a:pt x="87" y="89"/>
                      <a:pt x="86" y="92"/>
                    </a:cubicBezTo>
                    <a:cubicBezTo>
                      <a:pt x="86" y="92"/>
                      <a:pt x="86" y="93"/>
                      <a:pt x="86" y="93"/>
                    </a:cubicBezTo>
                    <a:cubicBezTo>
                      <a:pt x="86" y="93"/>
                      <a:pt x="87" y="94"/>
                      <a:pt x="87" y="94"/>
                    </a:cubicBezTo>
                    <a:cubicBezTo>
                      <a:pt x="88" y="95"/>
                      <a:pt x="89" y="94"/>
                      <a:pt x="89" y="94"/>
                    </a:cubicBezTo>
                    <a:cubicBezTo>
                      <a:pt x="91" y="91"/>
                      <a:pt x="93" y="87"/>
                      <a:pt x="95" y="83"/>
                    </a:cubicBezTo>
                    <a:cubicBezTo>
                      <a:pt x="101" y="76"/>
                      <a:pt x="109" y="70"/>
                      <a:pt x="115" y="70"/>
                    </a:cubicBezTo>
                    <a:cubicBezTo>
                      <a:pt x="119" y="70"/>
                      <a:pt x="122" y="73"/>
                      <a:pt x="124" y="79"/>
                    </a:cubicBezTo>
                    <a:cubicBezTo>
                      <a:pt x="124" y="81"/>
                      <a:pt x="124" y="83"/>
                      <a:pt x="124" y="85"/>
                    </a:cubicBezTo>
                    <a:cubicBezTo>
                      <a:pt x="124" y="100"/>
                      <a:pt x="112" y="117"/>
                      <a:pt x="102" y="128"/>
                    </a:cubicBezTo>
                    <a:cubicBezTo>
                      <a:pt x="98" y="131"/>
                      <a:pt x="95" y="134"/>
                      <a:pt x="94" y="136"/>
                    </a:cubicBezTo>
                    <a:cubicBezTo>
                      <a:pt x="94" y="136"/>
                      <a:pt x="93" y="137"/>
                      <a:pt x="93" y="137"/>
                    </a:cubicBezTo>
                    <a:cubicBezTo>
                      <a:pt x="93" y="138"/>
                      <a:pt x="94" y="138"/>
                      <a:pt x="94" y="138"/>
                    </a:cubicBezTo>
                    <a:cubicBezTo>
                      <a:pt x="95" y="139"/>
                      <a:pt x="96" y="139"/>
                      <a:pt x="96" y="138"/>
                    </a:cubicBezTo>
                    <a:cubicBezTo>
                      <a:pt x="99" y="137"/>
                      <a:pt x="101" y="134"/>
                      <a:pt x="104" y="131"/>
                    </a:cubicBezTo>
                    <a:cubicBezTo>
                      <a:pt x="111" y="125"/>
                      <a:pt x="121" y="121"/>
                      <a:pt x="127" y="123"/>
                    </a:cubicBezTo>
                    <a:cubicBezTo>
                      <a:pt x="130" y="124"/>
                      <a:pt x="132" y="127"/>
                      <a:pt x="133" y="132"/>
                    </a:cubicBezTo>
                    <a:cubicBezTo>
                      <a:pt x="134" y="148"/>
                      <a:pt x="119" y="160"/>
                      <a:pt x="107" y="170"/>
                    </a:cubicBezTo>
                    <a:cubicBezTo>
                      <a:pt x="100" y="176"/>
                      <a:pt x="100" y="176"/>
                      <a:pt x="100" y="176"/>
                    </a:cubicBezTo>
                    <a:cubicBezTo>
                      <a:pt x="99" y="176"/>
                      <a:pt x="99" y="177"/>
                      <a:pt x="100" y="178"/>
                    </a:cubicBezTo>
                    <a:cubicBezTo>
                      <a:pt x="100" y="178"/>
                      <a:pt x="101" y="179"/>
                      <a:pt x="102" y="178"/>
                    </a:cubicBezTo>
                    <a:cubicBezTo>
                      <a:pt x="103" y="178"/>
                      <a:pt x="103" y="178"/>
                      <a:pt x="103" y="178"/>
                    </a:cubicBezTo>
                    <a:cubicBezTo>
                      <a:pt x="109" y="175"/>
                      <a:pt x="125" y="167"/>
                      <a:pt x="129" y="174"/>
                    </a:cubicBezTo>
                    <a:cubicBezTo>
                      <a:pt x="132" y="181"/>
                      <a:pt x="117" y="195"/>
                      <a:pt x="112" y="199"/>
                    </a:cubicBezTo>
                    <a:cubicBezTo>
                      <a:pt x="111" y="200"/>
                      <a:pt x="111" y="200"/>
                      <a:pt x="111" y="200"/>
                    </a:cubicBezTo>
                    <a:cubicBezTo>
                      <a:pt x="99" y="212"/>
                      <a:pt x="87" y="220"/>
                      <a:pt x="76" y="225"/>
                    </a:cubicBezTo>
                    <a:cubicBezTo>
                      <a:pt x="69" y="228"/>
                      <a:pt x="69" y="228"/>
                      <a:pt x="69" y="228"/>
                    </a:cubicBezTo>
                    <a:cubicBezTo>
                      <a:pt x="62" y="231"/>
                      <a:pt x="55" y="235"/>
                      <a:pt x="50" y="235"/>
                    </a:cubicBezTo>
                    <a:cubicBezTo>
                      <a:pt x="50" y="235"/>
                      <a:pt x="49" y="236"/>
                      <a:pt x="49" y="237"/>
                    </a:cubicBezTo>
                    <a:cubicBezTo>
                      <a:pt x="49" y="238"/>
                      <a:pt x="50" y="239"/>
                      <a:pt x="51" y="239"/>
                    </a:cubicBezTo>
                    <a:cubicBezTo>
                      <a:pt x="56" y="238"/>
                      <a:pt x="64" y="235"/>
                      <a:pt x="70" y="231"/>
                    </a:cubicBezTo>
                    <a:cubicBezTo>
                      <a:pt x="77" y="228"/>
                      <a:pt x="77" y="228"/>
                      <a:pt x="77" y="228"/>
                    </a:cubicBezTo>
                    <a:cubicBezTo>
                      <a:pt x="89" y="223"/>
                      <a:pt x="101" y="214"/>
                      <a:pt x="114" y="203"/>
                    </a:cubicBezTo>
                    <a:cubicBezTo>
                      <a:pt x="114" y="202"/>
                      <a:pt x="114" y="202"/>
                      <a:pt x="114" y="202"/>
                    </a:cubicBezTo>
                    <a:cubicBezTo>
                      <a:pt x="121" y="196"/>
                      <a:pt x="136" y="182"/>
                      <a:pt x="132" y="173"/>
                    </a:cubicBezTo>
                    <a:cubicBezTo>
                      <a:pt x="128" y="166"/>
                      <a:pt x="120" y="167"/>
                      <a:pt x="112" y="170"/>
                    </a:cubicBezTo>
                    <a:cubicBezTo>
                      <a:pt x="124" y="161"/>
                      <a:pt x="136" y="149"/>
                      <a:pt x="136" y="134"/>
                    </a:cubicBezTo>
                    <a:cubicBezTo>
                      <a:pt x="136" y="133"/>
                      <a:pt x="136" y="133"/>
                      <a:pt x="136" y="132"/>
                    </a:cubicBezTo>
                    <a:cubicBezTo>
                      <a:pt x="135" y="123"/>
                      <a:pt x="131" y="120"/>
                      <a:pt x="128" y="119"/>
                    </a:cubicBezTo>
                    <a:cubicBezTo>
                      <a:pt x="123" y="118"/>
                      <a:pt x="117" y="120"/>
                      <a:pt x="111" y="122"/>
                    </a:cubicBezTo>
                    <a:cubicBezTo>
                      <a:pt x="120" y="111"/>
                      <a:pt x="128" y="97"/>
                      <a:pt x="128" y="85"/>
                    </a:cubicBezTo>
                    <a:cubicBezTo>
                      <a:pt x="128" y="83"/>
                      <a:pt x="128" y="80"/>
                      <a:pt x="127" y="78"/>
                    </a:cubicBezTo>
                    <a:cubicBezTo>
                      <a:pt x="125" y="69"/>
                      <a:pt x="119" y="67"/>
                      <a:pt x="115" y="67"/>
                    </a:cubicBezTo>
                    <a:cubicBezTo>
                      <a:pt x="110" y="67"/>
                      <a:pt x="104" y="70"/>
                      <a:pt x="99" y="74"/>
                    </a:cubicBezTo>
                    <a:cubicBezTo>
                      <a:pt x="104" y="62"/>
                      <a:pt x="107" y="47"/>
                      <a:pt x="107" y="33"/>
                    </a:cubicBezTo>
                    <a:cubicBezTo>
                      <a:pt x="107" y="26"/>
                      <a:pt x="106" y="20"/>
                      <a:pt x="104" y="14"/>
                    </a:cubicBezTo>
                    <a:cubicBezTo>
                      <a:pt x="100" y="5"/>
                      <a:pt x="94" y="0"/>
                      <a:pt x="87"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5" name="Freeform 2142"/>
              <p:cNvSpPr/>
              <p:nvPr/>
            </p:nvSpPr>
            <p:spPr bwMode="auto">
              <a:xfrm>
                <a:off x="431" y="3102"/>
                <a:ext cx="3" cy="2"/>
              </a:xfrm>
              <a:custGeom>
                <a:avLst/>
                <a:gdLst>
                  <a:gd name="T0" fmla="*/ 0 w 3"/>
                  <a:gd name="T1" fmla="*/ 2 h 2"/>
                  <a:gd name="T2" fmla="*/ 3 w 3"/>
                  <a:gd name="T3" fmla="*/ 2 h 2"/>
                  <a:gd name="T4" fmla="*/ 0 w 3"/>
                  <a:gd name="T5" fmla="*/ 0 h 2"/>
                  <a:gd name="T6" fmla="*/ 0 w 3"/>
                  <a:gd name="T7" fmla="*/ 2 h 2"/>
                </a:gdLst>
                <a:ahLst/>
                <a:cxnLst>
                  <a:cxn ang="0">
                    <a:pos x="T0" y="T1"/>
                  </a:cxn>
                  <a:cxn ang="0">
                    <a:pos x="T2" y="T3"/>
                  </a:cxn>
                  <a:cxn ang="0">
                    <a:pos x="T4" y="T5"/>
                  </a:cxn>
                  <a:cxn ang="0">
                    <a:pos x="T6" y="T7"/>
                  </a:cxn>
                </a:cxnLst>
                <a:rect l="0" t="0" r="r" b="b"/>
                <a:pathLst>
                  <a:path w="3" h="2">
                    <a:moveTo>
                      <a:pt x="0" y="2"/>
                    </a:moveTo>
                    <a:lnTo>
                      <a:pt x="3"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6" name="Freeform 2143"/>
              <p:cNvSpPr/>
              <p:nvPr/>
            </p:nvSpPr>
            <p:spPr bwMode="auto">
              <a:xfrm>
                <a:off x="434" y="3102"/>
                <a:ext cx="0" cy="10"/>
              </a:xfrm>
              <a:custGeom>
                <a:avLst/>
                <a:gdLst>
                  <a:gd name="T0" fmla="*/ 4 h 4"/>
                  <a:gd name="T1" fmla="*/ 4 h 4"/>
                  <a:gd name="T2" fmla="*/ 0 h 4"/>
                  <a:gd name="T3" fmla="*/ 2 h 4"/>
                  <a:gd name="T4" fmla="*/ 2 h 4"/>
                  <a:gd name="T5" fmla="*/ 3 h 4"/>
                  <a:gd name="T6" fmla="*/ 3 h 4"/>
                  <a:gd name="T7" fmla="*/ 4 h 4"/>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4">
                    <a:moveTo>
                      <a:pt x="0" y="4"/>
                    </a:moveTo>
                    <a:cubicBezTo>
                      <a:pt x="0" y="4"/>
                      <a:pt x="0" y="4"/>
                      <a:pt x="0" y="4"/>
                    </a:cubicBezTo>
                    <a:cubicBezTo>
                      <a:pt x="0" y="1"/>
                      <a:pt x="0" y="2"/>
                      <a:pt x="0" y="0"/>
                    </a:cubicBezTo>
                    <a:cubicBezTo>
                      <a:pt x="0" y="1"/>
                      <a:pt x="0" y="1"/>
                      <a:pt x="0" y="2"/>
                    </a:cubicBezTo>
                    <a:cubicBezTo>
                      <a:pt x="0" y="2"/>
                      <a:pt x="0" y="1"/>
                      <a:pt x="0" y="2"/>
                    </a:cubicBezTo>
                    <a:cubicBezTo>
                      <a:pt x="0" y="2"/>
                      <a:pt x="0" y="2"/>
                      <a:pt x="0" y="3"/>
                    </a:cubicBezTo>
                    <a:cubicBezTo>
                      <a:pt x="0" y="4"/>
                      <a:pt x="0" y="3"/>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7" name="Freeform 2144"/>
              <p:cNvSpPr/>
              <p:nvPr/>
            </p:nvSpPr>
            <p:spPr bwMode="auto">
              <a:xfrm>
                <a:off x="434" y="31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8" name="Freeform 2145"/>
              <p:cNvSpPr/>
              <p:nvPr/>
            </p:nvSpPr>
            <p:spPr bwMode="auto">
              <a:xfrm>
                <a:off x="434" y="31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9" name="Freeform 2146"/>
              <p:cNvSpPr/>
              <p:nvPr/>
            </p:nvSpPr>
            <p:spPr bwMode="auto">
              <a:xfrm>
                <a:off x="434" y="31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0" name="Freeform 2147"/>
              <p:cNvSpPr/>
              <p:nvPr/>
            </p:nvSpPr>
            <p:spPr bwMode="auto">
              <a:xfrm>
                <a:off x="434" y="3104"/>
                <a:ext cx="2" cy="5"/>
              </a:xfrm>
              <a:custGeom>
                <a:avLst/>
                <a:gdLst>
                  <a:gd name="T0" fmla="*/ 0 w 1"/>
                  <a:gd name="T1" fmla="*/ 0 h 2"/>
                  <a:gd name="T2" fmla="*/ 0 w 1"/>
                  <a:gd name="T3" fmla="*/ 0 h 2"/>
                  <a:gd name="T4" fmla="*/ 0 w 1"/>
                  <a:gd name="T5" fmla="*/ 0 h 2"/>
                  <a:gd name="T6" fmla="*/ 0 w 1"/>
                  <a:gd name="T7" fmla="*/ 2 h 2"/>
                  <a:gd name="T8" fmla="*/ 0 w 1"/>
                  <a:gd name="T9" fmla="*/ 1 h 2"/>
                  <a:gd name="T10" fmla="*/ 1 w 1"/>
                  <a:gd name="T11" fmla="*/ 2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0"/>
                      <a:pt x="0" y="0"/>
                      <a:pt x="0" y="0"/>
                    </a:cubicBezTo>
                    <a:cubicBezTo>
                      <a:pt x="0" y="1"/>
                      <a:pt x="1" y="2"/>
                      <a:pt x="0" y="2"/>
                    </a:cubicBezTo>
                    <a:cubicBezTo>
                      <a:pt x="0" y="2"/>
                      <a:pt x="0" y="1"/>
                      <a:pt x="0" y="1"/>
                    </a:cubicBezTo>
                    <a:cubicBezTo>
                      <a:pt x="1" y="2"/>
                      <a:pt x="1" y="2"/>
                      <a:pt x="1" y="2"/>
                    </a:cubicBezTo>
                    <a:cubicBezTo>
                      <a:pt x="1" y="2"/>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1" name="Freeform 2148"/>
              <p:cNvSpPr/>
              <p:nvPr/>
            </p:nvSpPr>
            <p:spPr bwMode="auto">
              <a:xfrm>
                <a:off x="434" y="3104"/>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2" name="Freeform 2149"/>
              <p:cNvSpPr/>
              <p:nvPr/>
            </p:nvSpPr>
            <p:spPr bwMode="auto">
              <a:xfrm>
                <a:off x="434" y="310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3" name="Freeform 2150"/>
              <p:cNvSpPr/>
              <p:nvPr/>
            </p:nvSpPr>
            <p:spPr bwMode="auto">
              <a:xfrm>
                <a:off x="434" y="3104"/>
                <a:ext cx="2" cy="8"/>
              </a:xfrm>
              <a:custGeom>
                <a:avLst/>
                <a:gdLst>
                  <a:gd name="T0" fmla="*/ 1 w 1"/>
                  <a:gd name="T1" fmla="*/ 0 h 3"/>
                  <a:gd name="T2" fmla="*/ 1 w 1"/>
                  <a:gd name="T3" fmla="*/ 1 h 3"/>
                  <a:gd name="T4" fmla="*/ 1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2"/>
                      <a:pt x="0" y="0"/>
                      <a:pt x="1" y="1"/>
                    </a:cubicBezTo>
                    <a:cubicBezTo>
                      <a:pt x="1" y="1"/>
                      <a:pt x="1" y="2"/>
                      <a:pt x="1" y="3"/>
                    </a:cubicBezTo>
                    <a:cubicBezTo>
                      <a:pt x="1" y="2"/>
                      <a:pt x="1" y="2"/>
                      <a:pt x="1" y="2"/>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4" name="Freeform 2151"/>
              <p:cNvSpPr/>
              <p:nvPr/>
            </p:nvSpPr>
            <p:spPr bwMode="auto">
              <a:xfrm>
                <a:off x="436" y="3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5" name="Freeform 2152"/>
              <p:cNvSpPr/>
              <p:nvPr/>
            </p:nvSpPr>
            <p:spPr bwMode="auto">
              <a:xfrm>
                <a:off x="436" y="3107"/>
                <a:ext cx="2" cy="9"/>
              </a:xfrm>
              <a:custGeom>
                <a:avLst/>
                <a:gdLst>
                  <a:gd name="T0" fmla="*/ 1 w 1"/>
                  <a:gd name="T1" fmla="*/ 0 h 4"/>
                  <a:gd name="T2" fmla="*/ 1 w 1"/>
                  <a:gd name="T3" fmla="*/ 2 h 4"/>
                  <a:gd name="T4" fmla="*/ 0 w 1"/>
                  <a:gd name="T5" fmla="*/ 1 h 4"/>
                  <a:gd name="T6" fmla="*/ 0 w 1"/>
                  <a:gd name="T7" fmla="*/ 1 h 4"/>
                  <a:gd name="T8" fmla="*/ 0 w 1"/>
                  <a:gd name="T9" fmla="*/ 0 h 4"/>
                  <a:gd name="T10" fmla="*/ 0 w 1"/>
                  <a:gd name="T11" fmla="*/ 1 h 4"/>
                  <a:gd name="T12" fmla="*/ 0 w 1"/>
                  <a:gd name="T13" fmla="*/ 0 h 4"/>
                  <a:gd name="T14" fmla="*/ 0 w 1"/>
                  <a:gd name="T15" fmla="*/ 2 h 4"/>
                  <a:gd name="T16" fmla="*/ 0 w 1"/>
                  <a:gd name="T17" fmla="*/ 2 h 4"/>
                  <a:gd name="T18" fmla="*/ 0 w 1"/>
                  <a:gd name="T19" fmla="*/ 3 h 4"/>
                  <a:gd name="T20" fmla="*/ 1 w 1"/>
                  <a:gd name="T21" fmla="*/ 4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0" y="1"/>
                      <a:pt x="0" y="1"/>
                      <a:pt x="0" y="1"/>
                    </a:cubicBezTo>
                    <a:cubicBezTo>
                      <a:pt x="0" y="0"/>
                      <a:pt x="0" y="1"/>
                      <a:pt x="0" y="1"/>
                    </a:cubicBezTo>
                    <a:cubicBezTo>
                      <a:pt x="0" y="0"/>
                      <a:pt x="0" y="1"/>
                      <a:pt x="0" y="0"/>
                    </a:cubicBezTo>
                    <a:cubicBezTo>
                      <a:pt x="0" y="0"/>
                      <a:pt x="0" y="0"/>
                      <a:pt x="0" y="1"/>
                    </a:cubicBezTo>
                    <a:cubicBezTo>
                      <a:pt x="0" y="0"/>
                      <a:pt x="0" y="0"/>
                      <a:pt x="0" y="0"/>
                    </a:cubicBezTo>
                    <a:cubicBezTo>
                      <a:pt x="0" y="2"/>
                      <a:pt x="0" y="2"/>
                      <a:pt x="0" y="2"/>
                    </a:cubicBezTo>
                    <a:cubicBezTo>
                      <a:pt x="0" y="2"/>
                      <a:pt x="0" y="1"/>
                      <a:pt x="0" y="2"/>
                    </a:cubicBezTo>
                    <a:cubicBezTo>
                      <a:pt x="0" y="2"/>
                      <a:pt x="0" y="2"/>
                      <a:pt x="0" y="3"/>
                    </a:cubicBezTo>
                    <a:cubicBezTo>
                      <a:pt x="0" y="2"/>
                      <a:pt x="1" y="4"/>
                      <a:pt x="1" y="4"/>
                    </a:cubicBezTo>
                    <a:cubicBezTo>
                      <a:pt x="1" y="3"/>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6" name="Rectangle 2153"/>
              <p:cNvSpPr>
                <a:spLocks noChangeArrowheads="1"/>
              </p:cNvSpPr>
              <p:nvPr/>
            </p:nvSpPr>
            <p:spPr bwMode="auto">
              <a:xfrm>
                <a:off x="438"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07" name="Freeform 2154"/>
              <p:cNvSpPr/>
              <p:nvPr/>
            </p:nvSpPr>
            <p:spPr bwMode="auto">
              <a:xfrm>
                <a:off x="438" y="3104"/>
                <a:ext cx="3" cy="12"/>
              </a:xfrm>
              <a:custGeom>
                <a:avLst/>
                <a:gdLst>
                  <a:gd name="T0" fmla="*/ 0 w 1"/>
                  <a:gd name="T1" fmla="*/ 1 h 5"/>
                  <a:gd name="T2" fmla="*/ 0 w 1"/>
                  <a:gd name="T3" fmla="*/ 2 h 5"/>
                  <a:gd name="T4" fmla="*/ 0 w 1"/>
                  <a:gd name="T5" fmla="*/ 1 h 5"/>
                  <a:gd name="T6" fmla="*/ 0 w 1"/>
                  <a:gd name="T7" fmla="*/ 2 h 5"/>
                  <a:gd name="T8" fmla="*/ 0 w 1"/>
                  <a:gd name="T9" fmla="*/ 2 h 5"/>
                  <a:gd name="T10" fmla="*/ 0 w 1"/>
                  <a:gd name="T11" fmla="*/ 4 h 5"/>
                  <a:gd name="T12" fmla="*/ 0 w 1"/>
                  <a:gd name="T13" fmla="*/ 3 h 5"/>
                  <a:gd name="T14" fmla="*/ 0 w 1"/>
                  <a:gd name="T15" fmla="*/ 3 h 5"/>
                  <a:gd name="T16" fmla="*/ 0 w 1"/>
                  <a:gd name="T17" fmla="*/ 2 h 5"/>
                  <a:gd name="T18" fmla="*/ 0 w 1"/>
                  <a:gd name="T19" fmla="*/ 2 h 5"/>
                  <a:gd name="T20" fmla="*/ 0 w 1"/>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1"/>
                    </a:moveTo>
                    <a:cubicBezTo>
                      <a:pt x="0" y="2"/>
                      <a:pt x="0" y="2"/>
                      <a:pt x="0" y="2"/>
                    </a:cubicBezTo>
                    <a:cubicBezTo>
                      <a:pt x="0" y="1"/>
                      <a:pt x="0" y="1"/>
                      <a:pt x="0" y="1"/>
                    </a:cubicBezTo>
                    <a:cubicBezTo>
                      <a:pt x="0" y="1"/>
                      <a:pt x="0" y="2"/>
                      <a:pt x="0" y="2"/>
                    </a:cubicBezTo>
                    <a:cubicBezTo>
                      <a:pt x="0" y="4"/>
                      <a:pt x="0" y="2"/>
                      <a:pt x="0" y="2"/>
                    </a:cubicBezTo>
                    <a:cubicBezTo>
                      <a:pt x="0" y="2"/>
                      <a:pt x="0" y="2"/>
                      <a:pt x="0" y="4"/>
                    </a:cubicBezTo>
                    <a:cubicBezTo>
                      <a:pt x="0" y="3"/>
                      <a:pt x="0" y="3"/>
                      <a:pt x="0" y="3"/>
                    </a:cubicBezTo>
                    <a:cubicBezTo>
                      <a:pt x="1" y="5"/>
                      <a:pt x="0" y="3"/>
                      <a:pt x="0" y="3"/>
                    </a:cubicBezTo>
                    <a:cubicBezTo>
                      <a:pt x="0" y="3"/>
                      <a:pt x="0" y="2"/>
                      <a:pt x="0" y="2"/>
                    </a:cubicBezTo>
                    <a:cubicBezTo>
                      <a:pt x="0" y="2"/>
                      <a:pt x="0" y="2"/>
                      <a:pt x="0" y="2"/>
                    </a:cubicBezTo>
                    <a:cubicBezTo>
                      <a:pt x="0" y="1"/>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8" name="Freeform 2155"/>
              <p:cNvSpPr/>
              <p:nvPr/>
            </p:nvSpPr>
            <p:spPr bwMode="auto">
              <a:xfrm>
                <a:off x="436" y="3104"/>
                <a:ext cx="2" cy="3"/>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1"/>
                      <a:pt x="0" y="0"/>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09" name="Freeform 2156"/>
              <p:cNvSpPr/>
              <p:nvPr/>
            </p:nvSpPr>
            <p:spPr bwMode="auto">
              <a:xfrm>
                <a:off x="438" y="31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0" name="Freeform 2157"/>
              <p:cNvSpPr/>
              <p:nvPr/>
            </p:nvSpPr>
            <p:spPr bwMode="auto">
              <a:xfrm>
                <a:off x="438" y="310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1" name="Freeform 2158"/>
              <p:cNvSpPr/>
              <p:nvPr/>
            </p:nvSpPr>
            <p:spPr bwMode="auto">
              <a:xfrm>
                <a:off x="438" y="3102"/>
                <a:ext cx="10" cy="12"/>
              </a:xfrm>
              <a:custGeom>
                <a:avLst/>
                <a:gdLst>
                  <a:gd name="T0" fmla="*/ 4 w 4"/>
                  <a:gd name="T1" fmla="*/ 4 h 5"/>
                  <a:gd name="T2" fmla="*/ 4 w 4"/>
                  <a:gd name="T3" fmla="*/ 3 h 5"/>
                  <a:gd name="T4" fmla="*/ 4 w 4"/>
                  <a:gd name="T5" fmla="*/ 2 h 5"/>
                  <a:gd name="T6" fmla="*/ 3 w 4"/>
                  <a:gd name="T7" fmla="*/ 0 h 5"/>
                  <a:gd name="T8" fmla="*/ 3 w 4"/>
                  <a:gd name="T9" fmla="*/ 1 h 5"/>
                  <a:gd name="T10" fmla="*/ 3 w 4"/>
                  <a:gd name="T11" fmla="*/ 0 h 5"/>
                  <a:gd name="T12" fmla="*/ 2 w 4"/>
                  <a:gd name="T13" fmla="*/ 1 h 5"/>
                  <a:gd name="T14" fmla="*/ 2 w 4"/>
                  <a:gd name="T15" fmla="*/ 1 h 5"/>
                  <a:gd name="T16" fmla="*/ 1 w 4"/>
                  <a:gd name="T17" fmla="*/ 1 h 5"/>
                  <a:gd name="T18" fmla="*/ 1 w 4"/>
                  <a:gd name="T19" fmla="*/ 3 h 5"/>
                  <a:gd name="T20" fmla="*/ 1 w 4"/>
                  <a:gd name="T21" fmla="*/ 2 h 5"/>
                  <a:gd name="T22" fmla="*/ 1 w 4"/>
                  <a:gd name="T23" fmla="*/ 2 h 5"/>
                  <a:gd name="T24" fmla="*/ 0 w 4"/>
                  <a:gd name="T25" fmla="*/ 1 h 5"/>
                  <a:gd name="T26" fmla="*/ 1 w 4"/>
                  <a:gd name="T27" fmla="*/ 3 h 5"/>
                  <a:gd name="T28" fmla="*/ 0 w 4"/>
                  <a:gd name="T29" fmla="*/ 1 h 5"/>
                  <a:gd name="T30" fmla="*/ 0 w 4"/>
                  <a:gd name="T31" fmla="*/ 3 h 5"/>
                  <a:gd name="T32" fmla="*/ 1 w 4"/>
                  <a:gd name="T33" fmla="*/ 4 h 5"/>
                  <a:gd name="T34" fmla="*/ 1 w 4"/>
                  <a:gd name="T35" fmla="*/ 5 h 5"/>
                  <a:gd name="T36" fmla="*/ 1 w 4"/>
                  <a:gd name="T37" fmla="*/ 2 h 5"/>
                  <a:gd name="T38" fmla="*/ 1 w 4"/>
                  <a:gd name="T39" fmla="*/ 3 h 5"/>
                  <a:gd name="T40" fmla="*/ 2 w 4"/>
                  <a:gd name="T41" fmla="*/ 4 h 5"/>
                  <a:gd name="T42" fmla="*/ 2 w 4"/>
                  <a:gd name="T43" fmla="*/ 2 h 5"/>
                  <a:gd name="T44" fmla="*/ 2 w 4"/>
                  <a:gd name="T45" fmla="*/ 3 h 5"/>
                  <a:gd name="T46" fmla="*/ 2 w 4"/>
                  <a:gd name="T47" fmla="*/ 2 h 5"/>
                  <a:gd name="T48" fmla="*/ 2 w 4"/>
                  <a:gd name="T49" fmla="*/ 3 h 5"/>
                  <a:gd name="T50" fmla="*/ 2 w 4"/>
                  <a:gd name="T51" fmla="*/ 1 h 5"/>
                  <a:gd name="T52" fmla="*/ 3 w 4"/>
                  <a:gd name="T53" fmla="*/ 4 h 5"/>
                  <a:gd name="T54" fmla="*/ 3 w 4"/>
                  <a:gd name="T55" fmla="*/ 3 h 5"/>
                  <a:gd name="T56" fmla="*/ 3 w 4"/>
                  <a:gd name="T57" fmla="*/ 2 h 5"/>
                  <a:gd name="T58" fmla="*/ 3 w 4"/>
                  <a:gd name="T59" fmla="*/ 4 h 5"/>
                  <a:gd name="T60" fmla="*/ 3 w 4"/>
                  <a:gd name="T61" fmla="*/ 2 h 5"/>
                  <a:gd name="T62" fmla="*/ 3 w 4"/>
                  <a:gd name="T63" fmla="*/ 2 h 5"/>
                  <a:gd name="T64" fmla="*/ 3 w 4"/>
                  <a:gd name="T65" fmla="*/ 2 h 5"/>
                  <a:gd name="T66" fmla="*/ 4 w 4"/>
                  <a:gd name="T67" fmla="*/ 4 h 5"/>
                  <a:gd name="T68" fmla="*/ 4 w 4"/>
                  <a:gd name="T69" fmla="*/ 4 h 5"/>
                  <a:gd name="T70" fmla="*/ 4 w 4"/>
                  <a:gd name="T71" fmla="*/ 2 h 5"/>
                  <a:gd name="T72" fmla="*/ 4 w 4"/>
                  <a:gd name="T7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5">
                    <a:moveTo>
                      <a:pt x="4" y="4"/>
                    </a:moveTo>
                    <a:cubicBezTo>
                      <a:pt x="4" y="3"/>
                      <a:pt x="4" y="3"/>
                      <a:pt x="4" y="3"/>
                    </a:cubicBezTo>
                    <a:cubicBezTo>
                      <a:pt x="4" y="2"/>
                      <a:pt x="4" y="2"/>
                      <a:pt x="4" y="2"/>
                    </a:cubicBezTo>
                    <a:cubicBezTo>
                      <a:pt x="3" y="1"/>
                      <a:pt x="3" y="1"/>
                      <a:pt x="3" y="0"/>
                    </a:cubicBezTo>
                    <a:cubicBezTo>
                      <a:pt x="3" y="0"/>
                      <a:pt x="3" y="1"/>
                      <a:pt x="3" y="1"/>
                    </a:cubicBezTo>
                    <a:cubicBezTo>
                      <a:pt x="3" y="0"/>
                      <a:pt x="3" y="0"/>
                      <a:pt x="3" y="0"/>
                    </a:cubicBezTo>
                    <a:cubicBezTo>
                      <a:pt x="3" y="1"/>
                      <a:pt x="3" y="1"/>
                      <a:pt x="2" y="1"/>
                    </a:cubicBezTo>
                    <a:cubicBezTo>
                      <a:pt x="2" y="0"/>
                      <a:pt x="2" y="1"/>
                      <a:pt x="2" y="1"/>
                    </a:cubicBezTo>
                    <a:cubicBezTo>
                      <a:pt x="2" y="1"/>
                      <a:pt x="1" y="2"/>
                      <a:pt x="1" y="1"/>
                    </a:cubicBezTo>
                    <a:cubicBezTo>
                      <a:pt x="1" y="3"/>
                      <a:pt x="1" y="3"/>
                      <a:pt x="1" y="3"/>
                    </a:cubicBezTo>
                    <a:cubicBezTo>
                      <a:pt x="1" y="2"/>
                      <a:pt x="1" y="3"/>
                      <a:pt x="1" y="2"/>
                    </a:cubicBezTo>
                    <a:cubicBezTo>
                      <a:pt x="1" y="2"/>
                      <a:pt x="1" y="2"/>
                      <a:pt x="1" y="2"/>
                    </a:cubicBezTo>
                    <a:cubicBezTo>
                      <a:pt x="0" y="0"/>
                      <a:pt x="1" y="2"/>
                      <a:pt x="0" y="1"/>
                    </a:cubicBezTo>
                    <a:cubicBezTo>
                      <a:pt x="0" y="2"/>
                      <a:pt x="1" y="3"/>
                      <a:pt x="1" y="3"/>
                    </a:cubicBezTo>
                    <a:cubicBezTo>
                      <a:pt x="0" y="2"/>
                      <a:pt x="1" y="3"/>
                      <a:pt x="0" y="1"/>
                    </a:cubicBezTo>
                    <a:cubicBezTo>
                      <a:pt x="0" y="1"/>
                      <a:pt x="1" y="3"/>
                      <a:pt x="0" y="3"/>
                    </a:cubicBezTo>
                    <a:cubicBezTo>
                      <a:pt x="1" y="4"/>
                      <a:pt x="1" y="3"/>
                      <a:pt x="1" y="4"/>
                    </a:cubicBezTo>
                    <a:cubicBezTo>
                      <a:pt x="1" y="5"/>
                      <a:pt x="1" y="4"/>
                      <a:pt x="1" y="5"/>
                    </a:cubicBezTo>
                    <a:cubicBezTo>
                      <a:pt x="1" y="5"/>
                      <a:pt x="1" y="3"/>
                      <a:pt x="1" y="2"/>
                    </a:cubicBezTo>
                    <a:cubicBezTo>
                      <a:pt x="1" y="3"/>
                      <a:pt x="1" y="3"/>
                      <a:pt x="1" y="3"/>
                    </a:cubicBezTo>
                    <a:cubicBezTo>
                      <a:pt x="1" y="2"/>
                      <a:pt x="2" y="2"/>
                      <a:pt x="2" y="4"/>
                    </a:cubicBezTo>
                    <a:cubicBezTo>
                      <a:pt x="2" y="3"/>
                      <a:pt x="3" y="4"/>
                      <a:pt x="2" y="2"/>
                    </a:cubicBezTo>
                    <a:cubicBezTo>
                      <a:pt x="2" y="3"/>
                      <a:pt x="2" y="3"/>
                      <a:pt x="2" y="3"/>
                    </a:cubicBezTo>
                    <a:cubicBezTo>
                      <a:pt x="2" y="2"/>
                      <a:pt x="2" y="2"/>
                      <a:pt x="2" y="2"/>
                    </a:cubicBezTo>
                    <a:cubicBezTo>
                      <a:pt x="2" y="2"/>
                      <a:pt x="2" y="3"/>
                      <a:pt x="2" y="3"/>
                    </a:cubicBezTo>
                    <a:cubicBezTo>
                      <a:pt x="2" y="2"/>
                      <a:pt x="2" y="2"/>
                      <a:pt x="2" y="1"/>
                    </a:cubicBezTo>
                    <a:cubicBezTo>
                      <a:pt x="3" y="4"/>
                      <a:pt x="3" y="4"/>
                      <a:pt x="3" y="4"/>
                    </a:cubicBezTo>
                    <a:cubicBezTo>
                      <a:pt x="3" y="3"/>
                      <a:pt x="3" y="3"/>
                      <a:pt x="3" y="3"/>
                    </a:cubicBezTo>
                    <a:cubicBezTo>
                      <a:pt x="3" y="3"/>
                      <a:pt x="3" y="2"/>
                      <a:pt x="3" y="2"/>
                    </a:cubicBezTo>
                    <a:cubicBezTo>
                      <a:pt x="3" y="2"/>
                      <a:pt x="3" y="3"/>
                      <a:pt x="3" y="4"/>
                    </a:cubicBezTo>
                    <a:cubicBezTo>
                      <a:pt x="3" y="4"/>
                      <a:pt x="3" y="2"/>
                      <a:pt x="3" y="2"/>
                    </a:cubicBezTo>
                    <a:cubicBezTo>
                      <a:pt x="3" y="2"/>
                      <a:pt x="3" y="2"/>
                      <a:pt x="3" y="2"/>
                    </a:cubicBezTo>
                    <a:cubicBezTo>
                      <a:pt x="3" y="1"/>
                      <a:pt x="3" y="2"/>
                      <a:pt x="3" y="2"/>
                    </a:cubicBezTo>
                    <a:cubicBezTo>
                      <a:pt x="4" y="3"/>
                      <a:pt x="3" y="3"/>
                      <a:pt x="4" y="4"/>
                    </a:cubicBezTo>
                    <a:cubicBezTo>
                      <a:pt x="4" y="4"/>
                      <a:pt x="4" y="4"/>
                      <a:pt x="4" y="4"/>
                    </a:cubicBezTo>
                    <a:cubicBezTo>
                      <a:pt x="4" y="2"/>
                      <a:pt x="4" y="2"/>
                      <a:pt x="4" y="2"/>
                    </a:cubicBezTo>
                    <a:cubicBezTo>
                      <a:pt x="4" y="4"/>
                      <a:pt x="4" y="3"/>
                      <a:pt x="4"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2" name="Rectangle 2159"/>
              <p:cNvSpPr>
                <a:spLocks noChangeArrowheads="1"/>
              </p:cNvSpPr>
              <p:nvPr/>
            </p:nvSpPr>
            <p:spPr bwMode="auto">
              <a:xfrm>
                <a:off x="448" y="3112"/>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3" name="Freeform 2160"/>
              <p:cNvSpPr/>
              <p:nvPr/>
            </p:nvSpPr>
            <p:spPr bwMode="auto">
              <a:xfrm>
                <a:off x="448" y="31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4" name="Rectangle 2161"/>
              <p:cNvSpPr>
                <a:spLocks noChangeArrowheads="1"/>
              </p:cNvSpPr>
              <p:nvPr/>
            </p:nvSpPr>
            <p:spPr bwMode="auto">
              <a:xfrm>
                <a:off x="443" y="310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5" name="Freeform 2162"/>
              <p:cNvSpPr/>
              <p:nvPr/>
            </p:nvSpPr>
            <p:spPr bwMode="auto">
              <a:xfrm>
                <a:off x="445" y="311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6" name="Freeform 2163"/>
              <p:cNvSpPr/>
              <p:nvPr/>
            </p:nvSpPr>
            <p:spPr bwMode="auto">
              <a:xfrm>
                <a:off x="443" y="3112"/>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7" name="Rectangle 2164"/>
              <p:cNvSpPr>
                <a:spLocks noChangeArrowheads="1"/>
              </p:cNvSpPr>
              <p:nvPr/>
            </p:nvSpPr>
            <p:spPr bwMode="auto">
              <a:xfrm>
                <a:off x="448"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18" name="Freeform 2165"/>
              <p:cNvSpPr/>
              <p:nvPr/>
            </p:nvSpPr>
            <p:spPr bwMode="auto">
              <a:xfrm>
                <a:off x="445" y="3097"/>
                <a:ext cx="8" cy="15"/>
              </a:xfrm>
              <a:custGeom>
                <a:avLst/>
                <a:gdLst>
                  <a:gd name="T0" fmla="*/ 2 w 3"/>
                  <a:gd name="T1" fmla="*/ 1 h 6"/>
                  <a:gd name="T2" fmla="*/ 1 w 3"/>
                  <a:gd name="T3" fmla="*/ 1 h 6"/>
                  <a:gd name="T4" fmla="*/ 2 w 3"/>
                  <a:gd name="T5" fmla="*/ 3 h 6"/>
                  <a:gd name="T6" fmla="*/ 1 w 3"/>
                  <a:gd name="T7" fmla="*/ 1 h 6"/>
                  <a:gd name="T8" fmla="*/ 1 w 3"/>
                  <a:gd name="T9" fmla="*/ 3 h 6"/>
                  <a:gd name="T10" fmla="*/ 1 w 3"/>
                  <a:gd name="T11" fmla="*/ 2 h 6"/>
                  <a:gd name="T12" fmla="*/ 1 w 3"/>
                  <a:gd name="T13" fmla="*/ 4 h 6"/>
                  <a:gd name="T14" fmla="*/ 0 w 3"/>
                  <a:gd name="T15" fmla="*/ 2 h 6"/>
                  <a:gd name="T16" fmla="*/ 0 w 3"/>
                  <a:gd name="T17" fmla="*/ 2 h 6"/>
                  <a:gd name="T18" fmla="*/ 0 w 3"/>
                  <a:gd name="T19" fmla="*/ 2 h 6"/>
                  <a:gd name="T20" fmla="*/ 1 w 3"/>
                  <a:gd name="T21" fmla="*/ 4 h 6"/>
                  <a:gd name="T22" fmla="*/ 1 w 3"/>
                  <a:gd name="T23" fmla="*/ 5 h 6"/>
                  <a:gd name="T24" fmla="*/ 1 w 3"/>
                  <a:gd name="T25" fmla="*/ 4 h 6"/>
                  <a:gd name="T26" fmla="*/ 1 w 3"/>
                  <a:gd name="T27" fmla="*/ 5 h 6"/>
                  <a:gd name="T28" fmla="*/ 1 w 3"/>
                  <a:gd name="T29" fmla="*/ 4 h 6"/>
                  <a:gd name="T30" fmla="*/ 2 w 3"/>
                  <a:gd name="T31" fmla="*/ 5 h 6"/>
                  <a:gd name="T32" fmla="*/ 1 w 3"/>
                  <a:gd name="T33" fmla="*/ 4 h 6"/>
                  <a:gd name="T34" fmla="*/ 1 w 3"/>
                  <a:gd name="T35" fmla="*/ 5 h 6"/>
                  <a:gd name="T36" fmla="*/ 1 w 3"/>
                  <a:gd name="T37" fmla="*/ 4 h 6"/>
                  <a:gd name="T38" fmla="*/ 2 w 3"/>
                  <a:gd name="T39" fmla="*/ 5 h 6"/>
                  <a:gd name="T40" fmla="*/ 1 w 3"/>
                  <a:gd name="T41" fmla="*/ 4 h 6"/>
                  <a:gd name="T42" fmla="*/ 2 w 3"/>
                  <a:gd name="T43" fmla="*/ 5 h 6"/>
                  <a:gd name="T44" fmla="*/ 2 w 3"/>
                  <a:gd name="T45" fmla="*/ 4 h 6"/>
                  <a:gd name="T46" fmla="*/ 2 w 3"/>
                  <a:gd name="T47" fmla="*/ 5 h 6"/>
                  <a:gd name="T48" fmla="*/ 1 w 3"/>
                  <a:gd name="T49" fmla="*/ 3 h 6"/>
                  <a:gd name="T50" fmla="*/ 2 w 3"/>
                  <a:gd name="T51" fmla="*/ 4 h 6"/>
                  <a:gd name="T52" fmla="*/ 2 w 3"/>
                  <a:gd name="T53" fmla="*/ 4 h 6"/>
                  <a:gd name="T54" fmla="*/ 2 w 3"/>
                  <a:gd name="T55" fmla="*/ 4 h 6"/>
                  <a:gd name="T56" fmla="*/ 2 w 3"/>
                  <a:gd name="T57" fmla="*/ 3 h 6"/>
                  <a:gd name="T58" fmla="*/ 2 w 3"/>
                  <a:gd name="T59" fmla="*/ 3 h 6"/>
                  <a:gd name="T60" fmla="*/ 2 w 3"/>
                  <a:gd name="T61" fmla="*/ 2 h 6"/>
                  <a:gd name="T62" fmla="*/ 2 w 3"/>
                  <a:gd name="T63" fmla="*/ 3 h 6"/>
                  <a:gd name="T64" fmla="*/ 2 w 3"/>
                  <a:gd name="T65" fmla="*/ 1 h 6"/>
                  <a:gd name="T66" fmla="*/ 2 w 3"/>
                  <a:gd name="T67" fmla="*/ 2 h 6"/>
                  <a:gd name="T68" fmla="*/ 2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2" y="1"/>
                    </a:moveTo>
                    <a:cubicBezTo>
                      <a:pt x="1" y="0"/>
                      <a:pt x="1" y="1"/>
                      <a:pt x="1" y="1"/>
                    </a:cubicBezTo>
                    <a:cubicBezTo>
                      <a:pt x="1" y="1"/>
                      <a:pt x="2" y="3"/>
                      <a:pt x="2" y="3"/>
                    </a:cubicBezTo>
                    <a:cubicBezTo>
                      <a:pt x="1" y="1"/>
                      <a:pt x="1" y="1"/>
                      <a:pt x="1" y="1"/>
                    </a:cubicBezTo>
                    <a:cubicBezTo>
                      <a:pt x="1" y="1"/>
                      <a:pt x="0" y="1"/>
                      <a:pt x="1" y="3"/>
                    </a:cubicBezTo>
                    <a:cubicBezTo>
                      <a:pt x="1" y="2"/>
                      <a:pt x="1" y="2"/>
                      <a:pt x="1" y="2"/>
                    </a:cubicBezTo>
                    <a:cubicBezTo>
                      <a:pt x="1" y="2"/>
                      <a:pt x="2" y="5"/>
                      <a:pt x="1" y="4"/>
                    </a:cubicBezTo>
                    <a:cubicBezTo>
                      <a:pt x="1" y="3"/>
                      <a:pt x="1" y="3"/>
                      <a:pt x="0" y="2"/>
                    </a:cubicBezTo>
                    <a:cubicBezTo>
                      <a:pt x="0" y="2"/>
                      <a:pt x="0" y="2"/>
                      <a:pt x="0" y="2"/>
                    </a:cubicBezTo>
                    <a:cubicBezTo>
                      <a:pt x="0" y="2"/>
                      <a:pt x="0" y="3"/>
                      <a:pt x="0" y="2"/>
                    </a:cubicBezTo>
                    <a:cubicBezTo>
                      <a:pt x="0" y="3"/>
                      <a:pt x="1" y="4"/>
                      <a:pt x="1" y="4"/>
                    </a:cubicBezTo>
                    <a:cubicBezTo>
                      <a:pt x="1" y="4"/>
                      <a:pt x="1" y="5"/>
                      <a:pt x="1" y="5"/>
                    </a:cubicBezTo>
                    <a:cubicBezTo>
                      <a:pt x="1" y="5"/>
                      <a:pt x="1" y="5"/>
                      <a:pt x="1" y="4"/>
                    </a:cubicBezTo>
                    <a:cubicBezTo>
                      <a:pt x="1" y="5"/>
                      <a:pt x="1" y="4"/>
                      <a:pt x="1" y="5"/>
                    </a:cubicBezTo>
                    <a:cubicBezTo>
                      <a:pt x="1" y="4"/>
                      <a:pt x="1" y="4"/>
                      <a:pt x="1" y="4"/>
                    </a:cubicBezTo>
                    <a:cubicBezTo>
                      <a:pt x="1" y="5"/>
                      <a:pt x="1" y="5"/>
                      <a:pt x="2" y="5"/>
                    </a:cubicBezTo>
                    <a:cubicBezTo>
                      <a:pt x="1" y="5"/>
                      <a:pt x="1" y="4"/>
                      <a:pt x="1" y="4"/>
                    </a:cubicBezTo>
                    <a:cubicBezTo>
                      <a:pt x="1" y="5"/>
                      <a:pt x="1" y="5"/>
                      <a:pt x="1" y="5"/>
                    </a:cubicBezTo>
                    <a:cubicBezTo>
                      <a:pt x="1" y="4"/>
                      <a:pt x="2" y="5"/>
                      <a:pt x="1" y="4"/>
                    </a:cubicBezTo>
                    <a:cubicBezTo>
                      <a:pt x="2" y="5"/>
                      <a:pt x="2" y="5"/>
                      <a:pt x="2" y="5"/>
                    </a:cubicBezTo>
                    <a:cubicBezTo>
                      <a:pt x="1" y="4"/>
                      <a:pt x="1" y="4"/>
                      <a:pt x="1" y="4"/>
                    </a:cubicBezTo>
                    <a:cubicBezTo>
                      <a:pt x="2" y="4"/>
                      <a:pt x="2" y="6"/>
                      <a:pt x="2" y="5"/>
                    </a:cubicBezTo>
                    <a:cubicBezTo>
                      <a:pt x="2" y="4"/>
                      <a:pt x="2" y="4"/>
                      <a:pt x="2" y="4"/>
                    </a:cubicBezTo>
                    <a:cubicBezTo>
                      <a:pt x="2" y="4"/>
                      <a:pt x="2" y="5"/>
                      <a:pt x="2" y="5"/>
                    </a:cubicBezTo>
                    <a:cubicBezTo>
                      <a:pt x="2" y="4"/>
                      <a:pt x="2" y="3"/>
                      <a:pt x="1" y="3"/>
                    </a:cubicBezTo>
                    <a:cubicBezTo>
                      <a:pt x="2" y="4"/>
                      <a:pt x="1" y="2"/>
                      <a:pt x="2" y="4"/>
                    </a:cubicBezTo>
                    <a:cubicBezTo>
                      <a:pt x="2" y="5"/>
                      <a:pt x="2" y="4"/>
                      <a:pt x="2" y="4"/>
                    </a:cubicBezTo>
                    <a:cubicBezTo>
                      <a:pt x="2" y="4"/>
                      <a:pt x="2" y="4"/>
                      <a:pt x="2" y="4"/>
                    </a:cubicBezTo>
                    <a:cubicBezTo>
                      <a:pt x="2" y="3"/>
                      <a:pt x="3" y="5"/>
                      <a:pt x="2" y="3"/>
                    </a:cubicBezTo>
                    <a:cubicBezTo>
                      <a:pt x="2" y="3"/>
                      <a:pt x="2" y="3"/>
                      <a:pt x="2" y="3"/>
                    </a:cubicBezTo>
                    <a:cubicBezTo>
                      <a:pt x="2" y="3"/>
                      <a:pt x="2" y="3"/>
                      <a:pt x="2" y="2"/>
                    </a:cubicBezTo>
                    <a:cubicBezTo>
                      <a:pt x="2" y="3"/>
                      <a:pt x="2" y="3"/>
                      <a:pt x="2" y="3"/>
                    </a:cubicBezTo>
                    <a:cubicBezTo>
                      <a:pt x="2" y="2"/>
                      <a:pt x="2" y="2"/>
                      <a:pt x="2" y="1"/>
                    </a:cubicBezTo>
                    <a:cubicBezTo>
                      <a:pt x="2" y="1"/>
                      <a:pt x="2" y="2"/>
                      <a:pt x="2" y="2"/>
                    </a:cubicBezTo>
                    <a:cubicBezTo>
                      <a:pt x="2" y="2"/>
                      <a:pt x="1"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9" name="Freeform 2166"/>
              <p:cNvSpPr/>
              <p:nvPr/>
            </p:nvSpPr>
            <p:spPr bwMode="auto">
              <a:xfrm>
                <a:off x="448" y="3109"/>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0" name="Freeform 2167"/>
              <p:cNvSpPr/>
              <p:nvPr/>
            </p:nvSpPr>
            <p:spPr bwMode="auto">
              <a:xfrm>
                <a:off x="450" y="3095"/>
                <a:ext cx="5" cy="17"/>
              </a:xfrm>
              <a:custGeom>
                <a:avLst/>
                <a:gdLst>
                  <a:gd name="T0" fmla="*/ 1 w 2"/>
                  <a:gd name="T1" fmla="*/ 4 h 7"/>
                  <a:gd name="T2" fmla="*/ 1 w 2"/>
                  <a:gd name="T3" fmla="*/ 5 h 7"/>
                  <a:gd name="T4" fmla="*/ 0 w 2"/>
                  <a:gd name="T5" fmla="*/ 3 h 7"/>
                  <a:gd name="T6" fmla="*/ 0 w 2"/>
                  <a:gd name="T7" fmla="*/ 2 h 7"/>
                  <a:gd name="T8" fmla="*/ 1 w 2"/>
                  <a:gd name="T9" fmla="*/ 4 h 7"/>
                  <a:gd name="T10" fmla="*/ 1 w 2"/>
                  <a:gd name="T11" fmla="*/ 4 h 7"/>
                  <a:gd name="T12" fmla="*/ 1 w 2"/>
                  <a:gd name="T13" fmla="*/ 3 h 7"/>
                  <a:gd name="T14" fmla="*/ 1 w 2"/>
                  <a:gd name="T15" fmla="*/ 2 h 7"/>
                  <a:gd name="T16" fmla="*/ 1 w 2"/>
                  <a:gd name="T17" fmla="*/ 3 h 7"/>
                  <a:gd name="T18" fmla="*/ 1 w 2"/>
                  <a:gd name="T19" fmla="*/ 4 h 7"/>
                  <a:gd name="T20" fmla="*/ 0 w 2"/>
                  <a:gd name="T21" fmla="*/ 0 h 7"/>
                  <a:gd name="T22" fmla="*/ 0 w 2"/>
                  <a:gd name="T23" fmla="*/ 1 h 7"/>
                  <a:gd name="T24" fmla="*/ 1 w 2"/>
                  <a:gd name="T25" fmla="*/ 2 h 7"/>
                  <a:gd name="T26" fmla="*/ 1 w 2"/>
                  <a:gd name="T27" fmla="*/ 2 h 7"/>
                  <a:gd name="T28" fmla="*/ 0 w 2"/>
                  <a:gd name="T29" fmla="*/ 1 h 7"/>
                  <a:gd name="T30" fmla="*/ 0 w 2"/>
                  <a:gd name="T31" fmla="*/ 1 h 7"/>
                  <a:gd name="T32" fmla="*/ 0 w 2"/>
                  <a:gd name="T33" fmla="*/ 1 h 7"/>
                  <a:gd name="T34" fmla="*/ 0 w 2"/>
                  <a:gd name="T35" fmla="*/ 2 h 7"/>
                  <a:gd name="T36" fmla="*/ 1 w 2"/>
                  <a:gd name="T37" fmla="*/ 4 h 7"/>
                  <a:gd name="T38" fmla="*/ 0 w 2"/>
                  <a:gd name="T39" fmla="*/ 3 h 7"/>
                  <a:gd name="T40" fmla="*/ 1 w 2"/>
                  <a:gd name="T41" fmla="*/ 5 h 7"/>
                  <a:gd name="T42" fmla="*/ 1 w 2"/>
                  <a:gd name="T43" fmla="*/ 6 h 7"/>
                  <a:gd name="T44" fmla="*/ 1 w 2"/>
                  <a:gd name="T45" fmla="*/ 6 h 7"/>
                  <a:gd name="T46" fmla="*/ 1 w 2"/>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7">
                    <a:moveTo>
                      <a:pt x="1" y="4"/>
                    </a:moveTo>
                    <a:cubicBezTo>
                      <a:pt x="1" y="4"/>
                      <a:pt x="1" y="4"/>
                      <a:pt x="1" y="5"/>
                    </a:cubicBezTo>
                    <a:cubicBezTo>
                      <a:pt x="1" y="4"/>
                      <a:pt x="1" y="4"/>
                      <a:pt x="0" y="3"/>
                    </a:cubicBezTo>
                    <a:cubicBezTo>
                      <a:pt x="1" y="3"/>
                      <a:pt x="0" y="2"/>
                      <a:pt x="0" y="2"/>
                    </a:cubicBezTo>
                    <a:cubicBezTo>
                      <a:pt x="0" y="3"/>
                      <a:pt x="1" y="4"/>
                      <a:pt x="1" y="4"/>
                    </a:cubicBezTo>
                    <a:cubicBezTo>
                      <a:pt x="1" y="4"/>
                      <a:pt x="1" y="4"/>
                      <a:pt x="1" y="4"/>
                    </a:cubicBezTo>
                    <a:cubicBezTo>
                      <a:pt x="1" y="4"/>
                      <a:pt x="1" y="4"/>
                      <a:pt x="1" y="3"/>
                    </a:cubicBezTo>
                    <a:cubicBezTo>
                      <a:pt x="0" y="2"/>
                      <a:pt x="0" y="2"/>
                      <a:pt x="1" y="2"/>
                    </a:cubicBezTo>
                    <a:cubicBezTo>
                      <a:pt x="1" y="3"/>
                      <a:pt x="1" y="3"/>
                      <a:pt x="1" y="3"/>
                    </a:cubicBezTo>
                    <a:cubicBezTo>
                      <a:pt x="1" y="4"/>
                      <a:pt x="1" y="3"/>
                      <a:pt x="1" y="4"/>
                    </a:cubicBezTo>
                    <a:cubicBezTo>
                      <a:pt x="1" y="3"/>
                      <a:pt x="1" y="3"/>
                      <a:pt x="0" y="0"/>
                    </a:cubicBezTo>
                    <a:cubicBezTo>
                      <a:pt x="0" y="0"/>
                      <a:pt x="0" y="1"/>
                      <a:pt x="0" y="1"/>
                    </a:cubicBezTo>
                    <a:cubicBezTo>
                      <a:pt x="1" y="1"/>
                      <a:pt x="1" y="2"/>
                      <a:pt x="1" y="2"/>
                    </a:cubicBezTo>
                    <a:cubicBezTo>
                      <a:pt x="1" y="2"/>
                      <a:pt x="1" y="3"/>
                      <a:pt x="1" y="2"/>
                    </a:cubicBezTo>
                    <a:cubicBezTo>
                      <a:pt x="0" y="1"/>
                      <a:pt x="0" y="1"/>
                      <a:pt x="0" y="1"/>
                    </a:cubicBezTo>
                    <a:cubicBezTo>
                      <a:pt x="0" y="1"/>
                      <a:pt x="0" y="1"/>
                      <a:pt x="0" y="1"/>
                    </a:cubicBezTo>
                    <a:cubicBezTo>
                      <a:pt x="0" y="1"/>
                      <a:pt x="0" y="1"/>
                      <a:pt x="0" y="1"/>
                    </a:cubicBezTo>
                    <a:cubicBezTo>
                      <a:pt x="0" y="2"/>
                      <a:pt x="0" y="2"/>
                      <a:pt x="0" y="2"/>
                    </a:cubicBezTo>
                    <a:cubicBezTo>
                      <a:pt x="1" y="4"/>
                      <a:pt x="1" y="4"/>
                      <a:pt x="1" y="4"/>
                    </a:cubicBezTo>
                    <a:cubicBezTo>
                      <a:pt x="1" y="4"/>
                      <a:pt x="1" y="4"/>
                      <a:pt x="0" y="3"/>
                    </a:cubicBezTo>
                    <a:cubicBezTo>
                      <a:pt x="1" y="4"/>
                      <a:pt x="1" y="5"/>
                      <a:pt x="1" y="5"/>
                    </a:cubicBezTo>
                    <a:cubicBezTo>
                      <a:pt x="1" y="5"/>
                      <a:pt x="1" y="5"/>
                      <a:pt x="1" y="6"/>
                    </a:cubicBezTo>
                    <a:cubicBezTo>
                      <a:pt x="2" y="7"/>
                      <a:pt x="1" y="5"/>
                      <a:pt x="1"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1" name="Freeform 2168"/>
              <p:cNvSpPr/>
              <p:nvPr/>
            </p:nvSpPr>
            <p:spPr bwMode="auto">
              <a:xfrm>
                <a:off x="450" y="3104"/>
                <a:ext cx="3" cy="3"/>
              </a:xfrm>
              <a:custGeom>
                <a:avLst/>
                <a:gdLst>
                  <a:gd name="T0" fmla="*/ 3 w 3"/>
                  <a:gd name="T1" fmla="*/ 3 h 3"/>
                  <a:gd name="T2" fmla="*/ 0 w 3"/>
                  <a:gd name="T3" fmla="*/ 0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lnTo>
                      <a:pt x="0" y="0"/>
                    </a:lnTo>
                    <a:lnTo>
                      <a:pt x="0" y="0"/>
                    </a:ln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2" name="Freeform 2169"/>
              <p:cNvSpPr/>
              <p:nvPr/>
            </p:nvSpPr>
            <p:spPr bwMode="auto">
              <a:xfrm>
                <a:off x="448" y="3097"/>
                <a:ext cx="2"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3" name="Freeform 2170"/>
              <p:cNvSpPr/>
              <p:nvPr/>
            </p:nvSpPr>
            <p:spPr bwMode="auto">
              <a:xfrm>
                <a:off x="453" y="3104"/>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4" name="Freeform 2171"/>
              <p:cNvSpPr/>
              <p:nvPr/>
            </p:nvSpPr>
            <p:spPr bwMode="auto">
              <a:xfrm>
                <a:off x="450" y="3095"/>
                <a:ext cx="5" cy="7"/>
              </a:xfrm>
              <a:custGeom>
                <a:avLst/>
                <a:gdLst>
                  <a:gd name="T0" fmla="*/ 0 w 2"/>
                  <a:gd name="T1" fmla="*/ 0 h 3"/>
                  <a:gd name="T2" fmla="*/ 0 w 2"/>
                  <a:gd name="T3" fmla="*/ 0 h 3"/>
                  <a:gd name="T4" fmla="*/ 1 w 2"/>
                  <a:gd name="T5" fmla="*/ 3 h 3"/>
                  <a:gd name="T6" fmla="*/ 1 w 2"/>
                  <a:gd name="T7" fmla="*/ 1 h 3"/>
                  <a:gd name="T8" fmla="*/ 1 w 2"/>
                  <a:gd name="T9" fmla="*/ 1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cubicBezTo>
                      <a:pt x="0" y="0"/>
                      <a:pt x="1" y="1"/>
                      <a:pt x="0" y="0"/>
                    </a:cubicBezTo>
                    <a:cubicBezTo>
                      <a:pt x="1" y="3"/>
                      <a:pt x="1" y="3"/>
                      <a:pt x="1" y="3"/>
                    </a:cubicBezTo>
                    <a:cubicBezTo>
                      <a:pt x="2" y="3"/>
                      <a:pt x="1" y="1"/>
                      <a:pt x="1" y="1"/>
                    </a:cubicBezTo>
                    <a:cubicBezTo>
                      <a:pt x="1" y="2"/>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5" name="Freeform 2172"/>
              <p:cNvSpPr/>
              <p:nvPr/>
            </p:nvSpPr>
            <p:spPr bwMode="auto">
              <a:xfrm>
                <a:off x="453" y="3093"/>
                <a:ext cx="9" cy="14"/>
              </a:xfrm>
              <a:custGeom>
                <a:avLst/>
                <a:gdLst>
                  <a:gd name="T0" fmla="*/ 1 w 4"/>
                  <a:gd name="T1" fmla="*/ 4 h 6"/>
                  <a:gd name="T2" fmla="*/ 1 w 4"/>
                  <a:gd name="T3" fmla="*/ 4 h 6"/>
                  <a:gd name="T4" fmla="*/ 2 w 4"/>
                  <a:gd name="T5" fmla="*/ 4 h 6"/>
                  <a:gd name="T6" fmla="*/ 2 w 4"/>
                  <a:gd name="T7" fmla="*/ 5 h 6"/>
                  <a:gd name="T8" fmla="*/ 2 w 4"/>
                  <a:gd name="T9" fmla="*/ 4 h 6"/>
                  <a:gd name="T10" fmla="*/ 2 w 4"/>
                  <a:gd name="T11" fmla="*/ 4 h 6"/>
                  <a:gd name="T12" fmla="*/ 1 w 4"/>
                  <a:gd name="T13" fmla="*/ 3 h 6"/>
                  <a:gd name="T14" fmla="*/ 3 w 4"/>
                  <a:gd name="T15" fmla="*/ 4 h 6"/>
                  <a:gd name="T16" fmla="*/ 1 w 4"/>
                  <a:gd name="T17" fmla="*/ 2 h 6"/>
                  <a:gd name="T18" fmla="*/ 2 w 4"/>
                  <a:gd name="T19" fmla="*/ 3 h 6"/>
                  <a:gd name="T20" fmla="*/ 2 w 4"/>
                  <a:gd name="T21" fmla="*/ 3 h 6"/>
                  <a:gd name="T22" fmla="*/ 2 w 4"/>
                  <a:gd name="T23" fmla="*/ 3 h 6"/>
                  <a:gd name="T24" fmla="*/ 3 w 4"/>
                  <a:gd name="T25" fmla="*/ 4 h 6"/>
                  <a:gd name="T26" fmla="*/ 3 w 4"/>
                  <a:gd name="T27" fmla="*/ 4 h 6"/>
                  <a:gd name="T28" fmla="*/ 3 w 4"/>
                  <a:gd name="T29" fmla="*/ 4 h 6"/>
                  <a:gd name="T30" fmla="*/ 3 w 4"/>
                  <a:gd name="T31" fmla="*/ 3 h 6"/>
                  <a:gd name="T32" fmla="*/ 4 w 4"/>
                  <a:gd name="T33" fmla="*/ 4 h 6"/>
                  <a:gd name="T34" fmla="*/ 2 w 4"/>
                  <a:gd name="T35" fmla="*/ 2 h 6"/>
                  <a:gd name="T36" fmla="*/ 3 w 4"/>
                  <a:gd name="T37" fmla="*/ 2 h 6"/>
                  <a:gd name="T38" fmla="*/ 4 w 4"/>
                  <a:gd name="T39" fmla="*/ 3 h 6"/>
                  <a:gd name="T40" fmla="*/ 3 w 4"/>
                  <a:gd name="T41" fmla="*/ 2 h 6"/>
                  <a:gd name="T42" fmla="*/ 4 w 4"/>
                  <a:gd name="T43" fmla="*/ 4 h 6"/>
                  <a:gd name="T44" fmla="*/ 3 w 4"/>
                  <a:gd name="T45" fmla="*/ 2 h 6"/>
                  <a:gd name="T46" fmla="*/ 3 w 4"/>
                  <a:gd name="T47" fmla="*/ 2 h 6"/>
                  <a:gd name="T48" fmla="*/ 2 w 4"/>
                  <a:gd name="T49" fmla="*/ 0 h 6"/>
                  <a:gd name="T50" fmla="*/ 2 w 4"/>
                  <a:gd name="T51" fmla="*/ 1 h 6"/>
                  <a:gd name="T52" fmla="*/ 2 w 4"/>
                  <a:gd name="T53" fmla="*/ 2 h 6"/>
                  <a:gd name="T54" fmla="*/ 2 w 4"/>
                  <a:gd name="T55" fmla="*/ 1 h 6"/>
                  <a:gd name="T56" fmla="*/ 2 w 4"/>
                  <a:gd name="T57" fmla="*/ 2 h 6"/>
                  <a:gd name="T58" fmla="*/ 1 w 4"/>
                  <a:gd name="T59" fmla="*/ 1 h 6"/>
                  <a:gd name="T60" fmla="*/ 2 w 4"/>
                  <a:gd name="T61" fmla="*/ 2 h 6"/>
                  <a:gd name="T62" fmla="*/ 1 w 4"/>
                  <a:gd name="T63" fmla="*/ 1 h 6"/>
                  <a:gd name="T64" fmla="*/ 0 w 4"/>
                  <a:gd name="T65" fmla="*/ 2 h 6"/>
                  <a:gd name="T66" fmla="*/ 1 w 4"/>
                  <a:gd name="T67" fmla="*/ 3 h 6"/>
                  <a:gd name="T68" fmla="*/ 1 w 4"/>
                  <a:gd name="T69" fmla="*/ 3 h 6"/>
                  <a:gd name="T70" fmla="*/ 1 w 4"/>
                  <a:gd name="T71" fmla="*/ 4 h 6"/>
                  <a:gd name="T72" fmla="*/ 0 w 4"/>
                  <a:gd name="T73" fmla="*/ 2 h 6"/>
                  <a:gd name="T74" fmla="*/ 0 w 4"/>
                  <a:gd name="T75" fmla="*/ 2 h 6"/>
                  <a:gd name="T76" fmla="*/ 0 w 4"/>
                  <a:gd name="T77" fmla="*/ 2 h 6"/>
                  <a:gd name="T78" fmla="*/ 0 w 4"/>
                  <a:gd name="T79" fmla="*/ 2 h 6"/>
                  <a:gd name="T80" fmla="*/ 1 w 4"/>
                  <a:gd name="T81" fmla="*/ 5 h 6"/>
                  <a:gd name="T82" fmla="*/ 2 w 4"/>
                  <a:gd name="T83" fmla="*/ 5 h 6"/>
                  <a:gd name="T84" fmla="*/ 1 w 4"/>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6">
                    <a:moveTo>
                      <a:pt x="1" y="4"/>
                    </a:moveTo>
                    <a:cubicBezTo>
                      <a:pt x="1" y="4"/>
                      <a:pt x="1" y="3"/>
                      <a:pt x="1" y="4"/>
                    </a:cubicBezTo>
                    <a:cubicBezTo>
                      <a:pt x="2" y="4"/>
                      <a:pt x="2" y="4"/>
                      <a:pt x="2" y="4"/>
                    </a:cubicBezTo>
                    <a:cubicBezTo>
                      <a:pt x="2" y="5"/>
                      <a:pt x="2" y="4"/>
                      <a:pt x="2" y="5"/>
                    </a:cubicBezTo>
                    <a:cubicBezTo>
                      <a:pt x="2" y="4"/>
                      <a:pt x="2" y="4"/>
                      <a:pt x="2" y="4"/>
                    </a:cubicBezTo>
                    <a:cubicBezTo>
                      <a:pt x="2" y="4"/>
                      <a:pt x="1" y="3"/>
                      <a:pt x="2" y="4"/>
                    </a:cubicBezTo>
                    <a:cubicBezTo>
                      <a:pt x="2" y="3"/>
                      <a:pt x="2" y="3"/>
                      <a:pt x="1" y="3"/>
                    </a:cubicBezTo>
                    <a:cubicBezTo>
                      <a:pt x="2" y="4"/>
                      <a:pt x="2" y="4"/>
                      <a:pt x="3" y="4"/>
                    </a:cubicBezTo>
                    <a:cubicBezTo>
                      <a:pt x="2" y="4"/>
                      <a:pt x="2" y="3"/>
                      <a:pt x="1" y="2"/>
                    </a:cubicBezTo>
                    <a:cubicBezTo>
                      <a:pt x="2" y="3"/>
                      <a:pt x="1" y="2"/>
                      <a:pt x="2" y="3"/>
                    </a:cubicBezTo>
                    <a:cubicBezTo>
                      <a:pt x="2" y="3"/>
                      <a:pt x="2" y="3"/>
                      <a:pt x="2" y="3"/>
                    </a:cubicBezTo>
                    <a:cubicBezTo>
                      <a:pt x="3" y="4"/>
                      <a:pt x="2" y="3"/>
                      <a:pt x="2" y="3"/>
                    </a:cubicBezTo>
                    <a:cubicBezTo>
                      <a:pt x="3" y="4"/>
                      <a:pt x="3" y="4"/>
                      <a:pt x="3" y="4"/>
                    </a:cubicBezTo>
                    <a:cubicBezTo>
                      <a:pt x="3" y="4"/>
                      <a:pt x="2" y="3"/>
                      <a:pt x="3" y="4"/>
                    </a:cubicBezTo>
                    <a:cubicBezTo>
                      <a:pt x="3" y="4"/>
                      <a:pt x="3" y="4"/>
                      <a:pt x="3" y="4"/>
                    </a:cubicBezTo>
                    <a:cubicBezTo>
                      <a:pt x="3" y="3"/>
                      <a:pt x="3" y="4"/>
                      <a:pt x="3" y="3"/>
                    </a:cubicBezTo>
                    <a:cubicBezTo>
                      <a:pt x="4" y="4"/>
                      <a:pt x="4" y="4"/>
                      <a:pt x="4" y="4"/>
                    </a:cubicBezTo>
                    <a:cubicBezTo>
                      <a:pt x="3" y="3"/>
                      <a:pt x="3" y="4"/>
                      <a:pt x="2" y="2"/>
                    </a:cubicBezTo>
                    <a:cubicBezTo>
                      <a:pt x="4" y="4"/>
                      <a:pt x="2" y="1"/>
                      <a:pt x="3" y="2"/>
                    </a:cubicBezTo>
                    <a:cubicBezTo>
                      <a:pt x="3" y="3"/>
                      <a:pt x="3" y="2"/>
                      <a:pt x="4" y="3"/>
                    </a:cubicBezTo>
                    <a:cubicBezTo>
                      <a:pt x="3" y="2"/>
                      <a:pt x="3" y="3"/>
                      <a:pt x="3" y="2"/>
                    </a:cubicBezTo>
                    <a:cubicBezTo>
                      <a:pt x="4" y="3"/>
                      <a:pt x="3" y="2"/>
                      <a:pt x="4" y="4"/>
                    </a:cubicBezTo>
                    <a:cubicBezTo>
                      <a:pt x="3" y="2"/>
                      <a:pt x="3" y="2"/>
                      <a:pt x="3" y="2"/>
                    </a:cubicBezTo>
                    <a:cubicBezTo>
                      <a:pt x="4" y="2"/>
                      <a:pt x="4" y="2"/>
                      <a:pt x="3" y="2"/>
                    </a:cubicBezTo>
                    <a:cubicBezTo>
                      <a:pt x="3" y="2"/>
                      <a:pt x="2" y="0"/>
                      <a:pt x="2" y="0"/>
                    </a:cubicBezTo>
                    <a:cubicBezTo>
                      <a:pt x="2" y="1"/>
                      <a:pt x="2" y="1"/>
                      <a:pt x="2" y="1"/>
                    </a:cubicBezTo>
                    <a:cubicBezTo>
                      <a:pt x="3" y="2"/>
                      <a:pt x="2" y="1"/>
                      <a:pt x="2" y="2"/>
                    </a:cubicBezTo>
                    <a:cubicBezTo>
                      <a:pt x="2" y="1"/>
                      <a:pt x="2" y="1"/>
                      <a:pt x="2" y="1"/>
                    </a:cubicBezTo>
                    <a:cubicBezTo>
                      <a:pt x="2" y="1"/>
                      <a:pt x="2" y="2"/>
                      <a:pt x="2" y="2"/>
                    </a:cubicBezTo>
                    <a:cubicBezTo>
                      <a:pt x="2" y="2"/>
                      <a:pt x="2" y="1"/>
                      <a:pt x="1" y="1"/>
                    </a:cubicBezTo>
                    <a:cubicBezTo>
                      <a:pt x="1" y="1"/>
                      <a:pt x="2" y="1"/>
                      <a:pt x="2" y="2"/>
                    </a:cubicBezTo>
                    <a:cubicBezTo>
                      <a:pt x="1" y="1"/>
                      <a:pt x="1" y="1"/>
                      <a:pt x="1" y="1"/>
                    </a:cubicBezTo>
                    <a:cubicBezTo>
                      <a:pt x="1" y="1"/>
                      <a:pt x="1" y="2"/>
                      <a:pt x="0" y="2"/>
                    </a:cubicBezTo>
                    <a:cubicBezTo>
                      <a:pt x="1" y="3"/>
                      <a:pt x="1" y="3"/>
                      <a:pt x="1" y="3"/>
                    </a:cubicBezTo>
                    <a:cubicBezTo>
                      <a:pt x="1" y="2"/>
                      <a:pt x="2" y="5"/>
                      <a:pt x="1" y="3"/>
                    </a:cubicBezTo>
                    <a:cubicBezTo>
                      <a:pt x="1" y="4"/>
                      <a:pt x="1" y="4"/>
                      <a:pt x="1" y="4"/>
                    </a:cubicBezTo>
                    <a:cubicBezTo>
                      <a:pt x="1" y="3"/>
                      <a:pt x="0" y="2"/>
                      <a:pt x="0" y="2"/>
                    </a:cubicBezTo>
                    <a:cubicBezTo>
                      <a:pt x="0" y="2"/>
                      <a:pt x="0" y="2"/>
                      <a:pt x="0" y="2"/>
                    </a:cubicBezTo>
                    <a:cubicBezTo>
                      <a:pt x="0" y="2"/>
                      <a:pt x="0" y="2"/>
                      <a:pt x="0" y="2"/>
                    </a:cubicBezTo>
                    <a:cubicBezTo>
                      <a:pt x="1" y="3"/>
                      <a:pt x="0" y="3"/>
                      <a:pt x="0" y="2"/>
                    </a:cubicBezTo>
                    <a:cubicBezTo>
                      <a:pt x="0" y="3"/>
                      <a:pt x="1" y="4"/>
                      <a:pt x="1" y="5"/>
                    </a:cubicBezTo>
                    <a:cubicBezTo>
                      <a:pt x="1" y="3"/>
                      <a:pt x="2" y="6"/>
                      <a:pt x="2" y="5"/>
                    </a:cubicBezTo>
                    <a:cubicBezTo>
                      <a:pt x="2" y="5"/>
                      <a:pt x="2" y="4"/>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6" name="Freeform 2173"/>
              <p:cNvSpPr/>
              <p:nvPr/>
            </p:nvSpPr>
            <p:spPr bwMode="auto">
              <a:xfrm>
                <a:off x="453" y="309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7" name="Freeform 2174"/>
              <p:cNvSpPr/>
              <p:nvPr/>
            </p:nvSpPr>
            <p:spPr bwMode="auto">
              <a:xfrm>
                <a:off x="460" y="30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28" name="Rectangle 2175"/>
              <p:cNvSpPr>
                <a:spLocks noChangeArrowheads="1"/>
              </p:cNvSpPr>
              <p:nvPr/>
            </p:nvSpPr>
            <p:spPr bwMode="auto">
              <a:xfrm>
                <a:off x="453" y="309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29" name="Rectangle 2176"/>
              <p:cNvSpPr>
                <a:spLocks noChangeArrowheads="1"/>
              </p:cNvSpPr>
              <p:nvPr/>
            </p:nvSpPr>
            <p:spPr bwMode="auto">
              <a:xfrm>
                <a:off x="455" y="31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0" name="Freeform 2177"/>
              <p:cNvSpPr/>
              <p:nvPr/>
            </p:nvSpPr>
            <p:spPr bwMode="auto">
              <a:xfrm>
                <a:off x="462" y="3097"/>
                <a:ext cx="2" cy="3"/>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lnTo>
                      <a:pt x="0" y="0"/>
                    </a:ln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1" name="Freeform 2178"/>
              <p:cNvSpPr/>
              <p:nvPr/>
            </p:nvSpPr>
            <p:spPr bwMode="auto">
              <a:xfrm>
                <a:off x="467" y="30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2" name="Freeform 2179"/>
              <p:cNvSpPr/>
              <p:nvPr/>
            </p:nvSpPr>
            <p:spPr bwMode="auto">
              <a:xfrm>
                <a:off x="457" y="3081"/>
                <a:ext cx="17" cy="19"/>
              </a:xfrm>
              <a:custGeom>
                <a:avLst/>
                <a:gdLst>
                  <a:gd name="T0" fmla="*/ 5 w 7"/>
                  <a:gd name="T1" fmla="*/ 2 h 8"/>
                  <a:gd name="T2" fmla="*/ 3 w 7"/>
                  <a:gd name="T3" fmla="*/ 1 h 8"/>
                  <a:gd name="T4" fmla="*/ 2 w 7"/>
                  <a:gd name="T5" fmla="*/ 1 h 8"/>
                  <a:gd name="T6" fmla="*/ 3 w 7"/>
                  <a:gd name="T7" fmla="*/ 2 h 8"/>
                  <a:gd name="T8" fmla="*/ 3 w 7"/>
                  <a:gd name="T9" fmla="*/ 2 h 8"/>
                  <a:gd name="T10" fmla="*/ 2 w 7"/>
                  <a:gd name="T11" fmla="*/ 2 h 8"/>
                  <a:gd name="T12" fmla="*/ 3 w 7"/>
                  <a:gd name="T13" fmla="*/ 3 h 8"/>
                  <a:gd name="T14" fmla="*/ 3 w 7"/>
                  <a:gd name="T15" fmla="*/ 3 h 8"/>
                  <a:gd name="T16" fmla="*/ 2 w 7"/>
                  <a:gd name="T17" fmla="*/ 3 h 8"/>
                  <a:gd name="T18" fmla="*/ 4 w 7"/>
                  <a:gd name="T19" fmla="*/ 5 h 8"/>
                  <a:gd name="T20" fmla="*/ 4 w 7"/>
                  <a:gd name="T21" fmla="*/ 5 h 8"/>
                  <a:gd name="T22" fmla="*/ 3 w 7"/>
                  <a:gd name="T23" fmla="*/ 5 h 8"/>
                  <a:gd name="T24" fmla="*/ 3 w 7"/>
                  <a:gd name="T25" fmla="*/ 5 h 8"/>
                  <a:gd name="T26" fmla="*/ 2 w 7"/>
                  <a:gd name="T27" fmla="*/ 5 h 8"/>
                  <a:gd name="T28" fmla="*/ 2 w 7"/>
                  <a:gd name="T29" fmla="*/ 5 h 8"/>
                  <a:gd name="T30" fmla="*/ 3 w 7"/>
                  <a:gd name="T31" fmla="*/ 6 h 8"/>
                  <a:gd name="T32" fmla="*/ 2 w 7"/>
                  <a:gd name="T33" fmla="*/ 5 h 8"/>
                  <a:gd name="T34" fmla="*/ 2 w 7"/>
                  <a:gd name="T35" fmla="*/ 6 h 8"/>
                  <a:gd name="T36" fmla="*/ 1 w 7"/>
                  <a:gd name="T37" fmla="*/ 6 h 8"/>
                  <a:gd name="T38" fmla="*/ 2 w 7"/>
                  <a:gd name="T39" fmla="*/ 6 h 8"/>
                  <a:gd name="T40" fmla="*/ 1 w 7"/>
                  <a:gd name="T41" fmla="*/ 6 h 8"/>
                  <a:gd name="T42" fmla="*/ 3 w 7"/>
                  <a:gd name="T43" fmla="*/ 8 h 8"/>
                  <a:gd name="T44" fmla="*/ 3 w 7"/>
                  <a:gd name="T45" fmla="*/ 8 h 8"/>
                  <a:gd name="T46" fmla="*/ 3 w 7"/>
                  <a:gd name="T47" fmla="*/ 7 h 8"/>
                  <a:gd name="T48" fmla="*/ 4 w 7"/>
                  <a:gd name="T49" fmla="*/ 8 h 8"/>
                  <a:gd name="T50" fmla="*/ 4 w 7"/>
                  <a:gd name="T51" fmla="*/ 7 h 8"/>
                  <a:gd name="T52" fmla="*/ 4 w 7"/>
                  <a:gd name="T53" fmla="*/ 7 h 8"/>
                  <a:gd name="T54" fmla="*/ 4 w 7"/>
                  <a:gd name="T55" fmla="*/ 7 h 8"/>
                  <a:gd name="T56" fmla="*/ 4 w 7"/>
                  <a:gd name="T57" fmla="*/ 7 h 8"/>
                  <a:gd name="T58" fmla="*/ 4 w 7"/>
                  <a:gd name="T59" fmla="*/ 6 h 8"/>
                  <a:gd name="T60" fmla="*/ 4 w 7"/>
                  <a:gd name="T61" fmla="*/ 6 h 8"/>
                  <a:gd name="T62" fmla="*/ 5 w 7"/>
                  <a:gd name="T63" fmla="*/ 6 h 8"/>
                  <a:gd name="T64" fmla="*/ 5 w 7"/>
                  <a:gd name="T65" fmla="*/ 6 h 8"/>
                  <a:gd name="T66" fmla="*/ 4 w 7"/>
                  <a:gd name="T67" fmla="*/ 5 h 8"/>
                  <a:gd name="T68" fmla="*/ 4 w 7"/>
                  <a:gd name="T69" fmla="*/ 5 h 8"/>
                  <a:gd name="T70" fmla="*/ 4 w 7"/>
                  <a:gd name="T71" fmla="*/ 4 h 8"/>
                  <a:gd name="T72" fmla="*/ 5 w 7"/>
                  <a:gd name="T73" fmla="*/ 4 h 8"/>
                  <a:gd name="T74" fmla="*/ 5 w 7"/>
                  <a:gd name="T75" fmla="*/ 3 h 8"/>
                  <a:gd name="T76" fmla="*/ 3 w 7"/>
                  <a:gd name="T77" fmla="*/ 3 h 8"/>
                  <a:gd name="T78" fmla="*/ 5 w 7"/>
                  <a:gd name="T7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8">
                    <a:moveTo>
                      <a:pt x="6" y="3"/>
                    </a:moveTo>
                    <a:cubicBezTo>
                      <a:pt x="6" y="3"/>
                      <a:pt x="5" y="3"/>
                      <a:pt x="5" y="2"/>
                    </a:cubicBezTo>
                    <a:cubicBezTo>
                      <a:pt x="5" y="2"/>
                      <a:pt x="5" y="2"/>
                      <a:pt x="5" y="2"/>
                    </a:cubicBezTo>
                    <a:cubicBezTo>
                      <a:pt x="5" y="2"/>
                      <a:pt x="4" y="2"/>
                      <a:pt x="3" y="1"/>
                    </a:cubicBezTo>
                    <a:cubicBezTo>
                      <a:pt x="4" y="1"/>
                      <a:pt x="4" y="1"/>
                      <a:pt x="4" y="1"/>
                    </a:cubicBezTo>
                    <a:cubicBezTo>
                      <a:pt x="4" y="2"/>
                      <a:pt x="3" y="1"/>
                      <a:pt x="2" y="1"/>
                    </a:cubicBezTo>
                    <a:cubicBezTo>
                      <a:pt x="3" y="1"/>
                      <a:pt x="4" y="2"/>
                      <a:pt x="4" y="2"/>
                    </a:cubicBezTo>
                    <a:cubicBezTo>
                      <a:pt x="4" y="2"/>
                      <a:pt x="3" y="2"/>
                      <a:pt x="3" y="2"/>
                    </a:cubicBezTo>
                    <a:cubicBezTo>
                      <a:pt x="3" y="2"/>
                      <a:pt x="4" y="3"/>
                      <a:pt x="4" y="3"/>
                    </a:cubicBezTo>
                    <a:cubicBezTo>
                      <a:pt x="1" y="0"/>
                      <a:pt x="5" y="4"/>
                      <a:pt x="3" y="2"/>
                    </a:cubicBezTo>
                    <a:cubicBezTo>
                      <a:pt x="3" y="2"/>
                      <a:pt x="3" y="2"/>
                      <a:pt x="3" y="3"/>
                    </a:cubicBezTo>
                    <a:cubicBezTo>
                      <a:pt x="3" y="2"/>
                      <a:pt x="3" y="3"/>
                      <a:pt x="2" y="2"/>
                    </a:cubicBezTo>
                    <a:cubicBezTo>
                      <a:pt x="4" y="4"/>
                      <a:pt x="1" y="2"/>
                      <a:pt x="4" y="4"/>
                    </a:cubicBezTo>
                    <a:cubicBezTo>
                      <a:pt x="3" y="3"/>
                      <a:pt x="4" y="4"/>
                      <a:pt x="3" y="3"/>
                    </a:cubicBezTo>
                    <a:cubicBezTo>
                      <a:pt x="3" y="3"/>
                      <a:pt x="3" y="3"/>
                      <a:pt x="3" y="3"/>
                    </a:cubicBezTo>
                    <a:cubicBezTo>
                      <a:pt x="2" y="3"/>
                      <a:pt x="4" y="4"/>
                      <a:pt x="3" y="3"/>
                    </a:cubicBezTo>
                    <a:cubicBezTo>
                      <a:pt x="2" y="3"/>
                      <a:pt x="3" y="4"/>
                      <a:pt x="4" y="4"/>
                    </a:cubicBezTo>
                    <a:cubicBezTo>
                      <a:pt x="3" y="4"/>
                      <a:pt x="3" y="4"/>
                      <a:pt x="2" y="3"/>
                    </a:cubicBezTo>
                    <a:cubicBezTo>
                      <a:pt x="3" y="4"/>
                      <a:pt x="3" y="4"/>
                      <a:pt x="3" y="4"/>
                    </a:cubicBezTo>
                    <a:cubicBezTo>
                      <a:pt x="3" y="4"/>
                      <a:pt x="4" y="4"/>
                      <a:pt x="4" y="5"/>
                    </a:cubicBezTo>
                    <a:cubicBezTo>
                      <a:pt x="4" y="5"/>
                      <a:pt x="5" y="6"/>
                      <a:pt x="5" y="6"/>
                    </a:cubicBezTo>
                    <a:cubicBezTo>
                      <a:pt x="3" y="5"/>
                      <a:pt x="5" y="6"/>
                      <a:pt x="4" y="5"/>
                    </a:cubicBezTo>
                    <a:cubicBezTo>
                      <a:pt x="3" y="4"/>
                      <a:pt x="3" y="4"/>
                      <a:pt x="3" y="4"/>
                    </a:cubicBezTo>
                    <a:cubicBezTo>
                      <a:pt x="2" y="4"/>
                      <a:pt x="2" y="4"/>
                      <a:pt x="3" y="5"/>
                    </a:cubicBezTo>
                    <a:cubicBezTo>
                      <a:pt x="3" y="4"/>
                      <a:pt x="2" y="4"/>
                      <a:pt x="2" y="4"/>
                    </a:cubicBezTo>
                    <a:cubicBezTo>
                      <a:pt x="2" y="3"/>
                      <a:pt x="3" y="5"/>
                      <a:pt x="3" y="5"/>
                    </a:cubicBezTo>
                    <a:cubicBezTo>
                      <a:pt x="2" y="4"/>
                      <a:pt x="2" y="4"/>
                      <a:pt x="2" y="4"/>
                    </a:cubicBezTo>
                    <a:cubicBezTo>
                      <a:pt x="3" y="5"/>
                      <a:pt x="2" y="4"/>
                      <a:pt x="2" y="5"/>
                    </a:cubicBezTo>
                    <a:cubicBezTo>
                      <a:pt x="3" y="5"/>
                      <a:pt x="3" y="5"/>
                      <a:pt x="3" y="5"/>
                    </a:cubicBezTo>
                    <a:cubicBezTo>
                      <a:pt x="1" y="4"/>
                      <a:pt x="3" y="6"/>
                      <a:pt x="2" y="5"/>
                    </a:cubicBezTo>
                    <a:cubicBezTo>
                      <a:pt x="3" y="6"/>
                      <a:pt x="3" y="7"/>
                      <a:pt x="3" y="7"/>
                    </a:cubicBezTo>
                    <a:cubicBezTo>
                      <a:pt x="3" y="6"/>
                      <a:pt x="3" y="6"/>
                      <a:pt x="3" y="6"/>
                    </a:cubicBezTo>
                    <a:cubicBezTo>
                      <a:pt x="3" y="7"/>
                      <a:pt x="2" y="5"/>
                      <a:pt x="1" y="4"/>
                    </a:cubicBezTo>
                    <a:cubicBezTo>
                      <a:pt x="2" y="5"/>
                      <a:pt x="1" y="5"/>
                      <a:pt x="2" y="5"/>
                    </a:cubicBezTo>
                    <a:cubicBezTo>
                      <a:pt x="1" y="5"/>
                      <a:pt x="1" y="5"/>
                      <a:pt x="1" y="5"/>
                    </a:cubicBezTo>
                    <a:cubicBezTo>
                      <a:pt x="1" y="5"/>
                      <a:pt x="3" y="7"/>
                      <a:pt x="2" y="6"/>
                    </a:cubicBezTo>
                    <a:cubicBezTo>
                      <a:pt x="1" y="5"/>
                      <a:pt x="1" y="5"/>
                      <a:pt x="1" y="5"/>
                    </a:cubicBezTo>
                    <a:cubicBezTo>
                      <a:pt x="1" y="5"/>
                      <a:pt x="0" y="5"/>
                      <a:pt x="1" y="6"/>
                    </a:cubicBezTo>
                    <a:cubicBezTo>
                      <a:pt x="1" y="7"/>
                      <a:pt x="2" y="8"/>
                      <a:pt x="3" y="8"/>
                    </a:cubicBezTo>
                    <a:cubicBezTo>
                      <a:pt x="3" y="8"/>
                      <a:pt x="2" y="7"/>
                      <a:pt x="2" y="6"/>
                    </a:cubicBezTo>
                    <a:cubicBezTo>
                      <a:pt x="2" y="7"/>
                      <a:pt x="2" y="7"/>
                      <a:pt x="2" y="7"/>
                    </a:cubicBezTo>
                    <a:cubicBezTo>
                      <a:pt x="2" y="6"/>
                      <a:pt x="2" y="6"/>
                      <a:pt x="1" y="6"/>
                    </a:cubicBezTo>
                    <a:cubicBezTo>
                      <a:pt x="1" y="5"/>
                      <a:pt x="2" y="6"/>
                      <a:pt x="2" y="6"/>
                    </a:cubicBezTo>
                    <a:cubicBezTo>
                      <a:pt x="2" y="7"/>
                      <a:pt x="2" y="7"/>
                      <a:pt x="3" y="8"/>
                    </a:cubicBezTo>
                    <a:cubicBezTo>
                      <a:pt x="3" y="7"/>
                      <a:pt x="3" y="7"/>
                      <a:pt x="3" y="7"/>
                    </a:cubicBezTo>
                    <a:cubicBezTo>
                      <a:pt x="3" y="8"/>
                      <a:pt x="3" y="7"/>
                      <a:pt x="3" y="8"/>
                    </a:cubicBezTo>
                    <a:cubicBezTo>
                      <a:pt x="2" y="7"/>
                      <a:pt x="4" y="8"/>
                      <a:pt x="4" y="8"/>
                    </a:cubicBezTo>
                    <a:cubicBezTo>
                      <a:pt x="3" y="7"/>
                      <a:pt x="3" y="7"/>
                      <a:pt x="3" y="7"/>
                    </a:cubicBezTo>
                    <a:cubicBezTo>
                      <a:pt x="3" y="7"/>
                      <a:pt x="3" y="7"/>
                      <a:pt x="3" y="7"/>
                    </a:cubicBezTo>
                    <a:cubicBezTo>
                      <a:pt x="4" y="7"/>
                      <a:pt x="3" y="7"/>
                      <a:pt x="4" y="8"/>
                    </a:cubicBezTo>
                    <a:cubicBezTo>
                      <a:pt x="4" y="7"/>
                      <a:pt x="3" y="6"/>
                      <a:pt x="3" y="6"/>
                    </a:cubicBezTo>
                    <a:cubicBezTo>
                      <a:pt x="4" y="7"/>
                      <a:pt x="3" y="6"/>
                      <a:pt x="4" y="7"/>
                    </a:cubicBezTo>
                    <a:cubicBezTo>
                      <a:pt x="3" y="6"/>
                      <a:pt x="4" y="7"/>
                      <a:pt x="4" y="6"/>
                    </a:cubicBezTo>
                    <a:cubicBezTo>
                      <a:pt x="3" y="6"/>
                      <a:pt x="4" y="6"/>
                      <a:pt x="4" y="7"/>
                    </a:cubicBezTo>
                    <a:cubicBezTo>
                      <a:pt x="4" y="7"/>
                      <a:pt x="4" y="7"/>
                      <a:pt x="4" y="7"/>
                    </a:cubicBezTo>
                    <a:cubicBezTo>
                      <a:pt x="4" y="7"/>
                      <a:pt x="4" y="7"/>
                      <a:pt x="4" y="7"/>
                    </a:cubicBezTo>
                    <a:cubicBezTo>
                      <a:pt x="4" y="7"/>
                      <a:pt x="4" y="7"/>
                      <a:pt x="4" y="7"/>
                    </a:cubicBezTo>
                    <a:cubicBezTo>
                      <a:pt x="4" y="7"/>
                      <a:pt x="4" y="6"/>
                      <a:pt x="4" y="7"/>
                    </a:cubicBezTo>
                    <a:cubicBezTo>
                      <a:pt x="5" y="7"/>
                      <a:pt x="5" y="7"/>
                      <a:pt x="5" y="7"/>
                    </a:cubicBezTo>
                    <a:cubicBezTo>
                      <a:pt x="5" y="7"/>
                      <a:pt x="3" y="5"/>
                      <a:pt x="4" y="6"/>
                    </a:cubicBezTo>
                    <a:cubicBezTo>
                      <a:pt x="4" y="6"/>
                      <a:pt x="4" y="6"/>
                      <a:pt x="3" y="5"/>
                    </a:cubicBezTo>
                    <a:cubicBezTo>
                      <a:pt x="3" y="5"/>
                      <a:pt x="4" y="6"/>
                      <a:pt x="4" y="6"/>
                    </a:cubicBezTo>
                    <a:cubicBezTo>
                      <a:pt x="3" y="5"/>
                      <a:pt x="4" y="6"/>
                      <a:pt x="4" y="5"/>
                    </a:cubicBezTo>
                    <a:cubicBezTo>
                      <a:pt x="5" y="6"/>
                      <a:pt x="4" y="5"/>
                      <a:pt x="5" y="6"/>
                    </a:cubicBezTo>
                    <a:cubicBezTo>
                      <a:pt x="5" y="7"/>
                      <a:pt x="4" y="5"/>
                      <a:pt x="5" y="6"/>
                    </a:cubicBezTo>
                    <a:cubicBezTo>
                      <a:pt x="5" y="6"/>
                      <a:pt x="5" y="6"/>
                      <a:pt x="5" y="6"/>
                    </a:cubicBezTo>
                    <a:cubicBezTo>
                      <a:pt x="5" y="6"/>
                      <a:pt x="4" y="5"/>
                      <a:pt x="5" y="6"/>
                    </a:cubicBezTo>
                    <a:cubicBezTo>
                      <a:pt x="4" y="5"/>
                      <a:pt x="4" y="5"/>
                      <a:pt x="4" y="5"/>
                    </a:cubicBezTo>
                    <a:cubicBezTo>
                      <a:pt x="5" y="5"/>
                      <a:pt x="5" y="5"/>
                      <a:pt x="5" y="6"/>
                    </a:cubicBezTo>
                    <a:cubicBezTo>
                      <a:pt x="4" y="5"/>
                      <a:pt x="4" y="5"/>
                      <a:pt x="4" y="5"/>
                    </a:cubicBezTo>
                    <a:cubicBezTo>
                      <a:pt x="6" y="6"/>
                      <a:pt x="5" y="4"/>
                      <a:pt x="4" y="3"/>
                    </a:cubicBezTo>
                    <a:cubicBezTo>
                      <a:pt x="4" y="4"/>
                      <a:pt x="4" y="4"/>
                      <a:pt x="4" y="4"/>
                    </a:cubicBezTo>
                    <a:cubicBezTo>
                      <a:pt x="5" y="4"/>
                      <a:pt x="5" y="4"/>
                      <a:pt x="5" y="4"/>
                    </a:cubicBezTo>
                    <a:cubicBezTo>
                      <a:pt x="5" y="4"/>
                      <a:pt x="6" y="5"/>
                      <a:pt x="5" y="4"/>
                    </a:cubicBezTo>
                    <a:cubicBezTo>
                      <a:pt x="4" y="4"/>
                      <a:pt x="5" y="4"/>
                      <a:pt x="6" y="5"/>
                    </a:cubicBezTo>
                    <a:cubicBezTo>
                      <a:pt x="4" y="3"/>
                      <a:pt x="7" y="5"/>
                      <a:pt x="5" y="3"/>
                    </a:cubicBezTo>
                    <a:cubicBezTo>
                      <a:pt x="5" y="3"/>
                      <a:pt x="4" y="3"/>
                      <a:pt x="4" y="3"/>
                    </a:cubicBezTo>
                    <a:cubicBezTo>
                      <a:pt x="4" y="3"/>
                      <a:pt x="3" y="3"/>
                      <a:pt x="3" y="3"/>
                    </a:cubicBezTo>
                    <a:cubicBezTo>
                      <a:pt x="3" y="2"/>
                      <a:pt x="4" y="3"/>
                      <a:pt x="4" y="3"/>
                    </a:cubicBezTo>
                    <a:cubicBezTo>
                      <a:pt x="5" y="4"/>
                      <a:pt x="5" y="4"/>
                      <a:pt x="5" y="4"/>
                    </a:cubicBezTo>
                    <a:cubicBezTo>
                      <a:pt x="7" y="5"/>
                      <a:pt x="3" y="2"/>
                      <a:pt x="6"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3" name="Freeform 2180"/>
              <p:cNvSpPr/>
              <p:nvPr/>
            </p:nvSpPr>
            <p:spPr bwMode="auto">
              <a:xfrm>
                <a:off x="469" y="3090"/>
                <a:ext cx="3" cy="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4" name="Rectangle 2181"/>
              <p:cNvSpPr>
                <a:spLocks noChangeArrowheads="1"/>
              </p:cNvSpPr>
              <p:nvPr/>
            </p:nvSpPr>
            <p:spPr bwMode="auto">
              <a:xfrm>
                <a:off x="469" y="3090"/>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5" name="Freeform 2182"/>
              <p:cNvSpPr/>
              <p:nvPr/>
            </p:nvSpPr>
            <p:spPr bwMode="auto">
              <a:xfrm>
                <a:off x="469" y="3088"/>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6" name="Rectangle 2183"/>
              <p:cNvSpPr>
                <a:spLocks noChangeArrowheads="1"/>
              </p:cNvSpPr>
              <p:nvPr/>
            </p:nvSpPr>
            <p:spPr bwMode="auto">
              <a:xfrm>
                <a:off x="469" y="30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37" name="Freeform 2184"/>
              <p:cNvSpPr/>
              <p:nvPr/>
            </p:nvSpPr>
            <p:spPr bwMode="auto">
              <a:xfrm>
                <a:off x="460" y="3076"/>
                <a:ext cx="14" cy="9"/>
              </a:xfrm>
              <a:custGeom>
                <a:avLst/>
                <a:gdLst>
                  <a:gd name="T0" fmla="*/ 4 w 6"/>
                  <a:gd name="T1" fmla="*/ 1 h 4"/>
                  <a:gd name="T2" fmla="*/ 3 w 6"/>
                  <a:gd name="T3" fmla="*/ 1 h 4"/>
                  <a:gd name="T4" fmla="*/ 4 w 6"/>
                  <a:gd name="T5" fmla="*/ 1 h 4"/>
                  <a:gd name="T6" fmla="*/ 2 w 6"/>
                  <a:gd name="T7" fmla="*/ 0 h 4"/>
                  <a:gd name="T8" fmla="*/ 3 w 6"/>
                  <a:gd name="T9" fmla="*/ 2 h 4"/>
                  <a:gd name="T10" fmla="*/ 2 w 6"/>
                  <a:gd name="T11" fmla="*/ 1 h 4"/>
                  <a:gd name="T12" fmla="*/ 3 w 6"/>
                  <a:gd name="T13" fmla="*/ 2 h 4"/>
                  <a:gd name="T14" fmla="*/ 2 w 6"/>
                  <a:gd name="T15" fmla="*/ 2 h 4"/>
                  <a:gd name="T16" fmla="*/ 2 w 6"/>
                  <a:gd name="T17" fmla="*/ 2 h 4"/>
                  <a:gd name="T18" fmla="*/ 3 w 6"/>
                  <a:gd name="T19" fmla="*/ 2 h 4"/>
                  <a:gd name="T20" fmla="*/ 2 w 6"/>
                  <a:gd name="T21" fmla="*/ 2 h 4"/>
                  <a:gd name="T22" fmla="*/ 2 w 6"/>
                  <a:gd name="T23" fmla="*/ 3 h 4"/>
                  <a:gd name="T24" fmla="*/ 3 w 6"/>
                  <a:gd name="T25" fmla="*/ 3 h 4"/>
                  <a:gd name="T26" fmla="*/ 2 w 6"/>
                  <a:gd name="T27" fmla="*/ 3 h 4"/>
                  <a:gd name="T28" fmla="*/ 3 w 6"/>
                  <a:gd name="T29" fmla="*/ 3 h 4"/>
                  <a:gd name="T30" fmla="*/ 2 w 6"/>
                  <a:gd name="T31" fmla="*/ 2 h 4"/>
                  <a:gd name="T32" fmla="*/ 3 w 6"/>
                  <a:gd name="T33" fmla="*/ 3 h 4"/>
                  <a:gd name="T34" fmla="*/ 4 w 6"/>
                  <a:gd name="T35" fmla="*/ 4 h 4"/>
                  <a:gd name="T36" fmla="*/ 3 w 6"/>
                  <a:gd name="T37" fmla="*/ 3 h 4"/>
                  <a:gd name="T38" fmla="*/ 3 w 6"/>
                  <a:gd name="T39" fmla="*/ 3 h 4"/>
                  <a:gd name="T40" fmla="*/ 3 w 6"/>
                  <a:gd name="T41" fmla="*/ 3 h 4"/>
                  <a:gd name="T42" fmla="*/ 4 w 6"/>
                  <a:gd name="T43" fmla="*/ 4 h 4"/>
                  <a:gd name="T44" fmla="*/ 5 w 6"/>
                  <a:gd name="T45" fmla="*/ 4 h 4"/>
                  <a:gd name="T46" fmla="*/ 5 w 6"/>
                  <a:gd name="T47" fmla="*/ 4 h 4"/>
                  <a:gd name="T48" fmla="*/ 5 w 6"/>
                  <a:gd name="T49" fmla="*/ 4 h 4"/>
                  <a:gd name="T50" fmla="*/ 4 w 6"/>
                  <a:gd name="T51" fmla="*/ 3 h 4"/>
                  <a:gd name="T52" fmla="*/ 3 w 6"/>
                  <a:gd name="T53" fmla="*/ 3 h 4"/>
                  <a:gd name="T54" fmla="*/ 3 w 6"/>
                  <a:gd name="T55" fmla="*/ 2 h 4"/>
                  <a:gd name="T56" fmla="*/ 4 w 6"/>
                  <a:gd name="T57" fmla="*/ 3 h 4"/>
                  <a:gd name="T58" fmla="*/ 3 w 6"/>
                  <a:gd name="T59" fmla="*/ 3 h 4"/>
                  <a:gd name="T60" fmla="*/ 5 w 6"/>
                  <a:gd name="T61" fmla="*/ 3 h 4"/>
                  <a:gd name="T62" fmla="*/ 3 w 6"/>
                  <a:gd name="T63" fmla="*/ 3 h 4"/>
                  <a:gd name="T64" fmla="*/ 4 w 6"/>
                  <a:gd name="T65" fmla="*/ 2 h 4"/>
                  <a:gd name="T66" fmla="*/ 4 w 6"/>
                  <a:gd name="T67" fmla="*/ 3 h 4"/>
                  <a:gd name="T68" fmla="*/ 3 w 6"/>
                  <a:gd name="T69" fmla="*/ 2 h 4"/>
                  <a:gd name="T70" fmla="*/ 4 w 6"/>
                  <a:gd name="T71" fmla="*/ 2 h 4"/>
                  <a:gd name="T72" fmla="*/ 3 w 6"/>
                  <a:gd name="T73" fmla="*/ 2 h 4"/>
                  <a:gd name="T74" fmla="*/ 4 w 6"/>
                  <a:gd name="T75" fmla="*/ 1 h 4"/>
                  <a:gd name="T76" fmla="*/ 4 w 6"/>
                  <a:gd name="T77" fmla="*/ 1 h 4"/>
                  <a:gd name="T78" fmla="*/ 2 w 6"/>
                  <a:gd name="T79" fmla="*/ 1 h 4"/>
                  <a:gd name="T80" fmla="*/ 4 w 6"/>
                  <a:gd name="T8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4">
                    <a:moveTo>
                      <a:pt x="4" y="1"/>
                    </a:moveTo>
                    <a:cubicBezTo>
                      <a:pt x="3" y="1"/>
                      <a:pt x="3" y="1"/>
                      <a:pt x="3" y="1"/>
                    </a:cubicBezTo>
                    <a:cubicBezTo>
                      <a:pt x="3" y="1"/>
                      <a:pt x="3" y="1"/>
                      <a:pt x="4" y="1"/>
                    </a:cubicBezTo>
                    <a:cubicBezTo>
                      <a:pt x="2" y="1"/>
                      <a:pt x="4" y="1"/>
                      <a:pt x="2" y="0"/>
                    </a:cubicBezTo>
                    <a:cubicBezTo>
                      <a:pt x="2" y="1"/>
                      <a:pt x="1" y="1"/>
                      <a:pt x="3" y="2"/>
                    </a:cubicBezTo>
                    <a:cubicBezTo>
                      <a:pt x="2" y="1"/>
                      <a:pt x="2" y="1"/>
                      <a:pt x="2" y="1"/>
                    </a:cubicBezTo>
                    <a:cubicBezTo>
                      <a:pt x="3" y="2"/>
                      <a:pt x="0" y="1"/>
                      <a:pt x="3" y="2"/>
                    </a:cubicBezTo>
                    <a:cubicBezTo>
                      <a:pt x="2" y="2"/>
                      <a:pt x="2" y="2"/>
                      <a:pt x="2" y="2"/>
                    </a:cubicBezTo>
                    <a:cubicBezTo>
                      <a:pt x="1" y="1"/>
                      <a:pt x="3" y="3"/>
                      <a:pt x="2" y="2"/>
                    </a:cubicBezTo>
                    <a:cubicBezTo>
                      <a:pt x="3" y="2"/>
                      <a:pt x="3" y="2"/>
                      <a:pt x="3" y="2"/>
                    </a:cubicBezTo>
                    <a:cubicBezTo>
                      <a:pt x="2" y="2"/>
                      <a:pt x="2" y="2"/>
                      <a:pt x="2" y="2"/>
                    </a:cubicBezTo>
                    <a:cubicBezTo>
                      <a:pt x="2" y="3"/>
                      <a:pt x="2" y="3"/>
                      <a:pt x="2" y="3"/>
                    </a:cubicBezTo>
                    <a:cubicBezTo>
                      <a:pt x="3" y="3"/>
                      <a:pt x="3" y="3"/>
                      <a:pt x="3" y="3"/>
                    </a:cubicBezTo>
                    <a:cubicBezTo>
                      <a:pt x="2" y="2"/>
                      <a:pt x="2" y="3"/>
                      <a:pt x="2" y="3"/>
                    </a:cubicBezTo>
                    <a:cubicBezTo>
                      <a:pt x="2" y="2"/>
                      <a:pt x="3" y="3"/>
                      <a:pt x="3" y="3"/>
                    </a:cubicBezTo>
                    <a:cubicBezTo>
                      <a:pt x="2" y="3"/>
                      <a:pt x="2" y="3"/>
                      <a:pt x="2" y="2"/>
                    </a:cubicBezTo>
                    <a:cubicBezTo>
                      <a:pt x="2" y="3"/>
                      <a:pt x="1" y="2"/>
                      <a:pt x="3" y="3"/>
                    </a:cubicBezTo>
                    <a:cubicBezTo>
                      <a:pt x="3" y="4"/>
                      <a:pt x="4" y="4"/>
                      <a:pt x="4" y="4"/>
                    </a:cubicBezTo>
                    <a:cubicBezTo>
                      <a:pt x="4" y="4"/>
                      <a:pt x="4" y="4"/>
                      <a:pt x="3" y="3"/>
                    </a:cubicBezTo>
                    <a:cubicBezTo>
                      <a:pt x="3" y="3"/>
                      <a:pt x="3" y="3"/>
                      <a:pt x="3" y="3"/>
                    </a:cubicBezTo>
                    <a:cubicBezTo>
                      <a:pt x="1" y="2"/>
                      <a:pt x="4" y="4"/>
                      <a:pt x="3" y="3"/>
                    </a:cubicBezTo>
                    <a:cubicBezTo>
                      <a:pt x="4" y="3"/>
                      <a:pt x="4" y="3"/>
                      <a:pt x="4" y="4"/>
                    </a:cubicBezTo>
                    <a:cubicBezTo>
                      <a:pt x="6" y="4"/>
                      <a:pt x="3" y="3"/>
                      <a:pt x="5" y="4"/>
                    </a:cubicBezTo>
                    <a:cubicBezTo>
                      <a:pt x="5" y="4"/>
                      <a:pt x="5" y="4"/>
                      <a:pt x="5" y="4"/>
                    </a:cubicBezTo>
                    <a:cubicBezTo>
                      <a:pt x="5" y="4"/>
                      <a:pt x="5" y="4"/>
                      <a:pt x="5" y="4"/>
                    </a:cubicBezTo>
                    <a:cubicBezTo>
                      <a:pt x="4" y="3"/>
                      <a:pt x="4" y="3"/>
                      <a:pt x="4" y="3"/>
                    </a:cubicBezTo>
                    <a:cubicBezTo>
                      <a:pt x="4" y="3"/>
                      <a:pt x="3" y="3"/>
                      <a:pt x="3" y="3"/>
                    </a:cubicBezTo>
                    <a:cubicBezTo>
                      <a:pt x="4" y="3"/>
                      <a:pt x="2" y="2"/>
                      <a:pt x="3" y="2"/>
                    </a:cubicBezTo>
                    <a:cubicBezTo>
                      <a:pt x="4" y="3"/>
                      <a:pt x="3" y="3"/>
                      <a:pt x="4" y="3"/>
                    </a:cubicBezTo>
                    <a:cubicBezTo>
                      <a:pt x="3" y="3"/>
                      <a:pt x="3" y="3"/>
                      <a:pt x="3" y="3"/>
                    </a:cubicBezTo>
                    <a:cubicBezTo>
                      <a:pt x="3" y="3"/>
                      <a:pt x="4" y="3"/>
                      <a:pt x="5" y="3"/>
                    </a:cubicBezTo>
                    <a:cubicBezTo>
                      <a:pt x="4" y="3"/>
                      <a:pt x="4" y="3"/>
                      <a:pt x="3" y="3"/>
                    </a:cubicBezTo>
                    <a:cubicBezTo>
                      <a:pt x="4" y="3"/>
                      <a:pt x="4" y="3"/>
                      <a:pt x="4" y="2"/>
                    </a:cubicBezTo>
                    <a:cubicBezTo>
                      <a:pt x="4" y="2"/>
                      <a:pt x="4" y="3"/>
                      <a:pt x="4" y="3"/>
                    </a:cubicBezTo>
                    <a:cubicBezTo>
                      <a:pt x="5" y="3"/>
                      <a:pt x="4" y="2"/>
                      <a:pt x="3" y="2"/>
                    </a:cubicBezTo>
                    <a:cubicBezTo>
                      <a:pt x="3" y="2"/>
                      <a:pt x="3" y="2"/>
                      <a:pt x="4" y="2"/>
                    </a:cubicBezTo>
                    <a:cubicBezTo>
                      <a:pt x="3" y="2"/>
                      <a:pt x="3" y="2"/>
                      <a:pt x="3" y="2"/>
                    </a:cubicBezTo>
                    <a:cubicBezTo>
                      <a:pt x="2" y="1"/>
                      <a:pt x="4" y="2"/>
                      <a:pt x="4" y="1"/>
                    </a:cubicBezTo>
                    <a:cubicBezTo>
                      <a:pt x="4" y="1"/>
                      <a:pt x="4" y="1"/>
                      <a:pt x="4" y="1"/>
                    </a:cubicBezTo>
                    <a:cubicBezTo>
                      <a:pt x="4" y="1"/>
                      <a:pt x="2" y="1"/>
                      <a:pt x="2" y="1"/>
                    </a:cubicBezTo>
                    <a:cubicBezTo>
                      <a:pt x="3" y="1"/>
                      <a:pt x="3" y="1"/>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8" name="Freeform 2185"/>
              <p:cNvSpPr/>
              <p:nvPr/>
            </p:nvSpPr>
            <p:spPr bwMode="auto">
              <a:xfrm>
                <a:off x="464" y="3076"/>
                <a:ext cx="5" cy="2"/>
              </a:xfrm>
              <a:custGeom>
                <a:avLst/>
                <a:gdLst>
                  <a:gd name="T0" fmla="*/ 0 w 2"/>
                  <a:gd name="T1" fmla="*/ 0 h 1"/>
                  <a:gd name="T2" fmla="*/ 1 w 2"/>
                  <a:gd name="T3" fmla="*/ 1 h 1"/>
                  <a:gd name="T4" fmla="*/ 0 w 2"/>
                  <a:gd name="T5" fmla="*/ 0 h 1"/>
                  <a:gd name="T6" fmla="*/ 0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0" y="0"/>
                      <a:pt x="0" y="0"/>
                    </a:cubicBezTo>
                    <a:cubicBezTo>
                      <a:pt x="0" y="0"/>
                      <a:pt x="0" y="0"/>
                      <a:pt x="0" y="0"/>
                    </a:cubicBezTo>
                    <a:cubicBezTo>
                      <a:pt x="0"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9" name="Freeform 2186"/>
              <p:cNvSpPr/>
              <p:nvPr/>
            </p:nvSpPr>
            <p:spPr bwMode="auto">
              <a:xfrm>
                <a:off x="460" y="3073"/>
                <a:ext cx="12" cy="5"/>
              </a:xfrm>
              <a:custGeom>
                <a:avLst/>
                <a:gdLst>
                  <a:gd name="T0" fmla="*/ 3 w 5"/>
                  <a:gd name="T1" fmla="*/ 1 h 2"/>
                  <a:gd name="T2" fmla="*/ 2 w 5"/>
                  <a:gd name="T3" fmla="*/ 0 h 2"/>
                  <a:gd name="T4" fmla="*/ 1 w 5"/>
                  <a:gd name="T5" fmla="*/ 1 h 2"/>
                  <a:gd name="T6" fmla="*/ 3 w 5"/>
                  <a:gd name="T7" fmla="*/ 1 h 2"/>
                  <a:gd name="T8" fmla="*/ 2 w 5"/>
                  <a:gd name="T9" fmla="*/ 1 h 2"/>
                  <a:gd name="T10" fmla="*/ 3 w 5"/>
                  <a:gd name="T11" fmla="*/ 1 h 2"/>
                  <a:gd name="T12" fmla="*/ 2 w 5"/>
                  <a:gd name="T13" fmla="*/ 1 h 2"/>
                  <a:gd name="T14" fmla="*/ 3 w 5"/>
                  <a:gd name="T15" fmla="*/ 1 h 2"/>
                  <a:gd name="T16" fmla="*/ 3 w 5"/>
                  <a:gd name="T17" fmla="*/ 1 h 2"/>
                  <a:gd name="T18" fmla="*/ 4 w 5"/>
                  <a:gd name="T19" fmla="*/ 2 h 2"/>
                  <a:gd name="T20" fmla="*/ 2 w 5"/>
                  <a:gd name="T21" fmla="*/ 1 h 2"/>
                  <a:gd name="T22" fmla="*/ 4 w 5"/>
                  <a:gd name="T23" fmla="*/ 1 h 2"/>
                  <a:gd name="T24" fmla="*/ 4 w 5"/>
                  <a:gd name="T25" fmla="*/ 1 h 2"/>
                  <a:gd name="T26" fmla="*/ 4 w 5"/>
                  <a:gd name="T27" fmla="*/ 1 h 2"/>
                  <a:gd name="T28" fmla="*/ 3 w 5"/>
                  <a:gd name="T29" fmla="*/ 1 h 2"/>
                  <a:gd name="T30" fmla="*/ 4 w 5"/>
                  <a:gd name="T31" fmla="*/ 1 h 2"/>
                  <a:gd name="T32" fmla="*/ 4 w 5"/>
                  <a:gd name="T33" fmla="*/ 1 h 2"/>
                  <a:gd name="T34" fmla="*/ 2 w 5"/>
                  <a:gd name="T35" fmla="*/ 0 h 2"/>
                  <a:gd name="T36" fmla="*/ 3 w 5"/>
                  <a:gd name="T37" fmla="*/ 1 h 2"/>
                  <a:gd name="T38" fmla="*/ 4 w 5"/>
                  <a:gd name="T39" fmla="*/ 1 h 2"/>
                  <a:gd name="T40" fmla="*/ 1 w 5"/>
                  <a:gd name="T41" fmla="*/ 0 h 2"/>
                  <a:gd name="T42" fmla="*/ 3 w 5"/>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2">
                    <a:moveTo>
                      <a:pt x="3" y="1"/>
                    </a:moveTo>
                    <a:cubicBezTo>
                      <a:pt x="2" y="0"/>
                      <a:pt x="2" y="0"/>
                      <a:pt x="2" y="0"/>
                    </a:cubicBezTo>
                    <a:cubicBezTo>
                      <a:pt x="2" y="1"/>
                      <a:pt x="2" y="1"/>
                      <a:pt x="1" y="1"/>
                    </a:cubicBezTo>
                    <a:cubicBezTo>
                      <a:pt x="1" y="1"/>
                      <a:pt x="3" y="1"/>
                      <a:pt x="3" y="1"/>
                    </a:cubicBezTo>
                    <a:cubicBezTo>
                      <a:pt x="2" y="1"/>
                      <a:pt x="2" y="1"/>
                      <a:pt x="2" y="1"/>
                    </a:cubicBezTo>
                    <a:cubicBezTo>
                      <a:pt x="2" y="1"/>
                      <a:pt x="1" y="1"/>
                      <a:pt x="3" y="1"/>
                    </a:cubicBezTo>
                    <a:cubicBezTo>
                      <a:pt x="3" y="2"/>
                      <a:pt x="2" y="1"/>
                      <a:pt x="2" y="1"/>
                    </a:cubicBezTo>
                    <a:cubicBezTo>
                      <a:pt x="3" y="1"/>
                      <a:pt x="3" y="1"/>
                      <a:pt x="3" y="1"/>
                    </a:cubicBezTo>
                    <a:cubicBezTo>
                      <a:pt x="3" y="1"/>
                      <a:pt x="3" y="1"/>
                      <a:pt x="3" y="1"/>
                    </a:cubicBezTo>
                    <a:cubicBezTo>
                      <a:pt x="4" y="2"/>
                      <a:pt x="4" y="2"/>
                      <a:pt x="4" y="2"/>
                    </a:cubicBezTo>
                    <a:cubicBezTo>
                      <a:pt x="5" y="2"/>
                      <a:pt x="2" y="1"/>
                      <a:pt x="2" y="1"/>
                    </a:cubicBezTo>
                    <a:cubicBezTo>
                      <a:pt x="4" y="1"/>
                      <a:pt x="4" y="1"/>
                      <a:pt x="4" y="1"/>
                    </a:cubicBezTo>
                    <a:cubicBezTo>
                      <a:pt x="4" y="1"/>
                      <a:pt x="3" y="1"/>
                      <a:pt x="4" y="1"/>
                    </a:cubicBezTo>
                    <a:cubicBezTo>
                      <a:pt x="4" y="1"/>
                      <a:pt x="3" y="1"/>
                      <a:pt x="4" y="1"/>
                    </a:cubicBezTo>
                    <a:cubicBezTo>
                      <a:pt x="4" y="1"/>
                      <a:pt x="3" y="1"/>
                      <a:pt x="3" y="1"/>
                    </a:cubicBezTo>
                    <a:cubicBezTo>
                      <a:pt x="2" y="0"/>
                      <a:pt x="3" y="1"/>
                      <a:pt x="4" y="1"/>
                    </a:cubicBezTo>
                    <a:cubicBezTo>
                      <a:pt x="3" y="1"/>
                      <a:pt x="3" y="0"/>
                      <a:pt x="4" y="1"/>
                    </a:cubicBezTo>
                    <a:cubicBezTo>
                      <a:pt x="3" y="0"/>
                      <a:pt x="2" y="0"/>
                      <a:pt x="2" y="0"/>
                    </a:cubicBezTo>
                    <a:cubicBezTo>
                      <a:pt x="3" y="1"/>
                      <a:pt x="3" y="1"/>
                      <a:pt x="3" y="1"/>
                    </a:cubicBezTo>
                    <a:cubicBezTo>
                      <a:pt x="3" y="1"/>
                      <a:pt x="4" y="1"/>
                      <a:pt x="4" y="1"/>
                    </a:cubicBezTo>
                    <a:cubicBezTo>
                      <a:pt x="3" y="0"/>
                      <a:pt x="2" y="0"/>
                      <a:pt x="1" y="0"/>
                    </a:cubicBezTo>
                    <a:cubicBezTo>
                      <a:pt x="0" y="0"/>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0" name="Rectangle 2187"/>
              <p:cNvSpPr>
                <a:spLocks noChangeArrowheads="1"/>
              </p:cNvSpPr>
              <p:nvPr/>
            </p:nvSpPr>
            <p:spPr bwMode="auto">
              <a:xfrm>
                <a:off x="464" y="307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41" name="Freeform 2188"/>
              <p:cNvSpPr/>
              <p:nvPr/>
            </p:nvSpPr>
            <p:spPr bwMode="auto">
              <a:xfrm>
                <a:off x="267" y="3171"/>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2" name="Freeform 2189"/>
              <p:cNvSpPr/>
              <p:nvPr/>
            </p:nvSpPr>
            <p:spPr bwMode="auto">
              <a:xfrm>
                <a:off x="265" y="3171"/>
                <a:ext cx="5" cy="10"/>
              </a:xfrm>
              <a:custGeom>
                <a:avLst/>
                <a:gdLst>
                  <a:gd name="T0" fmla="*/ 0 w 2"/>
                  <a:gd name="T1" fmla="*/ 4 h 4"/>
                  <a:gd name="T2" fmla="*/ 0 w 2"/>
                  <a:gd name="T3" fmla="*/ 4 h 4"/>
                  <a:gd name="T4" fmla="*/ 2 w 2"/>
                  <a:gd name="T5" fmla="*/ 0 h 4"/>
                  <a:gd name="T6" fmla="*/ 0 w 2"/>
                  <a:gd name="T7" fmla="*/ 2 h 4"/>
                  <a:gd name="T8" fmla="*/ 1 w 2"/>
                  <a:gd name="T9" fmla="*/ 2 h 4"/>
                  <a:gd name="T10" fmla="*/ 0 w 2"/>
                  <a:gd name="T11" fmla="*/ 3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1" y="1"/>
                      <a:pt x="1" y="2"/>
                      <a:pt x="2" y="0"/>
                    </a:cubicBezTo>
                    <a:cubicBezTo>
                      <a:pt x="1" y="1"/>
                      <a:pt x="1" y="1"/>
                      <a:pt x="0" y="2"/>
                    </a:cubicBezTo>
                    <a:cubicBezTo>
                      <a:pt x="0" y="2"/>
                      <a:pt x="1" y="1"/>
                      <a:pt x="1" y="2"/>
                    </a:cubicBezTo>
                    <a:cubicBezTo>
                      <a:pt x="1" y="2"/>
                      <a:pt x="0" y="2"/>
                      <a:pt x="0" y="3"/>
                    </a:cubicBezTo>
                    <a:cubicBezTo>
                      <a:pt x="0" y="4"/>
                      <a:pt x="0" y="3"/>
                      <a:pt x="1"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3" name="Freeform 2190"/>
              <p:cNvSpPr/>
              <p:nvPr/>
            </p:nvSpPr>
            <p:spPr bwMode="auto">
              <a:xfrm>
                <a:off x="267" y="3176"/>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4" name="Freeform 2191"/>
              <p:cNvSpPr/>
              <p:nvPr/>
            </p:nvSpPr>
            <p:spPr bwMode="auto">
              <a:xfrm>
                <a:off x="267" y="3173"/>
                <a:ext cx="3" cy="5"/>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1"/>
                      <a:pt x="0" y="2"/>
                    </a:cubicBezTo>
                    <a:cubicBezTo>
                      <a:pt x="1" y="0"/>
                      <a:pt x="1" y="0"/>
                      <a:pt x="1" y="0"/>
                    </a:cubicBezTo>
                    <a:lnTo>
                      <a:pt x="1"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5" name="Freeform 2192"/>
              <p:cNvSpPr/>
              <p:nvPr/>
            </p:nvSpPr>
            <p:spPr bwMode="auto">
              <a:xfrm>
                <a:off x="270"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6" name="Freeform 2193"/>
              <p:cNvSpPr/>
              <p:nvPr/>
            </p:nvSpPr>
            <p:spPr bwMode="auto">
              <a:xfrm>
                <a:off x="267" y="3173"/>
                <a:ext cx="5" cy="8"/>
              </a:xfrm>
              <a:custGeom>
                <a:avLst/>
                <a:gdLst>
                  <a:gd name="T0" fmla="*/ 2 w 2"/>
                  <a:gd name="T1" fmla="*/ 1 h 3"/>
                  <a:gd name="T2" fmla="*/ 1 w 2"/>
                  <a:gd name="T3" fmla="*/ 1 h 3"/>
                  <a:gd name="T4" fmla="*/ 1 w 2"/>
                  <a:gd name="T5" fmla="*/ 1 h 3"/>
                  <a:gd name="T6" fmla="*/ 1 w 2"/>
                  <a:gd name="T7" fmla="*/ 2 h 3"/>
                  <a:gd name="T8" fmla="*/ 1 w 2"/>
                  <a:gd name="T9" fmla="*/ 2 h 3"/>
                  <a:gd name="T10" fmla="*/ 0 w 2"/>
                  <a:gd name="T11" fmla="*/ 3 h 3"/>
                  <a:gd name="T12" fmla="*/ 2 w 2"/>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2" y="0"/>
                      <a:pt x="2" y="1"/>
                      <a:pt x="1" y="1"/>
                    </a:cubicBezTo>
                    <a:cubicBezTo>
                      <a:pt x="1" y="1"/>
                      <a:pt x="1" y="1"/>
                      <a:pt x="1" y="1"/>
                    </a:cubicBezTo>
                    <a:cubicBezTo>
                      <a:pt x="1" y="1"/>
                      <a:pt x="1" y="2"/>
                      <a:pt x="1" y="2"/>
                    </a:cubicBezTo>
                    <a:cubicBezTo>
                      <a:pt x="1" y="2"/>
                      <a:pt x="1" y="1"/>
                      <a:pt x="1" y="2"/>
                    </a:cubicBezTo>
                    <a:cubicBezTo>
                      <a:pt x="0" y="3"/>
                      <a:pt x="0" y="3"/>
                      <a:pt x="0" y="3"/>
                    </a:cubicBezTo>
                    <a:cubicBezTo>
                      <a:pt x="1" y="3"/>
                      <a:pt x="1"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7" name="Freeform 2194"/>
              <p:cNvSpPr/>
              <p:nvPr/>
            </p:nvSpPr>
            <p:spPr bwMode="auto">
              <a:xfrm>
                <a:off x="270"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8" name="Rectangle 2195"/>
              <p:cNvSpPr>
                <a:spLocks noChangeArrowheads="1"/>
              </p:cNvSpPr>
              <p:nvPr/>
            </p:nvSpPr>
            <p:spPr bwMode="auto">
              <a:xfrm>
                <a:off x="270" y="317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49" name="Freeform 2196"/>
              <p:cNvSpPr/>
              <p:nvPr/>
            </p:nvSpPr>
            <p:spPr bwMode="auto">
              <a:xfrm>
                <a:off x="270" y="3176"/>
                <a:ext cx="2" cy="7"/>
              </a:xfrm>
              <a:custGeom>
                <a:avLst/>
                <a:gdLst>
                  <a:gd name="T0" fmla="*/ 1 w 1"/>
                  <a:gd name="T1" fmla="*/ 0 h 3"/>
                  <a:gd name="T2" fmla="*/ 0 w 1"/>
                  <a:gd name="T3" fmla="*/ 1 h 3"/>
                  <a:gd name="T4" fmla="*/ 0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1"/>
                      <a:pt x="1" y="0"/>
                      <a:pt x="0" y="1"/>
                    </a:cubicBezTo>
                    <a:cubicBezTo>
                      <a:pt x="1" y="1"/>
                      <a:pt x="1" y="2"/>
                      <a:pt x="0" y="3"/>
                    </a:cubicBezTo>
                    <a:cubicBezTo>
                      <a:pt x="1" y="2"/>
                      <a:pt x="1" y="2"/>
                      <a:pt x="1" y="2"/>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0" name="Freeform 2197"/>
              <p:cNvSpPr/>
              <p:nvPr/>
            </p:nvSpPr>
            <p:spPr bwMode="auto">
              <a:xfrm>
                <a:off x="272" y="31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1" name="Freeform 2198"/>
              <p:cNvSpPr/>
              <p:nvPr/>
            </p:nvSpPr>
            <p:spPr bwMode="auto">
              <a:xfrm>
                <a:off x="272" y="3178"/>
                <a:ext cx="5" cy="10"/>
              </a:xfrm>
              <a:custGeom>
                <a:avLst/>
                <a:gdLst>
                  <a:gd name="T0" fmla="*/ 2 w 2"/>
                  <a:gd name="T1" fmla="*/ 0 h 4"/>
                  <a:gd name="T2" fmla="*/ 1 w 2"/>
                  <a:gd name="T3" fmla="*/ 2 h 4"/>
                  <a:gd name="T4" fmla="*/ 1 w 2"/>
                  <a:gd name="T5" fmla="*/ 1 h 4"/>
                  <a:gd name="T6" fmla="*/ 1 w 2"/>
                  <a:gd name="T7" fmla="*/ 1 h 4"/>
                  <a:gd name="T8" fmla="*/ 1 w 2"/>
                  <a:gd name="T9" fmla="*/ 0 h 4"/>
                  <a:gd name="T10" fmla="*/ 0 w 2"/>
                  <a:gd name="T11" fmla="*/ 1 h 4"/>
                  <a:gd name="T12" fmla="*/ 0 w 2"/>
                  <a:gd name="T13" fmla="*/ 0 h 4"/>
                  <a:gd name="T14" fmla="*/ 0 w 2"/>
                  <a:gd name="T15" fmla="*/ 2 h 4"/>
                  <a:gd name="T16" fmla="*/ 0 w 2"/>
                  <a:gd name="T17" fmla="*/ 2 h 4"/>
                  <a:gd name="T18" fmla="*/ 0 w 2"/>
                  <a:gd name="T19" fmla="*/ 3 h 4"/>
                  <a:gd name="T20" fmla="*/ 1 w 2"/>
                  <a:gd name="T21" fmla="*/ 4 h 4"/>
                  <a:gd name="T22" fmla="*/ 2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2" y="0"/>
                    </a:moveTo>
                    <a:cubicBezTo>
                      <a:pt x="1" y="2"/>
                      <a:pt x="1" y="2"/>
                      <a:pt x="1" y="2"/>
                    </a:cubicBezTo>
                    <a:cubicBezTo>
                      <a:pt x="1" y="1"/>
                      <a:pt x="1" y="1"/>
                      <a:pt x="1" y="1"/>
                    </a:cubicBezTo>
                    <a:cubicBezTo>
                      <a:pt x="1" y="1"/>
                      <a:pt x="1" y="2"/>
                      <a:pt x="1" y="1"/>
                    </a:cubicBezTo>
                    <a:cubicBezTo>
                      <a:pt x="1" y="0"/>
                      <a:pt x="1" y="1"/>
                      <a:pt x="1" y="0"/>
                    </a:cubicBezTo>
                    <a:cubicBezTo>
                      <a:pt x="1" y="0"/>
                      <a:pt x="1" y="0"/>
                      <a:pt x="0" y="1"/>
                    </a:cubicBezTo>
                    <a:cubicBezTo>
                      <a:pt x="0" y="0"/>
                      <a:pt x="0" y="0"/>
                      <a:pt x="0" y="0"/>
                    </a:cubicBezTo>
                    <a:cubicBezTo>
                      <a:pt x="0" y="2"/>
                      <a:pt x="0" y="2"/>
                      <a:pt x="0" y="2"/>
                    </a:cubicBezTo>
                    <a:cubicBezTo>
                      <a:pt x="0" y="2"/>
                      <a:pt x="0" y="1"/>
                      <a:pt x="0" y="2"/>
                    </a:cubicBezTo>
                    <a:cubicBezTo>
                      <a:pt x="0" y="2"/>
                      <a:pt x="0" y="3"/>
                      <a:pt x="0" y="3"/>
                    </a:cubicBezTo>
                    <a:cubicBezTo>
                      <a:pt x="0" y="2"/>
                      <a:pt x="0" y="4"/>
                      <a:pt x="1" y="4"/>
                    </a:cubicBezTo>
                    <a:cubicBezTo>
                      <a:pt x="1" y="4"/>
                      <a:pt x="1" y="1"/>
                      <a:pt x="2"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2" name="Freeform 2199"/>
              <p:cNvSpPr/>
              <p:nvPr/>
            </p:nvSpPr>
            <p:spPr bwMode="auto">
              <a:xfrm>
                <a:off x="274" y="3183"/>
                <a:ext cx="3" cy="2"/>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3" name="Freeform 2200"/>
              <p:cNvSpPr/>
              <p:nvPr/>
            </p:nvSpPr>
            <p:spPr bwMode="auto">
              <a:xfrm>
                <a:off x="277" y="3178"/>
                <a:ext cx="2" cy="10"/>
              </a:xfrm>
              <a:custGeom>
                <a:avLst/>
                <a:gdLst>
                  <a:gd name="T0" fmla="*/ 0 w 1"/>
                  <a:gd name="T1" fmla="*/ 0 h 4"/>
                  <a:gd name="T2" fmla="*/ 0 w 1"/>
                  <a:gd name="T3" fmla="*/ 1 h 4"/>
                  <a:gd name="T4" fmla="*/ 0 w 1"/>
                  <a:gd name="T5" fmla="*/ 0 h 4"/>
                  <a:gd name="T6" fmla="*/ 0 w 1"/>
                  <a:gd name="T7" fmla="*/ 2 h 4"/>
                  <a:gd name="T8" fmla="*/ 0 w 1"/>
                  <a:gd name="T9" fmla="*/ 1 h 4"/>
                  <a:gd name="T10" fmla="*/ 0 w 1"/>
                  <a:gd name="T11" fmla="*/ 3 h 4"/>
                  <a:gd name="T12" fmla="*/ 0 w 1"/>
                  <a:gd name="T13" fmla="*/ 3 h 4"/>
                  <a:gd name="T14" fmla="*/ 1 w 1"/>
                  <a:gd name="T15" fmla="*/ 3 h 4"/>
                  <a:gd name="T16" fmla="*/ 1 w 1"/>
                  <a:gd name="T17" fmla="*/ 2 h 4"/>
                  <a:gd name="T18" fmla="*/ 1 w 1"/>
                  <a:gd name="T19" fmla="*/ 2 h 4"/>
                  <a:gd name="T20" fmla="*/ 0 w 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0" y="0"/>
                    </a:moveTo>
                    <a:cubicBezTo>
                      <a:pt x="0" y="1"/>
                      <a:pt x="0" y="1"/>
                      <a:pt x="0" y="1"/>
                    </a:cubicBezTo>
                    <a:cubicBezTo>
                      <a:pt x="0" y="0"/>
                      <a:pt x="0" y="0"/>
                      <a:pt x="0" y="0"/>
                    </a:cubicBezTo>
                    <a:cubicBezTo>
                      <a:pt x="0" y="1"/>
                      <a:pt x="0" y="1"/>
                      <a:pt x="0" y="2"/>
                    </a:cubicBezTo>
                    <a:cubicBezTo>
                      <a:pt x="0" y="3"/>
                      <a:pt x="0" y="1"/>
                      <a:pt x="0" y="1"/>
                    </a:cubicBezTo>
                    <a:cubicBezTo>
                      <a:pt x="1" y="2"/>
                      <a:pt x="0" y="2"/>
                      <a:pt x="0" y="3"/>
                    </a:cubicBezTo>
                    <a:cubicBezTo>
                      <a:pt x="0" y="3"/>
                      <a:pt x="0" y="3"/>
                      <a:pt x="0" y="3"/>
                    </a:cubicBezTo>
                    <a:cubicBezTo>
                      <a:pt x="0" y="4"/>
                      <a:pt x="1" y="3"/>
                      <a:pt x="1" y="3"/>
                    </a:cubicBezTo>
                    <a:cubicBezTo>
                      <a:pt x="1" y="2"/>
                      <a:pt x="1" y="2"/>
                      <a:pt x="1" y="2"/>
                    </a:cubicBezTo>
                    <a:cubicBezTo>
                      <a:pt x="1" y="2"/>
                      <a:pt x="1" y="2"/>
                      <a:pt x="1" y="2"/>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4" name="Freeform 2201"/>
              <p:cNvSpPr/>
              <p:nvPr/>
            </p:nvSpPr>
            <p:spPr bwMode="auto">
              <a:xfrm>
                <a:off x="277" y="31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5" name="Freeform 2202"/>
              <p:cNvSpPr/>
              <p:nvPr/>
            </p:nvSpPr>
            <p:spPr bwMode="auto">
              <a:xfrm>
                <a:off x="279" y="3183"/>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6" name="Freeform 2203"/>
              <p:cNvSpPr/>
              <p:nvPr/>
            </p:nvSpPr>
            <p:spPr bwMode="auto">
              <a:xfrm>
                <a:off x="279" y="3178"/>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7" name="Freeform 2204"/>
              <p:cNvSpPr/>
              <p:nvPr/>
            </p:nvSpPr>
            <p:spPr bwMode="auto">
              <a:xfrm>
                <a:off x="279" y="3176"/>
                <a:ext cx="21" cy="12"/>
              </a:xfrm>
              <a:custGeom>
                <a:avLst/>
                <a:gdLst>
                  <a:gd name="T0" fmla="*/ 9 w 9"/>
                  <a:gd name="T1" fmla="*/ 3 h 5"/>
                  <a:gd name="T2" fmla="*/ 8 w 9"/>
                  <a:gd name="T3" fmla="*/ 3 h 5"/>
                  <a:gd name="T4" fmla="*/ 9 w 9"/>
                  <a:gd name="T5" fmla="*/ 1 h 5"/>
                  <a:gd name="T6" fmla="*/ 8 w 9"/>
                  <a:gd name="T7" fmla="*/ 0 h 5"/>
                  <a:gd name="T8" fmla="*/ 8 w 9"/>
                  <a:gd name="T9" fmla="*/ 1 h 5"/>
                  <a:gd name="T10" fmla="*/ 8 w 9"/>
                  <a:gd name="T11" fmla="*/ 0 h 5"/>
                  <a:gd name="T12" fmla="*/ 6 w 9"/>
                  <a:gd name="T13" fmla="*/ 1 h 5"/>
                  <a:gd name="T14" fmla="*/ 6 w 9"/>
                  <a:gd name="T15" fmla="*/ 1 h 5"/>
                  <a:gd name="T16" fmla="*/ 2 w 9"/>
                  <a:gd name="T17" fmla="*/ 1 h 5"/>
                  <a:gd name="T18" fmla="*/ 2 w 9"/>
                  <a:gd name="T19" fmla="*/ 3 h 5"/>
                  <a:gd name="T20" fmla="*/ 2 w 9"/>
                  <a:gd name="T21" fmla="*/ 2 h 5"/>
                  <a:gd name="T22" fmla="*/ 2 w 9"/>
                  <a:gd name="T23" fmla="*/ 2 h 5"/>
                  <a:gd name="T24" fmla="*/ 1 w 9"/>
                  <a:gd name="T25" fmla="*/ 1 h 5"/>
                  <a:gd name="T26" fmla="*/ 1 w 9"/>
                  <a:gd name="T27" fmla="*/ 3 h 5"/>
                  <a:gd name="T28" fmla="*/ 1 w 9"/>
                  <a:gd name="T29" fmla="*/ 1 h 5"/>
                  <a:gd name="T30" fmla="*/ 0 w 9"/>
                  <a:gd name="T31" fmla="*/ 2 h 5"/>
                  <a:gd name="T32" fmla="*/ 1 w 9"/>
                  <a:gd name="T33" fmla="*/ 4 h 5"/>
                  <a:gd name="T34" fmla="*/ 0 w 9"/>
                  <a:gd name="T35" fmla="*/ 4 h 5"/>
                  <a:gd name="T36" fmla="*/ 3 w 9"/>
                  <a:gd name="T37" fmla="*/ 2 h 5"/>
                  <a:gd name="T38" fmla="*/ 3 w 9"/>
                  <a:gd name="T39" fmla="*/ 3 h 5"/>
                  <a:gd name="T40" fmla="*/ 4 w 9"/>
                  <a:gd name="T41" fmla="*/ 4 h 5"/>
                  <a:gd name="T42" fmla="*/ 5 w 9"/>
                  <a:gd name="T43" fmla="*/ 2 h 5"/>
                  <a:gd name="T44" fmla="*/ 5 w 9"/>
                  <a:gd name="T45" fmla="*/ 3 h 5"/>
                  <a:gd name="T46" fmla="*/ 5 w 9"/>
                  <a:gd name="T47" fmla="*/ 2 h 5"/>
                  <a:gd name="T48" fmla="*/ 5 w 9"/>
                  <a:gd name="T49" fmla="*/ 3 h 5"/>
                  <a:gd name="T50" fmla="*/ 5 w 9"/>
                  <a:gd name="T51" fmla="*/ 1 h 5"/>
                  <a:gd name="T52" fmla="*/ 6 w 9"/>
                  <a:gd name="T53" fmla="*/ 4 h 5"/>
                  <a:gd name="T54" fmla="*/ 6 w 9"/>
                  <a:gd name="T55" fmla="*/ 3 h 5"/>
                  <a:gd name="T56" fmla="*/ 6 w 9"/>
                  <a:gd name="T57" fmla="*/ 2 h 5"/>
                  <a:gd name="T58" fmla="*/ 7 w 9"/>
                  <a:gd name="T59" fmla="*/ 4 h 5"/>
                  <a:gd name="T60" fmla="*/ 7 w 9"/>
                  <a:gd name="T61" fmla="*/ 2 h 5"/>
                  <a:gd name="T62" fmla="*/ 7 w 9"/>
                  <a:gd name="T63" fmla="*/ 1 h 5"/>
                  <a:gd name="T64" fmla="*/ 8 w 9"/>
                  <a:gd name="T65" fmla="*/ 2 h 5"/>
                  <a:gd name="T66" fmla="*/ 8 w 9"/>
                  <a:gd name="T67" fmla="*/ 3 h 5"/>
                  <a:gd name="T68" fmla="*/ 8 w 9"/>
                  <a:gd name="T69" fmla="*/ 4 h 5"/>
                  <a:gd name="T70" fmla="*/ 8 w 9"/>
                  <a:gd name="T71" fmla="*/ 2 h 5"/>
                  <a:gd name="T72" fmla="*/ 9 w 9"/>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5">
                    <a:moveTo>
                      <a:pt x="9" y="3"/>
                    </a:moveTo>
                    <a:cubicBezTo>
                      <a:pt x="9" y="3"/>
                      <a:pt x="9" y="2"/>
                      <a:pt x="8" y="3"/>
                    </a:cubicBezTo>
                    <a:cubicBezTo>
                      <a:pt x="8" y="2"/>
                      <a:pt x="9" y="2"/>
                      <a:pt x="9" y="1"/>
                    </a:cubicBezTo>
                    <a:cubicBezTo>
                      <a:pt x="8" y="1"/>
                      <a:pt x="8" y="0"/>
                      <a:pt x="8" y="0"/>
                    </a:cubicBezTo>
                    <a:cubicBezTo>
                      <a:pt x="8" y="0"/>
                      <a:pt x="8" y="1"/>
                      <a:pt x="8" y="1"/>
                    </a:cubicBezTo>
                    <a:cubicBezTo>
                      <a:pt x="8" y="0"/>
                      <a:pt x="8" y="0"/>
                      <a:pt x="8" y="0"/>
                    </a:cubicBezTo>
                    <a:cubicBezTo>
                      <a:pt x="7" y="0"/>
                      <a:pt x="7" y="1"/>
                      <a:pt x="6" y="1"/>
                    </a:cubicBezTo>
                    <a:cubicBezTo>
                      <a:pt x="6" y="0"/>
                      <a:pt x="6" y="1"/>
                      <a:pt x="6" y="1"/>
                    </a:cubicBezTo>
                    <a:cubicBezTo>
                      <a:pt x="5" y="1"/>
                      <a:pt x="4" y="2"/>
                      <a:pt x="2" y="1"/>
                    </a:cubicBezTo>
                    <a:cubicBezTo>
                      <a:pt x="2" y="3"/>
                      <a:pt x="2" y="3"/>
                      <a:pt x="2" y="3"/>
                    </a:cubicBezTo>
                    <a:cubicBezTo>
                      <a:pt x="2" y="2"/>
                      <a:pt x="2" y="3"/>
                      <a:pt x="2" y="2"/>
                    </a:cubicBezTo>
                    <a:cubicBezTo>
                      <a:pt x="2" y="2"/>
                      <a:pt x="2" y="2"/>
                      <a:pt x="2" y="2"/>
                    </a:cubicBezTo>
                    <a:cubicBezTo>
                      <a:pt x="2" y="0"/>
                      <a:pt x="1" y="2"/>
                      <a:pt x="1" y="1"/>
                    </a:cubicBezTo>
                    <a:cubicBezTo>
                      <a:pt x="1" y="2"/>
                      <a:pt x="1" y="3"/>
                      <a:pt x="1" y="3"/>
                    </a:cubicBezTo>
                    <a:cubicBezTo>
                      <a:pt x="1" y="1"/>
                      <a:pt x="1" y="3"/>
                      <a:pt x="1" y="1"/>
                    </a:cubicBezTo>
                    <a:cubicBezTo>
                      <a:pt x="0" y="1"/>
                      <a:pt x="1" y="3"/>
                      <a:pt x="0" y="2"/>
                    </a:cubicBezTo>
                    <a:cubicBezTo>
                      <a:pt x="0" y="3"/>
                      <a:pt x="1" y="3"/>
                      <a:pt x="1" y="4"/>
                    </a:cubicBezTo>
                    <a:cubicBezTo>
                      <a:pt x="1" y="4"/>
                      <a:pt x="0" y="3"/>
                      <a:pt x="0" y="4"/>
                    </a:cubicBezTo>
                    <a:cubicBezTo>
                      <a:pt x="1" y="5"/>
                      <a:pt x="2" y="3"/>
                      <a:pt x="3" y="2"/>
                    </a:cubicBezTo>
                    <a:cubicBezTo>
                      <a:pt x="3" y="3"/>
                      <a:pt x="3" y="3"/>
                      <a:pt x="3" y="3"/>
                    </a:cubicBezTo>
                    <a:cubicBezTo>
                      <a:pt x="3" y="2"/>
                      <a:pt x="4" y="2"/>
                      <a:pt x="4" y="4"/>
                    </a:cubicBezTo>
                    <a:cubicBezTo>
                      <a:pt x="4" y="3"/>
                      <a:pt x="5" y="4"/>
                      <a:pt x="5" y="2"/>
                    </a:cubicBezTo>
                    <a:cubicBezTo>
                      <a:pt x="5" y="3"/>
                      <a:pt x="5" y="3"/>
                      <a:pt x="5" y="3"/>
                    </a:cubicBezTo>
                    <a:cubicBezTo>
                      <a:pt x="5" y="2"/>
                      <a:pt x="5" y="2"/>
                      <a:pt x="5" y="2"/>
                    </a:cubicBezTo>
                    <a:cubicBezTo>
                      <a:pt x="5" y="2"/>
                      <a:pt x="5" y="3"/>
                      <a:pt x="5" y="3"/>
                    </a:cubicBezTo>
                    <a:cubicBezTo>
                      <a:pt x="5" y="2"/>
                      <a:pt x="5" y="2"/>
                      <a:pt x="5" y="1"/>
                    </a:cubicBezTo>
                    <a:cubicBezTo>
                      <a:pt x="6" y="2"/>
                      <a:pt x="6" y="3"/>
                      <a:pt x="6" y="4"/>
                    </a:cubicBezTo>
                    <a:cubicBezTo>
                      <a:pt x="6" y="3"/>
                      <a:pt x="6" y="3"/>
                      <a:pt x="6" y="3"/>
                    </a:cubicBezTo>
                    <a:cubicBezTo>
                      <a:pt x="6" y="3"/>
                      <a:pt x="6" y="2"/>
                      <a:pt x="6" y="2"/>
                    </a:cubicBezTo>
                    <a:cubicBezTo>
                      <a:pt x="6" y="2"/>
                      <a:pt x="7" y="3"/>
                      <a:pt x="7" y="4"/>
                    </a:cubicBezTo>
                    <a:cubicBezTo>
                      <a:pt x="7" y="4"/>
                      <a:pt x="7" y="2"/>
                      <a:pt x="7" y="2"/>
                    </a:cubicBezTo>
                    <a:cubicBezTo>
                      <a:pt x="7" y="1"/>
                      <a:pt x="7" y="1"/>
                      <a:pt x="7" y="1"/>
                    </a:cubicBezTo>
                    <a:cubicBezTo>
                      <a:pt x="7" y="1"/>
                      <a:pt x="8" y="2"/>
                      <a:pt x="8" y="2"/>
                    </a:cubicBezTo>
                    <a:cubicBezTo>
                      <a:pt x="8" y="3"/>
                      <a:pt x="8" y="3"/>
                      <a:pt x="8" y="3"/>
                    </a:cubicBezTo>
                    <a:cubicBezTo>
                      <a:pt x="8" y="4"/>
                      <a:pt x="8" y="4"/>
                      <a:pt x="8" y="4"/>
                    </a:cubicBezTo>
                    <a:cubicBezTo>
                      <a:pt x="8" y="2"/>
                      <a:pt x="8" y="2"/>
                      <a:pt x="8" y="2"/>
                    </a:cubicBezTo>
                    <a:cubicBezTo>
                      <a:pt x="8" y="3"/>
                      <a:pt x="9" y="3"/>
                      <a:pt x="9"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8" name="Freeform 2205"/>
              <p:cNvSpPr/>
              <p:nvPr/>
            </p:nvSpPr>
            <p:spPr bwMode="auto">
              <a:xfrm>
                <a:off x="298" y="318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9" name="Freeform 2206"/>
              <p:cNvSpPr/>
              <p:nvPr/>
            </p:nvSpPr>
            <p:spPr bwMode="auto">
              <a:xfrm>
                <a:off x="300" y="31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0" name="Freeform 2207"/>
              <p:cNvSpPr/>
              <p:nvPr/>
            </p:nvSpPr>
            <p:spPr bwMode="auto">
              <a:xfrm>
                <a:off x="293" y="3176"/>
                <a:ext cx="3" cy="2"/>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1" name="Freeform 2208"/>
              <p:cNvSpPr/>
              <p:nvPr/>
            </p:nvSpPr>
            <p:spPr bwMode="auto">
              <a:xfrm>
                <a:off x="293" y="3185"/>
                <a:ext cx="3" cy="3"/>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lnTo>
                      <a:pt x="0" y="0"/>
                    </a:ln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2" name="Freeform 2209"/>
              <p:cNvSpPr/>
              <p:nvPr/>
            </p:nvSpPr>
            <p:spPr bwMode="auto">
              <a:xfrm>
                <a:off x="291" y="3185"/>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3" name="Rectangle 2210"/>
              <p:cNvSpPr>
                <a:spLocks noChangeArrowheads="1"/>
              </p:cNvSpPr>
              <p:nvPr/>
            </p:nvSpPr>
            <p:spPr bwMode="auto">
              <a:xfrm>
                <a:off x="300" y="31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4" name="Freeform 2211"/>
              <p:cNvSpPr/>
              <p:nvPr/>
            </p:nvSpPr>
            <p:spPr bwMode="auto">
              <a:xfrm>
                <a:off x="300" y="3169"/>
                <a:ext cx="10" cy="14"/>
              </a:xfrm>
              <a:custGeom>
                <a:avLst/>
                <a:gdLst>
                  <a:gd name="T0" fmla="*/ 3 w 4"/>
                  <a:gd name="T1" fmla="*/ 1 h 6"/>
                  <a:gd name="T2" fmla="*/ 2 w 4"/>
                  <a:gd name="T3" fmla="*/ 1 h 6"/>
                  <a:gd name="T4" fmla="*/ 3 w 4"/>
                  <a:gd name="T5" fmla="*/ 3 h 6"/>
                  <a:gd name="T6" fmla="*/ 2 w 4"/>
                  <a:gd name="T7" fmla="*/ 1 h 6"/>
                  <a:gd name="T8" fmla="*/ 1 w 4"/>
                  <a:gd name="T9" fmla="*/ 3 h 6"/>
                  <a:gd name="T10" fmla="*/ 1 w 4"/>
                  <a:gd name="T11" fmla="*/ 2 h 6"/>
                  <a:gd name="T12" fmla="*/ 1 w 4"/>
                  <a:gd name="T13" fmla="*/ 5 h 6"/>
                  <a:gd name="T14" fmla="*/ 0 w 4"/>
                  <a:gd name="T15" fmla="*/ 2 h 6"/>
                  <a:gd name="T16" fmla="*/ 0 w 4"/>
                  <a:gd name="T17" fmla="*/ 2 h 6"/>
                  <a:gd name="T18" fmla="*/ 0 w 4"/>
                  <a:gd name="T19" fmla="*/ 3 h 6"/>
                  <a:gd name="T20" fmla="*/ 0 w 4"/>
                  <a:gd name="T21" fmla="*/ 5 h 6"/>
                  <a:gd name="T22" fmla="*/ 0 w 4"/>
                  <a:gd name="T23" fmla="*/ 6 h 6"/>
                  <a:gd name="T24" fmla="*/ 1 w 4"/>
                  <a:gd name="T25" fmla="*/ 5 h 6"/>
                  <a:gd name="T26" fmla="*/ 1 w 4"/>
                  <a:gd name="T27" fmla="*/ 6 h 6"/>
                  <a:gd name="T28" fmla="*/ 1 w 4"/>
                  <a:gd name="T29" fmla="*/ 5 h 6"/>
                  <a:gd name="T30" fmla="*/ 1 w 4"/>
                  <a:gd name="T31" fmla="*/ 6 h 6"/>
                  <a:gd name="T32" fmla="*/ 1 w 4"/>
                  <a:gd name="T33" fmla="*/ 5 h 6"/>
                  <a:gd name="T34" fmla="*/ 1 w 4"/>
                  <a:gd name="T35" fmla="*/ 5 h 6"/>
                  <a:gd name="T36" fmla="*/ 1 w 4"/>
                  <a:gd name="T37" fmla="*/ 4 h 6"/>
                  <a:gd name="T38" fmla="*/ 2 w 4"/>
                  <a:gd name="T39" fmla="*/ 5 h 6"/>
                  <a:gd name="T40" fmla="*/ 1 w 4"/>
                  <a:gd name="T41" fmla="*/ 4 h 6"/>
                  <a:gd name="T42" fmla="*/ 3 w 4"/>
                  <a:gd name="T43" fmla="*/ 5 h 6"/>
                  <a:gd name="T44" fmla="*/ 3 w 4"/>
                  <a:gd name="T45" fmla="*/ 4 h 6"/>
                  <a:gd name="T46" fmla="*/ 2 w 4"/>
                  <a:gd name="T47" fmla="*/ 5 h 6"/>
                  <a:gd name="T48" fmla="*/ 2 w 4"/>
                  <a:gd name="T49" fmla="*/ 3 h 6"/>
                  <a:gd name="T50" fmla="*/ 3 w 4"/>
                  <a:gd name="T51" fmla="*/ 5 h 6"/>
                  <a:gd name="T52" fmla="*/ 4 w 4"/>
                  <a:gd name="T53" fmla="*/ 4 h 6"/>
                  <a:gd name="T54" fmla="*/ 4 w 4"/>
                  <a:gd name="T55" fmla="*/ 4 h 6"/>
                  <a:gd name="T56" fmla="*/ 4 w 4"/>
                  <a:gd name="T57" fmla="*/ 3 h 6"/>
                  <a:gd name="T58" fmla="*/ 4 w 4"/>
                  <a:gd name="T59" fmla="*/ 3 h 6"/>
                  <a:gd name="T60" fmla="*/ 3 w 4"/>
                  <a:gd name="T61" fmla="*/ 2 h 6"/>
                  <a:gd name="T62" fmla="*/ 4 w 4"/>
                  <a:gd name="T63" fmla="*/ 3 h 6"/>
                  <a:gd name="T64" fmla="*/ 3 w 4"/>
                  <a:gd name="T65" fmla="*/ 1 h 6"/>
                  <a:gd name="T66" fmla="*/ 3 w 4"/>
                  <a:gd name="T67" fmla="*/ 2 h 6"/>
                  <a:gd name="T68" fmla="*/ 3 w 4"/>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6">
                    <a:moveTo>
                      <a:pt x="3" y="1"/>
                    </a:moveTo>
                    <a:cubicBezTo>
                      <a:pt x="2" y="0"/>
                      <a:pt x="2" y="1"/>
                      <a:pt x="2" y="1"/>
                    </a:cubicBezTo>
                    <a:cubicBezTo>
                      <a:pt x="2" y="1"/>
                      <a:pt x="3" y="3"/>
                      <a:pt x="3" y="3"/>
                    </a:cubicBezTo>
                    <a:cubicBezTo>
                      <a:pt x="2" y="1"/>
                      <a:pt x="2" y="1"/>
                      <a:pt x="2" y="1"/>
                    </a:cubicBezTo>
                    <a:cubicBezTo>
                      <a:pt x="1" y="1"/>
                      <a:pt x="1" y="1"/>
                      <a:pt x="1" y="3"/>
                    </a:cubicBezTo>
                    <a:cubicBezTo>
                      <a:pt x="1" y="2"/>
                      <a:pt x="1" y="2"/>
                      <a:pt x="1" y="2"/>
                    </a:cubicBezTo>
                    <a:cubicBezTo>
                      <a:pt x="0" y="3"/>
                      <a:pt x="1" y="6"/>
                      <a:pt x="1" y="5"/>
                    </a:cubicBezTo>
                    <a:cubicBezTo>
                      <a:pt x="1" y="3"/>
                      <a:pt x="0" y="4"/>
                      <a:pt x="0" y="2"/>
                    </a:cubicBezTo>
                    <a:cubicBezTo>
                      <a:pt x="0" y="2"/>
                      <a:pt x="0" y="2"/>
                      <a:pt x="0" y="2"/>
                    </a:cubicBezTo>
                    <a:cubicBezTo>
                      <a:pt x="0" y="2"/>
                      <a:pt x="0" y="3"/>
                      <a:pt x="0" y="3"/>
                    </a:cubicBezTo>
                    <a:cubicBezTo>
                      <a:pt x="0" y="4"/>
                      <a:pt x="0" y="4"/>
                      <a:pt x="0" y="5"/>
                    </a:cubicBezTo>
                    <a:cubicBezTo>
                      <a:pt x="0" y="5"/>
                      <a:pt x="0" y="5"/>
                      <a:pt x="0" y="6"/>
                    </a:cubicBezTo>
                    <a:cubicBezTo>
                      <a:pt x="0" y="5"/>
                      <a:pt x="1" y="6"/>
                      <a:pt x="1" y="5"/>
                    </a:cubicBezTo>
                    <a:cubicBezTo>
                      <a:pt x="1" y="5"/>
                      <a:pt x="0" y="5"/>
                      <a:pt x="1" y="6"/>
                    </a:cubicBezTo>
                    <a:cubicBezTo>
                      <a:pt x="1" y="5"/>
                      <a:pt x="1" y="5"/>
                      <a:pt x="1" y="5"/>
                    </a:cubicBezTo>
                    <a:cubicBezTo>
                      <a:pt x="1" y="5"/>
                      <a:pt x="1" y="6"/>
                      <a:pt x="1" y="6"/>
                    </a:cubicBezTo>
                    <a:cubicBezTo>
                      <a:pt x="1" y="5"/>
                      <a:pt x="1" y="5"/>
                      <a:pt x="1" y="5"/>
                    </a:cubicBezTo>
                    <a:cubicBezTo>
                      <a:pt x="1" y="5"/>
                      <a:pt x="1" y="5"/>
                      <a:pt x="1" y="5"/>
                    </a:cubicBezTo>
                    <a:cubicBezTo>
                      <a:pt x="1" y="5"/>
                      <a:pt x="2" y="5"/>
                      <a:pt x="1" y="4"/>
                    </a:cubicBezTo>
                    <a:cubicBezTo>
                      <a:pt x="2" y="5"/>
                      <a:pt x="2" y="5"/>
                      <a:pt x="2" y="5"/>
                    </a:cubicBezTo>
                    <a:cubicBezTo>
                      <a:pt x="1" y="4"/>
                      <a:pt x="1" y="4"/>
                      <a:pt x="1" y="4"/>
                    </a:cubicBezTo>
                    <a:cubicBezTo>
                      <a:pt x="2" y="5"/>
                      <a:pt x="3" y="6"/>
                      <a:pt x="3" y="5"/>
                    </a:cubicBezTo>
                    <a:cubicBezTo>
                      <a:pt x="3" y="4"/>
                      <a:pt x="3" y="4"/>
                      <a:pt x="3" y="4"/>
                    </a:cubicBezTo>
                    <a:cubicBezTo>
                      <a:pt x="2" y="4"/>
                      <a:pt x="3" y="5"/>
                      <a:pt x="2" y="5"/>
                    </a:cubicBezTo>
                    <a:cubicBezTo>
                      <a:pt x="2" y="4"/>
                      <a:pt x="2" y="3"/>
                      <a:pt x="2" y="3"/>
                    </a:cubicBezTo>
                    <a:cubicBezTo>
                      <a:pt x="2" y="4"/>
                      <a:pt x="2" y="3"/>
                      <a:pt x="3" y="5"/>
                    </a:cubicBezTo>
                    <a:cubicBezTo>
                      <a:pt x="3" y="5"/>
                      <a:pt x="3" y="4"/>
                      <a:pt x="4" y="4"/>
                    </a:cubicBezTo>
                    <a:cubicBezTo>
                      <a:pt x="4" y="4"/>
                      <a:pt x="4" y="4"/>
                      <a:pt x="4" y="4"/>
                    </a:cubicBezTo>
                    <a:cubicBezTo>
                      <a:pt x="3" y="3"/>
                      <a:pt x="4" y="5"/>
                      <a:pt x="4" y="3"/>
                    </a:cubicBezTo>
                    <a:cubicBezTo>
                      <a:pt x="4" y="3"/>
                      <a:pt x="4" y="3"/>
                      <a:pt x="4" y="3"/>
                    </a:cubicBezTo>
                    <a:cubicBezTo>
                      <a:pt x="3" y="3"/>
                      <a:pt x="3" y="3"/>
                      <a:pt x="3" y="2"/>
                    </a:cubicBezTo>
                    <a:cubicBezTo>
                      <a:pt x="4" y="3"/>
                      <a:pt x="4" y="3"/>
                      <a:pt x="4" y="3"/>
                    </a:cubicBezTo>
                    <a:cubicBezTo>
                      <a:pt x="3" y="2"/>
                      <a:pt x="4" y="2"/>
                      <a:pt x="3" y="1"/>
                    </a:cubicBezTo>
                    <a:cubicBezTo>
                      <a:pt x="3" y="1"/>
                      <a:pt x="3" y="2"/>
                      <a:pt x="3" y="2"/>
                    </a:cubicBezTo>
                    <a:cubicBezTo>
                      <a:pt x="3" y="2"/>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5" name="Freeform 2212"/>
              <p:cNvSpPr/>
              <p:nvPr/>
            </p:nvSpPr>
            <p:spPr bwMode="auto">
              <a:xfrm>
                <a:off x="303" y="318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6" name="Freeform 2213"/>
              <p:cNvSpPr/>
              <p:nvPr/>
            </p:nvSpPr>
            <p:spPr bwMode="auto">
              <a:xfrm>
                <a:off x="310" y="3164"/>
                <a:ext cx="7" cy="19"/>
              </a:xfrm>
              <a:custGeom>
                <a:avLst/>
                <a:gdLst>
                  <a:gd name="T0" fmla="*/ 1 w 3"/>
                  <a:gd name="T1" fmla="*/ 4 h 8"/>
                  <a:gd name="T2" fmla="*/ 2 w 3"/>
                  <a:gd name="T3" fmla="*/ 5 h 8"/>
                  <a:gd name="T4" fmla="*/ 1 w 3"/>
                  <a:gd name="T5" fmla="*/ 3 h 8"/>
                  <a:gd name="T6" fmla="*/ 1 w 3"/>
                  <a:gd name="T7" fmla="*/ 3 h 8"/>
                  <a:gd name="T8" fmla="*/ 2 w 3"/>
                  <a:gd name="T9" fmla="*/ 4 h 8"/>
                  <a:gd name="T10" fmla="*/ 2 w 3"/>
                  <a:gd name="T11" fmla="*/ 5 h 8"/>
                  <a:gd name="T12" fmla="*/ 2 w 3"/>
                  <a:gd name="T13" fmla="*/ 3 h 8"/>
                  <a:gd name="T14" fmla="*/ 1 w 3"/>
                  <a:gd name="T15" fmla="*/ 2 h 8"/>
                  <a:gd name="T16" fmla="*/ 2 w 3"/>
                  <a:gd name="T17" fmla="*/ 3 h 8"/>
                  <a:gd name="T18" fmla="*/ 3 w 3"/>
                  <a:gd name="T19" fmla="*/ 4 h 8"/>
                  <a:gd name="T20" fmla="*/ 1 w 3"/>
                  <a:gd name="T21" fmla="*/ 0 h 8"/>
                  <a:gd name="T22" fmla="*/ 1 w 3"/>
                  <a:gd name="T23" fmla="*/ 1 h 8"/>
                  <a:gd name="T24" fmla="*/ 2 w 3"/>
                  <a:gd name="T25" fmla="*/ 2 h 8"/>
                  <a:gd name="T26" fmla="*/ 2 w 3"/>
                  <a:gd name="T27" fmla="*/ 2 h 8"/>
                  <a:gd name="T28" fmla="*/ 1 w 3"/>
                  <a:gd name="T29" fmla="*/ 1 h 8"/>
                  <a:gd name="T30" fmla="*/ 0 w 3"/>
                  <a:gd name="T31" fmla="*/ 2 h 8"/>
                  <a:gd name="T32" fmla="*/ 0 w 3"/>
                  <a:gd name="T33" fmla="*/ 2 h 8"/>
                  <a:gd name="T34" fmla="*/ 0 w 3"/>
                  <a:gd name="T35" fmla="*/ 3 h 8"/>
                  <a:gd name="T36" fmla="*/ 1 w 3"/>
                  <a:gd name="T37" fmla="*/ 5 h 8"/>
                  <a:gd name="T38" fmla="*/ 0 w 3"/>
                  <a:gd name="T39" fmla="*/ 4 h 8"/>
                  <a:gd name="T40" fmla="*/ 1 w 3"/>
                  <a:gd name="T41" fmla="*/ 6 h 8"/>
                  <a:gd name="T42" fmla="*/ 1 w 3"/>
                  <a:gd name="T43" fmla="*/ 7 h 8"/>
                  <a:gd name="T44" fmla="*/ 2 w 3"/>
                  <a:gd name="T45" fmla="*/ 6 h 8"/>
                  <a:gd name="T46" fmla="*/ 1 w 3"/>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8">
                    <a:moveTo>
                      <a:pt x="1" y="4"/>
                    </a:moveTo>
                    <a:cubicBezTo>
                      <a:pt x="1" y="4"/>
                      <a:pt x="1" y="5"/>
                      <a:pt x="2" y="5"/>
                    </a:cubicBezTo>
                    <a:cubicBezTo>
                      <a:pt x="2" y="5"/>
                      <a:pt x="1" y="4"/>
                      <a:pt x="1" y="3"/>
                    </a:cubicBezTo>
                    <a:cubicBezTo>
                      <a:pt x="1" y="4"/>
                      <a:pt x="1" y="3"/>
                      <a:pt x="1" y="3"/>
                    </a:cubicBezTo>
                    <a:cubicBezTo>
                      <a:pt x="1" y="3"/>
                      <a:pt x="2" y="4"/>
                      <a:pt x="2" y="4"/>
                    </a:cubicBezTo>
                    <a:cubicBezTo>
                      <a:pt x="2" y="4"/>
                      <a:pt x="2" y="5"/>
                      <a:pt x="2" y="5"/>
                    </a:cubicBezTo>
                    <a:cubicBezTo>
                      <a:pt x="2" y="4"/>
                      <a:pt x="2" y="4"/>
                      <a:pt x="2" y="3"/>
                    </a:cubicBezTo>
                    <a:cubicBezTo>
                      <a:pt x="1" y="3"/>
                      <a:pt x="1" y="2"/>
                      <a:pt x="1" y="2"/>
                    </a:cubicBezTo>
                    <a:cubicBezTo>
                      <a:pt x="2" y="3"/>
                      <a:pt x="2" y="3"/>
                      <a:pt x="2" y="3"/>
                    </a:cubicBezTo>
                    <a:cubicBezTo>
                      <a:pt x="2" y="4"/>
                      <a:pt x="2" y="3"/>
                      <a:pt x="3" y="4"/>
                    </a:cubicBezTo>
                    <a:cubicBezTo>
                      <a:pt x="2" y="3"/>
                      <a:pt x="3" y="2"/>
                      <a:pt x="1" y="0"/>
                    </a:cubicBezTo>
                    <a:cubicBezTo>
                      <a:pt x="1" y="0"/>
                      <a:pt x="1" y="1"/>
                      <a:pt x="1" y="1"/>
                    </a:cubicBezTo>
                    <a:cubicBezTo>
                      <a:pt x="2" y="1"/>
                      <a:pt x="2" y="2"/>
                      <a:pt x="2" y="2"/>
                    </a:cubicBezTo>
                    <a:cubicBezTo>
                      <a:pt x="2" y="2"/>
                      <a:pt x="2" y="3"/>
                      <a:pt x="2" y="2"/>
                    </a:cubicBezTo>
                    <a:cubicBezTo>
                      <a:pt x="1" y="1"/>
                      <a:pt x="1" y="1"/>
                      <a:pt x="1" y="1"/>
                    </a:cubicBezTo>
                    <a:cubicBezTo>
                      <a:pt x="0" y="1"/>
                      <a:pt x="0" y="2"/>
                      <a:pt x="0" y="2"/>
                    </a:cubicBezTo>
                    <a:cubicBezTo>
                      <a:pt x="0" y="2"/>
                      <a:pt x="0" y="2"/>
                      <a:pt x="0" y="2"/>
                    </a:cubicBezTo>
                    <a:cubicBezTo>
                      <a:pt x="0" y="3"/>
                      <a:pt x="0" y="3"/>
                      <a:pt x="0" y="3"/>
                    </a:cubicBezTo>
                    <a:cubicBezTo>
                      <a:pt x="1" y="5"/>
                      <a:pt x="1" y="5"/>
                      <a:pt x="1" y="5"/>
                    </a:cubicBezTo>
                    <a:cubicBezTo>
                      <a:pt x="1" y="4"/>
                      <a:pt x="1" y="5"/>
                      <a:pt x="0" y="4"/>
                    </a:cubicBezTo>
                    <a:cubicBezTo>
                      <a:pt x="1" y="5"/>
                      <a:pt x="1" y="5"/>
                      <a:pt x="1" y="6"/>
                    </a:cubicBezTo>
                    <a:cubicBezTo>
                      <a:pt x="1" y="6"/>
                      <a:pt x="1" y="5"/>
                      <a:pt x="1" y="7"/>
                    </a:cubicBezTo>
                    <a:cubicBezTo>
                      <a:pt x="2" y="8"/>
                      <a:pt x="1" y="5"/>
                      <a:pt x="2"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7" name="Rectangle 2214"/>
              <p:cNvSpPr>
                <a:spLocks noChangeArrowheads="1"/>
              </p:cNvSpPr>
              <p:nvPr/>
            </p:nvSpPr>
            <p:spPr bwMode="auto">
              <a:xfrm>
                <a:off x="310" y="3176"/>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68" name="Freeform 2215"/>
              <p:cNvSpPr/>
              <p:nvPr/>
            </p:nvSpPr>
            <p:spPr bwMode="auto">
              <a:xfrm>
                <a:off x="308" y="3169"/>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9" name="Freeform 2216"/>
              <p:cNvSpPr/>
              <p:nvPr/>
            </p:nvSpPr>
            <p:spPr bwMode="auto">
              <a:xfrm>
                <a:off x="317" y="3171"/>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0" name="Freeform 2217"/>
              <p:cNvSpPr/>
              <p:nvPr/>
            </p:nvSpPr>
            <p:spPr bwMode="auto">
              <a:xfrm>
                <a:off x="312" y="3164"/>
                <a:ext cx="5" cy="7"/>
              </a:xfrm>
              <a:custGeom>
                <a:avLst/>
                <a:gdLst>
                  <a:gd name="T0" fmla="*/ 1 w 2"/>
                  <a:gd name="T1" fmla="*/ 0 h 3"/>
                  <a:gd name="T2" fmla="*/ 0 w 2"/>
                  <a:gd name="T3" fmla="*/ 0 h 3"/>
                  <a:gd name="T4" fmla="*/ 2 w 2"/>
                  <a:gd name="T5" fmla="*/ 3 h 3"/>
                  <a:gd name="T6" fmla="*/ 1 w 2"/>
                  <a:gd name="T7" fmla="*/ 1 h 3"/>
                  <a:gd name="T8" fmla="*/ 1 w 2"/>
                  <a:gd name="T9" fmla="*/ 1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0"/>
                      <a:pt x="1" y="1"/>
                      <a:pt x="0" y="0"/>
                    </a:cubicBezTo>
                    <a:cubicBezTo>
                      <a:pt x="1" y="1"/>
                      <a:pt x="1" y="2"/>
                      <a:pt x="2" y="3"/>
                    </a:cubicBezTo>
                    <a:cubicBezTo>
                      <a:pt x="2" y="3"/>
                      <a:pt x="1" y="1"/>
                      <a:pt x="1" y="1"/>
                    </a:cubicBezTo>
                    <a:cubicBezTo>
                      <a:pt x="2" y="1"/>
                      <a:pt x="1" y="0"/>
                      <a:pt x="1"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1" name="Freeform 2218"/>
              <p:cNvSpPr/>
              <p:nvPr/>
            </p:nvSpPr>
            <p:spPr bwMode="auto">
              <a:xfrm>
                <a:off x="315" y="3150"/>
                <a:ext cx="16" cy="23"/>
              </a:xfrm>
              <a:custGeom>
                <a:avLst/>
                <a:gdLst>
                  <a:gd name="T0" fmla="*/ 3 w 7"/>
                  <a:gd name="T1" fmla="*/ 7 h 10"/>
                  <a:gd name="T2" fmla="*/ 3 w 7"/>
                  <a:gd name="T3" fmla="*/ 7 h 10"/>
                  <a:gd name="T4" fmla="*/ 3 w 7"/>
                  <a:gd name="T5" fmla="*/ 8 h 10"/>
                  <a:gd name="T6" fmla="*/ 4 w 7"/>
                  <a:gd name="T7" fmla="*/ 8 h 10"/>
                  <a:gd name="T8" fmla="*/ 4 w 7"/>
                  <a:gd name="T9" fmla="*/ 7 h 10"/>
                  <a:gd name="T10" fmla="*/ 4 w 7"/>
                  <a:gd name="T11" fmla="*/ 6 h 10"/>
                  <a:gd name="T12" fmla="*/ 3 w 7"/>
                  <a:gd name="T13" fmla="*/ 5 h 10"/>
                  <a:gd name="T14" fmla="*/ 5 w 7"/>
                  <a:gd name="T15" fmla="*/ 6 h 10"/>
                  <a:gd name="T16" fmla="*/ 3 w 7"/>
                  <a:gd name="T17" fmla="*/ 5 h 10"/>
                  <a:gd name="T18" fmla="*/ 4 w 7"/>
                  <a:gd name="T19" fmla="*/ 5 h 10"/>
                  <a:gd name="T20" fmla="*/ 4 w 7"/>
                  <a:gd name="T21" fmla="*/ 5 h 10"/>
                  <a:gd name="T22" fmla="*/ 4 w 7"/>
                  <a:gd name="T23" fmla="*/ 4 h 10"/>
                  <a:gd name="T24" fmla="*/ 5 w 7"/>
                  <a:gd name="T25" fmla="*/ 5 h 10"/>
                  <a:gd name="T26" fmla="*/ 6 w 7"/>
                  <a:gd name="T27" fmla="*/ 4 h 10"/>
                  <a:gd name="T28" fmla="*/ 6 w 7"/>
                  <a:gd name="T29" fmla="*/ 4 h 10"/>
                  <a:gd name="T30" fmla="*/ 6 w 7"/>
                  <a:gd name="T31" fmla="*/ 3 h 10"/>
                  <a:gd name="T32" fmla="*/ 6 w 7"/>
                  <a:gd name="T33" fmla="*/ 3 h 10"/>
                  <a:gd name="T34" fmla="*/ 4 w 7"/>
                  <a:gd name="T35" fmla="*/ 2 h 10"/>
                  <a:gd name="T36" fmla="*/ 4 w 7"/>
                  <a:gd name="T37" fmla="*/ 2 h 10"/>
                  <a:gd name="T38" fmla="*/ 6 w 7"/>
                  <a:gd name="T39" fmla="*/ 2 h 10"/>
                  <a:gd name="T40" fmla="*/ 5 w 7"/>
                  <a:gd name="T41" fmla="*/ 2 h 10"/>
                  <a:gd name="T42" fmla="*/ 7 w 7"/>
                  <a:gd name="T43" fmla="*/ 1 h 10"/>
                  <a:gd name="T44" fmla="*/ 5 w 7"/>
                  <a:gd name="T45" fmla="*/ 1 h 10"/>
                  <a:gd name="T46" fmla="*/ 4 w 7"/>
                  <a:gd name="T47" fmla="*/ 1 h 10"/>
                  <a:gd name="T48" fmla="*/ 3 w 7"/>
                  <a:gd name="T49" fmla="*/ 1 h 10"/>
                  <a:gd name="T50" fmla="*/ 3 w 7"/>
                  <a:gd name="T51" fmla="*/ 2 h 10"/>
                  <a:gd name="T52" fmla="*/ 4 w 7"/>
                  <a:gd name="T53" fmla="*/ 3 h 10"/>
                  <a:gd name="T54" fmla="*/ 3 w 7"/>
                  <a:gd name="T55" fmla="*/ 3 h 10"/>
                  <a:gd name="T56" fmla="*/ 4 w 7"/>
                  <a:gd name="T57" fmla="*/ 3 h 10"/>
                  <a:gd name="T58" fmla="*/ 3 w 7"/>
                  <a:gd name="T59" fmla="*/ 3 h 10"/>
                  <a:gd name="T60" fmla="*/ 4 w 7"/>
                  <a:gd name="T61" fmla="*/ 3 h 10"/>
                  <a:gd name="T62" fmla="*/ 2 w 7"/>
                  <a:gd name="T63" fmla="*/ 3 h 10"/>
                  <a:gd name="T64" fmla="*/ 1 w 7"/>
                  <a:gd name="T65" fmla="*/ 5 h 10"/>
                  <a:gd name="T66" fmla="*/ 2 w 7"/>
                  <a:gd name="T67" fmla="*/ 6 h 10"/>
                  <a:gd name="T68" fmla="*/ 2 w 7"/>
                  <a:gd name="T69" fmla="*/ 7 h 10"/>
                  <a:gd name="T70" fmla="*/ 2 w 7"/>
                  <a:gd name="T71" fmla="*/ 8 h 10"/>
                  <a:gd name="T72" fmla="*/ 1 w 7"/>
                  <a:gd name="T73" fmla="*/ 6 h 10"/>
                  <a:gd name="T74" fmla="*/ 1 w 7"/>
                  <a:gd name="T75" fmla="*/ 6 h 10"/>
                  <a:gd name="T76" fmla="*/ 1 w 7"/>
                  <a:gd name="T77" fmla="*/ 7 h 10"/>
                  <a:gd name="T78" fmla="*/ 0 w 7"/>
                  <a:gd name="T79" fmla="*/ 7 h 10"/>
                  <a:gd name="T80" fmla="*/ 3 w 7"/>
                  <a:gd name="T81" fmla="*/ 9 h 10"/>
                  <a:gd name="T82" fmla="*/ 4 w 7"/>
                  <a:gd name="T83" fmla="*/ 9 h 10"/>
                  <a:gd name="T84" fmla="*/ 3 w 7"/>
                  <a:gd name="T85"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 h="10">
                    <a:moveTo>
                      <a:pt x="3" y="7"/>
                    </a:moveTo>
                    <a:cubicBezTo>
                      <a:pt x="3" y="7"/>
                      <a:pt x="3" y="7"/>
                      <a:pt x="3" y="7"/>
                    </a:cubicBezTo>
                    <a:cubicBezTo>
                      <a:pt x="3" y="7"/>
                      <a:pt x="4" y="8"/>
                      <a:pt x="3" y="8"/>
                    </a:cubicBezTo>
                    <a:cubicBezTo>
                      <a:pt x="4" y="8"/>
                      <a:pt x="3" y="7"/>
                      <a:pt x="4" y="8"/>
                    </a:cubicBezTo>
                    <a:cubicBezTo>
                      <a:pt x="4" y="7"/>
                      <a:pt x="4" y="7"/>
                      <a:pt x="4" y="7"/>
                    </a:cubicBezTo>
                    <a:cubicBezTo>
                      <a:pt x="4" y="7"/>
                      <a:pt x="3" y="6"/>
                      <a:pt x="4" y="6"/>
                    </a:cubicBezTo>
                    <a:cubicBezTo>
                      <a:pt x="4" y="6"/>
                      <a:pt x="4" y="6"/>
                      <a:pt x="3" y="5"/>
                    </a:cubicBezTo>
                    <a:cubicBezTo>
                      <a:pt x="4" y="6"/>
                      <a:pt x="4" y="6"/>
                      <a:pt x="5" y="6"/>
                    </a:cubicBezTo>
                    <a:cubicBezTo>
                      <a:pt x="5" y="6"/>
                      <a:pt x="3" y="5"/>
                      <a:pt x="3" y="5"/>
                    </a:cubicBezTo>
                    <a:cubicBezTo>
                      <a:pt x="4" y="5"/>
                      <a:pt x="3" y="4"/>
                      <a:pt x="4" y="5"/>
                    </a:cubicBezTo>
                    <a:cubicBezTo>
                      <a:pt x="4" y="5"/>
                      <a:pt x="4" y="5"/>
                      <a:pt x="4" y="5"/>
                    </a:cubicBezTo>
                    <a:cubicBezTo>
                      <a:pt x="5" y="5"/>
                      <a:pt x="4" y="4"/>
                      <a:pt x="4" y="4"/>
                    </a:cubicBezTo>
                    <a:cubicBezTo>
                      <a:pt x="5" y="5"/>
                      <a:pt x="5" y="5"/>
                      <a:pt x="5" y="5"/>
                    </a:cubicBezTo>
                    <a:cubicBezTo>
                      <a:pt x="5" y="5"/>
                      <a:pt x="5" y="4"/>
                      <a:pt x="6" y="4"/>
                    </a:cubicBezTo>
                    <a:cubicBezTo>
                      <a:pt x="6" y="4"/>
                      <a:pt x="6" y="4"/>
                      <a:pt x="6" y="4"/>
                    </a:cubicBezTo>
                    <a:cubicBezTo>
                      <a:pt x="5" y="4"/>
                      <a:pt x="6" y="3"/>
                      <a:pt x="6" y="3"/>
                    </a:cubicBezTo>
                    <a:cubicBezTo>
                      <a:pt x="6" y="3"/>
                      <a:pt x="6" y="3"/>
                      <a:pt x="6" y="3"/>
                    </a:cubicBezTo>
                    <a:cubicBezTo>
                      <a:pt x="5" y="2"/>
                      <a:pt x="6" y="3"/>
                      <a:pt x="4" y="2"/>
                    </a:cubicBezTo>
                    <a:cubicBezTo>
                      <a:pt x="6" y="3"/>
                      <a:pt x="3" y="2"/>
                      <a:pt x="4" y="2"/>
                    </a:cubicBezTo>
                    <a:cubicBezTo>
                      <a:pt x="5" y="2"/>
                      <a:pt x="5" y="2"/>
                      <a:pt x="6" y="2"/>
                    </a:cubicBezTo>
                    <a:cubicBezTo>
                      <a:pt x="5" y="2"/>
                      <a:pt x="5" y="2"/>
                      <a:pt x="5" y="2"/>
                    </a:cubicBezTo>
                    <a:cubicBezTo>
                      <a:pt x="6" y="2"/>
                      <a:pt x="5" y="1"/>
                      <a:pt x="7" y="1"/>
                    </a:cubicBezTo>
                    <a:cubicBezTo>
                      <a:pt x="5" y="1"/>
                      <a:pt x="5" y="1"/>
                      <a:pt x="5" y="1"/>
                    </a:cubicBezTo>
                    <a:cubicBezTo>
                      <a:pt x="5" y="1"/>
                      <a:pt x="6" y="0"/>
                      <a:pt x="4" y="1"/>
                    </a:cubicBezTo>
                    <a:cubicBezTo>
                      <a:pt x="6" y="0"/>
                      <a:pt x="3" y="1"/>
                      <a:pt x="3" y="1"/>
                    </a:cubicBezTo>
                    <a:cubicBezTo>
                      <a:pt x="3" y="1"/>
                      <a:pt x="3" y="2"/>
                      <a:pt x="3" y="2"/>
                    </a:cubicBezTo>
                    <a:cubicBezTo>
                      <a:pt x="4" y="3"/>
                      <a:pt x="3" y="3"/>
                      <a:pt x="4" y="3"/>
                    </a:cubicBezTo>
                    <a:cubicBezTo>
                      <a:pt x="3" y="3"/>
                      <a:pt x="3" y="3"/>
                      <a:pt x="3" y="3"/>
                    </a:cubicBezTo>
                    <a:cubicBezTo>
                      <a:pt x="3" y="3"/>
                      <a:pt x="3" y="3"/>
                      <a:pt x="4" y="3"/>
                    </a:cubicBezTo>
                    <a:cubicBezTo>
                      <a:pt x="4" y="3"/>
                      <a:pt x="3" y="3"/>
                      <a:pt x="3" y="3"/>
                    </a:cubicBezTo>
                    <a:cubicBezTo>
                      <a:pt x="3" y="3"/>
                      <a:pt x="3" y="3"/>
                      <a:pt x="4" y="3"/>
                    </a:cubicBezTo>
                    <a:cubicBezTo>
                      <a:pt x="2" y="3"/>
                      <a:pt x="2" y="3"/>
                      <a:pt x="2" y="3"/>
                    </a:cubicBezTo>
                    <a:cubicBezTo>
                      <a:pt x="3" y="4"/>
                      <a:pt x="3" y="5"/>
                      <a:pt x="1" y="5"/>
                    </a:cubicBezTo>
                    <a:cubicBezTo>
                      <a:pt x="2" y="6"/>
                      <a:pt x="2" y="6"/>
                      <a:pt x="2" y="6"/>
                    </a:cubicBezTo>
                    <a:cubicBezTo>
                      <a:pt x="2" y="6"/>
                      <a:pt x="4" y="8"/>
                      <a:pt x="2" y="7"/>
                    </a:cubicBezTo>
                    <a:cubicBezTo>
                      <a:pt x="2" y="8"/>
                      <a:pt x="2" y="8"/>
                      <a:pt x="2" y="8"/>
                    </a:cubicBezTo>
                    <a:cubicBezTo>
                      <a:pt x="2" y="7"/>
                      <a:pt x="1" y="7"/>
                      <a:pt x="1" y="6"/>
                    </a:cubicBezTo>
                    <a:cubicBezTo>
                      <a:pt x="1" y="6"/>
                      <a:pt x="0" y="6"/>
                      <a:pt x="1" y="6"/>
                    </a:cubicBezTo>
                    <a:cubicBezTo>
                      <a:pt x="1" y="7"/>
                      <a:pt x="1" y="7"/>
                      <a:pt x="1" y="7"/>
                    </a:cubicBezTo>
                    <a:cubicBezTo>
                      <a:pt x="2" y="7"/>
                      <a:pt x="1" y="7"/>
                      <a:pt x="0" y="7"/>
                    </a:cubicBezTo>
                    <a:cubicBezTo>
                      <a:pt x="1" y="8"/>
                      <a:pt x="2" y="8"/>
                      <a:pt x="3" y="9"/>
                    </a:cubicBezTo>
                    <a:cubicBezTo>
                      <a:pt x="2" y="7"/>
                      <a:pt x="4" y="10"/>
                      <a:pt x="4" y="9"/>
                    </a:cubicBezTo>
                    <a:cubicBezTo>
                      <a:pt x="4" y="8"/>
                      <a:pt x="3" y="8"/>
                      <a:pt x="3" y="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2" name="Freeform 2219"/>
              <p:cNvSpPr/>
              <p:nvPr/>
            </p:nvSpPr>
            <p:spPr bwMode="auto">
              <a:xfrm>
                <a:off x="315" y="316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3" name="Freeform 2220"/>
              <p:cNvSpPr/>
              <p:nvPr/>
            </p:nvSpPr>
            <p:spPr bwMode="auto">
              <a:xfrm>
                <a:off x="324" y="31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4" name="Rectangle 2221"/>
              <p:cNvSpPr>
                <a:spLocks noChangeArrowheads="1"/>
              </p:cNvSpPr>
              <p:nvPr/>
            </p:nvSpPr>
            <p:spPr bwMode="auto">
              <a:xfrm>
                <a:off x="315" y="316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75" name="Freeform 2222"/>
              <p:cNvSpPr/>
              <p:nvPr/>
            </p:nvSpPr>
            <p:spPr bwMode="auto">
              <a:xfrm>
                <a:off x="319" y="3169"/>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6" name="Freeform 2223"/>
              <p:cNvSpPr/>
              <p:nvPr/>
            </p:nvSpPr>
            <p:spPr bwMode="auto">
              <a:xfrm>
                <a:off x="327" y="3154"/>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7" name="Freeform 2224"/>
              <p:cNvSpPr/>
              <p:nvPr/>
            </p:nvSpPr>
            <p:spPr bwMode="auto">
              <a:xfrm>
                <a:off x="336" y="31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8" name="Freeform 2225"/>
              <p:cNvSpPr/>
              <p:nvPr/>
            </p:nvSpPr>
            <p:spPr bwMode="auto">
              <a:xfrm>
                <a:off x="324" y="3140"/>
                <a:ext cx="34" cy="19"/>
              </a:xfrm>
              <a:custGeom>
                <a:avLst/>
                <a:gdLst>
                  <a:gd name="T0" fmla="*/ 14 w 14"/>
                  <a:gd name="T1" fmla="*/ 3 h 8"/>
                  <a:gd name="T2" fmla="*/ 13 w 14"/>
                  <a:gd name="T3" fmla="*/ 2 h 8"/>
                  <a:gd name="T4" fmla="*/ 12 w 14"/>
                  <a:gd name="T5" fmla="*/ 1 h 8"/>
                  <a:gd name="T6" fmla="*/ 12 w 14"/>
                  <a:gd name="T7" fmla="*/ 2 h 8"/>
                  <a:gd name="T8" fmla="*/ 11 w 14"/>
                  <a:gd name="T9" fmla="*/ 3 h 8"/>
                  <a:gd name="T10" fmla="*/ 10 w 14"/>
                  <a:gd name="T11" fmla="*/ 3 h 8"/>
                  <a:gd name="T12" fmla="*/ 9 w 14"/>
                  <a:gd name="T13" fmla="*/ 4 h 8"/>
                  <a:gd name="T14" fmla="*/ 9 w 14"/>
                  <a:gd name="T15" fmla="*/ 4 h 8"/>
                  <a:gd name="T16" fmla="*/ 8 w 14"/>
                  <a:gd name="T17" fmla="*/ 4 h 8"/>
                  <a:gd name="T18" fmla="*/ 8 w 14"/>
                  <a:gd name="T19" fmla="*/ 6 h 8"/>
                  <a:gd name="T20" fmla="*/ 7 w 14"/>
                  <a:gd name="T21" fmla="*/ 6 h 8"/>
                  <a:gd name="T22" fmla="*/ 6 w 14"/>
                  <a:gd name="T23" fmla="*/ 5 h 8"/>
                  <a:gd name="T24" fmla="*/ 6 w 14"/>
                  <a:gd name="T25" fmla="*/ 5 h 8"/>
                  <a:gd name="T26" fmla="*/ 5 w 14"/>
                  <a:gd name="T27" fmla="*/ 4 h 8"/>
                  <a:gd name="T28" fmla="*/ 4 w 14"/>
                  <a:gd name="T29" fmla="*/ 5 h 8"/>
                  <a:gd name="T30" fmla="*/ 3 w 14"/>
                  <a:gd name="T31" fmla="*/ 6 h 8"/>
                  <a:gd name="T32" fmla="*/ 3 w 14"/>
                  <a:gd name="T33" fmla="*/ 5 h 8"/>
                  <a:gd name="T34" fmla="*/ 3 w 14"/>
                  <a:gd name="T35" fmla="*/ 5 h 8"/>
                  <a:gd name="T36" fmla="*/ 1 w 14"/>
                  <a:gd name="T37" fmla="*/ 4 h 8"/>
                  <a:gd name="T38" fmla="*/ 2 w 14"/>
                  <a:gd name="T39" fmla="*/ 5 h 8"/>
                  <a:gd name="T40" fmla="*/ 2 w 14"/>
                  <a:gd name="T41" fmla="*/ 4 h 8"/>
                  <a:gd name="T42" fmla="*/ 2 w 14"/>
                  <a:gd name="T43" fmla="*/ 7 h 8"/>
                  <a:gd name="T44" fmla="*/ 2 w 14"/>
                  <a:gd name="T45" fmla="*/ 7 h 8"/>
                  <a:gd name="T46" fmla="*/ 3 w 14"/>
                  <a:gd name="T47" fmla="*/ 7 h 8"/>
                  <a:gd name="T48" fmla="*/ 3 w 14"/>
                  <a:gd name="T49" fmla="*/ 8 h 8"/>
                  <a:gd name="T50" fmla="*/ 4 w 14"/>
                  <a:gd name="T51" fmla="*/ 8 h 8"/>
                  <a:gd name="T52" fmla="*/ 5 w 14"/>
                  <a:gd name="T53" fmla="*/ 7 h 8"/>
                  <a:gd name="T54" fmla="*/ 5 w 14"/>
                  <a:gd name="T55" fmla="*/ 8 h 8"/>
                  <a:gd name="T56" fmla="*/ 5 w 14"/>
                  <a:gd name="T57" fmla="*/ 8 h 8"/>
                  <a:gd name="T58" fmla="*/ 6 w 14"/>
                  <a:gd name="T59" fmla="*/ 7 h 8"/>
                  <a:gd name="T60" fmla="*/ 7 w 14"/>
                  <a:gd name="T61" fmla="*/ 7 h 8"/>
                  <a:gd name="T62" fmla="*/ 7 w 14"/>
                  <a:gd name="T63" fmla="*/ 8 h 8"/>
                  <a:gd name="T64" fmla="*/ 8 w 14"/>
                  <a:gd name="T65" fmla="*/ 8 h 8"/>
                  <a:gd name="T66" fmla="*/ 8 w 14"/>
                  <a:gd name="T67" fmla="*/ 7 h 8"/>
                  <a:gd name="T68" fmla="*/ 9 w 14"/>
                  <a:gd name="T69" fmla="*/ 6 h 8"/>
                  <a:gd name="T70" fmla="*/ 10 w 14"/>
                  <a:gd name="T71" fmla="*/ 5 h 8"/>
                  <a:gd name="T72" fmla="*/ 11 w 14"/>
                  <a:gd name="T73" fmla="*/ 5 h 8"/>
                  <a:gd name="T74" fmla="*/ 12 w 14"/>
                  <a:gd name="T75" fmla="*/ 5 h 8"/>
                  <a:gd name="T76" fmla="*/ 11 w 14"/>
                  <a:gd name="T77" fmla="*/ 3 h 8"/>
                  <a:gd name="T78" fmla="*/ 12 w 14"/>
                  <a:gd name="T7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8">
                    <a:moveTo>
                      <a:pt x="14" y="5"/>
                    </a:moveTo>
                    <a:cubicBezTo>
                      <a:pt x="14" y="5"/>
                      <a:pt x="14" y="4"/>
                      <a:pt x="14" y="3"/>
                    </a:cubicBezTo>
                    <a:cubicBezTo>
                      <a:pt x="14" y="4"/>
                      <a:pt x="14" y="4"/>
                      <a:pt x="14" y="4"/>
                    </a:cubicBezTo>
                    <a:cubicBezTo>
                      <a:pt x="14" y="3"/>
                      <a:pt x="13" y="2"/>
                      <a:pt x="13" y="2"/>
                    </a:cubicBezTo>
                    <a:cubicBezTo>
                      <a:pt x="13" y="2"/>
                      <a:pt x="13" y="2"/>
                      <a:pt x="13" y="2"/>
                    </a:cubicBezTo>
                    <a:cubicBezTo>
                      <a:pt x="13" y="3"/>
                      <a:pt x="12" y="1"/>
                      <a:pt x="12" y="1"/>
                    </a:cubicBezTo>
                    <a:cubicBezTo>
                      <a:pt x="12" y="2"/>
                      <a:pt x="13" y="4"/>
                      <a:pt x="13" y="3"/>
                    </a:cubicBezTo>
                    <a:cubicBezTo>
                      <a:pt x="12" y="3"/>
                      <a:pt x="12" y="3"/>
                      <a:pt x="12" y="2"/>
                    </a:cubicBezTo>
                    <a:cubicBezTo>
                      <a:pt x="12" y="2"/>
                      <a:pt x="12" y="4"/>
                      <a:pt x="12" y="4"/>
                    </a:cubicBezTo>
                    <a:cubicBezTo>
                      <a:pt x="11" y="0"/>
                      <a:pt x="12" y="5"/>
                      <a:pt x="11" y="3"/>
                    </a:cubicBezTo>
                    <a:cubicBezTo>
                      <a:pt x="11" y="3"/>
                      <a:pt x="10" y="3"/>
                      <a:pt x="10" y="4"/>
                    </a:cubicBezTo>
                    <a:cubicBezTo>
                      <a:pt x="10" y="3"/>
                      <a:pt x="10" y="4"/>
                      <a:pt x="10" y="3"/>
                    </a:cubicBezTo>
                    <a:cubicBezTo>
                      <a:pt x="10" y="5"/>
                      <a:pt x="9" y="2"/>
                      <a:pt x="9" y="5"/>
                    </a:cubicBezTo>
                    <a:cubicBezTo>
                      <a:pt x="9" y="4"/>
                      <a:pt x="9" y="5"/>
                      <a:pt x="9" y="4"/>
                    </a:cubicBezTo>
                    <a:cubicBezTo>
                      <a:pt x="9" y="4"/>
                      <a:pt x="9" y="4"/>
                      <a:pt x="9" y="4"/>
                    </a:cubicBezTo>
                    <a:cubicBezTo>
                      <a:pt x="9" y="3"/>
                      <a:pt x="9" y="5"/>
                      <a:pt x="9" y="4"/>
                    </a:cubicBezTo>
                    <a:cubicBezTo>
                      <a:pt x="8" y="4"/>
                      <a:pt x="9" y="5"/>
                      <a:pt x="9" y="6"/>
                    </a:cubicBezTo>
                    <a:cubicBezTo>
                      <a:pt x="8" y="5"/>
                      <a:pt x="8" y="5"/>
                      <a:pt x="8" y="4"/>
                    </a:cubicBezTo>
                    <a:cubicBezTo>
                      <a:pt x="8" y="5"/>
                      <a:pt x="8" y="5"/>
                      <a:pt x="8" y="5"/>
                    </a:cubicBezTo>
                    <a:cubicBezTo>
                      <a:pt x="8" y="5"/>
                      <a:pt x="8" y="6"/>
                      <a:pt x="8" y="6"/>
                    </a:cubicBezTo>
                    <a:cubicBezTo>
                      <a:pt x="7" y="6"/>
                      <a:pt x="7" y="7"/>
                      <a:pt x="7" y="8"/>
                    </a:cubicBezTo>
                    <a:cubicBezTo>
                      <a:pt x="7" y="6"/>
                      <a:pt x="7" y="8"/>
                      <a:pt x="7" y="6"/>
                    </a:cubicBezTo>
                    <a:cubicBezTo>
                      <a:pt x="7" y="5"/>
                      <a:pt x="7" y="6"/>
                      <a:pt x="8" y="4"/>
                    </a:cubicBezTo>
                    <a:cubicBezTo>
                      <a:pt x="7" y="4"/>
                      <a:pt x="7" y="4"/>
                      <a:pt x="6" y="5"/>
                    </a:cubicBezTo>
                    <a:cubicBezTo>
                      <a:pt x="6" y="5"/>
                      <a:pt x="7" y="4"/>
                      <a:pt x="6" y="4"/>
                    </a:cubicBezTo>
                    <a:cubicBezTo>
                      <a:pt x="6" y="3"/>
                      <a:pt x="6" y="6"/>
                      <a:pt x="6" y="5"/>
                    </a:cubicBezTo>
                    <a:cubicBezTo>
                      <a:pt x="6" y="4"/>
                      <a:pt x="6" y="4"/>
                      <a:pt x="6" y="4"/>
                    </a:cubicBezTo>
                    <a:cubicBezTo>
                      <a:pt x="5" y="5"/>
                      <a:pt x="5" y="4"/>
                      <a:pt x="5" y="4"/>
                    </a:cubicBezTo>
                    <a:cubicBezTo>
                      <a:pt x="5" y="5"/>
                      <a:pt x="5" y="5"/>
                      <a:pt x="5" y="5"/>
                    </a:cubicBezTo>
                    <a:cubicBezTo>
                      <a:pt x="5" y="3"/>
                      <a:pt x="4" y="6"/>
                      <a:pt x="4" y="5"/>
                    </a:cubicBezTo>
                    <a:cubicBezTo>
                      <a:pt x="4" y="6"/>
                      <a:pt x="3" y="7"/>
                      <a:pt x="3" y="7"/>
                    </a:cubicBezTo>
                    <a:cubicBezTo>
                      <a:pt x="3" y="6"/>
                      <a:pt x="3" y="6"/>
                      <a:pt x="3" y="6"/>
                    </a:cubicBezTo>
                    <a:cubicBezTo>
                      <a:pt x="3" y="7"/>
                      <a:pt x="4" y="4"/>
                      <a:pt x="4" y="4"/>
                    </a:cubicBezTo>
                    <a:cubicBezTo>
                      <a:pt x="4" y="4"/>
                      <a:pt x="3" y="4"/>
                      <a:pt x="3" y="5"/>
                    </a:cubicBezTo>
                    <a:cubicBezTo>
                      <a:pt x="3" y="4"/>
                      <a:pt x="3" y="4"/>
                      <a:pt x="3" y="4"/>
                    </a:cubicBezTo>
                    <a:cubicBezTo>
                      <a:pt x="3" y="3"/>
                      <a:pt x="3" y="6"/>
                      <a:pt x="3" y="5"/>
                    </a:cubicBezTo>
                    <a:cubicBezTo>
                      <a:pt x="3" y="4"/>
                      <a:pt x="3" y="4"/>
                      <a:pt x="3" y="4"/>
                    </a:cubicBezTo>
                    <a:cubicBezTo>
                      <a:pt x="2" y="4"/>
                      <a:pt x="2" y="3"/>
                      <a:pt x="1" y="4"/>
                    </a:cubicBezTo>
                    <a:cubicBezTo>
                      <a:pt x="0" y="5"/>
                      <a:pt x="0" y="7"/>
                      <a:pt x="0" y="7"/>
                    </a:cubicBezTo>
                    <a:cubicBezTo>
                      <a:pt x="1" y="7"/>
                      <a:pt x="1" y="5"/>
                      <a:pt x="2" y="5"/>
                    </a:cubicBezTo>
                    <a:cubicBezTo>
                      <a:pt x="1" y="6"/>
                      <a:pt x="1" y="6"/>
                      <a:pt x="1" y="6"/>
                    </a:cubicBezTo>
                    <a:cubicBezTo>
                      <a:pt x="2" y="5"/>
                      <a:pt x="2" y="5"/>
                      <a:pt x="2" y="4"/>
                    </a:cubicBezTo>
                    <a:cubicBezTo>
                      <a:pt x="2" y="4"/>
                      <a:pt x="2" y="5"/>
                      <a:pt x="2" y="5"/>
                    </a:cubicBezTo>
                    <a:cubicBezTo>
                      <a:pt x="2" y="6"/>
                      <a:pt x="2" y="6"/>
                      <a:pt x="2" y="7"/>
                    </a:cubicBezTo>
                    <a:cubicBezTo>
                      <a:pt x="2" y="6"/>
                      <a:pt x="2" y="6"/>
                      <a:pt x="2" y="6"/>
                    </a:cubicBezTo>
                    <a:cubicBezTo>
                      <a:pt x="2" y="7"/>
                      <a:pt x="2" y="7"/>
                      <a:pt x="2" y="7"/>
                    </a:cubicBezTo>
                    <a:cubicBezTo>
                      <a:pt x="2" y="6"/>
                      <a:pt x="2" y="8"/>
                      <a:pt x="3" y="7"/>
                    </a:cubicBezTo>
                    <a:cubicBezTo>
                      <a:pt x="3" y="7"/>
                      <a:pt x="3" y="7"/>
                      <a:pt x="3" y="7"/>
                    </a:cubicBezTo>
                    <a:cubicBezTo>
                      <a:pt x="3" y="6"/>
                      <a:pt x="3" y="7"/>
                      <a:pt x="3" y="6"/>
                    </a:cubicBezTo>
                    <a:cubicBezTo>
                      <a:pt x="3" y="7"/>
                      <a:pt x="3" y="7"/>
                      <a:pt x="3" y="8"/>
                    </a:cubicBezTo>
                    <a:cubicBezTo>
                      <a:pt x="3" y="7"/>
                      <a:pt x="4" y="6"/>
                      <a:pt x="4" y="6"/>
                    </a:cubicBezTo>
                    <a:cubicBezTo>
                      <a:pt x="4" y="7"/>
                      <a:pt x="4" y="7"/>
                      <a:pt x="4" y="8"/>
                    </a:cubicBezTo>
                    <a:cubicBezTo>
                      <a:pt x="4" y="6"/>
                      <a:pt x="5" y="7"/>
                      <a:pt x="5" y="7"/>
                    </a:cubicBezTo>
                    <a:cubicBezTo>
                      <a:pt x="5" y="6"/>
                      <a:pt x="5" y="7"/>
                      <a:pt x="5" y="7"/>
                    </a:cubicBezTo>
                    <a:cubicBezTo>
                      <a:pt x="5" y="7"/>
                      <a:pt x="5" y="7"/>
                      <a:pt x="5" y="7"/>
                    </a:cubicBezTo>
                    <a:cubicBezTo>
                      <a:pt x="5" y="8"/>
                      <a:pt x="5" y="8"/>
                      <a:pt x="5" y="8"/>
                    </a:cubicBezTo>
                    <a:cubicBezTo>
                      <a:pt x="5" y="8"/>
                      <a:pt x="5" y="8"/>
                      <a:pt x="5" y="8"/>
                    </a:cubicBezTo>
                    <a:cubicBezTo>
                      <a:pt x="5" y="8"/>
                      <a:pt x="5" y="7"/>
                      <a:pt x="5" y="8"/>
                    </a:cubicBezTo>
                    <a:cubicBezTo>
                      <a:pt x="5" y="8"/>
                      <a:pt x="5" y="8"/>
                      <a:pt x="5" y="8"/>
                    </a:cubicBezTo>
                    <a:cubicBezTo>
                      <a:pt x="5" y="8"/>
                      <a:pt x="6" y="6"/>
                      <a:pt x="6" y="7"/>
                    </a:cubicBezTo>
                    <a:cubicBezTo>
                      <a:pt x="6" y="7"/>
                      <a:pt x="6" y="7"/>
                      <a:pt x="6" y="5"/>
                    </a:cubicBezTo>
                    <a:cubicBezTo>
                      <a:pt x="6" y="6"/>
                      <a:pt x="6" y="7"/>
                      <a:pt x="7" y="7"/>
                    </a:cubicBezTo>
                    <a:cubicBezTo>
                      <a:pt x="7" y="5"/>
                      <a:pt x="7" y="7"/>
                      <a:pt x="7" y="6"/>
                    </a:cubicBezTo>
                    <a:cubicBezTo>
                      <a:pt x="7" y="8"/>
                      <a:pt x="7" y="7"/>
                      <a:pt x="7" y="8"/>
                    </a:cubicBezTo>
                    <a:cubicBezTo>
                      <a:pt x="7" y="8"/>
                      <a:pt x="7" y="7"/>
                      <a:pt x="8" y="7"/>
                    </a:cubicBezTo>
                    <a:cubicBezTo>
                      <a:pt x="8" y="8"/>
                      <a:pt x="8" y="8"/>
                      <a:pt x="8" y="8"/>
                    </a:cubicBezTo>
                    <a:cubicBezTo>
                      <a:pt x="8" y="8"/>
                      <a:pt x="8" y="7"/>
                      <a:pt x="8" y="8"/>
                    </a:cubicBezTo>
                    <a:cubicBezTo>
                      <a:pt x="8" y="7"/>
                      <a:pt x="8" y="7"/>
                      <a:pt x="8" y="7"/>
                    </a:cubicBezTo>
                    <a:cubicBezTo>
                      <a:pt x="8" y="7"/>
                      <a:pt x="8" y="7"/>
                      <a:pt x="9" y="8"/>
                    </a:cubicBezTo>
                    <a:cubicBezTo>
                      <a:pt x="9" y="6"/>
                      <a:pt x="9" y="6"/>
                      <a:pt x="9" y="6"/>
                    </a:cubicBezTo>
                    <a:cubicBezTo>
                      <a:pt x="9" y="8"/>
                      <a:pt x="10" y="6"/>
                      <a:pt x="10" y="4"/>
                    </a:cubicBezTo>
                    <a:cubicBezTo>
                      <a:pt x="10" y="5"/>
                      <a:pt x="10" y="5"/>
                      <a:pt x="10" y="5"/>
                    </a:cubicBezTo>
                    <a:cubicBezTo>
                      <a:pt x="10" y="6"/>
                      <a:pt x="10" y="6"/>
                      <a:pt x="10" y="6"/>
                    </a:cubicBezTo>
                    <a:cubicBezTo>
                      <a:pt x="10" y="6"/>
                      <a:pt x="11" y="7"/>
                      <a:pt x="11" y="5"/>
                    </a:cubicBezTo>
                    <a:cubicBezTo>
                      <a:pt x="11" y="5"/>
                      <a:pt x="11" y="6"/>
                      <a:pt x="11" y="6"/>
                    </a:cubicBezTo>
                    <a:cubicBezTo>
                      <a:pt x="11" y="4"/>
                      <a:pt x="13" y="7"/>
                      <a:pt x="12" y="5"/>
                    </a:cubicBezTo>
                    <a:cubicBezTo>
                      <a:pt x="12" y="5"/>
                      <a:pt x="11" y="4"/>
                      <a:pt x="11" y="4"/>
                    </a:cubicBezTo>
                    <a:cubicBezTo>
                      <a:pt x="11" y="4"/>
                      <a:pt x="11" y="3"/>
                      <a:pt x="11" y="3"/>
                    </a:cubicBezTo>
                    <a:cubicBezTo>
                      <a:pt x="11" y="3"/>
                      <a:pt x="12" y="4"/>
                      <a:pt x="12" y="4"/>
                    </a:cubicBezTo>
                    <a:cubicBezTo>
                      <a:pt x="12" y="5"/>
                      <a:pt x="12" y="5"/>
                      <a:pt x="12" y="5"/>
                    </a:cubicBezTo>
                    <a:cubicBezTo>
                      <a:pt x="14" y="7"/>
                      <a:pt x="12" y="3"/>
                      <a:pt x="14"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9" name="Freeform 2226"/>
              <p:cNvSpPr/>
              <p:nvPr/>
            </p:nvSpPr>
            <p:spPr bwMode="auto">
              <a:xfrm>
                <a:off x="348" y="315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0" name="Rectangle 2227"/>
              <p:cNvSpPr>
                <a:spLocks noChangeArrowheads="1"/>
              </p:cNvSpPr>
              <p:nvPr/>
            </p:nvSpPr>
            <p:spPr bwMode="auto">
              <a:xfrm>
                <a:off x="348" y="315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1" name="Freeform 2228"/>
              <p:cNvSpPr/>
              <p:nvPr/>
            </p:nvSpPr>
            <p:spPr bwMode="auto">
              <a:xfrm>
                <a:off x="358" y="3150"/>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2" name="Freeform 2229"/>
              <p:cNvSpPr/>
              <p:nvPr/>
            </p:nvSpPr>
            <p:spPr bwMode="auto">
              <a:xfrm>
                <a:off x="358" y="3147"/>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3" name="Freeform 2230"/>
              <p:cNvSpPr/>
              <p:nvPr/>
            </p:nvSpPr>
            <p:spPr bwMode="auto">
              <a:xfrm>
                <a:off x="353" y="3131"/>
                <a:ext cx="12" cy="19"/>
              </a:xfrm>
              <a:custGeom>
                <a:avLst/>
                <a:gdLst>
                  <a:gd name="T0" fmla="*/ 4 w 5"/>
                  <a:gd name="T1" fmla="*/ 2 h 8"/>
                  <a:gd name="T2" fmla="*/ 4 w 5"/>
                  <a:gd name="T3" fmla="*/ 1 h 8"/>
                  <a:gd name="T4" fmla="*/ 4 w 5"/>
                  <a:gd name="T5" fmla="*/ 1 h 8"/>
                  <a:gd name="T6" fmla="*/ 3 w 5"/>
                  <a:gd name="T7" fmla="*/ 0 h 8"/>
                  <a:gd name="T8" fmla="*/ 3 w 5"/>
                  <a:gd name="T9" fmla="*/ 3 h 8"/>
                  <a:gd name="T10" fmla="*/ 2 w 5"/>
                  <a:gd name="T11" fmla="*/ 3 h 8"/>
                  <a:gd name="T12" fmla="*/ 3 w 5"/>
                  <a:gd name="T13" fmla="*/ 4 h 8"/>
                  <a:gd name="T14" fmla="*/ 1 w 5"/>
                  <a:gd name="T15" fmla="*/ 3 h 8"/>
                  <a:gd name="T16" fmla="*/ 1 w 5"/>
                  <a:gd name="T17" fmla="*/ 4 h 8"/>
                  <a:gd name="T18" fmla="*/ 2 w 5"/>
                  <a:gd name="T19" fmla="*/ 5 h 8"/>
                  <a:gd name="T20" fmla="*/ 2 w 5"/>
                  <a:gd name="T21" fmla="*/ 4 h 8"/>
                  <a:gd name="T22" fmla="*/ 2 w 5"/>
                  <a:gd name="T23" fmla="*/ 5 h 8"/>
                  <a:gd name="T24" fmla="*/ 2 w 5"/>
                  <a:gd name="T25" fmla="*/ 5 h 8"/>
                  <a:gd name="T26" fmla="*/ 1 w 5"/>
                  <a:gd name="T27" fmla="*/ 5 h 8"/>
                  <a:gd name="T28" fmla="*/ 2 w 5"/>
                  <a:gd name="T29" fmla="*/ 5 h 8"/>
                  <a:gd name="T30" fmla="*/ 1 w 5"/>
                  <a:gd name="T31" fmla="*/ 5 h 8"/>
                  <a:gd name="T32" fmla="*/ 1 w 5"/>
                  <a:gd name="T33" fmla="*/ 6 h 8"/>
                  <a:gd name="T34" fmla="*/ 2 w 5"/>
                  <a:gd name="T35" fmla="*/ 7 h 8"/>
                  <a:gd name="T36" fmla="*/ 2 w 5"/>
                  <a:gd name="T37" fmla="*/ 6 h 8"/>
                  <a:gd name="T38" fmla="*/ 2 w 5"/>
                  <a:gd name="T39" fmla="*/ 6 h 8"/>
                  <a:gd name="T40" fmla="*/ 2 w 5"/>
                  <a:gd name="T41" fmla="*/ 5 h 8"/>
                  <a:gd name="T42" fmla="*/ 3 w 5"/>
                  <a:gd name="T43" fmla="*/ 7 h 8"/>
                  <a:gd name="T44" fmla="*/ 4 w 5"/>
                  <a:gd name="T45" fmla="*/ 7 h 8"/>
                  <a:gd name="T46" fmla="*/ 4 w 5"/>
                  <a:gd name="T47" fmla="*/ 7 h 8"/>
                  <a:gd name="T48" fmla="*/ 4 w 5"/>
                  <a:gd name="T49" fmla="*/ 6 h 8"/>
                  <a:gd name="T50" fmla="*/ 3 w 5"/>
                  <a:gd name="T51" fmla="*/ 6 h 8"/>
                  <a:gd name="T52" fmla="*/ 2 w 5"/>
                  <a:gd name="T53" fmla="*/ 5 h 8"/>
                  <a:gd name="T54" fmla="*/ 2 w 5"/>
                  <a:gd name="T55" fmla="*/ 4 h 8"/>
                  <a:gd name="T56" fmla="*/ 3 w 5"/>
                  <a:gd name="T57" fmla="*/ 5 h 8"/>
                  <a:gd name="T58" fmla="*/ 3 w 5"/>
                  <a:gd name="T59" fmla="*/ 5 h 8"/>
                  <a:gd name="T60" fmla="*/ 4 w 5"/>
                  <a:gd name="T61" fmla="*/ 6 h 8"/>
                  <a:gd name="T62" fmla="*/ 3 w 5"/>
                  <a:gd name="T63" fmla="*/ 5 h 8"/>
                  <a:gd name="T64" fmla="*/ 4 w 5"/>
                  <a:gd name="T65" fmla="*/ 4 h 8"/>
                  <a:gd name="T66" fmla="*/ 4 w 5"/>
                  <a:gd name="T67" fmla="*/ 4 h 8"/>
                  <a:gd name="T68" fmla="*/ 4 w 5"/>
                  <a:gd name="T69" fmla="*/ 4 h 8"/>
                  <a:gd name="T70" fmla="*/ 5 w 5"/>
                  <a:gd name="T71" fmla="*/ 3 h 8"/>
                  <a:gd name="T72" fmla="*/ 4 w 5"/>
                  <a:gd name="T73" fmla="*/ 3 h 8"/>
                  <a:gd name="T74" fmla="*/ 4 w 5"/>
                  <a:gd name="T75" fmla="*/ 2 h 8"/>
                  <a:gd name="T76" fmla="*/ 4 w 5"/>
                  <a:gd name="T77" fmla="*/ 2 h 8"/>
                  <a:gd name="T78" fmla="*/ 3 w 5"/>
                  <a:gd name="T79" fmla="*/ 1 h 8"/>
                  <a:gd name="T80" fmla="*/ 4 w 5"/>
                  <a:gd name="T8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 h="8">
                    <a:moveTo>
                      <a:pt x="4" y="2"/>
                    </a:moveTo>
                    <a:cubicBezTo>
                      <a:pt x="4" y="1"/>
                      <a:pt x="4" y="1"/>
                      <a:pt x="4" y="1"/>
                    </a:cubicBezTo>
                    <a:cubicBezTo>
                      <a:pt x="4" y="1"/>
                      <a:pt x="4" y="1"/>
                      <a:pt x="4" y="1"/>
                    </a:cubicBezTo>
                    <a:cubicBezTo>
                      <a:pt x="3" y="1"/>
                      <a:pt x="5" y="1"/>
                      <a:pt x="3" y="0"/>
                    </a:cubicBezTo>
                    <a:cubicBezTo>
                      <a:pt x="3" y="1"/>
                      <a:pt x="2" y="2"/>
                      <a:pt x="3" y="3"/>
                    </a:cubicBezTo>
                    <a:cubicBezTo>
                      <a:pt x="2" y="3"/>
                      <a:pt x="2" y="3"/>
                      <a:pt x="2" y="3"/>
                    </a:cubicBezTo>
                    <a:cubicBezTo>
                      <a:pt x="3" y="4"/>
                      <a:pt x="0" y="2"/>
                      <a:pt x="3" y="4"/>
                    </a:cubicBezTo>
                    <a:cubicBezTo>
                      <a:pt x="1" y="3"/>
                      <a:pt x="1" y="3"/>
                      <a:pt x="1" y="3"/>
                    </a:cubicBezTo>
                    <a:cubicBezTo>
                      <a:pt x="1" y="3"/>
                      <a:pt x="3" y="5"/>
                      <a:pt x="1" y="4"/>
                    </a:cubicBezTo>
                    <a:cubicBezTo>
                      <a:pt x="2" y="5"/>
                      <a:pt x="2" y="5"/>
                      <a:pt x="2" y="5"/>
                    </a:cubicBezTo>
                    <a:cubicBezTo>
                      <a:pt x="2" y="4"/>
                      <a:pt x="2" y="4"/>
                      <a:pt x="2" y="4"/>
                    </a:cubicBezTo>
                    <a:cubicBezTo>
                      <a:pt x="2" y="5"/>
                      <a:pt x="2" y="5"/>
                      <a:pt x="2" y="5"/>
                    </a:cubicBezTo>
                    <a:cubicBezTo>
                      <a:pt x="2" y="5"/>
                      <a:pt x="2" y="5"/>
                      <a:pt x="2" y="5"/>
                    </a:cubicBezTo>
                    <a:cubicBezTo>
                      <a:pt x="1" y="5"/>
                      <a:pt x="2" y="5"/>
                      <a:pt x="1" y="5"/>
                    </a:cubicBezTo>
                    <a:cubicBezTo>
                      <a:pt x="1" y="4"/>
                      <a:pt x="2" y="5"/>
                      <a:pt x="2" y="5"/>
                    </a:cubicBezTo>
                    <a:cubicBezTo>
                      <a:pt x="1" y="5"/>
                      <a:pt x="1" y="5"/>
                      <a:pt x="1" y="5"/>
                    </a:cubicBezTo>
                    <a:cubicBezTo>
                      <a:pt x="1" y="5"/>
                      <a:pt x="0" y="4"/>
                      <a:pt x="1" y="6"/>
                    </a:cubicBezTo>
                    <a:cubicBezTo>
                      <a:pt x="2" y="7"/>
                      <a:pt x="2" y="7"/>
                      <a:pt x="2" y="7"/>
                    </a:cubicBezTo>
                    <a:cubicBezTo>
                      <a:pt x="3" y="7"/>
                      <a:pt x="2" y="7"/>
                      <a:pt x="2" y="6"/>
                    </a:cubicBezTo>
                    <a:cubicBezTo>
                      <a:pt x="2" y="6"/>
                      <a:pt x="2" y="6"/>
                      <a:pt x="2" y="6"/>
                    </a:cubicBezTo>
                    <a:cubicBezTo>
                      <a:pt x="1" y="4"/>
                      <a:pt x="2" y="6"/>
                      <a:pt x="2" y="5"/>
                    </a:cubicBezTo>
                    <a:cubicBezTo>
                      <a:pt x="2" y="6"/>
                      <a:pt x="2" y="6"/>
                      <a:pt x="3" y="7"/>
                    </a:cubicBezTo>
                    <a:cubicBezTo>
                      <a:pt x="4" y="8"/>
                      <a:pt x="2" y="5"/>
                      <a:pt x="4" y="7"/>
                    </a:cubicBezTo>
                    <a:cubicBezTo>
                      <a:pt x="4" y="7"/>
                      <a:pt x="4" y="7"/>
                      <a:pt x="4" y="7"/>
                    </a:cubicBezTo>
                    <a:cubicBezTo>
                      <a:pt x="4" y="7"/>
                      <a:pt x="4" y="6"/>
                      <a:pt x="4" y="6"/>
                    </a:cubicBezTo>
                    <a:cubicBezTo>
                      <a:pt x="3" y="6"/>
                      <a:pt x="3" y="6"/>
                      <a:pt x="3" y="6"/>
                    </a:cubicBezTo>
                    <a:cubicBezTo>
                      <a:pt x="3" y="6"/>
                      <a:pt x="2" y="5"/>
                      <a:pt x="2" y="5"/>
                    </a:cubicBezTo>
                    <a:cubicBezTo>
                      <a:pt x="3" y="5"/>
                      <a:pt x="2" y="4"/>
                      <a:pt x="2" y="4"/>
                    </a:cubicBezTo>
                    <a:cubicBezTo>
                      <a:pt x="3" y="5"/>
                      <a:pt x="3" y="5"/>
                      <a:pt x="3" y="5"/>
                    </a:cubicBezTo>
                    <a:cubicBezTo>
                      <a:pt x="3" y="5"/>
                      <a:pt x="3" y="5"/>
                      <a:pt x="3" y="5"/>
                    </a:cubicBezTo>
                    <a:cubicBezTo>
                      <a:pt x="3" y="5"/>
                      <a:pt x="4" y="5"/>
                      <a:pt x="4" y="6"/>
                    </a:cubicBezTo>
                    <a:cubicBezTo>
                      <a:pt x="4" y="5"/>
                      <a:pt x="4" y="5"/>
                      <a:pt x="3" y="5"/>
                    </a:cubicBezTo>
                    <a:cubicBezTo>
                      <a:pt x="4" y="5"/>
                      <a:pt x="4" y="4"/>
                      <a:pt x="4" y="4"/>
                    </a:cubicBezTo>
                    <a:cubicBezTo>
                      <a:pt x="4" y="4"/>
                      <a:pt x="5" y="4"/>
                      <a:pt x="4" y="4"/>
                    </a:cubicBezTo>
                    <a:cubicBezTo>
                      <a:pt x="5" y="4"/>
                      <a:pt x="4" y="4"/>
                      <a:pt x="4" y="4"/>
                    </a:cubicBezTo>
                    <a:cubicBezTo>
                      <a:pt x="3" y="3"/>
                      <a:pt x="4" y="3"/>
                      <a:pt x="5" y="3"/>
                    </a:cubicBezTo>
                    <a:cubicBezTo>
                      <a:pt x="4" y="3"/>
                      <a:pt x="4" y="3"/>
                      <a:pt x="4" y="3"/>
                    </a:cubicBezTo>
                    <a:cubicBezTo>
                      <a:pt x="3" y="2"/>
                      <a:pt x="5" y="3"/>
                      <a:pt x="4" y="2"/>
                    </a:cubicBezTo>
                    <a:cubicBezTo>
                      <a:pt x="4" y="2"/>
                      <a:pt x="4" y="2"/>
                      <a:pt x="4" y="2"/>
                    </a:cubicBezTo>
                    <a:cubicBezTo>
                      <a:pt x="4" y="2"/>
                      <a:pt x="3" y="1"/>
                      <a:pt x="3" y="1"/>
                    </a:cubicBezTo>
                    <a:cubicBezTo>
                      <a:pt x="4" y="2"/>
                      <a:pt x="4" y="2"/>
                      <a:pt x="4"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4" name="Freeform 2231"/>
              <p:cNvSpPr/>
              <p:nvPr/>
            </p:nvSpPr>
            <p:spPr bwMode="auto">
              <a:xfrm>
                <a:off x="358" y="3131"/>
                <a:ext cx="4" cy="2"/>
              </a:xfrm>
              <a:custGeom>
                <a:avLst/>
                <a:gdLst>
                  <a:gd name="T0" fmla="*/ 1 w 2"/>
                  <a:gd name="T1" fmla="*/ 0 h 1"/>
                  <a:gd name="T2" fmla="*/ 2 w 2"/>
                  <a:gd name="T3" fmla="*/ 1 h 1"/>
                  <a:gd name="T4" fmla="*/ 1 w 2"/>
                  <a:gd name="T5" fmla="*/ 0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1" y="0"/>
                    </a:cubicBezTo>
                    <a:cubicBezTo>
                      <a:pt x="1" y="0"/>
                      <a:pt x="0" y="0"/>
                      <a:pt x="1"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5" name="Freeform 2232"/>
              <p:cNvSpPr/>
              <p:nvPr/>
            </p:nvSpPr>
            <p:spPr bwMode="auto">
              <a:xfrm>
                <a:off x="358" y="3123"/>
                <a:ext cx="7" cy="8"/>
              </a:xfrm>
              <a:custGeom>
                <a:avLst/>
                <a:gdLst>
                  <a:gd name="T0" fmla="*/ 2 w 3"/>
                  <a:gd name="T1" fmla="*/ 1 h 3"/>
                  <a:gd name="T2" fmla="*/ 1 w 3"/>
                  <a:gd name="T3" fmla="*/ 1 h 3"/>
                  <a:gd name="T4" fmla="*/ 0 w 3"/>
                  <a:gd name="T5" fmla="*/ 2 h 3"/>
                  <a:gd name="T6" fmla="*/ 2 w 3"/>
                  <a:gd name="T7" fmla="*/ 3 h 3"/>
                  <a:gd name="T8" fmla="*/ 1 w 3"/>
                  <a:gd name="T9" fmla="*/ 3 h 3"/>
                  <a:gd name="T10" fmla="*/ 2 w 3"/>
                  <a:gd name="T11" fmla="*/ 3 h 3"/>
                  <a:gd name="T12" fmla="*/ 1 w 3"/>
                  <a:gd name="T13" fmla="*/ 3 h 3"/>
                  <a:gd name="T14" fmla="*/ 2 w 3"/>
                  <a:gd name="T15" fmla="*/ 3 h 3"/>
                  <a:gd name="T16" fmla="*/ 2 w 3"/>
                  <a:gd name="T17" fmla="*/ 3 h 3"/>
                  <a:gd name="T18" fmla="*/ 2 w 3"/>
                  <a:gd name="T19" fmla="*/ 3 h 3"/>
                  <a:gd name="T20" fmla="*/ 1 w 3"/>
                  <a:gd name="T21" fmla="*/ 2 h 3"/>
                  <a:gd name="T22" fmla="*/ 3 w 3"/>
                  <a:gd name="T23" fmla="*/ 3 h 3"/>
                  <a:gd name="T24" fmla="*/ 3 w 3"/>
                  <a:gd name="T25" fmla="*/ 2 h 3"/>
                  <a:gd name="T26" fmla="*/ 3 w 3"/>
                  <a:gd name="T27" fmla="*/ 2 h 3"/>
                  <a:gd name="T28" fmla="*/ 2 w 3"/>
                  <a:gd name="T29" fmla="*/ 2 h 3"/>
                  <a:gd name="T30" fmla="*/ 3 w 3"/>
                  <a:gd name="T31" fmla="*/ 2 h 3"/>
                  <a:gd name="T32" fmla="*/ 3 w 3"/>
                  <a:gd name="T33" fmla="*/ 1 h 3"/>
                  <a:gd name="T34" fmla="*/ 1 w 3"/>
                  <a:gd name="T35" fmla="*/ 0 h 3"/>
                  <a:gd name="T36" fmla="*/ 2 w 3"/>
                  <a:gd name="T37" fmla="*/ 1 h 3"/>
                  <a:gd name="T38" fmla="*/ 3 w 3"/>
                  <a:gd name="T39" fmla="*/ 0 h 3"/>
                  <a:gd name="T40" fmla="*/ 1 w 3"/>
                  <a:gd name="T41" fmla="*/ 0 h 3"/>
                  <a:gd name="T42" fmla="*/ 2 w 3"/>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3">
                    <a:moveTo>
                      <a:pt x="2" y="1"/>
                    </a:moveTo>
                    <a:cubicBezTo>
                      <a:pt x="1" y="1"/>
                      <a:pt x="1" y="1"/>
                      <a:pt x="1" y="1"/>
                    </a:cubicBezTo>
                    <a:cubicBezTo>
                      <a:pt x="1" y="1"/>
                      <a:pt x="1" y="2"/>
                      <a:pt x="0" y="2"/>
                    </a:cubicBezTo>
                    <a:cubicBezTo>
                      <a:pt x="0" y="2"/>
                      <a:pt x="1" y="2"/>
                      <a:pt x="2" y="3"/>
                    </a:cubicBezTo>
                    <a:cubicBezTo>
                      <a:pt x="1" y="3"/>
                      <a:pt x="1" y="3"/>
                      <a:pt x="1" y="3"/>
                    </a:cubicBezTo>
                    <a:cubicBezTo>
                      <a:pt x="1" y="3"/>
                      <a:pt x="0" y="3"/>
                      <a:pt x="2" y="3"/>
                    </a:cubicBezTo>
                    <a:cubicBezTo>
                      <a:pt x="2" y="3"/>
                      <a:pt x="1" y="3"/>
                      <a:pt x="1" y="3"/>
                    </a:cubicBezTo>
                    <a:cubicBezTo>
                      <a:pt x="2" y="3"/>
                      <a:pt x="2" y="3"/>
                      <a:pt x="2" y="3"/>
                    </a:cubicBezTo>
                    <a:cubicBezTo>
                      <a:pt x="2" y="3"/>
                      <a:pt x="2" y="3"/>
                      <a:pt x="2" y="3"/>
                    </a:cubicBezTo>
                    <a:cubicBezTo>
                      <a:pt x="2" y="3"/>
                      <a:pt x="2" y="3"/>
                      <a:pt x="2" y="3"/>
                    </a:cubicBezTo>
                    <a:cubicBezTo>
                      <a:pt x="3" y="3"/>
                      <a:pt x="0" y="2"/>
                      <a:pt x="1" y="2"/>
                    </a:cubicBezTo>
                    <a:cubicBezTo>
                      <a:pt x="3" y="3"/>
                      <a:pt x="3" y="3"/>
                      <a:pt x="3" y="3"/>
                    </a:cubicBezTo>
                    <a:cubicBezTo>
                      <a:pt x="3" y="2"/>
                      <a:pt x="2" y="2"/>
                      <a:pt x="3" y="2"/>
                    </a:cubicBezTo>
                    <a:cubicBezTo>
                      <a:pt x="3" y="2"/>
                      <a:pt x="2" y="2"/>
                      <a:pt x="3" y="2"/>
                    </a:cubicBezTo>
                    <a:cubicBezTo>
                      <a:pt x="3" y="2"/>
                      <a:pt x="2" y="2"/>
                      <a:pt x="2" y="2"/>
                    </a:cubicBezTo>
                    <a:cubicBezTo>
                      <a:pt x="1" y="1"/>
                      <a:pt x="3" y="2"/>
                      <a:pt x="3" y="2"/>
                    </a:cubicBezTo>
                    <a:cubicBezTo>
                      <a:pt x="2" y="1"/>
                      <a:pt x="2" y="1"/>
                      <a:pt x="3" y="1"/>
                    </a:cubicBezTo>
                    <a:cubicBezTo>
                      <a:pt x="2" y="1"/>
                      <a:pt x="1" y="0"/>
                      <a:pt x="1" y="0"/>
                    </a:cubicBezTo>
                    <a:cubicBezTo>
                      <a:pt x="2" y="1"/>
                      <a:pt x="2" y="1"/>
                      <a:pt x="2" y="1"/>
                    </a:cubicBezTo>
                    <a:cubicBezTo>
                      <a:pt x="3" y="1"/>
                      <a:pt x="3" y="1"/>
                      <a:pt x="3" y="0"/>
                    </a:cubicBezTo>
                    <a:cubicBezTo>
                      <a:pt x="2" y="0"/>
                      <a:pt x="1" y="0"/>
                      <a:pt x="1" y="0"/>
                    </a:cubicBezTo>
                    <a:cubicBezTo>
                      <a:pt x="0" y="0"/>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6" name="Rectangle 2233"/>
              <p:cNvSpPr>
                <a:spLocks noChangeArrowheads="1"/>
              </p:cNvSpPr>
              <p:nvPr/>
            </p:nvSpPr>
            <p:spPr bwMode="auto">
              <a:xfrm>
                <a:off x="360" y="3126"/>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87" name="Freeform 2234"/>
              <p:cNvSpPr/>
              <p:nvPr/>
            </p:nvSpPr>
            <p:spPr bwMode="auto">
              <a:xfrm>
                <a:off x="379" y="3202"/>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8" name="Freeform 2235"/>
              <p:cNvSpPr/>
              <p:nvPr/>
            </p:nvSpPr>
            <p:spPr bwMode="auto">
              <a:xfrm>
                <a:off x="379" y="3202"/>
                <a:ext cx="2" cy="10"/>
              </a:xfrm>
              <a:custGeom>
                <a:avLst/>
                <a:gdLst>
                  <a:gd name="T0" fmla="*/ 1 w 1"/>
                  <a:gd name="T1" fmla="*/ 4 h 4"/>
                  <a:gd name="T2" fmla="*/ 1 w 1"/>
                  <a:gd name="T3" fmla="*/ 4 h 4"/>
                  <a:gd name="T4" fmla="*/ 1 w 1"/>
                  <a:gd name="T5" fmla="*/ 0 h 4"/>
                  <a:gd name="T6" fmla="*/ 0 w 1"/>
                  <a:gd name="T7" fmla="*/ 2 h 4"/>
                  <a:gd name="T8" fmla="*/ 1 w 1"/>
                  <a:gd name="T9" fmla="*/ 2 h 4"/>
                  <a:gd name="T10" fmla="*/ 0 w 1"/>
                  <a:gd name="T11" fmla="*/ 3 h 4"/>
                  <a:gd name="T12" fmla="*/ 1 w 1"/>
                  <a:gd name="T13" fmla="*/ 3 h 4"/>
                  <a:gd name="T14" fmla="*/ 1 w 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
                    <a:moveTo>
                      <a:pt x="1" y="4"/>
                    </a:moveTo>
                    <a:cubicBezTo>
                      <a:pt x="1" y="4"/>
                      <a:pt x="1" y="4"/>
                      <a:pt x="1" y="4"/>
                    </a:cubicBezTo>
                    <a:cubicBezTo>
                      <a:pt x="1" y="1"/>
                      <a:pt x="1" y="2"/>
                      <a:pt x="1" y="0"/>
                    </a:cubicBezTo>
                    <a:cubicBezTo>
                      <a:pt x="1" y="1"/>
                      <a:pt x="0" y="1"/>
                      <a:pt x="0" y="2"/>
                    </a:cubicBezTo>
                    <a:cubicBezTo>
                      <a:pt x="0" y="2"/>
                      <a:pt x="1" y="1"/>
                      <a:pt x="1" y="2"/>
                    </a:cubicBezTo>
                    <a:cubicBezTo>
                      <a:pt x="1" y="2"/>
                      <a:pt x="0" y="2"/>
                      <a:pt x="0" y="3"/>
                    </a:cubicBezTo>
                    <a:cubicBezTo>
                      <a:pt x="0" y="4"/>
                      <a:pt x="1" y="3"/>
                      <a:pt x="1" y="3"/>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9" name="Freeform 2236"/>
              <p:cNvSpPr/>
              <p:nvPr/>
            </p:nvSpPr>
            <p:spPr bwMode="auto">
              <a:xfrm>
                <a:off x="381" y="32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0" name="Freeform 2237"/>
              <p:cNvSpPr/>
              <p:nvPr/>
            </p:nvSpPr>
            <p:spPr bwMode="auto">
              <a:xfrm>
                <a:off x="381"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1" name="Freeform 2238"/>
              <p:cNvSpPr/>
              <p:nvPr/>
            </p:nvSpPr>
            <p:spPr bwMode="auto">
              <a:xfrm>
                <a:off x="384"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2" name="Freeform 2239"/>
              <p:cNvSpPr/>
              <p:nvPr/>
            </p:nvSpPr>
            <p:spPr bwMode="auto">
              <a:xfrm>
                <a:off x="381" y="3204"/>
                <a:ext cx="3" cy="8"/>
              </a:xfrm>
              <a:custGeom>
                <a:avLst/>
                <a:gdLst>
                  <a:gd name="T0" fmla="*/ 1 w 1"/>
                  <a:gd name="T1" fmla="*/ 0 h 3"/>
                  <a:gd name="T2" fmla="*/ 1 w 1"/>
                  <a:gd name="T3" fmla="*/ 0 h 3"/>
                  <a:gd name="T4" fmla="*/ 1 w 1"/>
                  <a:gd name="T5" fmla="*/ 0 h 3"/>
                  <a:gd name="T6" fmla="*/ 1 w 1"/>
                  <a:gd name="T7" fmla="*/ 2 h 3"/>
                  <a:gd name="T8" fmla="*/ 0 w 1"/>
                  <a:gd name="T9" fmla="*/ 2 h 3"/>
                  <a:gd name="T10" fmla="*/ 1 w 1"/>
                  <a:gd name="T11" fmla="*/ 3 h 3"/>
                  <a:gd name="T12" fmla="*/ 1 w 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0"/>
                    </a:moveTo>
                    <a:cubicBezTo>
                      <a:pt x="1" y="0"/>
                      <a:pt x="1" y="0"/>
                      <a:pt x="1" y="0"/>
                    </a:cubicBezTo>
                    <a:cubicBezTo>
                      <a:pt x="1" y="0"/>
                      <a:pt x="1" y="0"/>
                      <a:pt x="1" y="0"/>
                    </a:cubicBezTo>
                    <a:cubicBezTo>
                      <a:pt x="1" y="1"/>
                      <a:pt x="1" y="2"/>
                      <a:pt x="1" y="2"/>
                    </a:cubicBezTo>
                    <a:cubicBezTo>
                      <a:pt x="0" y="2"/>
                      <a:pt x="1" y="1"/>
                      <a:pt x="0" y="2"/>
                    </a:cubicBezTo>
                    <a:cubicBezTo>
                      <a:pt x="1" y="3"/>
                      <a:pt x="1" y="3"/>
                      <a:pt x="1" y="3"/>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3" name="Freeform 2240"/>
              <p:cNvSpPr/>
              <p:nvPr/>
            </p:nvSpPr>
            <p:spPr bwMode="auto">
              <a:xfrm>
                <a:off x="384"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4" name="Rectangle 2241"/>
              <p:cNvSpPr>
                <a:spLocks noChangeArrowheads="1"/>
              </p:cNvSpPr>
              <p:nvPr/>
            </p:nvSpPr>
            <p:spPr bwMode="auto">
              <a:xfrm>
                <a:off x="381"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95" name="Freeform 2242"/>
              <p:cNvSpPr/>
              <p:nvPr/>
            </p:nvSpPr>
            <p:spPr bwMode="auto">
              <a:xfrm>
                <a:off x="384" y="3204"/>
                <a:ext cx="2" cy="8"/>
              </a:xfrm>
              <a:custGeom>
                <a:avLst/>
                <a:gdLst>
                  <a:gd name="T0" fmla="*/ 0 w 1"/>
                  <a:gd name="T1" fmla="*/ 0 h 3"/>
                  <a:gd name="T2" fmla="*/ 0 w 1"/>
                  <a:gd name="T3" fmla="*/ 1 h 3"/>
                  <a:gd name="T4" fmla="*/ 0 w 1"/>
                  <a:gd name="T5" fmla="*/ 3 h 3"/>
                  <a:gd name="T6" fmla="*/ 1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2"/>
                      <a:pt x="0" y="0"/>
                      <a:pt x="0" y="1"/>
                    </a:cubicBezTo>
                    <a:cubicBezTo>
                      <a:pt x="0" y="1"/>
                      <a:pt x="0" y="2"/>
                      <a:pt x="0" y="3"/>
                    </a:cubicBezTo>
                    <a:cubicBezTo>
                      <a:pt x="1" y="3"/>
                      <a:pt x="1" y="3"/>
                      <a:pt x="1" y="3"/>
                    </a:cubicBezTo>
                    <a:cubicBezTo>
                      <a:pt x="1" y="2"/>
                      <a:pt x="1"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6" name="Freeform 2243"/>
              <p:cNvSpPr/>
              <p:nvPr/>
            </p:nvSpPr>
            <p:spPr bwMode="auto">
              <a:xfrm>
                <a:off x="386" y="32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7" name="Freeform 2244"/>
              <p:cNvSpPr/>
              <p:nvPr/>
            </p:nvSpPr>
            <p:spPr bwMode="auto">
              <a:xfrm>
                <a:off x="386" y="3207"/>
                <a:ext cx="2" cy="9"/>
              </a:xfrm>
              <a:custGeom>
                <a:avLst/>
                <a:gdLst>
                  <a:gd name="T0" fmla="*/ 1 w 1"/>
                  <a:gd name="T1" fmla="*/ 0 h 4"/>
                  <a:gd name="T2" fmla="*/ 1 w 1"/>
                  <a:gd name="T3" fmla="*/ 2 h 4"/>
                  <a:gd name="T4" fmla="*/ 1 w 1"/>
                  <a:gd name="T5" fmla="*/ 1 h 4"/>
                  <a:gd name="T6" fmla="*/ 0 w 1"/>
                  <a:gd name="T7" fmla="*/ 1 h 4"/>
                  <a:gd name="T8" fmla="*/ 0 w 1"/>
                  <a:gd name="T9" fmla="*/ 0 h 4"/>
                  <a:gd name="T10" fmla="*/ 0 w 1"/>
                  <a:gd name="T11" fmla="*/ 1 h 4"/>
                  <a:gd name="T12" fmla="*/ 0 w 1"/>
                  <a:gd name="T13" fmla="*/ 0 h 4"/>
                  <a:gd name="T14" fmla="*/ 0 w 1"/>
                  <a:gd name="T15" fmla="*/ 2 h 4"/>
                  <a:gd name="T16" fmla="*/ 0 w 1"/>
                  <a:gd name="T17" fmla="*/ 2 h 4"/>
                  <a:gd name="T18" fmla="*/ 0 w 1"/>
                  <a:gd name="T19" fmla="*/ 3 h 4"/>
                  <a:gd name="T20" fmla="*/ 1 w 1"/>
                  <a:gd name="T21" fmla="*/ 4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1" y="1"/>
                      <a:pt x="0" y="1"/>
                      <a:pt x="1" y="1"/>
                    </a:cubicBezTo>
                    <a:cubicBezTo>
                      <a:pt x="0" y="1"/>
                      <a:pt x="0" y="2"/>
                      <a:pt x="0" y="1"/>
                    </a:cubicBezTo>
                    <a:cubicBezTo>
                      <a:pt x="0" y="0"/>
                      <a:pt x="1" y="1"/>
                      <a:pt x="0" y="0"/>
                    </a:cubicBezTo>
                    <a:cubicBezTo>
                      <a:pt x="0" y="0"/>
                      <a:pt x="0" y="0"/>
                      <a:pt x="0" y="1"/>
                    </a:cubicBezTo>
                    <a:cubicBezTo>
                      <a:pt x="0" y="0"/>
                      <a:pt x="0" y="0"/>
                      <a:pt x="0" y="0"/>
                    </a:cubicBezTo>
                    <a:cubicBezTo>
                      <a:pt x="0" y="2"/>
                      <a:pt x="0" y="2"/>
                      <a:pt x="0" y="2"/>
                    </a:cubicBezTo>
                    <a:cubicBezTo>
                      <a:pt x="0" y="3"/>
                      <a:pt x="0" y="1"/>
                      <a:pt x="0" y="2"/>
                    </a:cubicBezTo>
                    <a:cubicBezTo>
                      <a:pt x="0" y="3"/>
                      <a:pt x="0" y="3"/>
                      <a:pt x="0" y="3"/>
                    </a:cubicBezTo>
                    <a:cubicBezTo>
                      <a:pt x="0" y="3"/>
                      <a:pt x="1" y="4"/>
                      <a:pt x="1" y="4"/>
                    </a:cubicBezTo>
                    <a:cubicBezTo>
                      <a:pt x="1" y="4"/>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8" name="Freeform 2245"/>
              <p:cNvSpPr/>
              <p:nvPr/>
            </p:nvSpPr>
            <p:spPr bwMode="auto">
              <a:xfrm>
                <a:off x="388" y="321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9" name="Freeform 2246"/>
              <p:cNvSpPr/>
              <p:nvPr/>
            </p:nvSpPr>
            <p:spPr bwMode="auto">
              <a:xfrm>
                <a:off x="388" y="3207"/>
                <a:ext cx="3" cy="9"/>
              </a:xfrm>
              <a:custGeom>
                <a:avLst/>
                <a:gdLst>
                  <a:gd name="T0" fmla="*/ 0 w 1"/>
                  <a:gd name="T1" fmla="*/ 0 h 4"/>
                  <a:gd name="T2" fmla="*/ 0 w 1"/>
                  <a:gd name="T3" fmla="*/ 1 h 4"/>
                  <a:gd name="T4" fmla="*/ 0 w 1"/>
                  <a:gd name="T5" fmla="*/ 0 h 4"/>
                  <a:gd name="T6" fmla="*/ 0 w 1"/>
                  <a:gd name="T7" fmla="*/ 2 h 4"/>
                  <a:gd name="T8" fmla="*/ 1 w 1"/>
                  <a:gd name="T9" fmla="*/ 1 h 4"/>
                  <a:gd name="T10" fmla="*/ 1 w 1"/>
                  <a:gd name="T11" fmla="*/ 3 h 4"/>
                  <a:gd name="T12" fmla="*/ 1 w 1"/>
                  <a:gd name="T13" fmla="*/ 3 h 4"/>
                  <a:gd name="T14" fmla="*/ 1 w 1"/>
                  <a:gd name="T15" fmla="*/ 2 h 4"/>
                  <a:gd name="T16" fmla="*/ 1 w 1"/>
                  <a:gd name="T17" fmla="*/ 2 h 4"/>
                  <a:gd name="T18" fmla="*/ 1 w 1"/>
                  <a:gd name="T19" fmla="*/ 1 h 4"/>
                  <a:gd name="T20" fmla="*/ 0 w 1"/>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0" y="0"/>
                    </a:moveTo>
                    <a:cubicBezTo>
                      <a:pt x="0" y="1"/>
                      <a:pt x="0" y="1"/>
                      <a:pt x="0" y="1"/>
                    </a:cubicBezTo>
                    <a:cubicBezTo>
                      <a:pt x="0" y="0"/>
                      <a:pt x="0" y="0"/>
                      <a:pt x="0" y="0"/>
                    </a:cubicBezTo>
                    <a:cubicBezTo>
                      <a:pt x="0" y="1"/>
                      <a:pt x="0" y="1"/>
                      <a:pt x="0" y="2"/>
                    </a:cubicBezTo>
                    <a:cubicBezTo>
                      <a:pt x="1" y="3"/>
                      <a:pt x="1" y="1"/>
                      <a:pt x="1" y="1"/>
                    </a:cubicBezTo>
                    <a:cubicBezTo>
                      <a:pt x="1" y="1"/>
                      <a:pt x="1" y="2"/>
                      <a:pt x="1" y="3"/>
                    </a:cubicBezTo>
                    <a:cubicBezTo>
                      <a:pt x="1" y="3"/>
                      <a:pt x="1" y="3"/>
                      <a:pt x="1" y="3"/>
                    </a:cubicBezTo>
                    <a:cubicBezTo>
                      <a:pt x="1" y="4"/>
                      <a:pt x="1" y="3"/>
                      <a:pt x="1" y="2"/>
                    </a:cubicBezTo>
                    <a:cubicBezTo>
                      <a:pt x="1" y="2"/>
                      <a:pt x="1" y="2"/>
                      <a:pt x="1" y="2"/>
                    </a:cubicBezTo>
                    <a:cubicBezTo>
                      <a:pt x="1" y="1"/>
                      <a:pt x="1" y="1"/>
                      <a:pt x="1" y="1"/>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0" name="Freeform 2247"/>
              <p:cNvSpPr/>
              <p:nvPr/>
            </p:nvSpPr>
            <p:spPr bwMode="auto">
              <a:xfrm>
                <a:off x="388" y="32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1" name="Freeform 2248"/>
              <p:cNvSpPr/>
              <p:nvPr/>
            </p:nvSpPr>
            <p:spPr bwMode="auto">
              <a:xfrm>
                <a:off x="391" y="321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2" name="Freeform 2249"/>
              <p:cNvSpPr/>
              <p:nvPr/>
            </p:nvSpPr>
            <p:spPr bwMode="auto">
              <a:xfrm>
                <a:off x="391" y="320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3" name="Freeform 2250"/>
              <p:cNvSpPr/>
              <p:nvPr/>
            </p:nvSpPr>
            <p:spPr bwMode="auto">
              <a:xfrm>
                <a:off x="391" y="3200"/>
                <a:ext cx="16" cy="14"/>
              </a:xfrm>
              <a:custGeom>
                <a:avLst/>
                <a:gdLst>
                  <a:gd name="T0" fmla="*/ 7 w 7"/>
                  <a:gd name="T1" fmla="*/ 3 h 6"/>
                  <a:gd name="T2" fmla="*/ 7 w 7"/>
                  <a:gd name="T3" fmla="*/ 2 h 6"/>
                  <a:gd name="T4" fmla="*/ 6 w 7"/>
                  <a:gd name="T5" fmla="*/ 1 h 6"/>
                  <a:gd name="T6" fmla="*/ 5 w 7"/>
                  <a:gd name="T7" fmla="*/ 0 h 6"/>
                  <a:gd name="T8" fmla="*/ 5 w 7"/>
                  <a:gd name="T9" fmla="*/ 1 h 6"/>
                  <a:gd name="T10" fmla="*/ 5 w 7"/>
                  <a:gd name="T11" fmla="*/ 0 h 6"/>
                  <a:gd name="T12" fmla="*/ 4 w 7"/>
                  <a:gd name="T13" fmla="*/ 1 h 6"/>
                  <a:gd name="T14" fmla="*/ 4 w 7"/>
                  <a:gd name="T15" fmla="*/ 2 h 6"/>
                  <a:gd name="T16" fmla="*/ 1 w 7"/>
                  <a:gd name="T17" fmla="*/ 2 h 6"/>
                  <a:gd name="T18" fmla="*/ 2 w 7"/>
                  <a:gd name="T19" fmla="*/ 4 h 6"/>
                  <a:gd name="T20" fmla="*/ 1 w 7"/>
                  <a:gd name="T21" fmla="*/ 3 h 6"/>
                  <a:gd name="T22" fmla="*/ 1 w 7"/>
                  <a:gd name="T23" fmla="*/ 3 h 6"/>
                  <a:gd name="T24" fmla="*/ 1 w 7"/>
                  <a:gd name="T25" fmla="*/ 3 h 6"/>
                  <a:gd name="T26" fmla="*/ 1 w 7"/>
                  <a:gd name="T27" fmla="*/ 4 h 6"/>
                  <a:gd name="T28" fmla="*/ 0 w 7"/>
                  <a:gd name="T29" fmla="*/ 3 h 6"/>
                  <a:gd name="T30" fmla="*/ 0 w 7"/>
                  <a:gd name="T31" fmla="*/ 4 h 6"/>
                  <a:gd name="T32" fmla="*/ 1 w 7"/>
                  <a:gd name="T33" fmla="*/ 5 h 6"/>
                  <a:gd name="T34" fmla="*/ 1 w 7"/>
                  <a:gd name="T35" fmla="*/ 6 h 6"/>
                  <a:gd name="T36" fmla="*/ 2 w 7"/>
                  <a:gd name="T37" fmla="*/ 3 h 6"/>
                  <a:gd name="T38" fmla="*/ 2 w 7"/>
                  <a:gd name="T39" fmla="*/ 4 h 6"/>
                  <a:gd name="T40" fmla="*/ 4 w 7"/>
                  <a:gd name="T41" fmla="*/ 4 h 6"/>
                  <a:gd name="T42" fmla="*/ 4 w 7"/>
                  <a:gd name="T43" fmla="*/ 3 h 6"/>
                  <a:gd name="T44" fmla="*/ 4 w 7"/>
                  <a:gd name="T45" fmla="*/ 3 h 6"/>
                  <a:gd name="T46" fmla="*/ 4 w 7"/>
                  <a:gd name="T47" fmla="*/ 3 h 6"/>
                  <a:gd name="T48" fmla="*/ 4 w 7"/>
                  <a:gd name="T49" fmla="*/ 3 h 6"/>
                  <a:gd name="T50" fmla="*/ 4 w 7"/>
                  <a:gd name="T51" fmla="*/ 2 h 6"/>
                  <a:gd name="T52" fmla="*/ 5 w 7"/>
                  <a:gd name="T53" fmla="*/ 4 h 6"/>
                  <a:gd name="T54" fmla="*/ 5 w 7"/>
                  <a:gd name="T55" fmla="*/ 3 h 6"/>
                  <a:gd name="T56" fmla="*/ 5 w 7"/>
                  <a:gd name="T57" fmla="*/ 2 h 6"/>
                  <a:gd name="T58" fmla="*/ 6 w 7"/>
                  <a:gd name="T59" fmla="*/ 4 h 6"/>
                  <a:gd name="T60" fmla="*/ 5 w 7"/>
                  <a:gd name="T61" fmla="*/ 2 h 6"/>
                  <a:gd name="T62" fmla="*/ 5 w 7"/>
                  <a:gd name="T63" fmla="*/ 2 h 6"/>
                  <a:gd name="T64" fmla="*/ 6 w 7"/>
                  <a:gd name="T65" fmla="*/ 2 h 6"/>
                  <a:gd name="T66" fmla="*/ 6 w 7"/>
                  <a:gd name="T67" fmla="*/ 3 h 6"/>
                  <a:gd name="T68" fmla="*/ 7 w 7"/>
                  <a:gd name="T69" fmla="*/ 4 h 6"/>
                  <a:gd name="T70" fmla="*/ 6 w 7"/>
                  <a:gd name="T71" fmla="*/ 2 h 6"/>
                  <a:gd name="T72" fmla="*/ 7 w 7"/>
                  <a:gd name="T7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6">
                    <a:moveTo>
                      <a:pt x="7" y="3"/>
                    </a:moveTo>
                    <a:cubicBezTo>
                      <a:pt x="7" y="2"/>
                      <a:pt x="7" y="2"/>
                      <a:pt x="7" y="2"/>
                    </a:cubicBezTo>
                    <a:cubicBezTo>
                      <a:pt x="6" y="2"/>
                      <a:pt x="6" y="2"/>
                      <a:pt x="6" y="1"/>
                    </a:cubicBezTo>
                    <a:cubicBezTo>
                      <a:pt x="6" y="1"/>
                      <a:pt x="6" y="0"/>
                      <a:pt x="5" y="0"/>
                    </a:cubicBezTo>
                    <a:cubicBezTo>
                      <a:pt x="5" y="0"/>
                      <a:pt x="6" y="1"/>
                      <a:pt x="5" y="1"/>
                    </a:cubicBezTo>
                    <a:cubicBezTo>
                      <a:pt x="5" y="0"/>
                      <a:pt x="5" y="0"/>
                      <a:pt x="5" y="0"/>
                    </a:cubicBezTo>
                    <a:cubicBezTo>
                      <a:pt x="5" y="0"/>
                      <a:pt x="5" y="1"/>
                      <a:pt x="4" y="1"/>
                    </a:cubicBezTo>
                    <a:cubicBezTo>
                      <a:pt x="4" y="1"/>
                      <a:pt x="4" y="1"/>
                      <a:pt x="4" y="2"/>
                    </a:cubicBezTo>
                    <a:cubicBezTo>
                      <a:pt x="3" y="1"/>
                      <a:pt x="3" y="3"/>
                      <a:pt x="1" y="2"/>
                    </a:cubicBezTo>
                    <a:cubicBezTo>
                      <a:pt x="2" y="4"/>
                      <a:pt x="2" y="4"/>
                      <a:pt x="2" y="4"/>
                    </a:cubicBezTo>
                    <a:cubicBezTo>
                      <a:pt x="2" y="3"/>
                      <a:pt x="2" y="4"/>
                      <a:pt x="1" y="3"/>
                    </a:cubicBezTo>
                    <a:cubicBezTo>
                      <a:pt x="1" y="3"/>
                      <a:pt x="1" y="3"/>
                      <a:pt x="1" y="3"/>
                    </a:cubicBezTo>
                    <a:cubicBezTo>
                      <a:pt x="1" y="1"/>
                      <a:pt x="1" y="3"/>
                      <a:pt x="1" y="3"/>
                    </a:cubicBezTo>
                    <a:cubicBezTo>
                      <a:pt x="1" y="3"/>
                      <a:pt x="1" y="4"/>
                      <a:pt x="1" y="4"/>
                    </a:cubicBezTo>
                    <a:cubicBezTo>
                      <a:pt x="1" y="3"/>
                      <a:pt x="1" y="5"/>
                      <a:pt x="0" y="3"/>
                    </a:cubicBezTo>
                    <a:cubicBezTo>
                      <a:pt x="0" y="2"/>
                      <a:pt x="1" y="4"/>
                      <a:pt x="0" y="4"/>
                    </a:cubicBezTo>
                    <a:cubicBezTo>
                      <a:pt x="1" y="5"/>
                      <a:pt x="1" y="4"/>
                      <a:pt x="1" y="5"/>
                    </a:cubicBezTo>
                    <a:cubicBezTo>
                      <a:pt x="1" y="6"/>
                      <a:pt x="1" y="5"/>
                      <a:pt x="1" y="6"/>
                    </a:cubicBezTo>
                    <a:cubicBezTo>
                      <a:pt x="1" y="6"/>
                      <a:pt x="2" y="4"/>
                      <a:pt x="2" y="3"/>
                    </a:cubicBezTo>
                    <a:cubicBezTo>
                      <a:pt x="2" y="4"/>
                      <a:pt x="2" y="4"/>
                      <a:pt x="2" y="4"/>
                    </a:cubicBezTo>
                    <a:cubicBezTo>
                      <a:pt x="2" y="3"/>
                      <a:pt x="3" y="3"/>
                      <a:pt x="4" y="4"/>
                    </a:cubicBezTo>
                    <a:cubicBezTo>
                      <a:pt x="3" y="4"/>
                      <a:pt x="4" y="5"/>
                      <a:pt x="4" y="3"/>
                    </a:cubicBezTo>
                    <a:cubicBezTo>
                      <a:pt x="4" y="3"/>
                      <a:pt x="4" y="3"/>
                      <a:pt x="4" y="3"/>
                    </a:cubicBezTo>
                    <a:cubicBezTo>
                      <a:pt x="4" y="3"/>
                      <a:pt x="4" y="3"/>
                      <a:pt x="4" y="3"/>
                    </a:cubicBezTo>
                    <a:cubicBezTo>
                      <a:pt x="4" y="3"/>
                      <a:pt x="4" y="4"/>
                      <a:pt x="4" y="3"/>
                    </a:cubicBezTo>
                    <a:cubicBezTo>
                      <a:pt x="4" y="3"/>
                      <a:pt x="4" y="2"/>
                      <a:pt x="4" y="2"/>
                    </a:cubicBezTo>
                    <a:cubicBezTo>
                      <a:pt x="5" y="4"/>
                      <a:pt x="5" y="4"/>
                      <a:pt x="5" y="4"/>
                    </a:cubicBezTo>
                    <a:cubicBezTo>
                      <a:pt x="5" y="3"/>
                      <a:pt x="5" y="3"/>
                      <a:pt x="5" y="3"/>
                    </a:cubicBezTo>
                    <a:cubicBezTo>
                      <a:pt x="5" y="3"/>
                      <a:pt x="5" y="2"/>
                      <a:pt x="5" y="2"/>
                    </a:cubicBezTo>
                    <a:cubicBezTo>
                      <a:pt x="5" y="2"/>
                      <a:pt x="5" y="3"/>
                      <a:pt x="6" y="4"/>
                    </a:cubicBezTo>
                    <a:cubicBezTo>
                      <a:pt x="6" y="4"/>
                      <a:pt x="5" y="2"/>
                      <a:pt x="5" y="2"/>
                    </a:cubicBezTo>
                    <a:cubicBezTo>
                      <a:pt x="5" y="2"/>
                      <a:pt x="5" y="2"/>
                      <a:pt x="5" y="2"/>
                    </a:cubicBezTo>
                    <a:cubicBezTo>
                      <a:pt x="5" y="1"/>
                      <a:pt x="6" y="2"/>
                      <a:pt x="6" y="2"/>
                    </a:cubicBezTo>
                    <a:cubicBezTo>
                      <a:pt x="7" y="3"/>
                      <a:pt x="6" y="3"/>
                      <a:pt x="6" y="3"/>
                    </a:cubicBezTo>
                    <a:cubicBezTo>
                      <a:pt x="7" y="3"/>
                      <a:pt x="7" y="3"/>
                      <a:pt x="7" y="4"/>
                    </a:cubicBezTo>
                    <a:cubicBezTo>
                      <a:pt x="6" y="2"/>
                      <a:pt x="6" y="2"/>
                      <a:pt x="6" y="2"/>
                    </a:cubicBezTo>
                    <a:cubicBezTo>
                      <a:pt x="7" y="3"/>
                      <a:pt x="7" y="3"/>
                      <a:pt x="7"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4" name="Rectangle 2251"/>
              <p:cNvSpPr>
                <a:spLocks noChangeArrowheads="1"/>
              </p:cNvSpPr>
              <p:nvPr/>
            </p:nvSpPr>
            <p:spPr bwMode="auto">
              <a:xfrm>
                <a:off x="407" y="32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05" name="Freeform 2252"/>
              <p:cNvSpPr/>
              <p:nvPr/>
            </p:nvSpPr>
            <p:spPr bwMode="auto">
              <a:xfrm>
                <a:off x="407" y="32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6" name="Rectangle 2253"/>
              <p:cNvSpPr>
                <a:spLocks noChangeArrowheads="1"/>
              </p:cNvSpPr>
              <p:nvPr/>
            </p:nvSpPr>
            <p:spPr bwMode="auto">
              <a:xfrm>
                <a:off x="400" y="32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07" name="Freeform 2254"/>
              <p:cNvSpPr/>
              <p:nvPr/>
            </p:nvSpPr>
            <p:spPr bwMode="auto">
              <a:xfrm>
                <a:off x="403" y="3209"/>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8" name="Freeform 2255"/>
              <p:cNvSpPr/>
              <p:nvPr/>
            </p:nvSpPr>
            <p:spPr bwMode="auto">
              <a:xfrm>
                <a:off x="400" y="320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9" name="Rectangle 2256"/>
              <p:cNvSpPr>
                <a:spLocks noChangeArrowheads="1"/>
              </p:cNvSpPr>
              <p:nvPr/>
            </p:nvSpPr>
            <p:spPr bwMode="auto">
              <a:xfrm>
                <a:off x="407" y="3207"/>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10" name="Freeform 2257"/>
              <p:cNvSpPr/>
              <p:nvPr/>
            </p:nvSpPr>
            <p:spPr bwMode="auto">
              <a:xfrm>
                <a:off x="405" y="3193"/>
                <a:ext cx="10" cy="11"/>
              </a:xfrm>
              <a:custGeom>
                <a:avLst/>
                <a:gdLst>
                  <a:gd name="T0" fmla="*/ 2 w 4"/>
                  <a:gd name="T1" fmla="*/ 1 h 5"/>
                  <a:gd name="T2" fmla="*/ 1 w 4"/>
                  <a:gd name="T3" fmla="*/ 1 h 5"/>
                  <a:gd name="T4" fmla="*/ 2 w 4"/>
                  <a:gd name="T5" fmla="*/ 3 h 5"/>
                  <a:gd name="T6" fmla="*/ 1 w 4"/>
                  <a:gd name="T7" fmla="*/ 1 h 5"/>
                  <a:gd name="T8" fmla="*/ 1 w 4"/>
                  <a:gd name="T9" fmla="*/ 3 h 5"/>
                  <a:gd name="T10" fmla="*/ 0 w 4"/>
                  <a:gd name="T11" fmla="*/ 2 h 5"/>
                  <a:gd name="T12" fmla="*/ 1 w 4"/>
                  <a:gd name="T13" fmla="*/ 4 h 5"/>
                  <a:gd name="T14" fmla="*/ 0 w 4"/>
                  <a:gd name="T15" fmla="*/ 2 h 5"/>
                  <a:gd name="T16" fmla="*/ 0 w 4"/>
                  <a:gd name="T17" fmla="*/ 2 h 5"/>
                  <a:gd name="T18" fmla="*/ 0 w 4"/>
                  <a:gd name="T19" fmla="*/ 3 h 5"/>
                  <a:gd name="T20" fmla="*/ 1 w 4"/>
                  <a:gd name="T21" fmla="*/ 4 h 5"/>
                  <a:gd name="T22" fmla="*/ 1 w 4"/>
                  <a:gd name="T23" fmla="*/ 5 h 5"/>
                  <a:gd name="T24" fmla="*/ 1 w 4"/>
                  <a:gd name="T25" fmla="*/ 4 h 5"/>
                  <a:gd name="T26" fmla="*/ 2 w 4"/>
                  <a:gd name="T27" fmla="*/ 5 h 5"/>
                  <a:gd name="T28" fmla="*/ 1 w 4"/>
                  <a:gd name="T29" fmla="*/ 4 h 5"/>
                  <a:gd name="T30" fmla="*/ 2 w 4"/>
                  <a:gd name="T31" fmla="*/ 5 h 5"/>
                  <a:gd name="T32" fmla="*/ 2 w 4"/>
                  <a:gd name="T33" fmla="*/ 4 h 5"/>
                  <a:gd name="T34" fmla="*/ 2 w 4"/>
                  <a:gd name="T35" fmla="*/ 4 h 5"/>
                  <a:gd name="T36" fmla="*/ 1 w 4"/>
                  <a:gd name="T37" fmla="*/ 3 h 5"/>
                  <a:gd name="T38" fmla="*/ 2 w 4"/>
                  <a:gd name="T39" fmla="*/ 4 h 5"/>
                  <a:gd name="T40" fmla="*/ 2 w 4"/>
                  <a:gd name="T41" fmla="*/ 4 h 5"/>
                  <a:gd name="T42" fmla="*/ 3 w 4"/>
                  <a:gd name="T43" fmla="*/ 4 h 5"/>
                  <a:gd name="T44" fmla="*/ 3 w 4"/>
                  <a:gd name="T45" fmla="*/ 4 h 5"/>
                  <a:gd name="T46" fmla="*/ 3 w 4"/>
                  <a:gd name="T47" fmla="*/ 4 h 5"/>
                  <a:gd name="T48" fmla="*/ 1 w 4"/>
                  <a:gd name="T49" fmla="*/ 2 h 5"/>
                  <a:gd name="T50" fmla="*/ 3 w 4"/>
                  <a:gd name="T51" fmla="*/ 4 h 5"/>
                  <a:gd name="T52" fmla="*/ 3 w 4"/>
                  <a:gd name="T53" fmla="*/ 3 h 5"/>
                  <a:gd name="T54" fmla="*/ 4 w 4"/>
                  <a:gd name="T55" fmla="*/ 3 h 5"/>
                  <a:gd name="T56" fmla="*/ 3 w 4"/>
                  <a:gd name="T57" fmla="*/ 2 h 5"/>
                  <a:gd name="T58" fmla="*/ 3 w 4"/>
                  <a:gd name="T59" fmla="*/ 2 h 5"/>
                  <a:gd name="T60" fmla="*/ 3 w 4"/>
                  <a:gd name="T61" fmla="*/ 2 h 5"/>
                  <a:gd name="T62" fmla="*/ 3 w 4"/>
                  <a:gd name="T63" fmla="*/ 2 h 5"/>
                  <a:gd name="T64" fmla="*/ 2 w 4"/>
                  <a:gd name="T65" fmla="*/ 1 h 5"/>
                  <a:gd name="T66" fmla="*/ 2 w 4"/>
                  <a:gd name="T67" fmla="*/ 2 h 5"/>
                  <a:gd name="T68" fmla="*/ 2 w 4"/>
                  <a:gd name="T6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5">
                    <a:moveTo>
                      <a:pt x="2" y="1"/>
                    </a:moveTo>
                    <a:cubicBezTo>
                      <a:pt x="1" y="0"/>
                      <a:pt x="1" y="1"/>
                      <a:pt x="1" y="1"/>
                    </a:cubicBezTo>
                    <a:cubicBezTo>
                      <a:pt x="1" y="1"/>
                      <a:pt x="2" y="2"/>
                      <a:pt x="2" y="3"/>
                    </a:cubicBezTo>
                    <a:cubicBezTo>
                      <a:pt x="1" y="1"/>
                      <a:pt x="1" y="1"/>
                      <a:pt x="1" y="1"/>
                    </a:cubicBezTo>
                    <a:cubicBezTo>
                      <a:pt x="1" y="1"/>
                      <a:pt x="0" y="1"/>
                      <a:pt x="1" y="3"/>
                    </a:cubicBezTo>
                    <a:cubicBezTo>
                      <a:pt x="0" y="2"/>
                      <a:pt x="0" y="2"/>
                      <a:pt x="0" y="2"/>
                    </a:cubicBezTo>
                    <a:cubicBezTo>
                      <a:pt x="0" y="2"/>
                      <a:pt x="2" y="5"/>
                      <a:pt x="1" y="4"/>
                    </a:cubicBezTo>
                    <a:cubicBezTo>
                      <a:pt x="1" y="3"/>
                      <a:pt x="1" y="3"/>
                      <a:pt x="0" y="2"/>
                    </a:cubicBezTo>
                    <a:cubicBezTo>
                      <a:pt x="0" y="2"/>
                      <a:pt x="0" y="2"/>
                      <a:pt x="0" y="2"/>
                    </a:cubicBezTo>
                    <a:cubicBezTo>
                      <a:pt x="0" y="2"/>
                      <a:pt x="0" y="3"/>
                      <a:pt x="0" y="3"/>
                    </a:cubicBezTo>
                    <a:cubicBezTo>
                      <a:pt x="0" y="3"/>
                      <a:pt x="1" y="4"/>
                      <a:pt x="1" y="4"/>
                    </a:cubicBezTo>
                    <a:cubicBezTo>
                      <a:pt x="1" y="4"/>
                      <a:pt x="1" y="5"/>
                      <a:pt x="1" y="5"/>
                    </a:cubicBezTo>
                    <a:cubicBezTo>
                      <a:pt x="1" y="5"/>
                      <a:pt x="1" y="5"/>
                      <a:pt x="1" y="4"/>
                    </a:cubicBezTo>
                    <a:cubicBezTo>
                      <a:pt x="2" y="5"/>
                      <a:pt x="1" y="5"/>
                      <a:pt x="2" y="5"/>
                    </a:cubicBezTo>
                    <a:cubicBezTo>
                      <a:pt x="1" y="4"/>
                      <a:pt x="1" y="4"/>
                      <a:pt x="1" y="4"/>
                    </a:cubicBezTo>
                    <a:cubicBezTo>
                      <a:pt x="2" y="4"/>
                      <a:pt x="2" y="5"/>
                      <a:pt x="2" y="5"/>
                    </a:cubicBezTo>
                    <a:cubicBezTo>
                      <a:pt x="2" y="5"/>
                      <a:pt x="2" y="4"/>
                      <a:pt x="2" y="4"/>
                    </a:cubicBezTo>
                    <a:cubicBezTo>
                      <a:pt x="2" y="4"/>
                      <a:pt x="2" y="4"/>
                      <a:pt x="2" y="4"/>
                    </a:cubicBezTo>
                    <a:cubicBezTo>
                      <a:pt x="2" y="4"/>
                      <a:pt x="2" y="4"/>
                      <a:pt x="1" y="3"/>
                    </a:cubicBezTo>
                    <a:cubicBezTo>
                      <a:pt x="2" y="4"/>
                      <a:pt x="2" y="4"/>
                      <a:pt x="2" y="4"/>
                    </a:cubicBezTo>
                    <a:cubicBezTo>
                      <a:pt x="2" y="4"/>
                      <a:pt x="2" y="4"/>
                      <a:pt x="2" y="4"/>
                    </a:cubicBezTo>
                    <a:cubicBezTo>
                      <a:pt x="2" y="4"/>
                      <a:pt x="4" y="5"/>
                      <a:pt x="3" y="4"/>
                    </a:cubicBezTo>
                    <a:cubicBezTo>
                      <a:pt x="3" y="4"/>
                      <a:pt x="3" y="4"/>
                      <a:pt x="3" y="4"/>
                    </a:cubicBezTo>
                    <a:cubicBezTo>
                      <a:pt x="2" y="3"/>
                      <a:pt x="3" y="4"/>
                      <a:pt x="3" y="4"/>
                    </a:cubicBezTo>
                    <a:cubicBezTo>
                      <a:pt x="2" y="4"/>
                      <a:pt x="2" y="3"/>
                      <a:pt x="1" y="2"/>
                    </a:cubicBezTo>
                    <a:cubicBezTo>
                      <a:pt x="2" y="3"/>
                      <a:pt x="2" y="2"/>
                      <a:pt x="3" y="4"/>
                    </a:cubicBezTo>
                    <a:cubicBezTo>
                      <a:pt x="3" y="4"/>
                      <a:pt x="3" y="3"/>
                      <a:pt x="3" y="3"/>
                    </a:cubicBezTo>
                    <a:cubicBezTo>
                      <a:pt x="4" y="3"/>
                      <a:pt x="4" y="3"/>
                      <a:pt x="4" y="3"/>
                    </a:cubicBezTo>
                    <a:cubicBezTo>
                      <a:pt x="3" y="2"/>
                      <a:pt x="4" y="4"/>
                      <a:pt x="3" y="2"/>
                    </a:cubicBezTo>
                    <a:cubicBezTo>
                      <a:pt x="3" y="2"/>
                      <a:pt x="3" y="2"/>
                      <a:pt x="3" y="2"/>
                    </a:cubicBezTo>
                    <a:cubicBezTo>
                      <a:pt x="3" y="2"/>
                      <a:pt x="3" y="2"/>
                      <a:pt x="3" y="2"/>
                    </a:cubicBezTo>
                    <a:cubicBezTo>
                      <a:pt x="3" y="2"/>
                      <a:pt x="3" y="2"/>
                      <a:pt x="3" y="2"/>
                    </a:cubicBezTo>
                    <a:cubicBezTo>
                      <a:pt x="2" y="1"/>
                      <a:pt x="2" y="1"/>
                      <a:pt x="2" y="1"/>
                    </a:cubicBezTo>
                    <a:cubicBezTo>
                      <a:pt x="2" y="1"/>
                      <a:pt x="2" y="1"/>
                      <a:pt x="2" y="2"/>
                    </a:cubicBezTo>
                    <a:cubicBezTo>
                      <a:pt x="2" y="1"/>
                      <a:pt x="1" y="0"/>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1" name="Freeform 2258"/>
              <p:cNvSpPr/>
              <p:nvPr/>
            </p:nvSpPr>
            <p:spPr bwMode="auto">
              <a:xfrm>
                <a:off x="410" y="320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2" name="Freeform 2259"/>
              <p:cNvSpPr/>
              <p:nvPr/>
            </p:nvSpPr>
            <p:spPr bwMode="auto">
              <a:xfrm>
                <a:off x="410" y="3188"/>
                <a:ext cx="9" cy="14"/>
              </a:xfrm>
              <a:custGeom>
                <a:avLst/>
                <a:gdLst>
                  <a:gd name="T0" fmla="*/ 2 w 4"/>
                  <a:gd name="T1" fmla="*/ 3 h 6"/>
                  <a:gd name="T2" fmla="*/ 3 w 4"/>
                  <a:gd name="T3" fmla="*/ 4 h 6"/>
                  <a:gd name="T4" fmla="*/ 1 w 4"/>
                  <a:gd name="T5" fmla="*/ 2 h 6"/>
                  <a:gd name="T6" fmla="*/ 1 w 4"/>
                  <a:gd name="T7" fmla="*/ 2 h 6"/>
                  <a:gd name="T8" fmla="*/ 2 w 4"/>
                  <a:gd name="T9" fmla="*/ 3 h 6"/>
                  <a:gd name="T10" fmla="*/ 3 w 4"/>
                  <a:gd name="T11" fmla="*/ 3 h 6"/>
                  <a:gd name="T12" fmla="*/ 2 w 4"/>
                  <a:gd name="T13" fmla="*/ 2 h 6"/>
                  <a:gd name="T14" fmla="*/ 1 w 4"/>
                  <a:gd name="T15" fmla="*/ 1 h 6"/>
                  <a:gd name="T16" fmla="*/ 2 w 4"/>
                  <a:gd name="T17" fmla="*/ 2 h 6"/>
                  <a:gd name="T18" fmla="*/ 3 w 4"/>
                  <a:gd name="T19" fmla="*/ 3 h 6"/>
                  <a:gd name="T20" fmla="*/ 0 w 4"/>
                  <a:gd name="T21" fmla="*/ 0 h 6"/>
                  <a:gd name="T22" fmla="*/ 0 w 4"/>
                  <a:gd name="T23" fmla="*/ 0 h 6"/>
                  <a:gd name="T24" fmla="*/ 2 w 4"/>
                  <a:gd name="T25" fmla="*/ 1 h 6"/>
                  <a:gd name="T26" fmla="*/ 1 w 4"/>
                  <a:gd name="T27" fmla="*/ 1 h 6"/>
                  <a:gd name="T28" fmla="*/ 0 w 4"/>
                  <a:gd name="T29" fmla="*/ 0 h 6"/>
                  <a:gd name="T30" fmla="*/ 0 w 4"/>
                  <a:gd name="T31" fmla="*/ 2 h 6"/>
                  <a:gd name="T32" fmla="*/ 0 w 4"/>
                  <a:gd name="T33" fmla="*/ 1 h 6"/>
                  <a:gd name="T34" fmla="*/ 0 w 4"/>
                  <a:gd name="T35" fmla="*/ 2 h 6"/>
                  <a:gd name="T36" fmla="*/ 2 w 4"/>
                  <a:gd name="T37" fmla="*/ 3 h 6"/>
                  <a:gd name="T38" fmla="*/ 1 w 4"/>
                  <a:gd name="T39" fmla="*/ 3 h 6"/>
                  <a:gd name="T40" fmla="*/ 2 w 4"/>
                  <a:gd name="T41" fmla="*/ 4 h 6"/>
                  <a:gd name="T42" fmla="*/ 3 w 4"/>
                  <a:gd name="T43" fmla="*/ 5 h 6"/>
                  <a:gd name="T44" fmla="*/ 3 w 4"/>
                  <a:gd name="T45" fmla="*/ 4 h 6"/>
                  <a:gd name="T46" fmla="*/ 2 w 4"/>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6">
                    <a:moveTo>
                      <a:pt x="2" y="3"/>
                    </a:moveTo>
                    <a:cubicBezTo>
                      <a:pt x="2" y="3"/>
                      <a:pt x="2" y="4"/>
                      <a:pt x="3" y="4"/>
                    </a:cubicBezTo>
                    <a:cubicBezTo>
                      <a:pt x="2" y="3"/>
                      <a:pt x="1" y="3"/>
                      <a:pt x="1" y="2"/>
                    </a:cubicBezTo>
                    <a:cubicBezTo>
                      <a:pt x="1" y="2"/>
                      <a:pt x="1" y="2"/>
                      <a:pt x="1" y="2"/>
                    </a:cubicBezTo>
                    <a:cubicBezTo>
                      <a:pt x="1" y="2"/>
                      <a:pt x="2" y="3"/>
                      <a:pt x="2" y="3"/>
                    </a:cubicBezTo>
                    <a:cubicBezTo>
                      <a:pt x="2" y="3"/>
                      <a:pt x="3" y="3"/>
                      <a:pt x="3" y="3"/>
                    </a:cubicBezTo>
                    <a:cubicBezTo>
                      <a:pt x="2" y="3"/>
                      <a:pt x="3" y="2"/>
                      <a:pt x="2" y="2"/>
                    </a:cubicBezTo>
                    <a:cubicBezTo>
                      <a:pt x="1" y="2"/>
                      <a:pt x="1" y="1"/>
                      <a:pt x="1" y="1"/>
                    </a:cubicBezTo>
                    <a:cubicBezTo>
                      <a:pt x="2" y="2"/>
                      <a:pt x="2" y="2"/>
                      <a:pt x="2" y="2"/>
                    </a:cubicBezTo>
                    <a:cubicBezTo>
                      <a:pt x="2" y="2"/>
                      <a:pt x="2" y="2"/>
                      <a:pt x="3" y="3"/>
                    </a:cubicBezTo>
                    <a:cubicBezTo>
                      <a:pt x="2" y="1"/>
                      <a:pt x="2" y="1"/>
                      <a:pt x="0" y="0"/>
                    </a:cubicBezTo>
                    <a:cubicBezTo>
                      <a:pt x="0" y="0"/>
                      <a:pt x="0" y="0"/>
                      <a:pt x="0" y="0"/>
                    </a:cubicBezTo>
                    <a:cubicBezTo>
                      <a:pt x="1" y="0"/>
                      <a:pt x="1" y="1"/>
                      <a:pt x="2" y="1"/>
                    </a:cubicBezTo>
                    <a:cubicBezTo>
                      <a:pt x="1" y="1"/>
                      <a:pt x="2" y="1"/>
                      <a:pt x="1" y="1"/>
                    </a:cubicBezTo>
                    <a:cubicBezTo>
                      <a:pt x="0" y="0"/>
                      <a:pt x="0" y="0"/>
                      <a:pt x="0" y="0"/>
                    </a:cubicBezTo>
                    <a:cubicBezTo>
                      <a:pt x="0" y="0"/>
                      <a:pt x="0" y="1"/>
                      <a:pt x="0" y="2"/>
                    </a:cubicBezTo>
                    <a:cubicBezTo>
                      <a:pt x="0" y="1"/>
                      <a:pt x="0" y="1"/>
                      <a:pt x="0" y="1"/>
                    </a:cubicBezTo>
                    <a:cubicBezTo>
                      <a:pt x="0" y="2"/>
                      <a:pt x="0" y="2"/>
                      <a:pt x="0" y="2"/>
                    </a:cubicBezTo>
                    <a:cubicBezTo>
                      <a:pt x="2" y="3"/>
                      <a:pt x="2" y="3"/>
                      <a:pt x="2" y="3"/>
                    </a:cubicBezTo>
                    <a:cubicBezTo>
                      <a:pt x="2" y="3"/>
                      <a:pt x="2" y="3"/>
                      <a:pt x="1" y="3"/>
                    </a:cubicBezTo>
                    <a:cubicBezTo>
                      <a:pt x="2" y="4"/>
                      <a:pt x="2" y="4"/>
                      <a:pt x="2" y="4"/>
                    </a:cubicBezTo>
                    <a:cubicBezTo>
                      <a:pt x="3" y="5"/>
                      <a:pt x="2" y="4"/>
                      <a:pt x="3" y="5"/>
                    </a:cubicBezTo>
                    <a:cubicBezTo>
                      <a:pt x="4" y="6"/>
                      <a:pt x="2" y="4"/>
                      <a:pt x="3" y="4"/>
                    </a:cubicBez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3" name="Freeform 2260"/>
              <p:cNvSpPr/>
              <p:nvPr/>
            </p:nvSpPr>
            <p:spPr bwMode="auto">
              <a:xfrm>
                <a:off x="412" y="3195"/>
                <a:ext cx="3" cy="2"/>
              </a:xfrm>
              <a:custGeom>
                <a:avLst/>
                <a:gdLst>
                  <a:gd name="T0" fmla="*/ 3 w 3"/>
                  <a:gd name="T1" fmla="*/ 2 h 2"/>
                  <a:gd name="T2" fmla="*/ 0 w 3"/>
                  <a:gd name="T3" fmla="*/ 0 h 2"/>
                  <a:gd name="T4" fmla="*/ 0 w 3"/>
                  <a:gd name="T5" fmla="*/ 2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0" y="2"/>
                    </a:lnTo>
                    <a:lnTo>
                      <a:pt x="3"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4" name="Freeform 2261"/>
              <p:cNvSpPr/>
              <p:nvPr/>
            </p:nvSpPr>
            <p:spPr bwMode="auto">
              <a:xfrm>
                <a:off x="407" y="3193"/>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5" name="Freeform 2262"/>
              <p:cNvSpPr/>
              <p:nvPr/>
            </p:nvSpPr>
            <p:spPr bwMode="auto">
              <a:xfrm>
                <a:off x="417" y="31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6" name="Freeform 2263"/>
              <p:cNvSpPr/>
              <p:nvPr/>
            </p:nvSpPr>
            <p:spPr bwMode="auto">
              <a:xfrm>
                <a:off x="410" y="3185"/>
                <a:ext cx="7" cy="5"/>
              </a:xfrm>
              <a:custGeom>
                <a:avLst/>
                <a:gdLst>
                  <a:gd name="T0" fmla="*/ 0 w 3"/>
                  <a:gd name="T1" fmla="*/ 0 h 2"/>
                  <a:gd name="T2" fmla="*/ 0 w 3"/>
                  <a:gd name="T3" fmla="*/ 1 h 2"/>
                  <a:gd name="T4" fmla="*/ 3 w 3"/>
                  <a:gd name="T5" fmla="*/ 2 h 2"/>
                  <a:gd name="T6" fmla="*/ 1 w 3"/>
                  <a:gd name="T7" fmla="*/ 1 h 2"/>
                  <a:gd name="T8" fmla="*/ 1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cubicBezTo>
                      <a:pt x="0" y="0"/>
                      <a:pt x="1" y="1"/>
                      <a:pt x="0" y="1"/>
                    </a:cubicBezTo>
                    <a:cubicBezTo>
                      <a:pt x="1" y="1"/>
                      <a:pt x="2" y="2"/>
                      <a:pt x="3" y="2"/>
                    </a:cubicBezTo>
                    <a:cubicBezTo>
                      <a:pt x="3" y="2"/>
                      <a:pt x="1" y="1"/>
                      <a:pt x="1" y="1"/>
                    </a:cubicBezTo>
                    <a:cubicBezTo>
                      <a:pt x="2" y="1"/>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7" name="Freeform 2264"/>
              <p:cNvSpPr/>
              <p:nvPr/>
            </p:nvSpPr>
            <p:spPr bwMode="auto">
              <a:xfrm>
                <a:off x="410" y="3181"/>
                <a:ext cx="12" cy="12"/>
              </a:xfrm>
              <a:custGeom>
                <a:avLst/>
                <a:gdLst>
                  <a:gd name="T0" fmla="*/ 3 w 5"/>
                  <a:gd name="T1" fmla="*/ 1 h 5"/>
                  <a:gd name="T2" fmla="*/ 2 w 5"/>
                  <a:gd name="T3" fmla="*/ 1 h 5"/>
                  <a:gd name="T4" fmla="*/ 3 w 5"/>
                  <a:gd name="T5" fmla="*/ 1 h 5"/>
                  <a:gd name="T6" fmla="*/ 3 w 5"/>
                  <a:gd name="T7" fmla="*/ 0 h 5"/>
                  <a:gd name="T8" fmla="*/ 2 w 5"/>
                  <a:gd name="T9" fmla="*/ 1 h 5"/>
                  <a:gd name="T10" fmla="*/ 2 w 5"/>
                  <a:gd name="T11" fmla="*/ 1 h 5"/>
                  <a:gd name="T12" fmla="*/ 1 w 5"/>
                  <a:gd name="T13" fmla="*/ 2 h 5"/>
                  <a:gd name="T14" fmla="*/ 1 w 5"/>
                  <a:gd name="T15" fmla="*/ 5 h 5"/>
                  <a:gd name="T16" fmla="*/ 1 w 5"/>
                  <a:gd name="T17" fmla="*/ 2 h 5"/>
                  <a:gd name="T18" fmla="*/ 2 w 5"/>
                  <a:gd name="T19" fmla="*/ 3 h 5"/>
                  <a:gd name="T20" fmla="*/ 2 w 5"/>
                  <a:gd name="T21" fmla="*/ 3 h 5"/>
                  <a:gd name="T22" fmla="*/ 2 w 5"/>
                  <a:gd name="T23" fmla="*/ 3 h 5"/>
                  <a:gd name="T24" fmla="*/ 2 w 5"/>
                  <a:gd name="T25" fmla="*/ 4 h 5"/>
                  <a:gd name="T26" fmla="*/ 3 w 5"/>
                  <a:gd name="T27" fmla="*/ 4 h 5"/>
                  <a:gd name="T28" fmla="*/ 3 w 5"/>
                  <a:gd name="T29" fmla="*/ 5 h 5"/>
                  <a:gd name="T30" fmla="*/ 4 w 5"/>
                  <a:gd name="T31" fmla="*/ 4 h 5"/>
                  <a:gd name="T32" fmla="*/ 4 w 5"/>
                  <a:gd name="T33" fmla="*/ 4 h 5"/>
                  <a:gd name="T34" fmla="*/ 4 w 5"/>
                  <a:gd name="T35" fmla="*/ 2 h 5"/>
                  <a:gd name="T36" fmla="*/ 4 w 5"/>
                  <a:gd name="T37" fmla="*/ 2 h 5"/>
                  <a:gd name="T38" fmla="*/ 4 w 5"/>
                  <a:gd name="T39" fmla="*/ 4 h 5"/>
                  <a:gd name="T40" fmla="*/ 4 w 5"/>
                  <a:gd name="T41" fmla="*/ 3 h 5"/>
                  <a:gd name="T42" fmla="*/ 4 w 5"/>
                  <a:gd name="T43" fmla="*/ 5 h 5"/>
                  <a:gd name="T44" fmla="*/ 5 w 5"/>
                  <a:gd name="T45" fmla="*/ 2 h 5"/>
                  <a:gd name="T46" fmla="*/ 5 w 5"/>
                  <a:gd name="T47" fmla="*/ 3 h 5"/>
                  <a:gd name="T48" fmla="*/ 5 w 5"/>
                  <a:gd name="T49" fmla="*/ 1 h 5"/>
                  <a:gd name="T50" fmla="*/ 3 w 5"/>
                  <a:gd name="T51" fmla="*/ 1 h 5"/>
                  <a:gd name="T52" fmla="*/ 3 w 5"/>
                  <a:gd name="T53" fmla="*/ 2 h 5"/>
                  <a:gd name="T54" fmla="*/ 3 w 5"/>
                  <a:gd name="T55" fmla="*/ 1 h 5"/>
                  <a:gd name="T56" fmla="*/ 3 w 5"/>
                  <a:gd name="T57" fmla="*/ 2 h 5"/>
                  <a:gd name="T58" fmla="*/ 3 w 5"/>
                  <a:gd name="T59" fmla="*/ 1 h 5"/>
                  <a:gd name="T60" fmla="*/ 3 w 5"/>
                  <a:gd name="T61" fmla="*/ 2 h 5"/>
                  <a:gd name="T62" fmla="*/ 3 w 5"/>
                  <a:gd name="T63" fmla="*/ 1 h 5"/>
                  <a:gd name="T64" fmla="*/ 1 w 5"/>
                  <a:gd name="T65" fmla="*/ 3 h 5"/>
                  <a:gd name="T66" fmla="*/ 1 w 5"/>
                  <a:gd name="T67" fmla="*/ 2 h 5"/>
                  <a:gd name="T68" fmla="*/ 2 w 5"/>
                  <a:gd name="T69" fmla="*/ 3 h 5"/>
                  <a:gd name="T70" fmla="*/ 3 w 5"/>
                  <a:gd name="T71" fmla="*/ 2 h 5"/>
                  <a:gd name="T72" fmla="*/ 1 w 5"/>
                  <a:gd name="T73" fmla="*/ 4 h 5"/>
                  <a:gd name="T74" fmla="*/ 1 w 5"/>
                  <a:gd name="T75" fmla="*/ 3 h 5"/>
                  <a:gd name="T76" fmla="*/ 2 w 5"/>
                  <a:gd name="T77" fmla="*/ 3 h 5"/>
                  <a:gd name="T78" fmla="*/ 1 w 5"/>
                  <a:gd name="T79" fmla="*/ 3 h 5"/>
                  <a:gd name="T80" fmla="*/ 4 w 5"/>
                  <a:gd name="T81" fmla="*/ 4 h 5"/>
                  <a:gd name="T82" fmla="*/ 4 w 5"/>
                  <a:gd name="T83" fmla="*/ 0 h 5"/>
                  <a:gd name="T84" fmla="*/ 3 w 5"/>
                  <a:gd name="T8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5">
                    <a:moveTo>
                      <a:pt x="3" y="1"/>
                    </a:moveTo>
                    <a:cubicBezTo>
                      <a:pt x="2" y="1"/>
                      <a:pt x="2" y="2"/>
                      <a:pt x="2" y="1"/>
                    </a:cubicBezTo>
                    <a:cubicBezTo>
                      <a:pt x="3" y="1"/>
                      <a:pt x="3" y="1"/>
                      <a:pt x="3" y="1"/>
                    </a:cubicBezTo>
                    <a:cubicBezTo>
                      <a:pt x="3" y="0"/>
                      <a:pt x="2" y="1"/>
                      <a:pt x="3" y="0"/>
                    </a:cubicBezTo>
                    <a:cubicBezTo>
                      <a:pt x="2" y="1"/>
                      <a:pt x="2" y="1"/>
                      <a:pt x="2" y="1"/>
                    </a:cubicBezTo>
                    <a:cubicBezTo>
                      <a:pt x="2" y="0"/>
                      <a:pt x="2" y="2"/>
                      <a:pt x="2" y="1"/>
                    </a:cubicBezTo>
                    <a:cubicBezTo>
                      <a:pt x="2" y="1"/>
                      <a:pt x="0" y="1"/>
                      <a:pt x="1" y="2"/>
                    </a:cubicBezTo>
                    <a:cubicBezTo>
                      <a:pt x="1" y="4"/>
                      <a:pt x="1" y="3"/>
                      <a:pt x="1" y="5"/>
                    </a:cubicBezTo>
                    <a:cubicBezTo>
                      <a:pt x="1" y="4"/>
                      <a:pt x="1" y="3"/>
                      <a:pt x="1" y="2"/>
                    </a:cubicBezTo>
                    <a:cubicBezTo>
                      <a:pt x="2" y="3"/>
                      <a:pt x="2" y="2"/>
                      <a:pt x="2" y="3"/>
                    </a:cubicBezTo>
                    <a:cubicBezTo>
                      <a:pt x="2" y="3"/>
                      <a:pt x="2" y="3"/>
                      <a:pt x="2" y="3"/>
                    </a:cubicBezTo>
                    <a:cubicBezTo>
                      <a:pt x="2" y="4"/>
                      <a:pt x="2" y="3"/>
                      <a:pt x="2" y="3"/>
                    </a:cubicBezTo>
                    <a:cubicBezTo>
                      <a:pt x="2" y="4"/>
                      <a:pt x="2" y="4"/>
                      <a:pt x="2" y="4"/>
                    </a:cubicBezTo>
                    <a:cubicBezTo>
                      <a:pt x="2" y="4"/>
                      <a:pt x="2" y="3"/>
                      <a:pt x="3" y="4"/>
                    </a:cubicBezTo>
                    <a:cubicBezTo>
                      <a:pt x="3" y="5"/>
                      <a:pt x="3" y="5"/>
                      <a:pt x="3" y="5"/>
                    </a:cubicBezTo>
                    <a:cubicBezTo>
                      <a:pt x="3" y="4"/>
                      <a:pt x="3" y="4"/>
                      <a:pt x="4" y="4"/>
                    </a:cubicBezTo>
                    <a:cubicBezTo>
                      <a:pt x="4" y="4"/>
                      <a:pt x="4" y="4"/>
                      <a:pt x="4" y="4"/>
                    </a:cubicBezTo>
                    <a:cubicBezTo>
                      <a:pt x="4" y="3"/>
                      <a:pt x="3" y="4"/>
                      <a:pt x="4" y="2"/>
                    </a:cubicBezTo>
                    <a:cubicBezTo>
                      <a:pt x="4" y="4"/>
                      <a:pt x="4" y="1"/>
                      <a:pt x="4" y="2"/>
                    </a:cubicBezTo>
                    <a:cubicBezTo>
                      <a:pt x="4" y="3"/>
                      <a:pt x="4" y="3"/>
                      <a:pt x="4" y="4"/>
                    </a:cubicBezTo>
                    <a:cubicBezTo>
                      <a:pt x="4" y="3"/>
                      <a:pt x="4" y="3"/>
                      <a:pt x="4" y="3"/>
                    </a:cubicBezTo>
                    <a:cubicBezTo>
                      <a:pt x="4" y="4"/>
                      <a:pt x="4" y="3"/>
                      <a:pt x="4" y="5"/>
                    </a:cubicBezTo>
                    <a:cubicBezTo>
                      <a:pt x="5" y="2"/>
                      <a:pt x="5" y="2"/>
                      <a:pt x="5" y="2"/>
                    </a:cubicBezTo>
                    <a:cubicBezTo>
                      <a:pt x="5" y="3"/>
                      <a:pt x="5" y="3"/>
                      <a:pt x="5" y="3"/>
                    </a:cubicBezTo>
                    <a:cubicBezTo>
                      <a:pt x="5" y="3"/>
                      <a:pt x="5" y="1"/>
                      <a:pt x="5" y="1"/>
                    </a:cubicBezTo>
                    <a:cubicBezTo>
                      <a:pt x="4" y="1"/>
                      <a:pt x="4" y="2"/>
                      <a:pt x="3" y="1"/>
                    </a:cubicBezTo>
                    <a:cubicBezTo>
                      <a:pt x="3" y="3"/>
                      <a:pt x="3" y="1"/>
                      <a:pt x="3" y="2"/>
                    </a:cubicBezTo>
                    <a:cubicBezTo>
                      <a:pt x="3" y="1"/>
                      <a:pt x="3" y="1"/>
                      <a:pt x="3" y="1"/>
                    </a:cubicBezTo>
                    <a:cubicBezTo>
                      <a:pt x="3" y="1"/>
                      <a:pt x="3" y="2"/>
                      <a:pt x="3" y="2"/>
                    </a:cubicBezTo>
                    <a:cubicBezTo>
                      <a:pt x="3" y="2"/>
                      <a:pt x="3" y="2"/>
                      <a:pt x="3" y="1"/>
                    </a:cubicBezTo>
                    <a:cubicBezTo>
                      <a:pt x="3" y="1"/>
                      <a:pt x="3" y="1"/>
                      <a:pt x="3" y="2"/>
                    </a:cubicBezTo>
                    <a:cubicBezTo>
                      <a:pt x="3" y="1"/>
                      <a:pt x="3" y="1"/>
                      <a:pt x="3" y="1"/>
                    </a:cubicBezTo>
                    <a:cubicBezTo>
                      <a:pt x="2" y="1"/>
                      <a:pt x="0" y="2"/>
                      <a:pt x="1" y="3"/>
                    </a:cubicBezTo>
                    <a:cubicBezTo>
                      <a:pt x="1" y="2"/>
                      <a:pt x="1" y="2"/>
                      <a:pt x="1" y="2"/>
                    </a:cubicBezTo>
                    <a:cubicBezTo>
                      <a:pt x="1" y="3"/>
                      <a:pt x="3" y="1"/>
                      <a:pt x="2" y="3"/>
                    </a:cubicBezTo>
                    <a:cubicBezTo>
                      <a:pt x="3" y="2"/>
                      <a:pt x="3" y="2"/>
                      <a:pt x="3" y="2"/>
                    </a:cubicBezTo>
                    <a:cubicBezTo>
                      <a:pt x="2" y="2"/>
                      <a:pt x="2" y="3"/>
                      <a:pt x="1" y="4"/>
                    </a:cubicBezTo>
                    <a:cubicBezTo>
                      <a:pt x="2" y="5"/>
                      <a:pt x="1" y="2"/>
                      <a:pt x="1" y="3"/>
                    </a:cubicBezTo>
                    <a:cubicBezTo>
                      <a:pt x="2" y="3"/>
                      <a:pt x="2" y="2"/>
                      <a:pt x="2" y="3"/>
                    </a:cubicBezTo>
                    <a:cubicBezTo>
                      <a:pt x="3" y="3"/>
                      <a:pt x="2" y="3"/>
                      <a:pt x="1" y="3"/>
                    </a:cubicBezTo>
                    <a:cubicBezTo>
                      <a:pt x="2" y="3"/>
                      <a:pt x="3" y="4"/>
                      <a:pt x="4" y="4"/>
                    </a:cubicBezTo>
                    <a:cubicBezTo>
                      <a:pt x="1" y="0"/>
                      <a:pt x="5" y="1"/>
                      <a:pt x="4" y="0"/>
                    </a:cubicBezTo>
                    <a:cubicBezTo>
                      <a:pt x="3" y="0"/>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8" name="Freeform 2265"/>
              <p:cNvSpPr/>
              <p:nvPr/>
            </p:nvSpPr>
            <p:spPr bwMode="auto">
              <a:xfrm>
                <a:off x="412" y="31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9" name="Freeform 2266"/>
              <p:cNvSpPr/>
              <p:nvPr/>
            </p:nvSpPr>
            <p:spPr bwMode="auto">
              <a:xfrm>
                <a:off x="422" y="318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0" name="Rectangle 2267"/>
              <p:cNvSpPr>
                <a:spLocks noChangeArrowheads="1"/>
              </p:cNvSpPr>
              <p:nvPr/>
            </p:nvSpPr>
            <p:spPr bwMode="auto">
              <a:xfrm>
                <a:off x="412" y="318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21" name="Freeform 2268"/>
              <p:cNvSpPr/>
              <p:nvPr/>
            </p:nvSpPr>
            <p:spPr bwMode="auto">
              <a:xfrm>
                <a:off x="417" y="3190"/>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2" name="Freeform 2269"/>
              <p:cNvSpPr/>
              <p:nvPr/>
            </p:nvSpPr>
            <p:spPr bwMode="auto">
              <a:xfrm>
                <a:off x="424" y="318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3" name="Freeform 2270"/>
              <p:cNvSpPr/>
              <p:nvPr/>
            </p:nvSpPr>
            <p:spPr bwMode="auto">
              <a:xfrm>
                <a:off x="431" y="31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4" name="Freeform 2271"/>
              <p:cNvSpPr/>
              <p:nvPr/>
            </p:nvSpPr>
            <p:spPr bwMode="auto">
              <a:xfrm>
                <a:off x="422" y="3169"/>
                <a:ext cx="23" cy="24"/>
              </a:xfrm>
              <a:custGeom>
                <a:avLst/>
                <a:gdLst>
                  <a:gd name="T0" fmla="*/ 9 w 10"/>
                  <a:gd name="T1" fmla="*/ 3 h 10"/>
                  <a:gd name="T2" fmla="*/ 8 w 10"/>
                  <a:gd name="T3" fmla="*/ 1 h 10"/>
                  <a:gd name="T4" fmla="*/ 7 w 10"/>
                  <a:gd name="T5" fmla="*/ 1 h 10"/>
                  <a:gd name="T6" fmla="*/ 7 w 10"/>
                  <a:gd name="T7" fmla="*/ 2 h 10"/>
                  <a:gd name="T8" fmla="*/ 7 w 10"/>
                  <a:gd name="T9" fmla="*/ 3 h 10"/>
                  <a:gd name="T10" fmla="*/ 6 w 10"/>
                  <a:gd name="T11" fmla="*/ 3 h 10"/>
                  <a:gd name="T12" fmla="*/ 6 w 10"/>
                  <a:gd name="T13" fmla="*/ 5 h 10"/>
                  <a:gd name="T14" fmla="*/ 6 w 10"/>
                  <a:gd name="T15" fmla="*/ 4 h 10"/>
                  <a:gd name="T16" fmla="*/ 5 w 10"/>
                  <a:gd name="T17" fmla="*/ 4 h 10"/>
                  <a:gd name="T18" fmla="*/ 6 w 10"/>
                  <a:gd name="T19" fmla="*/ 6 h 10"/>
                  <a:gd name="T20" fmla="*/ 5 w 10"/>
                  <a:gd name="T21" fmla="*/ 7 h 10"/>
                  <a:gd name="T22" fmla="*/ 5 w 10"/>
                  <a:gd name="T23" fmla="*/ 6 h 10"/>
                  <a:gd name="T24" fmla="*/ 4 w 10"/>
                  <a:gd name="T25" fmla="*/ 6 h 10"/>
                  <a:gd name="T26" fmla="*/ 3 w 10"/>
                  <a:gd name="T27" fmla="*/ 6 h 10"/>
                  <a:gd name="T28" fmla="*/ 3 w 10"/>
                  <a:gd name="T29" fmla="*/ 7 h 10"/>
                  <a:gd name="T30" fmla="*/ 2 w 10"/>
                  <a:gd name="T31" fmla="*/ 8 h 10"/>
                  <a:gd name="T32" fmla="*/ 2 w 10"/>
                  <a:gd name="T33" fmla="*/ 7 h 10"/>
                  <a:gd name="T34" fmla="*/ 2 w 10"/>
                  <a:gd name="T35" fmla="*/ 7 h 10"/>
                  <a:gd name="T36" fmla="*/ 0 w 10"/>
                  <a:gd name="T37" fmla="*/ 7 h 10"/>
                  <a:gd name="T38" fmla="*/ 1 w 10"/>
                  <a:gd name="T39" fmla="*/ 7 h 10"/>
                  <a:gd name="T40" fmla="*/ 1 w 10"/>
                  <a:gd name="T41" fmla="*/ 6 h 10"/>
                  <a:gd name="T42" fmla="*/ 2 w 10"/>
                  <a:gd name="T43" fmla="*/ 9 h 10"/>
                  <a:gd name="T44" fmla="*/ 2 w 10"/>
                  <a:gd name="T45" fmla="*/ 10 h 10"/>
                  <a:gd name="T46" fmla="*/ 2 w 10"/>
                  <a:gd name="T47" fmla="*/ 9 h 10"/>
                  <a:gd name="T48" fmla="*/ 3 w 10"/>
                  <a:gd name="T49" fmla="*/ 10 h 10"/>
                  <a:gd name="T50" fmla="*/ 4 w 10"/>
                  <a:gd name="T51" fmla="*/ 9 h 10"/>
                  <a:gd name="T52" fmla="*/ 4 w 10"/>
                  <a:gd name="T53" fmla="*/ 9 h 10"/>
                  <a:gd name="T54" fmla="*/ 4 w 10"/>
                  <a:gd name="T55" fmla="*/ 9 h 10"/>
                  <a:gd name="T56" fmla="*/ 5 w 10"/>
                  <a:gd name="T57" fmla="*/ 9 h 10"/>
                  <a:gd name="T58" fmla="*/ 5 w 10"/>
                  <a:gd name="T59" fmla="*/ 8 h 10"/>
                  <a:gd name="T60" fmla="*/ 5 w 10"/>
                  <a:gd name="T61" fmla="*/ 7 h 10"/>
                  <a:gd name="T62" fmla="*/ 6 w 10"/>
                  <a:gd name="T63" fmla="*/ 8 h 10"/>
                  <a:gd name="T64" fmla="*/ 7 w 10"/>
                  <a:gd name="T65" fmla="*/ 8 h 10"/>
                  <a:gd name="T66" fmla="*/ 6 w 10"/>
                  <a:gd name="T67" fmla="*/ 7 h 10"/>
                  <a:gd name="T68" fmla="*/ 7 w 10"/>
                  <a:gd name="T69" fmla="*/ 6 h 10"/>
                  <a:gd name="T70" fmla="*/ 7 w 10"/>
                  <a:gd name="T71" fmla="*/ 5 h 10"/>
                  <a:gd name="T72" fmla="*/ 8 w 10"/>
                  <a:gd name="T73" fmla="*/ 5 h 10"/>
                  <a:gd name="T74" fmla="*/ 8 w 10"/>
                  <a:gd name="T75" fmla="*/ 4 h 10"/>
                  <a:gd name="T76" fmla="*/ 7 w 10"/>
                  <a:gd name="T77" fmla="*/ 3 h 10"/>
                  <a:gd name="T78" fmla="*/ 9 w 10"/>
                  <a:gd name="T7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0">
                    <a:moveTo>
                      <a:pt x="10" y="4"/>
                    </a:moveTo>
                    <a:cubicBezTo>
                      <a:pt x="10" y="4"/>
                      <a:pt x="10" y="3"/>
                      <a:pt x="9" y="3"/>
                    </a:cubicBezTo>
                    <a:cubicBezTo>
                      <a:pt x="9" y="3"/>
                      <a:pt x="9" y="3"/>
                      <a:pt x="9" y="3"/>
                    </a:cubicBezTo>
                    <a:cubicBezTo>
                      <a:pt x="9" y="3"/>
                      <a:pt x="9" y="2"/>
                      <a:pt x="8" y="1"/>
                    </a:cubicBezTo>
                    <a:cubicBezTo>
                      <a:pt x="8" y="2"/>
                      <a:pt x="8" y="2"/>
                      <a:pt x="8" y="2"/>
                    </a:cubicBezTo>
                    <a:cubicBezTo>
                      <a:pt x="9" y="2"/>
                      <a:pt x="7" y="1"/>
                      <a:pt x="7" y="1"/>
                    </a:cubicBezTo>
                    <a:cubicBezTo>
                      <a:pt x="7" y="1"/>
                      <a:pt x="9" y="3"/>
                      <a:pt x="8" y="3"/>
                    </a:cubicBezTo>
                    <a:cubicBezTo>
                      <a:pt x="8" y="3"/>
                      <a:pt x="8" y="2"/>
                      <a:pt x="7" y="2"/>
                    </a:cubicBezTo>
                    <a:cubicBezTo>
                      <a:pt x="7" y="2"/>
                      <a:pt x="8" y="3"/>
                      <a:pt x="8" y="4"/>
                    </a:cubicBezTo>
                    <a:cubicBezTo>
                      <a:pt x="5" y="0"/>
                      <a:pt x="9" y="5"/>
                      <a:pt x="7" y="3"/>
                    </a:cubicBezTo>
                    <a:cubicBezTo>
                      <a:pt x="7" y="3"/>
                      <a:pt x="7" y="3"/>
                      <a:pt x="7" y="4"/>
                    </a:cubicBezTo>
                    <a:cubicBezTo>
                      <a:pt x="6" y="3"/>
                      <a:pt x="7" y="4"/>
                      <a:pt x="6" y="3"/>
                    </a:cubicBezTo>
                    <a:cubicBezTo>
                      <a:pt x="7" y="5"/>
                      <a:pt x="5" y="2"/>
                      <a:pt x="7" y="5"/>
                    </a:cubicBezTo>
                    <a:cubicBezTo>
                      <a:pt x="6" y="4"/>
                      <a:pt x="7" y="5"/>
                      <a:pt x="6" y="5"/>
                    </a:cubicBezTo>
                    <a:cubicBezTo>
                      <a:pt x="6" y="4"/>
                      <a:pt x="6" y="4"/>
                      <a:pt x="6" y="4"/>
                    </a:cubicBezTo>
                    <a:cubicBezTo>
                      <a:pt x="5" y="4"/>
                      <a:pt x="6" y="5"/>
                      <a:pt x="6" y="4"/>
                    </a:cubicBezTo>
                    <a:cubicBezTo>
                      <a:pt x="5" y="4"/>
                      <a:pt x="6" y="5"/>
                      <a:pt x="6" y="6"/>
                    </a:cubicBezTo>
                    <a:cubicBezTo>
                      <a:pt x="6" y="6"/>
                      <a:pt x="6" y="5"/>
                      <a:pt x="5" y="4"/>
                    </a:cubicBezTo>
                    <a:cubicBezTo>
                      <a:pt x="6" y="5"/>
                      <a:pt x="5" y="5"/>
                      <a:pt x="5" y="6"/>
                    </a:cubicBezTo>
                    <a:cubicBezTo>
                      <a:pt x="5" y="6"/>
                      <a:pt x="6" y="6"/>
                      <a:pt x="6" y="6"/>
                    </a:cubicBezTo>
                    <a:cubicBezTo>
                      <a:pt x="5" y="6"/>
                      <a:pt x="6" y="7"/>
                      <a:pt x="6" y="8"/>
                    </a:cubicBezTo>
                    <a:cubicBezTo>
                      <a:pt x="5" y="7"/>
                      <a:pt x="6" y="8"/>
                      <a:pt x="5" y="7"/>
                    </a:cubicBezTo>
                    <a:cubicBezTo>
                      <a:pt x="5" y="6"/>
                      <a:pt x="5" y="6"/>
                      <a:pt x="5" y="5"/>
                    </a:cubicBezTo>
                    <a:cubicBezTo>
                      <a:pt x="5" y="5"/>
                      <a:pt x="5" y="5"/>
                      <a:pt x="5" y="6"/>
                    </a:cubicBezTo>
                    <a:cubicBezTo>
                      <a:pt x="4" y="6"/>
                      <a:pt x="4" y="5"/>
                      <a:pt x="4" y="5"/>
                    </a:cubicBezTo>
                    <a:cubicBezTo>
                      <a:pt x="4" y="4"/>
                      <a:pt x="4" y="7"/>
                      <a:pt x="4" y="6"/>
                    </a:cubicBezTo>
                    <a:cubicBezTo>
                      <a:pt x="4" y="5"/>
                      <a:pt x="4" y="5"/>
                      <a:pt x="4" y="5"/>
                    </a:cubicBezTo>
                    <a:cubicBezTo>
                      <a:pt x="4" y="7"/>
                      <a:pt x="3" y="5"/>
                      <a:pt x="3" y="6"/>
                    </a:cubicBezTo>
                    <a:cubicBezTo>
                      <a:pt x="3" y="7"/>
                      <a:pt x="3" y="7"/>
                      <a:pt x="3" y="7"/>
                    </a:cubicBezTo>
                    <a:cubicBezTo>
                      <a:pt x="3" y="5"/>
                      <a:pt x="3" y="8"/>
                      <a:pt x="3" y="7"/>
                    </a:cubicBezTo>
                    <a:cubicBezTo>
                      <a:pt x="3" y="8"/>
                      <a:pt x="3" y="9"/>
                      <a:pt x="3" y="9"/>
                    </a:cubicBezTo>
                    <a:cubicBezTo>
                      <a:pt x="2" y="8"/>
                      <a:pt x="2" y="8"/>
                      <a:pt x="2" y="8"/>
                    </a:cubicBezTo>
                    <a:cubicBezTo>
                      <a:pt x="3" y="9"/>
                      <a:pt x="2" y="6"/>
                      <a:pt x="2" y="6"/>
                    </a:cubicBezTo>
                    <a:cubicBezTo>
                      <a:pt x="2" y="7"/>
                      <a:pt x="2" y="6"/>
                      <a:pt x="2" y="7"/>
                    </a:cubicBezTo>
                    <a:cubicBezTo>
                      <a:pt x="2" y="6"/>
                      <a:pt x="2" y="6"/>
                      <a:pt x="2" y="6"/>
                    </a:cubicBezTo>
                    <a:cubicBezTo>
                      <a:pt x="2" y="6"/>
                      <a:pt x="2" y="8"/>
                      <a:pt x="2" y="7"/>
                    </a:cubicBezTo>
                    <a:cubicBezTo>
                      <a:pt x="2" y="6"/>
                      <a:pt x="2" y="6"/>
                      <a:pt x="2" y="6"/>
                    </a:cubicBezTo>
                    <a:cubicBezTo>
                      <a:pt x="1" y="7"/>
                      <a:pt x="0" y="5"/>
                      <a:pt x="0" y="7"/>
                    </a:cubicBezTo>
                    <a:cubicBezTo>
                      <a:pt x="0" y="8"/>
                      <a:pt x="1" y="9"/>
                      <a:pt x="1" y="10"/>
                    </a:cubicBezTo>
                    <a:cubicBezTo>
                      <a:pt x="1" y="9"/>
                      <a:pt x="1" y="8"/>
                      <a:pt x="1" y="7"/>
                    </a:cubicBezTo>
                    <a:cubicBezTo>
                      <a:pt x="1" y="8"/>
                      <a:pt x="1" y="8"/>
                      <a:pt x="1" y="8"/>
                    </a:cubicBezTo>
                    <a:cubicBezTo>
                      <a:pt x="1" y="8"/>
                      <a:pt x="1" y="7"/>
                      <a:pt x="1" y="6"/>
                    </a:cubicBezTo>
                    <a:cubicBezTo>
                      <a:pt x="1" y="6"/>
                      <a:pt x="1" y="8"/>
                      <a:pt x="1" y="7"/>
                    </a:cubicBezTo>
                    <a:cubicBezTo>
                      <a:pt x="2" y="8"/>
                      <a:pt x="1" y="8"/>
                      <a:pt x="2" y="9"/>
                    </a:cubicBezTo>
                    <a:cubicBezTo>
                      <a:pt x="2" y="9"/>
                      <a:pt x="2" y="9"/>
                      <a:pt x="2" y="9"/>
                    </a:cubicBezTo>
                    <a:cubicBezTo>
                      <a:pt x="2" y="9"/>
                      <a:pt x="2" y="9"/>
                      <a:pt x="2" y="10"/>
                    </a:cubicBezTo>
                    <a:cubicBezTo>
                      <a:pt x="2" y="8"/>
                      <a:pt x="2" y="10"/>
                      <a:pt x="3" y="9"/>
                    </a:cubicBezTo>
                    <a:cubicBezTo>
                      <a:pt x="2" y="9"/>
                      <a:pt x="2" y="9"/>
                      <a:pt x="2" y="9"/>
                    </a:cubicBezTo>
                    <a:cubicBezTo>
                      <a:pt x="2" y="9"/>
                      <a:pt x="2" y="9"/>
                      <a:pt x="2" y="8"/>
                    </a:cubicBezTo>
                    <a:cubicBezTo>
                      <a:pt x="3" y="9"/>
                      <a:pt x="3" y="9"/>
                      <a:pt x="3" y="10"/>
                    </a:cubicBezTo>
                    <a:cubicBezTo>
                      <a:pt x="3" y="9"/>
                      <a:pt x="3" y="8"/>
                      <a:pt x="3" y="8"/>
                    </a:cubicBezTo>
                    <a:cubicBezTo>
                      <a:pt x="3" y="9"/>
                      <a:pt x="3" y="8"/>
                      <a:pt x="4" y="9"/>
                    </a:cubicBezTo>
                    <a:cubicBezTo>
                      <a:pt x="3" y="8"/>
                      <a:pt x="4" y="9"/>
                      <a:pt x="4" y="8"/>
                    </a:cubicBezTo>
                    <a:cubicBezTo>
                      <a:pt x="4" y="8"/>
                      <a:pt x="4" y="8"/>
                      <a:pt x="4" y="9"/>
                    </a:cubicBezTo>
                    <a:cubicBezTo>
                      <a:pt x="4" y="9"/>
                      <a:pt x="4" y="9"/>
                      <a:pt x="4" y="9"/>
                    </a:cubicBezTo>
                    <a:cubicBezTo>
                      <a:pt x="4" y="9"/>
                      <a:pt x="4" y="9"/>
                      <a:pt x="4" y="9"/>
                    </a:cubicBezTo>
                    <a:cubicBezTo>
                      <a:pt x="4" y="9"/>
                      <a:pt x="4" y="9"/>
                      <a:pt x="4" y="9"/>
                    </a:cubicBezTo>
                    <a:cubicBezTo>
                      <a:pt x="5" y="9"/>
                      <a:pt x="4" y="8"/>
                      <a:pt x="5" y="9"/>
                    </a:cubicBezTo>
                    <a:cubicBezTo>
                      <a:pt x="5" y="9"/>
                      <a:pt x="5" y="9"/>
                      <a:pt x="5" y="9"/>
                    </a:cubicBezTo>
                    <a:cubicBezTo>
                      <a:pt x="5" y="9"/>
                      <a:pt x="4" y="7"/>
                      <a:pt x="5" y="8"/>
                    </a:cubicBezTo>
                    <a:cubicBezTo>
                      <a:pt x="5" y="8"/>
                      <a:pt x="5" y="7"/>
                      <a:pt x="4" y="6"/>
                    </a:cubicBezTo>
                    <a:cubicBezTo>
                      <a:pt x="5" y="7"/>
                      <a:pt x="5" y="8"/>
                      <a:pt x="5" y="7"/>
                    </a:cubicBezTo>
                    <a:cubicBezTo>
                      <a:pt x="5" y="6"/>
                      <a:pt x="6" y="8"/>
                      <a:pt x="5" y="7"/>
                    </a:cubicBezTo>
                    <a:cubicBezTo>
                      <a:pt x="6" y="8"/>
                      <a:pt x="6" y="7"/>
                      <a:pt x="6" y="8"/>
                    </a:cubicBezTo>
                    <a:cubicBezTo>
                      <a:pt x="6" y="9"/>
                      <a:pt x="6" y="7"/>
                      <a:pt x="6" y="7"/>
                    </a:cubicBezTo>
                    <a:cubicBezTo>
                      <a:pt x="7" y="8"/>
                      <a:pt x="7" y="8"/>
                      <a:pt x="7" y="8"/>
                    </a:cubicBezTo>
                    <a:cubicBezTo>
                      <a:pt x="6" y="8"/>
                      <a:pt x="6" y="7"/>
                      <a:pt x="7" y="8"/>
                    </a:cubicBezTo>
                    <a:cubicBezTo>
                      <a:pt x="6" y="7"/>
                      <a:pt x="6" y="7"/>
                      <a:pt x="6" y="7"/>
                    </a:cubicBezTo>
                    <a:cubicBezTo>
                      <a:pt x="7" y="7"/>
                      <a:pt x="7" y="7"/>
                      <a:pt x="7" y="8"/>
                    </a:cubicBezTo>
                    <a:cubicBezTo>
                      <a:pt x="7" y="6"/>
                      <a:pt x="7" y="6"/>
                      <a:pt x="7" y="6"/>
                    </a:cubicBezTo>
                    <a:cubicBezTo>
                      <a:pt x="8" y="8"/>
                      <a:pt x="7" y="6"/>
                      <a:pt x="7" y="5"/>
                    </a:cubicBezTo>
                    <a:cubicBezTo>
                      <a:pt x="7" y="5"/>
                      <a:pt x="7" y="5"/>
                      <a:pt x="7" y="5"/>
                    </a:cubicBezTo>
                    <a:cubicBezTo>
                      <a:pt x="8" y="6"/>
                      <a:pt x="8" y="6"/>
                      <a:pt x="8" y="6"/>
                    </a:cubicBezTo>
                    <a:cubicBezTo>
                      <a:pt x="8" y="6"/>
                      <a:pt x="8" y="6"/>
                      <a:pt x="8" y="5"/>
                    </a:cubicBezTo>
                    <a:cubicBezTo>
                      <a:pt x="8" y="5"/>
                      <a:pt x="8" y="6"/>
                      <a:pt x="9" y="6"/>
                    </a:cubicBezTo>
                    <a:cubicBezTo>
                      <a:pt x="8" y="4"/>
                      <a:pt x="10" y="7"/>
                      <a:pt x="8" y="4"/>
                    </a:cubicBezTo>
                    <a:cubicBezTo>
                      <a:pt x="8" y="4"/>
                      <a:pt x="8" y="4"/>
                      <a:pt x="8" y="4"/>
                    </a:cubicBezTo>
                    <a:cubicBezTo>
                      <a:pt x="7" y="4"/>
                      <a:pt x="7" y="3"/>
                      <a:pt x="7" y="3"/>
                    </a:cubicBezTo>
                    <a:cubicBezTo>
                      <a:pt x="7" y="3"/>
                      <a:pt x="8" y="4"/>
                      <a:pt x="8" y="3"/>
                    </a:cubicBezTo>
                    <a:cubicBezTo>
                      <a:pt x="9" y="5"/>
                      <a:pt x="9" y="5"/>
                      <a:pt x="9" y="5"/>
                    </a:cubicBezTo>
                    <a:cubicBezTo>
                      <a:pt x="10" y="6"/>
                      <a:pt x="8" y="2"/>
                      <a:pt x="1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5" name="Freeform 2272"/>
              <p:cNvSpPr/>
              <p:nvPr/>
            </p:nvSpPr>
            <p:spPr bwMode="auto">
              <a:xfrm>
                <a:off x="438" y="3183"/>
                <a:ext cx="3" cy="2"/>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1"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6" name="Rectangle 2273"/>
              <p:cNvSpPr>
                <a:spLocks noChangeArrowheads="1"/>
              </p:cNvSpPr>
              <p:nvPr/>
            </p:nvSpPr>
            <p:spPr bwMode="auto">
              <a:xfrm>
                <a:off x="441" y="318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27" name="Freeform 2274"/>
              <p:cNvSpPr/>
              <p:nvPr/>
            </p:nvSpPr>
            <p:spPr bwMode="auto">
              <a:xfrm>
                <a:off x="445" y="3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8" name="Freeform 2275"/>
              <p:cNvSpPr/>
              <p:nvPr/>
            </p:nvSpPr>
            <p:spPr bwMode="auto">
              <a:xfrm>
                <a:off x="443" y="3176"/>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9" name="Freeform 2276"/>
              <p:cNvSpPr/>
              <p:nvPr/>
            </p:nvSpPr>
            <p:spPr bwMode="auto">
              <a:xfrm>
                <a:off x="438" y="3162"/>
                <a:ext cx="10" cy="14"/>
              </a:xfrm>
              <a:custGeom>
                <a:avLst/>
                <a:gdLst>
                  <a:gd name="T0" fmla="*/ 3 w 4"/>
                  <a:gd name="T1" fmla="*/ 1 h 6"/>
                  <a:gd name="T2" fmla="*/ 2 w 4"/>
                  <a:gd name="T3" fmla="*/ 1 h 6"/>
                  <a:gd name="T4" fmla="*/ 3 w 4"/>
                  <a:gd name="T5" fmla="*/ 1 h 6"/>
                  <a:gd name="T6" fmla="*/ 2 w 4"/>
                  <a:gd name="T7" fmla="*/ 0 h 6"/>
                  <a:gd name="T8" fmla="*/ 2 w 4"/>
                  <a:gd name="T9" fmla="*/ 2 h 6"/>
                  <a:gd name="T10" fmla="*/ 1 w 4"/>
                  <a:gd name="T11" fmla="*/ 2 h 6"/>
                  <a:gd name="T12" fmla="*/ 2 w 4"/>
                  <a:gd name="T13" fmla="*/ 3 h 6"/>
                  <a:gd name="T14" fmla="*/ 1 w 4"/>
                  <a:gd name="T15" fmla="*/ 2 h 6"/>
                  <a:gd name="T16" fmla="*/ 1 w 4"/>
                  <a:gd name="T17" fmla="*/ 3 h 6"/>
                  <a:gd name="T18" fmla="*/ 2 w 4"/>
                  <a:gd name="T19" fmla="*/ 3 h 6"/>
                  <a:gd name="T20" fmla="*/ 1 w 4"/>
                  <a:gd name="T21" fmla="*/ 3 h 6"/>
                  <a:gd name="T22" fmla="*/ 2 w 4"/>
                  <a:gd name="T23" fmla="*/ 3 h 6"/>
                  <a:gd name="T24" fmla="*/ 1 w 4"/>
                  <a:gd name="T25" fmla="*/ 4 h 6"/>
                  <a:gd name="T26" fmla="*/ 1 w 4"/>
                  <a:gd name="T27" fmla="*/ 3 h 6"/>
                  <a:gd name="T28" fmla="*/ 2 w 4"/>
                  <a:gd name="T29" fmla="*/ 4 h 6"/>
                  <a:gd name="T30" fmla="*/ 1 w 4"/>
                  <a:gd name="T31" fmla="*/ 3 h 6"/>
                  <a:gd name="T32" fmla="*/ 1 w 4"/>
                  <a:gd name="T33" fmla="*/ 5 h 6"/>
                  <a:gd name="T34" fmla="*/ 2 w 4"/>
                  <a:gd name="T35" fmla="*/ 5 h 6"/>
                  <a:gd name="T36" fmla="*/ 2 w 4"/>
                  <a:gd name="T37" fmla="*/ 4 h 6"/>
                  <a:gd name="T38" fmla="*/ 2 w 4"/>
                  <a:gd name="T39" fmla="*/ 5 h 6"/>
                  <a:gd name="T40" fmla="*/ 2 w 4"/>
                  <a:gd name="T41" fmla="*/ 4 h 6"/>
                  <a:gd name="T42" fmla="*/ 3 w 4"/>
                  <a:gd name="T43" fmla="*/ 5 h 6"/>
                  <a:gd name="T44" fmla="*/ 4 w 4"/>
                  <a:gd name="T45" fmla="*/ 5 h 6"/>
                  <a:gd name="T46" fmla="*/ 4 w 4"/>
                  <a:gd name="T47" fmla="*/ 5 h 6"/>
                  <a:gd name="T48" fmla="*/ 4 w 4"/>
                  <a:gd name="T49" fmla="*/ 5 h 6"/>
                  <a:gd name="T50" fmla="*/ 3 w 4"/>
                  <a:gd name="T51" fmla="*/ 4 h 6"/>
                  <a:gd name="T52" fmla="*/ 2 w 4"/>
                  <a:gd name="T53" fmla="*/ 3 h 6"/>
                  <a:gd name="T54" fmla="*/ 2 w 4"/>
                  <a:gd name="T55" fmla="*/ 3 h 6"/>
                  <a:gd name="T56" fmla="*/ 3 w 4"/>
                  <a:gd name="T57" fmla="*/ 4 h 6"/>
                  <a:gd name="T58" fmla="*/ 3 w 4"/>
                  <a:gd name="T59" fmla="*/ 4 h 6"/>
                  <a:gd name="T60" fmla="*/ 4 w 4"/>
                  <a:gd name="T61" fmla="*/ 4 h 6"/>
                  <a:gd name="T62" fmla="*/ 3 w 4"/>
                  <a:gd name="T63" fmla="*/ 4 h 6"/>
                  <a:gd name="T64" fmla="*/ 3 w 4"/>
                  <a:gd name="T65" fmla="*/ 3 h 6"/>
                  <a:gd name="T66" fmla="*/ 4 w 4"/>
                  <a:gd name="T67" fmla="*/ 3 h 6"/>
                  <a:gd name="T68" fmla="*/ 3 w 4"/>
                  <a:gd name="T69" fmla="*/ 2 h 6"/>
                  <a:gd name="T70" fmla="*/ 4 w 4"/>
                  <a:gd name="T71" fmla="*/ 2 h 6"/>
                  <a:gd name="T72" fmla="*/ 3 w 4"/>
                  <a:gd name="T73" fmla="*/ 2 h 6"/>
                  <a:gd name="T74" fmla="*/ 3 w 4"/>
                  <a:gd name="T75" fmla="*/ 1 h 6"/>
                  <a:gd name="T76" fmla="*/ 3 w 4"/>
                  <a:gd name="T77" fmla="*/ 1 h 6"/>
                  <a:gd name="T78" fmla="*/ 2 w 4"/>
                  <a:gd name="T79" fmla="*/ 0 h 6"/>
                  <a:gd name="T80" fmla="*/ 3 w 4"/>
                  <a:gd name="T8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6">
                    <a:moveTo>
                      <a:pt x="3" y="1"/>
                    </a:moveTo>
                    <a:cubicBezTo>
                      <a:pt x="2" y="1"/>
                      <a:pt x="2" y="1"/>
                      <a:pt x="2" y="1"/>
                    </a:cubicBezTo>
                    <a:cubicBezTo>
                      <a:pt x="3" y="1"/>
                      <a:pt x="2" y="0"/>
                      <a:pt x="3" y="1"/>
                    </a:cubicBezTo>
                    <a:cubicBezTo>
                      <a:pt x="2" y="0"/>
                      <a:pt x="3" y="0"/>
                      <a:pt x="2" y="0"/>
                    </a:cubicBezTo>
                    <a:cubicBezTo>
                      <a:pt x="2" y="1"/>
                      <a:pt x="1" y="1"/>
                      <a:pt x="2" y="2"/>
                    </a:cubicBezTo>
                    <a:cubicBezTo>
                      <a:pt x="1" y="2"/>
                      <a:pt x="1" y="2"/>
                      <a:pt x="1" y="2"/>
                    </a:cubicBezTo>
                    <a:cubicBezTo>
                      <a:pt x="3" y="3"/>
                      <a:pt x="0" y="2"/>
                      <a:pt x="2" y="3"/>
                    </a:cubicBezTo>
                    <a:cubicBezTo>
                      <a:pt x="1" y="2"/>
                      <a:pt x="1" y="2"/>
                      <a:pt x="1" y="2"/>
                    </a:cubicBezTo>
                    <a:cubicBezTo>
                      <a:pt x="0" y="2"/>
                      <a:pt x="3" y="4"/>
                      <a:pt x="1" y="3"/>
                    </a:cubicBezTo>
                    <a:cubicBezTo>
                      <a:pt x="2" y="3"/>
                      <a:pt x="2" y="3"/>
                      <a:pt x="2" y="3"/>
                    </a:cubicBezTo>
                    <a:cubicBezTo>
                      <a:pt x="1" y="3"/>
                      <a:pt x="1" y="3"/>
                      <a:pt x="1" y="3"/>
                    </a:cubicBezTo>
                    <a:cubicBezTo>
                      <a:pt x="2" y="3"/>
                      <a:pt x="2" y="3"/>
                      <a:pt x="2" y="3"/>
                    </a:cubicBezTo>
                    <a:cubicBezTo>
                      <a:pt x="2" y="4"/>
                      <a:pt x="2" y="4"/>
                      <a:pt x="1" y="4"/>
                    </a:cubicBezTo>
                    <a:cubicBezTo>
                      <a:pt x="1" y="3"/>
                      <a:pt x="1" y="4"/>
                      <a:pt x="1" y="3"/>
                    </a:cubicBezTo>
                    <a:cubicBezTo>
                      <a:pt x="1" y="3"/>
                      <a:pt x="2" y="4"/>
                      <a:pt x="2" y="4"/>
                    </a:cubicBezTo>
                    <a:cubicBezTo>
                      <a:pt x="1" y="4"/>
                      <a:pt x="1" y="4"/>
                      <a:pt x="1" y="3"/>
                    </a:cubicBezTo>
                    <a:cubicBezTo>
                      <a:pt x="1" y="4"/>
                      <a:pt x="0" y="3"/>
                      <a:pt x="1" y="5"/>
                    </a:cubicBezTo>
                    <a:cubicBezTo>
                      <a:pt x="2" y="5"/>
                      <a:pt x="2" y="5"/>
                      <a:pt x="2" y="5"/>
                    </a:cubicBezTo>
                    <a:cubicBezTo>
                      <a:pt x="3" y="6"/>
                      <a:pt x="2" y="5"/>
                      <a:pt x="2" y="4"/>
                    </a:cubicBezTo>
                    <a:cubicBezTo>
                      <a:pt x="2" y="5"/>
                      <a:pt x="2" y="5"/>
                      <a:pt x="2" y="5"/>
                    </a:cubicBezTo>
                    <a:cubicBezTo>
                      <a:pt x="0" y="3"/>
                      <a:pt x="2" y="5"/>
                      <a:pt x="2" y="4"/>
                    </a:cubicBezTo>
                    <a:cubicBezTo>
                      <a:pt x="2" y="5"/>
                      <a:pt x="2" y="5"/>
                      <a:pt x="3" y="5"/>
                    </a:cubicBezTo>
                    <a:cubicBezTo>
                      <a:pt x="4" y="6"/>
                      <a:pt x="2" y="4"/>
                      <a:pt x="4" y="5"/>
                    </a:cubicBezTo>
                    <a:cubicBezTo>
                      <a:pt x="4" y="5"/>
                      <a:pt x="4" y="5"/>
                      <a:pt x="4" y="5"/>
                    </a:cubicBezTo>
                    <a:cubicBezTo>
                      <a:pt x="4" y="5"/>
                      <a:pt x="4" y="5"/>
                      <a:pt x="4" y="5"/>
                    </a:cubicBezTo>
                    <a:cubicBezTo>
                      <a:pt x="3" y="4"/>
                      <a:pt x="3" y="4"/>
                      <a:pt x="3" y="4"/>
                    </a:cubicBezTo>
                    <a:cubicBezTo>
                      <a:pt x="3" y="4"/>
                      <a:pt x="2" y="4"/>
                      <a:pt x="2" y="3"/>
                    </a:cubicBezTo>
                    <a:cubicBezTo>
                      <a:pt x="3" y="4"/>
                      <a:pt x="1" y="3"/>
                      <a:pt x="2" y="3"/>
                    </a:cubicBezTo>
                    <a:cubicBezTo>
                      <a:pt x="3" y="4"/>
                      <a:pt x="3" y="4"/>
                      <a:pt x="3" y="4"/>
                    </a:cubicBezTo>
                    <a:cubicBezTo>
                      <a:pt x="3" y="4"/>
                      <a:pt x="3" y="4"/>
                      <a:pt x="3" y="4"/>
                    </a:cubicBezTo>
                    <a:cubicBezTo>
                      <a:pt x="3" y="4"/>
                      <a:pt x="4" y="4"/>
                      <a:pt x="4" y="4"/>
                    </a:cubicBezTo>
                    <a:cubicBezTo>
                      <a:pt x="4" y="4"/>
                      <a:pt x="4" y="4"/>
                      <a:pt x="3" y="4"/>
                    </a:cubicBezTo>
                    <a:cubicBezTo>
                      <a:pt x="4" y="4"/>
                      <a:pt x="4" y="3"/>
                      <a:pt x="3" y="3"/>
                    </a:cubicBezTo>
                    <a:cubicBezTo>
                      <a:pt x="3" y="3"/>
                      <a:pt x="4" y="3"/>
                      <a:pt x="4" y="3"/>
                    </a:cubicBezTo>
                    <a:cubicBezTo>
                      <a:pt x="4" y="3"/>
                      <a:pt x="4" y="3"/>
                      <a:pt x="3" y="2"/>
                    </a:cubicBezTo>
                    <a:cubicBezTo>
                      <a:pt x="2" y="2"/>
                      <a:pt x="3" y="2"/>
                      <a:pt x="4" y="2"/>
                    </a:cubicBezTo>
                    <a:cubicBezTo>
                      <a:pt x="3" y="2"/>
                      <a:pt x="3" y="2"/>
                      <a:pt x="3" y="2"/>
                    </a:cubicBezTo>
                    <a:cubicBezTo>
                      <a:pt x="2" y="1"/>
                      <a:pt x="4" y="2"/>
                      <a:pt x="3" y="1"/>
                    </a:cubicBezTo>
                    <a:cubicBezTo>
                      <a:pt x="3" y="1"/>
                      <a:pt x="3" y="1"/>
                      <a:pt x="3" y="1"/>
                    </a:cubicBezTo>
                    <a:cubicBezTo>
                      <a:pt x="3" y="1"/>
                      <a:pt x="2" y="0"/>
                      <a:pt x="2" y="0"/>
                    </a:cubicBezTo>
                    <a:cubicBezTo>
                      <a:pt x="3" y="1"/>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0" name="Freeform 2277"/>
              <p:cNvSpPr/>
              <p:nvPr/>
            </p:nvSpPr>
            <p:spPr bwMode="auto">
              <a:xfrm>
                <a:off x="441" y="3159"/>
                <a:ext cx="4" cy="3"/>
              </a:xfrm>
              <a:custGeom>
                <a:avLst/>
                <a:gdLst>
                  <a:gd name="T0" fmla="*/ 1 w 2"/>
                  <a:gd name="T1" fmla="*/ 1 h 1"/>
                  <a:gd name="T2" fmla="*/ 2 w 2"/>
                  <a:gd name="T3" fmla="*/ 1 h 1"/>
                  <a:gd name="T4" fmla="*/ 0 w 2"/>
                  <a:gd name="T5" fmla="*/ 0 h 1"/>
                  <a:gd name="T6" fmla="*/ 1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1"/>
                      <a:pt x="0" y="0"/>
                    </a:cubicBezTo>
                    <a:cubicBezTo>
                      <a:pt x="1" y="1"/>
                      <a:pt x="0" y="0"/>
                      <a:pt x="1" y="1"/>
                    </a:cubicBezTo>
                    <a:cubicBezTo>
                      <a:pt x="1" y="1"/>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1" name="Freeform 2278"/>
              <p:cNvSpPr/>
              <p:nvPr/>
            </p:nvSpPr>
            <p:spPr bwMode="auto">
              <a:xfrm>
                <a:off x="438" y="3154"/>
                <a:ext cx="10" cy="8"/>
              </a:xfrm>
              <a:custGeom>
                <a:avLst/>
                <a:gdLst>
                  <a:gd name="T0" fmla="*/ 2 w 4"/>
                  <a:gd name="T1" fmla="*/ 1 h 3"/>
                  <a:gd name="T2" fmla="*/ 2 w 4"/>
                  <a:gd name="T3" fmla="*/ 1 h 3"/>
                  <a:gd name="T4" fmla="*/ 1 w 4"/>
                  <a:gd name="T5" fmla="*/ 2 h 3"/>
                  <a:gd name="T6" fmla="*/ 3 w 4"/>
                  <a:gd name="T7" fmla="*/ 2 h 3"/>
                  <a:gd name="T8" fmla="*/ 2 w 4"/>
                  <a:gd name="T9" fmla="*/ 2 h 3"/>
                  <a:gd name="T10" fmla="*/ 3 w 4"/>
                  <a:gd name="T11" fmla="*/ 3 h 3"/>
                  <a:gd name="T12" fmla="*/ 2 w 4"/>
                  <a:gd name="T13" fmla="*/ 2 h 3"/>
                  <a:gd name="T14" fmla="*/ 3 w 4"/>
                  <a:gd name="T15" fmla="*/ 3 h 3"/>
                  <a:gd name="T16" fmla="*/ 3 w 4"/>
                  <a:gd name="T17" fmla="*/ 2 h 3"/>
                  <a:gd name="T18" fmla="*/ 3 w 4"/>
                  <a:gd name="T19" fmla="*/ 3 h 3"/>
                  <a:gd name="T20" fmla="*/ 2 w 4"/>
                  <a:gd name="T21" fmla="*/ 2 h 3"/>
                  <a:gd name="T22" fmla="*/ 3 w 4"/>
                  <a:gd name="T23" fmla="*/ 2 h 3"/>
                  <a:gd name="T24" fmla="*/ 4 w 4"/>
                  <a:gd name="T25" fmla="*/ 2 h 3"/>
                  <a:gd name="T26" fmla="*/ 4 w 4"/>
                  <a:gd name="T27" fmla="*/ 2 h 3"/>
                  <a:gd name="T28" fmla="*/ 2 w 4"/>
                  <a:gd name="T29" fmla="*/ 2 h 3"/>
                  <a:gd name="T30" fmla="*/ 4 w 4"/>
                  <a:gd name="T31" fmla="*/ 2 h 3"/>
                  <a:gd name="T32" fmla="*/ 4 w 4"/>
                  <a:gd name="T33" fmla="*/ 1 h 3"/>
                  <a:gd name="T34" fmla="*/ 2 w 4"/>
                  <a:gd name="T35" fmla="*/ 0 h 3"/>
                  <a:gd name="T36" fmla="*/ 3 w 4"/>
                  <a:gd name="T37" fmla="*/ 1 h 3"/>
                  <a:gd name="T38" fmla="*/ 3 w 4"/>
                  <a:gd name="T39" fmla="*/ 1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2" y="1"/>
                      <a:pt x="2" y="1"/>
                      <a:pt x="2" y="1"/>
                    </a:cubicBezTo>
                    <a:cubicBezTo>
                      <a:pt x="2" y="1"/>
                      <a:pt x="2" y="2"/>
                      <a:pt x="1" y="2"/>
                    </a:cubicBezTo>
                    <a:cubicBezTo>
                      <a:pt x="1" y="2"/>
                      <a:pt x="2" y="2"/>
                      <a:pt x="3" y="2"/>
                    </a:cubicBezTo>
                    <a:cubicBezTo>
                      <a:pt x="2" y="2"/>
                      <a:pt x="2" y="2"/>
                      <a:pt x="2" y="2"/>
                    </a:cubicBezTo>
                    <a:cubicBezTo>
                      <a:pt x="2" y="2"/>
                      <a:pt x="1" y="2"/>
                      <a:pt x="3" y="3"/>
                    </a:cubicBezTo>
                    <a:cubicBezTo>
                      <a:pt x="3" y="3"/>
                      <a:pt x="2" y="2"/>
                      <a:pt x="2" y="2"/>
                    </a:cubicBezTo>
                    <a:cubicBezTo>
                      <a:pt x="3" y="3"/>
                      <a:pt x="3" y="3"/>
                      <a:pt x="3" y="3"/>
                    </a:cubicBezTo>
                    <a:cubicBezTo>
                      <a:pt x="3" y="2"/>
                      <a:pt x="3" y="2"/>
                      <a:pt x="3" y="2"/>
                    </a:cubicBezTo>
                    <a:cubicBezTo>
                      <a:pt x="3" y="3"/>
                      <a:pt x="3" y="3"/>
                      <a:pt x="3" y="3"/>
                    </a:cubicBezTo>
                    <a:cubicBezTo>
                      <a:pt x="4" y="3"/>
                      <a:pt x="1" y="2"/>
                      <a:pt x="2" y="2"/>
                    </a:cubicBezTo>
                    <a:cubicBezTo>
                      <a:pt x="3" y="2"/>
                      <a:pt x="3" y="2"/>
                      <a:pt x="3" y="2"/>
                    </a:cubicBezTo>
                    <a:cubicBezTo>
                      <a:pt x="3" y="2"/>
                      <a:pt x="3" y="2"/>
                      <a:pt x="4" y="2"/>
                    </a:cubicBezTo>
                    <a:cubicBezTo>
                      <a:pt x="4" y="2"/>
                      <a:pt x="3" y="2"/>
                      <a:pt x="4" y="2"/>
                    </a:cubicBezTo>
                    <a:cubicBezTo>
                      <a:pt x="3" y="2"/>
                      <a:pt x="3" y="2"/>
                      <a:pt x="2" y="2"/>
                    </a:cubicBezTo>
                    <a:cubicBezTo>
                      <a:pt x="1" y="1"/>
                      <a:pt x="3" y="2"/>
                      <a:pt x="4" y="2"/>
                    </a:cubicBezTo>
                    <a:cubicBezTo>
                      <a:pt x="3" y="1"/>
                      <a:pt x="2" y="1"/>
                      <a:pt x="4" y="1"/>
                    </a:cubicBezTo>
                    <a:cubicBezTo>
                      <a:pt x="3" y="1"/>
                      <a:pt x="2" y="1"/>
                      <a:pt x="2" y="0"/>
                    </a:cubicBezTo>
                    <a:cubicBezTo>
                      <a:pt x="3" y="1"/>
                      <a:pt x="3" y="1"/>
                      <a:pt x="3" y="1"/>
                    </a:cubicBezTo>
                    <a:cubicBezTo>
                      <a:pt x="3" y="1"/>
                      <a:pt x="4" y="1"/>
                      <a:pt x="3" y="1"/>
                    </a:cubicBezTo>
                    <a:cubicBezTo>
                      <a:pt x="3" y="1"/>
                      <a:pt x="2"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2" name="Rectangle 2279"/>
              <p:cNvSpPr>
                <a:spLocks noChangeArrowheads="1"/>
              </p:cNvSpPr>
              <p:nvPr/>
            </p:nvSpPr>
            <p:spPr bwMode="auto">
              <a:xfrm>
                <a:off x="441" y="3157"/>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33" name="Freeform 2280"/>
              <p:cNvSpPr/>
              <p:nvPr/>
            </p:nvSpPr>
            <p:spPr bwMode="auto">
              <a:xfrm>
                <a:off x="850" y="3004"/>
                <a:ext cx="2" cy="3"/>
              </a:xfrm>
              <a:custGeom>
                <a:avLst/>
                <a:gdLst>
                  <a:gd name="T0" fmla="*/ 0 w 2"/>
                  <a:gd name="T1" fmla="*/ 3 h 3"/>
                  <a:gd name="T2" fmla="*/ 0 w 2"/>
                  <a:gd name="T3" fmla="*/ 3 h 3"/>
                  <a:gd name="T4" fmla="*/ 2 w 2"/>
                  <a:gd name="T5" fmla="*/ 0 h 3"/>
                  <a:gd name="T6" fmla="*/ 0 w 2"/>
                  <a:gd name="T7" fmla="*/ 3 h 3"/>
                </a:gdLst>
                <a:ahLst/>
                <a:cxnLst>
                  <a:cxn ang="0">
                    <a:pos x="T0" y="T1"/>
                  </a:cxn>
                  <a:cxn ang="0">
                    <a:pos x="T2" y="T3"/>
                  </a:cxn>
                  <a:cxn ang="0">
                    <a:pos x="T4" y="T5"/>
                  </a:cxn>
                  <a:cxn ang="0">
                    <a:pos x="T6" y="T7"/>
                  </a:cxn>
                </a:cxnLst>
                <a:rect l="0" t="0" r="r" b="b"/>
                <a:pathLst>
                  <a:path w="2" h="3">
                    <a:moveTo>
                      <a:pt x="0" y="3"/>
                    </a:moveTo>
                    <a:lnTo>
                      <a:pt x="0" y="3"/>
                    </a:lnTo>
                    <a:lnTo>
                      <a:pt x="2"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4" name="Freeform 2281"/>
              <p:cNvSpPr/>
              <p:nvPr/>
            </p:nvSpPr>
            <p:spPr bwMode="auto">
              <a:xfrm>
                <a:off x="850" y="3004"/>
                <a:ext cx="2" cy="10"/>
              </a:xfrm>
              <a:custGeom>
                <a:avLst/>
                <a:gdLst>
                  <a:gd name="T0" fmla="*/ 0 w 1"/>
                  <a:gd name="T1" fmla="*/ 4 h 4"/>
                  <a:gd name="T2" fmla="*/ 0 w 1"/>
                  <a:gd name="T3" fmla="*/ 4 h 4"/>
                  <a:gd name="T4" fmla="*/ 1 w 1"/>
                  <a:gd name="T5" fmla="*/ 0 h 4"/>
                  <a:gd name="T6" fmla="*/ 0 w 1"/>
                  <a:gd name="T7" fmla="*/ 2 h 4"/>
                  <a:gd name="T8" fmla="*/ 1 w 1"/>
                  <a:gd name="T9" fmla="*/ 2 h 4"/>
                  <a:gd name="T10" fmla="*/ 0 w 1"/>
                  <a:gd name="T11" fmla="*/ 3 h 4"/>
                  <a:gd name="T12" fmla="*/ 0 w 1"/>
                  <a:gd name="T13" fmla="*/ 3 h 4"/>
                  <a:gd name="T14" fmla="*/ 0 w 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
                    <a:moveTo>
                      <a:pt x="0" y="4"/>
                    </a:moveTo>
                    <a:cubicBezTo>
                      <a:pt x="0" y="4"/>
                      <a:pt x="0" y="4"/>
                      <a:pt x="0" y="4"/>
                    </a:cubicBezTo>
                    <a:cubicBezTo>
                      <a:pt x="1" y="1"/>
                      <a:pt x="1" y="2"/>
                      <a:pt x="1" y="0"/>
                    </a:cubicBezTo>
                    <a:cubicBezTo>
                      <a:pt x="1" y="1"/>
                      <a:pt x="0" y="1"/>
                      <a:pt x="0" y="2"/>
                    </a:cubicBezTo>
                    <a:cubicBezTo>
                      <a:pt x="0" y="2"/>
                      <a:pt x="1" y="1"/>
                      <a:pt x="1" y="2"/>
                    </a:cubicBezTo>
                    <a:cubicBezTo>
                      <a:pt x="0" y="2"/>
                      <a:pt x="0" y="2"/>
                      <a:pt x="0" y="3"/>
                    </a:cubicBezTo>
                    <a:cubicBezTo>
                      <a:pt x="0" y="4"/>
                      <a:pt x="0" y="2"/>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5" name="Freeform 2282"/>
              <p:cNvSpPr/>
              <p:nvPr/>
            </p:nvSpPr>
            <p:spPr bwMode="auto">
              <a:xfrm>
                <a:off x="852" y="300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6" name="Freeform 2283"/>
              <p:cNvSpPr/>
              <p:nvPr/>
            </p:nvSpPr>
            <p:spPr bwMode="auto">
              <a:xfrm>
                <a:off x="852" y="3007"/>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7" name="Freeform 2284"/>
              <p:cNvSpPr/>
              <p:nvPr/>
            </p:nvSpPr>
            <p:spPr bwMode="auto">
              <a:xfrm>
                <a:off x="854" y="3007"/>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8" name="Freeform 2285"/>
              <p:cNvSpPr/>
              <p:nvPr/>
            </p:nvSpPr>
            <p:spPr bwMode="auto">
              <a:xfrm>
                <a:off x="852" y="3007"/>
                <a:ext cx="2" cy="7"/>
              </a:xfrm>
              <a:custGeom>
                <a:avLst/>
                <a:gdLst>
                  <a:gd name="T0" fmla="*/ 1 w 1"/>
                  <a:gd name="T1" fmla="*/ 1 h 3"/>
                  <a:gd name="T2" fmla="*/ 1 w 1"/>
                  <a:gd name="T3" fmla="*/ 1 h 3"/>
                  <a:gd name="T4" fmla="*/ 1 w 1"/>
                  <a:gd name="T5" fmla="*/ 1 h 3"/>
                  <a:gd name="T6" fmla="*/ 1 w 1"/>
                  <a:gd name="T7" fmla="*/ 2 h 3"/>
                  <a:gd name="T8" fmla="*/ 0 w 1"/>
                  <a:gd name="T9" fmla="*/ 2 h 3"/>
                  <a:gd name="T10" fmla="*/ 0 w 1"/>
                  <a:gd name="T11" fmla="*/ 3 h 3"/>
                  <a:gd name="T12" fmla="*/ 1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1"/>
                    </a:moveTo>
                    <a:cubicBezTo>
                      <a:pt x="1" y="0"/>
                      <a:pt x="1" y="0"/>
                      <a:pt x="1" y="1"/>
                    </a:cubicBezTo>
                    <a:cubicBezTo>
                      <a:pt x="1" y="1"/>
                      <a:pt x="1" y="1"/>
                      <a:pt x="1" y="1"/>
                    </a:cubicBezTo>
                    <a:cubicBezTo>
                      <a:pt x="1" y="1"/>
                      <a:pt x="1" y="2"/>
                      <a:pt x="1" y="2"/>
                    </a:cubicBezTo>
                    <a:cubicBezTo>
                      <a:pt x="0" y="2"/>
                      <a:pt x="1" y="1"/>
                      <a:pt x="0" y="2"/>
                    </a:cubicBezTo>
                    <a:cubicBezTo>
                      <a:pt x="0" y="3"/>
                      <a:pt x="0" y="3"/>
                      <a:pt x="0" y="3"/>
                    </a:cubicBezTo>
                    <a:cubicBezTo>
                      <a:pt x="1" y="3"/>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9" name="Freeform 2286"/>
              <p:cNvSpPr/>
              <p:nvPr/>
            </p:nvSpPr>
            <p:spPr bwMode="auto">
              <a:xfrm>
                <a:off x="854" y="3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0" name="Freeform 2287"/>
              <p:cNvSpPr/>
              <p:nvPr/>
            </p:nvSpPr>
            <p:spPr bwMode="auto">
              <a:xfrm>
                <a:off x="852" y="3007"/>
                <a:ext cx="2" cy="2"/>
              </a:xfrm>
              <a:custGeom>
                <a:avLst/>
                <a:gdLst>
                  <a:gd name="T0" fmla="*/ 2 w 2"/>
                  <a:gd name="T1" fmla="*/ 0 h 2"/>
                  <a:gd name="T2" fmla="*/ 0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2"/>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1" name="Freeform 2288"/>
              <p:cNvSpPr/>
              <p:nvPr/>
            </p:nvSpPr>
            <p:spPr bwMode="auto">
              <a:xfrm>
                <a:off x="854" y="3007"/>
                <a:ext cx="3" cy="9"/>
              </a:xfrm>
              <a:custGeom>
                <a:avLst/>
                <a:gdLst>
                  <a:gd name="T0" fmla="*/ 1 w 1"/>
                  <a:gd name="T1" fmla="*/ 1 h 4"/>
                  <a:gd name="T2" fmla="*/ 0 w 1"/>
                  <a:gd name="T3" fmla="*/ 2 h 4"/>
                  <a:gd name="T4" fmla="*/ 0 w 1"/>
                  <a:gd name="T5" fmla="*/ 4 h 4"/>
                  <a:gd name="T6" fmla="*/ 1 w 1"/>
                  <a:gd name="T7" fmla="*/ 3 h 4"/>
                  <a:gd name="T8" fmla="*/ 1 w 1"/>
                  <a:gd name="T9" fmla="*/ 1 h 4"/>
                </a:gdLst>
                <a:ahLst/>
                <a:cxnLst>
                  <a:cxn ang="0">
                    <a:pos x="T0" y="T1"/>
                  </a:cxn>
                  <a:cxn ang="0">
                    <a:pos x="T2" y="T3"/>
                  </a:cxn>
                  <a:cxn ang="0">
                    <a:pos x="T4" y="T5"/>
                  </a:cxn>
                  <a:cxn ang="0">
                    <a:pos x="T6" y="T7"/>
                  </a:cxn>
                  <a:cxn ang="0">
                    <a:pos x="T8" y="T9"/>
                  </a:cxn>
                </a:cxnLst>
                <a:rect l="0" t="0" r="r" b="b"/>
                <a:pathLst>
                  <a:path w="1" h="4">
                    <a:moveTo>
                      <a:pt x="1" y="1"/>
                    </a:moveTo>
                    <a:cubicBezTo>
                      <a:pt x="0" y="2"/>
                      <a:pt x="0" y="0"/>
                      <a:pt x="0" y="2"/>
                    </a:cubicBezTo>
                    <a:cubicBezTo>
                      <a:pt x="0" y="2"/>
                      <a:pt x="0" y="3"/>
                      <a:pt x="0" y="4"/>
                    </a:cubicBezTo>
                    <a:cubicBezTo>
                      <a:pt x="1" y="3"/>
                      <a:pt x="1" y="3"/>
                      <a:pt x="1" y="3"/>
                    </a:cubicBezTo>
                    <a:cubicBezTo>
                      <a:pt x="1" y="3"/>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2" name="Freeform 2289"/>
              <p:cNvSpPr/>
              <p:nvPr/>
            </p:nvSpPr>
            <p:spPr bwMode="auto">
              <a:xfrm>
                <a:off x="857" y="3016"/>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3" name="Freeform 2290"/>
              <p:cNvSpPr/>
              <p:nvPr/>
            </p:nvSpPr>
            <p:spPr bwMode="auto">
              <a:xfrm>
                <a:off x="857" y="3012"/>
                <a:ext cx="2" cy="9"/>
              </a:xfrm>
              <a:custGeom>
                <a:avLst/>
                <a:gdLst>
                  <a:gd name="T0" fmla="*/ 1 w 1"/>
                  <a:gd name="T1" fmla="*/ 0 h 4"/>
                  <a:gd name="T2" fmla="*/ 1 w 1"/>
                  <a:gd name="T3" fmla="*/ 2 h 4"/>
                  <a:gd name="T4" fmla="*/ 1 w 1"/>
                  <a:gd name="T5" fmla="*/ 0 h 4"/>
                  <a:gd name="T6" fmla="*/ 0 w 1"/>
                  <a:gd name="T7" fmla="*/ 1 h 4"/>
                  <a:gd name="T8" fmla="*/ 1 w 1"/>
                  <a:gd name="T9" fmla="*/ 0 h 4"/>
                  <a:gd name="T10" fmla="*/ 0 w 1"/>
                  <a:gd name="T11" fmla="*/ 1 h 4"/>
                  <a:gd name="T12" fmla="*/ 0 w 1"/>
                  <a:gd name="T13" fmla="*/ 0 h 4"/>
                  <a:gd name="T14" fmla="*/ 0 w 1"/>
                  <a:gd name="T15" fmla="*/ 2 h 4"/>
                  <a:gd name="T16" fmla="*/ 0 w 1"/>
                  <a:gd name="T17" fmla="*/ 1 h 4"/>
                  <a:gd name="T18" fmla="*/ 0 w 1"/>
                  <a:gd name="T19" fmla="*/ 2 h 4"/>
                  <a:gd name="T20" fmla="*/ 1 w 1"/>
                  <a:gd name="T21" fmla="*/ 3 h 4"/>
                  <a:gd name="T22" fmla="*/ 1 w 1"/>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0"/>
                    </a:moveTo>
                    <a:cubicBezTo>
                      <a:pt x="1" y="2"/>
                      <a:pt x="1" y="2"/>
                      <a:pt x="1" y="2"/>
                    </a:cubicBezTo>
                    <a:cubicBezTo>
                      <a:pt x="1" y="1"/>
                      <a:pt x="1" y="1"/>
                      <a:pt x="1" y="0"/>
                    </a:cubicBezTo>
                    <a:cubicBezTo>
                      <a:pt x="1" y="0"/>
                      <a:pt x="1" y="1"/>
                      <a:pt x="0" y="1"/>
                    </a:cubicBezTo>
                    <a:cubicBezTo>
                      <a:pt x="0" y="0"/>
                      <a:pt x="1" y="1"/>
                      <a:pt x="1" y="0"/>
                    </a:cubicBezTo>
                    <a:cubicBezTo>
                      <a:pt x="1" y="0"/>
                      <a:pt x="0" y="0"/>
                      <a:pt x="0" y="1"/>
                    </a:cubicBezTo>
                    <a:cubicBezTo>
                      <a:pt x="0" y="0"/>
                      <a:pt x="0" y="0"/>
                      <a:pt x="0" y="0"/>
                    </a:cubicBezTo>
                    <a:cubicBezTo>
                      <a:pt x="0" y="2"/>
                      <a:pt x="0" y="2"/>
                      <a:pt x="0" y="2"/>
                    </a:cubicBezTo>
                    <a:cubicBezTo>
                      <a:pt x="0" y="2"/>
                      <a:pt x="0" y="0"/>
                      <a:pt x="0" y="1"/>
                    </a:cubicBezTo>
                    <a:cubicBezTo>
                      <a:pt x="0" y="2"/>
                      <a:pt x="0" y="2"/>
                      <a:pt x="0" y="2"/>
                    </a:cubicBezTo>
                    <a:cubicBezTo>
                      <a:pt x="0" y="2"/>
                      <a:pt x="1" y="4"/>
                      <a:pt x="1" y="3"/>
                    </a:cubicBezTo>
                    <a:cubicBezTo>
                      <a:pt x="1" y="3"/>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4" name="Freeform 2291"/>
              <p:cNvSpPr/>
              <p:nvPr/>
            </p:nvSpPr>
            <p:spPr bwMode="auto">
              <a:xfrm>
                <a:off x="861" y="3014"/>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5" name="Freeform 2292"/>
              <p:cNvSpPr/>
              <p:nvPr/>
            </p:nvSpPr>
            <p:spPr bwMode="auto">
              <a:xfrm>
                <a:off x="861" y="3009"/>
                <a:ext cx="3" cy="12"/>
              </a:xfrm>
              <a:custGeom>
                <a:avLst/>
                <a:gdLst>
                  <a:gd name="T0" fmla="*/ 0 w 1"/>
                  <a:gd name="T1" fmla="*/ 0 h 5"/>
                  <a:gd name="T2" fmla="*/ 0 w 1"/>
                  <a:gd name="T3" fmla="*/ 1 h 5"/>
                  <a:gd name="T4" fmla="*/ 0 w 1"/>
                  <a:gd name="T5" fmla="*/ 1 h 5"/>
                  <a:gd name="T6" fmla="*/ 0 w 1"/>
                  <a:gd name="T7" fmla="*/ 2 h 5"/>
                  <a:gd name="T8" fmla="*/ 0 w 1"/>
                  <a:gd name="T9" fmla="*/ 1 h 5"/>
                  <a:gd name="T10" fmla="*/ 1 w 1"/>
                  <a:gd name="T11" fmla="*/ 3 h 5"/>
                  <a:gd name="T12" fmla="*/ 0 w 1"/>
                  <a:gd name="T13" fmla="*/ 3 h 5"/>
                  <a:gd name="T14" fmla="*/ 1 w 1"/>
                  <a:gd name="T15" fmla="*/ 3 h 5"/>
                  <a:gd name="T16" fmla="*/ 1 w 1"/>
                  <a:gd name="T17" fmla="*/ 2 h 5"/>
                  <a:gd name="T18" fmla="*/ 1 w 1"/>
                  <a:gd name="T19" fmla="*/ 2 h 5"/>
                  <a:gd name="T20" fmla="*/ 0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0"/>
                    </a:moveTo>
                    <a:cubicBezTo>
                      <a:pt x="0" y="1"/>
                      <a:pt x="0" y="1"/>
                      <a:pt x="0" y="1"/>
                    </a:cubicBezTo>
                    <a:cubicBezTo>
                      <a:pt x="0" y="1"/>
                      <a:pt x="0" y="1"/>
                      <a:pt x="0" y="1"/>
                    </a:cubicBezTo>
                    <a:cubicBezTo>
                      <a:pt x="0" y="1"/>
                      <a:pt x="0" y="2"/>
                      <a:pt x="0" y="2"/>
                    </a:cubicBezTo>
                    <a:cubicBezTo>
                      <a:pt x="0" y="3"/>
                      <a:pt x="0" y="2"/>
                      <a:pt x="0" y="1"/>
                    </a:cubicBezTo>
                    <a:cubicBezTo>
                      <a:pt x="1" y="2"/>
                      <a:pt x="0" y="2"/>
                      <a:pt x="1" y="3"/>
                    </a:cubicBezTo>
                    <a:cubicBezTo>
                      <a:pt x="1" y="3"/>
                      <a:pt x="1" y="3"/>
                      <a:pt x="0" y="3"/>
                    </a:cubicBezTo>
                    <a:cubicBezTo>
                      <a:pt x="1" y="5"/>
                      <a:pt x="1" y="3"/>
                      <a:pt x="1" y="3"/>
                    </a:cubicBezTo>
                    <a:cubicBezTo>
                      <a:pt x="1" y="2"/>
                      <a:pt x="1" y="2"/>
                      <a:pt x="1" y="2"/>
                    </a:cubicBezTo>
                    <a:cubicBezTo>
                      <a:pt x="1" y="2"/>
                      <a:pt x="1" y="2"/>
                      <a:pt x="1" y="2"/>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6" name="Freeform 2293"/>
              <p:cNvSpPr/>
              <p:nvPr/>
            </p:nvSpPr>
            <p:spPr bwMode="auto">
              <a:xfrm>
                <a:off x="859" y="3009"/>
                <a:ext cx="2" cy="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0"/>
                      <a:pt x="1" y="0"/>
                      <a:pt x="1" y="1"/>
                    </a:cubicBezTo>
                    <a:cubicBezTo>
                      <a:pt x="1"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7" name="Freeform 2294"/>
              <p:cNvSpPr/>
              <p:nvPr/>
            </p:nvSpPr>
            <p:spPr bwMode="auto">
              <a:xfrm>
                <a:off x="864" y="30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8" name="Freeform 2295"/>
              <p:cNvSpPr/>
              <p:nvPr/>
            </p:nvSpPr>
            <p:spPr bwMode="auto">
              <a:xfrm>
                <a:off x="864" y="3009"/>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9" name="Freeform 2296"/>
              <p:cNvSpPr/>
              <p:nvPr/>
            </p:nvSpPr>
            <p:spPr bwMode="auto">
              <a:xfrm>
                <a:off x="864" y="3000"/>
                <a:ext cx="19" cy="19"/>
              </a:xfrm>
              <a:custGeom>
                <a:avLst/>
                <a:gdLst>
                  <a:gd name="T0" fmla="*/ 8 w 8"/>
                  <a:gd name="T1" fmla="*/ 2 h 8"/>
                  <a:gd name="T2" fmla="*/ 8 w 8"/>
                  <a:gd name="T3" fmla="*/ 2 h 8"/>
                  <a:gd name="T4" fmla="*/ 7 w 8"/>
                  <a:gd name="T5" fmla="*/ 1 h 8"/>
                  <a:gd name="T6" fmla="*/ 6 w 8"/>
                  <a:gd name="T7" fmla="*/ 0 h 8"/>
                  <a:gd name="T8" fmla="*/ 6 w 8"/>
                  <a:gd name="T9" fmla="*/ 1 h 8"/>
                  <a:gd name="T10" fmla="*/ 5 w 8"/>
                  <a:gd name="T11" fmla="*/ 0 h 8"/>
                  <a:gd name="T12" fmla="*/ 5 w 8"/>
                  <a:gd name="T13" fmla="*/ 1 h 8"/>
                  <a:gd name="T14" fmla="*/ 4 w 8"/>
                  <a:gd name="T15" fmla="*/ 2 h 8"/>
                  <a:gd name="T16" fmla="*/ 2 w 8"/>
                  <a:gd name="T17" fmla="*/ 3 h 8"/>
                  <a:gd name="T18" fmla="*/ 2 w 8"/>
                  <a:gd name="T19" fmla="*/ 5 h 8"/>
                  <a:gd name="T20" fmla="*/ 1 w 8"/>
                  <a:gd name="T21" fmla="*/ 4 h 8"/>
                  <a:gd name="T22" fmla="*/ 2 w 8"/>
                  <a:gd name="T23" fmla="*/ 4 h 8"/>
                  <a:gd name="T24" fmla="*/ 1 w 8"/>
                  <a:gd name="T25" fmla="*/ 4 h 8"/>
                  <a:gd name="T26" fmla="*/ 1 w 8"/>
                  <a:gd name="T27" fmla="*/ 6 h 8"/>
                  <a:gd name="T28" fmla="*/ 0 w 8"/>
                  <a:gd name="T29" fmla="*/ 4 h 8"/>
                  <a:gd name="T30" fmla="*/ 0 w 8"/>
                  <a:gd name="T31" fmla="*/ 5 h 8"/>
                  <a:gd name="T32" fmla="*/ 1 w 8"/>
                  <a:gd name="T33" fmla="*/ 6 h 8"/>
                  <a:gd name="T34" fmla="*/ 1 w 8"/>
                  <a:gd name="T35" fmla="*/ 7 h 8"/>
                  <a:gd name="T36" fmla="*/ 2 w 8"/>
                  <a:gd name="T37" fmla="*/ 4 h 8"/>
                  <a:gd name="T38" fmla="*/ 3 w 8"/>
                  <a:gd name="T39" fmla="*/ 5 h 8"/>
                  <a:gd name="T40" fmla="*/ 4 w 8"/>
                  <a:gd name="T41" fmla="*/ 5 h 8"/>
                  <a:gd name="T42" fmla="*/ 4 w 8"/>
                  <a:gd name="T43" fmla="*/ 4 h 8"/>
                  <a:gd name="T44" fmla="*/ 5 w 8"/>
                  <a:gd name="T45" fmla="*/ 4 h 8"/>
                  <a:gd name="T46" fmla="*/ 4 w 8"/>
                  <a:gd name="T47" fmla="*/ 3 h 8"/>
                  <a:gd name="T48" fmla="*/ 5 w 8"/>
                  <a:gd name="T49" fmla="*/ 4 h 8"/>
                  <a:gd name="T50" fmla="*/ 4 w 8"/>
                  <a:gd name="T51" fmla="*/ 2 h 8"/>
                  <a:gd name="T52" fmla="*/ 6 w 8"/>
                  <a:gd name="T53" fmla="*/ 4 h 8"/>
                  <a:gd name="T54" fmla="*/ 6 w 8"/>
                  <a:gd name="T55" fmla="*/ 3 h 8"/>
                  <a:gd name="T56" fmla="*/ 5 w 8"/>
                  <a:gd name="T57" fmla="*/ 2 h 8"/>
                  <a:gd name="T58" fmla="*/ 6 w 8"/>
                  <a:gd name="T59" fmla="*/ 4 h 8"/>
                  <a:gd name="T60" fmla="*/ 6 w 8"/>
                  <a:gd name="T61" fmla="*/ 2 h 8"/>
                  <a:gd name="T62" fmla="*/ 6 w 8"/>
                  <a:gd name="T63" fmla="*/ 2 h 8"/>
                  <a:gd name="T64" fmla="*/ 7 w 8"/>
                  <a:gd name="T65" fmla="*/ 2 h 8"/>
                  <a:gd name="T66" fmla="*/ 7 w 8"/>
                  <a:gd name="T67" fmla="*/ 3 h 8"/>
                  <a:gd name="T68" fmla="*/ 8 w 8"/>
                  <a:gd name="T69" fmla="*/ 4 h 8"/>
                  <a:gd name="T70" fmla="*/ 7 w 8"/>
                  <a:gd name="T71" fmla="*/ 2 h 8"/>
                  <a:gd name="T72" fmla="*/ 8 w 8"/>
                  <a:gd name="T7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8">
                    <a:moveTo>
                      <a:pt x="8" y="2"/>
                    </a:moveTo>
                    <a:cubicBezTo>
                      <a:pt x="8" y="2"/>
                      <a:pt x="8" y="2"/>
                      <a:pt x="8" y="2"/>
                    </a:cubicBezTo>
                    <a:cubicBezTo>
                      <a:pt x="7" y="1"/>
                      <a:pt x="7" y="1"/>
                      <a:pt x="7" y="1"/>
                    </a:cubicBezTo>
                    <a:cubicBezTo>
                      <a:pt x="7" y="1"/>
                      <a:pt x="6" y="0"/>
                      <a:pt x="6" y="0"/>
                    </a:cubicBezTo>
                    <a:cubicBezTo>
                      <a:pt x="6" y="0"/>
                      <a:pt x="6" y="1"/>
                      <a:pt x="6" y="1"/>
                    </a:cubicBezTo>
                    <a:cubicBezTo>
                      <a:pt x="5" y="0"/>
                      <a:pt x="5" y="0"/>
                      <a:pt x="5" y="0"/>
                    </a:cubicBezTo>
                    <a:cubicBezTo>
                      <a:pt x="5" y="1"/>
                      <a:pt x="5" y="2"/>
                      <a:pt x="5" y="1"/>
                    </a:cubicBezTo>
                    <a:cubicBezTo>
                      <a:pt x="4" y="1"/>
                      <a:pt x="5" y="2"/>
                      <a:pt x="4" y="2"/>
                    </a:cubicBezTo>
                    <a:cubicBezTo>
                      <a:pt x="4" y="2"/>
                      <a:pt x="3" y="4"/>
                      <a:pt x="2" y="3"/>
                    </a:cubicBezTo>
                    <a:cubicBezTo>
                      <a:pt x="2" y="5"/>
                      <a:pt x="2" y="5"/>
                      <a:pt x="2" y="5"/>
                    </a:cubicBezTo>
                    <a:cubicBezTo>
                      <a:pt x="2" y="4"/>
                      <a:pt x="2" y="5"/>
                      <a:pt x="1" y="4"/>
                    </a:cubicBezTo>
                    <a:cubicBezTo>
                      <a:pt x="2" y="4"/>
                      <a:pt x="2" y="4"/>
                      <a:pt x="2" y="4"/>
                    </a:cubicBezTo>
                    <a:cubicBezTo>
                      <a:pt x="1" y="3"/>
                      <a:pt x="1" y="4"/>
                      <a:pt x="1" y="4"/>
                    </a:cubicBezTo>
                    <a:cubicBezTo>
                      <a:pt x="1" y="4"/>
                      <a:pt x="1" y="5"/>
                      <a:pt x="1" y="6"/>
                    </a:cubicBezTo>
                    <a:cubicBezTo>
                      <a:pt x="1" y="4"/>
                      <a:pt x="1" y="6"/>
                      <a:pt x="0" y="4"/>
                    </a:cubicBezTo>
                    <a:cubicBezTo>
                      <a:pt x="0" y="4"/>
                      <a:pt x="1" y="5"/>
                      <a:pt x="0" y="5"/>
                    </a:cubicBezTo>
                    <a:cubicBezTo>
                      <a:pt x="0" y="6"/>
                      <a:pt x="1" y="6"/>
                      <a:pt x="1" y="6"/>
                    </a:cubicBezTo>
                    <a:cubicBezTo>
                      <a:pt x="1" y="7"/>
                      <a:pt x="1" y="6"/>
                      <a:pt x="1" y="7"/>
                    </a:cubicBezTo>
                    <a:cubicBezTo>
                      <a:pt x="2" y="8"/>
                      <a:pt x="2" y="5"/>
                      <a:pt x="2" y="4"/>
                    </a:cubicBezTo>
                    <a:cubicBezTo>
                      <a:pt x="3" y="5"/>
                      <a:pt x="3" y="5"/>
                      <a:pt x="3" y="5"/>
                    </a:cubicBezTo>
                    <a:cubicBezTo>
                      <a:pt x="3" y="4"/>
                      <a:pt x="3" y="4"/>
                      <a:pt x="4" y="5"/>
                    </a:cubicBezTo>
                    <a:cubicBezTo>
                      <a:pt x="4" y="4"/>
                      <a:pt x="5" y="5"/>
                      <a:pt x="4" y="4"/>
                    </a:cubicBezTo>
                    <a:cubicBezTo>
                      <a:pt x="4" y="4"/>
                      <a:pt x="4" y="4"/>
                      <a:pt x="5" y="4"/>
                    </a:cubicBezTo>
                    <a:cubicBezTo>
                      <a:pt x="4" y="3"/>
                      <a:pt x="4" y="3"/>
                      <a:pt x="4" y="3"/>
                    </a:cubicBezTo>
                    <a:cubicBezTo>
                      <a:pt x="4" y="3"/>
                      <a:pt x="5" y="4"/>
                      <a:pt x="5" y="4"/>
                    </a:cubicBezTo>
                    <a:cubicBezTo>
                      <a:pt x="5" y="3"/>
                      <a:pt x="4" y="3"/>
                      <a:pt x="4" y="2"/>
                    </a:cubicBezTo>
                    <a:cubicBezTo>
                      <a:pt x="6" y="4"/>
                      <a:pt x="6" y="4"/>
                      <a:pt x="6" y="4"/>
                    </a:cubicBezTo>
                    <a:cubicBezTo>
                      <a:pt x="6" y="3"/>
                      <a:pt x="6" y="3"/>
                      <a:pt x="6" y="3"/>
                    </a:cubicBezTo>
                    <a:cubicBezTo>
                      <a:pt x="6" y="3"/>
                      <a:pt x="5" y="3"/>
                      <a:pt x="5" y="2"/>
                    </a:cubicBezTo>
                    <a:cubicBezTo>
                      <a:pt x="5" y="2"/>
                      <a:pt x="6" y="3"/>
                      <a:pt x="6" y="4"/>
                    </a:cubicBezTo>
                    <a:cubicBezTo>
                      <a:pt x="7" y="4"/>
                      <a:pt x="6" y="2"/>
                      <a:pt x="6" y="2"/>
                    </a:cubicBezTo>
                    <a:cubicBezTo>
                      <a:pt x="6" y="2"/>
                      <a:pt x="6" y="2"/>
                      <a:pt x="6" y="2"/>
                    </a:cubicBezTo>
                    <a:cubicBezTo>
                      <a:pt x="6" y="1"/>
                      <a:pt x="6" y="2"/>
                      <a:pt x="7" y="2"/>
                    </a:cubicBezTo>
                    <a:cubicBezTo>
                      <a:pt x="8" y="2"/>
                      <a:pt x="7" y="3"/>
                      <a:pt x="7" y="3"/>
                    </a:cubicBezTo>
                    <a:cubicBezTo>
                      <a:pt x="8" y="3"/>
                      <a:pt x="8" y="3"/>
                      <a:pt x="8" y="4"/>
                    </a:cubicBezTo>
                    <a:cubicBezTo>
                      <a:pt x="7" y="2"/>
                      <a:pt x="7" y="2"/>
                      <a:pt x="7" y="2"/>
                    </a:cubicBezTo>
                    <a:cubicBezTo>
                      <a:pt x="8" y="3"/>
                      <a:pt x="8" y="2"/>
                      <a:pt x="8"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0" name="Rectangle 2297"/>
              <p:cNvSpPr>
                <a:spLocks noChangeArrowheads="1"/>
              </p:cNvSpPr>
              <p:nvPr/>
            </p:nvSpPr>
            <p:spPr bwMode="auto">
              <a:xfrm>
                <a:off x="883" y="30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1" name="Freeform 2298"/>
              <p:cNvSpPr/>
              <p:nvPr/>
            </p:nvSpPr>
            <p:spPr bwMode="auto">
              <a:xfrm>
                <a:off x="883" y="30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2" name="Rectangle 2299"/>
              <p:cNvSpPr>
                <a:spLocks noChangeArrowheads="1"/>
              </p:cNvSpPr>
              <p:nvPr/>
            </p:nvSpPr>
            <p:spPr bwMode="auto">
              <a:xfrm>
                <a:off x="876" y="30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3" name="Freeform 2300"/>
              <p:cNvSpPr/>
              <p:nvPr/>
            </p:nvSpPr>
            <p:spPr bwMode="auto">
              <a:xfrm>
                <a:off x="878" y="3009"/>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4" name="Freeform 2301"/>
              <p:cNvSpPr/>
              <p:nvPr/>
            </p:nvSpPr>
            <p:spPr bwMode="auto">
              <a:xfrm>
                <a:off x="876" y="301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5" name="Rectangle 2302"/>
              <p:cNvSpPr>
                <a:spLocks noChangeArrowheads="1"/>
              </p:cNvSpPr>
              <p:nvPr/>
            </p:nvSpPr>
            <p:spPr bwMode="auto">
              <a:xfrm>
                <a:off x="883" y="30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56" name="Freeform 2303"/>
              <p:cNvSpPr/>
              <p:nvPr/>
            </p:nvSpPr>
            <p:spPr bwMode="auto">
              <a:xfrm>
                <a:off x="878" y="2990"/>
                <a:ext cx="12" cy="14"/>
              </a:xfrm>
              <a:custGeom>
                <a:avLst/>
                <a:gdLst>
                  <a:gd name="T0" fmla="*/ 2 w 5"/>
                  <a:gd name="T1" fmla="*/ 1 h 6"/>
                  <a:gd name="T2" fmla="*/ 1 w 5"/>
                  <a:gd name="T3" fmla="*/ 1 h 6"/>
                  <a:gd name="T4" fmla="*/ 3 w 5"/>
                  <a:gd name="T5" fmla="*/ 3 h 6"/>
                  <a:gd name="T6" fmla="*/ 1 w 5"/>
                  <a:gd name="T7" fmla="*/ 1 h 6"/>
                  <a:gd name="T8" fmla="*/ 2 w 5"/>
                  <a:gd name="T9" fmla="*/ 3 h 6"/>
                  <a:gd name="T10" fmla="*/ 1 w 5"/>
                  <a:gd name="T11" fmla="*/ 3 h 6"/>
                  <a:gd name="T12" fmla="*/ 2 w 5"/>
                  <a:gd name="T13" fmla="*/ 5 h 6"/>
                  <a:gd name="T14" fmla="*/ 0 w 5"/>
                  <a:gd name="T15" fmla="*/ 3 h 6"/>
                  <a:gd name="T16" fmla="*/ 0 w 5"/>
                  <a:gd name="T17" fmla="*/ 3 h 6"/>
                  <a:gd name="T18" fmla="*/ 0 w 5"/>
                  <a:gd name="T19" fmla="*/ 4 h 6"/>
                  <a:gd name="T20" fmla="*/ 1 w 5"/>
                  <a:gd name="T21" fmla="*/ 5 h 6"/>
                  <a:gd name="T22" fmla="*/ 2 w 5"/>
                  <a:gd name="T23" fmla="*/ 6 h 6"/>
                  <a:gd name="T24" fmla="*/ 2 w 5"/>
                  <a:gd name="T25" fmla="*/ 5 h 6"/>
                  <a:gd name="T26" fmla="*/ 3 w 5"/>
                  <a:gd name="T27" fmla="*/ 6 h 6"/>
                  <a:gd name="T28" fmla="*/ 2 w 5"/>
                  <a:gd name="T29" fmla="*/ 5 h 6"/>
                  <a:gd name="T30" fmla="*/ 3 w 5"/>
                  <a:gd name="T31" fmla="*/ 5 h 6"/>
                  <a:gd name="T32" fmla="*/ 3 w 5"/>
                  <a:gd name="T33" fmla="*/ 5 h 6"/>
                  <a:gd name="T34" fmla="*/ 3 w 5"/>
                  <a:gd name="T35" fmla="*/ 5 h 6"/>
                  <a:gd name="T36" fmla="*/ 2 w 5"/>
                  <a:gd name="T37" fmla="*/ 4 h 6"/>
                  <a:gd name="T38" fmla="*/ 3 w 5"/>
                  <a:gd name="T39" fmla="*/ 5 h 6"/>
                  <a:gd name="T40" fmla="*/ 3 w 5"/>
                  <a:gd name="T41" fmla="*/ 4 h 6"/>
                  <a:gd name="T42" fmla="*/ 4 w 5"/>
                  <a:gd name="T43" fmla="*/ 4 h 6"/>
                  <a:gd name="T44" fmla="*/ 3 w 5"/>
                  <a:gd name="T45" fmla="*/ 4 h 6"/>
                  <a:gd name="T46" fmla="*/ 4 w 5"/>
                  <a:gd name="T47" fmla="*/ 4 h 6"/>
                  <a:gd name="T48" fmla="*/ 2 w 5"/>
                  <a:gd name="T49" fmla="*/ 3 h 6"/>
                  <a:gd name="T50" fmla="*/ 4 w 5"/>
                  <a:gd name="T51" fmla="*/ 4 h 6"/>
                  <a:gd name="T52" fmla="*/ 4 w 5"/>
                  <a:gd name="T53" fmla="*/ 3 h 6"/>
                  <a:gd name="T54" fmla="*/ 4 w 5"/>
                  <a:gd name="T55" fmla="*/ 3 h 6"/>
                  <a:gd name="T56" fmla="*/ 4 w 5"/>
                  <a:gd name="T57" fmla="*/ 2 h 6"/>
                  <a:gd name="T58" fmla="*/ 4 w 5"/>
                  <a:gd name="T59" fmla="*/ 2 h 6"/>
                  <a:gd name="T60" fmla="*/ 3 w 5"/>
                  <a:gd name="T61" fmla="*/ 2 h 6"/>
                  <a:gd name="T62" fmla="*/ 4 w 5"/>
                  <a:gd name="T63" fmla="*/ 2 h 6"/>
                  <a:gd name="T64" fmla="*/ 2 w 5"/>
                  <a:gd name="T65" fmla="*/ 1 h 6"/>
                  <a:gd name="T66" fmla="*/ 3 w 5"/>
                  <a:gd name="T67" fmla="*/ 2 h 6"/>
                  <a:gd name="T68" fmla="*/ 2 w 5"/>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6">
                    <a:moveTo>
                      <a:pt x="2" y="1"/>
                    </a:moveTo>
                    <a:cubicBezTo>
                      <a:pt x="1" y="0"/>
                      <a:pt x="1" y="1"/>
                      <a:pt x="1" y="1"/>
                    </a:cubicBezTo>
                    <a:cubicBezTo>
                      <a:pt x="1" y="1"/>
                      <a:pt x="3" y="2"/>
                      <a:pt x="3" y="3"/>
                    </a:cubicBezTo>
                    <a:cubicBezTo>
                      <a:pt x="1" y="1"/>
                      <a:pt x="1" y="1"/>
                      <a:pt x="1" y="1"/>
                    </a:cubicBezTo>
                    <a:cubicBezTo>
                      <a:pt x="1" y="2"/>
                      <a:pt x="0" y="2"/>
                      <a:pt x="2" y="3"/>
                    </a:cubicBezTo>
                    <a:cubicBezTo>
                      <a:pt x="1" y="3"/>
                      <a:pt x="1" y="3"/>
                      <a:pt x="1" y="3"/>
                    </a:cubicBezTo>
                    <a:cubicBezTo>
                      <a:pt x="1" y="3"/>
                      <a:pt x="3" y="5"/>
                      <a:pt x="2" y="5"/>
                    </a:cubicBezTo>
                    <a:cubicBezTo>
                      <a:pt x="1" y="4"/>
                      <a:pt x="1" y="4"/>
                      <a:pt x="0" y="3"/>
                    </a:cubicBezTo>
                    <a:cubicBezTo>
                      <a:pt x="0" y="3"/>
                      <a:pt x="0" y="3"/>
                      <a:pt x="0" y="3"/>
                    </a:cubicBezTo>
                    <a:cubicBezTo>
                      <a:pt x="0" y="3"/>
                      <a:pt x="0" y="4"/>
                      <a:pt x="0" y="4"/>
                    </a:cubicBezTo>
                    <a:cubicBezTo>
                      <a:pt x="1" y="4"/>
                      <a:pt x="1" y="5"/>
                      <a:pt x="1" y="5"/>
                    </a:cubicBezTo>
                    <a:cubicBezTo>
                      <a:pt x="1" y="5"/>
                      <a:pt x="2" y="6"/>
                      <a:pt x="2" y="6"/>
                    </a:cubicBezTo>
                    <a:cubicBezTo>
                      <a:pt x="2" y="5"/>
                      <a:pt x="2" y="5"/>
                      <a:pt x="2" y="5"/>
                    </a:cubicBezTo>
                    <a:cubicBezTo>
                      <a:pt x="3" y="5"/>
                      <a:pt x="2" y="5"/>
                      <a:pt x="3" y="6"/>
                    </a:cubicBezTo>
                    <a:cubicBezTo>
                      <a:pt x="2" y="5"/>
                      <a:pt x="2" y="5"/>
                      <a:pt x="2" y="5"/>
                    </a:cubicBezTo>
                    <a:cubicBezTo>
                      <a:pt x="3" y="5"/>
                      <a:pt x="3" y="6"/>
                      <a:pt x="3" y="5"/>
                    </a:cubicBezTo>
                    <a:cubicBezTo>
                      <a:pt x="3" y="5"/>
                      <a:pt x="2" y="5"/>
                      <a:pt x="3" y="5"/>
                    </a:cubicBezTo>
                    <a:cubicBezTo>
                      <a:pt x="3" y="5"/>
                      <a:pt x="3" y="5"/>
                      <a:pt x="3" y="5"/>
                    </a:cubicBezTo>
                    <a:cubicBezTo>
                      <a:pt x="3" y="5"/>
                      <a:pt x="3" y="5"/>
                      <a:pt x="2" y="4"/>
                    </a:cubicBezTo>
                    <a:cubicBezTo>
                      <a:pt x="3" y="5"/>
                      <a:pt x="3" y="5"/>
                      <a:pt x="3" y="5"/>
                    </a:cubicBezTo>
                    <a:cubicBezTo>
                      <a:pt x="3" y="4"/>
                      <a:pt x="3" y="4"/>
                      <a:pt x="3" y="4"/>
                    </a:cubicBezTo>
                    <a:cubicBezTo>
                      <a:pt x="3" y="4"/>
                      <a:pt x="5" y="5"/>
                      <a:pt x="4" y="4"/>
                    </a:cubicBezTo>
                    <a:cubicBezTo>
                      <a:pt x="4" y="4"/>
                      <a:pt x="4" y="4"/>
                      <a:pt x="3" y="4"/>
                    </a:cubicBezTo>
                    <a:cubicBezTo>
                      <a:pt x="3" y="3"/>
                      <a:pt x="4" y="4"/>
                      <a:pt x="4" y="4"/>
                    </a:cubicBezTo>
                    <a:cubicBezTo>
                      <a:pt x="3" y="4"/>
                      <a:pt x="3" y="3"/>
                      <a:pt x="2" y="3"/>
                    </a:cubicBezTo>
                    <a:cubicBezTo>
                      <a:pt x="3" y="3"/>
                      <a:pt x="2" y="2"/>
                      <a:pt x="4" y="4"/>
                    </a:cubicBezTo>
                    <a:cubicBezTo>
                      <a:pt x="4" y="3"/>
                      <a:pt x="3" y="3"/>
                      <a:pt x="4" y="3"/>
                    </a:cubicBezTo>
                    <a:cubicBezTo>
                      <a:pt x="4" y="3"/>
                      <a:pt x="4" y="3"/>
                      <a:pt x="4" y="3"/>
                    </a:cubicBezTo>
                    <a:cubicBezTo>
                      <a:pt x="3" y="2"/>
                      <a:pt x="5" y="3"/>
                      <a:pt x="4" y="2"/>
                    </a:cubicBezTo>
                    <a:cubicBezTo>
                      <a:pt x="4" y="2"/>
                      <a:pt x="4" y="2"/>
                      <a:pt x="4" y="2"/>
                    </a:cubicBezTo>
                    <a:cubicBezTo>
                      <a:pt x="3" y="2"/>
                      <a:pt x="3" y="2"/>
                      <a:pt x="3" y="2"/>
                    </a:cubicBezTo>
                    <a:cubicBezTo>
                      <a:pt x="4" y="2"/>
                      <a:pt x="4" y="2"/>
                      <a:pt x="4" y="2"/>
                    </a:cubicBezTo>
                    <a:cubicBezTo>
                      <a:pt x="3" y="1"/>
                      <a:pt x="3" y="1"/>
                      <a:pt x="2" y="1"/>
                    </a:cubicBezTo>
                    <a:cubicBezTo>
                      <a:pt x="2" y="1"/>
                      <a:pt x="3" y="1"/>
                      <a:pt x="3" y="2"/>
                    </a:cubicBezTo>
                    <a:cubicBezTo>
                      <a:pt x="3" y="1"/>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7" name="Freeform 2304"/>
              <p:cNvSpPr/>
              <p:nvPr/>
            </p:nvSpPr>
            <p:spPr bwMode="auto">
              <a:xfrm>
                <a:off x="885" y="30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8" name="Freeform 2305"/>
              <p:cNvSpPr/>
              <p:nvPr/>
            </p:nvSpPr>
            <p:spPr bwMode="auto">
              <a:xfrm>
                <a:off x="883" y="2983"/>
                <a:ext cx="12" cy="14"/>
              </a:xfrm>
              <a:custGeom>
                <a:avLst/>
                <a:gdLst>
                  <a:gd name="T0" fmla="*/ 2 w 5"/>
                  <a:gd name="T1" fmla="*/ 4 h 6"/>
                  <a:gd name="T2" fmla="*/ 3 w 5"/>
                  <a:gd name="T3" fmla="*/ 4 h 6"/>
                  <a:gd name="T4" fmla="*/ 1 w 5"/>
                  <a:gd name="T5" fmla="*/ 3 h 6"/>
                  <a:gd name="T6" fmla="*/ 1 w 5"/>
                  <a:gd name="T7" fmla="*/ 2 h 6"/>
                  <a:gd name="T8" fmla="*/ 3 w 5"/>
                  <a:gd name="T9" fmla="*/ 3 h 6"/>
                  <a:gd name="T10" fmla="*/ 3 w 5"/>
                  <a:gd name="T11" fmla="*/ 3 h 6"/>
                  <a:gd name="T12" fmla="*/ 2 w 5"/>
                  <a:gd name="T13" fmla="*/ 3 h 6"/>
                  <a:gd name="T14" fmla="*/ 2 w 5"/>
                  <a:gd name="T15" fmla="*/ 2 h 6"/>
                  <a:gd name="T16" fmla="*/ 2 w 5"/>
                  <a:gd name="T17" fmla="*/ 2 h 6"/>
                  <a:gd name="T18" fmla="*/ 4 w 5"/>
                  <a:gd name="T19" fmla="*/ 3 h 6"/>
                  <a:gd name="T20" fmla="*/ 0 w 5"/>
                  <a:gd name="T21" fmla="*/ 0 h 6"/>
                  <a:gd name="T22" fmla="*/ 1 w 5"/>
                  <a:gd name="T23" fmla="*/ 1 h 6"/>
                  <a:gd name="T24" fmla="*/ 2 w 5"/>
                  <a:gd name="T25" fmla="*/ 1 h 6"/>
                  <a:gd name="T26" fmla="*/ 2 w 5"/>
                  <a:gd name="T27" fmla="*/ 1 h 6"/>
                  <a:gd name="T28" fmla="*/ 1 w 5"/>
                  <a:gd name="T29" fmla="*/ 1 h 6"/>
                  <a:gd name="T30" fmla="*/ 0 w 5"/>
                  <a:gd name="T31" fmla="*/ 3 h 6"/>
                  <a:gd name="T32" fmla="*/ 0 w 5"/>
                  <a:gd name="T33" fmla="*/ 2 h 6"/>
                  <a:gd name="T34" fmla="*/ 1 w 5"/>
                  <a:gd name="T35" fmla="*/ 3 h 6"/>
                  <a:gd name="T36" fmla="*/ 2 w 5"/>
                  <a:gd name="T37" fmla="*/ 4 h 6"/>
                  <a:gd name="T38" fmla="*/ 2 w 5"/>
                  <a:gd name="T39" fmla="*/ 4 h 6"/>
                  <a:gd name="T40" fmla="*/ 3 w 5"/>
                  <a:gd name="T41" fmla="*/ 5 h 6"/>
                  <a:gd name="T42" fmla="*/ 4 w 5"/>
                  <a:gd name="T43" fmla="*/ 5 h 6"/>
                  <a:gd name="T44" fmla="*/ 4 w 5"/>
                  <a:gd name="T45" fmla="*/ 5 h 6"/>
                  <a:gd name="T46" fmla="*/ 2 w 5"/>
                  <a:gd name="T4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6">
                    <a:moveTo>
                      <a:pt x="2" y="4"/>
                    </a:moveTo>
                    <a:cubicBezTo>
                      <a:pt x="2" y="4"/>
                      <a:pt x="3" y="4"/>
                      <a:pt x="3" y="4"/>
                    </a:cubicBezTo>
                    <a:cubicBezTo>
                      <a:pt x="3" y="4"/>
                      <a:pt x="2" y="4"/>
                      <a:pt x="1" y="3"/>
                    </a:cubicBezTo>
                    <a:cubicBezTo>
                      <a:pt x="2" y="3"/>
                      <a:pt x="1" y="2"/>
                      <a:pt x="1" y="2"/>
                    </a:cubicBezTo>
                    <a:cubicBezTo>
                      <a:pt x="1" y="3"/>
                      <a:pt x="3" y="3"/>
                      <a:pt x="3" y="3"/>
                    </a:cubicBezTo>
                    <a:cubicBezTo>
                      <a:pt x="3" y="3"/>
                      <a:pt x="3" y="3"/>
                      <a:pt x="3" y="3"/>
                    </a:cubicBezTo>
                    <a:cubicBezTo>
                      <a:pt x="3" y="3"/>
                      <a:pt x="3" y="3"/>
                      <a:pt x="2" y="3"/>
                    </a:cubicBezTo>
                    <a:cubicBezTo>
                      <a:pt x="1" y="2"/>
                      <a:pt x="1" y="2"/>
                      <a:pt x="2" y="2"/>
                    </a:cubicBezTo>
                    <a:cubicBezTo>
                      <a:pt x="2" y="2"/>
                      <a:pt x="2" y="2"/>
                      <a:pt x="2" y="2"/>
                    </a:cubicBezTo>
                    <a:cubicBezTo>
                      <a:pt x="3" y="3"/>
                      <a:pt x="3" y="2"/>
                      <a:pt x="4" y="3"/>
                    </a:cubicBezTo>
                    <a:cubicBezTo>
                      <a:pt x="2" y="2"/>
                      <a:pt x="3" y="1"/>
                      <a:pt x="0" y="0"/>
                    </a:cubicBezTo>
                    <a:cubicBezTo>
                      <a:pt x="0" y="0"/>
                      <a:pt x="1" y="1"/>
                      <a:pt x="1" y="1"/>
                    </a:cubicBezTo>
                    <a:cubicBezTo>
                      <a:pt x="1" y="1"/>
                      <a:pt x="2" y="1"/>
                      <a:pt x="2" y="1"/>
                    </a:cubicBezTo>
                    <a:cubicBezTo>
                      <a:pt x="2" y="1"/>
                      <a:pt x="2" y="2"/>
                      <a:pt x="2" y="1"/>
                    </a:cubicBezTo>
                    <a:cubicBezTo>
                      <a:pt x="1" y="1"/>
                      <a:pt x="1" y="1"/>
                      <a:pt x="1" y="1"/>
                    </a:cubicBezTo>
                    <a:cubicBezTo>
                      <a:pt x="0" y="1"/>
                      <a:pt x="0" y="2"/>
                      <a:pt x="0" y="3"/>
                    </a:cubicBezTo>
                    <a:cubicBezTo>
                      <a:pt x="0" y="2"/>
                      <a:pt x="0" y="2"/>
                      <a:pt x="0" y="2"/>
                    </a:cubicBezTo>
                    <a:cubicBezTo>
                      <a:pt x="1" y="3"/>
                      <a:pt x="1" y="3"/>
                      <a:pt x="1" y="3"/>
                    </a:cubicBezTo>
                    <a:cubicBezTo>
                      <a:pt x="2" y="4"/>
                      <a:pt x="2" y="4"/>
                      <a:pt x="2" y="4"/>
                    </a:cubicBezTo>
                    <a:cubicBezTo>
                      <a:pt x="2" y="4"/>
                      <a:pt x="2" y="4"/>
                      <a:pt x="2" y="4"/>
                    </a:cubicBezTo>
                    <a:cubicBezTo>
                      <a:pt x="2" y="4"/>
                      <a:pt x="3" y="4"/>
                      <a:pt x="3" y="5"/>
                    </a:cubicBezTo>
                    <a:cubicBezTo>
                      <a:pt x="3" y="5"/>
                      <a:pt x="3" y="5"/>
                      <a:pt x="4" y="5"/>
                    </a:cubicBezTo>
                    <a:cubicBezTo>
                      <a:pt x="5" y="6"/>
                      <a:pt x="3" y="5"/>
                      <a:pt x="4" y="5"/>
                    </a:cubicBezTo>
                    <a:lnTo>
                      <a:pt x="2"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9" name="Freeform 2306"/>
              <p:cNvSpPr/>
              <p:nvPr/>
            </p:nvSpPr>
            <p:spPr bwMode="auto">
              <a:xfrm>
                <a:off x="888" y="2993"/>
                <a:ext cx="2" cy="2"/>
              </a:xfrm>
              <a:custGeom>
                <a:avLst/>
                <a:gdLst>
                  <a:gd name="T0" fmla="*/ 2 w 2"/>
                  <a:gd name="T1" fmla="*/ 2 h 2"/>
                  <a:gd name="T2" fmla="*/ 0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2"/>
                    </a:lnTo>
                    <a:lnTo>
                      <a:pt x="2"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0" name="Freeform 2307"/>
              <p:cNvSpPr/>
              <p:nvPr/>
            </p:nvSpPr>
            <p:spPr bwMode="auto">
              <a:xfrm>
                <a:off x="883" y="2990"/>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1" name="Freeform 2308"/>
              <p:cNvSpPr/>
              <p:nvPr/>
            </p:nvSpPr>
            <p:spPr bwMode="auto">
              <a:xfrm>
                <a:off x="890" y="2988"/>
                <a:ext cx="2" cy="2"/>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62" name="Freeform 2309"/>
              <p:cNvSpPr/>
              <p:nvPr/>
            </p:nvSpPr>
            <p:spPr bwMode="auto">
              <a:xfrm>
                <a:off x="883" y="2981"/>
                <a:ext cx="7" cy="4"/>
              </a:xfrm>
              <a:custGeom>
                <a:avLst/>
                <a:gdLst>
                  <a:gd name="T0" fmla="*/ 1 w 3"/>
                  <a:gd name="T1" fmla="*/ 0 h 2"/>
                  <a:gd name="T2" fmla="*/ 0 w 3"/>
                  <a:gd name="T3" fmla="*/ 1 h 2"/>
                  <a:gd name="T4" fmla="*/ 3 w 3"/>
                  <a:gd name="T5" fmla="*/ 2 h 2"/>
                  <a:gd name="T6" fmla="*/ 1 w 3"/>
                  <a:gd name="T7" fmla="*/ 1 h 2"/>
                  <a:gd name="T8" fmla="*/ 2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1"/>
                      <a:pt x="1" y="1"/>
                      <a:pt x="0" y="1"/>
                    </a:cubicBezTo>
                    <a:cubicBezTo>
                      <a:pt x="1" y="2"/>
                      <a:pt x="2" y="2"/>
                      <a:pt x="3" y="2"/>
                    </a:cubicBezTo>
                    <a:cubicBezTo>
                      <a:pt x="3" y="2"/>
                      <a:pt x="2" y="2"/>
                      <a:pt x="1" y="1"/>
                    </a:cubicBezTo>
                    <a:cubicBezTo>
                      <a:pt x="2" y="2"/>
                      <a:pt x="1" y="1"/>
                      <a:pt x="2"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747" name="Freeform 2311"/>
            <p:cNvSpPr/>
            <p:nvPr/>
          </p:nvSpPr>
          <p:spPr bwMode="auto">
            <a:xfrm>
              <a:off x="883" y="2969"/>
              <a:ext cx="14" cy="16"/>
            </a:xfrm>
            <a:custGeom>
              <a:avLst/>
              <a:gdLst>
                <a:gd name="T0" fmla="*/ 4 w 6"/>
                <a:gd name="T1" fmla="*/ 6 h 7"/>
                <a:gd name="T2" fmla="*/ 4 w 6"/>
                <a:gd name="T3" fmla="*/ 5 h 7"/>
                <a:gd name="T4" fmla="*/ 5 w 6"/>
                <a:gd name="T5" fmla="*/ 6 h 7"/>
                <a:gd name="T6" fmla="*/ 5 w 6"/>
                <a:gd name="T7" fmla="*/ 6 h 7"/>
                <a:gd name="T8" fmla="*/ 5 w 6"/>
                <a:gd name="T9" fmla="*/ 5 h 7"/>
                <a:gd name="T10" fmla="*/ 5 w 6"/>
                <a:gd name="T11" fmla="*/ 5 h 7"/>
                <a:gd name="T12" fmla="*/ 4 w 6"/>
                <a:gd name="T13" fmla="*/ 4 h 7"/>
                <a:gd name="T14" fmla="*/ 6 w 6"/>
                <a:gd name="T15" fmla="*/ 4 h 7"/>
                <a:gd name="T16" fmla="*/ 3 w 6"/>
                <a:gd name="T17" fmla="*/ 4 h 7"/>
                <a:gd name="T18" fmla="*/ 4 w 6"/>
                <a:gd name="T19" fmla="*/ 3 h 7"/>
                <a:gd name="T20" fmla="*/ 4 w 6"/>
                <a:gd name="T21" fmla="*/ 3 h 7"/>
                <a:gd name="T22" fmla="*/ 4 w 6"/>
                <a:gd name="T23" fmla="*/ 3 h 7"/>
                <a:gd name="T24" fmla="*/ 5 w 6"/>
                <a:gd name="T25" fmla="*/ 3 h 7"/>
                <a:gd name="T26" fmla="*/ 5 w 6"/>
                <a:gd name="T27" fmla="*/ 2 h 7"/>
                <a:gd name="T28" fmla="*/ 6 w 6"/>
                <a:gd name="T29" fmla="*/ 2 h 7"/>
                <a:gd name="T30" fmla="*/ 6 w 6"/>
                <a:gd name="T31" fmla="*/ 2 h 7"/>
                <a:gd name="T32" fmla="*/ 3 w 6"/>
                <a:gd name="T33" fmla="*/ 3 h 7"/>
                <a:gd name="T34" fmla="*/ 3 w 6"/>
                <a:gd name="T35" fmla="*/ 4 h 7"/>
                <a:gd name="T36" fmla="*/ 4 w 6"/>
                <a:gd name="T37" fmla="*/ 2 h 7"/>
                <a:gd name="T38" fmla="*/ 5 w 6"/>
                <a:gd name="T39" fmla="*/ 2 h 7"/>
                <a:gd name="T40" fmla="*/ 4 w 6"/>
                <a:gd name="T41" fmla="*/ 3 h 7"/>
                <a:gd name="T42" fmla="*/ 4 w 6"/>
                <a:gd name="T43" fmla="*/ 3 h 7"/>
                <a:gd name="T44" fmla="*/ 4 w 6"/>
                <a:gd name="T45" fmla="*/ 4 h 7"/>
                <a:gd name="T46" fmla="*/ 5 w 6"/>
                <a:gd name="T47" fmla="*/ 2 h 7"/>
                <a:gd name="T48" fmla="*/ 6 w 6"/>
                <a:gd name="T49" fmla="*/ 3 h 7"/>
                <a:gd name="T50" fmla="*/ 6 w 6"/>
                <a:gd name="T51" fmla="*/ 1 h 7"/>
                <a:gd name="T52" fmla="*/ 4 w 6"/>
                <a:gd name="T53" fmla="*/ 0 h 7"/>
                <a:gd name="T54" fmla="*/ 4 w 6"/>
                <a:gd name="T55" fmla="*/ 2 h 7"/>
                <a:gd name="T56" fmla="*/ 2 w 6"/>
                <a:gd name="T57" fmla="*/ 2 h 7"/>
                <a:gd name="T58" fmla="*/ 4 w 6"/>
                <a:gd name="T59" fmla="*/ 2 h 7"/>
                <a:gd name="T60" fmla="*/ 2 w 6"/>
                <a:gd name="T61" fmla="*/ 2 h 7"/>
                <a:gd name="T62" fmla="*/ 4 w 6"/>
                <a:gd name="T63" fmla="*/ 2 h 7"/>
                <a:gd name="T64" fmla="*/ 2 w 6"/>
                <a:gd name="T65" fmla="*/ 2 h 7"/>
                <a:gd name="T66" fmla="*/ 2 w 6"/>
                <a:gd name="T67" fmla="*/ 5 h 7"/>
                <a:gd name="T68" fmla="*/ 3 w 6"/>
                <a:gd name="T69" fmla="*/ 5 h 7"/>
                <a:gd name="T70" fmla="*/ 3 w 6"/>
                <a:gd name="T71" fmla="*/ 6 h 7"/>
                <a:gd name="T72" fmla="*/ 4 w 6"/>
                <a:gd name="T73" fmla="*/ 6 h 7"/>
                <a:gd name="T74" fmla="*/ 1 w 6"/>
                <a:gd name="T75" fmla="*/ 5 h 7"/>
                <a:gd name="T76" fmla="*/ 2 w 6"/>
                <a:gd name="T77" fmla="*/ 6 h 7"/>
                <a:gd name="T78" fmla="*/ 2 w 6"/>
                <a:gd name="T79" fmla="*/ 6 h 7"/>
                <a:gd name="T80" fmla="*/ 2 w 6"/>
                <a:gd name="T81" fmla="*/ 6 h 7"/>
                <a:gd name="T82" fmla="*/ 4 w 6"/>
                <a:gd name="T83" fmla="*/ 7 h 7"/>
                <a:gd name="T84" fmla="*/ 6 w 6"/>
                <a:gd name="T85" fmla="*/ 6 h 7"/>
                <a:gd name="T86" fmla="*/ 4 w 6"/>
                <a:gd name="T8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 h="7">
                  <a:moveTo>
                    <a:pt x="4" y="6"/>
                  </a:moveTo>
                  <a:cubicBezTo>
                    <a:pt x="4" y="6"/>
                    <a:pt x="4" y="5"/>
                    <a:pt x="4" y="5"/>
                  </a:cubicBezTo>
                  <a:cubicBezTo>
                    <a:pt x="5" y="5"/>
                    <a:pt x="5" y="6"/>
                    <a:pt x="5" y="6"/>
                  </a:cubicBezTo>
                  <a:cubicBezTo>
                    <a:pt x="6" y="6"/>
                    <a:pt x="4" y="5"/>
                    <a:pt x="5" y="6"/>
                  </a:cubicBezTo>
                  <a:cubicBezTo>
                    <a:pt x="5" y="5"/>
                    <a:pt x="5" y="5"/>
                    <a:pt x="5" y="5"/>
                  </a:cubicBezTo>
                  <a:cubicBezTo>
                    <a:pt x="5" y="5"/>
                    <a:pt x="4" y="5"/>
                    <a:pt x="5" y="5"/>
                  </a:cubicBezTo>
                  <a:cubicBezTo>
                    <a:pt x="4" y="4"/>
                    <a:pt x="4" y="4"/>
                    <a:pt x="4" y="4"/>
                  </a:cubicBezTo>
                  <a:cubicBezTo>
                    <a:pt x="5" y="4"/>
                    <a:pt x="5" y="4"/>
                    <a:pt x="6" y="4"/>
                  </a:cubicBezTo>
                  <a:cubicBezTo>
                    <a:pt x="5" y="4"/>
                    <a:pt x="4" y="4"/>
                    <a:pt x="3" y="4"/>
                  </a:cubicBezTo>
                  <a:cubicBezTo>
                    <a:pt x="4" y="3"/>
                    <a:pt x="3" y="3"/>
                    <a:pt x="4" y="3"/>
                  </a:cubicBezTo>
                  <a:cubicBezTo>
                    <a:pt x="4" y="3"/>
                    <a:pt x="4" y="3"/>
                    <a:pt x="4" y="3"/>
                  </a:cubicBezTo>
                  <a:cubicBezTo>
                    <a:pt x="6" y="3"/>
                    <a:pt x="4" y="3"/>
                    <a:pt x="4" y="3"/>
                  </a:cubicBezTo>
                  <a:cubicBezTo>
                    <a:pt x="5" y="3"/>
                    <a:pt x="5" y="3"/>
                    <a:pt x="5" y="3"/>
                  </a:cubicBezTo>
                  <a:cubicBezTo>
                    <a:pt x="5" y="3"/>
                    <a:pt x="5" y="2"/>
                    <a:pt x="5" y="2"/>
                  </a:cubicBezTo>
                  <a:cubicBezTo>
                    <a:pt x="6" y="2"/>
                    <a:pt x="6" y="2"/>
                    <a:pt x="6" y="2"/>
                  </a:cubicBezTo>
                  <a:cubicBezTo>
                    <a:pt x="6" y="2"/>
                    <a:pt x="6" y="2"/>
                    <a:pt x="6" y="2"/>
                  </a:cubicBezTo>
                  <a:cubicBezTo>
                    <a:pt x="0" y="5"/>
                    <a:pt x="4" y="3"/>
                    <a:pt x="3" y="3"/>
                  </a:cubicBezTo>
                  <a:cubicBezTo>
                    <a:pt x="3" y="4"/>
                    <a:pt x="3" y="4"/>
                    <a:pt x="3" y="4"/>
                  </a:cubicBezTo>
                  <a:cubicBezTo>
                    <a:pt x="4" y="3"/>
                    <a:pt x="3" y="3"/>
                    <a:pt x="4" y="2"/>
                  </a:cubicBezTo>
                  <a:cubicBezTo>
                    <a:pt x="3" y="4"/>
                    <a:pt x="5" y="1"/>
                    <a:pt x="5" y="2"/>
                  </a:cubicBezTo>
                  <a:cubicBezTo>
                    <a:pt x="4" y="3"/>
                    <a:pt x="4" y="2"/>
                    <a:pt x="4" y="3"/>
                  </a:cubicBezTo>
                  <a:cubicBezTo>
                    <a:pt x="4" y="2"/>
                    <a:pt x="4" y="3"/>
                    <a:pt x="4" y="3"/>
                  </a:cubicBezTo>
                  <a:cubicBezTo>
                    <a:pt x="4" y="4"/>
                    <a:pt x="5" y="3"/>
                    <a:pt x="4" y="4"/>
                  </a:cubicBezTo>
                  <a:cubicBezTo>
                    <a:pt x="5" y="2"/>
                    <a:pt x="5" y="2"/>
                    <a:pt x="5" y="2"/>
                  </a:cubicBezTo>
                  <a:cubicBezTo>
                    <a:pt x="5" y="3"/>
                    <a:pt x="5" y="3"/>
                    <a:pt x="6" y="3"/>
                  </a:cubicBezTo>
                  <a:cubicBezTo>
                    <a:pt x="5" y="3"/>
                    <a:pt x="6" y="1"/>
                    <a:pt x="6" y="1"/>
                  </a:cubicBezTo>
                  <a:cubicBezTo>
                    <a:pt x="5" y="1"/>
                    <a:pt x="5" y="1"/>
                    <a:pt x="4" y="0"/>
                  </a:cubicBezTo>
                  <a:cubicBezTo>
                    <a:pt x="4" y="1"/>
                    <a:pt x="3" y="1"/>
                    <a:pt x="4" y="2"/>
                  </a:cubicBezTo>
                  <a:cubicBezTo>
                    <a:pt x="2" y="2"/>
                    <a:pt x="2" y="2"/>
                    <a:pt x="2" y="2"/>
                  </a:cubicBezTo>
                  <a:cubicBezTo>
                    <a:pt x="3" y="2"/>
                    <a:pt x="3" y="2"/>
                    <a:pt x="4" y="2"/>
                  </a:cubicBezTo>
                  <a:cubicBezTo>
                    <a:pt x="4" y="2"/>
                    <a:pt x="3" y="2"/>
                    <a:pt x="2" y="2"/>
                  </a:cubicBezTo>
                  <a:cubicBezTo>
                    <a:pt x="2" y="2"/>
                    <a:pt x="3" y="2"/>
                    <a:pt x="4" y="2"/>
                  </a:cubicBezTo>
                  <a:cubicBezTo>
                    <a:pt x="2" y="2"/>
                    <a:pt x="2" y="2"/>
                    <a:pt x="2" y="2"/>
                  </a:cubicBezTo>
                  <a:cubicBezTo>
                    <a:pt x="2" y="3"/>
                    <a:pt x="3" y="4"/>
                    <a:pt x="2" y="5"/>
                  </a:cubicBezTo>
                  <a:cubicBezTo>
                    <a:pt x="3" y="5"/>
                    <a:pt x="3" y="5"/>
                    <a:pt x="3" y="5"/>
                  </a:cubicBezTo>
                  <a:cubicBezTo>
                    <a:pt x="2" y="5"/>
                    <a:pt x="5" y="6"/>
                    <a:pt x="3" y="6"/>
                  </a:cubicBezTo>
                  <a:cubicBezTo>
                    <a:pt x="4" y="6"/>
                    <a:pt x="4" y="6"/>
                    <a:pt x="4" y="6"/>
                  </a:cubicBezTo>
                  <a:cubicBezTo>
                    <a:pt x="3" y="6"/>
                    <a:pt x="2" y="6"/>
                    <a:pt x="1" y="5"/>
                  </a:cubicBezTo>
                  <a:cubicBezTo>
                    <a:pt x="2" y="6"/>
                    <a:pt x="1" y="6"/>
                    <a:pt x="2" y="6"/>
                  </a:cubicBezTo>
                  <a:cubicBezTo>
                    <a:pt x="2" y="6"/>
                    <a:pt x="2" y="6"/>
                    <a:pt x="2" y="6"/>
                  </a:cubicBezTo>
                  <a:cubicBezTo>
                    <a:pt x="3" y="6"/>
                    <a:pt x="2" y="6"/>
                    <a:pt x="2" y="6"/>
                  </a:cubicBezTo>
                  <a:cubicBezTo>
                    <a:pt x="2" y="7"/>
                    <a:pt x="3" y="6"/>
                    <a:pt x="4" y="7"/>
                  </a:cubicBezTo>
                  <a:cubicBezTo>
                    <a:pt x="3" y="6"/>
                    <a:pt x="6" y="7"/>
                    <a:pt x="6" y="6"/>
                  </a:cubicBezTo>
                  <a:cubicBezTo>
                    <a:pt x="5" y="6"/>
                    <a:pt x="5" y="6"/>
                    <a:pt x="4"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8" name="Freeform 2312"/>
            <p:cNvSpPr/>
            <p:nvPr/>
          </p:nvSpPr>
          <p:spPr bwMode="auto">
            <a:xfrm>
              <a:off x="885" y="29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9" name="Freeform 2313"/>
            <p:cNvSpPr/>
            <p:nvPr/>
          </p:nvSpPr>
          <p:spPr bwMode="auto">
            <a:xfrm>
              <a:off x="897" y="297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0" name="Rectangle 2314"/>
            <p:cNvSpPr>
              <a:spLocks noChangeArrowheads="1"/>
            </p:cNvSpPr>
            <p:nvPr/>
          </p:nvSpPr>
          <p:spPr bwMode="auto">
            <a:xfrm>
              <a:off x="888" y="298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1" name="Rectangle 2315"/>
            <p:cNvSpPr>
              <a:spLocks noChangeArrowheads="1"/>
            </p:cNvSpPr>
            <p:nvPr/>
          </p:nvSpPr>
          <p:spPr bwMode="auto">
            <a:xfrm>
              <a:off x="892" y="298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2" name="Freeform 2316"/>
            <p:cNvSpPr/>
            <p:nvPr/>
          </p:nvSpPr>
          <p:spPr bwMode="auto">
            <a:xfrm>
              <a:off x="899" y="29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3" name="Freeform 2317"/>
            <p:cNvSpPr/>
            <p:nvPr/>
          </p:nvSpPr>
          <p:spPr bwMode="auto">
            <a:xfrm>
              <a:off x="909" y="297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4" name="Freeform 2318"/>
            <p:cNvSpPr/>
            <p:nvPr/>
          </p:nvSpPr>
          <p:spPr bwMode="auto">
            <a:xfrm>
              <a:off x="897" y="2954"/>
              <a:ext cx="26" cy="27"/>
            </a:xfrm>
            <a:custGeom>
              <a:avLst/>
              <a:gdLst>
                <a:gd name="T0" fmla="*/ 9 w 11"/>
                <a:gd name="T1" fmla="*/ 1 h 11"/>
                <a:gd name="T2" fmla="*/ 7 w 11"/>
                <a:gd name="T3" fmla="*/ 0 h 11"/>
                <a:gd name="T4" fmla="*/ 6 w 11"/>
                <a:gd name="T5" fmla="*/ 0 h 11"/>
                <a:gd name="T6" fmla="*/ 7 w 11"/>
                <a:gd name="T7" fmla="*/ 1 h 11"/>
                <a:gd name="T8" fmla="*/ 7 w 11"/>
                <a:gd name="T9" fmla="*/ 3 h 11"/>
                <a:gd name="T10" fmla="*/ 6 w 11"/>
                <a:gd name="T11" fmla="*/ 3 h 11"/>
                <a:gd name="T12" fmla="*/ 6 w 11"/>
                <a:gd name="T13" fmla="*/ 5 h 11"/>
                <a:gd name="T14" fmla="*/ 6 w 11"/>
                <a:gd name="T15" fmla="*/ 5 h 11"/>
                <a:gd name="T16" fmla="*/ 5 w 11"/>
                <a:gd name="T17" fmla="*/ 5 h 11"/>
                <a:gd name="T18" fmla="*/ 7 w 11"/>
                <a:gd name="T19" fmla="*/ 7 h 11"/>
                <a:gd name="T20" fmla="*/ 6 w 11"/>
                <a:gd name="T21" fmla="*/ 7 h 11"/>
                <a:gd name="T22" fmla="*/ 5 w 11"/>
                <a:gd name="T23" fmla="*/ 7 h 11"/>
                <a:gd name="T24" fmla="*/ 4 w 11"/>
                <a:gd name="T25" fmla="*/ 7 h 11"/>
                <a:gd name="T26" fmla="*/ 3 w 11"/>
                <a:gd name="T27" fmla="*/ 7 h 11"/>
                <a:gd name="T28" fmla="*/ 3 w 11"/>
                <a:gd name="T29" fmla="*/ 8 h 11"/>
                <a:gd name="T30" fmla="*/ 3 w 11"/>
                <a:gd name="T31" fmla="*/ 9 h 11"/>
                <a:gd name="T32" fmla="*/ 2 w 11"/>
                <a:gd name="T33" fmla="*/ 8 h 11"/>
                <a:gd name="T34" fmla="*/ 2 w 11"/>
                <a:gd name="T35" fmla="*/ 8 h 11"/>
                <a:gd name="T36" fmla="*/ 0 w 11"/>
                <a:gd name="T37" fmla="*/ 8 h 11"/>
                <a:gd name="T38" fmla="*/ 1 w 11"/>
                <a:gd name="T39" fmla="*/ 9 h 11"/>
                <a:gd name="T40" fmla="*/ 1 w 11"/>
                <a:gd name="T41" fmla="*/ 8 h 11"/>
                <a:gd name="T42" fmla="*/ 1 w 11"/>
                <a:gd name="T43" fmla="*/ 11 h 11"/>
                <a:gd name="T44" fmla="*/ 2 w 11"/>
                <a:gd name="T45" fmla="*/ 11 h 11"/>
                <a:gd name="T46" fmla="*/ 2 w 11"/>
                <a:gd name="T47" fmla="*/ 11 h 11"/>
                <a:gd name="T48" fmla="*/ 3 w 11"/>
                <a:gd name="T49" fmla="*/ 11 h 11"/>
                <a:gd name="T50" fmla="*/ 4 w 11"/>
                <a:gd name="T51" fmla="*/ 11 h 11"/>
                <a:gd name="T52" fmla="*/ 5 w 11"/>
                <a:gd name="T53" fmla="*/ 10 h 11"/>
                <a:gd name="T54" fmla="*/ 5 w 11"/>
                <a:gd name="T55" fmla="*/ 10 h 11"/>
                <a:gd name="T56" fmla="*/ 5 w 11"/>
                <a:gd name="T57" fmla="*/ 10 h 11"/>
                <a:gd name="T58" fmla="*/ 6 w 11"/>
                <a:gd name="T59" fmla="*/ 9 h 11"/>
                <a:gd name="T60" fmla="*/ 6 w 11"/>
                <a:gd name="T61" fmla="*/ 8 h 11"/>
                <a:gd name="T62" fmla="*/ 7 w 11"/>
                <a:gd name="T63" fmla="*/ 9 h 11"/>
                <a:gd name="T64" fmla="*/ 8 w 11"/>
                <a:gd name="T65" fmla="*/ 8 h 11"/>
                <a:gd name="T66" fmla="*/ 7 w 11"/>
                <a:gd name="T67" fmla="*/ 7 h 11"/>
                <a:gd name="T68" fmla="*/ 7 w 11"/>
                <a:gd name="T69" fmla="*/ 6 h 11"/>
                <a:gd name="T70" fmla="*/ 8 w 11"/>
                <a:gd name="T71" fmla="*/ 5 h 11"/>
                <a:gd name="T72" fmla="*/ 8 w 11"/>
                <a:gd name="T73" fmla="*/ 5 h 11"/>
                <a:gd name="T74" fmla="*/ 9 w 11"/>
                <a:gd name="T75" fmla="*/ 3 h 11"/>
                <a:gd name="T76" fmla="*/ 7 w 11"/>
                <a:gd name="T77" fmla="*/ 3 h 11"/>
                <a:gd name="T78" fmla="*/ 9 w 11"/>
                <a:gd name="T7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1">
                  <a:moveTo>
                    <a:pt x="10" y="2"/>
                  </a:moveTo>
                  <a:cubicBezTo>
                    <a:pt x="10" y="2"/>
                    <a:pt x="10" y="2"/>
                    <a:pt x="9" y="1"/>
                  </a:cubicBezTo>
                  <a:cubicBezTo>
                    <a:pt x="9" y="1"/>
                    <a:pt x="9" y="1"/>
                    <a:pt x="9" y="1"/>
                  </a:cubicBezTo>
                  <a:cubicBezTo>
                    <a:pt x="9" y="1"/>
                    <a:pt x="8" y="1"/>
                    <a:pt x="7" y="0"/>
                  </a:cubicBezTo>
                  <a:cubicBezTo>
                    <a:pt x="8" y="1"/>
                    <a:pt x="8" y="1"/>
                    <a:pt x="8" y="1"/>
                  </a:cubicBezTo>
                  <a:cubicBezTo>
                    <a:pt x="9" y="1"/>
                    <a:pt x="7" y="0"/>
                    <a:pt x="6" y="0"/>
                  </a:cubicBezTo>
                  <a:cubicBezTo>
                    <a:pt x="7" y="1"/>
                    <a:pt x="9" y="2"/>
                    <a:pt x="8" y="2"/>
                  </a:cubicBezTo>
                  <a:cubicBezTo>
                    <a:pt x="8" y="2"/>
                    <a:pt x="8" y="2"/>
                    <a:pt x="7" y="1"/>
                  </a:cubicBezTo>
                  <a:cubicBezTo>
                    <a:pt x="7" y="1"/>
                    <a:pt x="8" y="2"/>
                    <a:pt x="8" y="3"/>
                  </a:cubicBezTo>
                  <a:cubicBezTo>
                    <a:pt x="5" y="1"/>
                    <a:pt x="9" y="4"/>
                    <a:pt x="7" y="3"/>
                  </a:cubicBezTo>
                  <a:cubicBezTo>
                    <a:pt x="7" y="3"/>
                    <a:pt x="6" y="3"/>
                    <a:pt x="7" y="4"/>
                  </a:cubicBezTo>
                  <a:cubicBezTo>
                    <a:pt x="6" y="3"/>
                    <a:pt x="7" y="4"/>
                    <a:pt x="6" y="3"/>
                  </a:cubicBezTo>
                  <a:cubicBezTo>
                    <a:pt x="8" y="5"/>
                    <a:pt x="5" y="3"/>
                    <a:pt x="7" y="5"/>
                  </a:cubicBezTo>
                  <a:cubicBezTo>
                    <a:pt x="6" y="5"/>
                    <a:pt x="7" y="5"/>
                    <a:pt x="6" y="5"/>
                  </a:cubicBezTo>
                  <a:cubicBezTo>
                    <a:pt x="6" y="5"/>
                    <a:pt x="6" y="5"/>
                    <a:pt x="6" y="4"/>
                  </a:cubicBezTo>
                  <a:cubicBezTo>
                    <a:pt x="6" y="4"/>
                    <a:pt x="7" y="6"/>
                    <a:pt x="6" y="5"/>
                  </a:cubicBezTo>
                  <a:cubicBezTo>
                    <a:pt x="5" y="5"/>
                    <a:pt x="6" y="5"/>
                    <a:pt x="7" y="6"/>
                  </a:cubicBezTo>
                  <a:cubicBezTo>
                    <a:pt x="6" y="6"/>
                    <a:pt x="6" y="6"/>
                    <a:pt x="5" y="5"/>
                  </a:cubicBezTo>
                  <a:cubicBezTo>
                    <a:pt x="6" y="6"/>
                    <a:pt x="6" y="6"/>
                    <a:pt x="6" y="6"/>
                  </a:cubicBezTo>
                  <a:cubicBezTo>
                    <a:pt x="6" y="6"/>
                    <a:pt x="6" y="6"/>
                    <a:pt x="7" y="7"/>
                  </a:cubicBezTo>
                  <a:cubicBezTo>
                    <a:pt x="6" y="7"/>
                    <a:pt x="7" y="8"/>
                    <a:pt x="7" y="8"/>
                  </a:cubicBezTo>
                  <a:cubicBezTo>
                    <a:pt x="6" y="7"/>
                    <a:pt x="7" y="8"/>
                    <a:pt x="6" y="7"/>
                  </a:cubicBezTo>
                  <a:cubicBezTo>
                    <a:pt x="6" y="7"/>
                    <a:pt x="6" y="7"/>
                    <a:pt x="5" y="6"/>
                  </a:cubicBezTo>
                  <a:cubicBezTo>
                    <a:pt x="5" y="6"/>
                    <a:pt x="5" y="6"/>
                    <a:pt x="5" y="7"/>
                  </a:cubicBezTo>
                  <a:cubicBezTo>
                    <a:pt x="5" y="7"/>
                    <a:pt x="5" y="6"/>
                    <a:pt x="4" y="6"/>
                  </a:cubicBezTo>
                  <a:cubicBezTo>
                    <a:pt x="4" y="6"/>
                    <a:pt x="5" y="8"/>
                    <a:pt x="4" y="7"/>
                  </a:cubicBezTo>
                  <a:cubicBezTo>
                    <a:pt x="4" y="7"/>
                    <a:pt x="4" y="7"/>
                    <a:pt x="4" y="7"/>
                  </a:cubicBezTo>
                  <a:cubicBezTo>
                    <a:pt x="4" y="8"/>
                    <a:pt x="3" y="7"/>
                    <a:pt x="3" y="7"/>
                  </a:cubicBezTo>
                  <a:cubicBezTo>
                    <a:pt x="4" y="8"/>
                    <a:pt x="4" y="8"/>
                    <a:pt x="4" y="8"/>
                  </a:cubicBezTo>
                  <a:cubicBezTo>
                    <a:pt x="3" y="6"/>
                    <a:pt x="4" y="9"/>
                    <a:pt x="3" y="8"/>
                  </a:cubicBezTo>
                  <a:cubicBezTo>
                    <a:pt x="3" y="9"/>
                    <a:pt x="3" y="10"/>
                    <a:pt x="3" y="10"/>
                  </a:cubicBezTo>
                  <a:cubicBezTo>
                    <a:pt x="3" y="9"/>
                    <a:pt x="3" y="9"/>
                    <a:pt x="3" y="9"/>
                  </a:cubicBezTo>
                  <a:cubicBezTo>
                    <a:pt x="3" y="10"/>
                    <a:pt x="3" y="8"/>
                    <a:pt x="3" y="7"/>
                  </a:cubicBezTo>
                  <a:cubicBezTo>
                    <a:pt x="3" y="8"/>
                    <a:pt x="2" y="7"/>
                    <a:pt x="2" y="8"/>
                  </a:cubicBezTo>
                  <a:cubicBezTo>
                    <a:pt x="2" y="7"/>
                    <a:pt x="2" y="7"/>
                    <a:pt x="2" y="7"/>
                  </a:cubicBezTo>
                  <a:cubicBezTo>
                    <a:pt x="2" y="7"/>
                    <a:pt x="2" y="9"/>
                    <a:pt x="2" y="8"/>
                  </a:cubicBezTo>
                  <a:cubicBezTo>
                    <a:pt x="2" y="8"/>
                    <a:pt x="2" y="8"/>
                    <a:pt x="2" y="8"/>
                  </a:cubicBezTo>
                  <a:cubicBezTo>
                    <a:pt x="1" y="8"/>
                    <a:pt x="1" y="6"/>
                    <a:pt x="0" y="8"/>
                  </a:cubicBezTo>
                  <a:cubicBezTo>
                    <a:pt x="0" y="9"/>
                    <a:pt x="0" y="10"/>
                    <a:pt x="0" y="11"/>
                  </a:cubicBezTo>
                  <a:cubicBezTo>
                    <a:pt x="0" y="10"/>
                    <a:pt x="1" y="9"/>
                    <a:pt x="1" y="9"/>
                  </a:cubicBezTo>
                  <a:cubicBezTo>
                    <a:pt x="1" y="10"/>
                    <a:pt x="1" y="10"/>
                    <a:pt x="1" y="10"/>
                  </a:cubicBezTo>
                  <a:cubicBezTo>
                    <a:pt x="1" y="9"/>
                    <a:pt x="1" y="8"/>
                    <a:pt x="1" y="8"/>
                  </a:cubicBezTo>
                  <a:cubicBezTo>
                    <a:pt x="1" y="7"/>
                    <a:pt x="1" y="9"/>
                    <a:pt x="1" y="8"/>
                  </a:cubicBezTo>
                  <a:cubicBezTo>
                    <a:pt x="1" y="9"/>
                    <a:pt x="1" y="10"/>
                    <a:pt x="1" y="11"/>
                  </a:cubicBezTo>
                  <a:cubicBezTo>
                    <a:pt x="2" y="10"/>
                    <a:pt x="2" y="10"/>
                    <a:pt x="2" y="10"/>
                  </a:cubicBezTo>
                  <a:cubicBezTo>
                    <a:pt x="1" y="11"/>
                    <a:pt x="2" y="10"/>
                    <a:pt x="2" y="11"/>
                  </a:cubicBezTo>
                  <a:cubicBezTo>
                    <a:pt x="2" y="9"/>
                    <a:pt x="2" y="11"/>
                    <a:pt x="3" y="11"/>
                  </a:cubicBezTo>
                  <a:cubicBezTo>
                    <a:pt x="2" y="11"/>
                    <a:pt x="2" y="11"/>
                    <a:pt x="2" y="11"/>
                  </a:cubicBezTo>
                  <a:cubicBezTo>
                    <a:pt x="2" y="10"/>
                    <a:pt x="3" y="10"/>
                    <a:pt x="3" y="10"/>
                  </a:cubicBezTo>
                  <a:cubicBezTo>
                    <a:pt x="3" y="11"/>
                    <a:pt x="3" y="10"/>
                    <a:pt x="3" y="11"/>
                  </a:cubicBezTo>
                  <a:cubicBezTo>
                    <a:pt x="3" y="10"/>
                    <a:pt x="3" y="9"/>
                    <a:pt x="3" y="9"/>
                  </a:cubicBezTo>
                  <a:cubicBezTo>
                    <a:pt x="4" y="10"/>
                    <a:pt x="4" y="10"/>
                    <a:pt x="4" y="11"/>
                  </a:cubicBezTo>
                  <a:cubicBezTo>
                    <a:pt x="4" y="9"/>
                    <a:pt x="5" y="10"/>
                    <a:pt x="5" y="9"/>
                  </a:cubicBezTo>
                  <a:cubicBezTo>
                    <a:pt x="5" y="9"/>
                    <a:pt x="5" y="9"/>
                    <a:pt x="5" y="10"/>
                  </a:cubicBezTo>
                  <a:cubicBezTo>
                    <a:pt x="5" y="10"/>
                    <a:pt x="5" y="10"/>
                    <a:pt x="5" y="10"/>
                  </a:cubicBezTo>
                  <a:cubicBezTo>
                    <a:pt x="5" y="10"/>
                    <a:pt x="5" y="10"/>
                    <a:pt x="5" y="10"/>
                  </a:cubicBezTo>
                  <a:cubicBezTo>
                    <a:pt x="5" y="10"/>
                    <a:pt x="5" y="10"/>
                    <a:pt x="5" y="10"/>
                  </a:cubicBezTo>
                  <a:cubicBezTo>
                    <a:pt x="5" y="10"/>
                    <a:pt x="5" y="9"/>
                    <a:pt x="5" y="10"/>
                  </a:cubicBezTo>
                  <a:cubicBezTo>
                    <a:pt x="6" y="10"/>
                    <a:pt x="6" y="10"/>
                    <a:pt x="6" y="10"/>
                  </a:cubicBezTo>
                  <a:cubicBezTo>
                    <a:pt x="6" y="10"/>
                    <a:pt x="5" y="8"/>
                    <a:pt x="6" y="9"/>
                  </a:cubicBezTo>
                  <a:cubicBezTo>
                    <a:pt x="6" y="8"/>
                    <a:pt x="6" y="8"/>
                    <a:pt x="5" y="7"/>
                  </a:cubicBezTo>
                  <a:cubicBezTo>
                    <a:pt x="5" y="7"/>
                    <a:pt x="6" y="8"/>
                    <a:pt x="6" y="8"/>
                  </a:cubicBezTo>
                  <a:cubicBezTo>
                    <a:pt x="5" y="7"/>
                    <a:pt x="7" y="8"/>
                    <a:pt x="6" y="7"/>
                  </a:cubicBezTo>
                  <a:cubicBezTo>
                    <a:pt x="7" y="9"/>
                    <a:pt x="6" y="8"/>
                    <a:pt x="7" y="9"/>
                  </a:cubicBezTo>
                  <a:cubicBezTo>
                    <a:pt x="8" y="9"/>
                    <a:pt x="7" y="8"/>
                    <a:pt x="7" y="8"/>
                  </a:cubicBezTo>
                  <a:cubicBezTo>
                    <a:pt x="8" y="8"/>
                    <a:pt x="8" y="8"/>
                    <a:pt x="8" y="8"/>
                  </a:cubicBezTo>
                  <a:cubicBezTo>
                    <a:pt x="8" y="8"/>
                    <a:pt x="7" y="7"/>
                    <a:pt x="8" y="8"/>
                  </a:cubicBezTo>
                  <a:cubicBezTo>
                    <a:pt x="7" y="7"/>
                    <a:pt x="7" y="7"/>
                    <a:pt x="7" y="7"/>
                  </a:cubicBezTo>
                  <a:cubicBezTo>
                    <a:pt x="8" y="7"/>
                    <a:pt x="8" y="7"/>
                    <a:pt x="8" y="7"/>
                  </a:cubicBezTo>
                  <a:cubicBezTo>
                    <a:pt x="7" y="6"/>
                    <a:pt x="7" y="6"/>
                    <a:pt x="7" y="6"/>
                  </a:cubicBezTo>
                  <a:cubicBezTo>
                    <a:pt x="9" y="7"/>
                    <a:pt x="8" y="6"/>
                    <a:pt x="7" y="5"/>
                  </a:cubicBezTo>
                  <a:cubicBezTo>
                    <a:pt x="7" y="4"/>
                    <a:pt x="7" y="5"/>
                    <a:pt x="8" y="5"/>
                  </a:cubicBezTo>
                  <a:cubicBezTo>
                    <a:pt x="8" y="5"/>
                    <a:pt x="8" y="5"/>
                    <a:pt x="8" y="5"/>
                  </a:cubicBezTo>
                  <a:cubicBezTo>
                    <a:pt x="8" y="5"/>
                    <a:pt x="9" y="5"/>
                    <a:pt x="8" y="5"/>
                  </a:cubicBezTo>
                  <a:cubicBezTo>
                    <a:pt x="8" y="4"/>
                    <a:pt x="9" y="5"/>
                    <a:pt x="9" y="5"/>
                  </a:cubicBezTo>
                  <a:cubicBezTo>
                    <a:pt x="8" y="4"/>
                    <a:pt x="11" y="5"/>
                    <a:pt x="9" y="3"/>
                  </a:cubicBezTo>
                  <a:cubicBezTo>
                    <a:pt x="9" y="3"/>
                    <a:pt x="8" y="3"/>
                    <a:pt x="8" y="4"/>
                  </a:cubicBezTo>
                  <a:cubicBezTo>
                    <a:pt x="8" y="3"/>
                    <a:pt x="7" y="3"/>
                    <a:pt x="7" y="3"/>
                  </a:cubicBezTo>
                  <a:cubicBezTo>
                    <a:pt x="7" y="3"/>
                    <a:pt x="8" y="3"/>
                    <a:pt x="8" y="3"/>
                  </a:cubicBezTo>
                  <a:cubicBezTo>
                    <a:pt x="9" y="4"/>
                    <a:pt x="9" y="4"/>
                    <a:pt x="9" y="4"/>
                  </a:cubicBezTo>
                  <a:cubicBezTo>
                    <a:pt x="11" y="4"/>
                    <a:pt x="7" y="2"/>
                    <a:pt x="1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5" name="Freeform 2319"/>
            <p:cNvSpPr/>
            <p:nvPr/>
          </p:nvSpPr>
          <p:spPr bwMode="auto">
            <a:xfrm>
              <a:off x="916" y="2969"/>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6" name="Rectangle 2320"/>
            <p:cNvSpPr>
              <a:spLocks noChangeArrowheads="1"/>
            </p:cNvSpPr>
            <p:nvPr/>
          </p:nvSpPr>
          <p:spPr bwMode="auto">
            <a:xfrm>
              <a:off x="916" y="2966"/>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57" name="Freeform 2321"/>
            <p:cNvSpPr/>
            <p:nvPr/>
          </p:nvSpPr>
          <p:spPr bwMode="auto">
            <a:xfrm>
              <a:off x="921" y="2957"/>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8" name="Freeform 2322"/>
            <p:cNvSpPr/>
            <p:nvPr/>
          </p:nvSpPr>
          <p:spPr bwMode="auto">
            <a:xfrm>
              <a:off x="918" y="2957"/>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9" name="Freeform 2323"/>
            <p:cNvSpPr/>
            <p:nvPr/>
          </p:nvSpPr>
          <p:spPr bwMode="auto">
            <a:xfrm>
              <a:off x="909" y="2940"/>
              <a:ext cx="14" cy="17"/>
            </a:xfrm>
            <a:custGeom>
              <a:avLst/>
              <a:gdLst>
                <a:gd name="T0" fmla="*/ 4 w 6"/>
                <a:gd name="T1" fmla="*/ 1 h 7"/>
                <a:gd name="T2" fmla="*/ 3 w 6"/>
                <a:gd name="T3" fmla="*/ 1 h 7"/>
                <a:gd name="T4" fmla="*/ 4 w 6"/>
                <a:gd name="T5" fmla="*/ 1 h 7"/>
                <a:gd name="T6" fmla="*/ 2 w 6"/>
                <a:gd name="T7" fmla="*/ 1 h 7"/>
                <a:gd name="T8" fmla="*/ 3 w 6"/>
                <a:gd name="T9" fmla="*/ 3 h 7"/>
                <a:gd name="T10" fmla="*/ 2 w 6"/>
                <a:gd name="T11" fmla="*/ 3 h 7"/>
                <a:gd name="T12" fmla="*/ 3 w 6"/>
                <a:gd name="T13" fmla="*/ 4 h 7"/>
                <a:gd name="T14" fmla="*/ 2 w 6"/>
                <a:gd name="T15" fmla="*/ 4 h 7"/>
                <a:gd name="T16" fmla="*/ 2 w 6"/>
                <a:gd name="T17" fmla="*/ 5 h 7"/>
                <a:gd name="T18" fmla="*/ 3 w 6"/>
                <a:gd name="T19" fmla="*/ 5 h 7"/>
                <a:gd name="T20" fmla="*/ 3 w 6"/>
                <a:gd name="T21" fmla="*/ 5 h 7"/>
                <a:gd name="T22" fmla="*/ 3 w 6"/>
                <a:gd name="T23" fmla="*/ 5 h 7"/>
                <a:gd name="T24" fmla="*/ 3 w 6"/>
                <a:gd name="T25" fmla="*/ 5 h 7"/>
                <a:gd name="T26" fmla="*/ 3 w 6"/>
                <a:gd name="T27" fmla="*/ 5 h 7"/>
                <a:gd name="T28" fmla="*/ 3 w 6"/>
                <a:gd name="T29" fmla="*/ 6 h 7"/>
                <a:gd name="T30" fmla="*/ 2 w 6"/>
                <a:gd name="T31" fmla="*/ 5 h 7"/>
                <a:gd name="T32" fmla="*/ 3 w 6"/>
                <a:gd name="T33" fmla="*/ 7 h 7"/>
                <a:gd name="T34" fmla="*/ 4 w 6"/>
                <a:gd name="T35" fmla="*/ 7 h 7"/>
                <a:gd name="T36" fmla="*/ 4 w 6"/>
                <a:gd name="T37" fmla="*/ 6 h 7"/>
                <a:gd name="T38" fmla="*/ 4 w 6"/>
                <a:gd name="T39" fmla="*/ 6 h 7"/>
                <a:gd name="T40" fmla="*/ 3 w 6"/>
                <a:gd name="T41" fmla="*/ 5 h 7"/>
                <a:gd name="T42" fmla="*/ 5 w 6"/>
                <a:gd name="T43" fmla="*/ 6 h 7"/>
                <a:gd name="T44" fmla="*/ 6 w 6"/>
                <a:gd name="T45" fmla="*/ 6 h 7"/>
                <a:gd name="T46" fmla="*/ 6 w 6"/>
                <a:gd name="T47" fmla="*/ 6 h 7"/>
                <a:gd name="T48" fmla="*/ 5 w 6"/>
                <a:gd name="T49" fmla="*/ 5 h 7"/>
                <a:gd name="T50" fmla="*/ 5 w 6"/>
                <a:gd name="T51" fmla="*/ 5 h 7"/>
                <a:gd name="T52" fmla="*/ 3 w 6"/>
                <a:gd name="T53" fmla="*/ 5 h 7"/>
                <a:gd name="T54" fmla="*/ 3 w 6"/>
                <a:gd name="T55" fmla="*/ 5 h 7"/>
                <a:gd name="T56" fmla="*/ 4 w 6"/>
                <a:gd name="T57" fmla="*/ 5 h 7"/>
                <a:gd name="T58" fmla="*/ 4 w 6"/>
                <a:gd name="T59" fmla="*/ 5 h 7"/>
                <a:gd name="T60" fmla="*/ 5 w 6"/>
                <a:gd name="T61" fmla="*/ 5 h 7"/>
                <a:gd name="T62" fmla="*/ 4 w 6"/>
                <a:gd name="T63" fmla="*/ 4 h 7"/>
                <a:gd name="T64" fmla="*/ 4 w 6"/>
                <a:gd name="T65" fmla="*/ 3 h 7"/>
                <a:gd name="T66" fmla="*/ 5 w 6"/>
                <a:gd name="T67" fmla="*/ 4 h 7"/>
                <a:gd name="T68" fmla="*/ 4 w 6"/>
                <a:gd name="T69" fmla="*/ 3 h 7"/>
                <a:gd name="T70" fmla="*/ 5 w 6"/>
                <a:gd name="T71" fmla="*/ 2 h 7"/>
                <a:gd name="T72" fmla="*/ 4 w 6"/>
                <a:gd name="T73" fmla="*/ 2 h 7"/>
                <a:gd name="T74" fmla="*/ 4 w 6"/>
                <a:gd name="T75" fmla="*/ 2 h 7"/>
                <a:gd name="T76" fmla="*/ 4 w 6"/>
                <a:gd name="T77" fmla="*/ 2 h 7"/>
                <a:gd name="T78" fmla="*/ 3 w 6"/>
                <a:gd name="T79" fmla="*/ 1 h 7"/>
                <a:gd name="T80" fmla="*/ 4 w 6"/>
                <a:gd name="T8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7">
                  <a:moveTo>
                    <a:pt x="4" y="1"/>
                  </a:moveTo>
                  <a:cubicBezTo>
                    <a:pt x="3" y="1"/>
                    <a:pt x="3" y="1"/>
                    <a:pt x="3" y="1"/>
                  </a:cubicBezTo>
                  <a:cubicBezTo>
                    <a:pt x="4" y="1"/>
                    <a:pt x="3" y="1"/>
                    <a:pt x="4" y="1"/>
                  </a:cubicBezTo>
                  <a:cubicBezTo>
                    <a:pt x="3" y="1"/>
                    <a:pt x="4" y="0"/>
                    <a:pt x="2" y="1"/>
                  </a:cubicBezTo>
                  <a:cubicBezTo>
                    <a:pt x="3" y="1"/>
                    <a:pt x="2" y="2"/>
                    <a:pt x="3" y="3"/>
                  </a:cubicBezTo>
                  <a:cubicBezTo>
                    <a:pt x="2" y="3"/>
                    <a:pt x="2" y="3"/>
                    <a:pt x="2" y="3"/>
                  </a:cubicBezTo>
                  <a:cubicBezTo>
                    <a:pt x="4" y="4"/>
                    <a:pt x="0" y="3"/>
                    <a:pt x="3" y="4"/>
                  </a:cubicBezTo>
                  <a:cubicBezTo>
                    <a:pt x="2" y="4"/>
                    <a:pt x="2" y="4"/>
                    <a:pt x="2" y="4"/>
                  </a:cubicBezTo>
                  <a:cubicBezTo>
                    <a:pt x="1" y="4"/>
                    <a:pt x="4" y="5"/>
                    <a:pt x="2" y="5"/>
                  </a:cubicBezTo>
                  <a:cubicBezTo>
                    <a:pt x="3" y="5"/>
                    <a:pt x="3" y="5"/>
                    <a:pt x="3" y="5"/>
                  </a:cubicBezTo>
                  <a:cubicBezTo>
                    <a:pt x="3" y="5"/>
                    <a:pt x="3" y="5"/>
                    <a:pt x="3" y="5"/>
                  </a:cubicBezTo>
                  <a:cubicBezTo>
                    <a:pt x="3" y="5"/>
                    <a:pt x="3" y="5"/>
                    <a:pt x="3" y="5"/>
                  </a:cubicBezTo>
                  <a:cubicBezTo>
                    <a:pt x="3" y="5"/>
                    <a:pt x="3" y="5"/>
                    <a:pt x="3" y="5"/>
                  </a:cubicBezTo>
                  <a:cubicBezTo>
                    <a:pt x="2" y="5"/>
                    <a:pt x="3" y="5"/>
                    <a:pt x="3" y="5"/>
                  </a:cubicBezTo>
                  <a:cubicBezTo>
                    <a:pt x="2" y="5"/>
                    <a:pt x="3" y="5"/>
                    <a:pt x="3" y="6"/>
                  </a:cubicBezTo>
                  <a:cubicBezTo>
                    <a:pt x="3" y="6"/>
                    <a:pt x="2" y="5"/>
                    <a:pt x="2" y="5"/>
                  </a:cubicBezTo>
                  <a:cubicBezTo>
                    <a:pt x="3" y="6"/>
                    <a:pt x="1" y="5"/>
                    <a:pt x="3" y="7"/>
                  </a:cubicBezTo>
                  <a:cubicBezTo>
                    <a:pt x="4" y="7"/>
                    <a:pt x="4" y="7"/>
                    <a:pt x="4" y="7"/>
                  </a:cubicBezTo>
                  <a:cubicBezTo>
                    <a:pt x="5" y="7"/>
                    <a:pt x="4" y="6"/>
                    <a:pt x="4" y="6"/>
                  </a:cubicBezTo>
                  <a:cubicBezTo>
                    <a:pt x="4" y="6"/>
                    <a:pt x="4" y="6"/>
                    <a:pt x="4" y="6"/>
                  </a:cubicBezTo>
                  <a:cubicBezTo>
                    <a:pt x="1" y="5"/>
                    <a:pt x="4" y="6"/>
                    <a:pt x="3" y="5"/>
                  </a:cubicBezTo>
                  <a:cubicBezTo>
                    <a:pt x="4" y="6"/>
                    <a:pt x="4" y="6"/>
                    <a:pt x="5" y="6"/>
                  </a:cubicBezTo>
                  <a:cubicBezTo>
                    <a:pt x="6" y="6"/>
                    <a:pt x="3" y="5"/>
                    <a:pt x="6" y="6"/>
                  </a:cubicBezTo>
                  <a:cubicBezTo>
                    <a:pt x="6" y="6"/>
                    <a:pt x="6" y="6"/>
                    <a:pt x="6" y="6"/>
                  </a:cubicBezTo>
                  <a:cubicBezTo>
                    <a:pt x="6" y="6"/>
                    <a:pt x="6" y="5"/>
                    <a:pt x="5" y="5"/>
                  </a:cubicBezTo>
                  <a:cubicBezTo>
                    <a:pt x="5" y="5"/>
                    <a:pt x="5" y="5"/>
                    <a:pt x="5" y="5"/>
                  </a:cubicBezTo>
                  <a:cubicBezTo>
                    <a:pt x="4" y="5"/>
                    <a:pt x="4" y="5"/>
                    <a:pt x="3" y="5"/>
                  </a:cubicBezTo>
                  <a:cubicBezTo>
                    <a:pt x="4" y="5"/>
                    <a:pt x="3" y="5"/>
                    <a:pt x="3" y="5"/>
                  </a:cubicBezTo>
                  <a:cubicBezTo>
                    <a:pt x="4" y="5"/>
                    <a:pt x="4" y="5"/>
                    <a:pt x="4" y="5"/>
                  </a:cubicBezTo>
                  <a:cubicBezTo>
                    <a:pt x="4" y="5"/>
                    <a:pt x="4" y="5"/>
                    <a:pt x="4" y="5"/>
                  </a:cubicBezTo>
                  <a:cubicBezTo>
                    <a:pt x="4" y="5"/>
                    <a:pt x="5" y="5"/>
                    <a:pt x="5" y="5"/>
                  </a:cubicBezTo>
                  <a:cubicBezTo>
                    <a:pt x="5" y="5"/>
                    <a:pt x="5" y="5"/>
                    <a:pt x="4" y="4"/>
                  </a:cubicBezTo>
                  <a:cubicBezTo>
                    <a:pt x="5" y="5"/>
                    <a:pt x="5" y="4"/>
                    <a:pt x="4" y="3"/>
                  </a:cubicBezTo>
                  <a:cubicBezTo>
                    <a:pt x="4" y="3"/>
                    <a:pt x="5" y="3"/>
                    <a:pt x="5" y="4"/>
                  </a:cubicBezTo>
                  <a:cubicBezTo>
                    <a:pt x="5" y="4"/>
                    <a:pt x="5" y="3"/>
                    <a:pt x="4" y="3"/>
                  </a:cubicBezTo>
                  <a:cubicBezTo>
                    <a:pt x="3" y="3"/>
                    <a:pt x="4" y="3"/>
                    <a:pt x="5" y="2"/>
                  </a:cubicBezTo>
                  <a:cubicBezTo>
                    <a:pt x="4" y="2"/>
                    <a:pt x="4" y="2"/>
                    <a:pt x="4" y="2"/>
                  </a:cubicBezTo>
                  <a:cubicBezTo>
                    <a:pt x="3" y="2"/>
                    <a:pt x="5" y="2"/>
                    <a:pt x="4" y="2"/>
                  </a:cubicBezTo>
                  <a:cubicBezTo>
                    <a:pt x="4" y="2"/>
                    <a:pt x="4" y="2"/>
                    <a:pt x="4" y="2"/>
                  </a:cubicBezTo>
                  <a:cubicBezTo>
                    <a:pt x="4" y="2"/>
                    <a:pt x="2" y="1"/>
                    <a:pt x="3" y="1"/>
                  </a:cubicBezTo>
                  <a:cubicBezTo>
                    <a:pt x="3" y="1"/>
                    <a:pt x="3" y="1"/>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0" name="Freeform 2324"/>
            <p:cNvSpPr/>
            <p:nvPr/>
          </p:nvSpPr>
          <p:spPr bwMode="auto">
            <a:xfrm>
              <a:off x="914" y="2940"/>
              <a:ext cx="4" cy="3"/>
            </a:xfrm>
            <a:custGeom>
              <a:avLst/>
              <a:gdLst>
                <a:gd name="T0" fmla="*/ 1 w 2"/>
                <a:gd name="T1" fmla="*/ 0 h 1"/>
                <a:gd name="T2" fmla="*/ 2 w 2"/>
                <a:gd name="T3" fmla="*/ 0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0"/>
                    <a:pt x="2" y="0"/>
                    <a:pt x="2" y="0"/>
                  </a:cubicBezTo>
                  <a:cubicBezTo>
                    <a:pt x="2" y="0"/>
                    <a:pt x="1" y="0"/>
                    <a:pt x="0" y="0"/>
                  </a:cubicBezTo>
                  <a:cubicBezTo>
                    <a:pt x="0" y="0"/>
                    <a:pt x="0" y="1"/>
                    <a:pt x="0" y="0"/>
                  </a:cubicBezTo>
                  <a:cubicBezTo>
                    <a:pt x="0"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1" name="Freeform 2325"/>
            <p:cNvSpPr/>
            <p:nvPr/>
          </p:nvSpPr>
          <p:spPr bwMode="auto">
            <a:xfrm>
              <a:off x="909" y="2935"/>
              <a:ext cx="12" cy="5"/>
            </a:xfrm>
            <a:custGeom>
              <a:avLst/>
              <a:gdLst>
                <a:gd name="T0" fmla="*/ 2 w 5"/>
                <a:gd name="T1" fmla="*/ 1 h 2"/>
                <a:gd name="T2" fmla="*/ 1 w 5"/>
                <a:gd name="T3" fmla="*/ 1 h 2"/>
                <a:gd name="T4" fmla="*/ 1 w 5"/>
                <a:gd name="T5" fmla="*/ 2 h 2"/>
                <a:gd name="T6" fmla="*/ 3 w 5"/>
                <a:gd name="T7" fmla="*/ 2 h 2"/>
                <a:gd name="T8" fmla="*/ 2 w 5"/>
                <a:gd name="T9" fmla="*/ 2 h 2"/>
                <a:gd name="T10" fmla="*/ 3 w 5"/>
                <a:gd name="T11" fmla="*/ 2 h 2"/>
                <a:gd name="T12" fmla="*/ 3 w 5"/>
                <a:gd name="T13" fmla="*/ 2 h 2"/>
                <a:gd name="T14" fmla="*/ 3 w 5"/>
                <a:gd name="T15" fmla="*/ 2 h 2"/>
                <a:gd name="T16" fmla="*/ 3 w 5"/>
                <a:gd name="T17" fmla="*/ 2 h 2"/>
                <a:gd name="T18" fmla="*/ 4 w 5"/>
                <a:gd name="T19" fmla="*/ 2 h 2"/>
                <a:gd name="T20" fmla="*/ 2 w 5"/>
                <a:gd name="T21" fmla="*/ 2 h 2"/>
                <a:gd name="T22" fmla="*/ 3 w 5"/>
                <a:gd name="T23" fmla="*/ 1 h 2"/>
                <a:gd name="T24" fmla="*/ 4 w 5"/>
                <a:gd name="T25" fmla="*/ 1 h 2"/>
                <a:gd name="T26" fmla="*/ 3 w 5"/>
                <a:gd name="T27" fmla="*/ 1 h 2"/>
                <a:gd name="T28" fmla="*/ 2 w 5"/>
                <a:gd name="T29" fmla="*/ 1 h 2"/>
                <a:gd name="T30" fmla="*/ 4 w 5"/>
                <a:gd name="T31" fmla="*/ 1 h 2"/>
                <a:gd name="T32" fmla="*/ 3 w 5"/>
                <a:gd name="T33" fmla="*/ 0 h 2"/>
                <a:gd name="T34" fmla="*/ 1 w 5"/>
                <a:gd name="T35" fmla="*/ 0 h 2"/>
                <a:gd name="T36" fmla="*/ 2 w 5"/>
                <a:gd name="T37" fmla="*/ 0 h 2"/>
                <a:gd name="T38" fmla="*/ 3 w 5"/>
                <a:gd name="T39" fmla="*/ 0 h 2"/>
                <a:gd name="T40" fmla="*/ 1 w 5"/>
                <a:gd name="T41" fmla="*/ 1 h 2"/>
                <a:gd name="T42" fmla="*/ 2 w 5"/>
                <a:gd name="T4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2">
                  <a:moveTo>
                    <a:pt x="2" y="1"/>
                  </a:moveTo>
                  <a:cubicBezTo>
                    <a:pt x="1" y="1"/>
                    <a:pt x="1" y="1"/>
                    <a:pt x="1" y="1"/>
                  </a:cubicBezTo>
                  <a:cubicBezTo>
                    <a:pt x="1" y="1"/>
                    <a:pt x="2" y="2"/>
                    <a:pt x="1" y="2"/>
                  </a:cubicBezTo>
                  <a:cubicBezTo>
                    <a:pt x="1" y="2"/>
                    <a:pt x="2" y="2"/>
                    <a:pt x="3" y="2"/>
                  </a:cubicBezTo>
                  <a:cubicBezTo>
                    <a:pt x="2" y="2"/>
                    <a:pt x="2" y="2"/>
                    <a:pt x="2" y="2"/>
                  </a:cubicBezTo>
                  <a:cubicBezTo>
                    <a:pt x="2" y="2"/>
                    <a:pt x="1" y="2"/>
                    <a:pt x="3" y="2"/>
                  </a:cubicBezTo>
                  <a:cubicBezTo>
                    <a:pt x="3" y="2"/>
                    <a:pt x="2" y="2"/>
                    <a:pt x="3" y="2"/>
                  </a:cubicBezTo>
                  <a:cubicBezTo>
                    <a:pt x="3" y="2"/>
                    <a:pt x="3" y="2"/>
                    <a:pt x="3" y="2"/>
                  </a:cubicBezTo>
                  <a:cubicBezTo>
                    <a:pt x="3" y="2"/>
                    <a:pt x="3" y="2"/>
                    <a:pt x="3" y="2"/>
                  </a:cubicBezTo>
                  <a:cubicBezTo>
                    <a:pt x="4" y="2"/>
                    <a:pt x="4" y="2"/>
                    <a:pt x="4" y="2"/>
                  </a:cubicBezTo>
                  <a:cubicBezTo>
                    <a:pt x="5" y="2"/>
                    <a:pt x="1" y="2"/>
                    <a:pt x="2" y="2"/>
                  </a:cubicBezTo>
                  <a:cubicBezTo>
                    <a:pt x="3" y="1"/>
                    <a:pt x="3" y="1"/>
                    <a:pt x="3" y="1"/>
                  </a:cubicBezTo>
                  <a:cubicBezTo>
                    <a:pt x="4" y="1"/>
                    <a:pt x="3" y="1"/>
                    <a:pt x="4" y="1"/>
                  </a:cubicBezTo>
                  <a:cubicBezTo>
                    <a:pt x="4" y="1"/>
                    <a:pt x="3" y="1"/>
                    <a:pt x="3" y="1"/>
                  </a:cubicBezTo>
                  <a:cubicBezTo>
                    <a:pt x="3" y="1"/>
                    <a:pt x="3" y="1"/>
                    <a:pt x="2" y="1"/>
                  </a:cubicBezTo>
                  <a:cubicBezTo>
                    <a:pt x="1" y="1"/>
                    <a:pt x="3" y="1"/>
                    <a:pt x="4" y="1"/>
                  </a:cubicBezTo>
                  <a:cubicBezTo>
                    <a:pt x="3" y="1"/>
                    <a:pt x="2" y="1"/>
                    <a:pt x="3" y="0"/>
                  </a:cubicBezTo>
                  <a:cubicBezTo>
                    <a:pt x="2" y="0"/>
                    <a:pt x="1" y="1"/>
                    <a:pt x="1" y="0"/>
                  </a:cubicBezTo>
                  <a:cubicBezTo>
                    <a:pt x="2" y="0"/>
                    <a:pt x="2" y="0"/>
                    <a:pt x="2" y="0"/>
                  </a:cubicBezTo>
                  <a:cubicBezTo>
                    <a:pt x="3" y="0"/>
                    <a:pt x="3" y="0"/>
                    <a:pt x="3" y="0"/>
                  </a:cubicBezTo>
                  <a:cubicBezTo>
                    <a:pt x="2" y="0"/>
                    <a:pt x="1" y="0"/>
                    <a:pt x="1" y="1"/>
                  </a:cubicBezTo>
                  <a:cubicBezTo>
                    <a:pt x="0" y="1"/>
                    <a:pt x="2" y="0"/>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2" name="Rectangle 2326"/>
            <p:cNvSpPr>
              <a:spLocks noChangeArrowheads="1"/>
            </p:cNvSpPr>
            <p:nvPr/>
          </p:nvSpPr>
          <p:spPr bwMode="auto">
            <a:xfrm>
              <a:off x="911" y="293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63" name="Freeform 2327"/>
            <p:cNvSpPr/>
            <p:nvPr/>
          </p:nvSpPr>
          <p:spPr bwMode="auto">
            <a:xfrm>
              <a:off x="883" y="3104"/>
              <a:ext cx="2" cy="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4" name="Freeform 2328"/>
            <p:cNvSpPr/>
            <p:nvPr/>
          </p:nvSpPr>
          <p:spPr bwMode="auto">
            <a:xfrm>
              <a:off x="883" y="3104"/>
              <a:ext cx="7" cy="8"/>
            </a:xfrm>
            <a:custGeom>
              <a:avLst/>
              <a:gdLst>
                <a:gd name="T0" fmla="*/ 3 w 3"/>
                <a:gd name="T1" fmla="*/ 3 h 3"/>
                <a:gd name="T2" fmla="*/ 3 w 3"/>
                <a:gd name="T3" fmla="*/ 3 h 3"/>
                <a:gd name="T4" fmla="*/ 0 w 3"/>
                <a:gd name="T5" fmla="*/ 0 h 3"/>
                <a:gd name="T6" fmla="*/ 2 w 3"/>
                <a:gd name="T7" fmla="*/ 2 h 3"/>
                <a:gd name="T8" fmla="*/ 1 w 3"/>
                <a:gd name="T9" fmla="*/ 1 h 3"/>
                <a:gd name="T10" fmla="*/ 2 w 3"/>
                <a:gd name="T11" fmla="*/ 2 h 3"/>
                <a:gd name="T12" fmla="*/ 2 w 3"/>
                <a:gd name="T13" fmla="*/ 2 h 3"/>
                <a:gd name="T14" fmla="*/ 3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3"/>
                  </a:moveTo>
                  <a:cubicBezTo>
                    <a:pt x="3" y="3"/>
                    <a:pt x="3" y="3"/>
                    <a:pt x="3" y="3"/>
                  </a:cubicBezTo>
                  <a:cubicBezTo>
                    <a:pt x="1" y="1"/>
                    <a:pt x="2" y="1"/>
                    <a:pt x="0" y="0"/>
                  </a:cubicBezTo>
                  <a:cubicBezTo>
                    <a:pt x="1" y="0"/>
                    <a:pt x="1" y="1"/>
                    <a:pt x="2" y="2"/>
                  </a:cubicBezTo>
                  <a:cubicBezTo>
                    <a:pt x="2" y="2"/>
                    <a:pt x="1" y="1"/>
                    <a:pt x="1" y="1"/>
                  </a:cubicBezTo>
                  <a:cubicBezTo>
                    <a:pt x="2" y="2"/>
                    <a:pt x="2" y="2"/>
                    <a:pt x="2" y="2"/>
                  </a:cubicBezTo>
                  <a:cubicBezTo>
                    <a:pt x="3" y="3"/>
                    <a:pt x="2" y="2"/>
                    <a:pt x="2" y="2"/>
                  </a:cubicBezTo>
                  <a:lnTo>
                    <a:pt x="3"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5" name="Freeform 2329"/>
            <p:cNvSpPr/>
            <p:nvPr/>
          </p:nvSpPr>
          <p:spPr bwMode="auto">
            <a:xfrm>
              <a:off x="888" y="310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6" name="Freeform 2330"/>
            <p:cNvSpPr/>
            <p:nvPr/>
          </p:nvSpPr>
          <p:spPr bwMode="auto">
            <a:xfrm>
              <a:off x="885" y="3104"/>
              <a:ext cx="3" cy="5"/>
            </a:xfrm>
            <a:custGeom>
              <a:avLst/>
              <a:gdLst>
                <a:gd name="T0" fmla="*/ 0 w 1"/>
                <a:gd name="T1" fmla="*/ 1 h 2"/>
                <a:gd name="T2" fmla="*/ 1 w 1"/>
                <a:gd name="T3" fmla="*/ 2 h 2"/>
                <a:gd name="T4" fmla="*/ 0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1" y="2"/>
                    <a:pt x="1" y="2"/>
                  </a:cubicBezTo>
                  <a:cubicBezTo>
                    <a:pt x="0" y="0"/>
                    <a:pt x="0" y="0"/>
                    <a:pt x="0" y="0"/>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7" name="Freeform 2331"/>
            <p:cNvSpPr/>
            <p:nvPr/>
          </p:nvSpPr>
          <p:spPr bwMode="auto">
            <a:xfrm>
              <a:off x="888" y="310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8" name="Freeform 2332"/>
            <p:cNvSpPr/>
            <p:nvPr/>
          </p:nvSpPr>
          <p:spPr bwMode="auto">
            <a:xfrm>
              <a:off x="885" y="3104"/>
              <a:ext cx="5" cy="8"/>
            </a:xfrm>
            <a:custGeom>
              <a:avLst/>
              <a:gdLst>
                <a:gd name="T0" fmla="*/ 1 w 2"/>
                <a:gd name="T1" fmla="*/ 0 h 3"/>
                <a:gd name="T2" fmla="*/ 1 w 2"/>
                <a:gd name="T3" fmla="*/ 1 h 3"/>
                <a:gd name="T4" fmla="*/ 1 w 2"/>
                <a:gd name="T5" fmla="*/ 1 h 3"/>
                <a:gd name="T6" fmla="*/ 1 w 2"/>
                <a:gd name="T7" fmla="*/ 2 h 3"/>
                <a:gd name="T8" fmla="*/ 1 w 2"/>
                <a:gd name="T9" fmla="*/ 2 h 3"/>
                <a:gd name="T10" fmla="*/ 2 w 2"/>
                <a:gd name="T11" fmla="*/ 3 h 3"/>
                <a:gd name="T12" fmla="*/ 1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0"/>
                  </a:moveTo>
                  <a:cubicBezTo>
                    <a:pt x="0" y="0"/>
                    <a:pt x="1" y="0"/>
                    <a:pt x="1" y="1"/>
                  </a:cubicBezTo>
                  <a:cubicBezTo>
                    <a:pt x="1" y="1"/>
                    <a:pt x="1" y="1"/>
                    <a:pt x="1" y="1"/>
                  </a:cubicBezTo>
                  <a:cubicBezTo>
                    <a:pt x="1" y="1"/>
                    <a:pt x="2" y="2"/>
                    <a:pt x="1" y="2"/>
                  </a:cubicBezTo>
                  <a:cubicBezTo>
                    <a:pt x="2" y="2"/>
                    <a:pt x="1" y="1"/>
                    <a:pt x="1" y="2"/>
                  </a:cubicBezTo>
                  <a:cubicBezTo>
                    <a:pt x="2" y="3"/>
                    <a:pt x="2" y="3"/>
                    <a:pt x="2" y="3"/>
                  </a:cubicBezTo>
                  <a:cubicBezTo>
                    <a:pt x="2"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9" name="Freeform 2333"/>
            <p:cNvSpPr/>
            <p:nvPr/>
          </p:nvSpPr>
          <p:spPr bwMode="auto">
            <a:xfrm>
              <a:off x="888" y="31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0" name="Rectangle 2334"/>
            <p:cNvSpPr>
              <a:spLocks noChangeArrowheads="1"/>
            </p:cNvSpPr>
            <p:nvPr/>
          </p:nvSpPr>
          <p:spPr bwMode="auto">
            <a:xfrm>
              <a:off x="888" y="31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71" name="Freeform 2335"/>
            <p:cNvSpPr/>
            <p:nvPr/>
          </p:nvSpPr>
          <p:spPr bwMode="auto">
            <a:xfrm>
              <a:off x="888" y="3104"/>
              <a:ext cx="2" cy="8"/>
            </a:xfrm>
            <a:custGeom>
              <a:avLst/>
              <a:gdLst>
                <a:gd name="T0" fmla="*/ 0 w 1"/>
                <a:gd name="T1" fmla="*/ 0 h 3"/>
                <a:gd name="T2" fmla="*/ 0 w 1"/>
                <a:gd name="T3" fmla="*/ 1 h 3"/>
                <a:gd name="T4" fmla="*/ 1 w 1"/>
                <a:gd name="T5" fmla="*/ 3 h 3"/>
                <a:gd name="T6" fmla="*/ 1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1" y="2"/>
                    <a:pt x="0" y="0"/>
                    <a:pt x="0" y="1"/>
                  </a:cubicBezTo>
                  <a:cubicBezTo>
                    <a:pt x="0" y="1"/>
                    <a:pt x="1" y="2"/>
                    <a:pt x="1" y="3"/>
                  </a:cubicBezTo>
                  <a:cubicBezTo>
                    <a:pt x="1" y="3"/>
                    <a:pt x="1" y="3"/>
                    <a:pt x="1" y="3"/>
                  </a:cubicBezTo>
                  <a:cubicBezTo>
                    <a:pt x="1" y="2"/>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2" name="Freeform 2336"/>
            <p:cNvSpPr/>
            <p:nvPr/>
          </p:nvSpPr>
          <p:spPr bwMode="auto">
            <a:xfrm>
              <a:off x="892" y="3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3" name="Freeform 2337"/>
            <p:cNvSpPr/>
            <p:nvPr/>
          </p:nvSpPr>
          <p:spPr bwMode="auto">
            <a:xfrm>
              <a:off x="890" y="3107"/>
              <a:ext cx="5" cy="9"/>
            </a:xfrm>
            <a:custGeom>
              <a:avLst/>
              <a:gdLst>
                <a:gd name="T0" fmla="*/ 0 w 2"/>
                <a:gd name="T1" fmla="*/ 0 h 4"/>
                <a:gd name="T2" fmla="*/ 1 w 2"/>
                <a:gd name="T3" fmla="*/ 2 h 4"/>
                <a:gd name="T4" fmla="*/ 0 w 2"/>
                <a:gd name="T5" fmla="*/ 1 h 4"/>
                <a:gd name="T6" fmla="*/ 0 w 2"/>
                <a:gd name="T7" fmla="*/ 1 h 4"/>
                <a:gd name="T8" fmla="*/ 0 w 2"/>
                <a:gd name="T9" fmla="*/ 0 h 4"/>
                <a:gd name="T10" fmla="*/ 0 w 2"/>
                <a:gd name="T11" fmla="*/ 1 h 4"/>
                <a:gd name="T12" fmla="*/ 0 w 2"/>
                <a:gd name="T13" fmla="*/ 0 h 4"/>
                <a:gd name="T14" fmla="*/ 0 w 2"/>
                <a:gd name="T15" fmla="*/ 2 h 4"/>
                <a:gd name="T16" fmla="*/ 0 w 2"/>
                <a:gd name="T17" fmla="*/ 2 h 4"/>
                <a:gd name="T18" fmla="*/ 1 w 2"/>
                <a:gd name="T19" fmla="*/ 3 h 4"/>
                <a:gd name="T20" fmla="*/ 1 w 2"/>
                <a:gd name="T21" fmla="*/ 3 h 4"/>
                <a:gd name="T22" fmla="*/ 0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0"/>
                  </a:moveTo>
                  <a:cubicBezTo>
                    <a:pt x="1" y="2"/>
                    <a:pt x="1" y="2"/>
                    <a:pt x="1" y="2"/>
                  </a:cubicBezTo>
                  <a:cubicBezTo>
                    <a:pt x="0" y="1"/>
                    <a:pt x="0" y="1"/>
                    <a:pt x="0" y="1"/>
                  </a:cubicBezTo>
                  <a:cubicBezTo>
                    <a:pt x="0" y="0"/>
                    <a:pt x="0" y="1"/>
                    <a:pt x="0" y="1"/>
                  </a:cubicBezTo>
                  <a:cubicBezTo>
                    <a:pt x="0" y="0"/>
                    <a:pt x="0" y="1"/>
                    <a:pt x="0" y="0"/>
                  </a:cubicBezTo>
                  <a:cubicBezTo>
                    <a:pt x="0" y="0"/>
                    <a:pt x="0" y="0"/>
                    <a:pt x="0" y="1"/>
                  </a:cubicBezTo>
                  <a:cubicBezTo>
                    <a:pt x="0" y="0"/>
                    <a:pt x="0" y="0"/>
                    <a:pt x="0" y="0"/>
                  </a:cubicBezTo>
                  <a:cubicBezTo>
                    <a:pt x="0" y="2"/>
                    <a:pt x="0" y="2"/>
                    <a:pt x="0" y="2"/>
                  </a:cubicBezTo>
                  <a:cubicBezTo>
                    <a:pt x="1" y="2"/>
                    <a:pt x="0" y="1"/>
                    <a:pt x="0" y="2"/>
                  </a:cubicBezTo>
                  <a:cubicBezTo>
                    <a:pt x="1" y="2"/>
                    <a:pt x="1" y="2"/>
                    <a:pt x="1" y="3"/>
                  </a:cubicBezTo>
                  <a:cubicBezTo>
                    <a:pt x="1" y="2"/>
                    <a:pt x="1" y="4"/>
                    <a:pt x="1" y="3"/>
                  </a:cubicBezTo>
                  <a:cubicBezTo>
                    <a:pt x="2" y="3"/>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4" name="Rectangle 2338"/>
            <p:cNvSpPr>
              <a:spLocks noChangeArrowheads="1"/>
            </p:cNvSpPr>
            <p:nvPr/>
          </p:nvSpPr>
          <p:spPr bwMode="auto">
            <a:xfrm>
              <a:off x="892" y="311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75" name="Freeform 2339"/>
            <p:cNvSpPr/>
            <p:nvPr/>
          </p:nvSpPr>
          <p:spPr bwMode="auto">
            <a:xfrm>
              <a:off x="890" y="3104"/>
              <a:ext cx="5" cy="10"/>
            </a:xfrm>
            <a:custGeom>
              <a:avLst/>
              <a:gdLst>
                <a:gd name="T0" fmla="*/ 0 w 2"/>
                <a:gd name="T1" fmla="*/ 1 h 4"/>
                <a:gd name="T2" fmla="*/ 1 w 2"/>
                <a:gd name="T3" fmla="*/ 2 h 4"/>
                <a:gd name="T4" fmla="*/ 0 w 2"/>
                <a:gd name="T5" fmla="*/ 1 h 4"/>
                <a:gd name="T6" fmla="*/ 1 w 2"/>
                <a:gd name="T7" fmla="*/ 2 h 4"/>
                <a:gd name="T8" fmla="*/ 1 w 2"/>
                <a:gd name="T9" fmla="*/ 1 h 4"/>
                <a:gd name="T10" fmla="*/ 2 w 2"/>
                <a:gd name="T11" fmla="*/ 3 h 4"/>
                <a:gd name="T12" fmla="*/ 1 w 2"/>
                <a:gd name="T13" fmla="*/ 3 h 4"/>
                <a:gd name="T14" fmla="*/ 2 w 2"/>
                <a:gd name="T15" fmla="*/ 2 h 4"/>
                <a:gd name="T16" fmla="*/ 2 w 2"/>
                <a:gd name="T17" fmla="*/ 2 h 4"/>
                <a:gd name="T18" fmla="*/ 2 w 2"/>
                <a:gd name="T19" fmla="*/ 2 h 4"/>
                <a:gd name="T20" fmla="*/ 0 w 2"/>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0" y="1"/>
                  </a:moveTo>
                  <a:cubicBezTo>
                    <a:pt x="1" y="2"/>
                    <a:pt x="1" y="2"/>
                    <a:pt x="1" y="2"/>
                  </a:cubicBezTo>
                  <a:cubicBezTo>
                    <a:pt x="0" y="1"/>
                    <a:pt x="0" y="1"/>
                    <a:pt x="0" y="1"/>
                  </a:cubicBezTo>
                  <a:cubicBezTo>
                    <a:pt x="1" y="1"/>
                    <a:pt x="1" y="2"/>
                    <a:pt x="1" y="2"/>
                  </a:cubicBezTo>
                  <a:cubicBezTo>
                    <a:pt x="1" y="4"/>
                    <a:pt x="1" y="2"/>
                    <a:pt x="1" y="1"/>
                  </a:cubicBezTo>
                  <a:cubicBezTo>
                    <a:pt x="1" y="2"/>
                    <a:pt x="1" y="2"/>
                    <a:pt x="2" y="3"/>
                  </a:cubicBezTo>
                  <a:cubicBezTo>
                    <a:pt x="2" y="3"/>
                    <a:pt x="2" y="3"/>
                    <a:pt x="1" y="3"/>
                  </a:cubicBezTo>
                  <a:cubicBezTo>
                    <a:pt x="2" y="4"/>
                    <a:pt x="2" y="3"/>
                    <a:pt x="2" y="2"/>
                  </a:cubicBezTo>
                  <a:cubicBezTo>
                    <a:pt x="2" y="2"/>
                    <a:pt x="2" y="2"/>
                    <a:pt x="2" y="2"/>
                  </a:cubicBezTo>
                  <a:cubicBezTo>
                    <a:pt x="2" y="2"/>
                    <a:pt x="2" y="2"/>
                    <a:pt x="2" y="2"/>
                  </a:cubicBezTo>
                  <a:cubicBezTo>
                    <a:pt x="1" y="1"/>
                    <a:pt x="1"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6" name="Freeform 2340"/>
            <p:cNvSpPr/>
            <p:nvPr/>
          </p:nvSpPr>
          <p:spPr bwMode="auto">
            <a:xfrm>
              <a:off x="890" y="310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7" name="Freeform 2341"/>
            <p:cNvSpPr/>
            <p:nvPr/>
          </p:nvSpPr>
          <p:spPr bwMode="auto">
            <a:xfrm>
              <a:off x="895" y="310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8" name="Freeform 2342"/>
            <p:cNvSpPr/>
            <p:nvPr/>
          </p:nvSpPr>
          <p:spPr bwMode="auto">
            <a:xfrm>
              <a:off x="892" y="3104"/>
              <a:ext cx="0" cy="3"/>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9" name="Freeform 2343"/>
            <p:cNvSpPr/>
            <p:nvPr/>
          </p:nvSpPr>
          <p:spPr bwMode="auto">
            <a:xfrm>
              <a:off x="892" y="3095"/>
              <a:ext cx="12" cy="17"/>
            </a:xfrm>
            <a:custGeom>
              <a:avLst/>
              <a:gdLst>
                <a:gd name="T0" fmla="*/ 2 w 5"/>
                <a:gd name="T1" fmla="*/ 5 h 7"/>
                <a:gd name="T2" fmla="*/ 2 w 5"/>
                <a:gd name="T3" fmla="*/ 5 h 7"/>
                <a:gd name="T4" fmla="*/ 2 w 5"/>
                <a:gd name="T5" fmla="*/ 4 h 7"/>
                <a:gd name="T6" fmla="*/ 2 w 5"/>
                <a:gd name="T7" fmla="*/ 2 h 7"/>
                <a:gd name="T8" fmla="*/ 2 w 5"/>
                <a:gd name="T9" fmla="*/ 3 h 7"/>
                <a:gd name="T10" fmla="*/ 2 w 5"/>
                <a:gd name="T11" fmla="*/ 2 h 7"/>
                <a:gd name="T12" fmla="*/ 1 w 5"/>
                <a:gd name="T13" fmla="*/ 2 h 7"/>
                <a:gd name="T14" fmla="*/ 1 w 5"/>
                <a:gd name="T15" fmla="*/ 3 h 7"/>
                <a:gd name="T16" fmla="*/ 0 w 5"/>
                <a:gd name="T17" fmla="*/ 3 h 7"/>
                <a:gd name="T18" fmla="*/ 2 w 5"/>
                <a:gd name="T19" fmla="*/ 4 h 7"/>
                <a:gd name="T20" fmla="*/ 1 w 5"/>
                <a:gd name="T21" fmla="*/ 4 h 7"/>
                <a:gd name="T22" fmla="*/ 1 w 5"/>
                <a:gd name="T23" fmla="*/ 4 h 7"/>
                <a:gd name="T24" fmla="*/ 0 w 5"/>
                <a:gd name="T25" fmla="*/ 4 h 7"/>
                <a:gd name="T26" fmla="*/ 2 w 5"/>
                <a:gd name="T27" fmla="*/ 5 h 7"/>
                <a:gd name="T28" fmla="*/ 0 w 5"/>
                <a:gd name="T29" fmla="*/ 4 h 7"/>
                <a:gd name="T30" fmla="*/ 1 w 5"/>
                <a:gd name="T31" fmla="*/ 5 h 7"/>
                <a:gd name="T32" fmla="*/ 2 w 5"/>
                <a:gd name="T33" fmla="*/ 6 h 7"/>
                <a:gd name="T34" fmla="*/ 2 w 5"/>
                <a:gd name="T35" fmla="*/ 7 h 7"/>
                <a:gd name="T36" fmla="*/ 2 w 5"/>
                <a:gd name="T37" fmla="*/ 4 h 7"/>
                <a:gd name="T38" fmla="*/ 2 w 5"/>
                <a:gd name="T39" fmla="*/ 4 h 7"/>
                <a:gd name="T40" fmla="*/ 4 w 5"/>
                <a:gd name="T41" fmla="*/ 3 h 7"/>
                <a:gd name="T42" fmla="*/ 2 w 5"/>
                <a:gd name="T43" fmla="*/ 2 h 7"/>
                <a:gd name="T44" fmla="*/ 0 w 5"/>
                <a:gd name="T45" fmla="*/ 4 h 7"/>
                <a:gd name="T46" fmla="*/ 0 w 5"/>
                <a:gd name="T47" fmla="*/ 4 h 7"/>
                <a:gd name="T48" fmla="*/ 0 w 5"/>
                <a:gd name="T49" fmla="*/ 5 h 7"/>
                <a:gd name="T50" fmla="*/ 1 w 5"/>
                <a:gd name="T51" fmla="*/ 3 h 7"/>
                <a:gd name="T52" fmla="*/ 1 w 5"/>
                <a:gd name="T53" fmla="*/ 5 h 7"/>
                <a:gd name="T54" fmla="*/ 1 w 5"/>
                <a:gd name="T55" fmla="*/ 4 h 7"/>
                <a:gd name="T56" fmla="*/ 1 w 5"/>
                <a:gd name="T57" fmla="*/ 4 h 7"/>
                <a:gd name="T58" fmla="*/ 1 w 5"/>
                <a:gd name="T59" fmla="*/ 5 h 7"/>
                <a:gd name="T60" fmla="*/ 1 w 5"/>
                <a:gd name="T61" fmla="*/ 4 h 7"/>
                <a:gd name="T62" fmla="*/ 1 w 5"/>
                <a:gd name="T63" fmla="*/ 3 h 7"/>
                <a:gd name="T64" fmla="*/ 2 w 5"/>
                <a:gd name="T65" fmla="*/ 4 h 7"/>
                <a:gd name="T66" fmla="*/ 2 w 5"/>
                <a:gd name="T67" fmla="*/ 5 h 7"/>
                <a:gd name="T68" fmla="*/ 2 w 5"/>
                <a:gd name="T69" fmla="*/ 6 h 7"/>
                <a:gd name="T70" fmla="*/ 2 w 5"/>
                <a:gd name="T71" fmla="*/ 4 h 7"/>
                <a:gd name="T72" fmla="*/ 2 w 5"/>
                <a:gd name="T7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7">
                  <a:moveTo>
                    <a:pt x="2" y="5"/>
                  </a:moveTo>
                  <a:cubicBezTo>
                    <a:pt x="2" y="5"/>
                    <a:pt x="2" y="5"/>
                    <a:pt x="2" y="5"/>
                  </a:cubicBezTo>
                  <a:cubicBezTo>
                    <a:pt x="2" y="4"/>
                    <a:pt x="2" y="4"/>
                    <a:pt x="2" y="4"/>
                  </a:cubicBezTo>
                  <a:cubicBezTo>
                    <a:pt x="2" y="3"/>
                    <a:pt x="2" y="3"/>
                    <a:pt x="2" y="2"/>
                  </a:cubicBezTo>
                  <a:cubicBezTo>
                    <a:pt x="2" y="2"/>
                    <a:pt x="2" y="3"/>
                    <a:pt x="2" y="3"/>
                  </a:cubicBezTo>
                  <a:cubicBezTo>
                    <a:pt x="2" y="2"/>
                    <a:pt x="2" y="2"/>
                    <a:pt x="2" y="2"/>
                  </a:cubicBezTo>
                  <a:cubicBezTo>
                    <a:pt x="2" y="2"/>
                    <a:pt x="1" y="3"/>
                    <a:pt x="1" y="2"/>
                  </a:cubicBezTo>
                  <a:cubicBezTo>
                    <a:pt x="1" y="2"/>
                    <a:pt x="1" y="2"/>
                    <a:pt x="1" y="3"/>
                  </a:cubicBezTo>
                  <a:cubicBezTo>
                    <a:pt x="0" y="2"/>
                    <a:pt x="2" y="3"/>
                    <a:pt x="0" y="3"/>
                  </a:cubicBezTo>
                  <a:cubicBezTo>
                    <a:pt x="2" y="4"/>
                    <a:pt x="2" y="4"/>
                    <a:pt x="2" y="4"/>
                  </a:cubicBezTo>
                  <a:cubicBezTo>
                    <a:pt x="1" y="4"/>
                    <a:pt x="2" y="4"/>
                    <a:pt x="1" y="4"/>
                  </a:cubicBezTo>
                  <a:cubicBezTo>
                    <a:pt x="1" y="4"/>
                    <a:pt x="1" y="4"/>
                    <a:pt x="1" y="4"/>
                  </a:cubicBezTo>
                  <a:cubicBezTo>
                    <a:pt x="0" y="3"/>
                    <a:pt x="1" y="4"/>
                    <a:pt x="0" y="4"/>
                  </a:cubicBezTo>
                  <a:cubicBezTo>
                    <a:pt x="0" y="4"/>
                    <a:pt x="2" y="5"/>
                    <a:pt x="2" y="5"/>
                  </a:cubicBezTo>
                  <a:cubicBezTo>
                    <a:pt x="0" y="4"/>
                    <a:pt x="1" y="5"/>
                    <a:pt x="0" y="4"/>
                  </a:cubicBezTo>
                  <a:cubicBezTo>
                    <a:pt x="0" y="4"/>
                    <a:pt x="1" y="5"/>
                    <a:pt x="1" y="5"/>
                  </a:cubicBezTo>
                  <a:cubicBezTo>
                    <a:pt x="1" y="6"/>
                    <a:pt x="1" y="5"/>
                    <a:pt x="2" y="6"/>
                  </a:cubicBezTo>
                  <a:cubicBezTo>
                    <a:pt x="2" y="7"/>
                    <a:pt x="1" y="6"/>
                    <a:pt x="2" y="7"/>
                  </a:cubicBezTo>
                  <a:cubicBezTo>
                    <a:pt x="3" y="7"/>
                    <a:pt x="2" y="4"/>
                    <a:pt x="2" y="4"/>
                  </a:cubicBezTo>
                  <a:cubicBezTo>
                    <a:pt x="2" y="4"/>
                    <a:pt x="2" y="4"/>
                    <a:pt x="2" y="4"/>
                  </a:cubicBezTo>
                  <a:cubicBezTo>
                    <a:pt x="2" y="3"/>
                    <a:pt x="2" y="3"/>
                    <a:pt x="4" y="3"/>
                  </a:cubicBezTo>
                  <a:cubicBezTo>
                    <a:pt x="3" y="3"/>
                    <a:pt x="4" y="3"/>
                    <a:pt x="2" y="2"/>
                  </a:cubicBezTo>
                  <a:cubicBezTo>
                    <a:pt x="2" y="3"/>
                    <a:pt x="5" y="0"/>
                    <a:pt x="0" y="4"/>
                  </a:cubicBezTo>
                  <a:cubicBezTo>
                    <a:pt x="0" y="4"/>
                    <a:pt x="0" y="4"/>
                    <a:pt x="0" y="4"/>
                  </a:cubicBezTo>
                  <a:cubicBezTo>
                    <a:pt x="0" y="4"/>
                    <a:pt x="0" y="5"/>
                    <a:pt x="0" y="5"/>
                  </a:cubicBezTo>
                  <a:cubicBezTo>
                    <a:pt x="0" y="4"/>
                    <a:pt x="1" y="4"/>
                    <a:pt x="1" y="3"/>
                  </a:cubicBezTo>
                  <a:cubicBezTo>
                    <a:pt x="1" y="5"/>
                    <a:pt x="1" y="5"/>
                    <a:pt x="1" y="5"/>
                  </a:cubicBezTo>
                  <a:cubicBezTo>
                    <a:pt x="1" y="4"/>
                    <a:pt x="1" y="4"/>
                    <a:pt x="1" y="4"/>
                  </a:cubicBezTo>
                  <a:cubicBezTo>
                    <a:pt x="1" y="5"/>
                    <a:pt x="1" y="4"/>
                    <a:pt x="1" y="4"/>
                  </a:cubicBezTo>
                  <a:cubicBezTo>
                    <a:pt x="1" y="4"/>
                    <a:pt x="1" y="5"/>
                    <a:pt x="1" y="5"/>
                  </a:cubicBezTo>
                  <a:cubicBezTo>
                    <a:pt x="1" y="6"/>
                    <a:pt x="1" y="3"/>
                    <a:pt x="1" y="4"/>
                  </a:cubicBezTo>
                  <a:cubicBezTo>
                    <a:pt x="1" y="3"/>
                    <a:pt x="1" y="3"/>
                    <a:pt x="1" y="3"/>
                  </a:cubicBezTo>
                  <a:cubicBezTo>
                    <a:pt x="2" y="3"/>
                    <a:pt x="2" y="4"/>
                    <a:pt x="2" y="4"/>
                  </a:cubicBezTo>
                  <a:cubicBezTo>
                    <a:pt x="2" y="5"/>
                    <a:pt x="2" y="5"/>
                    <a:pt x="2" y="5"/>
                  </a:cubicBezTo>
                  <a:cubicBezTo>
                    <a:pt x="2" y="6"/>
                    <a:pt x="2" y="6"/>
                    <a:pt x="2" y="6"/>
                  </a:cubicBezTo>
                  <a:cubicBezTo>
                    <a:pt x="2" y="4"/>
                    <a:pt x="2" y="4"/>
                    <a:pt x="2" y="4"/>
                  </a:cubicBezTo>
                  <a:cubicBezTo>
                    <a:pt x="2" y="5"/>
                    <a:pt x="2" y="5"/>
                    <a:pt x="2"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0" name="Rectangle 2344"/>
            <p:cNvSpPr>
              <a:spLocks noChangeArrowheads="1"/>
            </p:cNvSpPr>
            <p:nvPr/>
          </p:nvSpPr>
          <p:spPr bwMode="auto">
            <a:xfrm>
              <a:off x="897" y="3109"/>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1" name="Freeform 2345"/>
            <p:cNvSpPr/>
            <p:nvPr/>
          </p:nvSpPr>
          <p:spPr bwMode="auto">
            <a:xfrm>
              <a:off x="897" y="310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2" name="Rectangle 2346"/>
            <p:cNvSpPr>
              <a:spLocks noChangeArrowheads="1"/>
            </p:cNvSpPr>
            <p:nvPr/>
          </p:nvSpPr>
          <p:spPr bwMode="auto">
            <a:xfrm>
              <a:off x="895" y="310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3" name="Freeform 2347"/>
            <p:cNvSpPr/>
            <p:nvPr/>
          </p:nvSpPr>
          <p:spPr bwMode="auto">
            <a:xfrm>
              <a:off x="895" y="310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4" name="Freeform 2348"/>
            <p:cNvSpPr/>
            <p:nvPr/>
          </p:nvSpPr>
          <p:spPr bwMode="auto">
            <a:xfrm>
              <a:off x="902" y="31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5" name="Rectangle 2349"/>
            <p:cNvSpPr>
              <a:spLocks noChangeArrowheads="1"/>
            </p:cNvSpPr>
            <p:nvPr/>
          </p:nvSpPr>
          <p:spPr bwMode="auto">
            <a:xfrm>
              <a:off x="897" y="310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86" name="Freeform 2350"/>
            <p:cNvSpPr/>
            <p:nvPr/>
          </p:nvSpPr>
          <p:spPr bwMode="auto">
            <a:xfrm>
              <a:off x="897" y="3095"/>
              <a:ext cx="7" cy="14"/>
            </a:xfrm>
            <a:custGeom>
              <a:avLst/>
              <a:gdLst>
                <a:gd name="T0" fmla="*/ 2 w 3"/>
                <a:gd name="T1" fmla="*/ 1 h 6"/>
                <a:gd name="T2" fmla="*/ 2 w 3"/>
                <a:gd name="T3" fmla="*/ 1 h 6"/>
                <a:gd name="T4" fmla="*/ 2 w 3"/>
                <a:gd name="T5" fmla="*/ 3 h 6"/>
                <a:gd name="T6" fmla="*/ 2 w 3"/>
                <a:gd name="T7" fmla="*/ 1 h 6"/>
                <a:gd name="T8" fmla="*/ 1 w 3"/>
                <a:gd name="T9" fmla="*/ 3 h 6"/>
                <a:gd name="T10" fmla="*/ 1 w 3"/>
                <a:gd name="T11" fmla="*/ 2 h 6"/>
                <a:gd name="T12" fmla="*/ 1 w 3"/>
                <a:gd name="T13" fmla="*/ 4 h 6"/>
                <a:gd name="T14" fmla="*/ 1 w 3"/>
                <a:gd name="T15" fmla="*/ 2 h 6"/>
                <a:gd name="T16" fmla="*/ 1 w 3"/>
                <a:gd name="T17" fmla="*/ 1 h 6"/>
                <a:gd name="T18" fmla="*/ 0 w 3"/>
                <a:gd name="T19" fmla="*/ 2 h 6"/>
                <a:gd name="T20" fmla="*/ 0 w 3"/>
                <a:gd name="T21" fmla="*/ 4 h 6"/>
                <a:gd name="T22" fmla="*/ 0 w 3"/>
                <a:gd name="T23" fmla="*/ 5 h 6"/>
                <a:gd name="T24" fmla="*/ 1 w 3"/>
                <a:gd name="T25" fmla="*/ 4 h 6"/>
                <a:gd name="T26" fmla="*/ 1 w 3"/>
                <a:gd name="T27" fmla="*/ 5 h 6"/>
                <a:gd name="T28" fmla="*/ 1 w 3"/>
                <a:gd name="T29" fmla="*/ 4 h 6"/>
                <a:gd name="T30" fmla="*/ 1 w 3"/>
                <a:gd name="T31" fmla="*/ 5 h 6"/>
                <a:gd name="T32" fmla="*/ 1 w 3"/>
                <a:gd name="T33" fmla="*/ 5 h 6"/>
                <a:gd name="T34" fmla="*/ 1 w 3"/>
                <a:gd name="T35" fmla="*/ 5 h 6"/>
                <a:gd name="T36" fmla="*/ 1 w 3"/>
                <a:gd name="T37" fmla="*/ 4 h 6"/>
                <a:gd name="T38" fmla="*/ 1 w 3"/>
                <a:gd name="T39" fmla="*/ 5 h 6"/>
                <a:gd name="T40" fmla="*/ 1 w 3"/>
                <a:gd name="T41" fmla="*/ 4 h 6"/>
                <a:gd name="T42" fmla="*/ 2 w 3"/>
                <a:gd name="T43" fmla="*/ 5 h 6"/>
                <a:gd name="T44" fmla="*/ 2 w 3"/>
                <a:gd name="T45" fmla="*/ 4 h 6"/>
                <a:gd name="T46" fmla="*/ 2 w 3"/>
                <a:gd name="T47" fmla="*/ 5 h 6"/>
                <a:gd name="T48" fmla="*/ 1 w 3"/>
                <a:gd name="T49" fmla="*/ 3 h 6"/>
                <a:gd name="T50" fmla="*/ 2 w 3"/>
                <a:gd name="T51" fmla="*/ 5 h 6"/>
                <a:gd name="T52" fmla="*/ 2 w 3"/>
                <a:gd name="T53" fmla="*/ 4 h 6"/>
                <a:gd name="T54" fmla="*/ 2 w 3"/>
                <a:gd name="T55" fmla="*/ 5 h 6"/>
                <a:gd name="T56" fmla="*/ 3 w 3"/>
                <a:gd name="T57" fmla="*/ 4 h 6"/>
                <a:gd name="T58" fmla="*/ 2 w 3"/>
                <a:gd name="T59" fmla="*/ 3 h 6"/>
                <a:gd name="T60" fmla="*/ 2 w 3"/>
                <a:gd name="T61" fmla="*/ 3 h 6"/>
                <a:gd name="T62" fmla="*/ 2 w 3"/>
                <a:gd name="T63" fmla="*/ 3 h 6"/>
                <a:gd name="T64" fmla="*/ 2 w 3"/>
                <a:gd name="T65" fmla="*/ 2 h 6"/>
                <a:gd name="T66" fmla="*/ 2 w 3"/>
                <a:gd name="T67" fmla="*/ 3 h 6"/>
                <a:gd name="T68" fmla="*/ 2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2" y="1"/>
                  </a:moveTo>
                  <a:cubicBezTo>
                    <a:pt x="2" y="0"/>
                    <a:pt x="2" y="1"/>
                    <a:pt x="2" y="1"/>
                  </a:cubicBezTo>
                  <a:cubicBezTo>
                    <a:pt x="2" y="1"/>
                    <a:pt x="2" y="3"/>
                    <a:pt x="2" y="3"/>
                  </a:cubicBezTo>
                  <a:cubicBezTo>
                    <a:pt x="2" y="1"/>
                    <a:pt x="2" y="1"/>
                    <a:pt x="2" y="1"/>
                  </a:cubicBezTo>
                  <a:cubicBezTo>
                    <a:pt x="1" y="1"/>
                    <a:pt x="1" y="1"/>
                    <a:pt x="1" y="3"/>
                  </a:cubicBezTo>
                  <a:cubicBezTo>
                    <a:pt x="1" y="2"/>
                    <a:pt x="1" y="2"/>
                    <a:pt x="1" y="2"/>
                  </a:cubicBezTo>
                  <a:cubicBezTo>
                    <a:pt x="1" y="2"/>
                    <a:pt x="1" y="5"/>
                    <a:pt x="1" y="4"/>
                  </a:cubicBezTo>
                  <a:cubicBezTo>
                    <a:pt x="1" y="3"/>
                    <a:pt x="1" y="3"/>
                    <a:pt x="1" y="2"/>
                  </a:cubicBezTo>
                  <a:cubicBezTo>
                    <a:pt x="1" y="1"/>
                    <a:pt x="1" y="1"/>
                    <a:pt x="1" y="1"/>
                  </a:cubicBezTo>
                  <a:cubicBezTo>
                    <a:pt x="1" y="2"/>
                    <a:pt x="0" y="2"/>
                    <a:pt x="0" y="2"/>
                  </a:cubicBezTo>
                  <a:cubicBezTo>
                    <a:pt x="0" y="3"/>
                    <a:pt x="0" y="4"/>
                    <a:pt x="0" y="4"/>
                  </a:cubicBezTo>
                  <a:cubicBezTo>
                    <a:pt x="0" y="4"/>
                    <a:pt x="0" y="5"/>
                    <a:pt x="0" y="5"/>
                  </a:cubicBezTo>
                  <a:cubicBezTo>
                    <a:pt x="1" y="5"/>
                    <a:pt x="1" y="5"/>
                    <a:pt x="1" y="4"/>
                  </a:cubicBezTo>
                  <a:cubicBezTo>
                    <a:pt x="1" y="5"/>
                    <a:pt x="1" y="4"/>
                    <a:pt x="1" y="5"/>
                  </a:cubicBezTo>
                  <a:cubicBezTo>
                    <a:pt x="1" y="4"/>
                    <a:pt x="1" y="4"/>
                    <a:pt x="1" y="4"/>
                  </a:cubicBezTo>
                  <a:cubicBezTo>
                    <a:pt x="1" y="5"/>
                    <a:pt x="1" y="5"/>
                    <a:pt x="1" y="5"/>
                  </a:cubicBezTo>
                  <a:cubicBezTo>
                    <a:pt x="1" y="5"/>
                    <a:pt x="1" y="4"/>
                    <a:pt x="1" y="5"/>
                  </a:cubicBezTo>
                  <a:cubicBezTo>
                    <a:pt x="1" y="5"/>
                    <a:pt x="1" y="5"/>
                    <a:pt x="1" y="5"/>
                  </a:cubicBezTo>
                  <a:cubicBezTo>
                    <a:pt x="1" y="5"/>
                    <a:pt x="1" y="5"/>
                    <a:pt x="1" y="4"/>
                  </a:cubicBezTo>
                  <a:cubicBezTo>
                    <a:pt x="1" y="5"/>
                    <a:pt x="1" y="5"/>
                    <a:pt x="1" y="5"/>
                  </a:cubicBezTo>
                  <a:cubicBezTo>
                    <a:pt x="1" y="4"/>
                    <a:pt x="1" y="4"/>
                    <a:pt x="1" y="4"/>
                  </a:cubicBezTo>
                  <a:cubicBezTo>
                    <a:pt x="1" y="4"/>
                    <a:pt x="2" y="6"/>
                    <a:pt x="2" y="5"/>
                  </a:cubicBezTo>
                  <a:cubicBezTo>
                    <a:pt x="2" y="5"/>
                    <a:pt x="2" y="5"/>
                    <a:pt x="2" y="4"/>
                  </a:cubicBezTo>
                  <a:cubicBezTo>
                    <a:pt x="2" y="4"/>
                    <a:pt x="2" y="5"/>
                    <a:pt x="2" y="5"/>
                  </a:cubicBezTo>
                  <a:cubicBezTo>
                    <a:pt x="2" y="4"/>
                    <a:pt x="2" y="3"/>
                    <a:pt x="1" y="3"/>
                  </a:cubicBezTo>
                  <a:cubicBezTo>
                    <a:pt x="2" y="4"/>
                    <a:pt x="2" y="3"/>
                    <a:pt x="2" y="5"/>
                  </a:cubicBezTo>
                  <a:cubicBezTo>
                    <a:pt x="2" y="5"/>
                    <a:pt x="2" y="4"/>
                    <a:pt x="2" y="4"/>
                  </a:cubicBezTo>
                  <a:cubicBezTo>
                    <a:pt x="2" y="5"/>
                    <a:pt x="2" y="5"/>
                    <a:pt x="2" y="5"/>
                  </a:cubicBezTo>
                  <a:cubicBezTo>
                    <a:pt x="2" y="3"/>
                    <a:pt x="3" y="5"/>
                    <a:pt x="3" y="4"/>
                  </a:cubicBezTo>
                  <a:cubicBezTo>
                    <a:pt x="2" y="3"/>
                    <a:pt x="2" y="3"/>
                    <a:pt x="2" y="3"/>
                  </a:cubicBezTo>
                  <a:cubicBezTo>
                    <a:pt x="2" y="3"/>
                    <a:pt x="2" y="3"/>
                    <a:pt x="2" y="3"/>
                  </a:cubicBezTo>
                  <a:cubicBezTo>
                    <a:pt x="2" y="3"/>
                    <a:pt x="2" y="3"/>
                    <a:pt x="2" y="3"/>
                  </a:cubicBezTo>
                  <a:cubicBezTo>
                    <a:pt x="2" y="2"/>
                    <a:pt x="2" y="2"/>
                    <a:pt x="2" y="2"/>
                  </a:cubicBezTo>
                  <a:cubicBezTo>
                    <a:pt x="2" y="2"/>
                    <a:pt x="2" y="2"/>
                    <a:pt x="2" y="3"/>
                  </a:cubicBezTo>
                  <a:cubicBezTo>
                    <a:pt x="2" y="2"/>
                    <a:pt x="2"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7" name="Freeform 2351"/>
            <p:cNvSpPr/>
            <p:nvPr/>
          </p:nvSpPr>
          <p:spPr bwMode="auto">
            <a:xfrm>
              <a:off x="899" y="31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8" name="Freeform 2352"/>
            <p:cNvSpPr/>
            <p:nvPr/>
          </p:nvSpPr>
          <p:spPr bwMode="auto">
            <a:xfrm>
              <a:off x="902" y="3093"/>
              <a:ext cx="5" cy="16"/>
            </a:xfrm>
            <a:custGeom>
              <a:avLst/>
              <a:gdLst>
                <a:gd name="T0" fmla="*/ 1 w 2"/>
                <a:gd name="T1" fmla="*/ 4 h 7"/>
                <a:gd name="T2" fmla="*/ 2 w 2"/>
                <a:gd name="T3" fmla="*/ 5 h 7"/>
                <a:gd name="T4" fmla="*/ 1 w 2"/>
                <a:gd name="T5" fmla="*/ 3 h 7"/>
                <a:gd name="T6" fmla="*/ 1 w 2"/>
                <a:gd name="T7" fmla="*/ 2 h 7"/>
                <a:gd name="T8" fmla="*/ 2 w 2"/>
                <a:gd name="T9" fmla="*/ 4 h 7"/>
                <a:gd name="T10" fmla="*/ 2 w 2"/>
                <a:gd name="T11" fmla="*/ 5 h 7"/>
                <a:gd name="T12" fmla="*/ 1 w 2"/>
                <a:gd name="T13" fmla="*/ 3 h 7"/>
                <a:gd name="T14" fmla="*/ 1 w 2"/>
                <a:gd name="T15" fmla="*/ 3 h 7"/>
                <a:gd name="T16" fmla="*/ 1 w 2"/>
                <a:gd name="T17" fmla="*/ 3 h 7"/>
                <a:gd name="T18" fmla="*/ 2 w 2"/>
                <a:gd name="T19" fmla="*/ 4 h 7"/>
                <a:gd name="T20" fmla="*/ 1 w 2"/>
                <a:gd name="T21" fmla="*/ 1 h 7"/>
                <a:gd name="T22" fmla="*/ 1 w 2"/>
                <a:gd name="T23" fmla="*/ 1 h 7"/>
                <a:gd name="T24" fmla="*/ 2 w 2"/>
                <a:gd name="T25" fmla="*/ 3 h 7"/>
                <a:gd name="T26" fmla="*/ 1 w 2"/>
                <a:gd name="T27" fmla="*/ 2 h 7"/>
                <a:gd name="T28" fmla="*/ 1 w 2"/>
                <a:gd name="T29" fmla="*/ 1 h 7"/>
                <a:gd name="T30" fmla="*/ 0 w 2"/>
                <a:gd name="T31" fmla="*/ 2 h 7"/>
                <a:gd name="T32" fmla="*/ 0 w 2"/>
                <a:gd name="T33" fmla="*/ 2 h 7"/>
                <a:gd name="T34" fmla="*/ 1 w 2"/>
                <a:gd name="T35" fmla="*/ 3 h 7"/>
                <a:gd name="T36" fmla="*/ 1 w 2"/>
                <a:gd name="T37" fmla="*/ 4 h 7"/>
                <a:gd name="T38" fmla="*/ 1 w 2"/>
                <a:gd name="T39" fmla="*/ 4 h 7"/>
                <a:gd name="T40" fmla="*/ 1 w 2"/>
                <a:gd name="T41" fmla="*/ 5 h 7"/>
                <a:gd name="T42" fmla="*/ 1 w 2"/>
                <a:gd name="T43" fmla="*/ 6 h 7"/>
                <a:gd name="T44" fmla="*/ 2 w 2"/>
                <a:gd name="T45" fmla="*/ 6 h 7"/>
                <a:gd name="T46" fmla="*/ 1 w 2"/>
                <a:gd name="T4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7">
                  <a:moveTo>
                    <a:pt x="1" y="4"/>
                  </a:moveTo>
                  <a:cubicBezTo>
                    <a:pt x="1" y="4"/>
                    <a:pt x="1" y="5"/>
                    <a:pt x="2" y="5"/>
                  </a:cubicBezTo>
                  <a:cubicBezTo>
                    <a:pt x="2" y="4"/>
                    <a:pt x="1" y="4"/>
                    <a:pt x="1" y="3"/>
                  </a:cubicBezTo>
                  <a:cubicBezTo>
                    <a:pt x="1" y="3"/>
                    <a:pt x="1" y="2"/>
                    <a:pt x="1" y="2"/>
                  </a:cubicBezTo>
                  <a:cubicBezTo>
                    <a:pt x="1" y="3"/>
                    <a:pt x="1" y="4"/>
                    <a:pt x="2" y="4"/>
                  </a:cubicBezTo>
                  <a:cubicBezTo>
                    <a:pt x="2" y="4"/>
                    <a:pt x="2" y="5"/>
                    <a:pt x="2" y="5"/>
                  </a:cubicBezTo>
                  <a:cubicBezTo>
                    <a:pt x="1" y="4"/>
                    <a:pt x="2" y="4"/>
                    <a:pt x="1" y="3"/>
                  </a:cubicBezTo>
                  <a:cubicBezTo>
                    <a:pt x="1" y="3"/>
                    <a:pt x="1" y="2"/>
                    <a:pt x="1" y="3"/>
                  </a:cubicBezTo>
                  <a:cubicBezTo>
                    <a:pt x="2" y="3"/>
                    <a:pt x="1" y="3"/>
                    <a:pt x="1" y="3"/>
                  </a:cubicBezTo>
                  <a:cubicBezTo>
                    <a:pt x="2" y="4"/>
                    <a:pt x="2" y="4"/>
                    <a:pt x="2" y="4"/>
                  </a:cubicBezTo>
                  <a:cubicBezTo>
                    <a:pt x="2" y="3"/>
                    <a:pt x="2" y="3"/>
                    <a:pt x="1" y="1"/>
                  </a:cubicBezTo>
                  <a:cubicBezTo>
                    <a:pt x="1" y="0"/>
                    <a:pt x="1" y="1"/>
                    <a:pt x="1" y="1"/>
                  </a:cubicBezTo>
                  <a:cubicBezTo>
                    <a:pt x="2" y="3"/>
                    <a:pt x="2" y="3"/>
                    <a:pt x="2" y="3"/>
                  </a:cubicBezTo>
                  <a:cubicBezTo>
                    <a:pt x="2" y="2"/>
                    <a:pt x="2" y="3"/>
                    <a:pt x="1" y="2"/>
                  </a:cubicBezTo>
                  <a:cubicBezTo>
                    <a:pt x="1" y="1"/>
                    <a:pt x="1" y="1"/>
                    <a:pt x="1" y="1"/>
                  </a:cubicBezTo>
                  <a:cubicBezTo>
                    <a:pt x="1" y="1"/>
                    <a:pt x="0" y="1"/>
                    <a:pt x="0" y="2"/>
                  </a:cubicBezTo>
                  <a:cubicBezTo>
                    <a:pt x="0" y="2"/>
                    <a:pt x="0" y="2"/>
                    <a:pt x="0" y="2"/>
                  </a:cubicBezTo>
                  <a:cubicBezTo>
                    <a:pt x="1" y="2"/>
                    <a:pt x="1" y="2"/>
                    <a:pt x="1" y="3"/>
                  </a:cubicBezTo>
                  <a:cubicBezTo>
                    <a:pt x="1" y="4"/>
                    <a:pt x="1" y="4"/>
                    <a:pt x="1" y="4"/>
                  </a:cubicBezTo>
                  <a:cubicBezTo>
                    <a:pt x="1" y="4"/>
                    <a:pt x="1" y="4"/>
                    <a:pt x="1" y="4"/>
                  </a:cubicBezTo>
                  <a:cubicBezTo>
                    <a:pt x="1" y="4"/>
                    <a:pt x="1" y="5"/>
                    <a:pt x="1" y="5"/>
                  </a:cubicBezTo>
                  <a:cubicBezTo>
                    <a:pt x="1" y="6"/>
                    <a:pt x="1" y="5"/>
                    <a:pt x="1" y="6"/>
                  </a:cubicBezTo>
                  <a:cubicBezTo>
                    <a:pt x="2" y="7"/>
                    <a:pt x="1" y="5"/>
                    <a:pt x="2" y="6"/>
                  </a:cubicBezTo>
                  <a:lnTo>
                    <a:pt x="1"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9" name="Freeform 2353"/>
            <p:cNvSpPr/>
            <p:nvPr/>
          </p:nvSpPr>
          <p:spPr bwMode="auto">
            <a:xfrm>
              <a:off x="904" y="3102"/>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0" name="Freeform 2354"/>
            <p:cNvSpPr/>
            <p:nvPr/>
          </p:nvSpPr>
          <p:spPr bwMode="auto">
            <a:xfrm>
              <a:off x="902" y="3095"/>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1" name="Freeform 2355"/>
            <p:cNvSpPr/>
            <p:nvPr/>
          </p:nvSpPr>
          <p:spPr bwMode="auto">
            <a:xfrm>
              <a:off x="907" y="3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2" name="Freeform 2356"/>
            <p:cNvSpPr/>
            <p:nvPr/>
          </p:nvSpPr>
          <p:spPr bwMode="auto">
            <a:xfrm>
              <a:off x="904" y="3093"/>
              <a:ext cx="3" cy="7"/>
            </a:xfrm>
            <a:custGeom>
              <a:avLst/>
              <a:gdLst>
                <a:gd name="T0" fmla="*/ 0 w 1"/>
                <a:gd name="T1" fmla="*/ 0 h 3"/>
                <a:gd name="T2" fmla="*/ 0 w 1"/>
                <a:gd name="T3" fmla="*/ 1 h 3"/>
                <a:gd name="T4" fmla="*/ 1 w 1"/>
                <a:gd name="T5" fmla="*/ 3 h 3"/>
                <a:gd name="T6" fmla="*/ 1 w 1"/>
                <a:gd name="T7" fmla="*/ 1 h 3"/>
                <a:gd name="T8" fmla="*/ 1 w 1"/>
                <a:gd name="T9" fmla="*/ 1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cubicBezTo>
                    <a:pt x="0" y="1"/>
                    <a:pt x="1" y="1"/>
                    <a:pt x="0" y="1"/>
                  </a:cubicBezTo>
                  <a:cubicBezTo>
                    <a:pt x="1" y="3"/>
                    <a:pt x="1" y="3"/>
                    <a:pt x="1" y="3"/>
                  </a:cubicBezTo>
                  <a:cubicBezTo>
                    <a:pt x="1" y="3"/>
                    <a:pt x="1" y="2"/>
                    <a:pt x="1" y="1"/>
                  </a:cubicBezTo>
                  <a:cubicBezTo>
                    <a:pt x="1" y="2"/>
                    <a:pt x="1" y="1"/>
                    <a:pt x="1"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3" name="Freeform 2357"/>
            <p:cNvSpPr/>
            <p:nvPr/>
          </p:nvSpPr>
          <p:spPr bwMode="auto">
            <a:xfrm>
              <a:off x="907" y="3090"/>
              <a:ext cx="11" cy="14"/>
            </a:xfrm>
            <a:custGeom>
              <a:avLst/>
              <a:gdLst>
                <a:gd name="T0" fmla="*/ 1 w 5"/>
                <a:gd name="T1" fmla="*/ 4 h 6"/>
                <a:gd name="T2" fmla="*/ 1 w 5"/>
                <a:gd name="T3" fmla="*/ 4 h 6"/>
                <a:gd name="T4" fmla="*/ 2 w 5"/>
                <a:gd name="T5" fmla="*/ 4 h 6"/>
                <a:gd name="T6" fmla="*/ 2 w 5"/>
                <a:gd name="T7" fmla="*/ 5 h 6"/>
                <a:gd name="T8" fmla="*/ 2 w 5"/>
                <a:gd name="T9" fmla="*/ 4 h 6"/>
                <a:gd name="T10" fmla="*/ 2 w 5"/>
                <a:gd name="T11" fmla="*/ 4 h 6"/>
                <a:gd name="T12" fmla="*/ 1 w 5"/>
                <a:gd name="T13" fmla="*/ 3 h 6"/>
                <a:gd name="T14" fmla="*/ 3 w 5"/>
                <a:gd name="T15" fmla="*/ 4 h 6"/>
                <a:gd name="T16" fmla="*/ 1 w 5"/>
                <a:gd name="T17" fmla="*/ 2 h 6"/>
                <a:gd name="T18" fmla="*/ 2 w 5"/>
                <a:gd name="T19" fmla="*/ 3 h 6"/>
                <a:gd name="T20" fmla="*/ 2 w 5"/>
                <a:gd name="T21" fmla="*/ 3 h 6"/>
                <a:gd name="T22" fmla="*/ 2 w 5"/>
                <a:gd name="T23" fmla="*/ 3 h 6"/>
                <a:gd name="T24" fmla="*/ 3 w 5"/>
                <a:gd name="T25" fmla="*/ 4 h 6"/>
                <a:gd name="T26" fmla="*/ 3 w 5"/>
                <a:gd name="T27" fmla="*/ 3 h 6"/>
                <a:gd name="T28" fmla="*/ 4 w 5"/>
                <a:gd name="T29" fmla="*/ 4 h 6"/>
                <a:gd name="T30" fmla="*/ 4 w 5"/>
                <a:gd name="T31" fmla="*/ 3 h 6"/>
                <a:gd name="T32" fmla="*/ 4 w 5"/>
                <a:gd name="T33" fmla="*/ 3 h 6"/>
                <a:gd name="T34" fmla="*/ 2 w 5"/>
                <a:gd name="T35" fmla="*/ 1 h 6"/>
                <a:gd name="T36" fmla="*/ 3 w 5"/>
                <a:gd name="T37" fmla="*/ 1 h 6"/>
                <a:gd name="T38" fmla="*/ 4 w 5"/>
                <a:gd name="T39" fmla="*/ 3 h 6"/>
                <a:gd name="T40" fmla="*/ 3 w 5"/>
                <a:gd name="T41" fmla="*/ 2 h 6"/>
                <a:gd name="T42" fmla="*/ 5 w 5"/>
                <a:gd name="T43" fmla="*/ 3 h 6"/>
                <a:gd name="T44" fmla="*/ 3 w 5"/>
                <a:gd name="T45" fmla="*/ 1 h 6"/>
                <a:gd name="T46" fmla="*/ 4 w 5"/>
                <a:gd name="T47" fmla="*/ 1 h 6"/>
                <a:gd name="T48" fmla="*/ 2 w 5"/>
                <a:gd name="T49" fmla="*/ 0 h 6"/>
                <a:gd name="T50" fmla="*/ 2 w 5"/>
                <a:gd name="T51" fmla="*/ 1 h 6"/>
                <a:gd name="T52" fmla="*/ 2 w 5"/>
                <a:gd name="T53" fmla="*/ 2 h 6"/>
                <a:gd name="T54" fmla="*/ 1 w 5"/>
                <a:gd name="T55" fmla="*/ 1 h 6"/>
                <a:gd name="T56" fmla="*/ 2 w 5"/>
                <a:gd name="T57" fmla="*/ 2 h 6"/>
                <a:gd name="T58" fmla="*/ 1 w 5"/>
                <a:gd name="T59" fmla="*/ 1 h 6"/>
                <a:gd name="T60" fmla="*/ 2 w 5"/>
                <a:gd name="T61" fmla="*/ 2 h 6"/>
                <a:gd name="T62" fmla="*/ 1 w 5"/>
                <a:gd name="T63" fmla="*/ 1 h 6"/>
                <a:gd name="T64" fmla="*/ 0 w 5"/>
                <a:gd name="T65" fmla="*/ 2 h 6"/>
                <a:gd name="T66" fmla="*/ 1 w 5"/>
                <a:gd name="T67" fmla="*/ 3 h 6"/>
                <a:gd name="T68" fmla="*/ 1 w 5"/>
                <a:gd name="T69" fmla="*/ 3 h 6"/>
                <a:gd name="T70" fmla="*/ 1 w 5"/>
                <a:gd name="T71" fmla="*/ 4 h 6"/>
                <a:gd name="T72" fmla="*/ 0 w 5"/>
                <a:gd name="T73" fmla="*/ 2 h 6"/>
                <a:gd name="T74" fmla="*/ 0 w 5"/>
                <a:gd name="T75" fmla="*/ 2 h 6"/>
                <a:gd name="T76" fmla="*/ 0 w 5"/>
                <a:gd name="T77" fmla="*/ 3 h 6"/>
                <a:gd name="T78" fmla="*/ 0 w 5"/>
                <a:gd name="T79" fmla="*/ 2 h 6"/>
                <a:gd name="T80" fmla="*/ 1 w 5"/>
                <a:gd name="T81" fmla="*/ 5 h 6"/>
                <a:gd name="T82" fmla="*/ 2 w 5"/>
                <a:gd name="T83" fmla="*/ 5 h 6"/>
                <a:gd name="T84" fmla="*/ 1 w 5"/>
                <a:gd name="T8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6">
                  <a:moveTo>
                    <a:pt x="1" y="4"/>
                  </a:moveTo>
                  <a:cubicBezTo>
                    <a:pt x="1" y="4"/>
                    <a:pt x="1" y="3"/>
                    <a:pt x="1" y="4"/>
                  </a:cubicBezTo>
                  <a:cubicBezTo>
                    <a:pt x="2" y="4"/>
                    <a:pt x="2" y="4"/>
                    <a:pt x="2" y="4"/>
                  </a:cubicBezTo>
                  <a:cubicBezTo>
                    <a:pt x="2" y="5"/>
                    <a:pt x="2" y="4"/>
                    <a:pt x="2" y="5"/>
                  </a:cubicBezTo>
                  <a:cubicBezTo>
                    <a:pt x="2" y="4"/>
                    <a:pt x="2" y="4"/>
                    <a:pt x="2" y="4"/>
                  </a:cubicBezTo>
                  <a:cubicBezTo>
                    <a:pt x="2" y="4"/>
                    <a:pt x="1" y="3"/>
                    <a:pt x="2" y="4"/>
                  </a:cubicBezTo>
                  <a:cubicBezTo>
                    <a:pt x="2" y="3"/>
                    <a:pt x="2" y="3"/>
                    <a:pt x="1" y="3"/>
                  </a:cubicBezTo>
                  <a:cubicBezTo>
                    <a:pt x="2" y="4"/>
                    <a:pt x="2" y="4"/>
                    <a:pt x="3" y="4"/>
                  </a:cubicBezTo>
                  <a:cubicBezTo>
                    <a:pt x="3" y="4"/>
                    <a:pt x="2" y="3"/>
                    <a:pt x="1" y="2"/>
                  </a:cubicBezTo>
                  <a:cubicBezTo>
                    <a:pt x="2" y="3"/>
                    <a:pt x="1" y="2"/>
                    <a:pt x="2" y="3"/>
                  </a:cubicBezTo>
                  <a:cubicBezTo>
                    <a:pt x="2" y="3"/>
                    <a:pt x="2" y="3"/>
                    <a:pt x="2" y="3"/>
                  </a:cubicBezTo>
                  <a:cubicBezTo>
                    <a:pt x="3" y="4"/>
                    <a:pt x="2" y="2"/>
                    <a:pt x="2" y="3"/>
                  </a:cubicBezTo>
                  <a:cubicBezTo>
                    <a:pt x="3" y="4"/>
                    <a:pt x="3" y="4"/>
                    <a:pt x="3" y="4"/>
                  </a:cubicBezTo>
                  <a:cubicBezTo>
                    <a:pt x="3" y="3"/>
                    <a:pt x="3" y="3"/>
                    <a:pt x="3" y="3"/>
                  </a:cubicBezTo>
                  <a:cubicBezTo>
                    <a:pt x="4" y="4"/>
                    <a:pt x="4" y="4"/>
                    <a:pt x="4" y="4"/>
                  </a:cubicBezTo>
                  <a:cubicBezTo>
                    <a:pt x="3" y="3"/>
                    <a:pt x="4" y="3"/>
                    <a:pt x="4" y="3"/>
                  </a:cubicBezTo>
                  <a:cubicBezTo>
                    <a:pt x="4" y="3"/>
                    <a:pt x="4" y="3"/>
                    <a:pt x="4" y="3"/>
                  </a:cubicBezTo>
                  <a:cubicBezTo>
                    <a:pt x="4" y="2"/>
                    <a:pt x="4" y="3"/>
                    <a:pt x="2" y="1"/>
                  </a:cubicBezTo>
                  <a:cubicBezTo>
                    <a:pt x="4" y="3"/>
                    <a:pt x="2" y="1"/>
                    <a:pt x="3" y="1"/>
                  </a:cubicBezTo>
                  <a:cubicBezTo>
                    <a:pt x="4" y="2"/>
                    <a:pt x="3" y="2"/>
                    <a:pt x="4" y="3"/>
                  </a:cubicBezTo>
                  <a:cubicBezTo>
                    <a:pt x="3" y="2"/>
                    <a:pt x="4" y="2"/>
                    <a:pt x="3" y="2"/>
                  </a:cubicBezTo>
                  <a:cubicBezTo>
                    <a:pt x="4" y="3"/>
                    <a:pt x="4" y="2"/>
                    <a:pt x="5" y="3"/>
                  </a:cubicBezTo>
                  <a:cubicBezTo>
                    <a:pt x="3" y="1"/>
                    <a:pt x="3" y="1"/>
                    <a:pt x="3" y="1"/>
                  </a:cubicBezTo>
                  <a:cubicBezTo>
                    <a:pt x="4" y="2"/>
                    <a:pt x="4" y="1"/>
                    <a:pt x="4" y="1"/>
                  </a:cubicBezTo>
                  <a:cubicBezTo>
                    <a:pt x="4" y="1"/>
                    <a:pt x="2" y="0"/>
                    <a:pt x="2" y="0"/>
                  </a:cubicBezTo>
                  <a:cubicBezTo>
                    <a:pt x="2" y="0"/>
                    <a:pt x="2" y="1"/>
                    <a:pt x="2" y="1"/>
                  </a:cubicBezTo>
                  <a:cubicBezTo>
                    <a:pt x="3" y="2"/>
                    <a:pt x="1" y="1"/>
                    <a:pt x="2" y="2"/>
                  </a:cubicBezTo>
                  <a:cubicBezTo>
                    <a:pt x="1" y="1"/>
                    <a:pt x="1" y="1"/>
                    <a:pt x="1" y="1"/>
                  </a:cubicBezTo>
                  <a:cubicBezTo>
                    <a:pt x="1" y="1"/>
                    <a:pt x="2" y="1"/>
                    <a:pt x="2" y="2"/>
                  </a:cubicBezTo>
                  <a:cubicBezTo>
                    <a:pt x="2" y="2"/>
                    <a:pt x="2" y="1"/>
                    <a:pt x="1" y="1"/>
                  </a:cubicBezTo>
                  <a:cubicBezTo>
                    <a:pt x="1" y="1"/>
                    <a:pt x="2" y="1"/>
                    <a:pt x="2" y="2"/>
                  </a:cubicBezTo>
                  <a:cubicBezTo>
                    <a:pt x="1" y="1"/>
                    <a:pt x="1" y="1"/>
                    <a:pt x="1" y="1"/>
                  </a:cubicBezTo>
                  <a:cubicBezTo>
                    <a:pt x="1" y="1"/>
                    <a:pt x="1" y="2"/>
                    <a:pt x="0" y="2"/>
                  </a:cubicBezTo>
                  <a:cubicBezTo>
                    <a:pt x="1" y="3"/>
                    <a:pt x="1" y="3"/>
                    <a:pt x="1" y="3"/>
                  </a:cubicBezTo>
                  <a:cubicBezTo>
                    <a:pt x="1" y="2"/>
                    <a:pt x="2" y="5"/>
                    <a:pt x="1" y="3"/>
                  </a:cubicBezTo>
                  <a:cubicBezTo>
                    <a:pt x="1" y="4"/>
                    <a:pt x="1" y="4"/>
                    <a:pt x="1" y="4"/>
                  </a:cubicBezTo>
                  <a:cubicBezTo>
                    <a:pt x="1" y="4"/>
                    <a:pt x="0" y="3"/>
                    <a:pt x="0" y="2"/>
                  </a:cubicBezTo>
                  <a:cubicBezTo>
                    <a:pt x="0" y="2"/>
                    <a:pt x="0" y="2"/>
                    <a:pt x="0" y="2"/>
                  </a:cubicBezTo>
                  <a:cubicBezTo>
                    <a:pt x="0" y="3"/>
                    <a:pt x="0" y="3"/>
                    <a:pt x="0" y="3"/>
                  </a:cubicBezTo>
                  <a:cubicBezTo>
                    <a:pt x="1" y="4"/>
                    <a:pt x="0" y="3"/>
                    <a:pt x="0" y="2"/>
                  </a:cubicBezTo>
                  <a:cubicBezTo>
                    <a:pt x="0" y="3"/>
                    <a:pt x="1" y="4"/>
                    <a:pt x="1" y="5"/>
                  </a:cubicBezTo>
                  <a:cubicBezTo>
                    <a:pt x="0" y="3"/>
                    <a:pt x="2" y="6"/>
                    <a:pt x="2" y="5"/>
                  </a:cubicBezTo>
                  <a:cubicBezTo>
                    <a:pt x="2" y="5"/>
                    <a:pt x="2" y="5"/>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4" name="Freeform 2358"/>
            <p:cNvSpPr/>
            <p:nvPr/>
          </p:nvSpPr>
          <p:spPr bwMode="auto">
            <a:xfrm>
              <a:off x="907" y="309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5" name="Freeform 2359"/>
            <p:cNvSpPr/>
            <p:nvPr/>
          </p:nvSpPr>
          <p:spPr bwMode="auto">
            <a:xfrm>
              <a:off x="914" y="309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6" name="Rectangle 2360"/>
            <p:cNvSpPr>
              <a:spLocks noChangeArrowheads="1"/>
            </p:cNvSpPr>
            <p:nvPr/>
          </p:nvSpPr>
          <p:spPr bwMode="auto">
            <a:xfrm>
              <a:off x="907" y="309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797" name="Freeform 2361"/>
            <p:cNvSpPr/>
            <p:nvPr/>
          </p:nvSpPr>
          <p:spPr bwMode="auto">
            <a:xfrm>
              <a:off x="909" y="310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8" name="Freeform 2362"/>
            <p:cNvSpPr/>
            <p:nvPr/>
          </p:nvSpPr>
          <p:spPr bwMode="auto">
            <a:xfrm>
              <a:off x="918" y="309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9" name="Freeform 2363"/>
            <p:cNvSpPr/>
            <p:nvPr/>
          </p:nvSpPr>
          <p:spPr bwMode="auto">
            <a:xfrm>
              <a:off x="921" y="309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0" name="Freeform 2364"/>
            <p:cNvSpPr/>
            <p:nvPr/>
          </p:nvSpPr>
          <p:spPr bwMode="auto">
            <a:xfrm>
              <a:off x="911" y="3076"/>
              <a:ext cx="17" cy="19"/>
            </a:xfrm>
            <a:custGeom>
              <a:avLst/>
              <a:gdLst>
                <a:gd name="T0" fmla="*/ 4 w 7"/>
                <a:gd name="T1" fmla="*/ 1 h 8"/>
                <a:gd name="T2" fmla="*/ 2 w 7"/>
                <a:gd name="T3" fmla="*/ 0 h 8"/>
                <a:gd name="T4" fmla="*/ 2 w 7"/>
                <a:gd name="T5" fmla="*/ 0 h 8"/>
                <a:gd name="T6" fmla="*/ 2 w 7"/>
                <a:gd name="T7" fmla="*/ 1 h 8"/>
                <a:gd name="T8" fmla="*/ 2 w 7"/>
                <a:gd name="T9" fmla="*/ 1 h 8"/>
                <a:gd name="T10" fmla="*/ 2 w 7"/>
                <a:gd name="T11" fmla="*/ 2 h 8"/>
                <a:gd name="T12" fmla="*/ 3 w 7"/>
                <a:gd name="T13" fmla="*/ 3 h 8"/>
                <a:gd name="T14" fmla="*/ 2 w 7"/>
                <a:gd name="T15" fmla="*/ 3 h 8"/>
                <a:gd name="T16" fmla="*/ 2 w 7"/>
                <a:gd name="T17" fmla="*/ 3 h 8"/>
                <a:gd name="T18" fmla="*/ 4 w 7"/>
                <a:gd name="T19" fmla="*/ 4 h 8"/>
                <a:gd name="T20" fmla="*/ 4 w 7"/>
                <a:gd name="T21" fmla="*/ 5 h 8"/>
                <a:gd name="T22" fmla="*/ 3 w 7"/>
                <a:gd name="T23" fmla="*/ 4 h 8"/>
                <a:gd name="T24" fmla="*/ 2 w 7"/>
                <a:gd name="T25" fmla="*/ 5 h 8"/>
                <a:gd name="T26" fmla="*/ 2 w 7"/>
                <a:gd name="T27" fmla="*/ 5 h 8"/>
                <a:gd name="T28" fmla="*/ 2 w 7"/>
                <a:gd name="T29" fmla="*/ 5 h 8"/>
                <a:gd name="T30" fmla="*/ 3 w 7"/>
                <a:gd name="T31" fmla="*/ 6 h 8"/>
                <a:gd name="T32" fmla="*/ 2 w 7"/>
                <a:gd name="T33" fmla="*/ 6 h 8"/>
                <a:gd name="T34" fmla="*/ 2 w 7"/>
                <a:gd name="T35" fmla="*/ 6 h 8"/>
                <a:gd name="T36" fmla="*/ 1 w 7"/>
                <a:gd name="T37" fmla="*/ 7 h 8"/>
                <a:gd name="T38" fmla="*/ 2 w 7"/>
                <a:gd name="T39" fmla="*/ 6 h 8"/>
                <a:gd name="T40" fmla="*/ 1 w 7"/>
                <a:gd name="T41" fmla="*/ 6 h 8"/>
                <a:gd name="T42" fmla="*/ 4 w 7"/>
                <a:gd name="T43" fmla="*/ 8 h 8"/>
                <a:gd name="T44" fmla="*/ 4 w 7"/>
                <a:gd name="T45" fmla="*/ 8 h 8"/>
                <a:gd name="T46" fmla="*/ 4 w 7"/>
                <a:gd name="T47" fmla="*/ 7 h 8"/>
                <a:gd name="T48" fmla="*/ 4 w 7"/>
                <a:gd name="T49" fmla="*/ 7 h 8"/>
                <a:gd name="T50" fmla="*/ 5 w 7"/>
                <a:gd name="T51" fmla="*/ 7 h 8"/>
                <a:gd name="T52" fmla="*/ 4 w 7"/>
                <a:gd name="T53" fmla="*/ 6 h 8"/>
                <a:gd name="T54" fmla="*/ 5 w 7"/>
                <a:gd name="T55" fmla="*/ 6 h 8"/>
                <a:gd name="T56" fmla="*/ 5 w 7"/>
                <a:gd name="T57" fmla="*/ 6 h 8"/>
                <a:gd name="T58" fmla="*/ 4 w 7"/>
                <a:gd name="T59" fmla="*/ 6 h 8"/>
                <a:gd name="T60" fmla="*/ 4 w 7"/>
                <a:gd name="T61" fmla="*/ 5 h 8"/>
                <a:gd name="T62" fmla="*/ 5 w 7"/>
                <a:gd name="T63" fmla="*/ 5 h 8"/>
                <a:gd name="T64" fmla="*/ 5 w 7"/>
                <a:gd name="T65" fmla="*/ 5 h 8"/>
                <a:gd name="T66" fmla="*/ 4 w 7"/>
                <a:gd name="T67" fmla="*/ 4 h 8"/>
                <a:gd name="T68" fmla="*/ 4 w 7"/>
                <a:gd name="T69" fmla="*/ 4 h 8"/>
                <a:gd name="T70" fmla="*/ 4 w 7"/>
                <a:gd name="T71" fmla="*/ 3 h 8"/>
                <a:gd name="T72" fmla="*/ 4 w 7"/>
                <a:gd name="T73" fmla="*/ 3 h 8"/>
                <a:gd name="T74" fmla="*/ 4 w 7"/>
                <a:gd name="T75" fmla="*/ 2 h 8"/>
                <a:gd name="T76" fmla="*/ 3 w 7"/>
                <a:gd name="T77" fmla="*/ 2 h 8"/>
                <a:gd name="T78" fmla="*/ 5 w 7"/>
                <a:gd name="T7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8">
                  <a:moveTo>
                    <a:pt x="5" y="2"/>
                  </a:moveTo>
                  <a:cubicBezTo>
                    <a:pt x="5" y="2"/>
                    <a:pt x="5" y="1"/>
                    <a:pt x="4" y="1"/>
                  </a:cubicBezTo>
                  <a:cubicBezTo>
                    <a:pt x="4" y="1"/>
                    <a:pt x="4" y="1"/>
                    <a:pt x="4" y="1"/>
                  </a:cubicBezTo>
                  <a:cubicBezTo>
                    <a:pt x="4" y="1"/>
                    <a:pt x="3" y="0"/>
                    <a:pt x="2" y="0"/>
                  </a:cubicBezTo>
                  <a:cubicBezTo>
                    <a:pt x="3" y="0"/>
                    <a:pt x="3" y="0"/>
                    <a:pt x="3" y="0"/>
                  </a:cubicBezTo>
                  <a:cubicBezTo>
                    <a:pt x="4" y="1"/>
                    <a:pt x="2" y="0"/>
                    <a:pt x="2" y="0"/>
                  </a:cubicBezTo>
                  <a:cubicBezTo>
                    <a:pt x="2" y="0"/>
                    <a:pt x="4" y="1"/>
                    <a:pt x="3" y="1"/>
                  </a:cubicBezTo>
                  <a:cubicBezTo>
                    <a:pt x="3" y="1"/>
                    <a:pt x="3" y="1"/>
                    <a:pt x="2" y="1"/>
                  </a:cubicBezTo>
                  <a:cubicBezTo>
                    <a:pt x="2" y="1"/>
                    <a:pt x="4" y="1"/>
                    <a:pt x="4" y="2"/>
                  </a:cubicBezTo>
                  <a:cubicBezTo>
                    <a:pt x="0" y="0"/>
                    <a:pt x="5" y="2"/>
                    <a:pt x="2" y="1"/>
                  </a:cubicBezTo>
                  <a:cubicBezTo>
                    <a:pt x="2" y="2"/>
                    <a:pt x="2" y="2"/>
                    <a:pt x="3" y="2"/>
                  </a:cubicBezTo>
                  <a:cubicBezTo>
                    <a:pt x="2" y="2"/>
                    <a:pt x="3" y="2"/>
                    <a:pt x="2" y="2"/>
                  </a:cubicBezTo>
                  <a:cubicBezTo>
                    <a:pt x="4" y="3"/>
                    <a:pt x="0" y="2"/>
                    <a:pt x="3" y="3"/>
                  </a:cubicBezTo>
                  <a:cubicBezTo>
                    <a:pt x="2" y="3"/>
                    <a:pt x="3" y="3"/>
                    <a:pt x="3" y="3"/>
                  </a:cubicBezTo>
                  <a:cubicBezTo>
                    <a:pt x="2" y="3"/>
                    <a:pt x="2" y="3"/>
                    <a:pt x="2" y="3"/>
                  </a:cubicBezTo>
                  <a:cubicBezTo>
                    <a:pt x="2" y="2"/>
                    <a:pt x="4" y="3"/>
                    <a:pt x="2" y="3"/>
                  </a:cubicBezTo>
                  <a:cubicBezTo>
                    <a:pt x="2" y="3"/>
                    <a:pt x="3" y="3"/>
                    <a:pt x="4" y="4"/>
                  </a:cubicBezTo>
                  <a:cubicBezTo>
                    <a:pt x="3" y="4"/>
                    <a:pt x="3" y="3"/>
                    <a:pt x="2" y="3"/>
                  </a:cubicBezTo>
                  <a:cubicBezTo>
                    <a:pt x="3" y="4"/>
                    <a:pt x="2" y="3"/>
                    <a:pt x="3" y="4"/>
                  </a:cubicBezTo>
                  <a:cubicBezTo>
                    <a:pt x="3" y="4"/>
                    <a:pt x="3" y="4"/>
                    <a:pt x="4" y="4"/>
                  </a:cubicBezTo>
                  <a:cubicBezTo>
                    <a:pt x="4" y="4"/>
                    <a:pt x="5" y="5"/>
                    <a:pt x="5" y="5"/>
                  </a:cubicBezTo>
                  <a:cubicBezTo>
                    <a:pt x="3" y="5"/>
                    <a:pt x="5" y="5"/>
                    <a:pt x="4" y="5"/>
                  </a:cubicBezTo>
                  <a:cubicBezTo>
                    <a:pt x="3" y="4"/>
                    <a:pt x="3" y="4"/>
                    <a:pt x="2" y="3"/>
                  </a:cubicBezTo>
                  <a:cubicBezTo>
                    <a:pt x="2" y="3"/>
                    <a:pt x="2" y="4"/>
                    <a:pt x="3" y="4"/>
                  </a:cubicBezTo>
                  <a:cubicBezTo>
                    <a:pt x="2" y="4"/>
                    <a:pt x="2" y="4"/>
                    <a:pt x="2" y="4"/>
                  </a:cubicBezTo>
                  <a:cubicBezTo>
                    <a:pt x="1" y="4"/>
                    <a:pt x="3" y="5"/>
                    <a:pt x="2" y="5"/>
                  </a:cubicBezTo>
                  <a:cubicBezTo>
                    <a:pt x="2" y="4"/>
                    <a:pt x="2" y="4"/>
                    <a:pt x="2" y="4"/>
                  </a:cubicBezTo>
                  <a:cubicBezTo>
                    <a:pt x="3" y="5"/>
                    <a:pt x="1" y="4"/>
                    <a:pt x="2" y="5"/>
                  </a:cubicBezTo>
                  <a:cubicBezTo>
                    <a:pt x="3" y="5"/>
                    <a:pt x="3" y="5"/>
                    <a:pt x="3" y="5"/>
                  </a:cubicBezTo>
                  <a:cubicBezTo>
                    <a:pt x="1" y="4"/>
                    <a:pt x="4" y="6"/>
                    <a:pt x="2" y="5"/>
                  </a:cubicBezTo>
                  <a:cubicBezTo>
                    <a:pt x="3" y="6"/>
                    <a:pt x="4" y="7"/>
                    <a:pt x="4" y="7"/>
                  </a:cubicBezTo>
                  <a:cubicBezTo>
                    <a:pt x="3" y="6"/>
                    <a:pt x="3" y="6"/>
                    <a:pt x="3" y="6"/>
                  </a:cubicBezTo>
                  <a:cubicBezTo>
                    <a:pt x="4" y="7"/>
                    <a:pt x="2" y="5"/>
                    <a:pt x="1" y="5"/>
                  </a:cubicBezTo>
                  <a:cubicBezTo>
                    <a:pt x="2" y="5"/>
                    <a:pt x="1" y="5"/>
                    <a:pt x="2" y="6"/>
                  </a:cubicBezTo>
                  <a:cubicBezTo>
                    <a:pt x="1" y="5"/>
                    <a:pt x="1" y="5"/>
                    <a:pt x="1" y="5"/>
                  </a:cubicBezTo>
                  <a:cubicBezTo>
                    <a:pt x="1" y="5"/>
                    <a:pt x="3" y="7"/>
                    <a:pt x="2" y="6"/>
                  </a:cubicBezTo>
                  <a:cubicBezTo>
                    <a:pt x="1" y="6"/>
                    <a:pt x="1" y="6"/>
                    <a:pt x="1" y="6"/>
                  </a:cubicBezTo>
                  <a:cubicBezTo>
                    <a:pt x="1" y="6"/>
                    <a:pt x="0" y="5"/>
                    <a:pt x="1" y="7"/>
                  </a:cubicBezTo>
                  <a:cubicBezTo>
                    <a:pt x="2" y="7"/>
                    <a:pt x="3" y="8"/>
                    <a:pt x="3" y="8"/>
                  </a:cubicBezTo>
                  <a:cubicBezTo>
                    <a:pt x="3" y="8"/>
                    <a:pt x="2" y="7"/>
                    <a:pt x="2" y="6"/>
                  </a:cubicBezTo>
                  <a:cubicBezTo>
                    <a:pt x="3" y="7"/>
                    <a:pt x="3" y="7"/>
                    <a:pt x="3" y="7"/>
                  </a:cubicBezTo>
                  <a:cubicBezTo>
                    <a:pt x="2" y="7"/>
                    <a:pt x="2" y="6"/>
                    <a:pt x="1" y="6"/>
                  </a:cubicBezTo>
                  <a:cubicBezTo>
                    <a:pt x="1" y="6"/>
                    <a:pt x="2" y="7"/>
                    <a:pt x="2" y="6"/>
                  </a:cubicBezTo>
                  <a:cubicBezTo>
                    <a:pt x="3" y="7"/>
                    <a:pt x="3" y="7"/>
                    <a:pt x="4" y="8"/>
                  </a:cubicBezTo>
                  <a:cubicBezTo>
                    <a:pt x="3" y="7"/>
                    <a:pt x="3" y="7"/>
                    <a:pt x="3" y="7"/>
                  </a:cubicBezTo>
                  <a:cubicBezTo>
                    <a:pt x="3" y="7"/>
                    <a:pt x="3" y="7"/>
                    <a:pt x="4" y="8"/>
                  </a:cubicBezTo>
                  <a:cubicBezTo>
                    <a:pt x="3" y="7"/>
                    <a:pt x="5" y="8"/>
                    <a:pt x="4" y="7"/>
                  </a:cubicBezTo>
                  <a:cubicBezTo>
                    <a:pt x="4" y="7"/>
                    <a:pt x="4" y="7"/>
                    <a:pt x="4" y="7"/>
                  </a:cubicBezTo>
                  <a:cubicBezTo>
                    <a:pt x="3" y="7"/>
                    <a:pt x="3" y="7"/>
                    <a:pt x="3" y="7"/>
                  </a:cubicBezTo>
                  <a:cubicBezTo>
                    <a:pt x="4" y="7"/>
                    <a:pt x="4" y="7"/>
                    <a:pt x="4" y="7"/>
                  </a:cubicBezTo>
                  <a:cubicBezTo>
                    <a:pt x="4" y="7"/>
                    <a:pt x="3" y="6"/>
                    <a:pt x="3" y="6"/>
                  </a:cubicBezTo>
                  <a:cubicBezTo>
                    <a:pt x="4" y="7"/>
                    <a:pt x="4" y="6"/>
                    <a:pt x="5" y="7"/>
                  </a:cubicBezTo>
                  <a:cubicBezTo>
                    <a:pt x="4" y="6"/>
                    <a:pt x="4" y="6"/>
                    <a:pt x="4" y="6"/>
                  </a:cubicBezTo>
                  <a:cubicBezTo>
                    <a:pt x="4" y="6"/>
                    <a:pt x="4" y="6"/>
                    <a:pt x="4" y="6"/>
                  </a:cubicBezTo>
                  <a:cubicBezTo>
                    <a:pt x="4" y="6"/>
                    <a:pt x="4" y="6"/>
                    <a:pt x="4" y="6"/>
                  </a:cubicBezTo>
                  <a:cubicBezTo>
                    <a:pt x="5" y="6"/>
                    <a:pt x="5" y="6"/>
                    <a:pt x="5" y="6"/>
                  </a:cubicBezTo>
                  <a:cubicBezTo>
                    <a:pt x="5" y="6"/>
                    <a:pt x="5" y="6"/>
                    <a:pt x="5" y="6"/>
                  </a:cubicBezTo>
                  <a:cubicBezTo>
                    <a:pt x="5" y="6"/>
                    <a:pt x="4" y="6"/>
                    <a:pt x="5" y="6"/>
                  </a:cubicBezTo>
                  <a:cubicBezTo>
                    <a:pt x="5" y="6"/>
                    <a:pt x="5" y="6"/>
                    <a:pt x="5" y="6"/>
                  </a:cubicBezTo>
                  <a:cubicBezTo>
                    <a:pt x="5" y="6"/>
                    <a:pt x="3" y="5"/>
                    <a:pt x="4" y="6"/>
                  </a:cubicBezTo>
                  <a:cubicBezTo>
                    <a:pt x="4" y="5"/>
                    <a:pt x="4" y="5"/>
                    <a:pt x="3" y="4"/>
                  </a:cubicBezTo>
                  <a:cubicBezTo>
                    <a:pt x="3" y="5"/>
                    <a:pt x="4" y="5"/>
                    <a:pt x="4" y="5"/>
                  </a:cubicBezTo>
                  <a:cubicBezTo>
                    <a:pt x="3" y="4"/>
                    <a:pt x="5" y="5"/>
                    <a:pt x="4" y="5"/>
                  </a:cubicBezTo>
                  <a:cubicBezTo>
                    <a:pt x="5" y="5"/>
                    <a:pt x="4" y="5"/>
                    <a:pt x="5" y="5"/>
                  </a:cubicBezTo>
                  <a:cubicBezTo>
                    <a:pt x="6" y="6"/>
                    <a:pt x="4" y="5"/>
                    <a:pt x="5" y="5"/>
                  </a:cubicBezTo>
                  <a:cubicBezTo>
                    <a:pt x="5" y="5"/>
                    <a:pt x="5" y="5"/>
                    <a:pt x="5" y="5"/>
                  </a:cubicBezTo>
                  <a:cubicBezTo>
                    <a:pt x="5" y="5"/>
                    <a:pt x="4" y="4"/>
                    <a:pt x="5" y="5"/>
                  </a:cubicBezTo>
                  <a:cubicBezTo>
                    <a:pt x="4" y="4"/>
                    <a:pt x="4" y="4"/>
                    <a:pt x="4" y="4"/>
                  </a:cubicBezTo>
                  <a:cubicBezTo>
                    <a:pt x="5" y="5"/>
                    <a:pt x="5" y="4"/>
                    <a:pt x="6" y="5"/>
                  </a:cubicBezTo>
                  <a:cubicBezTo>
                    <a:pt x="4" y="4"/>
                    <a:pt x="4" y="4"/>
                    <a:pt x="4" y="4"/>
                  </a:cubicBezTo>
                  <a:cubicBezTo>
                    <a:pt x="6" y="4"/>
                    <a:pt x="4" y="4"/>
                    <a:pt x="3" y="3"/>
                  </a:cubicBezTo>
                  <a:cubicBezTo>
                    <a:pt x="3" y="3"/>
                    <a:pt x="4" y="3"/>
                    <a:pt x="4" y="3"/>
                  </a:cubicBezTo>
                  <a:cubicBezTo>
                    <a:pt x="4" y="3"/>
                    <a:pt x="4" y="3"/>
                    <a:pt x="4" y="3"/>
                  </a:cubicBezTo>
                  <a:cubicBezTo>
                    <a:pt x="4" y="3"/>
                    <a:pt x="5" y="3"/>
                    <a:pt x="4" y="3"/>
                  </a:cubicBezTo>
                  <a:cubicBezTo>
                    <a:pt x="4" y="3"/>
                    <a:pt x="5" y="3"/>
                    <a:pt x="5" y="3"/>
                  </a:cubicBezTo>
                  <a:cubicBezTo>
                    <a:pt x="4" y="2"/>
                    <a:pt x="7" y="3"/>
                    <a:pt x="4" y="2"/>
                  </a:cubicBezTo>
                  <a:cubicBezTo>
                    <a:pt x="4" y="2"/>
                    <a:pt x="3" y="2"/>
                    <a:pt x="4" y="2"/>
                  </a:cubicBezTo>
                  <a:cubicBezTo>
                    <a:pt x="3" y="2"/>
                    <a:pt x="3" y="2"/>
                    <a:pt x="3" y="2"/>
                  </a:cubicBezTo>
                  <a:cubicBezTo>
                    <a:pt x="3" y="2"/>
                    <a:pt x="4" y="2"/>
                    <a:pt x="3" y="2"/>
                  </a:cubicBezTo>
                  <a:cubicBezTo>
                    <a:pt x="5" y="2"/>
                    <a:pt x="5" y="2"/>
                    <a:pt x="5" y="2"/>
                  </a:cubicBezTo>
                  <a:cubicBezTo>
                    <a:pt x="7" y="3"/>
                    <a:pt x="3" y="1"/>
                    <a:pt x="5"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1" name="Freeform 2365"/>
            <p:cNvSpPr/>
            <p:nvPr/>
          </p:nvSpPr>
          <p:spPr bwMode="auto">
            <a:xfrm>
              <a:off x="923" y="3083"/>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2" name="Freeform 2366"/>
            <p:cNvSpPr/>
            <p:nvPr/>
          </p:nvSpPr>
          <p:spPr bwMode="auto">
            <a:xfrm>
              <a:off x="921" y="3083"/>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3" name="Freeform 2367"/>
            <p:cNvSpPr/>
            <p:nvPr/>
          </p:nvSpPr>
          <p:spPr bwMode="auto">
            <a:xfrm>
              <a:off x="923" y="30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4" name="Freeform 2368"/>
            <p:cNvSpPr/>
            <p:nvPr/>
          </p:nvSpPr>
          <p:spPr bwMode="auto">
            <a:xfrm>
              <a:off x="921" y="3078"/>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5" name="Freeform 2369"/>
            <p:cNvSpPr/>
            <p:nvPr/>
          </p:nvSpPr>
          <p:spPr bwMode="auto">
            <a:xfrm>
              <a:off x="911" y="3066"/>
              <a:ext cx="15" cy="12"/>
            </a:xfrm>
            <a:custGeom>
              <a:avLst/>
              <a:gdLst>
                <a:gd name="T0" fmla="*/ 4 w 6"/>
                <a:gd name="T1" fmla="*/ 2 h 5"/>
                <a:gd name="T2" fmla="*/ 3 w 6"/>
                <a:gd name="T3" fmla="*/ 1 h 5"/>
                <a:gd name="T4" fmla="*/ 4 w 6"/>
                <a:gd name="T5" fmla="*/ 1 h 5"/>
                <a:gd name="T6" fmla="*/ 2 w 6"/>
                <a:gd name="T7" fmla="*/ 0 h 5"/>
                <a:gd name="T8" fmla="*/ 3 w 6"/>
                <a:gd name="T9" fmla="*/ 2 h 5"/>
                <a:gd name="T10" fmla="*/ 2 w 6"/>
                <a:gd name="T11" fmla="*/ 2 h 5"/>
                <a:gd name="T12" fmla="*/ 3 w 6"/>
                <a:gd name="T13" fmla="*/ 3 h 5"/>
                <a:gd name="T14" fmla="*/ 2 w 6"/>
                <a:gd name="T15" fmla="*/ 3 h 5"/>
                <a:gd name="T16" fmla="*/ 2 w 6"/>
                <a:gd name="T17" fmla="*/ 3 h 5"/>
                <a:gd name="T18" fmla="*/ 3 w 6"/>
                <a:gd name="T19" fmla="*/ 3 h 5"/>
                <a:gd name="T20" fmla="*/ 3 w 6"/>
                <a:gd name="T21" fmla="*/ 3 h 5"/>
                <a:gd name="T22" fmla="*/ 3 w 6"/>
                <a:gd name="T23" fmla="*/ 3 h 5"/>
                <a:gd name="T24" fmla="*/ 3 w 6"/>
                <a:gd name="T25" fmla="*/ 4 h 5"/>
                <a:gd name="T26" fmla="*/ 3 w 6"/>
                <a:gd name="T27" fmla="*/ 3 h 5"/>
                <a:gd name="T28" fmla="*/ 3 w 6"/>
                <a:gd name="T29" fmla="*/ 4 h 5"/>
                <a:gd name="T30" fmla="*/ 2 w 6"/>
                <a:gd name="T31" fmla="*/ 3 h 5"/>
                <a:gd name="T32" fmla="*/ 3 w 6"/>
                <a:gd name="T33" fmla="*/ 4 h 5"/>
                <a:gd name="T34" fmla="*/ 4 w 6"/>
                <a:gd name="T35" fmla="*/ 5 h 5"/>
                <a:gd name="T36" fmla="*/ 4 w 6"/>
                <a:gd name="T37" fmla="*/ 4 h 5"/>
                <a:gd name="T38" fmla="*/ 4 w 6"/>
                <a:gd name="T39" fmla="*/ 4 h 5"/>
                <a:gd name="T40" fmla="*/ 3 w 6"/>
                <a:gd name="T41" fmla="*/ 4 h 5"/>
                <a:gd name="T42" fmla="*/ 4 w 6"/>
                <a:gd name="T43" fmla="*/ 4 h 5"/>
                <a:gd name="T44" fmla="*/ 5 w 6"/>
                <a:gd name="T45" fmla="*/ 4 h 5"/>
                <a:gd name="T46" fmla="*/ 5 w 6"/>
                <a:gd name="T47" fmla="*/ 4 h 5"/>
                <a:gd name="T48" fmla="*/ 5 w 6"/>
                <a:gd name="T49" fmla="*/ 4 h 5"/>
                <a:gd name="T50" fmla="*/ 5 w 6"/>
                <a:gd name="T51" fmla="*/ 4 h 5"/>
                <a:gd name="T52" fmla="*/ 3 w 6"/>
                <a:gd name="T53" fmla="*/ 3 h 5"/>
                <a:gd name="T54" fmla="*/ 3 w 6"/>
                <a:gd name="T55" fmla="*/ 3 h 5"/>
                <a:gd name="T56" fmla="*/ 4 w 6"/>
                <a:gd name="T57" fmla="*/ 4 h 5"/>
                <a:gd name="T58" fmla="*/ 4 w 6"/>
                <a:gd name="T59" fmla="*/ 3 h 5"/>
                <a:gd name="T60" fmla="*/ 5 w 6"/>
                <a:gd name="T61" fmla="*/ 4 h 5"/>
                <a:gd name="T62" fmla="*/ 4 w 6"/>
                <a:gd name="T63" fmla="*/ 3 h 5"/>
                <a:gd name="T64" fmla="*/ 4 w 6"/>
                <a:gd name="T65" fmla="*/ 3 h 5"/>
                <a:gd name="T66" fmla="*/ 5 w 6"/>
                <a:gd name="T67" fmla="*/ 3 h 5"/>
                <a:gd name="T68" fmla="*/ 4 w 6"/>
                <a:gd name="T69" fmla="*/ 3 h 5"/>
                <a:gd name="T70" fmla="*/ 4 w 6"/>
                <a:gd name="T71" fmla="*/ 2 h 5"/>
                <a:gd name="T72" fmla="*/ 4 w 6"/>
                <a:gd name="T73" fmla="*/ 2 h 5"/>
                <a:gd name="T74" fmla="*/ 4 w 6"/>
                <a:gd name="T75" fmla="*/ 2 h 5"/>
                <a:gd name="T76" fmla="*/ 4 w 6"/>
                <a:gd name="T77" fmla="*/ 2 h 5"/>
                <a:gd name="T78" fmla="*/ 3 w 6"/>
                <a:gd name="T79" fmla="*/ 1 h 5"/>
                <a:gd name="T80" fmla="*/ 4 w 6"/>
                <a:gd name="T8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 h="5">
                  <a:moveTo>
                    <a:pt x="4" y="2"/>
                  </a:moveTo>
                  <a:cubicBezTo>
                    <a:pt x="3" y="1"/>
                    <a:pt x="3" y="1"/>
                    <a:pt x="3" y="1"/>
                  </a:cubicBezTo>
                  <a:cubicBezTo>
                    <a:pt x="4" y="1"/>
                    <a:pt x="3" y="1"/>
                    <a:pt x="4" y="1"/>
                  </a:cubicBezTo>
                  <a:cubicBezTo>
                    <a:pt x="3" y="1"/>
                    <a:pt x="4" y="1"/>
                    <a:pt x="2" y="0"/>
                  </a:cubicBezTo>
                  <a:cubicBezTo>
                    <a:pt x="3" y="1"/>
                    <a:pt x="1" y="1"/>
                    <a:pt x="3" y="2"/>
                  </a:cubicBezTo>
                  <a:cubicBezTo>
                    <a:pt x="2" y="2"/>
                    <a:pt x="2" y="2"/>
                    <a:pt x="2" y="2"/>
                  </a:cubicBezTo>
                  <a:cubicBezTo>
                    <a:pt x="4" y="3"/>
                    <a:pt x="0" y="2"/>
                    <a:pt x="3" y="3"/>
                  </a:cubicBezTo>
                  <a:cubicBezTo>
                    <a:pt x="2" y="3"/>
                    <a:pt x="2" y="3"/>
                    <a:pt x="2" y="3"/>
                  </a:cubicBezTo>
                  <a:cubicBezTo>
                    <a:pt x="1" y="2"/>
                    <a:pt x="4" y="4"/>
                    <a:pt x="2" y="3"/>
                  </a:cubicBezTo>
                  <a:cubicBezTo>
                    <a:pt x="3" y="3"/>
                    <a:pt x="3" y="3"/>
                    <a:pt x="3" y="3"/>
                  </a:cubicBezTo>
                  <a:cubicBezTo>
                    <a:pt x="3" y="3"/>
                    <a:pt x="3" y="3"/>
                    <a:pt x="3" y="3"/>
                  </a:cubicBezTo>
                  <a:cubicBezTo>
                    <a:pt x="3" y="3"/>
                    <a:pt x="3" y="3"/>
                    <a:pt x="3" y="3"/>
                  </a:cubicBezTo>
                  <a:cubicBezTo>
                    <a:pt x="3" y="4"/>
                    <a:pt x="3" y="4"/>
                    <a:pt x="3" y="4"/>
                  </a:cubicBezTo>
                  <a:cubicBezTo>
                    <a:pt x="2" y="3"/>
                    <a:pt x="3" y="4"/>
                    <a:pt x="3" y="3"/>
                  </a:cubicBezTo>
                  <a:cubicBezTo>
                    <a:pt x="2" y="3"/>
                    <a:pt x="3" y="4"/>
                    <a:pt x="3" y="4"/>
                  </a:cubicBezTo>
                  <a:cubicBezTo>
                    <a:pt x="3" y="4"/>
                    <a:pt x="2" y="4"/>
                    <a:pt x="2" y="3"/>
                  </a:cubicBezTo>
                  <a:cubicBezTo>
                    <a:pt x="3" y="4"/>
                    <a:pt x="1" y="3"/>
                    <a:pt x="3" y="4"/>
                  </a:cubicBezTo>
                  <a:cubicBezTo>
                    <a:pt x="4" y="5"/>
                    <a:pt x="4" y="5"/>
                    <a:pt x="4" y="5"/>
                  </a:cubicBezTo>
                  <a:cubicBezTo>
                    <a:pt x="5" y="5"/>
                    <a:pt x="4" y="5"/>
                    <a:pt x="4" y="4"/>
                  </a:cubicBezTo>
                  <a:cubicBezTo>
                    <a:pt x="4" y="4"/>
                    <a:pt x="4" y="4"/>
                    <a:pt x="4" y="4"/>
                  </a:cubicBezTo>
                  <a:cubicBezTo>
                    <a:pt x="1" y="3"/>
                    <a:pt x="4" y="4"/>
                    <a:pt x="3" y="4"/>
                  </a:cubicBezTo>
                  <a:cubicBezTo>
                    <a:pt x="4" y="4"/>
                    <a:pt x="4" y="4"/>
                    <a:pt x="4" y="4"/>
                  </a:cubicBezTo>
                  <a:cubicBezTo>
                    <a:pt x="6" y="5"/>
                    <a:pt x="3" y="4"/>
                    <a:pt x="5" y="4"/>
                  </a:cubicBezTo>
                  <a:cubicBezTo>
                    <a:pt x="5" y="4"/>
                    <a:pt x="5" y="4"/>
                    <a:pt x="5" y="4"/>
                  </a:cubicBezTo>
                  <a:cubicBezTo>
                    <a:pt x="6" y="5"/>
                    <a:pt x="5" y="4"/>
                    <a:pt x="5" y="4"/>
                  </a:cubicBezTo>
                  <a:cubicBezTo>
                    <a:pt x="5" y="4"/>
                    <a:pt x="5" y="4"/>
                    <a:pt x="5" y="4"/>
                  </a:cubicBezTo>
                  <a:cubicBezTo>
                    <a:pt x="4" y="4"/>
                    <a:pt x="3" y="3"/>
                    <a:pt x="3" y="3"/>
                  </a:cubicBezTo>
                  <a:cubicBezTo>
                    <a:pt x="4" y="4"/>
                    <a:pt x="3" y="3"/>
                    <a:pt x="3" y="3"/>
                  </a:cubicBezTo>
                  <a:cubicBezTo>
                    <a:pt x="4" y="4"/>
                    <a:pt x="4" y="4"/>
                    <a:pt x="4" y="4"/>
                  </a:cubicBezTo>
                  <a:cubicBezTo>
                    <a:pt x="4" y="3"/>
                    <a:pt x="4" y="3"/>
                    <a:pt x="4" y="3"/>
                  </a:cubicBezTo>
                  <a:cubicBezTo>
                    <a:pt x="4" y="3"/>
                    <a:pt x="5" y="4"/>
                    <a:pt x="5" y="4"/>
                  </a:cubicBezTo>
                  <a:cubicBezTo>
                    <a:pt x="5" y="4"/>
                    <a:pt x="5" y="4"/>
                    <a:pt x="4" y="3"/>
                  </a:cubicBezTo>
                  <a:cubicBezTo>
                    <a:pt x="5" y="4"/>
                    <a:pt x="5" y="3"/>
                    <a:pt x="4" y="3"/>
                  </a:cubicBezTo>
                  <a:cubicBezTo>
                    <a:pt x="4" y="3"/>
                    <a:pt x="5" y="3"/>
                    <a:pt x="5" y="3"/>
                  </a:cubicBezTo>
                  <a:cubicBezTo>
                    <a:pt x="5" y="3"/>
                    <a:pt x="5" y="3"/>
                    <a:pt x="4" y="3"/>
                  </a:cubicBezTo>
                  <a:cubicBezTo>
                    <a:pt x="3" y="2"/>
                    <a:pt x="4" y="2"/>
                    <a:pt x="4" y="2"/>
                  </a:cubicBezTo>
                  <a:cubicBezTo>
                    <a:pt x="4" y="2"/>
                    <a:pt x="4" y="2"/>
                    <a:pt x="4" y="2"/>
                  </a:cubicBezTo>
                  <a:cubicBezTo>
                    <a:pt x="3" y="2"/>
                    <a:pt x="5" y="2"/>
                    <a:pt x="4" y="2"/>
                  </a:cubicBezTo>
                  <a:cubicBezTo>
                    <a:pt x="4" y="2"/>
                    <a:pt x="4" y="2"/>
                    <a:pt x="4" y="2"/>
                  </a:cubicBezTo>
                  <a:cubicBezTo>
                    <a:pt x="4" y="2"/>
                    <a:pt x="2" y="1"/>
                    <a:pt x="3" y="1"/>
                  </a:cubicBezTo>
                  <a:cubicBezTo>
                    <a:pt x="4" y="1"/>
                    <a:pt x="3" y="1"/>
                    <a:pt x="4"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6" name="Freeform 2370"/>
            <p:cNvSpPr/>
            <p:nvPr/>
          </p:nvSpPr>
          <p:spPr bwMode="auto">
            <a:xfrm>
              <a:off x="916" y="3066"/>
              <a:ext cx="5" cy="3"/>
            </a:xfrm>
            <a:custGeom>
              <a:avLst/>
              <a:gdLst>
                <a:gd name="T0" fmla="*/ 1 w 2"/>
                <a:gd name="T1" fmla="*/ 1 h 1"/>
                <a:gd name="T2" fmla="*/ 2 w 2"/>
                <a:gd name="T3" fmla="*/ 1 h 1"/>
                <a:gd name="T4" fmla="*/ 0 w 2"/>
                <a:gd name="T5" fmla="*/ 0 h 1"/>
                <a:gd name="T6" fmla="*/ 1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0"/>
                    <a:pt x="0" y="0"/>
                  </a:cubicBezTo>
                  <a:cubicBezTo>
                    <a:pt x="0" y="0"/>
                    <a:pt x="0" y="0"/>
                    <a:pt x="1" y="0"/>
                  </a:cubicBezTo>
                  <a:cubicBezTo>
                    <a:pt x="1" y="0"/>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7" name="Freeform 2371"/>
            <p:cNvSpPr/>
            <p:nvPr/>
          </p:nvSpPr>
          <p:spPr bwMode="auto">
            <a:xfrm>
              <a:off x="914" y="3062"/>
              <a:ext cx="9" cy="7"/>
            </a:xfrm>
            <a:custGeom>
              <a:avLst/>
              <a:gdLst>
                <a:gd name="T0" fmla="*/ 2 w 4"/>
                <a:gd name="T1" fmla="*/ 1 h 3"/>
                <a:gd name="T2" fmla="*/ 1 w 4"/>
                <a:gd name="T3" fmla="*/ 1 h 3"/>
                <a:gd name="T4" fmla="*/ 1 w 4"/>
                <a:gd name="T5" fmla="*/ 1 h 3"/>
                <a:gd name="T6" fmla="*/ 2 w 4"/>
                <a:gd name="T7" fmla="*/ 2 h 3"/>
                <a:gd name="T8" fmla="*/ 1 w 4"/>
                <a:gd name="T9" fmla="*/ 2 h 3"/>
                <a:gd name="T10" fmla="*/ 2 w 4"/>
                <a:gd name="T11" fmla="*/ 3 h 3"/>
                <a:gd name="T12" fmla="*/ 2 w 4"/>
                <a:gd name="T13" fmla="*/ 2 h 3"/>
                <a:gd name="T14" fmla="*/ 3 w 4"/>
                <a:gd name="T15" fmla="*/ 3 h 3"/>
                <a:gd name="T16" fmla="*/ 2 w 4"/>
                <a:gd name="T17" fmla="*/ 2 h 3"/>
                <a:gd name="T18" fmla="*/ 3 w 4"/>
                <a:gd name="T19" fmla="*/ 3 h 3"/>
                <a:gd name="T20" fmla="*/ 2 w 4"/>
                <a:gd name="T21" fmla="*/ 2 h 3"/>
                <a:gd name="T22" fmla="*/ 3 w 4"/>
                <a:gd name="T23" fmla="*/ 2 h 3"/>
                <a:gd name="T24" fmla="*/ 4 w 4"/>
                <a:gd name="T25" fmla="*/ 2 h 3"/>
                <a:gd name="T26" fmla="*/ 3 w 4"/>
                <a:gd name="T27" fmla="*/ 2 h 3"/>
                <a:gd name="T28" fmla="*/ 2 w 4"/>
                <a:gd name="T29" fmla="*/ 2 h 3"/>
                <a:gd name="T30" fmla="*/ 4 w 4"/>
                <a:gd name="T31" fmla="*/ 2 h 3"/>
                <a:gd name="T32" fmla="*/ 3 w 4"/>
                <a:gd name="T33" fmla="*/ 1 h 3"/>
                <a:gd name="T34" fmla="*/ 2 w 4"/>
                <a:gd name="T35" fmla="*/ 1 h 3"/>
                <a:gd name="T36" fmla="*/ 3 w 4"/>
                <a:gd name="T37" fmla="*/ 1 h 3"/>
                <a:gd name="T38" fmla="*/ 3 w 4"/>
                <a:gd name="T39" fmla="*/ 1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1" y="1"/>
                    <a:pt x="1" y="1"/>
                    <a:pt x="1" y="1"/>
                  </a:cubicBezTo>
                  <a:cubicBezTo>
                    <a:pt x="1" y="1"/>
                    <a:pt x="2" y="2"/>
                    <a:pt x="1" y="1"/>
                  </a:cubicBezTo>
                  <a:cubicBezTo>
                    <a:pt x="1" y="1"/>
                    <a:pt x="2" y="2"/>
                    <a:pt x="2" y="2"/>
                  </a:cubicBezTo>
                  <a:cubicBezTo>
                    <a:pt x="1" y="2"/>
                    <a:pt x="1" y="2"/>
                    <a:pt x="1" y="2"/>
                  </a:cubicBezTo>
                  <a:cubicBezTo>
                    <a:pt x="2" y="2"/>
                    <a:pt x="1" y="2"/>
                    <a:pt x="2" y="3"/>
                  </a:cubicBezTo>
                  <a:cubicBezTo>
                    <a:pt x="3" y="3"/>
                    <a:pt x="2" y="2"/>
                    <a:pt x="2" y="2"/>
                  </a:cubicBezTo>
                  <a:cubicBezTo>
                    <a:pt x="3" y="3"/>
                    <a:pt x="3" y="3"/>
                    <a:pt x="3" y="3"/>
                  </a:cubicBezTo>
                  <a:cubicBezTo>
                    <a:pt x="2" y="2"/>
                    <a:pt x="2" y="2"/>
                    <a:pt x="2" y="2"/>
                  </a:cubicBezTo>
                  <a:cubicBezTo>
                    <a:pt x="3" y="3"/>
                    <a:pt x="3" y="3"/>
                    <a:pt x="3" y="3"/>
                  </a:cubicBezTo>
                  <a:cubicBezTo>
                    <a:pt x="4" y="3"/>
                    <a:pt x="1" y="2"/>
                    <a:pt x="2" y="2"/>
                  </a:cubicBezTo>
                  <a:cubicBezTo>
                    <a:pt x="3" y="2"/>
                    <a:pt x="3" y="2"/>
                    <a:pt x="3" y="2"/>
                  </a:cubicBezTo>
                  <a:cubicBezTo>
                    <a:pt x="3" y="2"/>
                    <a:pt x="3" y="2"/>
                    <a:pt x="4" y="2"/>
                  </a:cubicBezTo>
                  <a:cubicBezTo>
                    <a:pt x="4" y="2"/>
                    <a:pt x="3" y="2"/>
                    <a:pt x="3" y="2"/>
                  </a:cubicBezTo>
                  <a:cubicBezTo>
                    <a:pt x="3" y="2"/>
                    <a:pt x="3" y="2"/>
                    <a:pt x="2" y="2"/>
                  </a:cubicBezTo>
                  <a:cubicBezTo>
                    <a:pt x="1" y="1"/>
                    <a:pt x="3" y="2"/>
                    <a:pt x="4" y="2"/>
                  </a:cubicBezTo>
                  <a:cubicBezTo>
                    <a:pt x="3" y="2"/>
                    <a:pt x="2" y="1"/>
                    <a:pt x="3" y="1"/>
                  </a:cubicBezTo>
                  <a:cubicBezTo>
                    <a:pt x="2" y="1"/>
                    <a:pt x="2" y="1"/>
                    <a:pt x="2" y="1"/>
                  </a:cubicBezTo>
                  <a:cubicBezTo>
                    <a:pt x="3" y="1"/>
                    <a:pt x="3" y="1"/>
                    <a:pt x="3" y="1"/>
                  </a:cubicBezTo>
                  <a:cubicBezTo>
                    <a:pt x="3" y="1"/>
                    <a:pt x="3" y="1"/>
                    <a:pt x="3" y="1"/>
                  </a:cubicBezTo>
                  <a:cubicBezTo>
                    <a:pt x="2" y="1"/>
                    <a:pt x="1"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8" name="Rectangle 2372"/>
            <p:cNvSpPr>
              <a:spLocks noChangeArrowheads="1"/>
            </p:cNvSpPr>
            <p:nvPr/>
          </p:nvSpPr>
          <p:spPr bwMode="auto">
            <a:xfrm>
              <a:off x="916" y="306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09" name="Freeform 2373"/>
            <p:cNvSpPr/>
            <p:nvPr/>
          </p:nvSpPr>
          <p:spPr bwMode="auto">
            <a:xfrm>
              <a:off x="778" y="3107"/>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0" name="Freeform 2374"/>
            <p:cNvSpPr/>
            <p:nvPr/>
          </p:nvSpPr>
          <p:spPr bwMode="auto">
            <a:xfrm>
              <a:off x="776" y="3107"/>
              <a:ext cx="5" cy="9"/>
            </a:xfrm>
            <a:custGeom>
              <a:avLst/>
              <a:gdLst>
                <a:gd name="T0" fmla="*/ 0 w 2"/>
                <a:gd name="T1" fmla="*/ 4 h 4"/>
                <a:gd name="T2" fmla="*/ 1 w 2"/>
                <a:gd name="T3" fmla="*/ 3 h 4"/>
                <a:gd name="T4" fmla="*/ 2 w 2"/>
                <a:gd name="T5" fmla="*/ 0 h 4"/>
                <a:gd name="T6" fmla="*/ 1 w 2"/>
                <a:gd name="T7" fmla="*/ 2 h 4"/>
                <a:gd name="T8" fmla="*/ 1 w 2"/>
                <a:gd name="T9" fmla="*/ 1 h 4"/>
                <a:gd name="T10" fmla="*/ 0 w 2"/>
                <a:gd name="T11" fmla="*/ 3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1" y="3"/>
                    <a:pt x="1" y="3"/>
                    <a:pt x="1" y="3"/>
                  </a:cubicBezTo>
                  <a:cubicBezTo>
                    <a:pt x="1" y="1"/>
                    <a:pt x="1" y="2"/>
                    <a:pt x="2" y="0"/>
                  </a:cubicBezTo>
                  <a:cubicBezTo>
                    <a:pt x="1" y="0"/>
                    <a:pt x="1" y="1"/>
                    <a:pt x="1" y="2"/>
                  </a:cubicBezTo>
                  <a:cubicBezTo>
                    <a:pt x="1" y="2"/>
                    <a:pt x="1" y="1"/>
                    <a:pt x="1" y="1"/>
                  </a:cubicBezTo>
                  <a:cubicBezTo>
                    <a:pt x="1" y="2"/>
                    <a:pt x="1" y="2"/>
                    <a:pt x="0" y="3"/>
                  </a:cubicBezTo>
                  <a:cubicBezTo>
                    <a:pt x="0" y="4"/>
                    <a:pt x="1" y="2"/>
                    <a:pt x="1"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1" name="Freeform 2375"/>
            <p:cNvSpPr/>
            <p:nvPr/>
          </p:nvSpPr>
          <p:spPr bwMode="auto">
            <a:xfrm>
              <a:off x="778" y="31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2" name="Freeform 2376"/>
            <p:cNvSpPr/>
            <p:nvPr/>
          </p:nvSpPr>
          <p:spPr bwMode="auto">
            <a:xfrm>
              <a:off x="778" y="31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3" name="Freeform 2377"/>
            <p:cNvSpPr/>
            <p:nvPr/>
          </p:nvSpPr>
          <p:spPr bwMode="auto">
            <a:xfrm>
              <a:off x="781" y="31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4" name="Freeform 2378"/>
            <p:cNvSpPr/>
            <p:nvPr/>
          </p:nvSpPr>
          <p:spPr bwMode="auto">
            <a:xfrm>
              <a:off x="781" y="3109"/>
              <a:ext cx="2" cy="5"/>
            </a:xfrm>
            <a:custGeom>
              <a:avLst/>
              <a:gdLst>
                <a:gd name="T0" fmla="*/ 1 w 1"/>
                <a:gd name="T1" fmla="*/ 0 h 2"/>
                <a:gd name="T2" fmla="*/ 0 w 1"/>
                <a:gd name="T3" fmla="*/ 0 h 2"/>
                <a:gd name="T4" fmla="*/ 0 w 1"/>
                <a:gd name="T5" fmla="*/ 0 h 2"/>
                <a:gd name="T6" fmla="*/ 0 w 1"/>
                <a:gd name="T7" fmla="*/ 2 h 2"/>
                <a:gd name="T8" fmla="*/ 0 w 1"/>
                <a:gd name="T9" fmla="*/ 1 h 2"/>
                <a:gd name="T10" fmla="*/ 0 w 1"/>
                <a:gd name="T11" fmla="*/ 2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cubicBezTo>
                    <a:pt x="1" y="0"/>
                    <a:pt x="0" y="0"/>
                    <a:pt x="0" y="0"/>
                  </a:cubicBezTo>
                  <a:cubicBezTo>
                    <a:pt x="0" y="0"/>
                    <a:pt x="0" y="0"/>
                    <a:pt x="0" y="0"/>
                  </a:cubicBezTo>
                  <a:cubicBezTo>
                    <a:pt x="0" y="1"/>
                    <a:pt x="0" y="2"/>
                    <a:pt x="0" y="2"/>
                  </a:cubicBezTo>
                  <a:cubicBezTo>
                    <a:pt x="0" y="2"/>
                    <a:pt x="0" y="1"/>
                    <a:pt x="0" y="1"/>
                  </a:cubicBezTo>
                  <a:cubicBezTo>
                    <a:pt x="0" y="2"/>
                    <a:pt x="0" y="2"/>
                    <a:pt x="0" y="2"/>
                  </a:cubicBezTo>
                  <a:cubicBezTo>
                    <a:pt x="0" y="2"/>
                    <a:pt x="0"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5" name="Freeform 2379"/>
            <p:cNvSpPr/>
            <p:nvPr/>
          </p:nvSpPr>
          <p:spPr bwMode="auto">
            <a:xfrm>
              <a:off x="781" y="3109"/>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6" name="Freeform 2380"/>
            <p:cNvSpPr/>
            <p:nvPr/>
          </p:nvSpPr>
          <p:spPr bwMode="auto">
            <a:xfrm>
              <a:off x="781" y="3109"/>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7" name="Freeform 2381"/>
            <p:cNvSpPr/>
            <p:nvPr/>
          </p:nvSpPr>
          <p:spPr bwMode="auto">
            <a:xfrm>
              <a:off x="781" y="3109"/>
              <a:ext cx="2" cy="7"/>
            </a:xfrm>
            <a:custGeom>
              <a:avLst/>
              <a:gdLst>
                <a:gd name="T0" fmla="*/ 1 w 1"/>
                <a:gd name="T1" fmla="*/ 0 h 3"/>
                <a:gd name="T2" fmla="*/ 0 w 1"/>
                <a:gd name="T3" fmla="*/ 1 h 3"/>
                <a:gd name="T4" fmla="*/ 0 w 1"/>
                <a:gd name="T5" fmla="*/ 3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2"/>
                    <a:pt x="1" y="0"/>
                    <a:pt x="0" y="1"/>
                  </a:cubicBezTo>
                  <a:cubicBezTo>
                    <a:pt x="1" y="1"/>
                    <a:pt x="1" y="2"/>
                    <a:pt x="0" y="3"/>
                  </a:cubicBezTo>
                  <a:cubicBezTo>
                    <a:pt x="1" y="3"/>
                    <a:pt x="1" y="3"/>
                    <a:pt x="1" y="3"/>
                  </a:cubicBezTo>
                  <a:cubicBezTo>
                    <a:pt x="1" y="2"/>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8" name="Freeform 2382"/>
            <p:cNvSpPr/>
            <p:nvPr/>
          </p:nvSpPr>
          <p:spPr bwMode="auto">
            <a:xfrm>
              <a:off x="783" y="31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9" name="Freeform 2383"/>
            <p:cNvSpPr/>
            <p:nvPr/>
          </p:nvSpPr>
          <p:spPr bwMode="auto">
            <a:xfrm>
              <a:off x="783" y="3112"/>
              <a:ext cx="2" cy="9"/>
            </a:xfrm>
            <a:custGeom>
              <a:avLst/>
              <a:gdLst>
                <a:gd name="T0" fmla="*/ 1 w 1"/>
                <a:gd name="T1" fmla="*/ 1 h 4"/>
                <a:gd name="T2" fmla="*/ 1 w 1"/>
                <a:gd name="T3" fmla="*/ 2 h 4"/>
                <a:gd name="T4" fmla="*/ 1 w 1"/>
                <a:gd name="T5" fmla="*/ 1 h 4"/>
                <a:gd name="T6" fmla="*/ 0 w 1"/>
                <a:gd name="T7" fmla="*/ 2 h 4"/>
                <a:gd name="T8" fmla="*/ 1 w 1"/>
                <a:gd name="T9" fmla="*/ 0 h 4"/>
                <a:gd name="T10" fmla="*/ 0 w 1"/>
                <a:gd name="T11" fmla="*/ 2 h 4"/>
                <a:gd name="T12" fmla="*/ 0 w 1"/>
                <a:gd name="T13" fmla="*/ 0 h 4"/>
                <a:gd name="T14" fmla="*/ 0 w 1"/>
                <a:gd name="T15" fmla="*/ 2 h 4"/>
                <a:gd name="T16" fmla="*/ 0 w 1"/>
                <a:gd name="T17" fmla="*/ 2 h 4"/>
                <a:gd name="T18" fmla="*/ 0 w 1"/>
                <a:gd name="T19" fmla="*/ 3 h 4"/>
                <a:gd name="T20" fmla="*/ 1 w 1"/>
                <a:gd name="T21" fmla="*/ 4 h 4"/>
                <a:gd name="T22" fmla="*/ 1 w 1"/>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1" y="1"/>
                  </a:moveTo>
                  <a:cubicBezTo>
                    <a:pt x="1" y="2"/>
                    <a:pt x="1" y="2"/>
                    <a:pt x="1" y="2"/>
                  </a:cubicBezTo>
                  <a:cubicBezTo>
                    <a:pt x="1" y="2"/>
                    <a:pt x="1" y="1"/>
                    <a:pt x="1" y="1"/>
                  </a:cubicBezTo>
                  <a:cubicBezTo>
                    <a:pt x="1" y="1"/>
                    <a:pt x="1" y="2"/>
                    <a:pt x="0" y="2"/>
                  </a:cubicBezTo>
                  <a:cubicBezTo>
                    <a:pt x="0" y="0"/>
                    <a:pt x="1" y="2"/>
                    <a:pt x="1" y="0"/>
                  </a:cubicBezTo>
                  <a:cubicBezTo>
                    <a:pt x="1" y="0"/>
                    <a:pt x="0" y="0"/>
                    <a:pt x="0" y="2"/>
                  </a:cubicBezTo>
                  <a:cubicBezTo>
                    <a:pt x="0" y="0"/>
                    <a:pt x="0" y="0"/>
                    <a:pt x="0" y="0"/>
                  </a:cubicBezTo>
                  <a:cubicBezTo>
                    <a:pt x="0" y="2"/>
                    <a:pt x="0" y="2"/>
                    <a:pt x="0" y="2"/>
                  </a:cubicBezTo>
                  <a:cubicBezTo>
                    <a:pt x="0" y="3"/>
                    <a:pt x="0" y="1"/>
                    <a:pt x="0" y="2"/>
                  </a:cubicBezTo>
                  <a:cubicBezTo>
                    <a:pt x="0" y="3"/>
                    <a:pt x="0" y="3"/>
                    <a:pt x="0" y="3"/>
                  </a:cubicBezTo>
                  <a:cubicBezTo>
                    <a:pt x="0" y="3"/>
                    <a:pt x="0" y="4"/>
                    <a:pt x="1" y="4"/>
                  </a:cubicBezTo>
                  <a:cubicBezTo>
                    <a:pt x="1" y="4"/>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0" name="Freeform 2384"/>
            <p:cNvSpPr/>
            <p:nvPr/>
          </p:nvSpPr>
          <p:spPr bwMode="auto">
            <a:xfrm>
              <a:off x="785" y="3116"/>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1" name="Freeform 2385"/>
            <p:cNvSpPr/>
            <p:nvPr/>
          </p:nvSpPr>
          <p:spPr bwMode="auto">
            <a:xfrm>
              <a:off x="785" y="3112"/>
              <a:ext cx="3" cy="11"/>
            </a:xfrm>
            <a:custGeom>
              <a:avLst/>
              <a:gdLst>
                <a:gd name="T0" fmla="*/ 1 w 1"/>
                <a:gd name="T1" fmla="*/ 0 h 5"/>
                <a:gd name="T2" fmla="*/ 1 w 1"/>
                <a:gd name="T3" fmla="*/ 1 h 5"/>
                <a:gd name="T4" fmla="*/ 1 w 1"/>
                <a:gd name="T5" fmla="*/ 1 h 5"/>
                <a:gd name="T6" fmla="*/ 0 w 1"/>
                <a:gd name="T7" fmla="*/ 2 h 5"/>
                <a:gd name="T8" fmla="*/ 1 w 1"/>
                <a:gd name="T9" fmla="*/ 1 h 5"/>
                <a:gd name="T10" fmla="*/ 1 w 1"/>
                <a:gd name="T11" fmla="*/ 3 h 5"/>
                <a:gd name="T12" fmla="*/ 1 w 1"/>
                <a:gd name="T13" fmla="*/ 3 h 5"/>
                <a:gd name="T14" fmla="*/ 1 w 1"/>
                <a:gd name="T15" fmla="*/ 3 h 5"/>
                <a:gd name="T16" fmla="*/ 1 w 1"/>
                <a:gd name="T17" fmla="*/ 2 h 5"/>
                <a:gd name="T18" fmla="*/ 1 w 1"/>
                <a:gd name="T19" fmla="*/ 2 h 5"/>
                <a:gd name="T20" fmla="*/ 1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1" y="0"/>
                  </a:moveTo>
                  <a:cubicBezTo>
                    <a:pt x="1" y="1"/>
                    <a:pt x="1" y="1"/>
                    <a:pt x="1" y="1"/>
                  </a:cubicBezTo>
                  <a:cubicBezTo>
                    <a:pt x="1" y="1"/>
                    <a:pt x="1" y="1"/>
                    <a:pt x="1" y="1"/>
                  </a:cubicBezTo>
                  <a:cubicBezTo>
                    <a:pt x="0" y="1"/>
                    <a:pt x="0" y="2"/>
                    <a:pt x="0" y="2"/>
                  </a:cubicBezTo>
                  <a:cubicBezTo>
                    <a:pt x="0" y="3"/>
                    <a:pt x="1" y="1"/>
                    <a:pt x="1" y="1"/>
                  </a:cubicBezTo>
                  <a:cubicBezTo>
                    <a:pt x="1" y="2"/>
                    <a:pt x="1" y="2"/>
                    <a:pt x="1" y="3"/>
                  </a:cubicBezTo>
                  <a:cubicBezTo>
                    <a:pt x="1" y="3"/>
                    <a:pt x="1" y="3"/>
                    <a:pt x="1" y="3"/>
                  </a:cubicBezTo>
                  <a:cubicBezTo>
                    <a:pt x="1" y="5"/>
                    <a:pt x="1" y="3"/>
                    <a:pt x="1" y="3"/>
                  </a:cubicBezTo>
                  <a:cubicBezTo>
                    <a:pt x="1" y="2"/>
                    <a:pt x="1" y="2"/>
                    <a:pt x="1" y="2"/>
                  </a:cubicBezTo>
                  <a:cubicBezTo>
                    <a:pt x="1" y="2"/>
                    <a:pt x="1" y="2"/>
                    <a:pt x="1" y="2"/>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2" name="Freeform 2386"/>
            <p:cNvSpPr/>
            <p:nvPr/>
          </p:nvSpPr>
          <p:spPr bwMode="auto">
            <a:xfrm>
              <a:off x="785" y="3112"/>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3" name="Freeform 2387"/>
            <p:cNvSpPr/>
            <p:nvPr/>
          </p:nvSpPr>
          <p:spPr bwMode="auto">
            <a:xfrm>
              <a:off x="788" y="31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4" name="Freeform 2388"/>
            <p:cNvSpPr/>
            <p:nvPr/>
          </p:nvSpPr>
          <p:spPr bwMode="auto">
            <a:xfrm>
              <a:off x="788" y="3112"/>
              <a:ext cx="2" cy="2"/>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5" name="Freeform 2389"/>
            <p:cNvSpPr/>
            <p:nvPr/>
          </p:nvSpPr>
          <p:spPr bwMode="auto">
            <a:xfrm>
              <a:off x="790" y="3109"/>
              <a:ext cx="17" cy="12"/>
            </a:xfrm>
            <a:custGeom>
              <a:avLst/>
              <a:gdLst>
                <a:gd name="T0" fmla="*/ 7 w 7"/>
                <a:gd name="T1" fmla="*/ 3 h 5"/>
                <a:gd name="T2" fmla="*/ 6 w 7"/>
                <a:gd name="T3" fmla="*/ 3 h 5"/>
                <a:gd name="T4" fmla="*/ 6 w 7"/>
                <a:gd name="T5" fmla="*/ 1 h 5"/>
                <a:gd name="T6" fmla="*/ 6 w 7"/>
                <a:gd name="T7" fmla="*/ 0 h 5"/>
                <a:gd name="T8" fmla="*/ 6 w 7"/>
                <a:gd name="T9" fmla="*/ 1 h 5"/>
                <a:gd name="T10" fmla="*/ 5 w 7"/>
                <a:gd name="T11" fmla="*/ 0 h 5"/>
                <a:gd name="T12" fmla="*/ 5 w 7"/>
                <a:gd name="T13" fmla="*/ 0 h 5"/>
                <a:gd name="T14" fmla="*/ 4 w 7"/>
                <a:gd name="T15" fmla="*/ 1 h 5"/>
                <a:gd name="T16" fmla="*/ 1 w 7"/>
                <a:gd name="T17" fmla="*/ 1 h 5"/>
                <a:gd name="T18" fmla="*/ 1 w 7"/>
                <a:gd name="T19" fmla="*/ 3 h 5"/>
                <a:gd name="T20" fmla="*/ 1 w 7"/>
                <a:gd name="T21" fmla="*/ 2 h 5"/>
                <a:gd name="T22" fmla="*/ 1 w 7"/>
                <a:gd name="T23" fmla="*/ 2 h 5"/>
                <a:gd name="T24" fmla="*/ 0 w 7"/>
                <a:gd name="T25" fmla="*/ 1 h 5"/>
                <a:gd name="T26" fmla="*/ 0 w 7"/>
                <a:gd name="T27" fmla="*/ 3 h 5"/>
                <a:gd name="T28" fmla="*/ 0 w 7"/>
                <a:gd name="T29" fmla="*/ 1 h 5"/>
                <a:gd name="T30" fmla="*/ 0 w 7"/>
                <a:gd name="T31" fmla="*/ 2 h 5"/>
                <a:gd name="T32" fmla="*/ 0 w 7"/>
                <a:gd name="T33" fmla="*/ 4 h 5"/>
                <a:gd name="T34" fmla="*/ 0 w 7"/>
                <a:gd name="T35" fmla="*/ 4 h 5"/>
                <a:gd name="T36" fmla="*/ 2 w 7"/>
                <a:gd name="T37" fmla="*/ 2 h 5"/>
                <a:gd name="T38" fmla="*/ 2 w 7"/>
                <a:gd name="T39" fmla="*/ 3 h 5"/>
                <a:gd name="T40" fmla="*/ 3 w 7"/>
                <a:gd name="T41" fmla="*/ 4 h 5"/>
                <a:gd name="T42" fmla="*/ 3 w 7"/>
                <a:gd name="T43" fmla="*/ 2 h 5"/>
                <a:gd name="T44" fmla="*/ 3 w 7"/>
                <a:gd name="T45" fmla="*/ 3 h 5"/>
                <a:gd name="T46" fmla="*/ 3 w 7"/>
                <a:gd name="T47" fmla="*/ 2 h 5"/>
                <a:gd name="T48" fmla="*/ 4 w 7"/>
                <a:gd name="T49" fmla="*/ 3 h 5"/>
                <a:gd name="T50" fmla="*/ 4 w 7"/>
                <a:gd name="T51" fmla="*/ 1 h 5"/>
                <a:gd name="T52" fmla="*/ 5 w 7"/>
                <a:gd name="T53" fmla="*/ 4 h 5"/>
                <a:gd name="T54" fmla="*/ 4 w 7"/>
                <a:gd name="T55" fmla="*/ 3 h 5"/>
                <a:gd name="T56" fmla="*/ 4 w 7"/>
                <a:gd name="T57" fmla="*/ 2 h 5"/>
                <a:gd name="T58" fmla="*/ 5 w 7"/>
                <a:gd name="T59" fmla="*/ 3 h 5"/>
                <a:gd name="T60" fmla="*/ 5 w 7"/>
                <a:gd name="T61" fmla="*/ 2 h 5"/>
                <a:gd name="T62" fmla="*/ 5 w 7"/>
                <a:gd name="T63" fmla="*/ 1 h 5"/>
                <a:gd name="T64" fmla="*/ 6 w 7"/>
                <a:gd name="T65" fmla="*/ 2 h 5"/>
                <a:gd name="T66" fmla="*/ 6 w 7"/>
                <a:gd name="T67" fmla="*/ 3 h 5"/>
                <a:gd name="T68" fmla="*/ 6 w 7"/>
                <a:gd name="T69" fmla="*/ 4 h 5"/>
                <a:gd name="T70" fmla="*/ 6 w 7"/>
                <a:gd name="T71" fmla="*/ 2 h 5"/>
                <a:gd name="T72" fmla="*/ 7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3"/>
                    <a:pt x="6" y="2"/>
                    <a:pt x="6" y="3"/>
                  </a:cubicBezTo>
                  <a:cubicBezTo>
                    <a:pt x="6" y="2"/>
                    <a:pt x="6" y="2"/>
                    <a:pt x="6" y="1"/>
                  </a:cubicBezTo>
                  <a:cubicBezTo>
                    <a:pt x="6" y="1"/>
                    <a:pt x="6" y="1"/>
                    <a:pt x="6" y="0"/>
                  </a:cubicBezTo>
                  <a:cubicBezTo>
                    <a:pt x="6" y="0"/>
                    <a:pt x="6" y="1"/>
                    <a:pt x="6" y="1"/>
                  </a:cubicBezTo>
                  <a:cubicBezTo>
                    <a:pt x="5" y="0"/>
                    <a:pt x="5" y="0"/>
                    <a:pt x="5" y="0"/>
                  </a:cubicBezTo>
                  <a:cubicBezTo>
                    <a:pt x="5" y="0"/>
                    <a:pt x="5" y="1"/>
                    <a:pt x="5" y="0"/>
                  </a:cubicBezTo>
                  <a:cubicBezTo>
                    <a:pt x="4" y="0"/>
                    <a:pt x="4" y="1"/>
                    <a:pt x="4" y="1"/>
                  </a:cubicBezTo>
                  <a:cubicBezTo>
                    <a:pt x="3" y="1"/>
                    <a:pt x="2" y="2"/>
                    <a:pt x="1" y="1"/>
                  </a:cubicBezTo>
                  <a:cubicBezTo>
                    <a:pt x="1" y="3"/>
                    <a:pt x="1" y="3"/>
                    <a:pt x="1" y="3"/>
                  </a:cubicBezTo>
                  <a:cubicBezTo>
                    <a:pt x="1" y="2"/>
                    <a:pt x="1" y="3"/>
                    <a:pt x="1" y="2"/>
                  </a:cubicBezTo>
                  <a:cubicBezTo>
                    <a:pt x="1" y="2"/>
                    <a:pt x="1" y="2"/>
                    <a:pt x="1" y="2"/>
                  </a:cubicBezTo>
                  <a:cubicBezTo>
                    <a:pt x="1" y="0"/>
                    <a:pt x="1" y="2"/>
                    <a:pt x="0" y="1"/>
                  </a:cubicBezTo>
                  <a:cubicBezTo>
                    <a:pt x="0" y="1"/>
                    <a:pt x="0" y="3"/>
                    <a:pt x="0" y="3"/>
                  </a:cubicBezTo>
                  <a:cubicBezTo>
                    <a:pt x="0" y="1"/>
                    <a:pt x="0" y="3"/>
                    <a:pt x="0" y="1"/>
                  </a:cubicBezTo>
                  <a:cubicBezTo>
                    <a:pt x="0" y="1"/>
                    <a:pt x="0" y="3"/>
                    <a:pt x="0" y="2"/>
                  </a:cubicBezTo>
                  <a:cubicBezTo>
                    <a:pt x="0" y="3"/>
                    <a:pt x="0" y="3"/>
                    <a:pt x="0" y="4"/>
                  </a:cubicBezTo>
                  <a:cubicBezTo>
                    <a:pt x="0" y="4"/>
                    <a:pt x="0" y="3"/>
                    <a:pt x="0" y="4"/>
                  </a:cubicBezTo>
                  <a:cubicBezTo>
                    <a:pt x="0" y="5"/>
                    <a:pt x="1" y="3"/>
                    <a:pt x="2" y="2"/>
                  </a:cubicBezTo>
                  <a:cubicBezTo>
                    <a:pt x="2" y="3"/>
                    <a:pt x="2" y="3"/>
                    <a:pt x="2" y="3"/>
                  </a:cubicBezTo>
                  <a:cubicBezTo>
                    <a:pt x="2" y="2"/>
                    <a:pt x="2" y="2"/>
                    <a:pt x="3" y="4"/>
                  </a:cubicBezTo>
                  <a:cubicBezTo>
                    <a:pt x="3" y="3"/>
                    <a:pt x="3" y="4"/>
                    <a:pt x="3" y="2"/>
                  </a:cubicBezTo>
                  <a:cubicBezTo>
                    <a:pt x="3" y="3"/>
                    <a:pt x="3" y="3"/>
                    <a:pt x="3" y="3"/>
                  </a:cubicBezTo>
                  <a:cubicBezTo>
                    <a:pt x="3" y="2"/>
                    <a:pt x="3" y="2"/>
                    <a:pt x="3" y="2"/>
                  </a:cubicBezTo>
                  <a:cubicBezTo>
                    <a:pt x="3" y="2"/>
                    <a:pt x="4" y="3"/>
                    <a:pt x="4" y="3"/>
                  </a:cubicBezTo>
                  <a:cubicBezTo>
                    <a:pt x="3" y="2"/>
                    <a:pt x="4" y="2"/>
                    <a:pt x="4" y="1"/>
                  </a:cubicBezTo>
                  <a:cubicBezTo>
                    <a:pt x="5" y="4"/>
                    <a:pt x="5" y="4"/>
                    <a:pt x="5" y="4"/>
                  </a:cubicBezTo>
                  <a:cubicBezTo>
                    <a:pt x="4" y="3"/>
                    <a:pt x="4" y="3"/>
                    <a:pt x="4" y="3"/>
                  </a:cubicBezTo>
                  <a:cubicBezTo>
                    <a:pt x="5" y="3"/>
                    <a:pt x="4" y="2"/>
                    <a:pt x="4" y="2"/>
                  </a:cubicBezTo>
                  <a:cubicBezTo>
                    <a:pt x="4" y="2"/>
                    <a:pt x="5" y="3"/>
                    <a:pt x="5" y="3"/>
                  </a:cubicBezTo>
                  <a:cubicBezTo>
                    <a:pt x="5" y="4"/>
                    <a:pt x="5" y="2"/>
                    <a:pt x="5" y="2"/>
                  </a:cubicBezTo>
                  <a:cubicBezTo>
                    <a:pt x="5" y="1"/>
                    <a:pt x="5" y="1"/>
                    <a:pt x="5" y="1"/>
                  </a:cubicBezTo>
                  <a:cubicBezTo>
                    <a:pt x="5" y="1"/>
                    <a:pt x="5" y="2"/>
                    <a:pt x="6" y="2"/>
                  </a:cubicBezTo>
                  <a:cubicBezTo>
                    <a:pt x="6" y="3"/>
                    <a:pt x="6" y="3"/>
                    <a:pt x="6" y="3"/>
                  </a:cubicBezTo>
                  <a:cubicBezTo>
                    <a:pt x="6" y="4"/>
                    <a:pt x="6" y="4"/>
                    <a:pt x="6" y="4"/>
                  </a:cubicBezTo>
                  <a:cubicBezTo>
                    <a:pt x="6" y="2"/>
                    <a:pt x="6" y="2"/>
                    <a:pt x="6" y="2"/>
                  </a:cubicBezTo>
                  <a:cubicBezTo>
                    <a:pt x="6" y="3"/>
                    <a:pt x="7" y="3"/>
                    <a:pt x="7"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6" name="Freeform 2390"/>
            <p:cNvSpPr/>
            <p:nvPr/>
          </p:nvSpPr>
          <p:spPr bwMode="auto">
            <a:xfrm>
              <a:off x="804" y="3119"/>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7" name="Freeform 2391"/>
            <p:cNvSpPr/>
            <p:nvPr/>
          </p:nvSpPr>
          <p:spPr bwMode="auto">
            <a:xfrm>
              <a:off x="807" y="31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8" name="Freeform 2392"/>
            <p:cNvSpPr/>
            <p:nvPr/>
          </p:nvSpPr>
          <p:spPr bwMode="auto">
            <a:xfrm>
              <a:off x="800" y="3109"/>
              <a:ext cx="2" cy="3"/>
            </a:xfrm>
            <a:custGeom>
              <a:avLst/>
              <a:gdLst>
                <a:gd name="T0" fmla="*/ 0 w 2"/>
                <a:gd name="T1" fmla="*/ 0 h 3"/>
                <a:gd name="T2" fmla="*/ 2 w 2"/>
                <a:gd name="T3" fmla="*/ 0 h 3"/>
                <a:gd name="T4" fmla="*/ 2 w 2"/>
                <a:gd name="T5" fmla="*/ 3 h 3"/>
                <a:gd name="T6" fmla="*/ 0 w 2"/>
                <a:gd name="T7" fmla="*/ 0 h 3"/>
              </a:gdLst>
              <a:ahLst/>
              <a:cxnLst>
                <a:cxn ang="0">
                  <a:pos x="T0" y="T1"/>
                </a:cxn>
                <a:cxn ang="0">
                  <a:pos x="T2" y="T3"/>
                </a:cxn>
                <a:cxn ang="0">
                  <a:pos x="T4" y="T5"/>
                </a:cxn>
                <a:cxn ang="0">
                  <a:pos x="T6" y="T7"/>
                </a:cxn>
              </a:cxnLst>
              <a:rect l="0" t="0" r="r" b="b"/>
              <a:pathLst>
                <a:path w="2" h="3">
                  <a:moveTo>
                    <a:pt x="0" y="0"/>
                  </a:moveTo>
                  <a:lnTo>
                    <a:pt x="2" y="0"/>
                  </a:lnTo>
                  <a:lnTo>
                    <a:pt x="2"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9" name="Freeform 2393"/>
            <p:cNvSpPr/>
            <p:nvPr/>
          </p:nvSpPr>
          <p:spPr bwMode="auto">
            <a:xfrm>
              <a:off x="802" y="3119"/>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0" name="Freeform 2394"/>
            <p:cNvSpPr/>
            <p:nvPr/>
          </p:nvSpPr>
          <p:spPr bwMode="auto">
            <a:xfrm>
              <a:off x="797" y="3119"/>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1" name="Rectangle 2395"/>
            <p:cNvSpPr>
              <a:spLocks noChangeArrowheads="1"/>
            </p:cNvSpPr>
            <p:nvPr/>
          </p:nvSpPr>
          <p:spPr bwMode="auto">
            <a:xfrm>
              <a:off x="804" y="3119"/>
              <a:ext cx="3"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32" name="Freeform 2396"/>
            <p:cNvSpPr/>
            <p:nvPr/>
          </p:nvSpPr>
          <p:spPr bwMode="auto">
            <a:xfrm>
              <a:off x="804" y="3102"/>
              <a:ext cx="10" cy="14"/>
            </a:xfrm>
            <a:custGeom>
              <a:avLst/>
              <a:gdLst>
                <a:gd name="T0" fmla="*/ 3 w 4"/>
                <a:gd name="T1" fmla="*/ 1 h 6"/>
                <a:gd name="T2" fmla="*/ 2 w 4"/>
                <a:gd name="T3" fmla="*/ 1 h 6"/>
                <a:gd name="T4" fmla="*/ 3 w 4"/>
                <a:gd name="T5" fmla="*/ 3 h 6"/>
                <a:gd name="T6" fmla="*/ 2 w 4"/>
                <a:gd name="T7" fmla="*/ 1 h 6"/>
                <a:gd name="T8" fmla="*/ 1 w 4"/>
                <a:gd name="T9" fmla="*/ 3 h 6"/>
                <a:gd name="T10" fmla="*/ 1 w 4"/>
                <a:gd name="T11" fmla="*/ 2 h 6"/>
                <a:gd name="T12" fmla="*/ 1 w 4"/>
                <a:gd name="T13" fmla="*/ 5 h 6"/>
                <a:gd name="T14" fmla="*/ 1 w 4"/>
                <a:gd name="T15" fmla="*/ 2 h 6"/>
                <a:gd name="T16" fmla="*/ 0 w 4"/>
                <a:gd name="T17" fmla="*/ 2 h 6"/>
                <a:gd name="T18" fmla="*/ 0 w 4"/>
                <a:gd name="T19" fmla="*/ 3 h 6"/>
                <a:gd name="T20" fmla="*/ 1 w 4"/>
                <a:gd name="T21" fmla="*/ 5 h 6"/>
                <a:gd name="T22" fmla="*/ 1 w 4"/>
                <a:gd name="T23" fmla="*/ 6 h 6"/>
                <a:gd name="T24" fmla="*/ 1 w 4"/>
                <a:gd name="T25" fmla="*/ 5 h 6"/>
                <a:gd name="T26" fmla="*/ 1 w 4"/>
                <a:gd name="T27" fmla="*/ 6 h 6"/>
                <a:gd name="T28" fmla="*/ 1 w 4"/>
                <a:gd name="T29" fmla="*/ 5 h 6"/>
                <a:gd name="T30" fmla="*/ 2 w 4"/>
                <a:gd name="T31" fmla="*/ 6 h 6"/>
                <a:gd name="T32" fmla="*/ 2 w 4"/>
                <a:gd name="T33" fmla="*/ 5 h 6"/>
                <a:gd name="T34" fmla="*/ 2 w 4"/>
                <a:gd name="T35" fmla="*/ 5 h 6"/>
                <a:gd name="T36" fmla="*/ 2 w 4"/>
                <a:gd name="T37" fmla="*/ 4 h 6"/>
                <a:gd name="T38" fmla="*/ 2 w 4"/>
                <a:gd name="T39" fmla="*/ 5 h 6"/>
                <a:gd name="T40" fmla="*/ 2 w 4"/>
                <a:gd name="T41" fmla="*/ 4 h 6"/>
                <a:gd name="T42" fmla="*/ 3 w 4"/>
                <a:gd name="T43" fmla="*/ 5 h 6"/>
                <a:gd name="T44" fmla="*/ 3 w 4"/>
                <a:gd name="T45" fmla="*/ 4 h 6"/>
                <a:gd name="T46" fmla="*/ 3 w 4"/>
                <a:gd name="T47" fmla="*/ 5 h 6"/>
                <a:gd name="T48" fmla="*/ 2 w 4"/>
                <a:gd name="T49" fmla="*/ 3 h 6"/>
                <a:gd name="T50" fmla="*/ 3 w 4"/>
                <a:gd name="T51" fmla="*/ 5 h 6"/>
                <a:gd name="T52" fmla="*/ 4 w 4"/>
                <a:gd name="T53" fmla="*/ 4 h 6"/>
                <a:gd name="T54" fmla="*/ 4 w 4"/>
                <a:gd name="T55" fmla="*/ 4 h 6"/>
                <a:gd name="T56" fmla="*/ 4 w 4"/>
                <a:gd name="T57" fmla="*/ 3 h 6"/>
                <a:gd name="T58" fmla="*/ 4 w 4"/>
                <a:gd name="T59" fmla="*/ 3 h 6"/>
                <a:gd name="T60" fmla="*/ 3 w 4"/>
                <a:gd name="T61" fmla="*/ 2 h 6"/>
                <a:gd name="T62" fmla="*/ 4 w 4"/>
                <a:gd name="T63" fmla="*/ 3 h 6"/>
                <a:gd name="T64" fmla="*/ 3 w 4"/>
                <a:gd name="T65" fmla="*/ 1 h 6"/>
                <a:gd name="T66" fmla="*/ 3 w 4"/>
                <a:gd name="T67" fmla="*/ 2 h 6"/>
                <a:gd name="T68" fmla="*/ 3 w 4"/>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6">
                  <a:moveTo>
                    <a:pt x="3" y="1"/>
                  </a:moveTo>
                  <a:cubicBezTo>
                    <a:pt x="2" y="0"/>
                    <a:pt x="2" y="1"/>
                    <a:pt x="2" y="1"/>
                  </a:cubicBezTo>
                  <a:cubicBezTo>
                    <a:pt x="2" y="2"/>
                    <a:pt x="3" y="3"/>
                    <a:pt x="3" y="3"/>
                  </a:cubicBezTo>
                  <a:cubicBezTo>
                    <a:pt x="2" y="1"/>
                    <a:pt x="2" y="1"/>
                    <a:pt x="2" y="1"/>
                  </a:cubicBezTo>
                  <a:cubicBezTo>
                    <a:pt x="2" y="2"/>
                    <a:pt x="1" y="1"/>
                    <a:pt x="1" y="3"/>
                  </a:cubicBezTo>
                  <a:cubicBezTo>
                    <a:pt x="1" y="2"/>
                    <a:pt x="1" y="2"/>
                    <a:pt x="1" y="2"/>
                  </a:cubicBezTo>
                  <a:cubicBezTo>
                    <a:pt x="1" y="3"/>
                    <a:pt x="2" y="5"/>
                    <a:pt x="1" y="5"/>
                  </a:cubicBezTo>
                  <a:cubicBezTo>
                    <a:pt x="1" y="3"/>
                    <a:pt x="1" y="4"/>
                    <a:pt x="1" y="2"/>
                  </a:cubicBezTo>
                  <a:cubicBezTo>
                    <a:pt x="0" y="2"/>
                    <a:pt x="0" y="2"/>
                    <a:pt x="0" y="2"/>
                  </a:cubicBezTo>
                  <a:cubicBezTo>
                    <a:pt x="0" y="2"/>
                    <a:pt x="0" y="3"/>
                    <a:pt x="0" y="3"/>
                  </a:cubicBezTo>
                  <a:cubicBezTo>
                    <a:pt x="0" y="4"/>
                    <a:pt x="1" y="4"/>
                    <a:pt x="1" y="5"/>
                  </a:cubicBezTo>
                  <a:cubicBezTo>
                    <a:pt x="1" y="5"/>
                    <a:pt x="1" y="5"/>
                    <a:pt x="1" y="6"/>
                  </a:cubicBezTo>
                  <a:cubicBezTo>
                    <a:pt x="1" y="5"/>
                    <a:pt x="1" y="6"/>
                    <a:pt x="1" y="5"/>
                  </a:cubicBezTo>
                  <a:cubicBezTo>
                    <a:pt x="1" y="5"/>
                    <a:pt x="1" y="5"/>
                    <a:pt x="1" y="6"/>
                  </a:cubicBezTo>
                  <a:cubicBezTo>
                    <a:pt x="1" y="5"/>
                    <a:pt x="1" y="5"/>
                    <a:pt x="1" y="5"/>
                  </a:cubicBezTo>
                  <a:cubicBezTo>
                    <a:pt x="2" y="5"/>
                    <a:pt x="1" y="6"/>
                    <a:pt x="2" y="6"/>
                  </a:cubicBezTo>
                  <a:cubicBezTo>
                    <a:pt x="2" y="5"/>
                    <a:pt x="2" y="5"/>
                    <a:pt x="2" y="5"/>
                  </a:cubicBezTo>
                  <a:cubicBezTo>
                    <a:pt x="2" y="5"/>
                    <a:pt x="2" y="5"/>
                    <a:pt x="2" y="5"/>
                  </a:cubicBezTo>
                  <a:cubicBezTo>
                    <a:pt x="2" y="5"/>
                    <a:pt x="2" y="5"/>
                    <a:pt x="2" y="4"/>
                  </a:cubicBezTo>
                  <a:cubicBezTo>
                    <a:pt x="2" y="5"/>
                    <a:pt x="2" y="5"/>
                    <a:pt x="2" y="5"/>
                  </a:cubicBezTo>
                  <a:cubicBezTo>
                    <a:pt x="2" y="4"/>
                    <a:pt x="2" y="4"/>
                    <a:pt x="2" y="4"/>
                  </a:cubicBezTo>
                  <a:cubicBezTo>
                    <a:pt x="2" y="5"/>
                    <a:pt x="3" y="6"/>
                    <a:pt x="3" y="5"/>
                  </a:cubicBezTo>
                  <a:cubicBezTo>
                    <a:pt x="3" y="4"/>
                    <a:pt x="3" y="4"/>
                    <a:pt x="3" y="4"/>
                  </a:cubicBezTo>
                  <a:cubicBezTo>
                    <a:pt x="3" y="4"/>
                    <a:pt x="3" y="5"/>
                    <a:pt x="3" y="5"/>
                  </a:cubicBezTo>
                  <a:cubicBezTo>
                    <a:pt x="3" y="4"/>
                    <a:pt x="2" y="3"/>
                    <a:pt x="2" y="3"/>
                  </a:cubicBezTo>
                  <a:cubicBezTo>
                    <a:pt x="3" y="4"/>
                    <a:pt x="2" y="3"/>
                    <a:pt x="3" y="5"/>
                  </a:cubicBezTo>
                  <a:cubicBezTo>
                    <a:pt x="4" y="5"/>
                    <a:pt x="3" y="4"/>
                    <a:pt x="4" y="4"/>
                  </a:cubicBezTo>
                  <a:cubicBezTo>
                    <a:pt x="4" y="4"/>
                    <a:pt x="4" y="4"/>
                    <a:pt x="4" y="4"/>
                  </a:cubicBezTo>
                  <a:cubicBezTo>
                    <a:pt x="3" y="3"/>
                    <a:pt x="4" y="5"/>
                    <a:pt x="4" y="3"/>
                  </a:cubicBezTo>
                  <a:cubicBezTo>
                    <a:pt x="4" y="3"/>
                    <a:pt x="4" y="3"/>
                    <a:pt x="4" y="3"/>
                  </a:cubicBezTo>
                  <a:cubicBezTo>
                    <a:pt x="3" y="3"/>
                    <a:pt x="3" y="3"/>
                    <a:pt x="3" y="2"/>
                  </a:cubicBezTo>
                  <a:cubicBezTo>
                    <a:pt x="4" y="3"/>
                    <a:pt x="4" y="3"/>
                    <a:pt x="4" y="3"/>
                  </a:cubicBezTo>
                  <a:cubicBezTo>
                    <a:pt x="3" y="2"/>
                    <a:pt x="3" y="2"/>
                    <a:pt x="3" y="1"/>
                  </a:cubicBezTo>
                  <a:cubicBezTo>
                    <a:pt x="3" y="1"/>
                    <a:pt x="3" y="2"/>
                    <a:pt x="3" y="2"/>
                  </a:cubicBezTo>
                  <a:cubicBezTo>
                    <a:pt x="3" y="2"/>
                    <a:pt x="3"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3" name="Freeform 2397"/>
            <p:cNvSpPr/>
            <p:nvPr/>
          </p:nvSpPr>
          <p:spPr bwMode="auto">
            <a:xfrm>
              <a:off x="809" y="3114"/>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4" name="Freeform 2398"/>
            <p:cNvSpPr/>
            <p:nvPr/>
          </p:nvSpPr>
          <p:spPr bwMode="auto">
            <a:xfrm>
              <a:off x="812" y="3100"/>
              <a:ext cx="7" cy="14"/>
            </a:xfrm>
            <a:custGeom>
              <a:avLst/>
              <a:gdLst>
                <a:gd name="T0" fmla="*/ 2 w 3"/>
                <a:gd name="T1" fmla="*/ 3 h 6"/>
                <a:gd name="T2" fmla="*/ 3 w 3"/>
                <a:gd name="T3" fmla="*/ 4 h 6"/>
                <a:gd name="T4" fmla="*/ 1 w 3"/>
                <a:gd name="T5" fmla="*/ 2 h 6"/>
                <a:gd name="T6" fmla="*/ 1 w 3"/>
                <a:gd name="T7" fmla="*/ 2 h 6"/>
                <a:gd name="T8" fmla="*/ 2 w 3"/>
                <a:gd name="T9" fmla="*/ 3 h 6"/>
                <a:gd name="T10" fmla="*/ 3 w 3"/>
                <a:gd name="T11" fmla="*/ 3 h 6"/>
                <a:gd name="T12" fmla="*/ 2 w 3"/>
                <a:gd name="T13" fmla="*/ 2 h 6"/>
                <a:gd name="T14" fmla="*/ 2 w 3"/>
                <a:gd name="T15" fmla="*/ 1 h 6"/>
                <a:gd name="T16" fmla="*/ 2 w 3"/>
                <a:gd name="T17" fmla="*/ 2 h 6"/>
                <a:gd name="T18" fmla="*/ 3 w 3"/>
                <a:gd name="T19" fmla="*/ 3 h 6"/>
                <a:gd name="T20" fmla="*/ 1 w 3"/>
                <a:gd name="T21" fmla="*/ 0 h 6"/>
                <a:gd name="T22" fmla="*/ 1 w 3"/>
                <a:gd name="T23" fmla="*/ 0 h 6"/>
                <a:gd name="T24" fmla="*/ 2 w 3"/>
                <a:gd name="T25" fmla="*/ 1 h 6"/>
                <a:gd name="T26" fmla="*/ 2 w 3"/>
                <a:gd name="T27" fmla="*/ 1 h 6"/>
                <a:gd name="T28" fmla="*/ 1 w 3"/>
                <a:gd name="T29" fmla="*/ 0 h 6"/>
                <a:gd name="T30" fmla="*/ 0 w 3"/>
                <a:gd name="T31" fmla="*/ 1 h 6"/>
                <a:gd name="T32" fmla="*/ 0 w 3"/>
                <a:gd name="T33" fmla="*/ 1 h 6"/>
                <a:gd name="T34" fmla="*/ 1 w 3"/>
                <a:gd name="T35" fmla="*/ 2 h 6"/>
                <a:gd name="T36" fmla="*/ 2 w 3"/>
                <a:gd name="T37" fmla="*/ 3 h 6"/>
                <a:gd name="T38" fmla="*/ 1 w 3"/>
                <a:gd name="T39" fmla="*/ 3 h 6"/>
                <a:gd name="T40" fmla="*/ 2 w 3"/>
                <a:gd name="T41" fmla="*/ 4 h 6"/>
                <a:gd name="T42" fmla="*/ 2 w 3"/>
                <a:gd name="T43" fmla="*/ 5 h 6"/>
                <a:gd name="T44" fmla="*/ 3 w 3"/>
                <a:gd name="T45" fmla="*/ 5 h 6"/>
                <a:gd name="T46" fmla="*/ 2 w 3"/>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6">
                  <a:moveTo>
                    <a:pt x="2" y="3"/>
                  </a:moveTo>
                  <a:cubicBezTo>
                    <a:pt x="2" y="3"/>
                    <a:pt x="2" y="4"/>
                    <a:pt x="3" y="4"/>
                  </a:cubicBezTo>
                  <a:cubicBezTo>
                    <a:pt x="2" y="3"/>
                    <a:pt x="2" y="3"/>
                    <a:pt x="1" y="2"/>
                  </a:cubicBezTo>
                  <a:cubicBezTo>
                    <a:pt x="1" y="2"/>
                    <a:pt x="1" y="2"/>
                    <a:pt x="1" y="2"/>
                  </a:cubicBezTo>
                  <a:cubicBezTo>
                    <a:pt x="1" y="2"/>
                    <a:pt x="2" y="3"/>
                    <a:pt x="2" y="3"/>
                  </a:cubicBezTo>
                  <a:cubicBezTo>
                    <a:pt x="2" y="3"/>
                    <a:pt x="3" y="3"/>
                    <a:pt x="3" y="3"/>
                  </a:cubicBezTo>
                  <a:cubicBezTo>
                    <a:pt x="2" y="3"/>
                    <a:pt x="3" y="3"/>
                    <a:pt x="2" y="2"/>
                  </a:cubicBezTo>
                  <a:cubicBezTo>
                    <a:pt x="1" y="2"/>
                    <a:pt x="1" y="1"/>
                    <a:pt x="2" y="1"/>
                  </a:cubicBezTo>
                  <a:cubicBezTo>
                    <a:pt x="2" y="2"/>
                    <a:pt x="2" y="2"/>
                    <a:pt x="2" y="2"/>
                  </a:cubicBezTo>
                  <a:cubicBezTo>
                    <a:pt x="3" y="3"/>
                    <a:pt x="2" y="2"/>
                    <a:pt x="3" y="3"/>
                  </a:cubicBezTo>
                  <a:cubicBezTo>
                    <a:pt x="2" y="2"/>
                    <a:pt x="3" y="1"/>
                    <a:pt x="1" y="0"/>
                  </a:cubicBezTo>
                  <a:cubicBezTo>
                    <a:pt x="0" y="0"/>
                    <a:pt x="1" y="0"/>
                    <a:pt x="1" y="0"/>
                  </a:cubicBezTo>
                  <a:cubicBezTo>
                    <a:pt x="1" y="0"/>
                    <a:pt x="2" y="1"/>
                    <a:pt x="2" y="1"/>
                  </a:cubicBezTo>
                  <a:cubicBezTo>
                    <a:pt x="2" y="1"/>
                    <a:pt x="2" y="2"/>
                    <a:pt x="2" y="1"/>
                  </a:cubicBezTo>
                  <a:cubicBezTo>
                    <a:pt x="1" y="0"/>
                    <a:pt x="1" y="0"/>
                    <a:pt x="1" y="0"/>
                  </a:cubicBezTo>
                  <a:cubicBezTo>
                    <a:pt x="0" y="0"/>
                    <a:pt x="0" y="1"/>
                    <a:pt x="0" y="1"/>
                  </a:cubicBezTo>
                  <a:cubicBezTo>
                    <a:pt x="0" y="1"/>
                    <a:pt x="0" y="1"/>
                    <a:pt x="0" y="1"/>
                  </a:cubicBezTo>
                  <a:cubicBezTo>
                    <a:pt x="0" y="2"/>
                    <a:pt x="0" y="2"/>
                    <a:pt x="1" y="2"/>
                  </a:cubicBezTo>
                  <a:cubicBezTo>
                    <a:pt x="2" y="3"/>
                    <a:pt x="2" y="3"/>
                    <a:pt x="2" y="3"/>
                  </a:cubicBezTo>
                  <a:cubicBezTo>
                    <a:pt x="1" y="3"/>
                    <a:pt x="2" y="4"/>
                    <a:pt x="1" y="3"/>
                  </a:cubicBezTo>
                  <a:cubicBezTo>
                    <a:pt x="2" y="4"/>
                    <a:pt x="2" y="4"/>
                    <a:pt x="2" y="4"/>
                  </a:cubicBezTo>
                  <a:cubicBezTo>
                    <a:pt x="2" y="5"/>
                    <a:pt x="2" y="4"/>
                    <a:pt x="2" y="5"/>
                  </a:cubicBezTo>
                  <a:cubicBezTo>
                    <a:pt x="3" y="6"/>
                    <a:pt x="2" y="4"/>
                    <a:pt x="3" y="5"/>
                  </a:cubicBezTo>
                  <a:lnTo>
                    <a:pt x="2"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5" name="Rectangle 2399"/>
            <p:cNvSpPr>
              <a:spLocks noChangeArrowheads="1"/>
            </p:cNvSpPr>
            <p:nvPr/>
          </p:nvSpPr>
          <p:spPr bwMode="auto">
            <a:xfrm>
              <a:off x="814" y="3109"/>
              <a:ext cx="2"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36" name="Freeform 2400"/>
            <p:cNvSpPr/>
            <p:nvPr/>
          </p:nvSpPr>
          <p:spPr bwMode="auto">
            <a:xfrm>
              <a:off x="812" y="310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7" name="Freeform 2401"/>
            <p:cNvSpPr/>
            <p:nvPr/>
          </p:nvSpPr>
          <p:spPr bwMode="auto">
            <a:xfrm>
              <a:off x="819" y="3104"/>
              <a:ext cx="0" cy="3"/>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8" name="Freeform 2402"/>
            <p:cNvSpPr/>
            <p:nvPr/>
          </p:nvSpPr>
          <p:spPr bwMode="auto">
            <a:xfrm>
              <a:off x="812" y="3097"/>
              <a:ext cx="7" cy="5"/>
            </a:xfrm>
            <a:custGeom>
              <a:avLst/>
              <a:gdLst>
                <a:gd name="T0" fmla="*/ 0 w 3"/>
                <a:gd name="T1" fmla="*/ 0 h 2"/>
                <a:gd name="T2" fmla="*/ 0 w 3"/>
                <a:gd name="T3" fmla="*/ 1 h 2"/>
                <a:gd name="T4" fmla="*/ 3 w 3"/>
                <a:gd name="T5" fmla="*/ 2 h 2"/>
                <a:gd name="T6" fmla="*/ 1 w 3"/>
                <a:gd name="T7" fmla="*/ 1 h 2"/>
                <a:gd name="T8" fmla="*/ 2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cubicBezTo>
                    <a:pt x="1" y="0"/>
                    <a:pt x="1" y="1"/>
                    <a:pt x="0" y="1"/>
                  </a:cubicBezTo>
                  <a:cubicBezTo>
                    <a:pt x="1" y="1"/>
                    <a:pt x="2" y="2"/>
                    <a:pt x="3" y="2"/>
                  </a:cubicBezTo>
                  <a:cubicBezTo>
                    <a:pt x="3" y="2"/>
                    <a:pt x="2" y="1"/>
                    <a:pt x="1" y="1"/>
                  </a:cubicBezTo>
                  <a:cubicBezTo>
                    <a:pt x="2" y="1"/>
                    <a:pt x="1" y="1"/>
                    <a:pt x="2"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9" name="Freeform 2403"/>
            <p:cNvSpPr/>
            <p:nvPr/>
          </p:nvSpPr>
          <p:spPr bwMode="auto">
            <a:xfrm>
              <a:off x="812" y="3088"/>
              <a:ext cx="14" cy="12"/>
            </a:xfrm>
            <a:custGeom>
              <a:avLst/>
              <a:gdLst>
                <a:gd name="T0" fmla="*/ 4 w 6"/>
                <a:gd name="T1" fmla="*/ 4 h 5"/>
                <a:gd name="T2" fmla="*/ 4 w 6"/>
                <a:gd name="T3" fmla="*/ 4 h 5"/>
                <a:gd name="T4" fmla="*/ 5 w 6"/>
                <a:gd name="T5" fmla="*/ 4 h 5"/>
                <a:gd name="T6" fmla="*/ 5 w 6"/>
                <a:gd name="T7" fmla="*/ 4 h 5"/>
                <a:gd name="T8" fmla="*/ 5 w 6"/>
                <a:gd name="T9" fmla="*/ 4 h 5"/>
                <a:gd name="T10" fmla="*/ 4 w 6"/>
                <a:gd name="T11" fmla="*/ 3 h 5"/>
                <a:gd name="T12" fmla="*/ 3 w 6"/>
                <a:gd name="T13" fmla="*/ 3 h 5"/>
                <a:gd name="T14" fmla="*/ 5 w 6"/>
                <a:gd name="T15" fmla="*/ 2 h 5"/>
                <a:gd name="T16" fmla="*/ 2 w 6"/>
                <a:gd name="T17" fmla="*/ 3 h 5"/>
                <a:gd name="T18" fmla="*/ 3 w 6"/>
                <a:gd name="T19" fmla="*/ 2 h 5"/>
                <a:gd name="T20" fmla="*/ 3 w 6"/>
                <a:gd name="T21" fmla="*/ 2 h 5"/>
                <a:gd name="T22" fmla="*/ 3 w 6"/>
                <a:gd name="T23" fmla="*/ 2 h 5"/>
                <a:gd name="T24" fmla="*/ 4 w 6"/>
                <a:gd name="T25" fmla="*/ 1 h 5"/>
                <a:gd name="T26" fmla="*/ 4 w 6"/>
                <a:gd name="T27" fmla="*/ 1 h 5"/>
                <a:gd name="T28" fmla="*/ 4 w 6"/>
                <a:gd name="T29" fmla="*/ 1 h 5"/>
                <a:gd name="T30" fmla="*/ 2 w 6"/>
                <a:gd name="T31" fmla="*/ 3 h 5"/>
                <a:gd name="T32" fmla="*/ 3 w 6"/>
                <a:gd name="T33" fmla="*/ 4 h 5"/>
                <a:gd name="T34" fmla="*/ 3 w 6"/>
                <a:gd name="T35" fmla="*/ 4 h 5"/>
                <a:gd name="T36" fmla="*/ 4 w 6"/>
                <a:gd name="T37" fmla="*/ 3 h 5"/>
                <a:gd name="T38" fmla="*/ 4 w 6"/>
                <a:gd name="T39" fmla="*/ 4 h 5"/>
                <a:gd name="T40" fmla="*/ 4 w 6"/>
                <a:gd name="T41" fmla="*/ 1 h 5"/>
                <a:gd name="T42" fmla="*/ 4 w 6"/>
                <a:gd name="T43" fmla="*/ 2 h 5"/>
                <a:gd name="T44" fmla="*/ 4 w 6"/>
                <a:gd name="T45" fmla="*/ 3 h 5"/>
                <a:gd name="T46" fmla="*/ 4 w 6"/>
                <a:gd name="T47" fmla="*/ 2 h 5"/>
                <a:gd name="T48" fmla="*/ 5 w 6"/>
                <a:gd name="T49" fmla="*/ 4 h 5"/>
                <a:gd name="T50" fmla="*/ 5 w 6"/>
                <a:gd name="T51" fmla="*/ 2 h 5"/>
                <a:gd name="T52" fmla="*/ 5 w 6"/>
                <a:gd name="T53" fmla="*/ 2 h 5"/>
                <a:gd name="T54" fmla="*/ 4 w 6"/>
                <a:gd name="T55" fmla="*/ 0 h 5"/>
                <a:gd name="T56" fmla="*/ 3 w 6"/>
                <a:gd name="T57" fmla="*/ 0 h 5"/>
                <a:gd name="T58" fmla="*/ 3 w 6"/>
                <a:gd name="T59" fmla="*/ 2 h 5"/>
                <a:gd name="T60" fmla="*/ 3 w 6"/>
                <a:gd name="T61" fmla="*/ 0 h 5"/>
                <a:gd name="T62" fmla="*/ 3 w 6"/>
                <a:gd name="T63" fmla="*/ 2 h 5"/>
                <a:gd name="T64" fmla="*/ 3 w 6"/>
                <a:gd name="T65" fmla="*/ 0 h 5"/>
                <a:gd name="T66" fmla="*/ 3 w 6"/>
                <a:gd name="T67" fmla="*/ 2 h 5"/>
                <a:gd name="T68" fmla="*/ 2 w 6"/>
                <a:gd name="T69" fmla="*/ 0 h 5"/>
                <a:gd name="T70" fmla="*/ 2 w 6"/>
                <a:gd name="T71" fmla="*/ 4 h 5"/>
                <a:gd name="T72" fmla="*/ 3 w 6"/>
                <a:gd name="T73" fmla="*/ 4 h 5"/>
                <a:gd name="T74" fmla="*/ 3 w 6"/>
                <a:gd name="T75" fmla="*/ 5 h 5"/>
                <a:gd name="T76" fmla="*/ 4 w 6"/>
                <a:gd name="T77" fmla="*/ 5 h 5"/>
                <a:gd name="T78" fmla="*/ 1 w 6"/>
                <a:gd name="T79" fmla="*/ 4 h 5"/>
                <a:gd name="T80" fmla="*/ 2 w 6"/>
                <a:gd name="T81" fmla="*/ 5 h 5"/>
                <a:gd name="T82" fmla="*/ 2 w 6"/>
                <a:gd name="T83" fmla="*/ 5 h 5"/>
                <a:gd name="T84" fmla="*/ 2 w 6"/>
                <a:gd name="T85" fmla="*/ 5 h 5"/>
                <a:gd name="T86" fmla="*/ 4 w 6"/>
                <a:gd name="T87" fmla="*/ 5 h 5"/>
                <a:gd name="T88" fmla="*/ 6 w 6"/>
                <a:gd name="T89" fmla="*/ 5 h 5"/>
                <a:gd name="T90" fmla="*/ 4 w 6"/>
                <a:gd name="T9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 h="5">
                  <a:moveTo>
                    <a:pt x="4" y="4"/>
                  </a:moveTo>
                  <a:cubicBezTo>
                    <a:pt x="4" y="4"/>
                    <a:pt x="3" y="4"/>
                    <a:pt x="4" y="4"/>
                  </a:cubicBezTo>
                  <a:cubicBezTo>
                    <a:pt x="4" y="4"/>
                    <a:pt x="5" y="4"/>
                    <a:pt x="5" y="4"/>
                  </a:cubicBezTo>
                  <a:cubicBezTo>
                    <a:pt x="6" y="4"/>
                    <a:pt x="4" y="4"/>
                    <a:pt x="5" y="4"/>
                  </a:cubicBezTo>
                  <a:cubicBezTo>
                    <a:pt x="5" y="4"/>
                    <a:pt x="5" y="4"/>
                    <a:pt x="5" y="4"/>
                  </a:cubicBezTo>
                  <a:cubicBezTo>
                    <a:pt x="5" y="3"/>
                    <a:pt x="3" y="4"/>
                    <a:pt x="4" y="3"/>
                  </a:cubicBezTo>
                  <a:cubicBezTo>
                    <a:pt x="4" y="3"/>
                    <a:pt x="4" y="3"/>
                    <a:pt x="3" y="3"/>
                  </a:cubicBezTo>
                  <a:cubicBezTo>
                    <a:pt x="4" y="3"/>
                    <a:pt x="4" y="3"/>
                    <a:pt x="5" y="2"/>
                  </a:cubicBezTo>
                  <a:cubicBezTo>
                    <a:pt x="4" y="2"/>
                    <a:pt x="3" y="3"/>
                    <a:pt x="2" y="3"/>
                  </a:cubicBezTo>
                  <a:cubicBezTo>
                    <a:pt x="4" y="2"/>
                    <a:pt x="2" y="2"/>
                    <a:pt x="3" y="2"/>
                  </a:cubicBezTo>
                  <a:cubicBezTo>
                    <a:pt x="3" y="2"/>
                    <a:pt x="3" y="2"/>
                    <a:pt x="3" y="2"/>
                  </a:cubicBezTo>
                  <a:cubicBezTo>
                    <a:pt x="5" y="2"/>
                    <a:pt x="3" y="2"/>
                    <a:pt x="3" y="2"/>
                  </a:cubicBezTo>
                  <a:cubicBezTo>
                    <a:pt x="4" y="1"/>
                    <a:pt x="4" y="1"/>
                    <a:pt x="4" y="1"/>
                  </a:cubicBezTo>
                  <a:cubicBezTo>
                    <a:pt x="4" y="1"/>
                    <a:pt x="4" y="1"/>
                    <a:pt x="4" y="1"/>
                  </a:cubicBezTo>
                  <a:cubicBezTo>
                    <a:pt x="4" y="1"/>
                    <a:pt x="4" y="1"/>
                    <a:pt x="4" y="1"/>
                  </a:cubicBezTo>
                  <a:cubicBezTo>
                    <a:pt x="1" y="5"/>
                    <a:pt x="3" y="2"/>
                    <a:pt x="2" y="3"/>
                  </a:cubicBezTo>
                  <a:cubicBezTo>
                    <a:pt x="3" y="4"/>
                    <a:pt x="3" y="4"/>
                    <a:pt x="3" y="4"/>
                  </a:cubicBezTo>
                  <a:cubicBezTo>
                    <a:pt x="3" y="4"/>
                    <a:pt x="3" y="4"/>
                    <a:pt x="3" y="4"/>
                  </a:cubicBezTo>
                  <a:cubicBezTo>
                    <a:pt x="3" y="3"/>
                    <a:pt x="3" y="4"/>
                    <a:pt x="4" y="3"/>
                  </a:cubicBezTo>
                  <a:cubicBezTo>
                    <a:pt x="4" y="4"/>
                    <a:pt x="4" y="4"/>
                    <a:pt x="4" y="4"/>
                  </a:cubicBezTo>
                  <a:cubicBezTo>
                    <a:pt x="4" y="3"/>
                    <a:pt x="3" y="3"/>
                    <a:pt x="4" y="1"/>
                  </a:cubicBezTo>
                  <a:cubicBezTo>
                    <a:pt x="4" y="4"/>
                    <a:pt x="4" y="1"/>
                    <a:pt x="4" y="2"/>
                  </a:cubicBezTo>
                  <a:cubicBezTo>
                    <a:pt x="4" y="2"/>
                    <a:pt x="4" y="2"/>
                    <a:pt x="4" y="3"/>
                  </a:cubicBezTo>
                  <a:cubicBezTo>
                    <a:pt x="4" y="2"/>
                    <a:pt x="4" y="3"/>
                    <a:pt x="4" y="2"/>
                  </a:cubicBezTo>
                  <a:cubicBezTo>
                    <a:pt x="4" y="4"/>
                    <a:pt x="5" y="2"/>
                    <a:pt x="5" y="4"/>
                  </a:cubicBezTo>
                  <a:cubicBezTo>
                    <a:pt x="5" y="2"/>
                    <a:pt x="5" y="2"/>
                    <a:pt x="5" y="2"/>
                  </a:cubicBezTo>
                  <a:cubicBezTo>
                    <a:pt x="5" y="2"/>
                    <a:pt x="5" y="2"/>
                    <a:pt x="5" y="2"/>
                  </a:cubicBezTo>
                  <a:cubicBezTo>
                    <a:pt x="5" y="2"/>
                    <a:pt x="5" y="0"/>
                    <a:pt x="4" y="0"/>
                  </a:cubicBezTo>
                  <a:cubicBezTo>
                    <a:pt x="4" y="0"/>
                    <a:pt x="4" y="1"/>
                    <a:pt x="3" y="0"/>
                  </a:cubicBezTo>
                  <a:cubicBezTo>
                    <a:pt x="3" y="2"/>
                    <a:pt x="3" y="0"/>
                    <a:pt x="3" y="2"/>
                  </a:cubicBezTo>
                  <a:cubicBezTo>
                    <a:pt x="3" y="0"/>
                    <a:pt x="3" y="0"/>
                    <a:pt x="3" y="0"/>
                  </a:cubicBezTo>
                  <a:cubicBezTo>
                    <a:pt x="3" y="1"/>
                    <a:pt x="3" y="1"/>
                    <a:pt x="3" y="2"/>
                  </a:cubicBezTo>
                  <a:cubicBezTo>
                    <a:pt x="3" y="2"/>
                    <a:pt x="3" y="1"/>
                    <a:pt x="3" y="0"/>
                  </a:cubicBezTo>
                  <a:cubicBezTo>
                    <a:pt x="2" y="0"/>
                    <a:pt x="3" y="1"/>
                    <a:pt x="3" y="2"/>
                  </a:cubicBezTo>
                  <a:cubicBezTo>
                    <a:pt x="2" y="0"/>
                    <a:pt x="2" y="0"/>
                    <a:pt x="2" y="0"/>
                  </a:cubicBezTo>
                  <a:cubicBezTo>
                    <a:pt x="0" y="4"/>
                    <a:pt x="3" y="2"/>
                    <a:pt x="2" y="4"/>
                  </a:cubicBezTo>
                  <a:cubicBezTo>
                    <a:pt x="3" y="4"/>
                    <a:pt x="3" y="4"/>
                    <a:pt x="3" y="4"/>
                  </a:cubicBezTo>
                  <a:cubicBezTo>
                    <a:pt x="2" y="4"/>
                    <a:pt x="5" y="5"/>
                    <a:pt x="3" y="5"/>
                  </a:cubicBezTo>
                  <a:cubicBezTo>
                    <a:pt x="4" y="5"/>
                    <a:pt x="4" y="5"/>
                    <a:pt x="4" y="5"/>
                  </a:cubicBezTo>
                  <a:cubicBezTo>
                    <a:pt x="3" y="5"/>
                    <a:pt x="2" y="5"/>
                    <a:pt x="1" y="4"/>
                  </a:cubicBezTo>
                  <a:cubicBezTo>
                    <a:pt x="2" y="5"/>
                    <a:pt x="1" y="4"/>
                    <a:pt x="2" y="5"/>
                  </a:cubicBezTo>
                  <a:cubicBezTo>
                    <a:pt x="2" y="5"/>
                    <a:pt x="2" y="5"/>
                    <a:pt x="2" y="5"/>
                  </a:cubicBezTo>
                  <a:cubicBezTo>
                    <a:pt x="3" y="5"/>
                    <a:pt x="2" y="5"/>
                    <a:pt x="2" y="5"/>
                  </a:cubicBezTo>
                  <a:cubicBezTo>
                    <a:pt x="2" y="5"/>
                    <a:pt x="3" y="5"/>
                    <a:pt x="4" y="5"/>
                  </a:cubicBezTo>
                  <a:cubicBezTo>
                    <a:pt x="3" y="4"/>
                    <a:pt x="6" y="5"/>
                    <a:pt x="6" y="5"/>
                  </a:cubicBezTo>
                  <a:cubicBezTo>
                    <a:pt x="5" y="4"/>
                    <a:pt x="5" y="5"/>
                    <a:pt x="4"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0" name="Freeform 2404"/>
            <p:cNvSpPr/>
            <p:nvPr/>
          </p:nvSpPr>
          <p:spPr bwMode="auto">
            <a:xfrm>
              <a:off x="814" y="309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1" name="Freeform 2405"/>
            <p:cNvSpPr/>
            <p:nvPr/>
          </p:nvSpPr>
          <p:spPr bwMode="auto">
            <a:xfrm>
              <a:off x="823" y="30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2" name="Rectangle 2406"/>
            <p:cNvSpPr>
              <a:spLocks noChangeArrowheads="1"/>
            </p:cNvSpPr>
            <p:nvPr/>
          </p:nvSpPr>
          <p:spPr bwMode="auto">
            <a:xfrm>
              <a:off x="816" y="310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3" name="Rectangle 2407"/>
            <p:cNvSpPr>
              <a:spLocks noChangeArrowheads="1"/>
            </p:cNvSpPr>
            <p:nvPr/>
          </p:nvSpPr>
          <p:spPr bwMode="auto">
            <a:xfrm>
              <a:off x="821" y="31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4" name="Freeform 2408"/>
            <p:cNvSpPr/>
            <p:nvPr/>
          </p:nvSpPr>
          <p:spPr bwMode="auto">
            <a:xfrm>
              <a:off x="826" y="3095"/>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5" name="Freeform 2409"/>
            <p:cNvSpPr/>
            <p:nvPr/>
          </p:nvSpPr>
          <p:spPr bwMode="auto">
            <a:xfrm>
              <a:off x="835" y="30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6" name="Freeform 2410"/>
            <p:cNvSpPr/>
            <p:nvPr/>
          </p:nvSpPr>
          <p:spPr bwMode="auto">
            <a:xfrm>
              <a:off x="823" y="3071"/>
              <a:ext cx="24" cy="26"/>
            </a:xfrm>
            <a:custGeom>
              <a:avLst/>
              <a:gdLst>
                <a:gd name="T0" fmla="*/ 7 w 10"/>
                <a:gd name="T1" fmla="*/ 1 h 11"/>
                <a:gd name="T2" fmla="*/ 6 w 10"/>
                <a:gd name="T3" fmla="*/ 0 h 11"/>
                <a:gd name="T4" fmla="*/ 5 w 10"/>
                <a:gd name="T5" fmla="*/ 0 h 11"/>
                <a:gd name="T6" fmla="*/ 5 w 10"/>
                <a:gd name="T7" fmla="*/ 1 h 11"/>
                <a:gd name="T8" fmla="*/ 5 w 10"/>
                <a:gd name="T9" fmla="*/ 2 h 11"/>
                <a:gd name="T10" fmla="*/ 4 w 10"/>
                <a:gd name="T11" fmla="*/ 3 h 11"/>
                <a:gd name="T12" fmla="*/ 5 w 10"/>
                <a:gd name="T13" fmla="*/ 4 h 11"/>
                <a:gd name="T14" fmla="*/ 5 w 10"/>
                <a:gd name="T15" fmla="*/ 4 h 11"/>
                <a:gd name="T16" fmla="*/ 4 w 10"/>
                <a:gd name="T17" fmla="*/ 4 h 11"/>
                <a:gd name="T18" fmla="*/ 6 w 10"/>
                <a:gd name="T19" fmla="*/ 6 h 11"/>
                <a:gd name="T20" fmla="*/ 5 w 10"/>
                <a:gd name="T21" fmla="*/ 6 h 11"/>
                <a:gd name="T22" fmla="*/ 4 w 10"/>
                <a:gd name="T23" fmla="*/ 6 h 11"/>
                <a:gd name="T24" fmla="*/ 4 w 10"/>
                <a:gd name="T25" fmla="*/ 7 h 11"/>
                <a:gd name="T26" fmla="*/ 3 w 10"/>
                <a:gd name="T27" fmla="*/ 7 h 11"/>
                <a:gd name="T28" fmla="*/ 3 w 10"/>
                <a:gd name="T29" fmla="*/ 7 h 11"/>
                <a:gd name="T30" fmla="*/ 3 w 10"/>
                <a:gd name="T31" fmla="*/ 8 h 11"/>
                <a:gd name="T32" fmla="*/ 2 w 10"/>
                <a:gd name="T33" fmla="*/ 7 h 11"/>
                <a:gd name="T34" fmla="*/ 2 w 10"/>
                <a:gd name="T35" fmla="*/ 8 h 11"/>
                <a:gd name="T36" fmla="*/ 0 w 10"/>
                <a:gd name="T37" fmla="*/ 8 h 11"/>
                <a:gd name="T38" fmla="*/ 1 w 10"/>
                <a:gd name="T39" fmla="*/ 8 h 11"/>
                <a:gd name="T40" fmla="*/ 1 w 10"/>
                <a:gd name="T41" fmla="*/ 8 h 11"/>
                <a:gd name="T42" fmla="*/ 2 w 10"/>
                <a:gd name="T43" fmla="*/ 10 h 11"/>
                <a:gd name="T44" fmla="*/ 2 w 10"/>
                <a:gd name="T45" fmla="*/ 10 h 11"/>
                <a:gd name="T46" fmla="*/ 3 w 10"/>
                <a:gd name="T47" fmla="*/ 10 h 11"/>
                <a:gd name="T48" fmla="*/ 4 w 10"/>
                <a:gd name="T49" fmla="*/ 10 h 11"/>
                <a:gd name="T50" fmla="*/ 4 w 10"/>
                <a:gd name="T51" fmla="*/ 10 h 11"/>
                <a:gd name="T52" fmla="*/ 5 w 10"/>
                <a:gd name="T53" fmla="*/ 9 h 11"/>
                <a:gd name="T54" fmla="*/ 5 w 10"/>
                <a:gd name="T55" fmla="*/ 9 h 11"/>
                <a:gd name="T56" fmla="*/ 5 w 10"/>
                <a:gd name="T57" fmla="*/ 9 h 11"/>
                <a:gd name="T58" fmla="*/ 5 w 10"/>
                <a:gd name="T59" fmla="*/ 8 h 11"/>
                <a:gd name="T60" fmla="*/ 5 w 10"/>
                <a:gd name="T61" fmla="*/ 7 h 11"/>
                <a:gd name="T62" fmla="*/ 6 w 10"/>
                <a:gd name="T63" fmla="*/ 8 h 11"/>
                <a:gd name="T64" fmla="*/ 7 w 10"/>
                <a:gd name="T65" fmla="*/ 7 h 11"/>
                <a:gd name="T66" fmla="*/ 6 w 10"/>
                <a:gd name="T67" fmla="*/ 6 h 11"/>
                <a:gd name="T68" fmla="*/ 6 w 10"/>
                <a:gd name="T69" fmla="*/ 5 h 11"/>
                <a:gd name="T70" fmla="*/ 7 w 10"/>
                <a:gd name="T71" fmla="*/ 4 h 11"/>
                <a:gd name="T72" fmla="*/ 7 w 10"/>
                <a:gd name="T73" fmla="*/ 4 h 11"/>
                <a:gd name="T74" fmla="*/ 7 w 10"/>
                <a:gd name="T75" fmla="*/ 3 h 11"/>
                <a:gd name="T76" fmla="*/ 6 w 10"/>
                <a:gd name="T77" fmla="*/ 3 h 11"/>
                <a:gd name="T78" fmla="*/ 8 w 10"/>
                <a:gd name="T7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1">
                  <a:moveTo>
                    <a:pt x="8" y="2"/>
                  </a:moveTo>
                  <a:cubicBezTo>
                    <a:pt x="8" y="2"/>
                    <a:pt x="8" y="1"/>
                    <a:pt x="7" y="1"/>
                  </a:cubicBezTo>
                  <a:cubicBezTo>
                    <a:pt x="8" y="1"/>
                    <a:pt x="8" y="1"/>
                    <a:pt x="8" y="1"/>
                  </a:cubicBezTo>
                  <a:cubicBezTo>
                    <a:pt x="7" y="1"/>
                    <a:pt x="7" y="0"/>
                    <a:pt x="6" y="0"/>
                  </a:cubicBezTo>
                  <a:cubicBezTo>
                    <a:pt x="6" y="0"/>
                    <a:pt x="6" y="0"/>
                    <a:pt x="6" y="0"/>
                  </a:cubicBezTo>
                  <a:cubicBezTo>
                    <a:pt x="7" y="1"/>
                    <a:pt x="5" y="0"/>
                    <a:pt x="5" y="0"/>
                  </a:cubicBezTo>
                  <a:cubicBezTo>
                    <a:pt x="5" y="1"/>
                    <a:pt x="7" y="1"/>
                    <a:pt x="6" y="1"/>
                  </a:cubicBezTo>
                  <a:cubicBezTo>
                    <a:pt x="6" y="1"/>
                    <a:pt x="6" y="1"/>
                    <a:pt x="5" y="1"/>
                  </a:cubicBezTo>
                  <a:cubicBezTo>
                    <a:pt x="5" y="1"/>
                    <a:pt x="7" y="2"/>
                    <a:pt x="7" y="2"/>
                  </a:cubicBezTo>
                  <a:cubicBezTo>
                    <a:pt x="3" y="0"/>
                    <a:pt x="8" y="3"/>
                    <a:pt x="5" y="2"/>
                  </a:cubicBezTo>
                  <a:cubicBezTo>
                    <a:pt x="5" y="3"/>
                    <a:pt x="5" y="3"/>
                    <a:pt x="6" y="3"/>
                  </a:cubicBezTo>
                  <a:cubicBezTo>
                    <a:pt x="5" y="2"/>
                    <a:pt x="5" y="3"/>
                    <a:pt x="4" y="3"/>
                  </a:cubicBezTo>
                  <a:cubicBezTo>
                    <a:pt x="7" y="4"/>
                    <a:pt x="3" y="2"/>
                    <a:pt x="6" y="4"/>
                  </a:cubicBezTo>
                  <a:cubicBezTo>
                    <a:pt x="5" y="4"/>
                    <a:pt x="6" y="4"/>
                    <a:pt x="5" y="4"/>
                  </a:cubicBezTo>
                  <a:cubicBezTo>
                    <a:pt x="5" y="4"/>
                    <a:pt x="5" y="4"/>
                    <a:pt x="5" y="4"/>
                  </a:cubicBezTo>
                  <a:cubicBezTo>
                    <a:pt x="4" y="4"/>
                    <a:pt x="6" y="5"/>
                    <a:pt x="5" y="4"/>
                  </a:cubicBezTo>
                  <a:cubicBezTo>
                    <a:pt x="4" y="4"/>
                    <a:pt x="5" y="5"/>
                    <a:pt x="6" y="5"/>
                  </a:cubicBezTo>
                  <a:cubicBezTo>
                    <a:pt x="5" y="5"/>
                    <a:pt x="5" y="5"/>
                    <a:pt x="4" y="4"/>
                  </a:cubicBezTo>
                  <a:cubicBezTo>
                    <a:pt x="5" y="5"/>
                    <a:pt x="5" y="5"/>
                    <a:pt x="5" y="5"/>
                  </a:cubicBezTo>
                  <a:cubicBezTo>
                    <a:pt x="5" y="6"/>
                    <a:pt x="5" y="6"/>
                    <a:pt x="6" y="6"/>
                  </a:cubicBezTo>
                  <a:cubicBezTo>
                    <a:pt x="5" y="6"/>
                    <a:pt x="6" y="7"/>
                    <a:pt x="6" y="7"/>
                  </a:cubicBezTo>
                  <a:cubicBezTo>
                    <a:pt x="5" y="6"/>
                    <a:pt x="7" y="7"/>
                    <a:pt x="5" y="6"/>
                  </a:cubicBezTo>
                  <a:cubicBezTo>
                    <a:pt x="5" y="6"/>
                    <a:pt x="5" y="6"/>
                    <a:pt x="4" y="5"/>
                  </a:cubicBezTo>
                  <a:cubicBezTo>
                    <a:pt x="4" y="5"/>
                    <a:pt x="4" y="5"/>
                    <a:pt x="4" y="6"/>
                  </a:cubicBezTo>
                  <a:cubicBezTo>
                    <a:pt x="4" y="6"/>
                    <a:pt x="4" y="5"/>
                    <a:pt x="4" y="5"/>
                  </a:cubicBezTo>
                  <a:cubicBezTo>
                    <a:pt x="3" y="5"/>
                    <a:pt x="4" y="7"/>
                    <a:pt x="4" y="7"/>
                  </a:cubicBezTo>
                  <a:cubicBezTo>
                    <a:pt x="3" y="6"/>
                    <a:pt x="3" y="6"/>
                    <a:pt x="3" y="6"/>
                  </a:cubicBezTo>
                  <a:cubicBezTo>
                    <a:pt x="4" y="7"/>
                    <a:pt x="3" y="6"/>
                    <a:pt x="3" y="7"/>
                  </a:cubicBezTo>
                  <a:cubicBezTo>
                    <a:pt x="3" y="7"/>
                    <a:pt x="3" y="7"/>
                    <a:pt x="3" y="7"/>
                  </a:cubicBezTo>
                  <a:cubicBezTo>
                    <a:pt x="2" y="6"/>
                    <a:pt x="4" y="9"/>
                    <a:pt x="3" y="7"/>
                  </a:cubicBezTo>
                  <a:cubicBezTo>
                    <a:pt x="3" y="9"/>
                    <a:pt x="3" y="9"/>
                    <a:pt x="3" y="10"/>
                  </a:cubicBezTo>
                  <a:cubicBezTo>
                    <a:pt x="3" y="8"/>
                    <a:pt x="3" y="8"/>
                    <a:pt x="3" y="8"/>
                  </a:cubicBezTo>
                  <a:cubicBezTo>
                    <a:pt x="3" y="9"/>
                    <a:pt x="2" y="7"/>
                    <a:pt x="2" y="6"/>
                  </a:cubicBezTo>
                  <a:cubicBezTo>
                    <a:pt x="2" y="7"/>
                    <a:pt x="2" y="6"/>
                    <a:pt x="2" y="7"/>
                  </a:cubicBezTo>
                  <a:cubicBezTo>
                    <a:pt x="2" y="6"/>
                    <a:pt x="2" y="6"/>
                    <a:pt x="2" y="6"/>
                  </a:cubicBezTo>
                  <a:cubicBezTo>
                    <a:pt x="1" y="6"/>
                    <a:pt x="2" y="9"/>
                    <a:pt x="2" y="8"/>
                  </a:cubicBezTo>
                  <a:cubicBezTo>
                    <a:pt x="2" y="7"/>
                    <a:pt x="2" y="7"/>
                    <a:pt x="2" y="7"/>
                  </a:cubicBezTo>
                  <a:cubicBezTo>
                    <a:pt x="1" y="8"/>
                    <a:pt x="0" y="6"/>
                    <a:pt x="0" y="8"/>
                  </a:cubicBezTo>
                  <a:cubicBezTo>
                    <a:pt x="0" y="9"/>
                    <a:pt x="1" y="10"/>
                    <a:pt x="1" y="11"/>
                  </a:cubicBezTo>
                  <a:cubicBezTo>
                    <a:pt x="1" y="10"/>
                    <a:pt x="1" y="9"/>
                    <a:pt x="1" y="8"/>
                  </a:cubicBezTo>
                  <a:cubicBezTo>
                    <a:pt x="1" y="10"/>
                    <a:pt x="1" y="10"/>
                    <a:pt x="1" y="10"/>
                  </a:cubicBezTo>
                  <a:cubicBezTo>
                    <a:pt x="1" y="9"/>
                    <a:pt x="1" y="8"/>
                    <a:pt x="1" y="8"/>
                  </a:cubicBezTo>
                  <a:cubicBezTo>
                    <a:pt x="1" y="7"/>
                    <a:pt x="1" y="9"/>
                    <a:pt x="1" y="8"/>
                  </a:cubicBezTo>
                  <a:cubicBezTo>
                    <a:pt x="2" y="9"/>
                    <a:pt x="2" y="9"/>
                    <a:pt x="2" y="10"/>
                  </a:cubicBezTo>
                  <a:cubicBezTo>
                    <a:pt x="2" y="10"/>
                    <a:pt x="2" y="10"/>
                    <a:pt x="2" y="10"/>
                  </a:cubicBezTo>
                  <a:cubicBezTo>
                    <a:pt x="2" y="10"/>
                    <a:pt x="2" y="10"/>
                    <a:pt x="2" y="10"/>
                  </a:cubicBezTo>
                  <a:cubicBezTo>
                    <a:pt x="2" y="9"/>
                    <a:pt x="3" y="11"/>
                    <a:pt x="3" y="10"/>
                  </a:cubicBezTo>
                  <a:cubicBezTo>
                    <a:pt x="3" y="10"/>
                    <a:pt x="3" y="10"/>
                    <a:pt x="3" y="10"/>
                  </a:cubicBezTo>
                  <a:cubicBezTo>
                    <a:pt x="3" y="9"/>
                    <a:pt x="3" y="9"/>
                    <a:pt x="3" y="9"/>
                  </a:cubicBezTo>
                  <a:cubicBezTo>
                    <a:pt x="3" y="10"/>
                    <a:pt x="3" y="10"/>
                    <a:pt x="4" y="10"/>
                  </a:cubicBezTo>
                  <a:cubicBezTo>
                    <a:pt x="4" y="9"/>
                    <a:pt x="3" y="8"/>
                    <a:pt x="3" y="8"/>
                  </a:cubicBezTo>
                  <a:cubicBezTo>
                    <a:pt x="4" y="9"/>
                    <a:pt x="4" y="9"/>
                    <a:pt x="4" y="10"/>
                  </a:cubicBezTo>
                  <a:cubicBezTo>
                    <a:pt x="4" y="8"/>
                    <a:pt x="5" y="9"/>
                    <a:pt x="4" y="8"/>
                  </a:cubicBezTo>
                  <a:cubicBezTo>
                    <a:pt x="4" y="8"/>
                    <a:pt x="4" y="8"/>
                    <a:pt x="5" y="9"/>
                  </a:cubicBezTo>
                  <a:cubicBezTo>
                    <a:pt x="5" y="9"/>
                    <a:pt x="5" y="9"/>
                    <a:pt x="5" y="9"/>
                  </a:cubicBezTo>
                  <a:cubicBezTo>
                    <a:pt x="5" y="9"/>
                    <a:pt x="5" y="9"/>
                    <a:pt x="5" y="9"/>
                  </a:cubicBezTo>
                  <a:cubicBezTo>
                    <a:pt x="5" y="9"/>
                    <a:pt x="5" y="9"/>
                    <a:pt x="5" y="9"/>
                  </a:cubicBezTo>
                  <a:cubicBezTo>
                    <a:pt x="5" y="9"/>
                    <a:pt x="5" y="8"/>
                    <a:pt x="5" y="9"/>
                  </a:cubicBezTo>
                  <a:cubicBezTo>
                    <a:pt x="5" y="9"/>
                    <a:pt x="5" y="9"/>
                    <a:pt x="5" y="9"/>
                  </a:cubicBezTo>
                  <a:cubicBezTo>
                    <a:pt x="6" y="9"/>
                    <a:pt x="5" y="7"/>
                    <a:pt x="5" y="8"/>
                  </a:cubicBezTo>
                  <a:cubicBezTo>
                    <a:pt x="5" y="8"/>
                    <a:pt x="5" y="7"/>
                    <a:pt x="4" y="6"/>
                  </a:cubicBezTo>
                  <a:cubicBezTo>
                    <a:pt x="5" y="7"/>
                    <a:pt x="5" y="7"/>
                    <a:pt x="5" y="7"/>
                  </a:cubicBezTo>
                  <a:cubicBezTo>
                    <a:pt x="5" y="6"/>
                    <a:pt x="6" y="7"/>
                    <a:pt x="6" y="7"/>
                  </a:cubicBezTo>
                  <a:cubicBezTo>
                    <a:pt x="6" y="8"/>
                    <a:pt x="6" y="7"/>
                    <a:pt x="6" y="8"/>
                  </a:cubicBezTo>
                  <a:cubicBezTo>
                    <a:pt x="7" y="8"/>
                    <a:pt x="6" y="7"/>
                    <a:pt x="6" y="7"/>
                  </a:cubicBezTo>
                  <a:cubicBezTo>
                    <a:pt x="7" y="7"/>
                    <a:pt x="7" y="7"/>
                    <a:pt x="7" y="7"/>
                  </a:cubicBezTo>
                  <a:cubicBezTo>
                    <a:pt x="7" y="7"/>
                    <a:pt x="6" y="6"/>
                    <a:pt x="7" y="7"/>
                  </a:cubicBezTo>
                  <a:cubicBezTo>
                    <a:pt x="6" y="6"/>
                    <a:pt x="6" y="6"/>
                    <a:pt x="6" y="6"/>
                  </a:cubicBezTo>
                  <a:cubicBezTo>
                    <a:pt x="7" y="6"/>
                    <a:pt x="7" y="6"/>
                    <a:pt x="8" y="7"/>
                  </a:cubicBezTo>
                  <a:cubicBezTo>
                    <a:pt x="6" y="5"/>
                    <a:pt x="6" y="5"/>
                    <a:pt x="6" y="5"/>
                  </a:cubicBezTo>
                  <a:cubicBezTo>
                    <a:pt x="8" y="6"/>
                    <a:pt x="7" y="5"/>
                    <a:pt x="6" y="4"/>
                  </a:cubicBezTo>
                  <a:cubicBezTo>
                    <a:pt x="6" y="4"/>
                    <a:pt x="6" y="4"/>
                    <a:pt x="7" y="4"/>
                  </a:cubicBezTo>
                  <a:cubicBezTo>
                    <a:pt x="7" y="4"/>
                    <a:pt x="7" y="4"/>
                    <a:pt x="7" y="4"/>
                  </a:cubicBezTo>
                  <a:cubicBezTo>
                    <a:pt x="7" y="4"/>
                    <a:pt x="8" y="5"/>
                    <a:pt x="7" y="4"/>
                  </a:cubicBezTo>
                  <a:cubicBezTo>
                    <a:pt x="7" y="4"/>
                    <a:pt x="8" y="4"/>
                    <a:pt x="8" y="4"/>
                  </a:cubicBezTo>
                  <a:cubicBezTo>
                    <a:pt x="7" y="3"/>
                    <a:pt x="10" y="4"/>
                    <a:pt x="7" y="3"/>
                  </a:cubicBezTo>
                  <a:cubicBezTo>
                    <a:pt x="7" y="3"/>
                    <a:pt x="6" y="3"/>
                    <a:pt x="6" y="3"/>
                  </a:cubicBezTo>
                  <a:cubicBezTo>
                    <a:pt x="6" y="3"/>
                    <a:pt x="6" y="3"/>
                    <a:pt x="6" y="3"/>
                  </a:cubicBezTo>
                  <a:cubicBezTo>
                    <a:pt x="6" y="2"/>
                    <a:pt x="7" y="3"/>
                    <a:pt x="6" y="2"/>
                  </a:cubicBezTo>
                  <a:cubicBezTo>
                    <a:pt x="8" y="3"/>
                    <a:pt x="8" y="3"/>
                    <a:pt x="8" y="3"/>
                  </a:cubicBezTo>
                  <a:cubicBezTo>
                    <a:pt x="10" y="3"/>
                    <a:pt x="6" y="1"/>
                    <a:pt x="8"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7" name="Freeform 2411"/>
            <p:cNvSpPr/>
            <p:nvPr/>
          </p:nvSpPr>
          <p:spPr bwMode="auto">
            <a:xfrm>
              <a:off x="840" y="3083"/>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8" name="Freeform 2412"/>
            <p:cNvSpPr/>
            <p:nvPr/>
          </p:nvSpPr>
          <p:spPr bwMode="auto">
            <a:xfrm>
              <a:off x="840" y="3081"/>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49" name="Freeform 2413"/>
            <p:cNvSpPr/>
            <p:nvPr/>
          </p:nvSpPr>
          <p:spPr bwMode="auto">
            <a:xfrm>
              <a:off x="842" y="3073"/>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0" name="Rectangle 2414"/>
            <p:cNvSpPr>
              <a:spLocks noChangeArrowheads="1"/>
            </p:cNvSpPr>
            <p:nvPr/>
          </p:nvSpPr>
          <p:spPr bwMode="auto">
            <a:xfrm>
              <a:off x="842" y="307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51" name="Freeform 2415"/>
            <p:cNvSpPr/>
            <p:nvPr/>
          </p:nvSpPr>
          <p:spPr bwMode="auto">
            <a:xfrm>
              <a:off x="833" y="3057"/>
              <a:ext cx="12" cy="16"/>
            </a:xfrm>
            <a:custGeom>
              <a:avLst/>
              <a:gdLst>
                <a:gd name="T0" fmla="*/ 3 w 5"/>
                <a:gd name="T1" fmla="*/ 2 h 7"/>
                <a:gd name="T2" fmla="*/ 2 w 5"/>
                <a:gd name="T3" fmla="*/ 1 h 7"/>
                <a:gd name="T4" fmla="*/ 3 w 5"/>
                <a:gd name="T5" fmla="*/ 1 h 7"/>
                <a:gd name="T6" fmla="*/ 1 w 5"/>
                <a:gd name="T7" fmla="*/ 0 h 7"/>
                <a:gd name="T8" fmla="*/ 2 w 5"/>
                <a:gd name="T9" fmla="*/ 3 h 7"/>
                <a:gd name="T10" fmla="*/ 1 w 5"/>
                <a:gd name="T11" fmla="*/ 3 h 7"/>
                <a:gd name="T12" fmla="*/ 2 w 5"/>
                <a:gd name="T13" fmla="*/ 4 h 7"/>
                <a:gd name="T14" fmla="*/ 1 w 5"/>
                <a:gd name="T15" fmla="*/ 4 h 7"/>
                <a:gd name="T16" fmla="*/ 1 w 5"/>
                <a:gd name="T17" fmla="*/ 5 h 7"/>
                <a:gd name="T18" fmla="*/ 2 w 5"/>
                <a:gd name="T19" fmla="*/ 5 h 7"/>
                <a:gd name="T20" fmla="*/ 2 w 5"/>
                <a:gd name="T21" fmla="*/ 5 h 7"/>
                <a:gd name="T22" fmla="*/ 2 w 5"/>
                <a:gd name="T23" fmla="*/ 5 h 7"/>
                <a:gd name="T24" fmla="*/ 2 w 5"/>
                <a:gd name="T25" fmla="*/ 5 h 7"/>
                <a:gd name="T26" fmla="*/ 2 w 5"/>
                <a:gd name="T27" fmla="*/ 5 h 7"/>
                <a:gd name="T28" fmla="*/ 2 w 5"/>
                <a:gd name="T29" fmla="*/ 5 h 7"/>
                <a:gd name="T30" fmla="*/ 1 w 5"/>
                <a:gd name="T31" fmla="*/ 5 h 7"/>
                <a:gd name="T32" fmla="*/ 2 w 5"/>
                <a:gd name="T33" fmla="*/ 6 h 7"/>
                <a:gd name="T34" fmla="*/ 3 w 5"/>
                <a:gd name="T35" fmla="*/ 7 h 7"/>
                <a:gd name="T36" fmla="*/ 3 w 5"/>
                <a:gd name="T37" fmla="*/ 6 h 7"/>
                <a:gd name="T38" fmla="*/ 3 w 5"/>
                <a:gd name="T39" fmla="*/ 6 h 7"/>
                <a:gd name="T40" fmla="*/ 2 w 5"/>
                <a:gd name="T41" fmla="*/ 5 h 7"/>
                <a:gd name="T42" fmla="*/ 4 w 5"/>
                <a:gd name="T43" fmla="*/ 6 h 7"/>
                <a:gd name="T44" fmla="*/ 5 w 5"/>
                <a:gd name="T45" fmla="*/ 6 h 7"/>
                <a:gd name="T46" fmla="*/ 5 w 5"/>
                <a:gd name="T47" fmla="*/ 6 h 7"/>
                <a:gd name="T48" fmla="*/ 4 w 5"/>
                <a:gd name="T49" fmla="*/ 5 h 7"/>
                <a:gd name="T50" fmla="*/ 4 w 5"/>
                <a:gd name="T51" fmla="*/ 5 h 7"/>
                <a:gd name="T52" fmla="*/ 2 w 5"/>
                <a:gd name="T53" fmla="*/ 5 h 7"/>
                <a:gd name="T54" fmla="*/ 2 w 5"/>
                <a:gd name="T55" fmla="*/ 4 h 7"/>
                <a:gd name="T56" fmla="*/ 4 w 5"/>
                <a:gd name="T57" fmla="*/ 5 h 7"/>
                <a:gd name="T58" fmla="*/ 3 w 5"/>
                <a:gd name="T59" fmla="*/ 5 h 7"/>
                <a:gd name="T60" fmla="*/ 4 w 5"/>
                <a:gd name="T61" fmla="*/ 5 h 7"/>
                <a:gd name="T62" fmla="*/ 3 w 5"/>
                <a:gd name="T63" fmla="*/ 4 h 7"/>
                <a:gd name="T64" fmla="*/ 3 w 5"/>
                <a:gd name="T65" fmla="*/ 3 h 7"/>
                <a:gd name="T66" fmla="*/ 4 w 5"/>
                <a:gd name="T67" fmla="*/ 4 h 7"/>
                <a:gd name="T68" fmla="*/ 3 w 5"/>
                <a:gd name="T69" fmla="*/ 3 h 7"/>
                <a:gd name="T70" fmla="*/ 4 w 5"/>
                <a:gd name="T71" fmla="*/ 3 h 7"/>
                <a:gd name="T72" fmla="*/ 3 w 5"/>
                <a:gd name="T73" fmla="*/ 3 h 7"/>
                <a:gd name="T74" fmla="*/ 3 w 5"/>
                <a:gd name="T75" fmla="*/ 2 h 7"/>
                <a:gd name="T76" fmla="*/ 3 w 5"/>
                <a:gd name="T77" fmla="*/ 2 h 7"/>
                <a:gd name="T78" fmla="*/ 2 w 5"/>
                <a:gd name="T79" fmla="*/ 1 h 7"/>
                <a:gd name="T80" fmla="*/ 3 w 5"/>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 h="7">
                  <a:moveTo>
                    <a:pt x="3" y="2"/>
                  </a:moveTo>
                  <a:cubicBezTo>
                    <a:pt x="2" y="1"/>
                    <a:pt x="2" y="1"/>
                    <a:pt x="2" y="1"/>
                  </a:cubicBezTo>
                  <a:cubicBezTo>
                    <a:pt x="3" y="1"/>
                    <a:pt x="2" y="1"/>
                    <a:pt x="3" y="1"/>
                  </a:cubicBezTo>
                  <a:cubicBezTo>
                    <a:pt x="2" y="1"/>
                    <a:pt x="3" y="1"/>
                    <a:pt x="1" y="0"/>
                  </a:cubicBezTo>
                  <a:cubicBezTo>
                    <a:pt x="2" y="1"/>
                    <a:pt x="1" y="2"/>
                    <a:pt x="2" y="3"/>
                  </a:cubicBezTo>
                  <a:cubicBezTo>
                    <a:pt x="1" y="3"/>
                    <a:pt x="1" y="3"/>
                    <a:pt x="1" y="3"/>
                  </a:cubicBezTo>
                  <a:cubicBezTo>
                    <a:pt x="3" y="4"/>
                    <a:pt x="0" y="3"/>
                    <a:pt x="2" y="4"/>
                  </a:cubicBezTo>
                  <a:cubicBezTo>
                    <a:pt x="1" y="4"/>
                    <a:pt x="1" y="4"/>
                    <a:pt x="1" y="4"/>
                  </a:cubicBezTo>
                  <a:cubicBezTo>
                    <a:pt x="0" y="4"/>
                    <a:pt x="3" y="5"/>
                    <a:pt x="1" y="5"/>
                  </a:cubicBezTo>
                  <a:cubicBezTo>
                    <a:pt x="2" y="5"/>
                    <a:pt x="2" y="5"/>
                    <a:pt x="2" y="5"/>
                  </a:cubicBezTo>
                  <a:cubicBezTo>
                    <a:pt x="2" y="5"/>
                    <a:pt x="2" y="5"/>
                    <a:pt x="2" y="5"/>
                  </a:cubicBezTo>
                  <a:cubicBezTo>
                    <a:pt x="2" y="5"/>
                    <a:pt x="2" y="5"/>
                    <a:pt x="2" y="5"/>
                  </a:cubicBezTo>
                  <a:cubicBezTo>
                    <a:pt x="3" y="5"/>
                    <a:pt x="2" y="5"/>
                    <a:pt x="2" y="5"/>
                  </a:cubicBezTo>
                  <a:cubicBezTo>
                    <a:pt x="2" y="5"/>
                    <a:pt x="2" y="5"/>
                    <a:pt x="2" y="5"/>
                  </a:cubicBezTo>
                  <a:cubicBezTo>
                    <a:pt x="1" y="5"/>
                    <a:pt x="2" y="5"/>
                    <a:pt x="2" y="5"/>
                  </a:cubicBezTo>
                  <a:cubicBezTo>
                    <a:pt x="2" y="5"/>
                    <a:pt x="1" y="5"/>
                    <a:pt x="1" y="5"/>
                  </a:cubicBezTo>
                  <a:cubicBezTo>
                    <a:pt x="2" y="6"/>
                    <a:pt x="0" y="5"/>
                    <a:pt x="2" y="6"/>
                  </a:cubicBezTo>
                  <a:cubicBezTo>
                    <a:pt x="3" y="6"/>
                    <a:pt x="3" y="6"/>
                    <a:pt x="3" y="7"/>
                  </a:cubicBezTo>
                  <a:cubicBezTo>
                    <a:pt x="4" y="7"/>
                    <a:pt x="3" y="6"/>
                    <a:pt x="3" y="6"/>
                  </a:cubicBezTo>
                  <a:cubicBezTo>
                    <a:pt x="3" y="6"/>
                    <a:pt x="3" y="6"/>
                    <a:pt x="3" y="6"/>
                  </a:cubicBezTo>
                  <a:cubicBezTo>
                    <a:pt x="1" y="5"/>
                    <a:pt x="3" y="6"/>
                    <a:pt x="2" y="5"/>
                  </a:cubicBezTo>
                  <a:cubicBezTo>
                    <a:pt x="3" y="6"/>
                    <a:pt x="3" y="6"/>
                    <a:pt x="4" y="6"/>
                  </a:cubicBezTo>
                  <a:cubicBezTo>
                    <a:pt x="5" y="6"/>
                    <a:pt x="2" y="5"/>
                    <a:pt x="5" y="6"/>
                  </a:cubicBezTo>
                  <a:cubicBezTo>
                    <a:pt x="5" y="6"/>
                    <a:pt x="5" y="6"/>
                    <a:pt x="5" y="6"/>
                  </a:cubicBezTo>
                  <a:cubicBezTo>
                    <a:pt x="5" y="6"/>
                    <a:pt x="5" y="5"/>
                    <a:pt x="4" y="5"/>
                  </a:cubicBezTo>
                  <a:cubicBezTo>
                    <a:pt x="4" y="5"/>
                    <a:pt x="4" y="5"/>
                    <a:pt x="4" y="5"/>
                  </a:cubicBezTo>
                  <a:cubicBezTo>
                    <a:pt x="4" y="5"/>
                    <a:pt x="3" y="5"/>
                    <a:pt x="2" y="5"/>
                  </a:cubicBezTo>
                  <a:cubicBezTo>
                    <a:pt x="3" y="5"/>
                    <a:pt x="2" y="4"/>
                    <a:pt x="2" y="4"/>
                  </a:cubicBezTo>
                  <a:cubicBezTo>
                    <a:pt x="3" y="5"/>
                    <a:pt x="3" y="5"/>
                    <a:pt x="4" y="5"/>
                  </a:cubicBezTo>
                  <a:cubicBezTo>
                    <a:pt x="3" y="5"/>
                    <a:pt x="3" y="5"/>
                    <a:pt x="3" y="5"/>
                  </a:cubicBezTo>
                  <a:cubicBezTo>
                    <a:pt x="3" y="4"/>
                    <a:pt x="4" y="5"/>
                    <a:pt x="4" y="5"/>
                  </a:cubicBezTo>
                  <a:cubicBezTo>
                    <a:pt x="4" y="5"/>
                    <a:pt x="4" y="5"/>
                    <a:pt x="3" y="4"/>
                  </a:cubicBezTo>
                  <a:cubicBezTo>
                    <a:pt x="4" y="5"/>
                    <a:pt x="4" y="4"/>
                    <a:pt x="3" y="3"/>
                  </a:cubicBezTo>
                  <a:cubicBezTo>
                    <a:pt x="3" y="3"/>
                    <a:pt x="4" y="4"/>
                    <a:pt x="4" y="4"/>
                  </a:cubicBezTo>
                  <a:cubicBezTo>
                    <a:pt x="4" y="4"/>
                    <a:pt x="4" y="3"/>
                    <a:pt x="3" y="3"/>
                  </a:cubicBezTo>
                  <a:cubicBezTo>
                    <a:pt x="3" y="3"/>
                    <a:pt x="3" y="3"/>
                    <a:pt x="4" y="3"/>
                  </a:cubicBezTo>
                  <a:cubicBezTo>
                    <a:pt x="3" y="3"/>
                    <a:pt x="3" y="3"/>
                    <a:pt x="3" y="3"/>
                  </a:cubicBezTo>
                  <a:cubicBezTo>
                    <a:pt x="2" y="2"/>
                    <a:pt x="4" y="2"/>
                    <a:pt x="3" y="2"/>
                  </a:cubicBezTo>
                  <a:cubicBezTo>
                    <a:pt x="3" y="2"/>
                    <a:pt x="3" y="2"/>
                    <a:pt x="3" y="2"/>
                  </a:cubicBezTo>
                  <a:cubicBezTo>
                    <a:pt x="3" y="2"/>
                    <a:pt x="1" y="1"/>
                    <a:pt x="2" y="1"/>
                  </a:cubicBezTo>
                  <a:cubicBezTo>
                    <a:pt x="3" y="1"/>
                    <a:pt x="3" y="2"/>
                    <a:pt x="3"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2" name="Freeform 2416"/>
            <p:cNvSpPr/>
            <p:nvPr/>
          </p:nvSpPr>
          <p:spPr bwMode="auto">
            <a:xfrm>
              <a:off x="835" y="3057"/>
              <a:ext cx="5" cy="2"/>
            </a:xfrm>
            <a:custGeom>
              <a:avLst/>
              <a:gdLst>
                <a:gd name="T0" fmla="*/ 1 w 2"/>
                <a:gd name="T1" fmla="*/ 0 h 1"/>
                <a:gd name="T2" fmla="*/ 2 w 2"/>
                <a:gd name="T3" fmla="*/ 1 h 1"/>
                <a:gd name="T4" fmla="*/ 0 w 2"/>
                <a:gd name="T5" fmla="*/ 0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1" y="0"/>
                    <a:pt x="0" y="0"/>
                    <a:pt x="1"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3" name="Freeform 2417"/>
            <p:cNvSpPr/>
            <p:nvPr/>
          </p:nvSpPr>
          <p:spPr bwMode="auto">
            <a:xfrm>
              <a:off x="833" y="3050"/>
              <a:ext cx="9" cy="7"/>
            </a:xfrm>
            <a:custGeom>
              <a:avLst/>
              <a:gdLst>
                <a:gd name="T0" fmla="*/ 2 w 4"/>
                <a:gd name="T1" fmla="*/ 1 h 3"/>
                <a:gd name="T2" fmla="*/ 2 w 4"/>
                <a:gd name="T3" fmla="*/ 1 h 3"/>
                <a:gd name="T4" fmla="*/ 1 w 4"/>
                <a:gd name="T5" fmla="*/ 2 h 3"/>
                <a:gd name="T6" fmla="*/ 2 w 4"/>
                <a:gd name="T7" fmla="*/ 3 h 3"/>
                <a:gd name="T8" fmla="*/ 1 w 4"/>
                <a:gd name="T9" fmla="*/ 3 h 3"/>
                <a:gd name="T10" fmla="*/ 3 w 4"/>
                <a:gd name="T11" fmla="*/ 3 h 3"/>
                <a:gd name="T12" fmla="*/ 2 w 4"/>
                <a:gd name="T13" fmla="*/ 3 h 3"/>
                <a:gd name="T14" fmla="*/ 3 w 4"/>
                <a:gd name="T15" fmla="*/ 3 h 3"/>
                <a:gd name="T16" fmla="*/ 3 w 4"/>
                <a:gd name="T17" fmla="*/ 3 h 3"/>
                <a:gd name="T18" fmla="*/ 3 w 4"/>
                <a:gd name="T19" fmla="*/ 3 h 3"/>
                <a:gd name="T20" fmla="*/ 2 w 4"/>
                <a:gd name="T21" fmla="*/ 2 h 3"/>
                <a:gd name="T22" fmla="*/ 3 w 4"/>
                <a:gd name="T23" fmla="*/ 3 h 3"/>
                <a:gd name="T24" fmla="*/ 4 w 4"/>
                <a:gd name="T25" fmla="*/ 2 h 3"/>
                <a:gd name="T26" fmla="*/ 3 w 4"/>
                <a:gd name="T27" fmla="*/ 2 h 3"/>
                <a:gd name="T28" fmla="*/ 2 w 4"/>
                <a:gd name="T29" fmla="*/ 2 h 3"/>
                <a:gd name="T30" fmla="*/ 4 w 4"/>
                <a:gd name="T31" fmla="*/ 2 h 3"/>
                <a:gd name="T32" fmla="*/ 3 w 4"/>
                <a:gd name="T33" fmla="*/ 1 h 3"/>
                <a:gd name="T34" fmla="*/ 2 w 4"/>
                <a:gd name="T35" fmla="*/ 0 h 3"/>
                <a:gd name="T36" fmla="*/ 3 w 4"/>
                <a:gd name="T37" fmla="*/ 1 h 3"/>
                <a:gd name="T38" fmla="*/ 3 w 4"/>
                <a:gd name="T39" fmla="*/ 0 h 3"/>
                <a:gd name="T40" fmla="*/ 1 w 4"/>
                <a:gd name="T41" fmla="*/ 0 h 3"/>
                <a:gd name="T42" fmla="*/ 2 w 4"/>
                <a:gd name="T4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3">
                  <a:moveTo>
                    <a:pt x="2" y="1"/>
                  </a:moveTo>
                  <a:cubicBezTo>
                    <a:pt x="2" y="1"/>
                    <a:pt x="2" y="1"/>
                    <a:pt x="2" y="1"/>
                  </a:cubicBezTo>
                  <a:cubicBezTo>
                    <a:pt x="2" y="1"/>
                    <a:pt x="2" y="2"/>
                    <a:pt x="1" y="2"/>
                  </a:cubicBezTo>
                  <a:cubicBezTo>
                    <a:pt x="1" y="2"/>
                    <a:pt x="2" y="2"/>
                    <a:pt x="2" y="3"/>
                  </a:cubicBezTo>
                  <a:cubicBezTo>
                    <a:pt x="1" y="3"/>
                    <a:pt x="1" y="3"/>
                    <a:pt x="1" y="3"/>
                  </a:cubicBezTo>
                  <a:cubicBezTo>
                    <a:pt x="2" y="3"/>
                    <a:pt x="1" y="3"/>
                    <a:pt x="3" y="3"/>
                  </a:cubicBezTo>
                  <a:cubicBezTo>
                    <a:pt x="3" y="3"/>
                    <a:pt x="2" y="3"/>
                    <a:pt x="2" y="3"/>
                  </a:cubicBezTo>
                  <a:cubicBezTo>
                    <a:pt x="3" y="3"/>
                    <a:pt x="3" y="3"/>
                    <a:pt x="3" y="3"/>
                  </a:cubicBezTo>
                  <a:cubicBezTo>
                    <a:pt x="3" y="3"/>
                    <a:pt x="3" y="3"/>
                    <a:pt x="3" y="3"/>
                  </a:cubicBezTo>
                  <a:cubicBezTo>
                    <a:pt x="3" y="3"/>
                    <a:pt x="3" y="3"/>
                    <a:pt x="3" y="3"/>
                  </a:cubicBezTo>
                  <a:cubicBezTo>
                    <a:pt x="4" y="3"/>
                    <a:pt x="1" y="2"/>
                    <a:pt x="2" y="2"/>
                  </a:cubicBezTo>
                  <a:cubicBezTo>
                    <a:pt x="3" y="3"/>
                    <a:pt x="3" y="3"/>
                    <a:pt x="3" y="3"/>
                  </a:cubicBezTo>
                  <a:cubicBezTo>
                    <a:pt x="3" y="2"/>
                    <a:pt x="3" y="2"/>
                    <a:pt x="4" y="2"/>
                  </a:cubicBezTo>
                  <a:cubicBezTo>
                    <a:pt x="4" y="2"/>
                    <a:pt x="3" y="2"/>
                    <a:pt x="3" y="2"/>
                  </a:cubicBezTo>
                  <a:cubicBezTo>
                    <a:pt x="3" y="2"/>
                    <a:pt x="3" y="2"/>
                    <a:pt x="2" y="2"/>
                  </a:cubicBezTo>
                  <a:cubicBezTo>
                    <a:pt x="1" y="1"/>
                    <a:pt x="3" y="2"/>
                    <a:pt x="4" y="2"/>
                  </a:cubicBezTo>
                  <a:cubicBezTo>
                    <a:pt x="3" y="1"/>
                    <a:pt x="2" y="1"/>
                    <a:pt x="3" y="1"/>
                  </a:cubicBezTo>
                  <a:cubicBezTo>
                    <a:pt x="3" y="1"/>
                    <a:pt x="2" y="0"/>
                    <a:pt x="2" y="0"/>
                  </a:cubicBezTo>
                  <a:cubicBezTo>
                    <a:pt x="3" y="1"/>
                    <a:pt x="3" y="1"/>
                    <a:pt x="3" y="1"/>
                  </a:cubicBezTo>
                  <a:cubicBezTo>
                    <a:pt x="3" y="1"/>
                    <a:pt x="4" y="1"/>
                    <a:pt x="3" y="0"/>
                  </a:cubicBezTo>
                  <a:cubicBezTo>
                    <a:pt x="3" y="0"/>
                    <a:pt x="2" y="0"/>
                    <a:pt x="1" y="0"/>
                  </a:cubicBezTo>
                  <a:cubicBezTo>
                    <a:pt x="0" y="0"/>
                    <a:pt x="3" y="1"/>
                    <a:pt x="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4" name="Rectangle 2418"/>
            <p:cNvSpPr>
              <a:spLocks noChangeArrowheads="1"/>
            </p:cNvSpPr>
            <p:nvPr/>
          </p:nvSpPr>
          <p:spPr bwMode="auto">
            <a:xfrm>
              <a:off x="835" y="3052"/>
              <a:ext cx="3"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55" name="Freeform 2419"/>
            <p:cNvSpPr/>
            <p:nvPr/>
          </p:nvSpPr>
          <p:spPr bwMode="auto">
            <a:xfrm>
              <a:off x="467" y="2666"/>
              <a:ext cx="97" cy="98"/>
            </a:xfrm>
            <a:custGeom>
              <a:avLst/>
              <a:gdLst>
                <a:gd name="T0" fmla="*/ 30 w 41"/>
                <a:gd name="T1" fmla="*/ 3 h 41"/>
                <a:gd name="T2" fmla="*/ 2 w 41"/>
                <a:gd name="T3" fmla="*/ 20 h 41"/>
                <a:gd name="T4" fmla="*/ 30 w 41"/>
                <a:gd name="T5" fmla="*/ 34 h 41"/>
                <a:gd name="T6" fmla="*/ 29 w 41"/>
                <a:gd name="T7" fmla="*/ 4 h 41"/>
              </a:gdLst>
              <a:ahLst/>
              <a:cxnLst>
                <a:cxn ang="0">
                  <a:pos x="T0" y="T1"/>
                </a:cxn>
                <a:cxn ang="0">
                  <a:pos x="T2" y="T3"/>
                </a:cxn>
                <a:cxn ang="0">
                  <a:pos x="T4" y="T5"/>
                </a:cxn>
                <a:cxn ang="0">
                  <a:pos x="T6" y="T7"/>
                </a:cxn>
              </a:cxnLst>
              <a:rect l="0" t="0" r="r" b="b"/>
              <a:pathLst>
                <a:path w="41" h="41">
                  <a:moveTo>
                    <a:pt x="30" y="3"/>
                  </a:moveTo>
                  <a:cubicBezTo>
                    <a:pt x="18" y="0"/>
                    <a:pt x="0" y="4"/>
                    <a:pt x="2" y="20"/>
                  </a:cubicBezTo>
                  <a:cubicBezTo>
                    <a:pt x="4" y="33"/>
                    <a:pt x="20" y="41"/>
                    <a:pt x="30" y="34"/>
                  </a:cubicBezTo>
                  <a:cubicBezTo>
                    <a:pt x="41" y="27"/>
                    <a:pt x="41" y="9"/>
                    <a:pt x="29" y="4"/>
                  </a:cubicBezTo>
                </a:path>
              </a:pathLst>
            </a:custGeom>
            <a:solidFill>
              <a:srgbClr val="F9C5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6" name="Freeform 2420"/>
            <p:cNvSpPr/>
            <p:nvPr/>
          </p:nvSpPr>
          <p:spPr bwMode="auto">
            <a:xfrm>
              <a:off x="479" y="2676"/>
              <a:ext cx="73" cy="55"/>
            </a:xfrm>
            <a:custGeom>
              <a:avLst/>
              <a:gdLst>
                <a:gd name="T0" fmla="*/ 20 w 31"/>
                <a:gd name="T1" fmla="*/ 7 h 23"/>
                <a:gd name="T2" fmla="*/ 11 w 31"/>
                <a:gd name="T3" fmla="*/ 20 h 23"/>
                <a:gd name="T4" fmla="*/ 21 w 31"/>
                <a:gd name="T5" fmla="*/ 8 h 23"/>
              </a:gdLst>
              <a:ahLst/>
              <a:cxnLst>
                <a:cxn ang="0">
                  <a:pos x="T0" y="T1"/>
                </a:cxn>
                <a:cxn ang="0">
                  <a:pos x="T2" y="T3"/>
                </a:cxn>
                <a:cxn ang="0">
                  <a:pos x="T4" y="T5"/>
                </a:cxn>
              </a:cxnLst>
              <a:rect l="0" t="0" r="r" b="b"/>
              <a:pathLst>
                <a:path w="31" h="23">
                  <a:moveTo>
                    <a:pt x="20" y="7"/>
                  </a:moveTo>
                  <a:cubicBezTo>
                    <a:pt x="12" y="0"/>
                    <a:pt x="0" y="16"/>
                    <a:pt x="11" y="20"/>
                  </a:cubicBezTo>
                  <a:cubicBezTo>
                    <a:pt x="19" y="23"/>
                    <a:pt x="31" y="12"/>
                    <a:pt x="21" y="8"/>
                  </a:cubicBezTo>
                </a:path>
              </a:pathLst>
            </a:custGeom>
            <a:solidFill>
              <a:srgbClr val="F77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7" name="Freeform 2421"/>
            <p:cNvSpPr/>
            <p:nvPr/>
          </p:nvSpPr>
          <p:spPr bwMode="auto">
            <a:xfrm>
              <a:off x="567" y="2852"/>
              <a:ext cx="187" cy="12"/>
            </a:xfrm>
            <a:custGeom>
              <a:avLst/>
              <a:gdLst>
                <a:gd name="T0" fmla="*/ 51 w 79"/>
                <a:gd name="T1" fmla="*/ 0 h 5"/>
                <a:gd name="T2" fmla="*/ 20 w 79"/>
                <a:gd name="T3" fmla="*/ 1 h 5"/>
                <a:gd name="T4" fmla="*/ 16 w 79"/>
                <a:gd name="T5" fmla="*/ 1 h 5"/>
                <a:gd name="T6" fmla="*/ 1 w 79"/>
                <a:gd name="T7" fmla="*/ 0 h 5"/>
                <a:gd name="T8" fmla="*/ 0 w 79"/>
                <a:gd name="T9" fmla="*/ 3 h 5"/>
                <a:gd name="T10" fmla="*/ 16 w 79"/>
                <a:gd name="T11" fmla="*/ 4 h 5"/>
                <a:gd name="T12" fmla="*/ 20 w 79"/>
                <a:gd name="T13" fmla="*/ 4 h 5"/>
                <a:gd name="T14" fmla="*/ 51 w 79"/>
                <a:gd name="T15" fmla="*/ 3 h 5"/>
                <a:gd name="T16" fmla="*/ 79 w 79"/>
                <a:gd name="T17" fmla="*/ 3 h 5"/>
                <a:gd name="T18" fmla="*/ 79 w 79"/>
                <a:gd name="T19" fmla="*/ 0 h 5"/>
                <a:gd name="T20" fmla="*/ 51 w 79"/>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5">
                  <a:moveTo>
                    <a:pt x="51" y="0"/>
                  </a:moveTo>
                  <a:cubicBezTo>
                    <a:pt x="41" y="0"/>
                    <a:pt x="30" y="0"/>
                    <a:pt x="20" y="1"/>
                  </a:cubicBezTo>
                  <a:cubicBezTo>
                    <a:pt x="16" y="1"/>
                    <a:pt x="16" y="1"/>
                    <a:pt x="16" y="1"/>
                  </a:cubicBezTo>
                  <a:cubicBezTo>
                    <a:pt x="11" y="1"/>
                    <a:pt x="5" y="2"/>
                    <a:pt x="1" y="0"/>
                  </a:cubicBezTo>
                  <a:cubicBezTo>
                    <a:pt x="0" y="3"/>
                    <a:pt x="0" y="3"/>
                    <a:pt x="0" y="3"/>
                  </a:cubicBezTo>
                  <a:cubicBezTo>
                    <a:pt x="4" y="5"/>
                    <a:pt x="11" y="5"/>
                    <a:pt x="16" y="4"/>
                  </a:cubicBezTo>
                  <a:cubicBezTo>
                    <a:pt x="20" y="4"/>
                    <a:pt x="20" y="4"/>
                    <a:pt x="20" y="4"/>
                  </a:cubicBezTo>
                  <a:cubicBezTo>
                    <a:pt x="30" y="3"/>
                    <a:pt x="41" y="3"/>
                    <a:pt x="51" y="3"/>
                  </a:cubicBezTo>
                  <a:cubicBezTo>
                    <a:pt x="79" y="3"/>
                    <a:pt x="79" y="3"/>
                    <a:pt x="79" y="3"/>
                  </a:cubicBezTo>
                  <a:cubicBezTo>
                    <a:pt x="79" y="0"/>
                    <a:pt x="79" y="0"/>
                    <a:pt x="79" y="0"/>
                  </a:cubicBezTo>
                  <a:lnTo>
                    <a:pt x="51" y="0"/>
                  </a:ln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8" name="Freeform 2422"/>
            <p:cNvSpPr/>
            <p:nvPr/>
          </p:nvSpPr>
          <p:spPr bwMode="auto">
            <a:xfrm>
              <a:off x="588" y="2828"/>
              <a:ext cx="10" cy="31"/>
            </a:xfrm>
            <a:custGeom>
              <a:avLst/>
              <a:gdLst>
                <a:gd name="T0" fmla="*/ 0 w 4"/>
                <a:gd name="T1" fmla="*/ 0 h 13"/>
                <a:gd name="T2" fmla="*/ 1 w 4"/>
                <a:gd name="T3" fmla="*/ 3 h 13"/>
                <a:gd name="T4" fmla="*/ 0 w 4"/>
                <a:gd name="T5" fmla="*/ 2 h 13"/>
                <a:gd name="T6" fmla="*/ 1 w 4"/>
                <a:gd name="T7" fmla="*/ 7 h 13"/>
                <a:gd name="T8" fmla="*/ 2 w 4"/>
                <a:gd name="T9" fmla="*/ 12 h 13"/>
                <a:gd name="T10" fmla="*/ 4 w 4"/>
                <a:gd name="T11" fmla="*/ 12 h 13"/>
                <a:gd name="T12" fmla="*/ 4 w 4"/>
                <a:gd name="T13" fmla="*/ 10 h 13"/>
                <a:gd name="T14" fmla="*/ 4 w 4"/>
                <a:gd name="T15" fmla="*/ 10 h 13"/>
                <a:gd name="T16" fmla="*/ 4 w 4"/>
                <a:gd name="T17" fmla="*/ 7 h 13"/>
                <a:gd name="T18" fmla="*/ 3 w 4"/>
                <a:gd name="T19" fmla="*/ 0 h 13"/>
                <a:gd name="T20" fmla="*/ 0 w 4"/>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3">
                  <a:moveTo>
                    <a:pt x="0" y="0"/>
                  </a:moveTo>
                  <a:cubicBezTo>
                    <a:pt x="0" y="1"/>
                    <a:pt x="0" y="2"/>
                    <a:pt x="1" y="3"/>
                  </a:cubicBezTo>
                  <a:cubicBezTo>
                    <a:pt x="0" y="2"/>
                    <a:pt x="0" y="2"/>
                    <a:pt x="0" y="2"/>
                  </a:cubicBezTo>
                  <a:cubicBezTo>
                    <a:pt x="1" y="3"/>
                    <a:pt x="1" y="5"/>
                    <a:pt x="1" y="7"/>
                  </a:cubicBezTo>
                  <a:cubicBezTo>
                    <a:pt x="1" y="10"/>
                    <a:pt x="1" y="12"/>
                    <a:pt x="2" y="12"/>
                  </a:cubicBezTo>
                  <a:cubicBezTo>
                    <a:pt x="2" y="13"/>
                    <a:pt x="3" y="13"/>
                    <a:pt x="4" y="12"/>
                  </a:cubicBezTo>
                  <a:cubicBezTo>
                    <a:pt x="4" y="12"/>
                    <a:pt x="4" y="10"/>
                    <a:pt x="4" y="10"/>
                  </a:cubicBezTo>
                  <a:cubicBezTo>
                    <a:pt x="4" y="10"/>
                    <a:pt x="4" y="10"/>
                    <a:pt x="4" y="10"/>
                  </a:cubicBezTo>
                  <a:cubicBezTo>
                    <a:pt x="4" y="10"/>
                    <a:pt x="4" y="8"/>
                    <a:pt x="4" y="7"/>
                  </a:cubicBezTo>
                  <a:cubicBezTo>
                    <a:pt x="4" y="3"/>
                    <a:pt x="4" y="1"/>
                    <a:pt x="3" y="0"/>
                  </a:cubicBezTo>
                  <a:cubicBezTo>
                    <a:pt x="2" y="0"/>
                    <a:pt x="1" y="0"/>
                    <a:pt x="0"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9" name="Freeform 2423"/>
            <p:cNvSpPr/>
            <p:nvPr/>
          </p:nvSpPr>
          <p:spPr bwMode="auto">
            <a:xfrm>
              <a:off x="621" y="2826"/>
              <a:ext cx="10" cy="31"/>
            </a:xfrm>
            <a:custGeom>
              <a:avLst/>
              <a:gdLst>
                <a:gd name="T0" fmla="*/ 2 w 4"/>
                <a:gd name="T1" fmla="*/ 0 h 13"/>
                <a:gd name="T2" fmla="*/ 0 w 4"/>
                <a:gd name="T3" fmla="*/ 2 h 13"/>
                <a:gd name="T4" fmla="*/ 0 w 4"/>
                <a:gd name="T5" fmla="*/ 4 h 13"/>
                <a:gd name="T6" fmla="*/ 1 w 4"/>
                <a:gd name="T7" fmla="*/ 12 h 13"/>
                <a:gd name="T8" fmla="*/ 3 w 4"/>
                <a:gd name="T9" fmla="*/ 13 h 13"/>
                <a:gd name="T10" fmla="*/ 4 w 4"/>
                <a:gd name="T11" fmla="*/ 10 h 13"/>
                <a:gd name="T12" fmla="*/ 4 w 4"/>
                <a:gd name="T13" fmla="*/ 5 h 13"/>
                <a:gd name="T14" fmla="*/ 4 w 4"/>
                <a:gd name="T15" fmla="*/ 2 h 13"/>
                <a:gd name="T16" fmla="*/ 2 w 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3">
                  <a:moveTo>
                    <a:pt x="2" y="0"/>
                  </a:moveTo>
                  <a:cubicBezTo>
                    <a:pt x="1" y="0"/>
                    <a:pt x="0" y="1"/>
                    <a:pt x="0" y="2"/>
                  </a:cubicBezTo>
                  <a:cubicBezTo>
                    <a:pt x="0" y="4"/>
                    <a:pt x="0" y="4"/>
                    <a:pt x="0" y="4"/>
                  </a:cubicBezTo>
                  <a:cubicBezTo>
                    <a:pt x="0" y="7"/>
                    <a:pt x="0" y="10"/>
                    <a:pt x="1" y="12"/>
                  </a:cubicBezTo>
                  <a:cubicBezTo>
                    <a:pt x="1" y="12"/>
                    <a:pt x="2" y="13"/>
                    <a:pt x="3" y="13"/>
                  </a:cubicBezTo>
                  <a:cubicBezTo>
                    <a:pt x="4" y="12"/>
                    <a:pt x="4" y="11"/>
                    <a:pt x="4" y="10"/>
                  </a:cubicBezTo>
                  <a:cubicBezTo>
                    <a:pt x="4" y="9"/>
                    <a:pt x="4" y="6"/>
                    <a:pt x="4" y="5"/>
                  </a:cubicBezTo>
                  <a:cubicBezTo>
                    <a:pt x="4" y="2"/>
                    <a:pt x="4" y="2"/>
                    <a:pt x="4" y="2"/>
                  </a:cubicBezTo>
                  <a:cubicBezTo>
                    <a:pt x="4" y="1"/>
                    <a:pt x="3" y="0"/>
                    <a:pt x="2" y="0"/>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0" name="Freeform 2424"/>
            <p:cNvSpPr/>
            <p:nvPr/>
          </p:nvSpPr>
          <p:spPr bwMode="auto">
            <a:xfrm>
              <a:off x="655" y="2828"/>
              <a:ext cx="12" cy="26"/>
            </a:xfrm>
            <a:custGeom>
              <a:avLst/>
              <a:gdLst>
                <a:gd name="T0" fmla="*/ 1 w 5"/>
                <a:gd name="T1" fmla="*/ 1 h 11"/>
                <a:gd name="T2" fmla="*/ 1 w 5"/>
                <a:gd name="T3" fmla="*/ 9 h 11"/>
                <a:gd name="T4" fmla="*/ 3 w 5"/>
                <a:gd name="T5" fmla="*/ 10 h 11"/>
                <a:gd name="T6" fmla="*/ 4 w 5"/>
                <a:gd name="T7" fmla="*/ 8 h 11"/>
                <a:gd name="T8" fmla="*/ 4 w 5"/>
                <a:gd name="T9" fmla="*/ 2 h 11"/>
                <a:gd name="T10" fmla="*/ 3 w 5"/>
                <a:gd name="T11" fmla="*/ 0 h 11"/>
                <a:gd name="T12" fmla="*/ 1 w 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1" y="1"/>
                  </a:moveTo>
                  <a:cubicBezTo>
                    <a:pt x="0" y="3"/>
                    <a:pt x="0" y="6"/>
                    <a:pt x="1" y="9"/>
                  </a:cubicBezTo>
                  <a:cubicBezTo>
                    <a:pt x="2" y="10"/>
                    <a:pt x="2" y="11"/>
                    <a:pt x="3" y="10"/>
                  </a:cubicBezTo>
                  <a:cubicBezTo>
                    <a:pt x="4" y="10"/>
                    <a:pt x="5" y="9"/>
                    <a:pt x="4" y="8"/>
                  </a:cubicBezTo>
                  <a:cubicBezTo>
                    <a:pt x="3" y="6"/>
                    <a:pt x="3" y="4"/>
                    <a:pt x="4" y="2"/>
                  </a:cubicBezTo>
                  <a:cubicBezTo>
                    <a:pt x="4" y="1"/>
                    <a:pt x="4" y="0"/>
                    <a:pt x="3" y="0"/>
                  </a:cubicBezTo>
                  <a:cubicBezTo>
                    <a:pt x="2" y="0"/>
                    <a:pt x="1" y="0"/>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1" name="Freeform 2425"/>
            <p:cNvSpPr/>
            <p:nvPr/>
          </p:nvSpPr>
          <p:spPr bwMode="auto">
            <a:xfrm>
              <a:off x="690" y="2831"/>
              <a:ext cx="10" cy="26"/>
            </a:xfrm>
            <a:custGeom>
              <a:avLst/>
              <a:gdLst>
                <a:gd name="T0" fmla="*/ 1 w 4"/>
                <a:gd name="T1" fmla="*/ 1 h 11"/>
                <a:gd name="T2" fmla="*/ 1 w 4"/>
                <a:gd name="T3" fmla="*/ 10 h 11"/>
                <a:gd name="T4" fmla="*/ 3 w 4"/>
                <a:gd name="T5" fmla="*/ 11 h 11"/>
                <a:gd name="T6" fmla="*/ 4 w 4"/>
                <a:gd name="T7" fmla="*/ 9 h 11"/>
                <a:gd name="T8" fmla="*/ 4 w 4"/>
                <a:gd name="T9" fmla="*/ 2 h 11"/>
                <a:gd name="T10" fmla="*/ 3 w 4"/>
                <a:gd name="T11" fmla="*/ 0 h 11"/>
                <a:gd name="T12" fmla="*/ 1 w 4"/>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4" h="11">
                  <a:moveTo>
                    <a:pt x="1" y="1"/>
                  </a:moveTo>
                  <a:cubicBezTo>
                    <a:pt x="0" y="4"/>
                    <a:pt x="0" y="9"/>
                    <a:pt x="1" y="10"/>
                  </a:cubicBezTo>
                  <a:cubicBezTo>
                    <a:pt x="1" y="11"/>
                    <a:pt x="2" y="11"/>
                    <a:pt x="3" y="11"/>
                  </a:cubicBezTo>
                  <a:cubicBezTo>
                    <a:pt x="4" y="11"/>
                    <a:pt x="4" y="10"/>
                    <a:pt x="4" y="9"/>
                  </a:cubicBezTo>
                  <a:cubicBezTo>
                    <a:pt x="3" y="8"/>
                    <a:pt x="3" y="4"/>
                    <a:pt x="4" y="2"/>
                  </a:cubicBezTo>
                  <a:cubicBezTo>
                    <a:pt x="4" y="1"/>
                    <a:pt x="4" y="0"/>
                    <a:pt x="3" y="0"/>
                  </a:cubicBezTo>
                  <a:cubicBezTo>
                    <a:pt x="2" y="0"/>
                    <a:pt x="1" y="0"/>
                    <a:pt x="1" y="1"/>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2" name="Freeform 2426"/>
            <p:cNvSpPr/>
            <p:nvPr/>
          </p:nvSpPr>
          <p:spPr bwMode="auto">
            <a:xfrm>
              <a:off x="719" y="2826"/>
              <a:ext cx="12" cy="31"/>
            </a:xfrm>
            <a:custGeom>
              <a:avLst/>
              <a:gdLst>
                <a:gd name="T0" fmla="*/ 1 w 5"/>
                <a:gd name="T1" fmla="*/ 2 h 13"/>
                <a:gd name="T2" fmla="*/ 1 w 5"/>
                <a:gd name="T3" fmla="*/ 11 h 13"/>
                <a:gd name="T4" fmla="*/ 3 w 5"/>
                <a:gd name="T5" fmla="*/ 13 h 13"/>
                <a:gd name="T6" fmla="*/ 4 w 5"/>
                <a:gd name="T7" fmla="*/ 11 h 13"/>
                <a:gd name="T8" fmla="*/ 4 w 5"/>
                <a:gd name="T9" fmla="*/ 3 h 13"/>
                <a:gd name="T10" fmla="*/ 3 w 5"/>
                <a:gd name="T11" fmla="*/ 1 h 13"/>
                <a:gd name="T12" fmla="*/ 1 w 5"/>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 h="13">
                  <a:moveTo>
                    <a:pt x="1" y="2"/>
                  </a:moveTo>
                  <a:cubicBezTo>
                    <a:pt x="0" y="5"/>
                    <a:pt x="1" y="11"/>
                    <a:pt x="1" y="11"/>
                  </a:cubicBezTo>
                  <a:cubicBezTo>
                    <a:pt x="1" y="12"/>
                    <a:pt x="2" y="13"/>
                    <a:pt x="3" y="13"/>
                  </a:cubicBezTo>
                  <a:cubicBezTo>
                    <a:pt x="4" y="12"/>
                    <a:pt x="5" y="12"/>
                    <a:pt x="4" y="11"/>
                  </a:cubicBezTo>
                  <a:cubicBezTo>
                    <a:pt x="4" y="8"/>
                    <a:pt x="4" y="4"/>
                    <a:pt x="4" y="3"/>
                  </a:cubicBezTo>
                  <a:cubicBezTo>
                    <a:pt x="5" y="2"/>
                    <a:pt x="4" y="1"/>
                    <a:pt x="3" y="1"/>
                  </a:cubicBezTo>
                  <a:cubicBezTo>
                    <a:pt x="3" y="0"/>
                    <a:pt x="2" y="1"/>
                    <a:pt x="1" y="2"/>
                  </a:cubicBezTo>
                  <a:close/>
                </a:path>
              </a:pathLst>
            </a:custGeom>
            <a:solidFill>
              <a:srgbClr val="C2EF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2" name="矩形 11"/>
          <p:cNvSpPr/>
          <p:nvPr/>
        </p:nvSpPr>
        <p:spPr>
          <a:xfrm>
            <a:off x="506730" y="269240"/>
            <a:ext cx="3057525" cy="98679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dirty="0">
                <a:solidFill>
                  <a:schemeClr val="bg1"/>
                </a:solidFill>
                <a:latin typeface="Arial" panose="020B0604020202020204" pitchFamily="34" charset="0"/>
                <a:ea typeface="宋体" panose="02010600030101010101" pitchFamily="2" charset="-122"/>
                <a:sym typeface="+mn-ea"/>
              </a:rPr>
              <a:t>会写的字</a:t>
            </a:r>
            <a:endParaRPr lang="zh-CN" altLang="en-US" sz="4400" b="1" dirty="0">
              <a:solidFill>
                <a:schemeClr val="bg1"/>
              </a:solidFill>
              <a:latin typeface="Arial" panose="020B0604020202020204" pitchFamily="34" charset="0"/>
              <a:ea typeface="宋体" panose="02010600030101010101" pitchFamily="2" charset="-122"/>
              <a:sym typeface="+mn-ea"/>
            </a:endParaRPr>
          </a:p>
        </p:txBody>
      </p:sp>
      <p:sp>
        <p:nvSpPr>
          <p:cNvPr id="33" name="文本框 32"/>
          <p:cNvSpPr txBox="1"/>
          <p:nvPr/>
        </p:nvSpPr>
        <p:spPr>
          <a:xfrm>
            <a:off x="4787265" y="1090295"/>
            <a:ext cx="3099435" cy="768350"/>
          </a:xfrm>
          <a:prstGeom prst="rect">
            <a:avLst/>
          </a:prstGeom>
          <a:noFill/>
        </p:spPr>
        <p:txBody>
          <a:bodyPr wrap="square" rtlCol="0">
            <a:spAutoFit/>
          </a:bodyPr>
          <a:p>
            <a:r>
              <a:rPr lang="zh-CN" altLang="en-US" sz="4400" b="1">
                <a:solidFill>
                  <a:srgbClr val="EE57F8"/>
                </a:solidFill>
                <a:effectLst/>
                <a:latin typeface="幼圆" panose="02010509060101010101" charset="-122"/>
                <a:ea typeface="幼圆" panose="02010509060101010101" charset="-122"/>
              </a:rPr>
              <a:t>上下结构</a:t>
            </a:r>
            <a:endParaRPr lang="zh-CN" altLang="en-US" sz="4400" b="1">
              <a:solidFill>
                <a:srgbClr val="EE57F8"/>
              </a:solidFill>
              <a:effectLst/>
              <a:latin typeface="幼圆" panose="02010509060101010101" charset="-122"/>
              <a:ea typeface="幼圆" panose="02010509060101010101" charset="-122"/>
            </a:endParaRPr>
          </a:p>
        </p:txBody>
      </p:sp>
      <p:sp>
        <p:nvSpPr>
          <p:cNvPr id="25" name="文本框 24"/>
          <p:cNvSpPr txBox="1"/>
          <p:nvPr/>
        </p:nvSpPr>
        <p:spPr>
          <a:xfrm>
            <a:off x="2076450" y="2445068"/>
            <a:ext cx="1497013"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rPr>
              <a:t>mìng</a:t>
            </a:r>
            <a:endParaRPr lang="en-US" altLang="zh-CN" sz="4000" b="1">
              <a:latin typeface="宋体" panose="02010600030101010101" pitchFamily="2" charset="-122"/>
              <a:ea typeface="宋体" panose="02010600030101010101" pitchFamily="2" charset="-122"/>
            </a:endParaRPr>
          </a:p>
        </p:txBody>
      </p:sp>
      <p:sp>
        <p:nvSpPr>
          <p:cNvPr id="29" name="文本框 28"/>
          <p:cNvSpPr txBox="1"/>
          <p:nvPr/>
        </p:nvSpPr>
        <p:spPr>
          <a:xfrm>
            <a:off x="4168775" y="2445068"/>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wèi</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
        <p:nvSpPr>
          <p:cNvPr id="2" name="文本框 1"/>
          <p:cNvSpPr txBox="1"/>
          <p:nvPr/>
        </p:nvSpPr>
        <p:spPr>
          <a:xfrm>
            <a:off x="6258560" y="2445068"/>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rPr>
              <a:t>guǎn</a:t>
            </a:r>
            <a:endParaRPr lang="en-US" altLang="zh-CN" sz="4000" b="1">
              <a:latin typeface="宋体" panose="02010600030101010101" pitchFamily="2" charset="-122"/>
              <a:ea typeface="宋体" panose="02010600030101010101" pitchFamily="2" charset="-122"/>
            </a:endParaRPr>
          </a:p>
        </p:txBody>
      </p:sp>
      <p:sp>
        <p:nvSpPr>
          <p:cNvPr id="3" name="文本框 2"/>
          <p:cNvSpPr txBox="1"/>
          <p:nvPr/>
        </p:nvSpPr>
        <p:spPr>
          <a:xfrm>
            <a:off x="8354378" y="2445068"/>
            <a:ext cx="1498600" cy="706755"/>
          </a:xfrm>
          <a:prstGeom prst="rect">
            <a:avLst/>
          </a:prstGeom>
          <a:noFill/>
          <a:ln w="9525">
            <a:noFill/>
          </a:ln>
        </p:spPr>
        <p:txBody>
          <a:bodyPr wrap="square" anchor="t">
            <a:spAutoFit/>
          </a:bodyPr>
          <a:p>
            <a:pPr algn="ctr" latinLnBrk="1"/>
            <a:r>
              <a:rPr lang="en-US" altLang="zh-CN" sz="4000" b="1">
                <a:latin typeface="宋体" panose="02010600030101010101" pitchFamily="2" charset="-122"/>
                <a:ea typeface="宋体" panose="02010600030101010101" pitchFamily="2" charset="-122"/>
                <a:sym typeface="宋体" panose="02010600030101010101" pitchFamily="2" charset="-122"/>
              </a:rPr>
              <a:t>suàn</a:t>
            </a:r>
            <a:endParaRPr lang="en-US" altLang="zh-CN" sz="4000" b="1">
              <a:latin typeface="宋体" panose="02010600030101010101" pitchFamily="2" charset="-122"/>
              <a:ea typeface="宋体" panose="02010600030101010101" pitchFamily="2" charset="-122"/>
              <a:sym typeface="宋体" panose="02010600030101010101" pitchFamily="2" charset="-122"/>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 fill="hold"/>
                                        <p:tgtEl>
                                          <p:spTgt spid="25"/>
                                        </p:tgtEl>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1" fill="hold"/>
                                        <p:tgtEl>
                                          <p:spTgt spid="29"/>
                                        </p:tgtEl>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1" fill="hold"/>
                                        <p:tgtEl>
                                          <p:spTgt spid="2"/>
                                        </p:tgtEl>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p:cTn id="62" dur="1" fill="hold"/>
                                        <p:tgtEl>
                                          <p:spTgt spid="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6" grpId="0"/>
      <p:bldP spid="28" grpId="0"/>
      <p:bldP spid="25" grpId="0"/>
      <p:bldP spid="29"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nvSpPr>
        <p:spPr>
          <a:xfrm>
            <a:off x="325755" y="256540"/>
            <a:ext cx="2961640" cy="87820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a:solidFill>
                  <a:srgbClr val="FF0000"/>
                </a:solidFill>
                <a:latin typeface="Arial" panose="020B0604020202020204" pitchFamily="34" charset="0"/>
                <a:ea typeface="宋体" panose="02010600030101010101" pitchFamily="2" charset="-122"/>
                <a:sym typeface="+mn-ea"/>
              </a:rPr>
              <a:t>词语积累</a:t>
            </a:r>
            <a:endParaRPr lang="zh-CN" altLang="en-US" sz="4400" b="1" dirty="0">
              <a:solidFill>
                <a:srgbClr val="FF0000"/>
              </a:solidFill>
              <a:latin typeface="Arial" panose="020B0604020202020204" pitchFamily="34" charset="0"/>
              <a:ea typeface="宋体" panose="02010600030101010101" pitchFamily="2" charset="-122"/>
              <a:sym typeface="+mn-ea"/>
            </a:endParaRPr>
          </a:p>
        </p:txBody>
      </p:sp>
      <p:pic>
        <p:nvPicPr>
          <p:cNvPr id="3" name="PA_图片 2"/>
          <p:cNvPicPr>
            <a:picLocks noChangeAspect="1"/>
          </p:cNvPicPr>
          <p:nvPr>
            <p:custDataLst>
              <p:tags r:id="rId1"/>
            </p:custDataLst>
          </p:nvPr>
        </p:nvPicPr>
        <p:blipFill>
          <a:blip r:embed="rId2"/>
          <a:stretch>
            <a:fillRect/>
          </a:stretch>
        </p:blipFill>
        <p:spPr>
          <a:xfrm>
            <a:off x="9934056" y="9403"/>
            <a:ext cx="2149070" cy="2021221"/>
          </a:xfrm>
          <a:prstGeom prst="rect">
            <a:avLst/>
          </a:prstGeom>
        </p:spPr>
      </p:pic>
      <p:sp>
        <p:nvSpPr>
          <p:cNvPr id="33794" name="文本框 1"/>
          <p:cNvSpPr txBox="1"/>
          <p:nvPr/>
        </p:nvSpPr>
        <p:spPr>
          <a:xfrm>
            <a:off x="1292543" y="1747838"/>
            <a:ext cx="2005012"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黎</a:t>
            </a:r>
            <a:r>
              <a:rPr lang="zh-CN" altLang="en-US" sz="4800" b="1">
                <a:latin typeface="汉仪中楷简" charset="-122"/>
                <a:ea typeface="汉仪中楷简" charset="-122"/>
              </a:rPr>
              <a:t>明</a:t>
            </a:r>
            <a:endParaRPr lang="zh-CN" altLang="en-US" sz="4800" b="1">
              <a:latin typeface="汉仪中楷简" charset="-122"/>
              <a:ea typeface="汉仪中楷简" charset="-122"/>
            </a:endParaRPr>
          </a:p>
        </p:txBody>
      </p:sp>
      <p:sp>
        <p:nvSpPr>
          <p:cNvPr id="33795" name="文本框 3"/>
          <p:cNvSpPr txBox="1"/>
          <p:nvPr/>
        </p:nvSpPr>
        <p:spPr>
          <a:xfrm>
            <a:off x="7362508" y="1747838"/>
            <a:ext cx="3287712"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凝</a:t>
            </a:r>
            <a:r>
              <a:rPr lang="zh-CN" altLang="en-US" sz="4800" b="1">
                <a:latin typeface="汉仪中楷简" charset="-122"/>
                <a:ea typeface="汉仪中楷简" charset="-122"/>
              </a:rPr>
              <a:t>神静气</a:t>
            </a:r>
            <a:endParaRPr lang="zh-CN" altLang="en-US" sz="4800" b="1">
              <a:latin typeface="汉仪中楷简" charset="-122"/>
              <a:ea typeface="汉仪中楷简" charset="-122"/>
            </a:endParaRPr>
          </a:p>
        </p:txBody>
      </p:sp>
      <p:sp>
        <p:nvSpPr>
          <p:cNvPr id="33796" name="文本框 32"/>
          <p:cNvSpPr txBox="1"/>
          <p:nvPr/>
        </p:nvSpPr>
        <p:spPr>
          <a:xfrm>
            <a:off x="3297555" y="3261043"/>
            <a:ext cx="1973263" cy="829945"/>
          </a:xfrm>
          <a:prstGeom prst="rect">
            <a:avLst/>
          </a:prstGeom>
          <a:noFill/>
          <a:ln w="9525">
            <a:noFill/>
          </a:ln>
        </p:spPr>
        <p:txBody>
          <a:bodyPr wrap="square" anchor="t">
            <a:spAutoFit/>
          </a:bodyPr>
          <a:p>
            <a:r>
              <a:rPr lang="zh-CN" altLang="en-US" sz="4800" b="1">
                <a:latin typeface="汉仪中楷简" charset="-122"/>
                <a:ea typeface="汉仪中楷简" charset="-122"/>
              </a:rPr>
              <a:t>舒</a:t>
            </a:r>
            <a:r>
              <a:rPr lang="zh-CN" altLang="en-US" sz="4800" b="1">
                <a:solidFill>
                  <a:srgbClr val="FF0000"/>
                </a:solidFill>
                <a:latin typeface="汉仪中楷简" charset="-122"/>
                <a:ea typeface="汉仪中楷简" charset="-122"/>
              </a:rPr>
              <a:t>畅</a:t>
            </a:r>
            <a:endParaRPr lang="zh-CN" altLang="en-US" sz="4800" b="1">
              <a:solidFill>
                <a:srgbClr val="FF0000"/>
              </a:solidFill>
              <a:latin typeface="汉仪中楷简" charset="-122"/>
              <a:ea typeface="汉仪中楷简" charset="-122"/>
            </a:endParaRPr>
          </a:p>
        </p:txBody>
      </p:sp>
      <p:sp>
        <p:nvSpPr>
          <p:cNvPr id="33797" name="文本框 43"/>
          <p:cNvSpPr txBox="1"/>
          <p:nvPr/>
        </p:nvSpPr>
        <p:spPr>
          <a:xfrm>
            <a:off x="7463155" y="3261043"/>
            <a:ext cx="2636838"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滹沱</a:t>
            </a:r>
            <a:r>
              <a:rPr lang="zh-CN" altLang="en-US" sz="4800" b="1">
                <a:latin typeface="汉仪中楷简" charset="-122"/>
                <a:ea typeface="汉仪中楷简" charset="-122"/>
              </a:rPr>
              <a:t>河</a:t>
            </a:r>
            <a:endParaRPr lang="zh-CN" altLang="en-US" sz="4800" b="1">
              <a:latin typeface="汉仪中楷简" charset="-122"/>
              <a:ea typeface="汉仪中楷简" charset="-122"/>
            </a:endParaRPr>
          </a:p>
        </p:txBody>
      </p:sp>
      <p:sp>
        <p:nvSpPr>
          <p:cNvPr id="33798" name="文本框 44"/>
          <p:cNvSpPr txBox="1"/>
          <p:nvPr/>
        </p:nvSpPr>
        <p:spPr>
          <a:xfrm>
            <a:off x="1314133" y="4773930"/>
            <a:ext cx="2005012"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幽</a:t>
            </a:r>
            <a:r>
              <a:rPr lang="zh-CN" altLang="en-US" sz="4800" b="1">
                <a:latin typeface="汉仪中楷简" charset="-122"/>
                <a:ea typeface="汉仪中楷简" charset="-122"/>
              </a:rPr>
              <a:t>深</a:t>
            </a:r>
            <a:endParaRPr lang="zh-CN" altLang="en-US" sz="4800" b="1">
              <a:latin typeface="汉仪中楷简" charset="-122"/>
              <a:ea typeface="汉仪中楷简" charset="-122"/>
            </a:endParaRPr>
          </a:p>
        </p:txBody>
      </p:sp>
      <p:sp>
        <p:nvSpPr>
          <p:cNvPr id="33799" name="文本框 45"/>
          <p:cNvSpPr txBox="1"/>
          <p:nvPr/>
        </p:nvSpPr>
        <p:spPr>
          <a:xfrm>
            <a:off x="3194050" y="1747838"/>
            <a:ext cx="1993900"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喃</a:t>
            </a:r>
            <a:r>
              <a:rPr lang="zh-CN" altLang="en-US" sz="4800" b="1">
                <a:latin typeface="汉仪中楷简" charset="-122"/>
                <a:ea typeface="汉仪中楷简" charset="-122"/>
              </a:rPr>
              <a:t>喃</a:t>
            </a:r>
            <a:endParaRPr lang="zh-CN" altLang="en-US" sz="4800" b="1">
              <a:latin typeface="汉仪中楷简" charset="-122"/>
              <a:ea typeface="汉仪中楷简" charset="-122"/>
            </a:endParaRPr>
          </a:p>
        </p:txBody>
      </p:sp>
      <p:sp>
        <p:nvSpPr>
          <p:cNvPr id="33800" name="文本框 48"/>
          <p:cNvSpPr txBox="1"/>
          <p:nvPr/>
        </p:nvSpPr>
        <p:spPr>
          <a:xfrm>
            <a:off x="5110798" y="1747838"/>
            <a:ext cx="1970087" cy="829945"/>
          </a:xfrm>
          <a:prstGeom prst="rect">
            <a:avLst/>
          </a:prstGeom>
          <a:noFill/>
          <a:ln w="9525">
            <a:noFill/>
          </a:ln>
        </p:spPr>
        <p:txBody>
          <a:bodyPr wrap="square" anchor="t">
            <a:spAutoFit/>
          </a:bodyPr>
          <a:p>
            <a:pPr algn="ctr"/>
            <a:r>
              <a:rPr lang="zh-CN" altLang="en-US" sz="4800" b="1">
                <a:solidFill>
                  <a:srgbClr val="FF0000"/>
                </a:solidFill>
                <a:latin typeface="汉仪中楷简" charset="-122"/>
                <a:ea typeface="汉仪中楷简" charset="-122"/>
              </a:rPr>
              <a:t>猎</a:t>
            </a:r>
            <a:r>
              <a:rPr lang="zh-CN" altLang="en-US" sz="4800" b="1">
                <a:latin typeface="汉仪中楷简" charset="-122"/>
                <a:ea typeface="汉仪中楷简" charset="-122"/>
              </a:rPr>
              <a:t>人</a:t>
            </a:r>
            <a:endParaRPr lang="zh-CN" altLang="en-US" sz="4800" b="1">
              <a:latin typeface="汉仪中楷简" charset="-122"/>
              <a:ea typeface="汉仪中楷简" charset="-122"/>
            </a:endParaRPr>
          </a:p>
        </p:txBody>
      </p:sp>
      <p:sp>
        <p:nvSpPr>
          <p:cNvPr id="33801" name="文本框 50"/>
          <p:cNvSpPr txBox="1"/>
          <p:nvPr/>
        </p:nvSpPr>
        <p:spPr>
          <a:xfrm>
            <a:off x="1314133" y="3261360"/>
            <a:ext cx="1993900"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瞬</a:t>
            </a:r>
            <a:r>
              <a:rPr lang="zh-CN" altLang="en-US" sz="4800" b="1">
                <a:latin typeface="汉仪中楷简" charset="-122"/>
                <a:ea typeface="汉仪中楷简" charset="-122"/>
              </a:rPr>
              <a:t>间</a:t>
            </a:r>
            <a:endParaRPr lang="zh-CN" altLang="en-US" sz="4800" b="1">
              <a:latin typeface="汉仪中楷简" charset="-122"/>
              <a:ea typeface="汉仪中楷简" charset="-122"/>
            </a:endParaRPr>
          </a:p>
        </p:txBody>
      </p:sp>
      <p:sp>
        <p:nvSpPr>
          <p:cNvPr id="33802" name="文本框 51"/>
          <p:cNvSpPr txBox="1"/>
          <p:nvPr/>
        </p:nvSpPr>
        <p:spPr>
          <a:xfrm>
            <a:off x="8616950" y="4773930"/>
            <a:ext cx="1928813" cy="829945"/>
          </a:xfrm>
          <a:prstGeom prst="rect">
            <a:avLst/>
          </a:prstGeom>
          <a:noFill/>
          <a:ln w="9525">
            <a:noFill/>
          </a:ln>
        </p:spPr>
        <p:txBody>
          <a:bodyPr wrap="square" anchor="t">
            <a:spAutoFit/>
          </a:bodyPr>
          <a:p>
            <a:pPr algn="ctr"/>
            <a:r>
              <a:rPr lang="zh-CN" altLang="en-US" sz="4800" b="1">
                <a:solidFill>
                  <a:srgbClr val="FF0000"/>
                </a:solidFill>
                <a:latin typeface="汉仪中楷简" charset="-122"/>
                <a:ea typeface="汉仪中楷简" charset="-122"/>
              </a:rPr>
              <a:t>焐</a:t>
            </a:r>
            <a:endParaRPr lang="zh-CN" altLang="en-US" sz="4800" b="1">
              <a:solidFill>
                <a:srgbClr val="FF0000"/>
              </a:solidFill>
              <a:latin typeface="汉仪中楷简" charset="-122"/>
              <a:ea typeface="汉仪中楷简" charset="-122"/>
            </a:endParaRPr>
          </a:p>
        </p:txBody>
      </p:sp>
      <p:sp>
        <p:nvSpPr>
          <p:cNvPr id="2" name="文本框 1"/>
          <p:cNvSpPr txBox="1"/>
          <p:nvPr/>
        </p:nvSpPr>
        <p:spPr>
          <a:xfrm>
            <a:off x="878523" y="1310640"/>
            <a:ext cx="1668462"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rPr>
              <a:t>lí</a:t>
            </a:r>
            <a:endParaRPr lang="en-US" altLang="zh-CN" sz="3200" b="1">
              <a:solidFill>
                <a:srgbClr val="7030A0"/>
              </a:solidFill>
              <a:latin typeface="宋体" panose="02010600030101010101" pitchFamily="2" charset="-122"/>
              <a:ea typeface="宋体" panose="02010600030101010101" pitchFamily="2" charset="-122"/>
            </a:endParaRPr>
          </a:p>
        </p:txBody>
      </p:sp>
      <p:sp>
        <p:nvSpPr>
          <p:cNvPr id="4" name="文本框 3"/>
          <p:cNvSpPr txBox="1"/>
          <p:nvPr/>
        </p:nvSpPr>
        <p:spPr>
          <a:xfrm>
            <a:off x="6639560" y="1310640"/>
            <a:ext cx="2336800"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rPr>
              <a:t>níng</a:t>
            </a:r>
            <a:endParaRPr lang="en-US" altLang="zh-CN" sz="3200" b="1">
              <a:solidFill>
                <a:srgbClr val="7030A0"/>
              </a:solidFill>
              <a:latin typeface="宋体" panose="02010600030101010101" pitchFamily="2" charset="-122"/>
              <a:ea typeface="宋体" panose="02010600030101010101" pitchFamily="2" charset="-122"/>
            </a:endParaRPr>
          </a:p>
        </p:txBody>
      </p:sp>
      <p:sp>
        <p:nvSpPr>
          <p:cNvPr id="5" name="文本框 4"/>
          <p:cNvSpPr txBox="1"/>
          <p:nvPr/>
        </p:nvSpPr>
        <p:spPr>
          <a:xfrm>
            <a:off x="2842895" y="1310640"/>
            <a:ext cx="1666875"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rPr>
              <a:t>nán</a:t>
            </a:r>
            <a:endParaRPr lang="en-US" altLang="zh-CN" sz="3200" b="1">
              <a:solidFill>
                <a:srgbClr val="7030A0"/>
              </a:solidFill>
              <a:latin typeface="宋体" panose="02010600030101010101" pitchFamily="2" charset="-122"/>
              <a:ea typeface="宋体" panose="02010600030101010101" pitchFamily="2" charset="-122"/>
            </a:endParaRPr>
          </a:p>
        </p:txBody>
      </p:sp>
      <p:sp>
        <p:nvSpPr>
          <p:cNvPr id="6" name="文本框 5"/>
          <p:cNvSpPr txBox="1"/>
          <p:nvPr/>
        </p:nvSpPr>
        <p:spPr>
          <a:xfrm>
            <a:off x="973138" y="2868613"/>
            <a:ext cx="1668462"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rPr>
              <a:t>shùn</a:t>
            </a:r>
            <a:endParaRPr lang="en-US" altLang="zh-CN" sz="3200" b="1">
              <a:solidFill>
                <a:srgbClr val="7030A0"/>
              </a:solidFill>
              <a:latin typeface="宋体" panose="02010600030101010101" pitchFamily="2" charset="-122"/>
              <a:ea typeface="宋体" panose="02010600030101010101" pitchFamily="2" charset="-122"/>
            </a:endParaRPr>
          </a:p>
        </p:txBody>
      </p:sp>
      <p:sp>
        <p:nvSpPr>
          <p:cNvPr id="9" name="文本框 8"/>
          <p:cNvSpPr txBox="1"/>
          <p:nvPr/>
        </p:nvSpPr>
        <p:spPr>
          <a:xfrm>
            <a:off x="7285355" y="2868613"/>
            <a:ext cx="1863725"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rPr>
              <a:t>hū tuó</a:t>
            </a:r>
            <a:endParaRPr lang="en-US" altLang="zh-CN" sz="3200" b="1">
              <a:solidFill>
                <a:srgbClr val="7030A0"/>
              </a:solidFill>
              <a:latin typeface="宋体" panose="02010600030101010101" pitchFamily="2" charset="-122"/>
              <a:ea typeface="宋体" panose="02010600030101010101" pitchFamily="2" charset="-122"/>
            </a:endParaRPr>
          </a:p>
        </p:txBody>
      </p:sp>
      <p:sp>
        <p:nvSpPr>
          <p:cNvPr id="10" name="文本框 9"/>
          <p:cNvSpPr txBox="1"/>
          <p:nvPr/>
        </p:nvSpPr>
        <p:spPr>
          <a:xfrm>
            <a:off x="7118350" y="4358958"/>
            <a:ext cx="1535113"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huì</a:t>
            </a:r>
            <a:endPar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endParaRPr>
          </a:p>
        </p:txBody>
      </p:sp>
      <p:sp>
        <p:nvSpPr>
          <p:cNvPr id="11" name="文本框 10"/>
          <p:cNvSpPr txBox="1"/>
          <p:nvPr/>
        </p:nvSpPr>
        <p:spPr>
          <a:xfrm>
            <a:off x="878523" y="4358958"/>
            <a:ext cx="1668462"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yōu</a:t>
            </a:r>
            <a:endPar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endParaRPr>
          </a:p>
        </p:txBody>
      </p:sp>
      <p:sp>
        <p:nvSpPr>
          <p:cNvPr id="13" name="文本框 12"/>
          <p:cNvSpPr txBox="1"/>
          <p:nvPr/>
        </p:nvSpPr>
        <p:spPr>
          <a:xfrm>
            <a:off x="3521075" y="2868613"/>
            <a:ext cx="1666875"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chà</a:t>
            </a:r>
            <a:r>
              <a:rPr lang="en-US" altLang="zh-CN" sz="3200" b="1">
                <a:solidFill>
                  <a:srgbClr val="7030A0"/>
                </a:solidFill>
                <a:latin typeface="宋体" panose="02010600030101010101" pitchFamily="2" charset="-122"/>
                <a:ea typeface="宋体" panose="02010600030101010101" pitchFamily="2" charset="-122"/>
              </a:rPr>
              <a:t>ng</a:t>
            </a:r>
            <a:endParaRPr lang="en-US" altLang="zh-CN" sz="3200" b="1">
              <a:solidFill>
                <a:srgbClr val="7030A0"/>
              </a:solidFill>
              <a:latin typeface="宋体" panose="02010600030101010101" pitchFamily="2" charset="-122"/>
              <a:ea typeface="宋体" panose="02010600030101010101" pitchFamily="2" charset="-122"/>
            </a:endParaRPr>
          </a:p>
        </p:txBody>
      </p:sp>
      <p:sp>
        <p:nvSpPr>
          <p:cNvPr id="14" name="文本框 13"/>
          <p:cNvSpPr txBox="1"/>
          <p:nvPr/>
        </p:nvSpPr>
        <p:spPr>
          <a:xfrm>
            <a:off x="4892358" y="1310640"/>
            <a:ext cx="1668462"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liè</a:t>
            </a:r>
            <a:endPar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endParaRPr>
          </a:p>
        </p:txBody>
      </p:sp>
      <p:sp>
        <p:nvSpPr>
          <p:cNvPr id="18" name="文本框 17"/>
          <p:cNvSpPr txBox="1"/>
          <p:nvPr/>
        </p:nvSpPr>
        <p:spPr>
          <a:xfrm>
            <a:off x="5918200" y="2868613"/>
            <a:ext cx="1003300" cy="583565"/>
          </a:xfrm>
          <a:prstGeom prst="rect">
            <a:avLst/>
          </a:prstGeom>
          <a:noFill/>
          <a:ln w="9525">
            <a:noFill/>
          </a:ln>
        </p:spPr>
        <p:txBody>
          <a:bodyPr wrap="none" anchor="t">
            <a:spAutoFit/>
          </a:bodyPr>
          <a:p>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líng</a:t>
            </a:r>
            <a:endPar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endParaRPr>
          </a:p>
        </p:txBody>
      </p:sp>
      <p:sp>
        <p:nvSpPr>
          <p:cNvPr id="33813" name="文本框 4"/>
          <p:cNvSpPr txBox="1"/>
          <p:nvPr/>
        </p:nvSpPr>
        <p:spPr>
          <a:xfrm>
            <a:off x="3287395" y="4773930"/>
            <a:ext cx="1993900" cy="829945"/>
          </a:xfrm>
          <a:prstGeom prst="rect">
            <a:avLst/>
          </a:prstGeom>
          <a:noFill/>
          <a:ln w="9525">
            <a:noFill/>
          </a:ln>
        </p:spPr>
        <p:txBody>
          <a:bodyPr wrap="square" anchor="t">
            <a:spAutoFit/>
          </a:bodyPr>
          <a:p>
            <a:r>
              <a:rPr lang="zh-CN" altLang="en-US" sz="4800" b="1">
                <a:solidFill>
                  <a:srgbClr val="FF0000"/>
                </a:solidFill>
                <a:latin typeface="汉仪中楷简" charset="-122"/>
                <a:ea typeface="汉仪中楷简" charset="-122"/>
              </a:rPr>
              <a:t>兀</a:t>
            </a:r>
            <a:r>
              <a:rPr lang="zh-CN" altLang="en-US" sz="4800" b="1">
                <a:latin typeface="汉仪中楷简" charset="-122"/>
                <a:ea typeface="汉仪中楷简" charset="-122"/>
              </a:rPr>
              <a:t>立</a:t>
            </a:r>
            <a:endParaRPr lang="zh-CN" altLang="en-US" sz="4800" b="1">
              <a:latin typeface="汉仪中楷简" charset="-122"/>
              <a:ea typeface="汉仪中楷简" charset="-122"/>
            </a:endParaRPr>
          </a:p>
        </p:txBody>
      </p:sp>
      <p:sp>
        <p:nvSpPr>
          <p:cNvPr id="33814" name="文本框 5"/>
          <p:cNvSpPr txBox="1"/>
          <p:nvPr/>
        </p:nvSpPr>
        <p:spPr>
          <a:xfrm>
            <a:off x="4946650" y="3261043"/>
            <a:ext cx="2271713" cy="829945"/>
          </a:xfrm>
          <a:prstGeom prst="rect">
            <a:avLst/>
          </a:prstGeom>
          <a:noFill/>
          <a:ln w="9525">
            <a:noFill/>
          </a:ln>
        </p:spPr>
        <p:txBody>
          <a:bodyPr wrap="square" anchor="t">
            <a:spAutoFit/>
          </a:bodyPr>
          <a:p>
            <a:pPr algn="ctr"/>
            <a:r>
              <a:rPr lang="zh-CN" altLang="en-US" sz="4800" b="1">
                <a:latin typeface="汉仪中楷简" charset="-122"/>
                <a:ea typeface="汉仪中楷简" charset="-122"/>
              </a:rPr>
              <a:t>羽</a:t>
            </a:r>
            <a:r>
              <a:rPr lang="zh-CN" altLang="en-US" sz="4800" b="1">
                <a:solidFill>
                  <a:srgbClr val="FF0000"/>
                </a:solidFill>
                <a:latin typeface="汉仪中楷简" charset="-122"/>
                <a:ea typeface="汉仪中楷简" charset="-122"/>
              </a:rPr>
              <a:t>翎</a:t>
            </a:r>
            <a:endParaRPr lang="zh-CN" altLang="en-US" sz="4800" b="1">
              <a:solidFill>
                <a:srgbClr val="FF0000"/>
              </a:solidFill>
              <a:latin typeface="汉仪中楷简" charset="-122"/>
              <a:ea typeface="汉仪中楷简" charset="-122"/>
            </a:endParaRPr>
          </a:p>
        </p:txBody>
      </p:sp>
      <p:sp>
        <p:nvSpPr>
          <p:cNvPr id="19" name="文本框 18"/>
          <p:cNvSpPr txBox="1"/>
          <p:nvPr/>
        </p:nvSpPr>
        <p:spPr>
          <a:xfrm>
            <a:off x="2820035" y="4358958"/>
            <a:ext cx="1666875"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wù</a:t>
            </a:r>
            <a:endPar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endParaRPr>
          </a:p>
        </p:txBody>
      </p:sp>
      <p:sp>
        <p:nvSpPr>
          <p:cNvPr id="20" name="文本框 19"/>
          <p:cNvSpPr txBox="1"/>
          <p:nvPr/>
        </p:nvSpPr>
        <p:spPr>
          <a:xfrm>
            <a:off x="5760720" y="4358958"/>
            <a:ext cx="1160463"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rPr>
              <a:t>è</a:t>
            </a:r>
            <a:endParaRPr lang="en-US" altLang="zh-CN" sz="3200" b="1">
              <a:solidFill>
                <a:srgbClr val="7030A0"/>
              </a:solidFill>
              <a:latin typeface="宋体" panose="02010600030101010101" pitchFamily="2" charset="-122"/>
              <a:ea typeface="宋体" panose="02010600030101010101" pitchFamily="2" charset="-122"/>
              <a:sym typeface="微软雅黑 Light" panose="020B0502040204020203" pitchFamily="34" charset="-122"/>
            </a:endParaRPr>
          </a:p>
        </p:txBody>
      </p:sp>
      <p:sp>
        <p:nvSpPr>
          <p:cNvPr id="33817" name="文本框 9"/>
          <p:cNvSpPr txBox="1"/>
          <p:nvPr/>
        </p:nvSpPr>
        <p:spPr>
          <a:xfrm>
            <a:off x="6921500" y="4773930"/>
            <a:ext cx="1928813" cy="829945"/>
          </a:xfrm>
          <a:prstGeom prst="rect">
            <a:avLst/>
          </a:prstGeom>
          <a:noFill/>
          <a:ln w="9525">
            <a:noFill/>
          </a:ln>
        </p:spPr>
        <p:txBody>
          <a:bodyPr wrap="square" anchor="t">
            <a:spAutoFit/>
          </a:bodyPr>
          <a:p>
            <a:pPr algn="ctr"/>
            <a:r>
              <a:rPr lang="zh-CN" altLang="en-US" sz="4800" b="1">
                <a:solidFill>
                  <a:srgbClr val="FF0000"/>
                </a:solidFill>
                <a:latin typeface="汉仪中楷简" charset="-122"/>
                <a:ea typeface="汉仪中楷简" charset="-122"/>
              </a:rPr>
              <a:t>喙</a:t>
            </a:r>
            <a:endParaRPr lang="zh-CN" altLang="en-US" sz="4800" b="1">
              <a:solidFill>
                <a:srgbClr val="FF0000"/>
              </a:solidFill>
              <a:latin typeface="汉仪中楷简" charset="-122"/>
              <a:ea typeface="汉仪中楷简" charset="-122"/>
            </a:endParaRPr>
          </a:p>
        </p:txBody>
      </p:sp>
      <p:sp>
        <p:nvSpPr>
          <p:cNvPr id="33818" name="文本框 10"/>
          <p:cNvSpPr txBox="1"/>
          <p:nvPr/>
        </p:nvSpPr>
        <p:spPr>
          <a:xfrm>
            <a:off x="4959985" y="4773930"/>
            <a:ext cx="2271713" cy="829945"/>
          </a:xfrm>
          <a:prstGeom prst="rect">
            <a:avLst/>
          </a:prstGeom>
          <a:noFill/>
          <a:ln w="9525">
            <a:noFill/>
          </a:ln>
        </p:spPr>
        <p:txBody>
          <a:bodyPr wrap="square" anchor="t">
            <a:spAutoFit/>
          </a:bodyPr>
          <a:p>
            <a:pPr algn="ctr"/>
            <a:r>
              <a:rPr lang="zh-CN" altLang="en-US" sz="4800" b="1">
                <a:latin typeface="汉仪中楷简" charset="-122"/>
                <a:ea typeface="汉仪中楷简" charset="-122"/>
              </a:rPr>
              <a:t>惊</a:t>
            </a:r>
            <a:r>
              <a:rPr lang="zh-CN" altLang="en-US" sz="4800" b="1">
                <a:solidFill>
                  <a:srgbClr val="FF0000"/>
                </a:solidFill>
                <a:latin typeface="汉仪中楷简" charset="-122"/>
                <a:ea typeface="汉仪中楷简" charset="-122"/>
              </a:rPr>
              <a:t>愕</a:t>
            </a:r>
            <a:endParaRPr lang="zh-CN" altLang="en-US" sz="4800" b="1">
              <a:solidFill>
                <a:srgbClr val="FF0000"/>
              </a:solidFill>
              <a:latin typeface="汉仪中楷简" charset="-122"/>
              <a:ea typeface="汉仪中楷简" charset="-122"/>
            </a:endParaRPr>
          </a:p>
        </p:txBody>
      </p:sp>
      <p:sp>
        <p:nvSpPr>
          <p:cNvPr id="21" name="文本框 20"/>
          <p:cNvSpPr txBox="1"/>
          <p:nvPr/>
        </p:nvSpPr>
        <p:spPr>
          <a:xfrm>
            <a:off x="8813165" y="4358958"/>
            <a:ext cx="1536700" cy="583565"/>
          </a:xfrm>
          <a:prstGeom prst="rect">
            <a:avLst/>
          </a:prstGeom>
          <a:noFill/>
          <a:ln w="9525">
            <a:noFill/>
          </a:ln>
        </p:spPr>
        <p:txBody>
          <a:bodyPr wrap="square" anchor="t">
            <a:spAutoFit/>
          </a:bodyPr>
          <a:p>
            <a:pPr algn="ctr"/>
            <a:r>
              <a:rPr lang="en-US" altLang="zh-CN" sz="3200" b="1">
                <a:solidFill>
                  <a:srgbClr val="7030A0"/>
                </a:solidFill>
                <a:latin typeface="宋体" panose="02010600030101010101" pitchFamily="2" charset="-122"/>
                <a:ea typeface="宋体" panose="02010600030101010101" pitchFamily="2" charset="-122"/>
              </a:rPr>
              <a:t>wù</a:t>
            </a:r>
            <a:endParaRPr lang="en-US" altLang="zh-CN" sz="3200" b="1">
              <a:solidFill>
                <a:srgbClr val="7030A0"/>
              </a:solidFill>
              <a:latin typeface="宋体" panose="02010600030101010101" pitchFamily="2" charset="-122"/>
              <a:ea typeface="宋体" panose="02010600030101010101" pitchFamily="2" charset="-122"/>
            </a:endParaRPr>
          </a:p>
        </p:txBody>
      </p:sp>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8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
                                        </p:tgtEl>
                                        <p:attrNameLst>
                                          <p:attrName>ppt_y</p:attrName>
                                        </p:attrNameLst>
                                      </p:cBhvr>
                                      <p:tavLst>
                                        <p:tav tm="0">
                                          <p:val>
                                            <p:strVal val="#ppt_y"/>
                                          </p:val>
                                        </p:tav>
                                        <p:tav tm="100000">
                                          <p:val>
                                            <p:strVal val="#ppt_y"/>
                                          </p:val>
                                        </p:tav>
                                      </p:tavLst>
                                    </p:anim>
                                    <p:anim calcmode="lin" valueType="num">
                                      <p:cBhvr>
                                        <p:cTn id="1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gtEl>
                                        <p:attrNameLst>
                                          <p:attrName>ppt_y</p:attrName>
                                        </p:attrNameLst>
                                      </p:cBhvr>
                                      <p:tavLst>
                                        <p:tav tm="0">
                                          <p:val>
                                            <p:strVal val="#ppt_y"/>
                                          </p:val>
                                        </p:tav>
                                        <p:tav tm="100000">
                                          <p:val>
                                            <p:strVal val="#ppt_y"/>
                                          </p:val>
                                        </p:tav>
                                      </p:tavLst>
                                    </p:anim>
                                    <p:anim calcmode="lin" valueType="num">
                                      <p:cBhvr>
                                        <p:cTn id="2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dissolv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 calcmode="lin" valueType="num">
                                      <p:cBhvr>
                                        <p:cTn id="3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6"/>
                                        </p:tgtEl>
                                        <p:attrNameLst>
                                          <p:attrName>ppt_y</p:attrName>
                                        </p:attrNameLst>
                                      </p:cBhvr>
                                      <p:tavLst>
                                        <p:tav tm="0">
                                          <p:val>
                                            <p:strVal val="#ppt_y"/>
                                          </p:val>
                                        </p:tav>
                                        <p:tav tm="100000">
                                          <p:val>
                                            <p:strVal val="#ppt_y"/>
                                          </p:val>
                                        </p:tav>
                                      </p:tavLst>
                                    </p:anim>
                                    <p:anim calcmode="lin" valueType="num">
                                      <p:cBhvr>
                                        <p:cTn id="4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145">
                                          <p:stCondLst>
                                            <p:cond delay="0"/>
                                          </p:stCondLst>
                                        </p:cTn>
                                        <p:tgtEl>
                                          <p:spTgt spid="13"/>
                                        </p:tgtEl>
                                      </p:cBhvr>
                                    </p:animEffect>
                                    <p:anim calcmode="lin" valueType="num">
                                      <p:cBhvr>
                                        <p:cTn id="53" dur="457"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4" dur="166" tmFilter="0.0,0.0; 0.25,0.07; 0.50,0.2; 0.75,0.467; 1.0,1.0">
                                          <p:stCondLst>
                                            <p:cond delay="0"/>
                                          </p:stCondLst>
                                        </p:cTn>
                                        <p:tgtEl>
                                          <p:spTgt spid="13"/>
                                        </p:tgtEl>
                                        <p:attrNameLst>
                                          <p:attrName>ppt_y</p:attrName>
                                        </p:attrNameLst>
                                      </p:cBhvr>
                                      <p:tavLst>
                                        <p:tav tm="0" fmla="#ppt_y-sin(pi*$)/3">
                                          <p:val>
                                            <p:fltVal val="0.500000"/>
                                          </p:val>
                                        </p:tav>
                                        <p:tav tm="100000">
                                          <p:val>
                                            <p:fltVal val="1.000000"/>
                                          </p:val>
                                        </p:tav>
                                      </p:tavLst>
                                    </p:anim>
                                    <p:anim calcmode="lin" valueType="num">
                                      <p:cBhvr>
                                        <p:cTn id="55" dur="166" tmFilter="0, 0; 0.125,0.2665; 0.25,0.4; 0.375,0.465; 0.5,0.5;  0.625,0.535; 0.75,0.6; 0.875,0.7335; 1,1">
                                          <p:stCondLst>
                                            <p:cond delay="166"/>
                                          </p:stCondLst>
                                        </p:cTn>
                                        <p:tgtEl>
                                          <p:spTgt spid="13"/>
                                        </p:tgtEl>
                                        <p:attrNameLst>
                                          <p:attrName>ppt_y</p:attrName>
                                        </p:attrNameLst>
                                      </p:cBhvr>
                                      <p:tavLst>
                                        <p:tav tm="0" fmla="#ppt_y-sin(pi*$)/9">
                                          <p:val>
                                            <p:fltVal val="0.000000"/>
                                          </p:val>
                                        </p:tav>
                                        <p:tav tm="100000">
                                          <p:val>
                                            <p:fltVal val="1.000000"/>
                                          </p:val>
                                        </p:tav>
                                      </p:tavLst>
                                    </p:anim>
                                    <p:anim calcmode="lin" valueType="num">
                                      <p:cBhvr>
                                        <p:cTn id="56" dur="83" tmFilter="0, 0; 0.125,0.2665; 0.25,0.4; 0.375,0.465; 0.5,0.5;  0.625,0.535; 0.75,0.6; 0.875,0.7335; 1,1">
                                          <p:stCondLst>
                                            <p:cond delay="332"/>
                                          </p:stCondLst>
                                        </p:cTn>
                                        <p:tgtEl>
                                          <p:spTgt spid="13"/>
                                        </p:tgtEl>
                                        <p:attrNameLst>
                                          <p:attrName>ppt_y</p:attrName>
                                        </p:attrNameLst>
                                      </p:cBhvr>
                                      <p:tavLst>
                                        <p:tav tm="0" fmla="#ppt_y-sin(pi*$)/27">
                                          <p:val>
                                            <p:fltVal val="0.000000"/>
                                          </p:val>
                                        </p:tav>
                                        <p:tav tm="100000">
                                          <p:val>
                                            <p:fltVal val="1.000000"/>
                                          </p:val>
                                        </p:tav>
                                      </p:tavLst>
                                    </p:anim>
                                    <p:anim calcmode="lin" valueType="num">
                                      <p:cBhvr>
                                        <p:cTn id="57" dur="41" tmFilter="0, 0; 0.125,0.2665; 0.25,0.4; 0.375,0.465; 0.5,0.5;  0.625,0.535; 0.75,0.6; 0.875,0.7335; 1,1">
                                          <p:stCondLst>
                                            <p:cond delay="415"/>
                                          </p:stCondLst>
                                        </p:cTn>
                                        <p:tgtEl>
                                          <p:spTgt spid="13"/>
                                        </p:tgtEl>
                                        <p:attrNameLst>
                                          <p:attrName>ppt_y</p:attrName>
                                        </p:attrNameLst>
                                      </p:cBhvr>
                                      <p:tavLst>
                                        <p:tav tm="0" fmla="#ppt_y-sin(pi*$)/81">
                                          <p:val>
                                            <p:fltVal val="0.000000"/>
                                          </p:val>
                                        </p:tav>
                                        <p:tav tm="100000">
                                          <p:val>
                                            <p:fltVal val="1.000000"/>
                                          </p:val>
                                        </p:tav>
                                      </p:tavLst>
                                    </p:anim>
                                    <p:animScale>
                                      <p:cBhvr>
                                        <p:cTn id="58" dur="7">
                                          <p:stCondLst>
                                            <p:cond delay="162"/>
                                          </p:stCondLst>
                                        </p:cTn>
                                        <p:tgtEl>
                                          <p:spTgt spid="13"/>
                                        </p:tgtEl>
                                      </p:cBhvr>
                                      <p:to x="100000" y="60000"/>
                                    </p:animScale>
                                    <p:animScale>
                                      <p:cBhvr>
                                        <p:cTn id="59" dur="41" decel="50000">
                                          <p:stCondLst>
                                            <p:cond delay="169"/>
                                          </p:stCondLst>
                                        </p:cTn>
                                        <p:tgtEl>
                                          <p:spTgt spid="13"/>
                                        </p:tgtEl>
                                      </p:cBhvr>
                                      <p:to x="100000" y="100000"/>
                                    </p:animScale>
                                    <p:animScale>
                                      <p:cBhvr>
                                        <p:cTn id="60" dur="7">
                                          <p:stCondLst>
                                            <p:cond delay="329"/>
                                          </p:stCondLst>
                                        </p:cTn>
                                        <p:tgtEl>
                                          <p:spTgt spid="13"/>
                                        </p:tgtEl>
                                      </p:cBhvr>
                                      <p:to x="100000" y="80000"/>
                                    </p:animScale>
                                    <p:animScale>
                                      <p:cBhvr>
                                        <p:cTn id="61" dur="41" decel="50000">
                                          <p:stCondLst>
                                            <p:cond delay="336"/>
                                          </p:stCondLst>
                                        </p:cTn>
                                        <p:tgtEl>
                                          <p:spTgt spid="13"/>
                                        </p:tgtEl>
                                      </p:cBhvr>
                                      <p:to x="100000" y="100000"/>
                                    </p:animScale>
                                    <p:animScale>
                                      <p:cBhvr>
                                        <p:cTn id="62" dur="7">
                                          <p:stCondLst>
                                            <p:cond delay="411"/>
                                          </p:stCondLst>
                                        </p:cTn>
                                        <p:tgtEl>
                                          <p:spTgt spid="13"/>
                                        </p:tgtEl>
                                      </p:cBhvr>
                                      <p:to x="100000" y="90000"/>
                                    </p:animScale>
                                    <p:animScale>
                                      <p:cBhvr>
                                        <p:cTn id="63" dur="41" decel="50000">
                                          <p:stCondLst>
                                            <p:cond delay="418"/>
                                          </p:stCondLst>
                                        </p:cTn>
                                        <p:tgtEl>
                                          <p:spTgt spid="13"/>
                                        </p:tgtEl>
                                      </p:cBhvr>
                                      <p:to x="100000" y="100000"/>
                                    </p:animScale>
                                    <p:animScale>
                                      <p:cBhvr>
                                        <p:cTn id="64" dur="7">
                                          <p:stCondLst>
                                            <p:cond delay="453"/>
                                          </p:stCondLst>
                                        </p:cTn>
                                        <p:tgtEl>
                                          <p:spTgt spid="13"/>
                                        </p:tgtEl>
                                      </p:cBhvr>
                                      <p:to x="100000" y="95000"/>
                                    </p:animScale>
                                    <p:animScale>
                                      <p:cBhvr>
                                        <p:cTn id="65" dur="41" decel="50000">
                                          <p:stCondLst>
                                            <p:cond delay="459"/>
                                          </p:stCondLst>
                                        </p:cTn>
                                        <p:tgtEl>
                                          <p:spTgt spid="13"/>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41" presetClass="entr" presetSubtype="0" fill="hold" grpId="0" nodeType="clickEffect">
                                  <p:stCondLst>
                                    <p:cond delay="0"/>
                                  </p:stCondLst>
                                  <p:iterate type="lt">
                                    <p:tmPct val="10000"/>
                                  </p:iterate>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8"/>
                                        </p:tgtEl>
                                        <p:attrNameLst>
                                          <p:attrName>ppt_y</p:attrName>
                                        </p:attrNameLst>
                                      </p:cBhvr>
                                      <p:tavLst>
                                        <p:tav tm="0">
                                          <p:val>
                                            <p:strVal val="#ppt_y"/>
                                          </p:val>
                                        </p:tav>
                                        <p:tav tm="100000">
                                          <p:val>
                                            <p:strVal val="#ppt_y"/>
                                          </p:val>
                                        </p:tav>
                                      </p:tavLst>
                                    </p:anim>
                                    <p:anim calcmode="lin" valueType="num">
                                      <p:cBhvr>
                                        <p:cTn id="72"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41" presetClass="entr" presetSubtype="0" fill="hold" grpId="0" nodeType="clickEffect">
                                  <p:stCondLst>
                                    <p:cond delay="0"/>
                                  </p:stCondLst>
                                  <p:iterate type="lt">
                                    <p:tmPct val="10000"/>
                                  </p:iterate>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9"/>
                                        </p:tgtEl>
                                        <p:attrNameLst>
                                          <p:attrName>ppt_y</p:attrName>
                                        </p:attrNameLst>
                                      </p:cBhvr>
                                      <p:tavLst>
                                        <p:tav tm="0">
                                          <p:val>
                                            <p:strVal val="#ppt_y"/>
                                          </p:val>
                                        </p:tav>
                                        <p:tav tm="100000">
                                          <p:val>
                                            <p:strVal val="#ppt_y"/>
                                          </p:val>
                                        </p:tav>
                                      </p:tavLst>
                                    </p:anim>
                                    <p:anim calcmode="lin" valueType="num">
                                      <p:cBhvr>
                                        <p:cTn id="8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9"/>
                                        </p:tgtEl>
                                      </p:cBhvr>
                                    </p:animEffect>
                                  </p:childTnLst>
                                </p:cTn>
                              </p:par>
                            </p:childTnLst>
                          </p:cTn>
                        </p:par>
                      </p:childTnLst>
                    </p:cTn>
                  </p:par>
                  <p:par>
                    <p:cTn id="84" fill="hold">
                      <p:stCondLst>
                        <p:cond delay="indefinite"/>
                      </p:stCondLst>
                      <p:childTnLst>
                        <p:par>
                          <p:cTn id="85" fill="hold">
                            <p:stCondLst>
                              <p:cond delay="0"/>
                            </p:stCondLst>
                            <p:childTnLst>
                              <p:par>
                                <p:cTn id="86" presetID="26" presetClass="entr" presetSubtype="0"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wipe(down)">
                                      <p:cBhvr>
                                        <p:cTn id="88" dur="145">
                                          <p:stCondLst>
                                            <p:cond delay="0"/>
                                          </p:stCondLst>
                                        </p:cTn>
                                        <p:tgtEl>
                                          <p:spTgt spid="11"/>
                                        </p:tgtEl>
                                      </p:cBhvr>
                                    </p:animEffect>
                                    <p:anim calcmode="lin" valueType="num">
                                      <p:cBhvr>
                                        <p:cTn id="89" dur="457"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0" dur="166" tmFilter="0.0,0.0; 0.25,0.07; 0.50,0.2; 0.75,0.467; 1.0,1.0">
                                          <p:stCondLst>
                                            <p:cond delay="0"/>
                                          </p:stCondLst>
                                        </p:cTn>
                                        <p:tgtEl>
                                          <p:spTgt spid="11"/>
                                        </p:tgtEl>
                                        <p:attrNameLst>
                                          <p:attrName>ppt_y</p:attrName>
                                        </p:attrNameLst>
                                      </p:cBhvr>
                                      <p:tavLst>
                                        <p:tav tm="0" fmla="#ppt_y-sin(pi*$)/3">
                                          <p:val>
                                            <p:fltVal val="0.500000"/>
                                          </p:val>
                                        </p:tav>
                                        <p:tav tm="100000">
                                          <p:val>
                                            <p:fltVal val="1.000000"/>
                                          </p:val>
                                        </p:tav>
                                      </p:tavLst>
                                    </p:anim>
                                    <p:anim calcmode="lin" valueType="num">
                                      <p:cBhvr>
                                        <p:cTn id="91" dur="166" tmFilter="0, 0; 0.125,0.2665; 0.25,0.4; 0.375,0.465; 0.5,0.5;  0.625,0.535; 0.75,0.6; 0.875,0.7335; 1,1">
                                          <p:stCondLst>
                                            <p:cond delay="166"/>
                                          </p:stCondLst>
                                        </p:cTn>
                                        <p:tgtEl>
                                          <p:spTgt spid="11"/>
                                        </p:tgtEl>
                                        <p:attrNameLst>
                                          <p:attrName>ppt_y</p:attrName>
                                        </p:attrNameLst>
                                      </p:cBhvr>
                                      <p:tavLst>
                                        <p:tav tm="0" fmla="#ppt_y-sin(pi*$)/9">
                                          <p:val>
                                            <p:fltVal val="0.000000"/>
                                          </p:val>
                                        </p:tav>
                                        <p:tav tm="100000">
                                          <p:val>
                                            <p:fltVal val="1.000000"/>
                                          </p:val>
                                        </p:tav>
                                      </p:tavLst>
                                    </p:anim>
                                    <p:anim calcmode="lin" valueType="num">
                                      <p:cBhvr>
                                        <p:cTn id="92" dur="83" tmFilter="0, 0; 0.125,0.2665; 0.25,0.4; 0.375,0.465; 0.5,0.5;  0.625,0.535; 0.75,0.6; 0.875,0.7335; 1,1">
                                          <p:stCondLst>
                                            <p:cond delay="332"/>
                                          </p:stCondLst>
                                        </p:cTn>
                                        <p:tgtEl>
                                          <p:spTgt spid="11"/>
                                        </p:tgtEl>
                                        <p:attrNameLst>
                                          <p:attrName>ppt_y</p:attrName>
                                        </p:attrNameLst>
                                      </p:cBhvr>
                                      <p:tavLst>
                                        <p:tav tm="0" fmla="#ppt_y-sin(pi*$)/27">
                                          <p:val>
                                            <p:fltVal val="0.000000"/>
                                          </p:val>
                                        </p:tav>
                                        <p:tav tm="100000">
                                          <p:val>
                                            <p:fltVal val="1.000000"/>
                                          </p:val>
                                        </p:tav>
                                      </p:tavLst>
                                    </p:anim>
                                    <p:anim calcmode="lin" valueType="num">
                                      <p:cBhvr>
                                        <p:cTn id="93" dur="41" tmFilter="0, 0; 0.125,0.2665; 0.25,0.4; 0.375,0.465; 0.5,0.5;  0.625,0.535; 0.75,0.6; 0.875,0.7335; 1,1">
                                          <p:stCondLst>
                                            <p:cond delay="415"/>
                                          </p:stCondLst>
                                        </p:cTn>
                                        <p:tgtEl>
                                          <p:spTgt spid="11"/>
                                        </p:tgtEl>
                                        <p:attrNameLst>
                                          <p:attrName>ppt_y</p:attrName>
                                        </p:attrNameLst>
                                      </p:cBhvr>
                                      <p:tavLst>
                                        <p:tav tm="0" fmla="#ppt_y-sin(pi*$)/81">
                                          <p:val>
                                            <p:fltVal val="0.000000"/>
                                          </p:val>
                                        </p:tav>
                                        <p:tav tm="100000">
                                          <p:val>
                                            <p:fltVal val="1.000000"/>
                                          </p:val>
                                        </p:tav>
                                      </p:tavLst>
                                    </p:anim>
                                    <p:animScale>
                                      <p:cBhvr>
                                        <p:cTn id="94" dur="7">
                                          <p:stCondLst>
                                            <p:cond delay="162"/>
                                          </p:stCondLst>
                                        </p:cTn>
                                        <p:tgtEl>
                                          <p:spTgt spid="11"/>
                                        </p:tgtEl>
                                      </p:cBhvr>
                                      <p:to x="100000" y="60000"/>
                                    </p:animScale>
                                    <p:animScale>
                                      <p:cBhvr>
                                        <p:cTn id="95" dur="41" decel="50000">
                                          <p:stCondLst>
                                            <p:cond delay="169"/>
                                          </p:stCondLst>
                                        </p:cTn>
                                        <p:tgtEl>
                                          <p:spTgt spid="11"/>
                                        </p:tgtEl>
                                      </p:cBhvr>
                                      <p:to x="100000" y="100000"/>
                                    </p:animScale>
                                    <p:animScale>
                                      <p:cBhvr>
                                        <p:cTn id="96" dur="7">
                                          <p:stCondLst>
                                            <p:cond delay="329"/>
                                          </p:stCondLst>
                                        </p:cTn>
                                        <p:tgtEl>
                                          <p:spTgt spid="11"/>
                                        </p:tgtEl>
                                      </p:cBhvr>
                                      <p:to x="100000" y="80000"/>
                                    </p:animScale>
                                    <p:animScale>
                                      <p:cBhvr>
                                        <p:cTn id="97" dur="41" decel="50000">
                                          <p:stCondLst>
                                            <p:cond delay="336"/>
                                          </p:stCondLst>
                                        </p:cTn>
                                        <p:tgtEl>
                                          <p:spTgt spid="11"/>
                                        </p:tgtEl>
                                      </p:cBhvr>
                                      <p:to x="100000" y="100000"/>
                                    </p:animScale>
                                    <p:animScale>
                                      <p:cBhvr>
                                        <p:cTn id="98" dur="7">
                                          <p:stCondLst>
                                            <p:cond delay="411"/>
                                          </p:stCondLst>
                                        </p:cTn>
                                        <p:tgtEl>
                                          <p:spTgt spid="11"/>
                                        </p:tgtEl>
                                      </p:cBhvr>
                                      <p:to x="100000" y="90000"/>
                                    </p:animScale>
                                    <p:animScale>
                                      <p:cBhvr>
                                        <p:cTn id="99" dur="41" decel="50000">
                                          <p:stCondLst>
                                            <p:cond delay="418"/>
                                          </p:stCondLst>
                                        </p:cTn>
                                        <p:tgtEl>
                                          <p:spTgt spid="11"/>
                                        </p:tgtEl>
                                      </p:cBhvr>
                                      <p:to x="100000" y="100000"/>
                                    </p:animScale>
                                    <p:animScale>
                                      <p:cBhvr>
                                        <p:cTn id="100" dur="7">
                                          <p:stCondLst>
                                            <p:cond delay="453"/>
                                          </p:stCondLst>
                                        </p:cTn>
                                        <p:tgtEl>
                                          <p:spTgt spid="11"/>
                                        </p:tgtEl>
                                      </p:cBhvr>
                                      <p:to x="100000" y="95000"/>
                                    </p:animScale>
                                    <p:animScale>
                                      <p:cBhvr>
                                        <p:cTn id="101" dur="41" decel="50000">
                                          <p:stCondLst>
                                            <p:cond delay="459"/>
                                          </p:stCondLst>
                                        </p:cTn>
                                        <p:tgtEl>
                                          <p:spTgt spid="11"/>
                                        </p:tgtEl>
                                      </p:cBhvr>
                                      <p:to x="100000" y="100000"/>
                                    </p:animScale>
                                  </p:childTnLst>
                                </p:cTn>
                              </p:par>
                            </p:childTnLst>
                          </p:cTn>
                        </p:par>
                      </p:childTnLst>
                    </p:cTn>
                  </p:par>
                  <p:par>
                    <p:cTn id="102" fill="hold">
                      <p:stCondLst>
                        <p:cond delay="indefinite"/>
                      </p:stCondLst>
                      <p:childTnLst>
                        <p:par>
                          <p:cTn id="103" fill="hold">
                            <p:stCondLst>
                              <p:cond delay="0"/>
                            </p:stCondLst>
                            <p:childTnLst>
                              <p:par>
                                <p:cTn id="104" presetID="41" presetClass="entr" presetSubtype="0" fill="hold" grpId="0" nodeType="clickEffect">
                                  <p:stCondLst>
                                    <p:cond delay="0"/>
                                  </p:stCondLst>
                                  <p:iterate type="lt">
                                    <p:tmPct val="10000"/>
                                  </p:iterate>
                                  <p:childTnLst>
                                    <p:set>
                                      <p:cBhvr>
                                        <p:cTn id="105" dur="1" fill="hold">
                                          <p:stCondLst>
                                            <p:cond delay="0"/>
                                          </p:stCondLst>
                                        </p:cTn>
                                        <p:tgtEl>
                                          <p:spTgt spid="19"/>
                                        </p:tgtEl>
                                        <p:attrNameLst>
                                          <p:attrName>style.visibility</p:attrName>
                                        </p:attrNameLst>
                                      </p:cBhvr>
                                      <p:to>
                                        <p:strVal val="visible"/>
                                      </p:to>
                                    </p:set>
                                    <p:anim calcmode="lin" valueType="num">
                                      <p:cBhvr>
                                        <p:cTn id="10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19"/>
                                        </p:tgtEl>
                                        <p:attrNameLst>
                                          <p:attrName>ppt_y</p:attrName>
                                        </p:attrNameLst>
                                      </p:cBhvr>
                                      <p:tavLst>
                                        <p:tav tm="0">
                                          <p:val>
                                            <p:strVal val="#ppt_y"/>
                                          </p:val>
                                        </p:tav>
                                        <p:tav tm="100000">
                                          <p:val>
                                            <p:strVal val="#ppt_y"/>
                                          </p:val>
                                        </p:tav>
                                      </p:tavLst>
                                    </p:anim>
                                    <p:anim calcmode="lin" valueType="num">
                                      <p:cBhvr>
                                        <p:cTn id="10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tmFilter="0,0; .5, 1; 1, 1"/>
                                        <p:tgtEl>
                                          <p:spTgt spid="19"/>
                                        </p:tgtEl>
                                      </p:cBhvr>
                                    </p:animEffect>
                                  </p:childTnLst>
                                </p:cTn>
                              </p:par>
                            </p:childTnLst>
                          </p:cTn>
                        </p:par>
                      </p:childTnLst>
                    </p:cTn>
                  </p:par>
                  <p:par>
                    <p:cTn id="111" fill="hold">
                      <p:stCondLst>
                        <p:cond delay="indefinite"/>
                      </p:stCondLst>
                      <p:childTnLst>
                        <p:par>
                          <p:cTn id="112" fill="hold">
                            <p:stCondLst>
                              <p:cond delay="0"/>
                            </p:stCondLst>
                            <p:childTnLst>
                              <p:par>
                                <p:cTn id="113" presetID="41" presetClass="entr" presetSubtype="0" fill="hold" grpId="0" nodeType="clickEffect">
                                  <p:stCondLst>
                                    <p:cond delay="0"/>
                                  </p:stCondLst>
                                  <p:iterate type="lt">
                                    <p:tmPct val="10000"/>
                                  </p:iterate>
                                  <p:childTnLst>
                                    <p:set>
                                      <p:cBhvr>
                                        <p:cTn id="114" dur="1" fill="hold">
                                          <p:stCondLst>
                                            <p:cond delay="0"/>
                                          </p:stCondLst>
                                        </p:cTn>
                                        <p:tgtEl>
                                          <p:spTgt spid="20"/>
                                        </p:tgtEl>
                                        <p:attrNameLst>
                                          <p:attrName>style.visibility</p:attrName>
                                        </p:attrNameLst>
                                      </p:cBhvr>
                                      <p:to>
                                        <p:strVal val="visible"/>
                                      </p:to>
                                    </p:set>
                                    <p:anim calcmode="lin" valueType="num">
                                      <p:cBhvr>
                                        <p:cTn id="11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20"/>
                                        </p:tgtEl>
                                        <p:attrNameLst>
                                          <p:attrName>ppt_y</p:attrName>
                                        </p:attrNameLst>
                                      </p:cBhvr>
                                      <p:tavLst>
                                        <p:tav tm="0">
                                          <p:val>
                                            <p:strVal val="#ppt_y"/>
                                          </p:val>
                                        </p:tav>
                                        <p:tav tm="100000">
                                          <p:val>
                                            <p:strVal val="#ppt_y"/>
                                          </p:val>
                                        </p:tav>
                                      </p:tavLst>
                                    </p:anim>
                                    <p:anim calcmode="lin" valueType="num">
                                      <p:cBhvr>
                                        <p:cTn id="11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20"/>
                                        </p:tgtEl>
                                      </p:cBhvr>
                                    </p:animEffect>
                                  </p:childTnLst>
                                </p:cTn>
                              </p:par>
                            </p:childTnLst>
                          </p:cTn>
                        </p:par>
                      </p:childTnLst>
                    </p:cTn>
                  </p:par>
                  <p:par>
                    <p:cTn id="120" fill="hold">
                      <p:stCondLst>
                        <p:cond delay="indefinite"/>
                      </p:stCondLst>
                      <p:childTnLst>
                        <p:par>
                          <p:cTn id="121" fill="hold">
                            <p:stCondLst>
                              <p:cond delay="0"/>
                            </p:stCondLst>
                            <p:childTnLst>
                              <p:par>
                                <p:cTn id="122" presetID="41" presetClass="entr" presetSubtype="0" fill="hold" grpId="0" nodeType="clickEffect">
                                  <p:stCondLst>
                                    <p:cond delay="0"/>
                                  </p:stCondLst>
                                  <p:iterate type="lt">
                                    <p:tmPct val="10000"/>
                                  </p:iterate>
                                  <p:childTnLst>
                                    <p:set>
                                      <p:cBhvr>
                                        <p:cTn id="123" dur="1" fill="hold">
                                          <p:stCondLst>
                                            <p:cond delay="0"/>
                                          </p:stCondLst>
                                        </p:cTn>
                                        <p:tgtEl>
                                          <p:spTgt spid="10"/>
                                        </p:tgtEl>
                                        <p:attrNameLst>
                                          <p:attrName>style.visibility</p:attrName>
                                        </p:attrNameLst>
                                      </p:cBhvr>
                                      <p:to>
                                        <p:strVal val="visible"/>
                                      </p:to>
                                    </p:set>
                                    <p:anim calcmode="lin" valueType="num">
                                      <p:cBhvr>
                                        <p:cTn id="1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10"/>
                                        </p:tgtEl>
                                        <p:attrNameLst>
                                          <p:attrName>ppt_y</p:attrName>
                                        </p:attrNameLst>
                                      </p:cBhvr>
                                      <p:tavLst>
                                        <p:tav tm="0">
                                          <p:val>
                                            <p:strVal val="#ppt_y"/>
                                          </p:val>
                                        </p:tav>
                                        <p:tav tm="100000">
                                          <p:val>
                                            <p:strVal val="#ppt_y"/>
                                          </p:val>
                                        </p:tav>
                                      </p:tavLst>
                                    </p:anim>
                                    <p:anim calcmode="lin" valueType="num">
                                      <p:cBhvr>
                                        <p:cTn id="1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10"/>
                                        </p:tgtEl>
                                      </p:cBhvr>
                                    </p:animEffect>
                                  </p:childTnLst>
                                </p:cTn>
                              </p:par>
                            </p:childTnLst>
                          </p:cTn>
                        </p:par>
                      </p:childTnLst>
                    </p:cTn>
                  </p:par>
                  <p:par>
                    <p:cTn id="129" fill="hold">
                      <p:stCondLst>
                        <p:cond delay="indefinite"/>
                      </p:stCondLst>
                      <p:childTnLst>
                        <p:par>
                          <p:cTn id="130" fill="hold">
                            <p:stCondLst>
                              <p:cond delay="0"/>
                            </p:stCondLst>
                            <p:childTnLst>
                              <p:par>
                                <p:cTn id="131" presetID="41" presetClass="entr" presetSubtype="0" fill="hold" grpId="0" nodeType="clickEffect">
                                  <p:stCondLst>
                                    <p:cond delay="0"/>
                                  </p:stCondLst>
                                  <p:iterate type="lt">
                                    <p:tmPct val="10000"/>
                                  </p:iterate>
                                  <p:childTnLst>
                                    <p:set>
                                      <p:cBhvr>
                                        <p:cTn id="132" dur="1" fill="hold">
                                          <p:stCondLst>
                                            <p:cond delay="0"/>
                                          </p:stCondLst>
                                        </p:cTn>
                                        <p:tgtEl>
                                          <p:spTgt spid="21"/>
                                        </p:tgtEl>
                                        <p:attrNameLst>
                                          <p:attrName>style.visibility</p:attrName>
                                        </p:attrNameLst>
                                      </p:cBhvr>
                                      <p:to>
                                        <p:strVal val="visible"/>
                                      </p:to>
                                    </p:set>
                                    <p:anim calcmode="lin" valueType="num">
                                      <p:cBhvr>
                                        <p:cTn id="13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34" dur="500" fill="hold"/>
                                        <p:tgtEl>
                                          <p:spTgt spid="21"/>
                                        </p:tgtEl>
                                        <p:attrNameLst>
                                          <p:attrName>ppt_y</p:attrName>
                                        </p:attrNameLst>
                                      </p:cBhvr>
                                      <p:tavLst>
                                        <p:tav tm="0">
                                          <p:val>
                                            <p:strVal val="#ppt_y"/>
                                          </p:val>
                                        </p:tav>
                                        <p:tav tm="100000">
                                          <p:val>
                                            <p:strVal val="#ppt_y"/>
                                          </p:val>
                                        </p:tav>
                                      </p:tavLst>
                                    </p:anim>
                                    <p:anim calcmode="lin" valueType="num">
                                      <p:cBhvr>
                                        <p:cTn id="13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3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37"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9" grpId="0"/>
      <p:bldP spid="10" grpId="0"/>
      <p:bldP spid="14" grpId="0"/>
      <p:bldP spid="13" grpId="0"/>
      <p:bldP spid="11"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nvSpPr>
        <p:spPr>
          <a:xfrm>
            <a:off x="479425" y="407670"/>
            <a:ext cx="2961640" cy="87820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a:solidFill>
                  <a:srgbClr val="FF0000"/>
                </a:solidFill>
                <a:latin typeface="Arial" panose="020B0604020202020204" pitchFamily="34" charset="0"/>
                <a:ea typeface="宋体" panose="02010600030101010101" pitchFamily="2" charset="-122"/>
                <a:sym typeface="+mn-ea"/>
              </a:rPr>
              <a:t>词语</a:t>
            </a:r>
            <a:r>
              <a:rPr lang="zh-CN" altLang="en-US" sz="4400" b="1">
                <a:solidFill>
                  <a:srgbClr val="FF0000"/>
                </a:solidFill>
                <a:latin typeface="Arial" panose="020B0604020202020204" pitchFamily="34" charset="0"/>
                <a:ea typeface="宋体" panose="02010600030101010101" pitchFamily="2" charset="-122"/>
                <a:sym typeface="+mn-ea"/>
              </a:rPr>
              <a:t>解释</a:t>
            </a:r>
            <a:endParaRPr lang="zh-CN" altLang="en-US" sz="4400" b="1" dirty="0">
              <a:solidFill>
                <a:schemeClr val="bg1"/>
              </a:solidFill>
              <a:latin typeface="Arial" panose="020B0604020202020204" pitchFamily="34" charset="0"/>
              <a:ea typeface="宋体" panose="02010600030101010101" pitchFamily="2" charset="-122"/>
              <a:sym typeface="+mn-ea"/>
            </a:endParaRPr>
          </a:p>
        </p:txBody>
      </p:sp>
      <p:grpSp>
        <p:nvGrpSpPr>
          <p:cNvPr id="6" name="Group 4"/>
          <p:cNvGrpSpPr>
            <a:grpSpLocks noChangeAspect="1"/>
          </p:cNvGrpSpPr>
          <p:nvPr/>
        </p:nvGrpSpPr>
        <p:grpSpPr bwMode="auto">
          <a:xfrm>
            <a:off x="8988425" y="2523490"/>
            <a:ext cx="3046095" cy="4336415"/>
            <a:chOff x="316" y="897"/>
            <a:chExt cx="1835" cy="2370"/>
          </a:xfrm>
        </p:grpSpPr>
        <p:grpSp>
          <p:nvGrpSpPr>
            <p:cNvPr id="7" name="Group 205"/>
            <p:cNvGrpSpPr/>
            <p:nvPr/>
          </p:nvGrpSpPr>
          <p:grpSpPr bwMode="auto">
            <a:xfrm>
              <a:off x="618" y="1602"/>
              <a:ext cx="504" cy="430"/>
              <a:chOff x="618" y="1602"/>
              <a:chExt cx="504" cy="430"/>
            </a:xfrm>
          </p:grpSpPr>
          <p:sp>
            <p:nvSpPr>
              <p:cNvPr id="1510" name="Freeform 5"/>
              <p:cNvSpPr/>
              <p:nvPr/>
            </p:nvSpPr>
            <p:spPr bwMode="auto">
              <a:xfrm>
                <a:off x="1108" y="2007"/>
                <a:ext cx="11" cy="9"/>
              </a:xfrm>
              <a:custGeom>
                <a:avLst/>
                <a:gdLst>
                  <a:gd name="T0" fmla="*/ 11 w 11"/>
                  <a:gd name="T1" fmla="*/ 9 h 9"/>
                  <a:gd name="T2" fmla="*/ 3 w 11"/>
                  <a:gd name="T3" fmla="*/ 0 h 9"/>
                  <a:gd name="T4" fmla="*/ 0 w 11"/>
                  <a:gd name="T5" fmla="*/ 0 h 9"/>
                  <a:gd name="T6" fmla="*/ 11 w 11"/>
                  <a:gd name="T7" fmla="*/ 9 h 9"/>
                </a:gdLst>
                <a:ahLst/>
                <a:cxnLst>
                  <a:cxn ang="0">
                    <a:pos x="T0" y="T1"/>
                  </a:cxn>
                  <a:cxn ang="0">
                    <a:pos x="T2" y="T3"/>
                  </a:cxn>
                  <a:cxn ang="0">
                    <a:pos x="T4" y="T5"/>
                  </a:cxn>
                  <a:cxn ang="0">
                    <a:pos x="T6" y="T7"/>
                  </a:cxn>
                </a:cxnLst>
                <a:rect l="0" t="0" r="r" b="b"/>
                <a:pathLst>
                  <a:path w="11" h="9">
                    <a:moveTo>
                      <a:pt x="11" y="9"/>
                    </a:moveTo>
                    <a:lnTo>
                      <a:pt x="3" y="0"/>
                    </a:lnTo>
                    <a:lnTo>
                      <a:pt x="0" y="0"/>
                    </a:lnTo>
                    <a:lnTo>
                      <a:pt x="11" y="9"/>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1" name="Freeform 6"/>
              <p:cNvSpPr/>
              <p:nvPr/>
            </p:nvSpPr>
            <p:spPr bwMode="auto">
              <a:xfrm>
                <a:off x="1067" y="1964"/>
                <a:ext cx="44" cy="43"/>
              </a:xfrm>
              <a:custGeom>
                <a:avLst/>
                <a:gdLst>
                  <a:gd name="T0" fmla="*/ 8 w 16"/>
                  <a:gd name="T1" fmla="*/ 4 h 16"/>
                  <a:gd name="T2" fmla="*/ 2 w 16"/>
                  <a:gd name="T3" fmla="*/ 0 h 16"/>
                  <a:gd name="T4" fmla="*/ 6 w 16"/>
                  <a:gd name="T5" fmla="*/ 10 h 16"/>
                  <a:gd name="T6" fmla="*/ 16 w 16"/>
                  <a:gd name="T7" fmla="*/ 14 h 16"/>
                  <a:gd name="T8" fmla="*/ 8 w 16"/>
                  <a:gd name="T9" fmla="*/ 9 h 16"/>
                  <a:gd name="T10" fmla="*/ 15 w 16"/>
                  <a:gd name="T11" fmla="*/ 12 h 16"/>
                  <a:gd name="T12" fmla="*/ 6 w 16"/>
                  <a:gd name="T13" fmla="*/ 5 h 16"/>
                  <a:gd name="T14" fmla="*/ 8 w 16"/>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8" y="4"/>
                    </a:moveTo>
                    <a:cubicBezTo>
                      <a:pt x="2" y="0"/>
                      <a:pt x="2" y="0"/>
                      <a:pt x="2" y="0"/>
                    </a:cubicBezTo>
                    <a:cubicBezTo>
                      <a:pt x="3" y="5"/>
                      <a:pt x="0" y="1"/>
                      <a:pt x="6" y="10"/>
                    </a:cubicBezTo>
                    <a:cubicBezTo>
                      <a:pt x="9" y="12"/>
                      <a:pt x="16" y="16"/>
                      <a:pt x="16" y="14"/>
                    </a:cubicBezTo>
                    <a:cubicBezTo>
                      <a:pt x="14" y="13"/>
                      <a:pt x="10" y="12"/>
                      <a:pt x="8" y="9"/>
                    </a:cubicBezTo>
                    <a:cubicBezTo>
                      <a:pt x="9" y="9"/>
                      <a:pt x="13" y="12"/>
                      <a:pt x="15" y="12"/>
                    </a:cubicBezTo>
                    <a:cubicBezTo>
                      <a:pt x="11" y="7"/>
                      <a:pt x="11" y="10"/>
                      <a:pt x="6" y="5"/>
                    </a:cubicBezTo>
                    <a:lnTo>
                      <a:pt x="8" y="4"/>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2" name="Freeform 7"/>
              <p:cNvSpPr/>
              <p:nvPr/>
            </p:nvSpPr>
            <p:spPr bwMode="auto">
              <a:xfrm>
                <a:off x="1062" y="1964"/>
                <a:ext cx="11" cy="5"/>
              </a:xfrm>
              <a:custGeom>
                <a:avLst/>
                <a:gdLst>
                  <a:gd name="T0" fmla="*/ 2 w 4"/>
                  <a:gd name="T1" fmla="*/ 2 h 2"/>
                  <a:gd name="T2" fmla="*/ 4 w 4"/>
                  <a:gd name="T3" fmla="*/ 1 h 2"/>
                  <a:gd name="T4" fmla="*/ 2 w 4"/>
                  <a:gd name="T5" fmla="*/ 2 h 2"/>
                </a:gdLst>
                <a:ahLst/>
                <a:cxnLst>
                  <a:cxn ang="0">
                    <a:pos x="T0" y="T1"/>
                  </a:cxn>
                  <a:cxn ang="0">
                    <a:pos x="T2" y="T3"/>
                  </a:cxn>
                  <a:cxn ang="0">
                    <a:pos x="T4" y="T5"/>
                  </a:cxn>
                </a:cxnLst>
                <a:rect l="0" t="0" r="r" b="b"/>
                <a:pathLst>
                  <a:path w="4" h="2">
                    <a:moveTo>
                      <a:pt x="2" y="2"/>
                    </a:moveTo>
                    <a:cubicBezTo>
                      <a:pt x="2" y="2"/>
                      <a:pt x="3" y="2"/>
                      <a:pt x="4" y="1"/>
                    </a:cubicBezTo>
                    <a:cubicBezTo>
                      <a:pt x="3" y="1"/>
                      <a:pt x="0" y="0"/>
                      <a:pt x="2" y="2"/>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3" name="Freeform 8"/>
              <p:cNvSpPr/>
              <p:nvPr/>
            </p:nvSpPr>
            <p:spPr bwMode="auto">
              <a:xfrm>
                <a:off x="1045" y="1953"/>
                <a:ext cx="14" cy="8"/>
              </a:xfrm>
              <a:custGeom>
                <a:avLst/>
                <a:gdLst>
                  <a:gd name="T0" fmla="*/ 4 w 5"/>
                  <a:gd name="T1" fmla="*/ 3 h 3"/>
                  <a:gd name="T2" fmla="*/ 5 w 5"/>
                  <a:gd name="T3" fmla="*/ 2 h 3"/>
                  <a:gd name="T4" fmla="*/ 0 w 5"/>
                  <a:gd name="T5" fmla="*/ 0 h 3"/>
                  <a:gd name="T6" fmla="*/ 4 w 5"/>
                  <a:gd name="T7" fmla="*/ 3 h 3"/>
                </a:gdLst>
                <a:ahLst/>
                <a:cxnLst>
                  <a:cxn ang="0">
                    <a:pos x="T0" y="T1"/>
                  </a:cxn>
                  <a:cxn ang="0">
                    <a:pos x="T2" y="T3"/>
                  </a:cxn>
                  <a:cxn ang="0">
                    <a:pos x="T4" y="T5"/>
                  </a:cxn>
                  <a:cxn ang="0">
                    <a:pos x="T6" y="T7"/>
                  </a:cxn>
                </a:cxnLst>
                <a:rect l="0" t="0" r="r" b="b"/>
                <a:pathLst>
                  <a:path w="5" h="3">
                    <a:moveTo>
                      <a:pt x="4" y="3"/>
                    </a:moveTo>
                    <a:cubicBezTo>
                      <a:pt x="1" y="0"/>
                      <a:pt x="5" y="2"/>
                      <a:pt x="5" y="2"/>
                    </a:cubicBezTo>
                    <a:cubicBezTo>
                      <a:pt x="0" y="0"/>
                      <a:pt x="0" y="0"/>
                      <a:pt x="0" y="0"/>
                    </a:cubicBezTo>
                    <a:lnTo>
                      <a:pt x="4" y="3"/>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4" name="Freeform 9"/>
              <p:cNvSpPr/>
              <p:nvPr/>
            </p:nvSpPr>
            <p:spPr bwMode="auto">
              <a:xfrm>
                <a:off x="1018" y="1928"/>
                <a:ext cx="6"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0"/>
                      <a:pt x="0" y="0"/>
                      <a:pt x="0" y="0"/>
                    </a:cubicBezTo>
                    <a:cubicBezTo>
                      <a:pt x="0" y="0"/>
                      <a:pt x="1" y="0"/>
                      <a:pt x="2" y="1"/>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5" name="Freeform 10"/>
              <p:cNvSpPr/>
              <p:nvPr/>
            </p:nvSpPr>
            <p:spPr bwMode="auto">
              <a:xfrm>
                <a:off x="1005" y="1915"/>
                <a:ext cx="38" cy="27"/>
              </a:xfrm>
              <a:custGeom>
                <a:avLst/>
                <a:gdLst>
                  <a:gd name="T0" fmla="*/ 0 w 14"/>
                  <a:gd name="T1" fmla="*/ 0 h 10"/>
                  <a:gd name="T2" fmla="*/ 5 w 14"/>
                  <a:gd name="T3" fmla="*/ 5 h 10"/>
                  <a:gd name="T4" fmla="*/ 5 w 14"/>
                  <a:gd name="T5" fmla="*/ 4 h 10"/>
                  <a:gd name="T6" fmla="*/ 9 w 14"/>
                  <a:gd name="T7" fmla="*/ 5 h 10"/>
                  <a:gd name="T8" fmla="*/ 14 w 14"/>
                  <a:gd name="T9" fmla="*/ 10 h 10"/>
                  <a:gd name="T10" fmla="*/ 11 w 14"/>
                  <a:gd name="T11" fmla="*/ 6 h 10"/>
                  <a:gd name="T12" fmla="*/ 0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0" y="0"/>
                    </a:moveTo>
                    <a:cubicBezTo>
                      <a:pt x="1" y="2"/>
                      <a:pt x="3" y="3"/>
                      <a:pt x="5" y="5"/>
                    </a:cubicBezTo>
                    <a:cubicBezTo>
                      <a:pt x="5" y="4"/>
                      <a:pt x="5" y="4"/>
                      <a:pt x="5" y="4"/>
                    </a:cubicBezTo>
                    <a:cubicBezTo>
                      <a:pt x="4" y="2"/>
                      <a:pt x="6" y="2"/>
                      <a:pt x="9" y="5"/>
                    </a:cubicBezTo>
                    <a:cubicBezTo>
                      <a:pt x="12" y="8"/>
                      <a:pt x="11" y="9"/>
                      <a:pt x="14" y="10"/>
                    </a:cubicBezTo>
                    <a:cubicBezTo>
                      <a:pt x="11" y="6"/>
                      <a:pt x="11" y="6"/>
                      <a:pt x="11" y="6"/>
                    </a:cubicBezTo>
                    <a:cubicBezTo>
                      <a:pt x="7" y="2"/>
                      <a:pt x="2" y="1"/>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6" name="Freeform 11"/>
              <p:cNvSpPr/>
              <p:nvPr/>
            </p:nvSpPr>
            <p:spPr bwMode="auto">
              <a:xfrm>
                <a:off x="1024" y="1931"/>
                <a:ext cx="2"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7" name="Freeform 12"/>
              <p:cNvSpPr/>
              <p:nvPr/>
            </p:nvSpPr>
            <p:spPr bwMode="auto">
              <a:xfrm>
                <a:off x="1040" y="1948"/>
                <a:ext cx="5" cy="2"/>
              </a:xfrm>
              <a:custGeom>
                <a:avLst/>
                <a:gdLst>
                  <a:gd name="T0" fmla="*/ 0 w 5"/>
                  <a:gd name="T1" fmla="*/ 0 h 2"/>
                  <a:gd name="T2" fmla="*/ 5 w 5"/>
                  <a:gd name="T3" fmla="*/ 2 h 2"/>
                  <a:gd name="T4" fmla="*/ 5 w 5"/>
                  <a:gd name="T5" fmla="*/ 0 h 2"/>
                  <a:gd name="T6" fmla="*/ 0 w 5"/>
                  <a:gd name="T7" fmla="*/ 0 h 2"/>
                </a:gdLst>
                <a:ahLst/>
                <a:cxnLst>
                  <a:cxn ang="0">
                    <a:pos x="T0" y="T1"/>
                  </a:cxn>
                  <a:cxn ang="0">
                    <a:pos x="T2" y="T3"/>
                  </a:cxn>
                  <a:cxn ang="0">
                    <a:pos x="T4" y="T5"/>
                  </a:cxn>
                  <a:cxn ang="0">
                    <a:pos x="T6" y="T7"/>
                  </a:cxn>
                </a:cxnLst>
                <a:rect l="0" t="0" r="r" b="b"/>
                <a:pathLst>
                  <a:path w="5" h="2">
                    <a:moveTo>
                      <a:pt x="0" y="0"/>
                    </a:moveTo>
                    <a:lnTo>
                      <a:pt x="5" y="2"/>
                    </a:lnTo>
                    <a:lnTo>
                      <a:pt x="5" y="0"/>
                    </a:lnTo>
                    <a:lnTo>
                      <a:pt x="0" y="0"/>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8" name="Freeform 13"/>
              <p:cNvSpPr/>
              <p:nvPr/>
            </p:nvSpPr>
            <p:spPr bwMode="auto">
              <a:xfrm>
                <a:off x="969" y="1874"/>
                <a:ext cx="33" cy="35"/>
              </a:xfrm>
              <a:custGeom>
                <a:avLst/>
                <a:gdLst>
                  <a:gd name="T0" fmla="*/ 2 w 12"/>
                  <a:gd name="T1" fmla="*/ 6 h 13"/>
                  <a:gd name="T2" fmla="*/ 12 w 12"/>
                  <a:gd name="T3" fmla="*/ 12 h 13"/>
                  <a:gd name="T4" fmla="*/ 7 w 12"/>
                  <a:gd name="T5" fmla="*/ 5 h 13"/>
                  <a:gd name="T6" fmla="*/ 2 w 12"/>
                  <a:gd name="T7" fmla="*/ 1 h 13"/>
                  <a:gd name="T8" fmla="*/ 2 w 12"/>
                  <a:gd name="T9" fmla="*/ 6 h 13"/>
                </a:gdLst>
                <a:ahLst/>
                <a:cxnLst>
                  <a:cxn ang="0">
                    <a:pos x="T0" y="T1"/>
                  </a:cxn>
                  <a:cxn ang="0">
                    <a:pos x="T2" y="T3"/>
                  </a:cxn>
                  <a:cxn ang="0">
                    <a:pos x="T4" y="T5"/>
                  </a:cxn>
                  <a:cxn ang="0">
                    <a:pos x="T6" y="T7"/>
                  </a:cxn>
                  <a:cxn ang="0">
                    <a:pos x="T8" y="T9"/>
                  </a:cxn>
                </a:cxnLst>
                <a:rect l="0" t="0" r="r" b="b"/>
                <a:pathLst>
                  <a:path w="12" h="13">
                    <a:moveTo>
                      <a:pt x="2" y="6"/>
                    </a:moveTo>
                    <a:cubicBezTo>
                      <a:pt x="4" y="5"/>
                      <a:pt x="10" y="13"/>
                      <a:pt x="12" y="12"/>
                    </a:cubicBezTo>
                    <a:cubicBezTo>
                      <a:pt x="7" y="9"/>
                      <a:pt x="5" y="5"/>
                      <a:pt x="7" y="5"/>
                    </a:cubicBezTo>
                    <a:cubicBezTo>
                      <a:pt x="2" y="1"/>
                      <a:pt x="2" y="1"/>
                      <a:pt x="2" y="1"/>
                    </a:cubicBezTo>
                    <a:cubicBezTo>
                      <a:pt x="0" y="0"/>
                      <a:pt x="0" y="3"/>
                      <a:pt x="2" y="6"/>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9" name="Freeform 14"/>
              <p:cNvSpPr/>
              <p:nvPr/>
            </p:nvSpPr>
            <p:spPr bwMode="auto">
              <a:xfrm>
                <a:off x="956" y="1858"/>
                <a:ext cx="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0" name="Freeform 15"/>
              <p:cNvSpPr/>
              <p:nvPr/>
            </p:nvSpPr>
            <p:spPr bwMode="auto">
              <a:xfrm>
                <a:off x="890" y="1809"/>
                <a:ext cx="71" cy="62"/>
              </a:xfrm>
              <a:custGeom>
                <a:avLst/>
                <a:gdLst>
                  <a:gd name="T0" fmla="*/ 0 w 26"/>
                  <a:gd name="T1" fmla="*/ 1 h 23"/>
                  <a:gd name="T2" fmla="*/ 12 w 26"/>
                  <a:gd name="T3" fmla="*/ 9 h 23"/>
                  <a:gd name="T4" fmla="*/ 8 w 26"/>
                  <a:gd name="T5" fmla="*/ 7 h 23"/>
                  <a:gd name="T6" fmla="*/ 18 w 26"/>
                  <a:gd name="T7" fmla="*/ 15 h 23"/>
                  <a:gd name="T8" fmla="*/ 12 w 26"/>
                  <a:gd name="T9" fmla="*/ 12 h 23"/>
                  <a:gd name="T10" fmla="*/ 22 w 26"/>
                  <a:gd name="T11" fmla="*/ 19 h 23"/>
                  <a:gd name="T12" fmla="*/ 26 w 26"/>
                  <a:gd name="T13" fmla="*/ 23 h 23"/>
                  <a:gd name="T14" fmla="*/ 26 w 26"/>
                  <a:gd name="T15" fmla="*/ 20 h 23"/>
                  <a:gd name="T16" fmla="*/ 21 w 26"/>
                  <a:gd name="T17" fmla="*/ 17 h 23"/>
                  <a:gd name="T18" fmla="*/ 24 w 26"/>
                  <a:gd name="T19" fmla="*/ 18 h 23"/>
                  <a:gd name="T20" fmla="*/ 11 w 26"/>
                  <a:gd name="T21" fmla="*/ 5 h 23"/>
                  <a:gd name="T22" fmla="*/ 0 w 26"/>
                  <a:gd name="T2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0" y="1"/>
                    </a:moveTo>
                    <a:cubicBezTo>
                      <a:pt x="12" y="9"/>
                      <a:pt x="12" y="9"/>
                      <a:pt x="12" y="9"/>
                    </a:cubicBezTo>
                    <a:cubicBezTo>
                      <a:pt x="10" y="8"/>
                      <a:pt x="10" y="9"/>
                      <a:pt x="8" y="7"/>
                    </a:cubicBezTo>
                    <a:cubicBezTo>
                      <a:pt x="12" y="12"/>
                      <a:pt x="14" y="11"/>
                      <a:pt x="18" y="15"/>
                    </a:cubicBezTo>
                    <a:cubicBezTo>
                      <a:pt x="18" y="17"/>
                      <a:pt x="10" y="9"/>
                      <a:pt x="12" y="12"/>
                    </a:cubicBezTo>
                    <a:cubicBezTo>
                      <a:pt x="14" y="14"/>
                      <a:pt x="19" y="18"/>
                      <a:pt x="22" y="19"/>
                    </a:cubicBezTo>
                    <a:cubicBezTo>
                      <a:pt x="26" y="23"/>
                      <a:pt x="26" y="23"/>
                      <a:pt x="26" y="23"/>
                    </a:cubicBezTo>
                    <a:cubicBezTo>
                      <a:pt x="26" y="20"/>
                      <a:pt x="26" y="20"/>
                      <a:pt x="26" y="20"/>
                    </a:cubicBezTo>
                    <a:cubicBezTo>
                      <a:pt x="24" y="18"/>
                      <a:pt x="21" y="19"/>
                      <a:pt x="21" y="17"/>
                    </a:cubicBezTo>
                    <a:cubicBezTo>
                      <a:pt x="21" y="15"/>
                      <a:pt x="23" y="17"/>
                      <a:pt x="24" y="18"/>
                    </a:cubicBezTo>
                    <a:cubicBezTo>
                      <a:pt x="21" y="16"/>
                      <a:pt x="17" y="10"/>
                      <a:pt x="11" y="5"/>
                    </a:cubicBezTo>
                    <a:cubicBezTo>
                      <a:pt x="5" y="0"/>
                      <a:pt x="4" y="3"/>
                      <a:pt x="0" y="1"/>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1" name="Freeform 16"/>
              <p:cNvSpPr/>
              <p:nvPr/>
            </p:nvSpPr>
            <p:spPr bwMode="auto">
              <a:xfrm>
                <a:off x="893" y="1801"/>
                <a:ext cx="0" cy="5"/>
              </a:xfrm>
              <a:custGeom>
                <a:avLst/>
                <a:gdLst>
                  <a:gd name="T0" fmla="*/ 5 h 5"/>
                  <a:gd name="T1" fmla="*/ 0 h 5"/>
                  <a:gd name="T2" fmla="*/ 5 h 5"/>
                  <a:gd name="T3" fmla="*/ 5 h 5"/>
                </a:gdLst>
                <a:ahLst/>
                <a:cxnLst>
                  <a:cxn ang="0">
                    <a:pos x="0" y="T0"/>
                  </a:cxn>
                  <a:cxn ang="0">
                    <a:pos x="0" y="T1"/>
                  </a:cxn>
                  <a:cxn ang="0">
                    <a:pos x="0" y="T2"/>
                  </a:cxn>
                  <a:cxn ang="0">
                    <a:pos x="0" y="T3"/>
                  </a:cxn>
                </a:cxnLst>
                <a:rect l="0" t="0" r="r" b="b"/>
                <a:pathLst>
                  <a:path h="5">
                    <a:moveTo>
                      <a:pt x="0" y="5"/>
                    </a:moveTo>
                    <a:lnTo>
                      <a:pt x="0" y="0"/>
                    </a:lnTo>
                    <a:lnTo>
                      <a:pt x="0" y="5"/>
                    </a:lnTo>
                    <a:lnTo>
                      <a:pt x="0" y="5"/>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2" name="Freeform 17"/>
              <p:cNvSpPr/>
              <p:nvPr/>
            </p:nvSpPr>
            <p:spPr bwMode="auto">
              <a:xfrm>
                <a:off x="808" y="1746"/>
                <a:ext cx="74" cy="52"/>
              </a:xfrm>
              <a:custGeom>
                <a:avLst/>
                <a:gdLst>
                  <a:gd name="T0" fmla="*/ 18 w 27"/>
                  <a:gd name="T1" fmla="*/ 13 h 19"/>
                  <a:gd name="T2" fmla="*/ 24 w 27"/>
                  <a:gd name="T3" fmla="*/ 17 h 19"/>
                  <a:gd name="T4" fmla="*/ 25 w 27"/>
                  <a:gd name="T5" fmla="*/ 19 h 19"/>
                  <a:gd name="T6" fmla="*/ 27 w 27"/>
                  <a:gd name="T7" fmla="*/ 19 h 19"/>
                  <a:gd name="T8" fmla="*/ 17 w 27"/>
                  <a:gd name="T9" fmla="*/ 10 h 19"/>
                  <a:gd name="T10" fmla="*/ 17 w 27"/>
                  <a:gd name="T11" fmla="*/ 5 h 19"/>
                  <a:gd name="T12" fmla="*/ 21 w 27"/>
                  <a:gd name="T13" fmla="*/ 11 h 19"/>
                  <a:gd name="T14" fmla="*/ 15 w 27"/>
                  <a:gd name="T15" fmla="*/ 3 h 19"/>
                  <a:gd name="T16" fmla="*/ 13 w 27"/>
                  <a:gd name="T17" fmla="*/ 2 h 19"/>
                  <a:gd name="T18" fmla="*/ 12 w 27"/>
                  <a:gd name="T19" fmla="*/ 1 h 19"/>
                  <a:gd name="T20" fmla="*/ 12 w 27"/>
                  <a:gd name="T21" fmla="*/ 1 h 19"/>
                  <a:gd name="T22" fmla="*/ 6 w 27"/>
                  <a:gd name="T23" fmla="*/ 9 h 19"/>
                  <a:gd name="T24" fmla="*/ 6 w 27"/>
                  <a:gd name="T25" fmla="*/ 9 h 19"/>
                  <a:gd name="T26" fmla="*/ 6 w 27"/>
                  <a:gd name="T27" fmla="*/ 9 h 19"/>
                  <a:gd name="T28" fmla="*/ 6 w 27"/>
                  <a:gd name="T29" fmla="*/ 9 h 19"/>
                  <a:gd name="T30" fmla="*/ 6 w 27"/>
                  <a:gd name="T31" fmla="*/ 9 h 19"/>
                  <a:gd name="T32" fmla="*/ 6 w 27"/>
                  <a:gd name="T33" fmla="*/ 9 h 19"/>
                  <a:gd name="T34" fmla="*/ 7 w 27"/>
                  <a:gd name="T35" fmla="*/ 9 h 19"/>
                  <a:gd name="T36" fmla="*/ 8 w 27"/>
                  <a:gd name="T37" fmla="*/ 10 h 19"/>
                  <a:gd name="T38" fmla="*/ 11 w 27"/>
                  <a:gd name="T39" fmla="*/ 11 h 19"/>
                  <a:gd name="T40" fmla="*/ 8 w 27"/>
                  <a:gd name="T41" fmla="*/ 9 h 19"/>
                  <a:gd name="T42" fmla="*/ 12 w 27"/>
                  <a:gd name="T43" fmla="*/ 11 h 19"/>
                  <a:gd name="T44" fmla="*/ 10 w 27"/>
                  <a:gd name="T45" fmla="*/ 4 h 19"/>
                  <a:gd name="T46" fmla="*/ 18 w 27"/>
                  <a:gd name="T47"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19">
                    <a:moveTo>
                      <a:pt x="18" y="13"/>
                    </a:moveTo>
                    <a:cubicBezTo>
                      <a:pt x="24" y="17"/>
                      <a:pt x="24" y="17"/>
                      <a:pt x="24" y="17"/>
                    </a:cubicBezTo>
                    <a:cubicBezTo>
                      <a:pt x="24" y="18"/>
                      <a:pt x="24" y="18"/>
                      <a:pt x="25" y="19"/>
                    </a:cubicBezTo>
                    <a:cubicBezTo>
                      <a:pt x="25" y="18"/>
                      <a:pt x="27" y="19"/>
                      <a:pt x="27" y="19"/>
                    </a:cubicBezTo>
                    <a:cubicBezTo>
                      <a:pt x="26" y="15"/>
                      <a:pt x="20" y="13"/>
                      <a:pt x="17" y="10"/>
                    </a:cubicBezTo>
                    <a:cubicBezTo>
                      <a:pt x="10" y="2"/>
                      <a:pt x="18" y="10"/>
                      <a:pt x="17" y="5"/>
                    </a:cubicBezTo>
                    <a:cubicBezTo>
                      <a:pt x="19" y="8"/>
                      <a:pt x="18" y="8"/>
                      <a:pt x="21" y="11"/>
                    </a:cubicBezTo>
                    <a:cubicBezTo>
                      <a:pt x="20" y="8"/>
                      <a:pt x="17" y="5"/>
                      <a:pt x="15" y="3"/>
                    </a:cubicBezTo>
                    <a:cubicBezTo>
                      <a:pt x="13" y="2"/>
                      <a:pt x="13" y="2"/>
                      <a:pt x="13" y="2"/>
                    </a:cubicBezTo>
                    <a:cubicBezTo>
                      <a:pt x="12" y="1"/>
                      <a:pt x="12" y="1"/>
                      <a:pt x="12" y="1"/>
                    </a:cubicBezTo>
                    <a:cubicBezTo>
                      <a:pt x="12" y="1"/>
                      <a:pt x="12" y="1"/>
                      <a:pt x="12" y="1"/>
                    </a:cubicBezTo>
                    <a:cubicBezTo>
                      <a:pt x="14" y="0"/>
                      <a:pt x="0" y="15"/>
                      <a:pt x="6" y="9"/>
                    </a:cubicBezTo>
                    <a:cubicBezTo>
                      <a:pt x="6" y="9"/>
                      <a:pt x="6" y="9"/>
                      <a:pt x="6" y="9"/>
                    </a:cubicBezTo>
                    <a:cubicBezTo>
                      <a:pt x="6" y="9"/>
                      <a:pt x="6" y="9"/>
                      <a:pt x="6" y="9"/>
                    </a:cubicBezTo>
                    <a:cubicBezTo>
                      <a:pt x="6" y="9"/>
                      <a:pt x="6" y="9"/>
                      <a:pt x="6" y="9"/>
                    </a:cubicBezTo>
                    <a:cubicBezTo>
                      <a:pt x="6" y="9"/>
                      <a:pt x="6" y="9"/>
                      <a:pt x="6" y="9"/>
                    </a:cubicBezTo>
                    <a:cubicBezTo>
                      <a:pt x="6" y="9"/>
                      <a:pt x="6" y="9"/>
                      <a:pt x="6" y="9"/>
                    </a:cubicBezTo>
                    <a:cubicBezTo>
                      <a:pt x="7" y="9"/>
                      <a:pt x="7" y="9"/>
                      <a:pt x="7" y="9"/>
                    </a:cubicBezTo>
                    <a:cubicBezTo>
                      <a:pt x="8" y="10"/>
                      <a:pt x="8" y="10"/>
                      <a:pt x="8" y="10"/>
                    </a:cubicBezTo>
                    <a:cubicBezTo>
                      <a:pt x="9" y="10"/>
                      <a:pt x="10" y="11"/>
                      <a:pt x="11" y="11"/>
                    </a:cubicBezTo>
                    <a:cubicBezTo>
                      <a:pt x="10" y="11"/>
                      <a:pt x="10" y="10"/>
                      <a:pt x="8" y="9"/>
                    </a:cubicBezTo>
                    <a:cubicBezTo>
                      <a:pt x="12" y="11"/>
                      <a:pt x="12" y="11"/>
                      <a:pt x="12" y="11"/>
                    </a:cubicBezTo>
                    <a:cubicBezTo>
                      <a:pt x="12" y="8"/>
                      <a:pt x="7" y="8"/>
                      <a:pt x="10" y="4"/>
                    </a:cubicBezTo>
                    <a:cubicBezTo>
                      <a:pt x="12" y="7"/>
                      <a:pt x="14" y="9"/>
                      <a:pt x="18" y="13"/>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3" name="Freeform 18"/>
              <p:cNvSpPr/>
              <p:nvPr/>
            </p:nvSpPr>
            <p:spPr bwMode="auto">
              <a:xfrm>
                <a:off x="874" y="1798"/>
                <a:ext cx="8" cy="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1" y="1"/>
                      <a:pt x="0" y="0"/>
                      <a:pt x="1" y="0"/>
                    </a:cubicBezTo>
                    <a:cubicBezTo>
                      <a:pt x="1" y="1"/>
                      <a:pt x="1" y="2"/>
                      <a:pt x="3" y="3"/>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4" name="Freeform 19"/>
              <p:cNvSpPr/>
              <p:nvPr/>
            </p:nvSpPr>
            <p:spPr bwMode="auto">
              <a:xfrm>
                <a:off x="838" y="1776"/>
                <a:ext cx="6" cy="6"/>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2" y="1"/>
                      <a:pt x="1" y="1"/>
                      <a:pt x="0" y="0"/>
                    </a:cubicBezTo>
                    <a:cubicBezTo>
                      <a:pt x="0" y="1"/>
                      <a:pt x="1" y="1"/>
                      <a:pt x="2" y="2"/>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5" name="Freeform 20"/>
              <p:cNvSpPr/>
              <p:nvPr/>
            </p:nvSpPr>
            <p:spPr bwMode="auto">
              <a:xfrm>
                <a:off x="838" y="1768"/>
                <a:ext cx="11" cy="8"/>
              </a:xfrm>
              <a:custGeom>
                <a:avLst/>
                <a:gdLst>
                  <a:gd name="T0" fmla="*/ 0 w 4"/>
                  <a:gd name="T1" fmla="*/ 0 h 3"/>
                  <a:gd name="T2" fmla="*/ 4 w 4"/>
                  <a:gd name="T3" fmla="*/ 3 h 3"/>
                  <a:gd name="T4" fmla="*/ 3 w 4"/>
                  <a:gd name="T5" fmla="*/ 2 h 3"/>
                  <a:gd name="T6" fmla="*/ 0 w 4"/>
                  <a:gd name="T7" fmla="*/ 0 h 3"/>
                </a:gdLst>
                <a:ahLst/>
                <a:cxnLst>
                  <a:cxn ang="0">
                    <a:pos x="T0" y="T1"/>
                  </a:cxn>
                  <a:cxn ang="0">
                    <a:pos x="T2" y="T3"/>
                  </a:cxn>
                  <a:cxn ang="0">
                    <a:pos x="T4" y="T5"/>
                  </a:cxn>
                  <a:cxn ang="0">
                    <a:pos x="T6" y="T7"/>
                  </a:cxn>
                </a:cxnLst>
                <a:rect l="0" t="0" r="r" b="b"/>
                <a:pathLst>
                  <a:path w="4" h="3">
                    <a:moveTo>
                      <a:pt x="0" y="0"/>
                    </a:moveTo>
                    <a:cubicBezTo>
                      <a:pt x="4" y="3"/>
                      <a:pt x="4" y="3"/>
                      <a:pt x="4" y="3"/>
                    </a:cubicBezTo>
                    <a:cubicBezTo>
                      <a:pt x="3" y="2"/>
                      <a:pt x="3" y="2"/>
                      <a:pt x="3" y="2"/>
                    </a:cubicBezTo>
                    <a:cubicBezTo>
                      <a:pt x="2" y="1"/>
                      <a:pt x="0" y="0"/>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6" name="Freeform 21"/>
              <p:cNvSpPr/>
              <p:nvPr/>
            </p:nvSpPr>
            <p:spPr bwMode="auto">
              <a:xfrm>
                <a:off x="852" y="1779"/>
                <a:ext cx="270" cy="237"/>
              </a:xfrm>
              <a:custGeom>
                <a:avLst/>
                <a:gdLst>
                  <a:gd name="T0" fmla="*/ 46 w 99"/>
                  <a:gd name="T1" fmla="*/ 36 h 87"/>
                  <a:gd name="T2" fmla="*/ 51 w 99"/>
                  <a:gd name="T3" fmla="*/ 41 h 87"/>
                  <a:gd name="T4" fmla="*/ 43 w 99"/>
                  <a:gd name="T5" fmla="*/ 37 h 87"/>
                  <a:gd name="T6" fmla="*/ 43 w 99"/>
                  <a:gd name="T7" fmla="*/ 39 h 87"/>
                  <a:gd name="T8" fmla="*/ 55 w 99"/>
                  <a:gd name="T9" fmla="*/ 48 h 87"/>
                  <a:gd name="T10" fmla="*/ 55 w 99"/>
                  <a:gd name="T11" fmla="*/ 50 h 87"/>
                  <a:gd name="T12" fmla="*/ 77 w 99"/>
                  <a:gd name="T13" fmla="*/ 67 h 87"/>
                  <a:gd name="T14" fmla="*/ 93 w 99"/>
                  <a:gd name="T15" fmla="*/ 81 h 87"/>
                  <a:gd name="T16" fmla="*/ 93 w 99"/>
                  <a:gd name="T17" fmla="*/ 84 h 87"/>
                  <a:gd name="T18" fmla="*/ 89 w 99"/>
                  <a:gd name="T19" fmla="*/ 81 h 87"/>
                  <a:gd name="T20" fmla="*/ 82 w 99"/>
                  <a:gd name="T21" fmla="*/ 74 h 87"/>
                  <a:gd name="T22" fmla="*/ 67 w 99"/>
                  <a:gd name="T23" fmla="*/ 61 h 87"/>
                  <a:gd name="T24" fmla="*/ 37 w 99"/>
                  <a:gd name="T25" fmla="*/ 32 h 87"/>
                  <a:gd name="T26" fmla="*/ 32 w 99"/>
                  <a:gd name="T27" fmla="*/ 31 h 87"/>
                  <a:gd name="T28" fmla="*/ 29 w 99"/>
                  <a:gd name="T29" fmla="*/ 26 h 87"/>
                  <a:gd name="T30" fmla="*/ 32 w 99"/>
                  <a:gd name="T31" fmla="*/ 29 h 87"/>
                  <a:gd name="T32" fmla="*/ 16 w 99"/>
                  <a:gd name="T33" fmla="*/ 13 h 87"/>
                  <a:gd name="T34" fmla="*/ 14 w 99"/>
                  <a:gd name="T35" fmla="*/ 14 h 87"/>
                  <a:gd name="T36" fmla="*/ 8 w 99"/>
                  <a:gd name="T37" fmla="*/ 5 h 87"/>
                  <a:gd name="T38" fmla="*/ 1 w 99"/>
                  <a:gd name="T39" fmla="*/ 2 h 87"/>
                  <a:gd name="T40" fmla="*/ 7 w 99"/>
                  <a:gd name="T41" fmla="*/ 8 h 87"/>
                  <a:gd name="T42" fmla="*/ 1 w 99"/>
                  <a:gd name="T43" fmla="*/ 5 h 87"/>
                  <a:gd name="T44" fmla="*/ 41 w 99"/>
                  <a:gd name="T45" fmla="*/ 39 h 87"/>
                  <a:gd name="T46" fmla="*/ 39 w 99"/>
                  <a:gd name="T47" fmla="*/ 39 h 87"/>
                  <a:gd name="T48" fmla="*/ 62 w 99"/>
                  <a:gd name="T49" fmla="*/ 61 h 87"/>
                  <a:gd name="T50" fmla="*/ 73 w 99"/>
                  <a:gd name="T51" fmla="*/ 68 h 87"/>
                  <a:gd name="T52" fmla="*/ 77 w 99"/>
                  <a:gd name="T53" fmla="*/ 73 h 87"/>
                  <a:gd name="T54" fmla="*/ 78 w 99"/>
                  <a:gd name="T55" fmla="*/ 73 h 87"/>
                  <a:gd name="T56" fmla="*/ 85 w 99"/>
                  <a:gd name="T57" fmla="*/ 81 h 87"/>
                  <a:gd name="T58" fmla="*/ 88 w 99"/>
                  <a:gd name="T59" fmla="*/ 80 h 87"/>
                  <a:gd name="T60" fmla="*/ 91 w 99"/>
                  <a:gd name="T61" fmla="*/ 84 h 87"/>
                  <a:gd name="T62" fmla="*/ 93 w 99"/>
                  <a:gd name="T63" fmla="*/ 86 h 87"/>
                  <a:gd name="T64" fmla="*/ 93 w 99"/>
                  <a:gd name="T65" fmla="*/ 86 h 87"/>
                  <a:gd name="T66" fmla="*/ 93 w 99"/>
                  <a:gd name="T67" fmla="*/ 86 h 87"/>
                  <a:gd name="T68" fmla="*/ 93 w 99"/>
                  <a:gd name="T69" fmla="*/ 86 h 87"/>
                  <a:gd name="T70" fmla="*/ 96 w 99"/>
                  <a:gd name="T71" fmla="*/ 83 h 87"/>
                  <a:gd name="T72" fmla="*/ 96 w 99"/>
                  <a:gd name="T73" fmla="*/ 83 h 87"/>
                  <a:gd name="T74" fmla="*/ 96 w 99"/>
                  <a:gd name="T75" fmla="*/ 83 h 87"/>
                  <a:gd name="T76" fmla="*/ 96 w 99"/>
                  <a:gd name="T77" fmla="*/ 83 h 87"/>
                  <a:gd name="T78" fmla="*/ 96 w 99"/>
                  <a:gd name="T79" fmla="*/ 82 h 87"/>
                  <a:gd name="T80" fmla="*/ 96 w 99"/>
                  <a:gd name="T81" fmla="*/ 82 h 87"/>
                  <a:gd name="T82" fmla="*/ 95 w 99"/>
                  <a:gd name="T83" fmla="*/ 81 h 87"/>
                  <a:gd name="T84" fmla="*/ 90 w 99"/>
                  <a:gd name="T85" fmla="*/ 72 h 87"/>
                  <a:gd name="T86" fmla="*/ 91 w 99"/>
                  <a:gd name="T87" fmla="*/ 75 h 87"/>
                  <a:gd name="T88" fmla="*/ 87 w 99"/>
                  <a:gd name="T89" fmla="*/ 73 h 87"/>
                  <a:gd name="T90" fmla="*/ 86 w 99"/>
                  <a:gd name="T91" fmla="*/ 69 h 87"/>
                  <a:gd name="T92" fmla="*/ 74 w 99"/>
                  <a:gd name="T93" fmla="*/ 61 h 87"/>
                  <a:gd name="T94" fmla="*/ 74 w 99"/>
                  <a:gd name="T95" fmla="*/ 63 h 87"/>
                  <a:gd name="T96" fmla="*/ 59 w 99"/>
                  <a:gd name="T97" fmla="*/ 49 h 87"/>
                  <a:gd name="T98" fmla="*/ 67 w 99"/>
                  <a:gd name="T99" fmla="*/ 54 h 87"/>
                  <a:gd name="T100" fmla="*/ 63 w 99"/>
                  <a:gd name="T101" fmla="*/ 49 h 87"/>
                  <a:gd name="T102" fmla="*/ 52 w 99"/>
                  <a:gd name="T103" fmla="*/ 43 h 87"/>
                  <a:gd name="T104" fmla="*/ 46 w 99"/>
                  <a:gd name="T105"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87">
                    <a:moveTo>
                      <a:pt x="46" y="36"/>
                    </a:moveTo>
                    <a:cubicBezTo>
                      <a:pt x="46" y="37"/>
                      <a:pt x="47" y="38"/>
                      <a:pt x="51" y="41"/>
                    </a:cubicBezTo>
                    <a:cubicBezTo>
                      <a:pt x="50" y="42"/>
                      <a:pt x="46" y="38"/>
                      <a:pt x="43" y="37"/>
                    </a:cubicBezTo>
                    <a:cubicBezTo>
                      <a:pt x="47" y="41"/>
                      <a:pt x="42" y="38"/>
                      <a:pt x="43" y="39"/>
                    </a:cubicBezTo>
                    <a:cubicBezTo>
                      <a:pt x="47" y="43"/>
                      <a:pt x="50" y="44"/>
                      <a:pt x="55" y="48"/>
                    </a:cubicBezTo>
                    <a:cubicBezTo>
                      <a:pt x="55" y="48"/>
                      <a:pt x="54" y="49"/>
                      <a:pt x="55" y="50"/>
                    </a:cubicBezTo>
                    <a:cubicBezTo>
                      <a:pt x="61" y="54"/>
                      <a:pt x="72" y="61"/>
                      <a:pt x="77" y="67"/>
                    </a:cubicBezTo>
                    <a:cubicBezTo>
                      <a:pt x="82" y="72"/>
                      <a:pt x="87" y="75"/>
                      <a:pt x="93" y="81"/>
                    </a:cubicBezTo>
                    <a:cubicBezTo>
                      <a:pt x="93" y="82"/>
                      <a:pt x="98" y="83"/>
                      <a:pt x="93" y="84"/>
                    </a:cubicBezTo>
                    <a:cubicBezTo>
                      <a:pt x="89" y="81"/>
                      <a:pt x="89" y="81"/>
                      <a:pt x="89" y="81"/>
                    </a:cubicBezTo>
                    <a:cubicBezTo>
                      <a:pt x="86" y="79"/>
                      <a:pt x="84" y="77"/>
                      <a:pt x="82" y="74"/>
                    </a:cubicBezTo>
                    <a:cubicBezTo>
                      <a:pt x="67" y="61"/>
                      <a:pt x="67" y="61"/>
                      <a:pt x="67" y="61"/>
                    </a:cubicBezTo>
                    <a:cubicBezTo>
                      <a:pt x="57" y="52"/>
                      <a:pt x="46" y="42"/>
                      <a:pt x="37" y="32"/>
                    </a:cubicBezTo>
                    <a:cubicBezTo>
                      <a:pt x="32" y="31"/>
                      <a:pt x="32" y="31"/>
                      <a:pt x="32" y="31"/>
                    </a:cubicBezTo>
                    <a:cubicBezTo>
                      <a:pt x="32" y="29"/>
                      <a:pt x="27" y="26"/>
                      <a:pt x="29" y="26"/>
                    </a:cubicBezTo>
                    <a:cubicBezTo>
                      <a:pt x="30" y="27"/>
                      <a:pt x="31" y="28"/>
                      <a:pt x="32" y="29"/>
                    </a:cubicBezTo>
                    <a:cubicBezTo>
                      <a:pt x="29" y="24"/>
                      <a:pt x="21" y="18"/>
                      <a:pt x="16" y="13"/>
                    </a:cubicBezTo>
                    <a:cubicBezTo>
                      <a:pt x="16" y="13"/>
                      <a:pt x="16" y="16"/>
                      <a:pt x="14" y="14"/>
                    </a:cubicBezTo>
                    <a:cubicBezTo>
                      <a:pt x="16" y="13"/>
                      <a:pt x="8" y="9"/>
                      <a:pt x="8" y="5"/>
                    </a:cubicBezTo>
                    <a:cubicBezTo>
                      <a:pt x="3" y="0"/>
                      <a:pt x="7" y="6"/>
                      <a:pt x="1" y="2"/>
                    </a:cubicBezTo>
                    <a:cubicBezTo>
                      <a:pt x="0" y="2"/>
                      <a:pt x="6" y="6"/>
                      <a:pt x="7" y="8"/>
                    </a:cubicBezTo>
                    <a:cubicBezTo>
                      <a:pt x="4" y="8"/>
                      <a:pt x="2" y="4"/>
                      <a:pt x="1" y="5"/>
                    </a:cubicBezTo>
                    <a:cubicBezTo>
                      <a:pt x="10" y="13"/>
                      <a:pt x="27" y="27"/>
                      <a:pt x="41" y="39"/>
                    </a:cubicBezTo>
                    <a:cubicBezTo>
                      <a:pt x="39" y="39"/>
                      <a:pt x="39" y="39"/>
                      <a:pt x="39" y="39"/>
                    </a:cubicBezTo>
                    <a:cubicBezTo>
                      <a:pt x="47" y="44"/>
                      <a:pt x="58" y="55"/>
                      <a:pt x="62" y="61"/>
                    </a:cubicBezTo>
                    <a:cubicBezTo>
                      <a:pt x="62" y="59"/>
                      <a:pt x="72" y="71"/>
                      <a:pt x="73" y="68"/>
                    </a:cubicBezTo>
                    <a:cubicBezTo>
                      <a:pt x="74" y="70"/>
                      <a:pt x="75" y="71"/>
                      <a:pt x="77" y="73"/>
                    </a:cubicBezTo>
                    <a:cubicBezTo>
                      <a:pt x="78" y="73"/>
                      <a:pt x="78" y="73"/>
                      <a:pt x="78" y="73"/>
                    </a:cubicBezTo>
                    <a:cubicBezTo>
                      <a:pt x="82" y="76"/>
                      <a:pt x="80" y="77"/>
                      <a:pt x="85" y="81"/>
                    </a:cubicBezTo>
                    <a:cubicBezTo>
                      <a:pt x="83" y="77"/>
                      <a:pt x="86" y="80"/>
                      <a:pt x="88" y="80"/>
                    </a:cubicBezTo>
                    <a:cubicBezTo>
                      <a:pt x="91" y="84"/>
                      <a:pt x="91" y="84"/>
                      <a:pt x="91" y="84"/>
                    </a:cubicBezTo>
                    <a:cubicBezTo>
                      <a:pt x="93" y="86"/>
                      <a:pt x="93" y="86"/>
                      <a:pt x="93" y="86"/>
                    </a:cubicBezTo>
                    <a:cubicBezTo>
                      <a:pt x="93" y="86"/>
                      <a:pt x="93" y="86"/>
                      <a:pt x="93" y="86"/>
                    </a:cubicBezTo>
                    <a:cubicBezTo>
                      <a:pt x="93" y="86"/>
                      <a:pt x="93" y="86"/>
                      <a:pt x="93" y="86"/>
                    </a:cubicBezTo>
                    <a:cubicBezTo>
                      <a:pt x="93" y="86"/>
                      <a:pt x="93" y="86"/>
                      <a:pt x="93" y="86"/>
                    </a:cubicBezTo>
                    <a:cubicBezTo>
                      <a:pt x="93" y="87"/>
                      <a:pt x="99" y="79"/>
                      <a:pt x="96" y="83"/>
                    </a:cubicBezTo>
                    <a:cubicBezTo>
                      <a:pt x="96" y="83"/>
                      <a:pt x="96" y="83"/>
                      <a:pt x="96" y="83"/>
                    </a:cubicBezTo>
                    <a:cubicBezTo>
                      <a:pt x="96" y="83"/>
                      <a:pt x="96" y="83"/>
                      <a:pt x="96" y="83"/>
                    </a:cubicBezTo>
                    <a:cubicBezTo>
                      <a:pt x="96" y="83"/>
                      <a:pt x="96" y="83"/>
                      <a:pt x="96" y="83"/>
                    </a:cubicBezTo>
                    <a:cubicBezTo>
                      <a:pt x="96" y="82"/>
                      <a:pt x="96" y="82"/>
                      <a:pt x="96" y="82"/>
                    </a:cubicBezTo>
                    <a:cubicBezTo>
                      <a:pt x="96" y="82"/>
                      <a:pt x="96" y="82"/>
                      <a:pt x="96" y="82"/>
                    </a:cubicBezTo>
                    <a:cubicBezTo>
                      <a:pt x="95" y="81"/>
                      <a:pt x="95" y="81"/>
                      <a:pt x="95" y="81"/>
                    </a:cubicBezTo>
                    <a:cubicBezTo>
                      <a:pt x="93" y="78"/>
                      <a:pt x="91" y="75"/>
                      <a:pt x="90" y="72"/>
                    </a:cubicBezTo>
                    <a:cubicBezTo>
                      <a:pt x="90" y="73"/>
                      <a:pt x="90" y="74"/>
                      <a:pt x="91" y="75"/>
                    </a:cubicBezTo>
                    <a:cubicBezTo>
                      <a:pt x="88" y="72"/>
                      <a:pt x="88" y="74"/>
                      <a:pt x="87" y="73"/>
                    </a:cubicBezTo>
                    <a:cubicBezTo>
                      <a:pt x="84" y="71"/>
                      <a:pt x="85" y="70"/>
                      <a:pt x="86" y="69"/>
                    </a:cubicBezTo>
                    <a:cubicBezTo>
                      <a:pt x="81" y="64"/>
                      <a:pt x="77" y="65"/>
                      <a:pt x="74" y="61"/>
                    </a:cubicBezTo>
                    <a:cubicBezTo>
                      <a:pt x="74" y="63"/>
                      <a:pt x="74" y="63"/>
                      <a:pt x="74" y="63"/>
                    </a:cubicBezTo>
                    <a:cubicBezTo>
                      <a:pt x="68" y="59"/>
                      <a:pt x="65" y="54"/>
                      <a:pt x="59" y="49"/>
                    </a:cubicBezTo>
                    <a:cubicBezTo>
                      <a:pt x="57" y="46"/>
                      <a:pt x="64" y="52"/>
                      <a:pt x="67" y="54"/>
                    </a:cubicBezTo>
                    <a:cubicBezTo>
                      <a:pt x="66" y="52"/>
                      <a:pt x="64" y="50"/>
                      <a:pt x="63" y="49"/>
                    </a:cubicBezTo>
                    <a:cubicBezTo>
                      <a:pt x="60" y="48"/>
                      <a:pt x="55" y="45"/>
                      <a:pt x="52" y="43"/>
                    </a:cubicBezTo>
                    <a:cubicBezTo>
                      <a:pt x="56" y="44"/>
                      <a:pt x="48" y="38"/>
                      <a:pt x="46" y="36"/>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7" name="Freeform 22"/>
              <p:cNvSpPr/>
              <p:nvPr/>
            </p:nvSpPr>
            <p:spPr bwMode="auto">
              <a:xfrm>
                <a:off x="1024" y="1912"/>
                <a:ext cx="8" cy="3"/>
              </a:xfrm>
              <a:custGeom>
                <a:avLst/>
                <a:gdLst>
                  <a:gd name="T0" fmla="*/ 0 w 3"/>
                  <a:gd name="T1" fmla="*/ 0 h 1"/>
                  <a:gd name="T2" fmla="*/ 3 w 3"/>
                  <a:gd name="T3" fmla="*/ 1 h 1"/>
                  <a:gd name="T4" fmla="*/ 1 w 3"/>
                  <a:gd name="T5" fmla="*/ 0 h 1"/>
                  <a:gd name="T6" fmla="*/ 0 w 3"/>
                  <a:gd name="T7" fmla="*/ 0 h 1"/>
                </a:gdLst>
                <a:ahLst/>
                <a:cxnLst>
                  <a:cxn ang="0">
                    <a:pos x="T0" y="T1"/>
                  </a:cxn>
                  <a:cxn ang="0">
                    <a:pos x="T2" y="T3"/>
                  </a:cxn>
                  <a:cxn ang="0">
                    <a:pos x="T4" y="T5"/>
                  </a:cxn>
                  <a:cxn ang="0">
                    <a:pos x="T6" y="T7"/>
                  </a:cxn>
                </a:cxnLst>
                <a:rect l="0" t="0" r="r" b="b"/>
                <a:pathLst>
                  <a:path w="3" h="1">
                    <a:moveTo>
                      <a:pt x="0" y="0"/>
                    </a:moveTo>
                    <a:cubicBezTo>
                      <a:pt x="1" y="1"/>
                      <a:pt x="2" y="1"/>
                      <a:pt x="3" y="1"/>
                    </a:cubicBezTo>
                    <a:cubicBezTo>
                      <a:pt x="2" y="1"/>
                      <a:pt x="1" y="0"/>
                      <a:pt x="1" y="0"/>
                    </a:cubicBezTo>
                    <a:cubicBezTo>
                      <a:pt x="0" y="0"/>
                      <a:pt x="0" y="0"/>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8" name="Freeform 23"/>
              <p:cNvSpPr/>
              <p:nvPr/>
            </p:nvSpPr>
            <p:spPr bwMode="auto">
              <a:xfrm>
                <a:off x="977" y="1874"/>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9" name="Freeform 24"/>
              <p:cNvSpPr/>
              <p:nvPr/>
            </p:nvSpPr>
            <p:spPr bwMode="auto">
              <a:xfrm>
                <a:off x="1059" y="1958"/>
                <a:ext cx="5" cy="6"/>
              </a:xfrm>
              <a:custGeom>
                <a:avLst/>
                <a:gdLst>
                  <a:gd name="T0" fmla="*/ 5 w 5"/>
                  <a:gd name="T1" fmla="*/ 6 h 6"/>
                  <a:gd name="T2" fmla="*/ 3 w 5"/>
                  <a:gd name="T3" fmla="*/ 3 h 6"/>
                  <a:gd name="T4" fmla="*/ 0 w 5"/>
                  <a:gd name="T5" fmla="*/ 0 h 6"/>
                  <a:gd name="T6" fmla="*/ 5 w 5"/>
                  <a:gd name="T7" fmla="*/ 6 h 6"/>
                </a:gdLst>
                <a:ahLst/>
                <a:cxnLst>
                  <a:cxn ang="0">
                    <a:pos x="T0" y="T1"/>
                  </a:cxn>
                  <a:cxn ang="0">
                    <a:pos x="T2" y="T3"/>
                  </a:cxn>
                  <a:cxn ang="0">
                    <a:pos x="T4" y="T5"/>
                  </a:cxn>
                  <a:cxn ang="0">
                    <a:pos x="T6" y="T7"/>
                  </a:cxn>
                </a:cxnLst>
                <a:rect l="0" t="0" r="r" b="b"/>
                <a:pathLst>
                  <a:path w="5" h="6">
                    <a:moveTo>
                      <a:pt x="5" y="6"/>
                    </a:moveTo>
                    <a:lnTo>
                      <a:pt x="3" y="3"/>
                    </a:lnTo>
                    <a:lnTo>
                      <a:pt x="0" y="0"/>
                    </a:lnTo>
                    <a:lnTo>
                      <a:pt x="5" y="6"/>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0" name="Freeform 25"/>
              <p:cNvSpPr/>
              <p:nvPr/>
            </p:nvSpPr>
            <p:spPr bwMode="auto">
              <a:xfrm>
                <a:off x="1086" y="1961"/>
                <a:ext cx="11" cy="14"/>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1" y="2"/>
                      <a:pt x="2" y="3"/>
                      <a:pt x="4" y="5"/>
                    </a:cubicBezTo>
                    <a:cubicBezTo>
                      <a:pt x="4" y="4"/>
                      <a:pt x="3" y="4"/>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1" name="Freeform 26"/>
              <p:cNvSpPr/>
              <p:nvPr/>
            </p:nvSpPr>
            <p:spPr bwMode="auto">
              <a:xfrm>
                <a:off x="1034" y="1961"/>
                <a:ext cx="11" cy="8"/>
              </a:xfrm>
              <a:custGeom>
                <a:avLst/>
                <a:gdLst>
                  <a:gd name="T0" fmla="*/ 2 w 4"/>
                  <a:gd name="T1" fmla="*/ 1 h 3"/>
                  <a:gd name="T2" fmla="*/ 0 w 4"/>
                  <a:gd name="T3" fmla="*/ 1 h 3"/>
                  <a:gd name="T4" fmla="*/ 2 w 4"/>
                  <a:gd name="T5" fmla="*/ 1 h 3"/>
                </a:gdLst>
                <a:ahLst/>
                <a:cxnLst>
                  <a:cxn ang="0">
                    <a:pos x="T0" y="T1"/>
                  </a:cxn>
                  <a:cxn ang="0">
                    <a:pos x="T2" y="T3"/>
                  </a:cxn>
                  <a:cxn ang="0">
                    <a:pos x="T4" y="T5"/>
                  </a:cxn>
                </a:cxnLst>
                <a:rect l="0" t="0" r="r" b="b"/>
                <a:pathLst>
                  <a:path w="4" h="3">
                    <a:moveTo>
                      <a:pt x="2" y="1"/>
                    </a:moveTo>
                    <a:cubicBezTo>
                      <a:pt x="1" y="0"/>
                      <a:pt x="1" y="1"/>
                      <a:pt x="0" y="1"/>
                    </a:cubicBezTo>
                    <a:cubicBezTo>
                      <a:pt x="3" y="3"/>
                      <a:pt x="4" y="3"/>
                      <a:pt x="2" y="1"/>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2" name="Freeform 27"/>
              <p:cNvSpPr/>
              <p:nvPr/>
            </p:nvSpPr>
            <p:spPr bwMode="auto">
              <a:xfrm>
                <a:off x="988" y="1885"/>
                <a:ext cx="19" cy="14"/>
              </a:xfrm>
              <a:custGeom>
                <a:avLst/>
                <a:gdLst>
                  <a:gd name="T0" fmla="*/ 19 w 19"/>
                  <a:gd name="T1" fmla="*/ 14 h 14"/>
                  <a:gd name="T2" fmla="*/ 6 w 19"/>
                  <a:gd name="T3" fmla="*/ 3 h 14"/>
                  <a:gd name="T4" fmla="*/ 0 w 19"/>
                  <a:gd name="T5" fmla="*/ 0 h 14"/>
                  <a:gd name="T6" fmla="*/ 19 w 19"/>
                  <a:gd name="T7" fmla="*/ 14 h 14"/>
                </a:gdLst>
                <a:ahLst/>
                <a:cxnLst>
                  <a:cxn ang="0">
                    <a:pos x="T0" y="T1"/>
                  </a:cxn>
                  <a:cxn ang="0">
                    <a:pos x="T2" y="T3"/>
                  </a:cxn>
                  <a:cxn ang="0">
                    <a:pos x="T4" y="T5"/>
                  </a:cxn>
                  <a:cxn ang="0">
                    <a:pos x="T6" y="T7"/>
                  </a:cxn>
                </a:cxnLst>
                <a:rect l="0" t="0" r="r" b="b"/>
                <a:pathLst>
                  <a:path w="19" h="14">
                    <a:moveTo>
                      <a:pt x="19" y="14"/>
                    </a:moveTo>
                    <a:lnTo>
                      <a:pt x="6" y="3"/>
                    </a:lnTo>
                    <a:lnTo>
                      <a:pt x="0" y="0"/>
                    </a:lnTo>
                    <a:lnTo>
                      <a:pt x="19" y="14"/>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3" name="Freeform 28"/>
              <p:cNvSpPr/>
              <p:nvPr/>
            </p:nvSpPr>
            <p:spPr bwMode="auto">
              <a:xfrm>
                <a:off x="857" y="1763"/>
                <a:ext cx="126" cy="127"/>
              </a:xfrm>
              <a:custGeom>
                <a:avLst/>
                <a:gdLst>
                  <a:gd name="T0" fmla="*/ 42 w 46"/>
                  <a:gd name="T1" fmla="*/ 42 h 47"/>
                  <a:gd name="T2" fmla="*/ 28 w 46"/>
                  <a:gd name="T3" fmla="*/ 28 h 47"/>
                  <a:gd name="T4" fmla="*/ 17 w 46"/>
                  <a:gd name="T5" fmla="*/ 22 h 47"/>
                  <a:gd name="T6" fmla="*/ 20 w 46"/>
                  <a:gd name="T7" fmla="*/ 21 h 47"/>
                  <a:gd name="T8" fmla="*/ 6 w 46"/>
                  <a:gd name="T9" fmla="*/ 9 h 47"/>
                  <a:gd name="T10" fmla="*/ 6 w 46"/>
                  <a:gd name="T11" fmla="*/ 13 h 47"/>
                  <a:gd name="T12" fmla="*/ 13 w 46"/>
                  <a:gd name="T13" fmla="*/ 18 h 47"/>
                  <a:gd name="T14" fmla="*/ 12 w 46"/>
                  <a:gd name="T15" fmla="*/ 19 h 47"/>
                  <a:gd name="T16" fmla="*/ 24 w 46"/>
                  <a:gd name="T17" fmla="*/ 26 h 47"/>
                  <a:gd name="T18" fmla="*/ 22 w 46"/>
                  <a:gd name="T19" fmla="*/ 29 h 47"/>
                  <a:gd name="T20" fmla="*/ 20 w 46"/>
                  <a:gd name="T21" fmla="*/ 28 h 47"/>
                  <a:gd name="T22" fmla="*/ 35 w 46"/>
                  <a:gd name="T23" fmla="*/ 40 h 47"/>
                  <a:gd name="T24" fmla="*/ 38 w 46"/>
                  <a:gd name="T25" fmla="*/ 40 h 47"/>
                  <a:gd name="T26" fmla="*/ 38 w 46"/>
                  <a:gd name="T27" fmla="*/ 38 h 47"/>
                  <a:gd name="T28" fmla="*/ 28 w 46"/>
                  <a:gd name="T29" fmla="*/ 31 h 47"/>
                  <a:gd name="T30" fmla="*/ 28 w 46"/>
                  <a:gd name="T31" fmla="*/ 29 h 47"/>
                  <a:gd name="T32" fmla="*/ 24 w 46"/>
                  <a:gd name="T33" fmla="*/ 26 h 47"/>
                  <a:gd name="T34" fmla="*/ 24 w 46"/>
                  <a:gd name="T35" fmla="*/ 24 h 47"/>
                  <a:gd name="T36" fmla="*/ 17 w 46"/>
                  <a:gd name="T37" fmla="*/ 19 h 47"/>
                  <a:gd name="T38" fmla="*/ 18 w 46"/>
                  <a:gd name="T39" fmla="*/ 20 h 47"/>
                  <a:gd name="T40" fmla="*/ 13 w 46"/>
                  <a:gd name="T41" fmla="*/ 16 h 47"/>
                  <a:gd name="T42" fmla="*/ 11 w 46"/>
                  <a:gd name="T43" fmla="*/ 12 h 47"/>
                  <a:gd name="T44" fmla="*/ 11 w 46"/>
                  <a:gd name="T45" fmla="*/ 14 h 47"/>
                  <a:gd name="T46" fmla="*/ 8 w 46"/>
                  <a:gd name="T47" fmla="*/ 9 h 47"/>
                  <a:gd name="T48" fmla="*/ 7 w 46"/>
                  <a:gd name="T49" fmla="*/ 7 h 47"/>
                  <a:gd name="T50" fmla="*/ 6 w 46"/>
                  <a:gd name="T51" fmla="*/ 6 h 47"/>
                  <a:gd name="T52" fmla="*/ 6 w 46"/>
                  <a:gd name="T53" fmla="*/ 6 h 47"/>
                  <a:gd name="T54" fmla="*/ 6 w 46"/>
                  <a:gd name="T55" fmla="*/ 5 h 47"/>
                  <a:gd name="T56" fmla="*/ 6 w 46"/>
                  <a:gd name="T57" fmla="*/ 5 h 47"/>
                  <a:gd name="T58" fmla="*/ 6 w 46"/>
                  <a:gd name="T59" fmla="*/ 5 h 47"/>
                  <a:gd name="T60" fmla="*/ 6 w 46"/>
                  <a:gd name="T61" fmla="*/ 5 h 47"/>
                  <a:gd name="T62" fmla="*/ 1 w 46"/>
                  <a:gd name="T63" fmla="*/ 12 h 47"/>
                  <a:gd name="T64" fmla="*/ 1 w 46"/>
                  <a:gd name="T65" fmla="*/ 12 h 47"/>
                  <a:gd name="T66" fmla="*/ 1 w 46"/>
                  <a:gd name="T67" fmla="*/ 12 h 47"/>
                  <a:gd name="T68" fmla="*/ 1 w 46"/>
                  <a:gd name="T69" fmla="*/ 12 h 47"/>
                  <a:gd name="T70" fmla="*/ 10 w 46"/>
                  <a:gd name="T71" fmla="*/ 19 h 47"/>
                  <a:gd name="T72" fmla="*/ 12 w 46"/>
                  <a:gd name="T73" fmla="*/ 19 h 47"/>
                  <a:gd name="T74" fmla="*/ 4 w 46"/>
                  <a:gd name="T75" fmla="*/ 14 h 47"/>
                  <a:gd name="T76" fmla="*/ 7 w 46"/>
                  <a:gd name="T77" fmla="*/ 12 h 47"/>
                  <a:gd name="T78" fmla="*/ 15 w 46"/>
                  <a:gd name="T79" fmla="*/ 22 h 47"/>
                  <a:gd name="T80" fmla="*/ 28 w 46"/>
                  <a:gd name="T81" fmla="*/ 34 h 47"/>
                  <a:gd name="T82" fmla="*/ 27 w 46"/>
                  <a:gd name="T83" fmla="*/ 34 h 47"/>
                  <a:gd name="T84" fmla="*/ 36 w 46"/>
                  <a:gd name="T85" fmla="*/ 41 h 47"/>
                  <a:gd name="T86" fmla="*/ 34 w 46"/>
                  <a:gd name="T87" fmla="*/ 38 h 47"/>
                  <a:gd name="T88" fmla="*/ 38 w 46"/>
                  <a:gd name="T89" fmla="*/ 40 h 47"/>
                  <a:gd name="T90" fmla="*/ 38 w 46"/>
                  <a:gd name="T91" fmla="*/ 41 h 47"/>
                  <a:gd name="T92" fmla="*/ 46 w 46"/>
                  <a:gd name="T93" fmla="*/ 47 h 47"/>
                  <a:gd name="T94" fmla="*/ 37 w 46"/>
                  <a:gd name="T95" fmla="*/ 40 h 47"/>
                  <a:gd name="T96" fmla="*/ 42 w 46"/>
                  <a:gd name="T9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47">
                    <a:moveTo>
                      <a:pt x="42" y="42"/>
                    </a:moveTo>
                    <a:cubicBezTo>
                      <a:pt x="39" y="37"/>
                      <a:pt x="33" y="32"/>
                      <a:pt x="28" y="28"/>
                    </a:cubicBezTo>
                    <a:cubicBezTo>
                      <a:pt x="19" y="20"/>
                      <a:pt x="25" y="29"/>
                      <a:pt x="17" y="22"/>
                    </a:cubicBezTo>
                    <a:cubicBezTo>
                      <a:pt x="20" y="21"/>
                      <a:pt x="20" y="21"/>
                      <a:pt x="20" y="21"/>
                    </a:cubicBezTo>
                    <a:cubicBezTo>
                      <a:pt x="16" y="17"/>
                      <a:pt x="11" y="12"/>
                      <a:pt x="6" y="9"/>
                    </a:cubicBezTo>
                    <a:cubicBezTo>
                      <a:pt x="0" y="5"/>
                      <a:pt x="4" y="12"/>
                      <a:pt x="6" y="13"/>
                    </a:cubicBezTo>
                    <a:cubicBezTo>
                      <a:pt x="9" y="15"/>
                      <a:pt x="11" y="17"/>
                      <a:pt x="13" y="18"/>
                    </a:cubicBezTo>
                    <a:cubicBezTo>
                      <a:pt x="13" y="19"/>
                      <a:pt x="14" y="21"/>
                      <a:pt x="12" y="19"/>
                    </a:cubicBezTo>
                    <a:cubicBezTo>
                      <a:pt x="17" y="24"/>
                      <a:pt x="17" y="18"/>
                      <a:pt x="24" y="26"/>
                    </a:cubicBezTo>
                    <a:cubicBezTo>
                      <a:pt x="16" y="21"/>
                      <a:pt x="25" y="29"/>
                      <a:pt x="22" y="29"/>
                    </a:cubicBezTo>
                    <a:cubicBezTo>
                      <a:pt x="20" y="28"/>
                      <a:pt x="20" y="28"/>
                      <a:pt x="20" y="28"/>
                    </a:cubicBezTo>
                    <a:cubicBezTo>
                      <a:pt x="25" y="32"/>
                      <a:pt x="32" y="37"/>
                      <a:pt x="35" y="40"/>
                    </a:cubicBezTo>
                    <a:cubicBezTo>
                      <a:pt x="36" y="39"/>
                      <a:pt x="34" y="36"/>
                      <a:pt x="38" y="40"/>
                    </a:cubicBezTo>
                    <a:cubicBezTo>
                      <a:pt x="36" y="38"/>
                      <a:pt x="38" y="38"/>
                      <a:pt x="38" y="38"/>
                    </a:cubicBezTo>
                    <a:cubicBezTo>
                      <a:pt x="33" y="34"/>
                      <a:pt x="31" y="32"/>
                      <a:pt x="28" y="31"/>
                    </a:cubicBezTo>
                    <a:cubicBezTo>
                      <a:pt x="27" y="28"/>
                      <a:pt x="30" y="32"/>
                      <a:pt x="28" y="29"/>
                    </a:cubicBezTo>
                    <a:cubicBezTo>
                      <a:pt x="24" y="26"/>
                      <a:pt x="24" y="26"/>
                      <a:pt x="24" y="26"/>
                    </a:cubicBezTo>
                    <a:cubicBezTo>
                      <a:pt x="22" y="24"/>
                      <a:pt x="28" y="28"/>
                      <a:pt x="24" y="24"/>
                    </a:cubicBezTo>
                    <a:cubicBezTo>
                      <a:pt x="23" y="24"/>
                      <a:pt x="20" y="22"/>
                      <a:pt x="17" y="19"/>
                    </a:cubicBezTo>
                    <a:cubicBezTo>
                      <a:pt x="18" y="20"/>
                      <a:pt x="18" y="20"/>
                      <a:pt x="18" y="20"/>
                    </a:cubicBezTo>
                    <a:cubicBezTo>
                      <a:pt x="15" y="18"/>
                      <a:pt x="13" y="14"/>
                      <a:pt x="13" y="16"/>
                    </a:cubicBezTo>
                    <a:cubicBezTo>
                      <a:pt x="11" y="12"/>
                      <a:pt x="11" y="12"/>
                      <a:pt x="11" y="12"/>
                    </a:cubicBezTo>
                    <a:cubicBezTo>
                      <a:pt x="11" y="14"/>
                      <a:pt x="11" y="14"/>
                      <a:pt x="11" y="14"/>
                    </a:cubicBezTo>
                    <a:cubicBezTo>
                      <a:pt x="10" y="12"/>
                      <a:pt x="9" y="10"/>
                      <a:pt x="8" y="9"/>
                    </a:cubicBezTo>
                    <a:cubicBezTo>
                      <a:pt x="7" y="7"/>
                      <a:pt x="7" y="7"/>
                      <a:pt x="7" y="7"/>
                    </a:cubicBezTo>
                    <a:cubicBezTo>
                      <a:pt x="6" y="6"/>
                      <a:pt x="6" y="6"/>
                      <a:pt x="6" y="6"/>
                    </a:cubicBezTo>
                    <a:cubicBezTo>
                      <a:pt x="6" y="6"/>
                      <a:pt x="6" y="6"/>
                      <a:pt x="6" y="6"/>
                    </a:cubicBezTo>
                    <a:cubicBezTo>
                      <a:pt x="6" y="5"/>
                      <a:pt x="6" y="5"/>
                      <a:pt x="6" y="5"/>
                    </a:cubicBezTo>
                    <a:cubicBezTo>
                      <a:pt x="6" y="5"/>
                      <a:pt x="6" y="5"/>
                      <a:pt x="6" y="5"/>
                    </a:cubicBezTo>
                    <a:cubicBezTo>
                      <a:pt x="6" y="5"/>
                      <a:pt x="6" y="5"/>
                      <a:pt x="6" y="5"/>
                    </a:cubicBezTo>
                    <a:cubicBezTo>
                      <a:pt x="6" y="5"/>
                      <a:pt x="6" y="5"/>
                      <a:pt x="6" y="5"/>
                    </a:cubicBezTo>
                    <a:cubicBezTo>
                      <a:pt x="10" y="0"/>
                      <a:pt x="0" y="13"/>
                      <a:pt x="1" y="12"/>
                    </a:cubicBezTo>
                    <a:cubicBezTo>
                      <a:pt x="1" y="12"/>
                      <a:pt x="1" y="12"/>
                      <a:pt x="1" y="12"/>
                    </a:cubicBezTo>
                    <a:cubicBezTo>
                      <a:pt x="1" y="12"/>
                      <a:pt x="1" y="12"/>
                      <a:pt x="1" y="12"/>
                    </a:cubicBezTo>
                    <a:cubicBezTo>
                      <a:pt x="1" y="12"/>
                      <a:pt x="1" y="12"/>
                      <a:pt x="1" y="12"/>
                    </a:cubicBezTo>
                    <a:cubicBezTo>
                      <a:pt x="3" y="14"/>
                      <a:pt x="6" y="16"/>
                      <a:pt x="10" y="19"/>
                    </a:cubicBezTo>
                    <a:cubicBezTo>
                      <a:pt x="8" y="17"/>
                      <a:pt x="11" y="18"/>
                      <a:pt x="12" y="19"/>
                    </a:cubicBezTo>
                    <a:cubicBezTo>
                      <a:pt x="9" y="15"/>
                      <a:pt x="7" y="15"/>
                      <a:pt x="4" y="14"/>
                    </a:cubicBezTo>
                    <a:cubicBezTo>
                      <a:pt x="4" y="12"/>
                      <a:pt x="10" y="15"/>
                      <a:pt x="7" y="12"/>
                    </a:cubicBezTo>
                    <a:cubicBezTo>
                      <a:pt x="10" y="16"/>
                      <a:pt x="15" y="19"/>
                      <a:pt x="15" y="22"/>
                    </a:cubicBezTo>
                    <a:cubicBezTo>
                      <a:pt x="20" y="28"/>
                      <a:pt x="23" y="28"/>
                      <a:pt x="28" y="34"/>
                    </a:cubicBezTo>
                    <a:cubicBezTo>
                      <a:pt x="27" y="34"/>
                      <a:pt x="27" y="34"/>
                      <a:pt x="27" y="34"/>
                    </a:cubicBezTo>
                    <a:cubicBezTo>
                      <a:pt x="30" y="33"/>
                      <a:pt x="31" y="39"/>
                      <a:pt x="36" y="41"/>
                    </a:cubicBezTo>
                    <a:cubicBezTo>
                      <a:pt x="34" y="38"/>
                      <a:pt x="34" y="38"/>
                      <a:pt x="34" y="38"/>
                    </a:cubicBezTo>
                    <a:cubicBezTo>
                      <a:pt x="34" y="37"/>
                      <a:pt x="36" y="39"/>
                      <a:pt x="38" y="40"/>
                    </a:cubicBezTo>
                    <a:cubicBezTo>
                      <a:pt x="37" y="40"/>
                      <a:pt x="37" y="40"/>
                      <a:pt x="38" y="41"/>
                    </a:cubicBezTo>
                    <a:cubicBezTo>
                      <a:pt x="39" y="41"/>
                      <a:pt x="45" y="46"/>
                      <a:pt x="46" y="47"/>
                    </a:cubicBezTo>
                    <a:cubicBezTo>
                      <a:pt x="44" y="44"/>
                      <a:pt x="40" y="42"/>
                      <a:pt x="37" y="40"/>
                    </a:cubicBezTo>
                    <a:cubicBezTo>
                      <a:pt x="39" y="40"/>
                      <a:pt x="39" y="39"/>
                      <a:pt x="42" y="42"/>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4" name="Freeform 29"/>
              <p:cNvSpPr/>
              <p:nvPr/>
            </p:nvSpPr>
            <p:spPr bwMode="auto">
              <a:xfrm>
                <a:off x="906" y="1817"/>
                <a:ext cx="6"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0"/>
                      <a:pt x="0" y="0"/>
                      <a:pt x="0" y="0"/>
                    </a:cubicBezTo>
                    <a:cubicBezTo>
                      <a:pt x="0" y="0"/>
                      <a:pt x="1" y="1"/>
                      <a:pt x="2" y="1"/>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5" name="Freeform 30"/>
              <p:cNvSpPr/>
              <p:nvPr/>
            </p:nvSpPr>
            <p:spPr bwMode="auto">
              <a:xfrm>
                <a:off x="980" y="1904"/>
                <a:ext cx="142" cy="120"/>
              </a:xfrm>
              <a:custGeom>
                <a:avLst/>
                <a:gdLst>
                  <a:gd name="T0" fmla="*/ 18 w 52"/>
                  <a:gd name="T1" fmla="*/ 14 h 44"/>
                  <a:gd name="T2" fmla="*/ 19 w 52"/>
                  <a:gd name="T3" fmla="*/ 17 h 44"/>
                  <a:gd name="T4" fmla="*/ 21 w 52"/>
                  <a:gd name="T5" fmla="*/ 14 h 44"/>
                  <a:gd name="T6" fmla="*/ 28 w 52"/>
                  <a:gd name="T7" fmla="*/ 20 h 44"/>
                  <a:gd name="T8" fmla="*/ 26 w 52"/>
                  <a:gd name="T9" fmla="*/ 22 h 44"/>
                  <a:gd name="T10" fmla="*/ 32 w 52"/>
                  <a:gd name="T11" fmla="*/ 29 h 44"/>
                  <a:gd name="T12" fmla="*/ 33 w 52"/>
                  <a:gd name="T13" fmla="*/ 27 h 44"/>
                  <a:gd name="T14" fmla="*/ 41 w 52"/>
                  <a:gd name="T15" fmla="*/ 33 h 44"/>
                  <a:gd name="T16" fmla="*/ 37 w 52"/>
                  <a:gd name="T17" fmla="*/ 31 h 44"/>
                  <a:gd name="T18" fmla="*/ 40 w 52"/>
                  <a:gd name="T19" fmla="*/ 36 h 44"/>
                  <a:gd name="T20" fmla="*/ 46 w 52"/>
                  <a:gd name="T21" fmla="*/ 41 h 44"/>
                  <a:gd name="T22" fmla="*/ 50 w 52"/>
                  <a:gd name="T23" fmla="*/ 40 h 44"/>
                  <a:gd name="T24" fmla="*/ 48 w 52"/>
                  <a:gd name="T25" fmla="*/ 38 h 44"/>
                  <a:gd name="T26" fmla="*/ 44 w 52"/>
                  <a:gd name="T27" fmla="*/ 36 h 44"/>
                  <a:gd name="T28" fmla="*/ 37 w 52"/>
                  <a:gd name="T29" fmla="*/ 34 h 44"/>
                  <a:gd name="T30" fmla="*/ 43 w 52"/>
                  <a:gd name="T31" fmla="*/ 38 h 44"/>
                  <a:gd name="T32" fmla="*/ 45 w 52"/>
                  <a:gd name="T33" fmla="*/ 37 h 44"/>
                  <a:gd name="T34" fmla="*/ 48 w 52"/>
                  <a:gd name="T35" fmla="*/ 40 h 44"/>
                  <a:gd name="T36" fmla="*/ 48 w 52"/>
                  <a:gd name="T37" fmla="*/ 40 h 44"/>
                  <a:gd name="T38" fmla="*/ 49 w 52"/>
                  <a:gd name="T39" fmla="*/ 40 h 44"/>
                  <a:gd name="T40" fmla="*/ 47 w 52"/>
                  <a:gd name="T41" fmla="*/ 41 h 44"/>
                  <a:gd name="T42" fmla="*/ 45 w 52"/>
                  <a:gd name="T43" fmla="*/ 40 h 44"/>
                  <a:gd name="T44" fmla="*/ 47 w 52"/>
                  <a:gd name="T45" fmla="*/ 42 h 44"/>
                  <a:gd name="T46" fmla="*/ 48 w 52"/>
                  <a:gd name="T47" fmla="*/ 38 h 44"/>
                  <a:gd name="T48" fmla="*/ 43 w 52"/>
                  <a:gd name="T49" fmla="*/ 33 h 44"/>
                  <a:gd name="T50" fmla="*/ 33 w 52"/>
                  <a:gd name="T51" fmla="*/ 23 h 44"/>
                  <a:gd name="T52" fmla="*/ 12 w 52"/>
                  <a:gd name="T53" fmla="*/ 4 h 44"/>
                  <a:gd name="T54" fmla="*/ 18 w 52"/>
                  <a:gd name="T55" fmla="*/ 9 h 44"/>
                  <a:gd name="T56" fmla="*/ 12 w 52"/>
                  <a:gd name="T57" fmla="*/ 5 h 44"/>
                  <a:gd name="T58" fmla="*/ 13 w 52"/>
                  <a:gd name="T59" fmla="*/ 9 h 44"/>
                  <a:gd name="T60" fmla="*/ 10 w 52"/>
                  <a:gd name="T61" fmla="*/ 6 h 44"/>
                  <a:gd name="T62" fmla="*/ 9 w 52"/>
                  <a:gd name="T63" fmla="*/ 7 h 44"/>
                  <a:gd name="T64" fmla="*/ 0 w 52"/>
                  <a:gd name="T65" fmla="*/ 0 h 44"/>
                  <a:gd name="T66" fmla="*/ 14 w 52"/>
                  <a:gd name="T67" fmla="*/ 14 h 44"/>
                  <a:gd name="T68" fmla="*/ 18 w 52"/>
                  <a:gd name="T69" fmla="*/ 1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 h="44">
                    <a:moveTo>
                      <a:pt x="18" y="14"/>
                    </a:moveTo>
                    <a:cubicBezTo>
                      <a:pt x="21" y="17"/>
                      <a:pt x="16" y="14"/>
                      <a:pt x="19" y="17"/>
                    </a:cubicBezTo>
                    <a:cubicBezTo>
                      <a:pt x="23" y="20"/>
                      <a:pt x="17" y="12"/>
                      <a:pt x="21" y="14"/>
                    </a:cubicBezTo>
                    <a:cubicBezTo>
                      <a:pt x="22" y="17"/>
                      <a:pt x="27" y="19"/>
                      <a:pt x="28" y="20"/>
                    </a:cubicBezTo>
                    <a:cubicBezTo>
                      <a:pt x="26" y="19"/>
                      <a:pt x="25" y="21"/>
                      <a:pt x="26" y="22"/>
                    </a:cubicBezTo>
                    <a:cubicBezTo>
                      <a:pt x="27" y="23"/>
                      <a:pt x="30" y="26"/>
                      <a:pt x="32" y="29"/>
                    </a:cubicBezTo>
                    <a:cubicBezTo>
                      <a:pt x="27" y="23"/>
                      <a:pt x="37" y="32"/>
                      <a:pt x="33" y="27"/>
                    </a:cubicBezTo>
                    <a:cubicBezTo>
                      <a:pt x="34" y="26"/>
                      <a:pt x="39" y="31"/>
                      <a:pt x="41" y="33"/>
                    </a:cubicBezTo>
                    <a:cubicBezTo>
                      <a:pt x="40" y="34"/>
                      <a:pt x="39" y="32"/>
                      <a:pt x="37" y="31"/>
                    </a:cubicBezTo>
                    <a:cubicBezTo>
                      <a:pt x="35" y="31"/>
                      <a:pt x="40" y="35"/>
                      <a:pt x="40" y="36"/>
                    </a:cubicBezTo>
                    <a:cubicBezTo>
                      <a:pt x="41" y="37"/>
                      <a:pt x="44" y="39"/>
                      <a:pt x="46" y="41"/>
                    </a:cubicBezTo>
                    <a:cubicBezTo>
                      <a:pt x="47" y="40"/>
                      <a:pt x="45" y="44"/>
                      <a:pt x="50" y="40"/>
                    </a:cubicBezTo>
                    <a:cubicBezTo>
                      <a:pt x="48" y="38"/>
                      <a:pt x="48" y="38"/>
                      <a:pt x="48" y="38"/>
                    </a:cubicBezTo>
                    <a:cubicBezTo>
                      <a:pt x="44" y="36"/>
                      <a:pt x="44" y="36"/>
                      <a:pt x="44" y="36"/>
                    </a:cubicBezTo>
                    <a:cubicBezTo>
                      <a:pt x="39" y="33"/>
                      <a:pt x="36" y="31"/>
                      <a:pt x="37" y="34"/>
                    </a:cubicBezTo>
                    <a:cubicBezTo>
                      <a:pt x="38" y="36"/>
                      <a:pt x="41" y="37"/>
                      <a:pt x="43" y="38"/>
                    </a:cubicBezTo>
                    <a:cubicBezTo>
                      <a:pt x="37" y="33"/>
                      <a:pt x="44" y="37"/>
                      <a:pt x="45" y="37"/>
                    </a:cubicBezTo>
                    <a:cubicBezTo>
                      <a:pt x="46" y="38"/>
                      <a:pt x="47" y="39"/>
                      <a:pt x="48" y="40"/>
                    </a:cubicBezTo>
                    <a:cubicBezTo>
                      <a:pt x="48" y="42"/>
                      <a:pt x="47" y="39"/>
                      <a:pt x="48" y="40"/>
                    </a:cubicBezTo>
                    <a:cubicBezTo>
                      <a:pt x="49" y="40"/>
                      <a:pt x="49" y="40"/>
                      <a:pt x="49" y="40"/>
                    </a:cubicBezTo>
                    <a:cubicBezTo>
                      <a:pt x="47" y="43"/>
                      <a:pt x="48" y="41"/>
                      <a:pt x="47" y="41"/>
                    </a:cubicBezTo>
                    <a:cubicBezTo>
                      <a:pt x="45" y="40"/>
                      <a:pt x="45" y="40"/>
                      <a:pt x="45" y="40"/>
                    </a:cubicBezTo>
                    <a:cubicBezTo>
                      <a:pt x="47" y="42"/>
                      <a:pt x="47" y="42"/>
                      <a:pt x="47" y="42"/>
                    </a:cubicBezTo>
                    <a:cubicBezTo>
                      <a:pt x="52" y="38"/>
                      <a:pt x="47" y="39"/>
                      <a:pt x="48" y="38"/>
                    </a:cubicBezTo>
                    <a:cubicBezTo>
                      <a:pt x="43" y="33"/>
                      <a:pt x="43" y="33"/>
                      <a:pt x="43" y="33"/>
                    </a:cubicBezTo>
                    <a:cubicBezTo>
                      <a:pt x="40" y="30"/>
                      <a:pt x="37" y="27"/>
                      <a:pt x="33" y="23"/>
                    </a:cubicBezTo>
                    <a:cubicBezTo>
                      <a:pt x="26" y="17"/>
                      <a:pt x="19" y="10"/>
                      <a:pt x="12" y="4"/>
                    </a:cubicBezTo>
                    <a:cubicBezTo>
                      <a:pt x="18" y="9"/>
                      <a:pt x="18" y="9"/>
                      <a:pt x="18" y="9"/>
                    </a:cubicBezTo>
                    <a:cubicBezTo>
                      <a:pt x="17" y="9"/>
                      <a:pt x="14" y="7"/>
                      <a:pt x="12" y="5"/>
                    </a:cubicBezTo>
                    <a:cubicBezTo>
                      <a:pt x="13" y="9"/>
                      <a:pt x="13" y="9"/>
                      <a:pt x="13" y="9"/>
                    </a:cubicBezTo>
                    <a:cubicBezTo>
                      <a:pt x="11" y="7"/>
                      <a:pt x="10" y="6"/>
                      <a:pt x="10" y="6"/>
                    </a:cubicBezTo>
                    <a:cubicBezTo>
                      <a:pt x="8" y="4"/>
                      <a:pt x="8" y="6"/>
                      <a:pt x="9" y="7"/>
                    </a:cubicBezTo>
                    <a:cubicBezTo>
                      <a:pt x="4" y="4"/>
                      <a:pt x="4" y="2"/>
                      <a:pt x="0" y="0"/>
                    </a:cubicBezTo>
                    <a:cubicBezTo>
                      <a:pt x="6" y="8"/>
                      <a:pt x="7" y="5"/>
                      <a:pt x="14" y="14"/>
                    </a:cubicBezTo>
                    <a:lnTo>
                      <a:pt x="18" y="14"/>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6" name="Freeform 31"/>
              <p:cNvSpPr/>
              <p:nvPr/>
            </p:nvSpPr>
            <p:spPr bwMode="auto">
              <a:xfrm>
                <a:off x="983" y="1899"/>
                <a:ext cx="8" cy="8"/>
              </a:xfrm>
              <a:custGeom>
                <a:avLst/>
                <a:gdLst>
                  <a:gd name="T0" fmla="*/ 2 w 8"/>
                  <a:gd name="T1" fmla="*/ 5 h 8"/>
                  <a:gd name="T2" fmla="*/ 8 w 8"/>
                  <a:gd name="T3" fmla="*/ 8 h 8"/>
                  <a:gd name="T4" fmla="*/ 0 w 8"/>
                  <a:gd name="T5" fmla="*/ 0 h 8"/>
                  <a:gd name="T6" fmla="*/ 2 w 8"/>
                  <a:gd name="T7" fmla="*/ 5 h 8"/>
                </a:gdLst>
                <a:ahLst/>
                <a:cxnLst>
                  <a:cxn ang="0">
                    <a:pos x="T0" y="T1"/>
                  </a:cxn>
                  <a:cxn ang="0">
                    <a:pos x="T2" y="T3"/>
                  </a:cxn>
                  <a:cxn ang="0">
                    <a:pos x="T4" y="T5"/>
                  </a:cxn>
                  <a:cxn ang="0">
                    <a:pos x="T6" y="T7"/>
                  </a:cxn>
                </a:cxnLst>
                <a:rect l="0" t="0" r="r" b="b"/>
                <a:pathLst>
                  <a:path w="8" h="8">
                    <a:moveTo>
                      <a:pt x="2" y="5"/>
                    </a:moveTo>
                    <a:lnTo>
                      <a:pt x="8" y="8"/>
                    </a:lnTo>
                    <a:lnTo>
                      <a:pt x="0" y="0"/>
                    </a:lnTo>
                    <a:lnTo>
                      <a:pt x="2" y="5"/>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7" name="Freeform 32"/>
              <p:cNvSpPr/>
              <p:nvPr/>
            </p:nvSpPr>
            <p:spPr bwMode="auto">
              <a:xfrm>
                <a:off x="996" y="1899"/>
                <a:ext cx="9" cy="10"/>
              </a:xfrm>
              <a:custGeom>
                <a:avLst/>
                <a:gdLst>
                  <a:gd name="T0" fmla="*/ 2 w 3"/>
                  <a:gd name="T1" fmla="*/ 1 h 4"/>
                  <a:gd name="T2" fmla="*/ 0 w 3"/>
                  <a:gd name="T3" fmla="*/ 1 h 4"/>
                  <a:gd name="T4" fmla="*/ 2 w 3"/>
                  <a:gd name="T5" fmla="*/ 1 h 4"/>
                </a:gdLst>
                <a:ahLst/>
                <a:cxnLst>
                  <a:cxn ang="0">
                    <a:pos x="T0" y="T1"/>
                  </a:cxn>
                  <a:cxn ang="0">
                    <a:pos x="T2" y="T3"/>
                  </a:cxn>
                  <a:cxn ang="0">
                    <a:pos x="T4" y="T5"/>
                  </a:cxn>
                </a:cxnLst>
                <a:rect l="0" t="0" r="r" b="b"/>
                <a:pathLst>
                  <a:path w="3" h="4">
                    <a:moveTo>
                      <a:pt x="2" y="1"/>
                    </a:moveTo>
                    <a:cubicBezTo>
                      <a:pt x="2" y="1"/>
                      <a:pt x="1" y="0"/>
                      <a:pt x="0" y="1"/>
                    </a:cubicBezTo>
                    <a:cubicBezTo>
                      <a:pt x="3" y="4"/>
                      <a:pt x="3" y="3"/>
                      <a:pt x="2" y="1"/>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8" name="Freeform 33"/>
              <p:cNvSpPr/>
              <p:nvPr/>
            </p:nvSpPr>
            <p:spPr bwMode="auto">
              <a:xfrm>
                <a:off x="1097" y="2007"/>
                <a:ext cx="22" cy="25"/>
              </a:xfrm>
              <a:custGeom>
                <a:avLst/>
                <a:gdLst>
                  <a:gd name="T0" fmla="*/ 1 w 8"/>
                  <a:gd name="T1" fmla="*/ 2 h 9"/>
                  <a:gd name="T2" fmla="*/ 3 w 8"/>
                  <a:gd name="T3" fmla="*/ 4 h 9"/>
                  <a:gd name="T4" fmla="*/ 4 w 8"/>
                  <a:gd name="T5" fmla="*/ 5 h 9"/>
                  <a:gd name="T6" fmla="*/ 4 w 8"/>
                  <a:gd name="T7" fmla="*/ 5 h 9"/>
                  <a:gd name="T8" fmla="*/ 4 w 8"/>
                  <a:gd name="T9" fmla="*/ 5 h 9"/>
                  <a:gd name="T10" fmla="*/ 4 w 8"/>
                  <a:gd name="T11" fmla="*/ 5 h 9"/>
                  <a:gd name="T12" fmla="*/ 4 w 8"/>
                  <a:gd name="T13" fmla="*/ 5 h 9"/>
                  <a:gd name="T14" fmla="*/ 4 w 8"/>
                  <a:gd name="T15" fmla="*/ 5 h 9"/>
                  <a:gd name="T16" fmla="*/ 8 w 8"/>
                  <a:gd name="T17" fmla="*/ 1 h 9"/>
                  <a:gd name="T18" fmla="*/ 8 w 8"/>
                  <a:gd name="T19" fmla="*/ 1 h 9"/>
                  <a:gd name="T20" fmla="*/ 8 w 8"/>
                  <a:gd name="T21" fmla="*/ 1 h 9"/>
                  <a:gd name="T22" fmla="*/ 8 w 8"/>
                  <a:gd name="T23" fmla="*/ 1 h 9"/>
                  <a:gd name="T24" fmla="*/ 7 w 8"/>
                  <a:gd name="T25" fmla="*/ 0 h 9"/>
                  <a:gd name="T26" fmla="*/ 6 w 8"/>
                  <a:gd name="T27" fmla="*/ 0 h 9"/>
                  <a:gd name="T28" fmla="*/ 7 w 8"/>
                  <a:gd name="T29" fmla="*/ 1 h 9"/>
                  <a:gd name="T30" fmla="*/ 7 w 8"/>
                  <a:gd name="T31" fmla="*/ 1 h 9"/>
                  <a:gd name="T32" fmla="*/ 7 w 8"/>
                  <a:gd name="T33" fmla="*/ 1 h 9"/>
                  <a:gd name="T34" fmla="*/ 7 w 8"/>
                  <a:gd name="T35" fmla="*/ 1 h 9"/>
                  <a:gd name="T36" fmla="*/ 7 w 8"/>
                  <a:gd name="T37" fmla="*/ 1 h 9"/>
                  <a:gd name="T38" fmla="*/ 7 w 8"/>
                  <a:gd name="T39" fmla="*/ 1 h 9"/>
                  <a:gd name="T40" fmla="*/ 4 w 8"/>
                  <a:gd name="T41" fmla="*/ 5 h 9"/>
                  <a:gd name="T42" fmla="*/ 4 w 8"/>
                  <a:gd name="T43" fmla="*/ 5 h 9"/>
                  <a:gd name="T44" fmla="*/ 4 w 8"/>
                  <a:gd name="T45" fmla="*/ 5 h 9"/>
                  <a:gd name="T46" fmla="*/ 4 w 8"/>
                  <a:gd name="T47" fmla="*/ 5 h 9"/>
                  <a:gd name="T48" fmla="*/ 4 w 8"/>
                  <a:gd name="T49" fmla="*/ 4 h 9"/>
                  <a:gd name="T50" fmla="*/ 4 w 8"/>
                  <a:gd name="T51" fmla="*/ 4 h 9"/>
                  <a:gd name="T52" fmla="*/ 3 w 8"/>
                  <a:gd name="T53" fmla="*/ 3 h 9"/>
                  <a:gd name="T54" fmla="*/ 1 w 8"/>
                  <a:gd name="T55"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 h="9">
                    <a:moveTo>
                      <a:pt x="1" y="2"/>
                    </a:moveTo>
                    <a:cubicBezTo>
                      <a:pt x="3" y="4"/>
                      <a:pt x="3" y="4"/>
                      <a:pt x="3" y="4"/>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5" y="3"/>
                      <a:pt x="0" y="9"/>
                      <a:pt x="8" y="1"/>
                    </a:cubicBezTo>
                    <a:cubicBezTo>
                      <a:pt x="8" y="1"/>
                      <a:pt x="8" y="1"/>
                      <a:pt x="8" y="1"/>
                    </a:cubicBezTo>
                    <a:cubicBezTo>
                      <a:pt x="8" y="1"/>
                      <a:pt x="8" y="1"/>
                      <a:pt x="8" y="1"/>
                    </a:cubicBezTo>
                    <a:cubicBezTo>
                      <a:pt x="8" y="1"/>
                      <a:pt x="8" y="1"/>
                      <a:pt x="8" y="1"/>
                    </a:cubicBezTo>
                    <a:cubicBezTo>
                      <a:pt x="7" y="0"/>
                      <a:pt x="7" y="0"/>
                      <a:pt x="7" y="0"/>
                    </a:cubicBezTo>
                    <a:cubicBezTo>
                      <a:pt x="6" y="0"/>
                      <a:pt x="6" y="0"/>
                      <a:pt x="6" y="0"/>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1" y="8"/>
                      <a:pt x="5" y="3"/>
                      <a:pt x="4" y="5"/>
                    </a:cubicBezTo>
                    <a:cubicBezTo>
                      <a:pt x="4" y="5"/>
                      <a:pt x="4" y="5"/>
                      <a:pt x="4" y="5"/>
                    </a:cubicBezTo>
                    <a:cubicBezTo>
                      <a:pt x="4" y="5"/>
                      <a:pt x="4" y="5"/>
                      <a:pt x="4" y="5"/>
                    </a:cubicBezTo>
                    <a:cubicBezTo>
                      <a:pt x="4" y="5"/>
                      <a:pt x="4" y="5"/>
                      <a:pt x="4" y="5"/>
                    </a:cubicBezTo>
                    <a:cubicBezTo>
                      <a:pt x="4" y="4"/>
                      <a:pt x="4" y="4"/>
                      <a:pt x="4" y="4"/>
                    </a:cubicBezTo>
                    <a:cubicBezTo>
                      <a:pt x="4" y="4"/>
                      <a:pt x="4" y="4"/>
                      <a:pt x="4" y="4"/>
                    </a:cubicBezTo>
                    <a:cubicBezTo>
                      <a:pt x="3" y="3"/>
                      <a:pt x="3" y="3"/>
                      <a:pt x="3" y="3"/>
                    </a:cubicBezTo>
                    <a:cubicBezTo>
                      <a:pt x="3" y="4"/>
                      <a:pt x="2" y="3"/>
                      <a:pt x="1" y="2"/>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9" name="Freeform 34"/>
              <p:cNvSpPr/>
              <p:nvPr/>
            </p:nvSpPr>
            <p:spPr bwMode="auto">
              <a:xfrm>
                <a:off x="1032" y="1953"/>
                <a:ext cx="54" cy="43"/>
              </a:xfrm>
              <a:custGeom>
                <a:avLst/>
                <a:gdLst>
                  <a:gd name="T0" fmla="*/ 0 w 20"/>
                  <a:gd name="T1" fmla="*/ 0 h 16"/>
                  <a:gd name="T2" fmla="*/ 15 w 20"/>
                  <a:gd name="T3" fmla="*/ 14 h 16"/>
                  <a:gd name="T4" fmla="*/ 18 w 20"/>
                  <a:gd name="T5" fmla="*/ 11 h 16"/>
                  <a:gd name="T6" fmla="*/ 10 w 20"/>
                  <a:gd name="T7" fmla="*/ 7 h 16"/>
                  <a:gd name="T8" fmla="*/ 1 w 20"/>
                  <a:gd name="T9" fmla="*/ 0 h 16"/>
                  <a:gd name="T10" fmla="*/ 0 w 20"/>
                  <a:gd name="T11" fmla="*/ 0 h 16"/>
                </a:gdLst>
                <a:ahLst/>
                <a:cxnLst>
                  <a:cxn ang="0">
                    <a:pos x="T0" y="T1"/>
                  </a:cxn>
                  <a:cxn ang="0">
                    <a:pos x="T2" y="T3"/>
                  </a:cxn>
                  <a:cxn ang="0">
                    <a:pos x="T4" y="T5"/>
                  </a:cxn>
                  <a:cxn ang="0">
                    <a:pos x="T6" y="T7"/>
                  </a:cxn>
                  <a:cxn ang="0">
                    <a:pos x="T8" y="T9"/>
                  </a:cxn>
                  <a:cxn ang="0">
                    <a:pos x="T10" y="T11"/>
                  </a:cxn>
                </a:cxnLst>
                <a:rect l="0" t="0" r="r" b="b"/>
                <a:pathLst>
                  <a:path w="20" h="16">
                    <a:moveTo>
                      <a:pt x="0" y="0"/>
                    </a:moveTo>
                    <a:cubicBezTo>
                      <a:pt x="6" y="6"/>
                      <a:pt x="9" y="7"/>
                      <a:pt x="15" y="14"/>
                    </a:cubicBezTo>
                    <a:cubicBezTo>
                      <a:pt x="20" y="16"/>
                      <a:pt x="16" y="11"/>
                      <a:pt x="18" y="11"/>
                    </a:cubicBezTo>
                    <a:cubicBezTo>
                      <a:pt x="15" y="8"/>
                      <a:pt x="13" y="10"/>
                      <a:pt x="10" y="7"/>
                    </a:cubicBezTo>
                    <a:cubicBezTo>
                      <a:pt x="9" y="5"/>
                      <a:pt x="4" y="3"/>
                      <a:pt x="1" y="0"/>
                    </a:cubicBezTo>
                    <a:cubicBezTo>
                      <a:pt x="1" y="0"/>
                      <a:pt x="1" y="1"/>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0" name="Freeform 35"/>
              <p:cNvSpPr/>
              <p:nvPr/>
            </p:nvSpPr>
            <p:spPr bwMode="auto">
              <a:xfrm>
                <a:off x="836" y="1771"/>
                <a:ext cx="218" cy="193"/>
              </a:xfrm>
              <a:custGeom>
                <a:avLst/>
                <a:gdLst>
                  <a:gd name="T0" fmla="*/ 53 w 80"/>
                  <a:gd name="T1" fmla="*/ 46 h 71"/>
                  <a:gd name="T2" fmla="*/ 45 w 80"/>
                  <a:gd name="T3" fmla="*/ 39 h 71"/>
                  <a:gd name="T4" fmla="*/ 49 w 80"/>
                  <a:gd name="T5" fmla="*/ 42 h 71"/>
                  <a:gd name="T6" fmla="*/ 44 w 80"/>
                  <a:gd name="T7" fmla="*/ 36 h 71"/>
                  <a:gd name="T8" fmla="*/ 44 w 80"/>
                  <a:gd name="T9" fmla="*/ 37 h 71"/>
                  <a:gd name="T10" fmla="*/ 30 w 80"/>
                  <a:gd name="T11" fmla="*/ 25 h 71"/>
                  <a:gd name="T12" fmla="*/ 26 w 80"/>
                  <a:gd name="T13" fmla="*/ 24 h 71"/>
                  <a:gd name="T14" fmla="*/ 19 w 80"/>
                  <a:gd name="T15" fmla="*/ 13 h 71"/>
                  <a:gd name="T16" fmla="*/ 19 w 80"/>
                  <a:gd name="T17" fmla="*/ 18 h 71"/>
                  <a:gd name="T18" fmla="*/ 5 w 80"/>
                  <a:gd name="T19" fmla="*/ 2 h 71"/>
                  <a:gd name="T20" fmla="*/ 8 w 80"/>
                  <a:gd name="T21" fmla="*/ 5 h 71"/>
                  <a:gd name="T22" fmla="*/ 5 w 80"/>
                  <a:gd name="T23" fmla="*/ 1 h 71"/>
                  <a:gd name="T24" fmla="*/ 4 w 80"/>
                  <a:gd name="T25" fmla="*/ 0 h 71"/>
                  <a:gd name="T26" fmla="*/ 3 w 80"/>
                  <a:gd name="T27" fmla="*/ 3 h 71"/>
                  <a:gd name="T28" fmla="*/ 6 w 80"/>
                  <a:gd name="T29" fmla="*/ 5 h 71"/>
                  <a:gd name="T30" fmla="*/ 5 w 80"/>
                  <a:gd name="T31" fmla="*/ 6 h 71"/>
                  <a:gd name="T32" fmla="*/ 18 w 80"/>
                  <a:gd name="T33" fmla="*/ 16 h 71"/>
                  <a:gd name="T34" fmla="*/ 16 w 80"/>
                  <a:gd name="T35" fmla="*/ 16 h 71"/>
                  <a:gd name="T36" fmla="*/ 41 w 80"/>
                  <a:gd name="T37" fmla="*/ 35 h 71"/>
                  <a:gd name="T38" fmla="*/ 44 w 80"/>
                  <a:gd name="T39" fmla="*/ 39 h 71"/>
                  <a:gd name="T40" fmla="*/ 44 w 80"/>
                  <a:gd name="T41" fmla="*/ 34 h 71"/>
                  <a:gd name="T42" fmla="*/ 54 w 80"/>
                  <a:gd name="T43" fmla="*/ 43 h 71"/>
                  <a:gd name="T44" fmla="*/ 50 w 80"/>
                  <a:gd name="T45" fmla="*/ 43 h 71"/>
                  <a:gd name="T46" fmla="*/ 56 w 80"/>
                  <a:gd name="T47" fmla="*/ 47 h 71"/>
                  <a:gd name="T48" fmla="*/ 59 w 80"/>
                  <a:gd name="T49" fmla="*/ 52 h 71"/>
                  <a:gd name="T50" fmla="*/ 71 w 80"/>
                  <a:gd name="T51" fmla="*/ 58 h 71"/>
                  <a:gd name="T52" fmla="*/ 78 w 80"/>
                  <a:gd name="T53" fmla="*/ 64 h 71"/>
                  <a:gd name="T54" fmla="*/ 75 w 80"/>
                  <a:gd name="T55" fmla="*/ 58 h 71"/>
                  <a:gd name="T56" fmla="*/ 40 w 80"/>
                  <a:gd name="T57" fmla="*/ 29 h 71"/>
                  <a:gd name="T58" fmla="*/ 30 w 80"/>
                  <a:gd name="T59" fmla="*/ 23 h 71"/>
                  <a:gd name="T60" fmla="*/ 30 w 80"/>
                  <a:gd name="T61" fmla="*/ 20 h 71"/>
                  <a:gd name="T62" fmla="*/ 29 w 80"/>
                  <a:gd name="T63" fmla="*/ 21 h 71"/>
                  <a:gd name="T64" fmla="*/ 24 w 80"/>
                  <a:gd name="T65" fmla="*/ 16 h 71"/>
                  <a:gd name="T66" fmla="*/ 20 w 80"/>
                  <a:gd name="T67" fmla="*/ 14 h 71"/>
                  <a:gd name="T68" fmla="*/ 18 w 80"/>
                  <a:gd name="T69" fmla="*/ 10 h 71"/>
                  <a:gd name="T70" fmla="*/ 4 w 80"/>
                  <a:gd name="T71" fmla="*/ 0 h 71"/>
                  <a:gd name="T72" fmla="*/ 15 w 80"/>
                  <a:gd name="T73" fmla="*/ 14 h 71"/>
                  <a:gd name="T74" fmla="*/ 42 w 80"/>
                  <a:gd name="T75" fmla="*/ 40 h 71"/>
                  <a:gd name="T76" fmla="*/ 41 w 80"/>
                  <a:gd name="T77" fmla="*/ 38 h 71"/>
                  <a:gd name="T78" fmla="*/ 62 w 80"/>
                  <a:gd name="T79" fmla="*/ 56 h 71"/>
                  <a:gd name="T80" fmla="*/ 66 w 80"/>
                  <a:gd name="T81" fmla="*/ 57 h 71"/>
                  <a:gd name="T82" fmla="*/ 63 w 80"/>
                  <a:gd name="T83" fmla="*/ 59 h 71"/>
                  <a:gd name="T84" fmla="*/ 70 w 80"/>
                  <a:gd name="T85" fmla="*/ 64 h 71"/>
                  <a:gd name="T86" fmla="*/ 66 w 80"/>
                  <a:gd name="T87" fmla="*/ 60 h 71"/>
                  <a:gd name="T88" fmla="*/ 73 w 80"/>
                  <a:gd name="T89" fmla="*/ 67 h 71"/>
                  <a:gd name="T90" fmla="*/ 70 w 80"/>
                  <a:gd name="T91" fmla="*/ 60 h 71"/>
                  <a:gd name="T92" fmla="*/ 54 w 80"/>
                  <a:gd name="T93" fmla="*/ 44 h 71"/>
                  <a:gd name="T94" fmla="*/ 53 w 80"/>
                  <a:gd name="T95" fmla="*/ 4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71">
                    <a:moveTo>
                      <a:pt x="53" y="46"/>
                    </a:moveTo>
                    <a:cubicBezTo>
                      <a:pt x="50" y="43"/>
                      <a:pt x="47" y="42"/>
                      <a:pt x="45" y="39"/>
                    </a:cubicBezTo>
                    <a:cubicBezTo>
                      <a:pt x="46" y="39"/>
                      <a:pt x="48" y="40"/>
                      <a:pt x="49" y="42"/>
                    </a:cubicBezTo>
                    <a:cubicBezTo>
                      <a:pt x="49" y="39"/>
                      <a:pt x="46" y="39"/>
                      <a:pt x="44" y="36"/>
                    </a:cubicBezTo>
                    <a:cubicBezTo>
                      <a:pt x="44" y="36"/>
                      <a:pt x="45" y="37"/>
                      <a:pt x="44" y="37"/>
                    </a:cubicBezTo>
                    <a:cubicBezTo>
                      <a:pt x="37" y="30"/>
                      <a:pt x="39" y="34"/>
                      <a:pt x="30" y="25"/>
                    </a:cubicBezTo>
                    <a:cubicBezTo>
                      <a:pt x="28" y="24"/>
                      <a:pt x="27" y="23"/>
                      <a:pt x="26" y="24"/>
                    </a:cubicBezTo>
                    <a:cubicBezTo>
                      <a:pt x="22" y="17"/>
                      <a:pt x="24" y="20"/>
                      <a:pt x="19" y="13"/>
                    </a:cubicBezTo>
                    <a:cubicBezTo>
                      <a:pt x="19" y="14"/>
                      <a:pt x="20" y="17"/>
                      <a:pt x="19" y="18"/>
                    </a:cubicBezTo>
                    <a:cubicBezTo>
                      <a:pt x="11" y="7"/>
                      <a:pt x="9" y="9"/>
                      <a:pt x="5" y="2"/>
                    </a:cubicBezTo>
                    <a:cubicBezTo>
                      <a:pt x="6" y="3"/>
                      <a:pt x="7" y="3"/>
                      <a:pt x="8" y="5"/>
                    </a:cubicBezTo>
                    <a:cubicBezTo>
                      <a:pt x="8" y="4"/>
                      <a:pt x="7" y="3"/>
                      <a:pt x="5" y="1"/>
                    </a:cubicBezTo>
                    <a:cubicBezTo>
                      <a:pt x="4" y="0"/>
                      <a:pt x="4" y="0"/>
                      <a:pt x="4" y="0"/>
                    </a:cubicBezTo>
                    <a:cubicBezTo>
                      <a:pt x="0" y="4"/>
                      <a:pt x="4" y="2"/>
                      <a:pt x="3" y="3"/>
                    </a:cubicBezTo>
                    <a:cubicBezTo>
                      <a:pt x="6" y="5"/>
                      <a:pt x="6" y="5"/>
                      <a:pt x="6" y="5"/>
                    </a:cubicBezTo>
                    <a:cubicBezTo>
                      <a:pt x="5" y="6"/>
                      <a:pt x="5" y="6"/>
                      <a:pt x="5" y="6"/>
                    </a:cubicBezTo>
                    <a:cubicBezTo>
                      <a:pt x="8" y="8"/>
                      <a:pt x="15" y="11"/>
                      <a:pt x="18" y="16"/>
                    </a:cubicBezTo>
                    <a:cubicBezTo>
                      <a:pt x="16" y="16"/>
                      <a:pt x="16" y="16"/>
                      <a:pt x="16" y="16"/>
                    </a:cubicBezTo>
                    <a:cubicBezTo>
                      <a:pt x="25" y="21"/>
                      <a:pt x="34" y="29"/>
                      <a:pt x="41" y="35"/>
                    </a:cubicBezTo>
                    <a:cubicBezTo>
                      <a:pt x="44" y="39"/>
                      <a:pt x="44" y="39"/>
                      <a:pt x="44" y="39"/>
                    </a:cubicBezTo>
                    <a:cubicBezTo>
                      <a:pt x="54" y="46"/>
                      <a:pt x="36" y="30"/>
                      <a:pt x="44" y="34"/>
                    </a:cubicBezTo>
                    <a:cubicBezTo>
                      <a:pt x="43" y="38"/>
                      <a:pt x="49" y="38"/>
                      <a:pt x="54" y="43"/>
                    </a:cubicBezTo>
                    <a:cubicBezTo>
                      <a:pt x="56" y="47"/>
                      <a:pt x="48" y="39"/>
                      <a:pt x="50" y="43"/>
                    </a:cubicBezTo>
                    <a:cubicBezTo>
                      <a:pt x="52" y="43"/>
                      <a:pt x="53" y="45"/>
                      <a:pt x="56" y="47"/>
                    </a:cubicBezTo>
                    <a:cubicBezTo>
                      <a:pt x="55" y="48"/>
                      <a:pt x="62" y="52"/>
                      <a:pt x="59" y="52"/>
                    </a:cubicBezTo>
                    <a:cubicBezTo>
                      <a:pt x="71" y="58"/>
                      <a:pt x="71" y="58"/>
                      <a:pt x="71" y="58"/>
                    </a:cubicBezTo>
                    <a:cubicBezTo>
                      <a:pt x="72" y="60"/>
                      <a:pt x="75" y="63"/>
                      <a:pt x="78" y="64"/>
                    </a:cubicBezTo>
                    <a:cubicBezTo>
                      <a:pt x="72" y="60"/>
                      <a:pt x="80" y="64"/>
                      <a:pt x="75" y="58"/>
                    </a:cubicBezTo>
                    <a:cubicBezTo>
                      <a:pt x="65" y="51"/>
                      <a:pt x="50" y="39"/>
                      <a:pt x="40" y="29"/>
                    </a:cubicBezTo>
                    <a:cubicBezTo>
                      <a:pt x="37" y="29"/>
                      <a:pt x="33" y="23"/>
                      <a:pt x="30" y="23"/>
                    </a:cubicBezTo>
                    <a:cubicBezTo>
                      <a:pt x="30" y="22"/>
                      <a:pt x="30" y="21"/>
                      <a:pt x="30" y="20"/>
                    </a:cubicBezTo>
                    <a:cubicBezTo>
                      <a:pt x="22" y="14"/>
                      <a:pt x="31" y="22"/>
                      <a:pt x="29" y="21"/>
                    </a:cubicBezTo>
                    <a:cubicBezTo>
                      <a:pt x="25" y="19"/>
                      <a:pt x="24" y="16"/>
                      <a:pt x="24" y="16"/>
                    </a:cubicBezTo>
                    <a:cubicBezTo>
                      <a:pt x="19" y="11"/>
                      <a:pt x="23" y="16"/>
                      <a:pt x="20" y="14"/>
                    </a:cubicBezTo>
                    <a:cubicBezTo>
                      <a:pt x="18" y="10"/>
                      <a:pt x="18" y="10"/>
                      <a:pt x="18" y="10"/>
                    </a:cubicBezTo>
                    <a:cubicBezTo>
                      <a:pt x="14" y="7"/>
                      <a:pt x="9" y="4"/>
                      <a:pt x="4" y="0"/>
                    </a:cubicBezTo>
                    <a:cubicBezTo>
                      <a:pt x="3" y="7"/>
                      <a:pt x="11" y="9"/>
                      <a:pt x="15" y="14"/>
                    </a:cubicBezTo>
                    <a:cubicBezTo>
                      <a:pt x="24" y="23"/>
                      <a:pt x="33" y="32"/>
                      <a:pt x="42" y="40"/>
                    </a:cubicBezTo>
                    <a:cubicBezTo>
                      <a:pt x="41" y="38"/>
                      <a:pt x="41" y="38"/>
                      <a:pt x="41" y="38"/>
                    </a:cubicBezTo>
                    <a:cubicBezTo>
                      <a:pt x="49" y="46"/>
                      <a:pt x="57" y="47"/>
                      <a:pt x="62" y="56"/>
                    </a:cubicBezTo>
                    <a:cubicBezTo>
                      <a:pt x="66" y="57"/>
                      <a:pt x="66" y="57"/>
                      <a:pt x="66" y="57"/>
                    </a:cubicBezTo>
                    <a:cubicBezTo>
                      <a:pt x="64" y="56"/>
                      <a:pt x="66" y="60"/>
                      <a:pt x="63" y="59"/>
                    </a:cubicBezTo>
                    <a:cubicBezTo>
                      <a:pt x="65" y="60"/>
                      <a:pt x="67" y="63"/>
                      <a:pt x="70" y="64"/>
                    </a:cubicBezTo>
                    <a:cubicBezTo>
                      <a:pt x="66" y="60"/>
                      <a:pt x="66" y="60"/>
                      <a:pt x="66" y="60"/>
                    </a:cubicBezTo>
                    <a:cubicBezTo>
                      <a:pt x="70" y="62"/>
                      <a:pt x="73" y="65"/>
                      <a:pt x="73" y="67"/>
                    </a:cubicBezTo>
                    <a:cubicBezTo>
                      <a:pt x="80" y="71"/>
                      <a:pt x="71" y="62"/>
                      <a:pt x="70" y="60"/>
                    </a:cubicBezTo>
                    <a:cubicBezTo>
                      <a:pt x="60" y="54"/>
                      <a:pt x="63" y="50"/>
                      <a:pt x="54" y="44"/>
                    </a:cubicBezTo>
                    <a:cubicBezTo>
                      <a:pt x="49" y="40"/>
                      <a:pt x="54" y="46"/>
                      <a:pt x="53" y="46"/>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1" name="Freeform 36"/>
              <p:cNvSpPr/>
              <p:nvPr/>
            </p:nvSpPr>
            <p:spPr bwMode="auto">
              <a:xfrm>
                <a:off x="1002" y="1928"/>
                <a:ext cx="5" cy="3"/>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lnTo>
                      <a:pt x="5" y="3"/>
                    </a:lnTo>
                    <a:lnTo>
                      <a:pt x="0" y="0"/>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2" name="Freeform 37"/>
              <p:cNvSpPr/>
              <p:nvPr/>
            </p:nvSpPr>
            <p:spPr bwMode="auto">
              <a:xfrm>
                <a:off x="1048" y="1945"/>
                <a:ext cx="8" cy="8"/>
              </a:xfrm>
              <a:custGeom>
                <a:avLst/>
                <a:gdLst>
                  <a:gd name="T0" fmla="*/ 0 w 3"/>
                  <a:gd name="T1" fmla="*/ 0 h 3"/>
                  <a:gd name="T2" fmla="*/ 2 w 3"/>
                  <a:gd name="T3" fmla="*/ 2 h 3"/>
                  <a:gd name="T4" fmla="*/ 0 w 3"/>
                  <a:gd name="T5" fmla="*/ 0 h 3"/>
                </a:gdLst>
                <a:ahLst/>
                <a:cxnLst>
                  <a:cxn ang="0">
                    <a:pos x="T0" y="T1"/>
                  </a:cxn>
                  <a:cxn ang="0">
                    <a:pos x="T2" y="T3"/>
                  </a:cxn>
                  <a:cxn ang="0">
                    <a:pos x="T4" y="T5"/>
                  </a:cxn>
                </a:cxnLst>
                <a:rect l="0" t="0" r="r" b="b"/>
                <a:pathLst>
                  <a:path w="3" h="3">
                    <a:moveTo>
                      <a:pt x="0" y="0"/>
                    </a:moveTo>
                    <a:cubicBezTo>
                      <a:pt x="0" y="1"/>
                      <a:pt x="1" y="1"/>
                      <a:pt x="2" y="2"/>
                    </a:cubicBezTo>
                    <a:cubicBezTo>
                      <a:pt x="3" y="3"/>
                      <a:pt x="2" y="2"/>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3" name="Rectangle 38"/>
              <p:cNvSpPr>
                <a:spLocks noChangeArrowheads="1"/>
              </p:cNvSpPr>
              <p:nvPr/>
            </p:nvSpPr>
            <p:spPr bwMode="auto">
              <a:xfrm>
                <a:off x="1034" y="1953"/>
                <a:ext cx="1" cy="1"/>
              </a:xfrm>
              <a:prstGeom prst="rect">
                <a:avLst/>
              </a:prstGeom>
              <a:solidFill>
                <a:srgbClr val="56A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44" name="Freeform 39"/>
              <p:cNvSpPr/>
              <p:nvPr/>
            </p:nvSpPr>
            <p:spPr bwMode="auto">
              <a:xfrm>
                <a:off x="1045" y="1948"/>
                <a:ext cx="6" cy="5"/>
              </a:xfrm>
              <a:custGeom>
                <a:avLst/>
                <a:gdLst>
                  <a:gd name="T0" fmla="*/ 6 w 6"/>
                  <a:gd name="T1" fmla="*/ 5 h 5"/>
                  <a:gd name="T2" fmla="*/ 0 w 6"/>
                  <a:gd name="T3" fmla="*/ 0 h 5"/>
                  <a:gd name="T4" fmla="*/ 0 w 6"/>
                  <a:gd name="T5" fmla="*/ 2 h 5"/>
                  <a:gd name="T6" fmla="*/ 6 w 6"/>
                  <a:gd name="T7" fmla="*/ 5 h 5"/>
                </a:gdLst>
                <a:ahLst/>
                <a:cxnLst>
                  <a:cxn ang="0">
                    <a:pos x="T0" y="T1"/>
                  </a:cxn>
                  <a:cxn ang="0">
                    <a:pos x="T2" y="T3"/>
                  </a:cxn>
                  <a:cxn ang="0">
                    <a:pos x="T4" y="T5"/>
                  </a:cxn>
                  <a:cxn ang="0">
                    <a:pos x="T6" y="T7"/>
                  </a:cxn>
                </a:cxnLst>
                <a:rect l="0" t="0" r="r" b="b"/>
                <a:pathLst>
                  <a:path w="6" h="5">
                    <a:moveTo>
                      <a:pt x="6" y="5"/>
                    </a:moveTo>
                    <a:lnTo>
                      <a:pt x="0" y="0"/>
                    </a:lnTo>
                    <a:lnTo>
                      <a:pt x="0" y="2"/>
                    </a:lnTo>
                    <a:lnTo>
                      <a:pt x="6" y="5"/>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5" name="Freeform 40"/>
              <p:cNvSpPr/>
              <p:nvPr/>
            </p:nvSpPr>
            <p:spPr bwMode="auto">
              <a:xfrm>
                <a:off x="1108" y="1994"/>
                <a:ext cx="3"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0"/>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6" name="Freeform 41"/>
              <p:cNvSpPr/>
              <p:nvPr/>
            </p:nvSpPr>
            <p:spPr bwMode="auto">
              <a:xfrm>
                <a:off x="931" y="1841"/>
                <a:ext cx="5" cy="3"/>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lnTo>
                      <a:pt x="5" y="3"/>
                    </a:lnTo>
                    <a:lnTo>
                      <a:pt x="0" y="0"/>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7" name="Freeform 42"/>
              <p:cNvSpPr/>
              <p:nvPr/>
            </p:nvSpPr>
            <p:spPr bwMode="auto">
              <a:xfrm>
                <a:off x="833" y="1763"/>
                <a:ext cx="275" cy="244"/>
              </a:xfrm>
              <a:custGeom>
                <a:avLst/>
                <a:gdLst>
                  <a:gd name="T0" fmla="*/ 47 w 101"/>
                  <a:gd name="T1" fmla="*/ 48 h 90"/>
                  <a:gd name="T2" fmla="*/ 41 w 101"/>
                  <a:gd name="T3" fmla="*/ 46 h 90"/>
                  <a:gd name="T4" fmla="*/ 50 w 101"/>
                  <a:gd name="T5" fmla="*/ 54 h 90"/>
                  <a:gd name="T6" fmla="*/ 65 w 101"/>
                  <a:gd name="T7" fmla="*/ 64 h 90"/>
                  <a:gd name="T8" fmla="*/ 83 w 101"/>
                  <a:gd name="T9" fmla="*/ 78 h 90"/>
                  <a:gd name="T10" fmla="*/ 91 w 101"/>
                  <a:gd name="T11" fmla="*/ 85 h 90"/>
                  <a:gd name="T12" fmla="*/ 92 w 101"/>
                  <a:gd name="T13" fmla="*/ 83 h 90"/>
                  <a:gd name="T14" fmla="*/ 73 w 101"/>
                  <a:gd name="T15" fmla="*/ 68 h 90"/>
                  <a:gd name="T16" fmla="*/ 54 w 101"/>
                  <a:gd name="T17" fmla="*/ 50 h 90"/>
                  <a:gd name="T18" fmla="*/ 48 w 101"/>
                  <a:gd name="T19" fmla="*/ 43 h 90"/>
                  <a:gd name="T20" fmla="*/ 35 w 101"/>
                  <a:gd name="T21" fmla="*/ 32 h 90"/>
                  <a:gd name="T22" fmla="*/ 19 w 101"/>
                  <a:gd name="T23" fmla="*/ 16 h 90"/>
                  <a:gd name="T24" fmla="*/ 5 w 101"/>
                  <a:gd name="T25" fmla="*/ 10 h 90"/>
                  <a:gd name="T26" fmla="*/ 20 w 101"/>
                  <a:gd name="T27" fmla="*/ 16 h 90"/>
                  <a:gd name="T28" fmla="*/ 2 w 101"/>
                  <a:gd name="T29" fmla="*/ 3 h 90"/>
                  <a:gd name="T30" fmla="*/ 7 w 101"/>
                  <a:gd name="T31" fmla="*/ 10 h 90"/>
                  <a:gd name="T32" fmla="*/ 22 w 101"/>
                  <a:gd name="T33" fmla="*/ 22 h 90"/>
                  <a:gd name="T34" fmla="*/ 42 w 101"/>
                  <a:gd name="T35" fmla="*/ 37 h 90"/>
                  <a:gd name="T36" fmla="*/ 68 w 101"/>
                  <a:gd name="T37" fmla="*/ 57 h 90"/>
                  <a:gd name="T38" fmla="*/ 55 w 101"/>
                  <a:gd name="T39" fmla="*/ 52 h 90"/>
                  <a:gd name="T40" fmla="*/ 69 w 101"/>
                  <a:gd name="T41" fmla="*/ 64 h 90"/>
                  <a:gd name="T42" fmla="*/ 80 w 101"/>
                  <a:gd name="T43" fmla="*/ 72 h 90"/>
                  <a:gd name="T44" fmla="*/ 85 w 101"/>
                  <a:gd name="T45" fmla="*/ 71 h 90"/>
                  <a:gd name="T46" fmla="*/ 100 w 101"/>
                  <a:gd name="T47" fmla="*/ 87 h 90"/>
                  <a:gd name="T48" fmla="*/ 96 w 101"/>
                  <a:gd name="T49" fmla="*/ 85 h 90"/>
                  <a:gd name="T50" fmla="*/ 94 w 101"/>
                  <a:gd name="T51" fmla="*/ 78 h 90"/>
                  <a:gd name="T52" fmla="*/ 89 w 101"/>
                  <a:gd name="T53" fmla="*/ 74 h 90"/>
                  <a:gd name="T54" fmla="*/ 76 w 101"/>
                  <a:gd name="T55" fmla="*/ 64 h 90"/>
                  <a:gd name="T56" fmla="*/ 66 w 101"/>
                  <a:gd name="T57" fmla="*/ 54 h 90"/>
                  <a:gd name="T58" fmla="*/ 49 w 101"/>
                  <a:gd name="T59" fmla="*/ 39 h 90"/>
                  <a:gd name="T60" fmla="*/ 35 w 101"/>
                  <a:gd name="T61" fmla="*/ 28 h 90"/>
                  <a:gd name="T62" fmla="*/ 34 w 101"/>
                  <a:gd name="T63" fmla="*/ 27 h 90"/>
                  <a:gd name="T64" fmla="*/ 30 w 101"/>
                  <a:gd name="T65" fmla="*/ 23 h 90"/>
                  <a:gd name="T66" fmla="*/ 19 w 101"/>
                  <a:gd name="T67" fmla="*/ 14 h 90"/>
                  <a:gd name="T68" fmla="*/ 6 w 101"/>
                  <a:gd name="T69" fmla="*/ 5 h 90"/>
                  <a:gd name="T70" fmla="*/ 6 w 101"/>
                  <a:gd name="T71" fmla="*/ 9 h 90"/>
                  <a:gd name="T72" fmla="*/ 15 w 101"/>
                  <a:gd name="T73" fmla="*/ 17 h 90"/>
                  <a:gd name="T74" fmla="*/ 22 w 101"/>
                  <a:gd name="T75" fmla="*/ 23 h 90"/>
                  <a:gd name="T76" fmla="*/ 33 w 101"/>
                  <a:gd name="T77" fmla="*/ 35 h 90"/>
                  <a:gd name="T78" fmla="*/ 58 w 101"/>
                  <a:gd name="T79" fmla="*/ 55 h 90"/>
                  <a:gd name="T80" fmla="*/ 60 w 101"/>
                  <a:gd name="T81" fmla="*/ 59 h 90"/>
                  <a:gd name="T82" fmla="*/ 73 w 101"/>
                  <a:gd name="T83" fmla="*/ 72 h 90"/>
                  <a:gd name="T84" fmla="*/ 90 w 101"/>
                  <a:gd name="T85" fmla="*/ 85 h 90"/>
                  <a:gd name="T86" fmla="*/ 92 w 101"/>
                  <a:gd name="T87" fmla="*/ 82 h 90"/>
                  <a:gd name="T88" fmla="*/ 91 w 101"/>
                  <a:gd name="T89" fmla="*/ 84 h 90"/>
                  <a:gd name="T90" fmla="*/ 87 w 101"/>
                  <a:gd name="T91" fmla="*/ 79 h 90"/>
                  <a:gd name="T92" fmla="*/ 85 w 101"/>
                  <a:gd name="T93" fmla="*/ 78 h 90"/>
                  <a:gd name="T94" fmla="*/ 62 w 101"/>
                  <a:gd name="T95"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 h="90">
                    <a:moveTo>
                      <a:pt x="62" y="56"/>
                    </a:moveTo>
                    <a:cubicBezTo>
                      <a:pt x="57" y="53"/>
                      <a:pt x="51" y="49"/>
                      <a:pt x="47" y="48"/>
                    </a:cubicBezTo>
                    <a:cubicBezTo>
                      <a:pt x="48" y="47"/>
                      <a:pt x="48" y="47"/>
                      <a:pt x="48" y="47"/>
                    </a:cubicBezTo>
                    <a:cubicBezTo>
                      <a:pt x="45" y="46"/>
                      <a:pt x="37" y="41"/>
                      <a:pt x="41" y="46"/>
                    </a:cubicBezTo>
                    <a:cubicBezTo>
                      <a:pt x="42" y="46"/>
                      <a:pt x="42" y="46"/>
                      <a:pt x="42" y="46"/>
                    </a:cubicBezTo>
                    <a:cubicBezTo>
                      <a:pt x="49" y="49"/>
                      <a:pt x="45" y="50"/>
                      <a:pt x="50" y="54"/>
                    </a:cubicBezTo>
                    <a:cubicBezTo>
                      <a:pt x="55" y="58"/>
                      <a:pt x="60" y="58"/>
                      <a:pt x="64" y="62"/>
                    </a:cubicBezTo>
                    <a:cubicBezTo>
                      <a:pt x="66" y="63"/>
                      <a:pt x="66" y="64"/>
                      <a:pt x="65" y="64"/>
                    </a:cubicBezTo>
                    <a:cubicBezTo>
                      <a:pt x="69" y="67"/>
                      <a:pt x="73" y="67"/>
                      <a:pt x="76" y="69"/>
                    </a:cubicBezTo>
                    <a:cubicBezTo>
                      <a:pt x="75" y="72"/>
                      <a:pt x="79" y="75"/>
                      <a:pt x="83" y="78"/>
                    </a:cubicBezTo>
                    <a:cubicBezTo>
                      <a:pt x="85" y="79"/>
                      <a:pt x="87" y="81"/>
                      <a:pt x="89" y="83"/>
                    </a:cubicBezTo>
                    <a:cubicBezTo>
                      <a:pt x="91" y="85"/>
                      <a:pt x="91" y="85"/>
                      <a:pt x="91" y="85"/>
                    </a:cubicBezTo>
                    <a:cubicBezTo>
                      <a:pt x="92" y="84"/>
                      <a:pt x="90" y="87"/>
                      <a:pt x="93" y="84"/>
                    </a:cubicBezTo>
                    <a:cubicBezTo>
                      <a:pt x="92" y="83"/>
                      <a:pt x="92" y="83"/>
                      <a:pt x="92" y="83"/>
                    </a:cubicBezTo>
                    <a:cubicBezTo>
                      <a:pt x="91" y="82"/>
                      <a:pt x="90" y="81"/>
                      <a:pt x="90" y="80"/>
                    </a:cubicBezTo>
                    <a:cubicBezTo>
                      <a:pt x="85" y="77"/>
                      <a:pt x="79" y="72"/>
                      <a:pt x="73" y="68"/>
                    </a:cubicBezTo>
                    <a:cubicBezTo>
                      <a:pt x="77" y="70"/>
                      <a:pt x="69" y="64"/>
                      <a:pt x="71" y="64"/>
                    </a:cubicBezTo>
                    <a:cubicBezTo>
                      <a:pt x="67" y="65"/>
                      <a:pt x="57" y="48"/>
                      <a:pt x="54" y="50"/>
                    </a:cubicBezTo>
                    <a:cubicBezTo>
                      <a:pt x="48" y="43"/>
                      <a:pt x="53" y="50"/>
                      <a:pt x="46" y="42"/>
                    </a:cubicBezTo>
                    <a:cubicBezTo>
                      <a:pt x="46" y="41"/>
                      <a:pt x="48" y="43"/>
                      <a:pt x="48" y="43"/>
                    </a:cubicBezTo>
                    <a:cubicBezTo>
                      <a:pt x="46" y="39"/>
                      <a:pt x="42" y="40"/>
                      <a:pt x="41" y="36"/>
                    </a:cubicBezTo>
                    <a:cubicBezTo>
                      <a:pt x="35" y="29"/>
                      <a:pt x="39" y="35"/>
                      <a:pt x="35" y="32"/>
                    </a:cubicBezTo>
                    <a:cubicBezTo>
                      <a:pt x="28" y="25"/>
                      <a:pt x="31" y="27"/>
                      <a:pt x="28" y="22"/>
                    </a:cubicBezTo>
                    <a:cubicBezTo>
                      <a:pt x="26" y="23"/>
                      <a:pt x="23" y="19"/>
                      <a:pt x="19" y="16"/>
                    </a:cubicBezTo>
                    <a:cubicBezTo>
                      <a:pt x="19" y="17"/>
                      <a:pt x="24" y="22"/>
                      <a:pt x="20" y="19"/>
                    </a:cubicBezTo>
                    <a:cubicBezTo>
                      <a:pt x="12" y="12"/>
                      <a:pt x="13" y="15"/>
                      <a:pt x="5" y="10"/>
                    </a:cubicBezTo>
                    <a:cubicBezTo>
                      <a:pt x="2" y="5"/>
                      <a:pt x="13" y="15"/>
                      <a:pt x="7" y="9"/>
                    </a:cubicBezTo>
                    <a:cubicBezTo>
                      <a:pt x="13" y="11"/>
                      <a:pt x="16" y="15"/>
                      <a:pt x="20" y="16"/>
                    </a:cubicBezTo>
                    <a:cubicBezTo>
                      <a:pt x="17" y="13"/>
                      <a:pt x="13" y="10"/>
                      <a:pt x="9" y="7"/>
                    </a:cubicBezTo>
                    <a:cubicBezTo>
                      <a:pt x="2" y="3"/>
                      <a:pt x="2" y="3"/>
                      <a:pt x="2" y="3"/>
                    </a:cubicBezTo>
                    <a:cubicBezTo>
                      <a:pt x="1" y="6"/>
                      <a:pt x="6" y="6"/>
                      <a:pt x="7" y="8"/>
                    </a:cubicBezTo>
                    <a:cubicBezTo>
                      <a:pt x="11" y="11"/>
                      <a:pt x="4" y="7"/>
                      <a:pt x="7" y="10"/>
                    </a:cubicBezTo>
                    <a:cubicBezTo>
                      <a:pt x="14" y="16"/>
                      <a:pt x="19" y="17"/>
                      <a:pt x="24" y="23"/>
                    </a:cubicBezTo>
                    <a:cubicBezTo>
                      <a:pt x="22" y="22"/>
                      <a:pt x="22" y="22"/>
                      <a:pt x="22" y="22"/>
                    </a:cubicBezTo>
                    <a:cubicBezTo>
                      <a:pt x="27" y="24"/>
                      <a:pt x="34" y="34"/>
                      <a:pt x="41" y="39"/>
                    </a:cubicBezTo>
                    <a:cubicBezTo>
                      <a:pt x="41" y="38"/>
                      <a:pt x="41" y="37"/>
                      <a:pt x="42" y="37"/>
                    </a:cubicBezTo>
                    <a:cubicBezTo>
                      <a:pt x="40" y="39"/>
                      <a:pt x="52" y="44"/>
                      <a:pt x="57" y="51"/>
                    </a:cubicBezTo>
                    <a:cubicBezTo>
                      <a:pt x="57" y="49"/>
                      <a:pt x="64" y="54"/>
                      <a:pt x="68" y="57"/>
                    </a:cubicBezTo>
                    <a:cubicBezTo>
                      <a:pt x="70" y="59"/>
                      <a:pt x="69" y="59"/>
                      <a:pt x="68" y="59"/>
                    </a:cubicBezTo>
                    <a:cubicBezTo>
                      <a:pt x="63" y="53"/>
                      <a:pt x="61" y="56"/>
                      <a:pt x="55" y="52"/>
                    </a:cubicBezTo>
                    <a:cubicBezTo>
                      <a:pt x="60" y="55"/>
                      <a:pt x="66" y="62"/>
                      <a:pt x="71" y="64"/>
                    </a:cubicBezTo>
                    <a:cubicBezTo>
                      <a:pt x="69" y="64"/>
                      <a:pt x="69" y="64"/>
                      <a:pt x="69" y="64"/>
                    </a:cubicBezTo>
                    <a:cubicBezTo>
                      <a:pt x="75" y="69"/>
                      <a:pt x="76" y="66"/>
                      <a:pt x="81" y="72"/>
                    </a:cubicBezTo>
                    <a:cubicBezTo>
                      <a:pt x="80" y="72"/>
                      <a:pt x="80" y="72"/>
                      <a:pt x="80" y="72"/>
                    </a:cubicBezTo>
                    <a:cubicBezTo>
                      <a:pt x="86" y="77"/>
                      <a:pt x="93" y="83"/>
                      <a:pt x="100" y="89"/>
                    </a:cubicBezTo>
                    <a:cubicBezTo>
                      <a:pt x="99" y="80"/>
                      <a:pt x="90" y="75"/>
                      <a:pt x="85" y="71"/>
                    </a:cubicBezTo>
                    <a:cubicBezTo>
                      <a:pt x="84" y="71"/>
                      <a:pt x="87" y="77"/>
                      <a:pt x="87" y="78"/>
                    </a:cubicBezTo>
                    <a:cubicBezTo>
                      <a:pt x="92" y="82"/>
                      <a:pt x="98" y="88"/>
                      <a:pt x="100" y="87"/>
                    </a:cubicBezTo>
                    <a:cubicBezTo>
                      <a:pt x="101" y="86"/>
                      <a:pt x="101" y="86"/>
                      <a:pt x="101" y="86"/>
                    </a:cubicBezTo>
                    <a:cubicBezTo>
                      <a:pt x="99" y="86"/>
                      <a:pt x="93" y="82"/>
                      <a:pt x="96" y="85"/>
                    </a:cubicBezTo>
                    <a:cubicBezTo>
                      <a:pt x="91" y="82"/>
                      <a:pt x="94" y="81"/>
                      <a:pt x="89" y="78"/>
                    </a:cubicBezTo>
                    <a:cubicBezTo>
                      <a:pt x="90" y="77"/>
                      <a:pt x="93" y="79"/>
                      <a:pt x="94" y="78"/>
                    </a:cubicBezTo>
                    <a:cubicBezTo>
                      <a:pt x="90" y="76"/>
                      <a:pt x="90" y="76"/>
                      <a:pt x="90" y="76"/>
                    </a:cubicBezTo>
                    <a:cubicBezTo>
                      <a:pt x="91" y="76"/>
                      <a:pt x="88" y="74"/>
                      <a:pt x="89" y="74"/>
                    </a:cubicBezTo>
                    <a:cubicBezTo>
                      <a:pt x="81" y="70"/>
                      <a:pt x="80" y="65"/>
                      <a:pt x="72" y="60"/>
                    </a:cubicBezTo>
                    <a:cubicBezTo>
                      <a:pt x="76" y="64"/>
                      <a:pt x="76" y="64"/>
                      <a:pt x="76" y="64"/>
                    </a:cubicBezTo>
                    <a:cubicBezTo>
                      <a:pt x="76" y="64"/>
                      <a:pt x="73" y="62"/>
                      <a:pt x="71" y="61"/>
                    </a:cubicBezTo>
                    <a:cubicBezTo>
                      <a:pt x="70" y="58"/>
                      <a:pt x="69" y="58"/>
                      <a:pt x="66" y="54"/>
                    </a:cubicBezTo>
                    <a:cubicBezTo>
                      <a:pt x="62" y="52"/>
                      <a:pt x="59" y="52"/>
                      <a:pt x="55" y="48"/>
                    </a:cubicBezTo>
                    <a:cubicBezTo>
                      <a:pt x="57" y="48"/>
                      <a:pt x="49" y="41"/>
                      <a:pt x="49" y="39"/>
                    </a:cubicBezTo>
                    <a:cubicBezTo>
                      <a:pt x="47" y="40"/>
                      <a:pt x="41" y="33"/>
                      <a:pt x="39" y="33"/>
                    </a:cubicBezTo>
                    <a:cubicBezTo>
                      <a:pt x="37" y="31"/>
                      <a:pt x="34" y="28"/>
                      <a:pt x="35" y="28"/>
                    </a:cubicBezTo>
                    <a:cubicBezTo>
                      <a:pt x="35" y="28"/>
                      <a:pt x="36" y="28"/>
                      <a:pt x="36" y="29"/>
                    </a:cubicBezTo>
                    <a:cubicBezTo>
                      <a:pt x="34" y="27"/>
                      <a:pt x="34" y="27"/>
                      <a:pt x="34" y="27"/>
                    </a:cubicBezTo>
                    <a:cubicBezTo>
                      <a:pt x="35" y="27"/>
                      <a:pt x="35" y="27"/>
                      <a:pt x="35" y="27"/>
                    </a:cubicBezTo>
                    <a:cubicBezTo>
                      <a:pt x="33" y="25"/>
                      <a:pt x="32" y="26"/>
                      <a:pt x="30" y="23"/>
                    </a:cubicBezTo>
                    <a:cubicBezTo>
                      <a:pt x="30" y="23"/>
                      <a:pt x="32" y="24"/>
                      <a:pt x="33" y="25"/>
                    </a:cubicBezTo>
                    <a:cubicBezTo>
                      <a:pt x="28" y="20"/>
                      <a:pt x="22" y="19"/>
                      <a:pt x="19" y="14"/>
                    </a:cubicBezTo>
                    <a:cubicBezTo>
                      <a:pt x="17" y="13"/>
                      <a:pt x="11" y="8"/>
                      <a:pt x="11" y="11"/>
                    </a:cubicBezTo>
                    <a:cubicBezTo>
                      <a:pt x="10" y="9"/>
                      <a:pt x="11" y="8"/>
                      <a:pt x="6" y="5"/>
                    </a:cubicBezTo>
                    <a:cubicBezTo>
                      <a:pt x="4" y="6"/>
                      <a:pt x="4" y="0"/>
                      <a:pt x="1" y="5"/>
                    </a:cubicBezTo>
                    <a:cubicBezTo>
                      <a:pt x="3" y="6"/>
                      <a:pt x="4" y="8"/>
                      <a:pt x="6" y="9"/>
                    </a:cubicBezTo>
                    <a:cubicBezTo>
                      <a:pt x="0" y="7"/>
                      <a:pt x="6" y="9"/>
                      <a:pt x="1" y="7"/>
                    </a:cubicBezTo>
                    <a:cubicBezTo>
                      <a:pt x="4" y="10"/>
                      <a:pt x="10" y="12"/>
                      <a:pt x="15" y="17"/>
                    </a:cubicBezTo>
                    <a:cubicBezTo>
                      <a:pt x="15" y="17"/>
                      <a:pt x="15" y="18"/>
                      <a:pt x="15" y="18"/>
                    </a:cubicBezTo>
                    <a:cubicBezTo>
                      <a:pt x="18" y="20"/>
                      <a:pt x="21" y="21"/>
                      <a:pt x="22" y="23"/>
                    </a:cubicBezTo>
                    <a:cubicBezTo>
                      <a:pt x="22" y="22"/>
                      <a:pt x="22" y="22"/>
                      <a:pt x="22" y="22"/>
                    </a:cubicBezTo>
                    <a:cubicBezTo>
                      <a:pt x="26" y="26"/>
                      <a:pt x="30" y="30"/>
                      <a:pt x="33" y="35"/>
                    </a:cubicBezTo>
                    <a:cubicBezTo>
                      <a:pt x="39" y="37"/>
                      <a:pt x="39" y="37"/>
                      <a:pt x="39" y="37"/>
                    </a:cubicBezTo>
                    <a:cubicBezTo>
                      <a:pt x="43" y="45"/>
                      <a:pt x="52" y="51"/>
                      <a:pt x="58" y="55"/>
                    </a:cubicBezTo>
                    <a:cubicBezTo>
                      <a:pt x="60" y="57"/>
                      <a:pt x="63" y="60"/>
                      <a:pt x="62" y="60"/>
                    </a:cubicBezTo>
                    <a:cubicBezTo>
                      <a:pt x="62" y="60"/>
                      <a:pt x="61" y="59"/>
                      <a:pt x="60" y="59"/>
                    </a:cubicBezTo>
                    <a:cubicBezTo>
                      <a:pt x="63" y="62"/>
                      <a:pt x="66" y="67"/>
                      <a:pt x="69" y="67"/>
                    </a:cubicBezTo>
                    <a:cubicBezTo>
                      <a:pt x="72" y="69"/>
                      <a:pt x="70" y="70"/>
                      <a:pt x="73" y="72"/>
                    </a:cubicBezTo>
                    <a:cubicBezTo>
                      <a:pt x="77" y="75"/>
                      <a:pt x="82" y="79"/>
                      <a:pt x="87" y="83"/>
                    </a:cubicBezTo>
                    <a:cubicBezTo>
                      <a:pt x="90" y="85"/>
                      <a:pt x="90" y="85"/>
                      <a:pt x="90" y="85"/>
                    </a:cubicBezTo>
                    <a:cubicBezTo>
                      <a:pt x="91" y="84"/>
                      <a:pt x="89" y="90"/>
                      <a:pt x="94" y="83"/>
                    </a:cubicBezTo>
                    <a:cubicBezTo>
                      <a:pt x="92" y="82"/>
                      <a:pt x="92" y="82"/>
                      <a:pt x="92" y="82"/>
                    </a:cubicBezTo>
                    <a:cubicBezTo>
                      <a:pt x="91" y="80"/>
                      <a:pt x="89" y="79"/>
                      <a:pt x="88" y="80"/>
                    </a:cubicBezTo>
                    <a:cubicBezTo>
                      <a:pt x="89" y="80"/>
                      <a:pt x="92" y="84"/>
                      <a:pt x="91" y="84"/>
                    </a:cubicBezTo>
                    <a:cubicBezTo>
                      <a:pt x="89" y="82"/>
                      <a:pt x="86" y="80"/>
                      <a:pt x="83" y="78"/>
                    </a:cubicBezTo>
                    <a:cubicBezTo>
                      <a:pt x="85" y="79"/>
                      <a:pt x="84" y="77"/>
                      <a:pt x="87" y="79"/>
                    </a:cubicBezTo>
                    <a:cubicBezTo>
                      <a:pt x="88" y="81"/>
                      <a:pt x="94" y="82"/>
                      <a:pt x="91" y="85"/>
                    </a:cubicBezTo>
                    <a:cubicBezTo>
                      <a:pt x="89" y="83"/>
                      <a:pt x="88" y="81"/>
                      <a:pt x="85" y="78"/>
                    </a:cubicBezTo>
                    <a:cubicBezTo>
                      <a:pt x="87" y="77"/>
                      <a:pt x="87" y="77"/>
                      <a:pt x="87" y="77"/>
                    </a:cubicBezTo>
                    <a:cubicBezTo>
                      <a:pt x="80" y="66"/>
                      <a:pt x="67" y="65"/>
                      <a:pt x="62" y="56"/>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8" name="Freeform 43"/>
              <p:cNvSpPr/>
              <p:nvPr/>
            </p:nvSpPr>
            <p:spPr bwMode="auto">
              <a:xfrm>
                <a:off x="980" y="1909"/>
                <a:ext cx="8" cy="11"/>
              </a:xfrm>
              <a:custGeom>
                <a:avLst/>
                <a:gdLst>
                  <a:gd name="T0" fmla="*/ 0 w 3"/>
                  <a:gd name="T1" fmla="*/ 0 h 4"/>
                  <a:gd name="T2" fmla="*/ 3 w 3"/>
                  <a:gd name="T3" fmla="*/ 4 h 4"/>
                  <a:gd name="T4" fmla="*/ 3 w 3"/>
                  <a:gd name="T5" fmla="*/ 3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3"/>
                      <a:pt x="3" y="3"/>
                      <a:pt x="3" y="3"/>
                    </a:cubicBezTo>
                    <a:cubicBezTo>
                      <a:pt x="2" y="2"/>
                      <a:pt x="1" y="1"/>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9" name="Freeform 44"/>
              <p:cNvSpPr/>
              <p:nvPr/>
            </p:nvSpPr>
            <p:spPr bwMode="auto">
              <a:xfrm>
                <a:off x="988" y="1918"/>
                <a:ext cx="8"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0"/>
                      <a:pt x="0" y="0"/>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0" name="Freeform 45"/>
              <p:cNvSpPr/>
              <p:nvPr/>
            </p:nvSpPr>
            <p:spPr bwMode="auto">
              <a:xfrm>
                <a:off x="945" y="1874"/>
                <a:ext cx="11" cy="8"/>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1"/>
                      <a:pt x="0" y="0"/>
                    </a:cubicBezTo>
                    <a:cubicBezTo>
                      <a:pt x="1" y="1"/>
                      <a:pt x="3" y="3"/>
                      <a:pt x="4" y="3"/>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1" name="Freeform 46"/>
              <p:cNvSpPr/>
              <p:nvPr/>
            </p:nvSpPr>
            <p:spPr bwMode="auto">
              <a:xfrm>
                <a:off x="942" y="1874"/>
                <a:ext cx="5" cy="6"/>
              </a:xfrm>
              <a:custGeom>
                <a:avLst/>
                <a:gdLst>
                  <a:gd name="T0" fmla="*/ 0 w 5"/>
                  <a:gd name="T1" fmla="*/ 0 h 6"/>
                  <a:gd name="T2" fmla="*/ 5 w 5"/>
                  <a:gd name="T3" fmla="*/ 6 h 6"/>
                  <a:gd name="T4" fmla="*/ 5 w 5"/>
                  <a:gd name="T5" fmla="*/ 6 h 6"/>
                  <a:gd name="T6" fmla="*/ 0 w 5"/>
                  <a:gd name="T7" fmla="*/ 0 h 6"/>
                </a:gdLst>
                <a:ahLst/>
                <a:cxnLst>
                  <a:cxn ang="0">
                    <a:pos x="T0" y="T1"/>
                  </a:cxn>
                  <a:cxn ang="0">
                    <a:pos x="T2" y="T3"/>
                  </a:cxn>
                  <a:cxn ang="0">
                    <a:pos x="T4" y="T5"/>
                  </a:cxn>
                  <a:cxn ang="0">
                    <a:pos x="T6" y="T7"/>
                  </a:cxn>
                </a:cxnLst>
                <a:rect l="0" t="0" r="r" b="b"/>
                <a:pathLst>
                  <a:path w="5" h="6">
                    <a:moveTo>
                      <a:pt x="0" y="0"/>
                    </a:moveTo>
                    <a:lnTo>
                      <a:pt x="5" y="6"/>
                    </a:lnTo>
                    <a:lnTo>
                      <a:pt x="5" y="6"/>
                    </a:lnTo>
                    <a:lnTo>
                      <a:pt x="0" y="0"/>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2" name="Freeform 47"/>
              <p:cNvSpPr/>
              <p:nvPr/>
            </p:nvSpPr>
            <p:spPr bwMode="auto">
              <a:xfrm>
                <a:off x="819" y="1757"/>
                <a:ext cx="264" cy="229"/>
              </a:xfrm>
              <a:custGeom>
                <a:avLst/>
                <a:gdLst>
                  <a:gd name="T0" fmla="*/ 84 w 97"/>
                  <a:gd name="T1" fmla="*/ 70 h 84"/>
                  <a:gd name="T2" fmla="*/ 90 w 97"/>
                  <a:gd name="T3" fmla="*/ 75 h 84"/>
                  <a:gd name="T4" fmla="*/ 90 w 97"/>
                  <a:gd name="T5" fmla="*/ 75 h 84"/>
                  <a:gd name="T6" fmla="*/ 90 w 97"/>
                  <a:gd name="T7" fmla="*/ 75 h 84"/>
                  <a:gd name="T8" fmla="*/ 87 w 97"/>
                  <a:gd name="T9" fmla="*/ 80 h 84"/>
                  <a:gd name="T10" fmla="*/ 87 w 97"/>
                  <a:gd name="T11" fmla="*/ 80 h 84"/>
                  <a:gd name="T12" fmla="*/ 87 w 97"/>
                  <a:gd name="T13" fmla="*/ 80 h 84"/>
                  <a:gd name="T14" fmla="*/ 77 w 97"/>
                  <a:gd name="T15" fmla="*/ 74 h 84"/>
                  <a:gd name="T16" fmla="*/ 86 w 97"/>
                  <a:gd name="T17" fmla="*/ 81 h 84"/>
                  <a:gd name="T18" fmla="*/ 86 w 97"/>
                  <a:gd name="T19" fmla="*/ 81 h 84"/>
                  <a:gd name="T20" fmla="*/ 91 w 97"/>
                  <a:gd name="T21" fmla="*/ 74 h 84"/>
                  <a:gd name="T22" fmla="*/ 91 w 97"/>
                  <a:gd name="T23" fmla="*/ 74 h 84"/>
                  <a:gd name="T24" fmla="*/ 89 w 97"/>
                  <a:gd name="T25" fmla="*/ 72 h 84"/>
                  <a:gd name="T26" fmla="*/ 68 w 97"/>
                  <a:gd name="T27" fmla="*/ 56 h 84"/>
                  <a:gd name="T28" fmla="*/ 38 w 97"/>
                  <a:gd name="T29" fmla="*/ 30 h 84"/>
                  <a:gd name="T30" fmla="*/ 15 w 97"/>
                  <a:gd name="T31" fmla="*/ 10 h 84"/>
                  <a:gd name="T32" fmla="*/ 4 w 97"/>
                  <a:gd name="T33" fmla="*/ 5 h 84"/>
                  <a:gd name="T34" fmla="*/ 4 w 97"/>
                  <a:gd name="T35" fmla="*/ 5 h 84"/>
                  <a:gd name="T36" fmla="*/ 4 w 97"/>
                  <a:gd name="T37" fmla="*/ 5 h 84"/>
                  <a:gd name="T38" fmla="*/ 0 w 97"/>
                  <a:gd name="T39" fmla="*/ 9 h 84"/>
                  <a:gd name="T40" fmla="*/ 0 w 97"/>
                  <a:gd name="T41" fmla="*/ 9 h 84"/>
                  <a:gd name="T42" fmla="*/ 3 w 97"/>
                  <a:gd name="T43" fmla="*/ 12 h 84"/>
                  <a:gd name="T44" fmla="*/ 6 w 97"/>
                  <a:gd name="T45" fmla="*/ 15 h 84"/>
                  <a:gd name="T46" fmla="*/ 9 w 97"/>
                  <a:gd name="T47" fmla="*/ 18 h 84"/>
                  <a:gd name="T48" fmla="*/ 16 w 97"/>
                  <a:gd name="T49" fmla="*/ 23 h 84"/>
                  <a:gd name="T50" fmla="*/ 22 w 97"/>
                  <a:gd name="T51" fmla="*/ 30 h 84"/>
                  <a:gd name="T52" fmla="*/ 44 w 97"/>
                  <a:gd name="T53" fmla="*/ 43 h 84"/>
                  <a:gd name="T54" fmla="*/ 29 w 97"/>
                  <a:gd name="T55" fmla="*/ 33 h 84"/>
                  <a:gd name="T56" fmla="*/ 26 w 97"/>
                  <a:gd name="T57" fmla="*/ 29 h 84"/>
                  <a:gd name="T58" fmla="*/ 12 w 97"/>
                  <a:gd name="T59" fmla="*/ 15 h 84"/>
                  <a:gd name="T60" fmla="*/ 9 w 97"/>
                  <a:gd name="T61" fmla="*/ 15 h 84"/>
                  <a:gd name="T62" fmla="*/ 2 w 97"/>
                  <a:gd name="T63" fmla="*/ 11 h 84"/>
                  <a:gd name="T64" fmla="*/ 1 w 97"/>
                  <a:gd name="T65" fmla="*/ 9 h 84"/>
                  <a:gd name="T66" fmla="*/ 1 w 97"/>
                  <a:gd name="T67" fmla="*/ 9 h 84"/>
                  <a:gd name="T68" fmla="*/ 3 w 97"/>
                  <a:gd name="T69" fmla="*/ 5 h 84"/>
                  <a:gd name="T70" fmla="*/ 3 w 97"/>
                  <a:gd name="T71" fmla="*/ 5 h 84"/>
                  <a:gd name="T72" fmla="*/ 3 w 97"/>
                  <a:gd name="T73" fmla="*/ 5 h 84"/>
                  <a:gd name="T74" fmla="*/ 5 w 97"/>
                  <a:gd name="T75" fmla="*/ 6 h 84"/>
                  <a:gd name="T76" fmla="*/ 4 w 97"/>
                  <a:gd name="T77" fmla="*/ 10 h 84"/>
                  <a:gd name="T78" fmla="*/ 5 w 97"/>
                  <a:gd name="T79" fmla="*/ 7 h 84"/>
                  <a:gd name="T80" fmla="*/ 12 w 97"/>
                  <a:gd name="T81" fmla="*/ 11 h 84"/>
                  <a:gd name="T82" fmla="*/ 33 w 97"/>
                  <a:gd name="T83" fmla="*/ 32 h 84"/>
                  <a:gd name="T84" fmla="*/ 56 w 97"/>
                  <a:gd name="T85" fmla="*/ 49 h 84"/>
                  <a:gd name="T86" fmla="*/ 72 w 97"/>
                  <a:gd name="T87" fmla="*/ 62 h 84"/>
                  <a:gd name="T88" fmla="*/ 82 w 97"/>
                  <a:gd name="T89" fmla="*/ 6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84">
                    <a:moveTo>
                      <a:pt x="77" y="66"/>
                    </a:moveTo>
                    <a:cubicBezTo>
                      <a:pt x="84" y="70"/>
                      <a:pt x="84" y="70"/>
                      <a:pt x="84" y="70"/>
                    </a:cubicBezTo>
                    <a:cubicBezTo>
                      <a:pt x="85" y="71"/>
                      <a:pt x="87" y="73"/>
                      <a:pt x="89" y="74"/>
                    </a:cubicBezTo>
                    <a:cubicBezTo>
                      <a:pt x="90" y="75"/>
                      <a:pt x="90" y="75"/>
                      <a:pt x="90" y="75"/>
                    </a:cubicBezTo>
                    <a:cubicBezTo>
                      <a:pt x="90" y="75"/>
                      <a:pt x="90" y="75"/>
                      <a:pt x="90" y="75"/>
                    </a:cubicBezTo>
                    <a:cubicBezTo>
                      <a:pt x="90" y="75"/>
                      <a:pt x="90" y="75"/>
                      <a:pt x="90" y="75"/>
                    </a:cubicBezTo>
                    <a:cubicBezTo>
                      <a:pt x="90" y="75"/>
                      <a:pt x="90" y="75"/>
                      <a:pt x="90" y="75"/>
                    </a:cubicBezTo>
                    <a:cubicBezTo>
                      <a:pt x="90" y="75"/>
                      <a:pt x="90" y="75"/>
                      <a:pt x="90" y="75"/>
                    </a:cubicBezTo>
                    <a:cubicBezTo>
                      <a:pt x="90" y="75"/>
                      <a:pt x="90" y="75"/>
                      <a:pt x="90" y="75"/>
                    </a:cubicBezTo>
                    <a:cubicBezTo>
                      <a:pt x="84" y="84"/>
                      <a:pt x="89" y="78"/>
                      <a:pt x="87" y="80"/>
                    </a:cubicBezTo>
                    <a:cubicBezTo>
                      <a:pt x="87" y="80"/>
                      <a:pt x="87" y="80"/>
                      <a:pt x="87" y="80"/>
                    </a:cubicBezTo>
                    <a:cubicBezTo>
                      <a:pt x="87" y="80"/>
                      <a:pt x="87" y="80"/>
                      <a:pt x="87" y="80"/>
                    </a:cubicBezTo>
                    <a:cubicBezTo>
                      <a:pt x="87" y="80"/>
                      <a:pt x="87" y="80"/>
                      <a:pt x="87" y="80"/>
                    </a:cubicBezTo>
                    <a:cubicBezTo>
                      <a:pt x="87" y="80"/>
                      <a:pt x="87" y="80"/>
                      <a:pt x="87" y="80"/>
                    </a:cubicBezTo>
                    <a:cubicBezTo>
                      <a:pt x="88" y="78"/>
                      <a:pt x="85" y="82"/>
                      <a:pt x="90" y="76"/>
                    </a:cubicBezTo>
                    <a:cubicBezTo>
                      <a:pt x="81" y="81"/>
                      <a:pt x="76" y="68"/>
                      <a:pt x="77" y="74"/>
                    </a:cubicBezTo>
                    <a:cubicBezTo>
                      <a:pt x="85" y="80"/>
                      <a:pt x="85" y="80"/>
                      <a:pt x="85" y="80"/>
                    </a:cubicBezTo>
                    <a:cubicBezTo>
                      <a:pt x="86" y="81"/>
                      <a:pt x="86" y="81"/>
                      <a:pt x="86" y="81"/>
                    </a:cubicBezTo>
                    <a:cubicBezTo>
                      <a:pt x="86" y="81"/>
                      <a:pt x="86" y="81"/>
                      <a:pt x="86" y="81"/>
                    </a:cubicBezTo>
                    <a:cubicBezTo>
                      <a:pt x="86" y="81"/>
                      <a:pt x="86" y="81"/>
                      <a:pt x="86" y="81"/>
                    </a:cubicBezTo>
                    <a:cubicBezTo>
                      <a:pt x="97" y="67"/>
                      <a:pt x="89" y="77"/>
                      <a:pt x="91" y="74"/>
                    </a:cubicBezTo>
                    <a:cubicBezTo>
                      <a:pt x="91" y="74"/>
                      <a:pt x="91" y="74"/>
                      <a:pt x="91" y="74"/>
                    </a:cubicBezTo>
                    <a:cubicBezTo>
                      <a:pt x="91" y="74"/>
                      <a:pt x="91" y="74"/>
                      <a:pt x="91" y="74"/>
                    </a:cubicBezTo>
                    <a:cubicBezTo>
                      <a:pt x="91" y="74"/>
                      <a:pt x="91" y="74"/>
                      <a:pt x="91" y="74"/>
                    </a:cubicBezTo>
                    <a:cubicBezTo>
                      <a:pt x="91" y="74"/>
                      <a:pt x="91" y="74"/>
                      <a:pt x="91" y="74"/>
                    </a:cubicBezTo>
                    <a:cubicBezTo>
                      <a:pt x="89" y="72"/>
                      <a:pt x="89" y="72"/>
                      <a:pt x="89" y="72"/>
                    </a:cubicBezTo>
                    <a:cubicBezTo>
                      <a:pt x="85" y="69"/>
                      <a:pt x="85" y="69"/>
                      <a:pt x="85" y="69"/>
                    </a:cubicBezTo>
                    <a:cubicBezTo>
                      <a:pt x="80" y="65"/>
                      <a:pt x="74" y="60"/>
                      <a:pt x="68" y="56"/>
                    </a:cubicBezTo>
                    <a:cubicBezTo>
                      <a:pt x="57" y="46"/>
                      <a:pt x="45" y="36"/>
                      <a:pt x="33" y="28"/>
                    </a:cubicBezTo>
                    <a:cubicBezTo>
                      <a:pt x="38" y="30"/>
                      <a:pt x="38" y="30"/>
                      <a:pt x="38" y="30"/>
                    </a:cubicBezTo>
                    <a:cubicBezTo>
                      <a:pt x="25" y="22"/>
                      <a:pt x="24" y="16"/>
                      <a:pt x="12" y="11"/>
                    </a:cubicBezTo>
                    <a:cubicBezTo>
                      <a:pt x="15" y="10"/>
                      <a:pt x="15" y="10"/>
                      <a:pt x="15" y="10"/>
                    </a:cubicBezTo>
                    <a:cubicBezTo>
                      <a:pt x="12" y="8"/>
                      <a:pt x="9" y="6"/>
                      <a:pt x="5"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2" y="7"/>
                      <a:pt x="7" y="0"/>
                      <a:pt x="0" y="9"/>
                    </a:cubicBezTo>
                    <a:cubicBezTo>
                      <a:pt x="0" y="9"/>
                      <a:pt x="0" y="9"/>
                      <a:pt x="0" y="9"/>
                    </a:cubicBezTo>
                    <a:cubicBezTo>
                      <a:pt x="0" y="9"/>
                      <a:pt x="0" y="9"/>
                      <a:pt x="0" y="9"/>
                    </a:cubicBezTo>
                    <a:cubicBezTo>
                      <a:pt x="1" y="10"/>
                      <a:pt x="1" y="10"/>
                      <a:pt x="1" y="10"/>
                    </a:cubicBezTo>
                    <a:cubicBezTo>
                      <a:pt x="3" y="12"/>
                      <a:pt x="3" y="12"/>
                      <a:pt x="3" y="12"/>
                    </a:cubicBezTo>
                    <a:cubicBezTo>
                      <a:pt x="4" y="13"/>
                      <a:pt x="5" y="15"/>
                      <a:pt x="6" y="16"/>
                    </a:cubicBezTo>
                    <a:cubicBezTo>
                      <a:pt x="6" y="15"/>
                      <a:pt x="6" y="15"/>
                      <a:pt x="6" y="15"/>
                    </a:cubicBezTo>
                    <a:cubicBezTo>
                      <a:pt x="7" y="16"/>
                      <a:pt x="8" y="17"/>
                      <a:pt x="9" y="18"/>
                    </a:cubicBezTo>
                    <a:cubicBezTo>
                      <a:pt x="9" y="18"/>
                      <a:pt x="9" y="18"/>
                      <a:pt x="9" y="18"/>
                    </a:cubicBezTo>
                    <a:cubicBezTo>
                      <a:pt x="13" y="20"/>
                      <a:pt x="15" y="22"/>
                      <a:pt x="19" y="26"/>
                    </a:cubicBezTo>
                    <a:cubicBezTo>
                      <a:pt x="19" y="26"/>
                      <a:pt x="17" y="24"/>
                      <a:pt x="16" y="23"/>
                    </a:cubicBezTo>
                    <a:cubicBezTo>
                      <a:pt x="17" y="25"/>
                      <a:pt x="21" y="27"/>
                      <a:pt x="24" y="29"/>
                    </a:cubicBezTo>
                    <a:cubicBezTo>
                      <a:pt x="26" y="31"/>
                      <a:pt x="23" y="30"/>
                      <a:pt x="22" y="30"/>
                    </a:cubicBezTo>
                    <a:cubicBezTo>
                      <a:pt x="32" y="36"/>
                      <a:pt x="34" y="41"/>
                      <a:pt x="43" y="44"/>
                    </a:cubicBezTo>
                    <a:cubicBezTo>
                      <a:pt x="43" y="44"/>
                      <a:pt x="41" y="41"/>
                      <a:pt x="44" y="43"/>
                    </a:cubicBezTo>
                    <a:cubicBezTo>
                      <a:pt x="39" y="38"/>
                      <a:pt x="34" y="35"/>
                      <a:pt x="28" y="32"/>
                    </a:cubicBezTo>
                    <a:cubicBezTo>
                      <a:pt x="29" y="33"/>
                      <a:pt x="29" y="33"/>
                      <a:pt x="29" y="33"/>
                    </a:cubicBezTo>
                    <a:cubicBezTo>
                      <a:pt x="23" y="32"/>
                      <a:pt x="27" y="30"/>
                      <a:pt x="19" y="25"/>
                    </a:cubicBezTo>
                    <a:cubicBezTo>
                      <a:pt x="22" y="26"/>
                      <a:pt x="25" y="28"/>
                      <a:pt x="26" y="29"/>
                    </a:cubicBezTo>
                    <a:cubicBezTo>
                      <a:pt x="20" y="20"/>
                      <a:pt x="14" y="21"/>
                      <a:pt x="11" y="14"/>
                    </a:cubicBezTo>
                    <a:cubicBezTo>
                      <a:pt x="12" y="15"/>
                      <a:pt x="12" y="15"/>
                      <a:pt x="12" y="15"/>
                    </a:cubicBezTo>
                    <a:cubicBezTo>
                      <a:pt x="11" y="14"/>
                      <a:pt x="8" y="12"/>
                      <a:pt x="6" y="11"/>
                    </a:cubicBezTo>
                    <a:cubicBezTo>
                      <a:pt x="7" y="12"/>
                      <a:pt x="8" y="13"/>
                      <a:pt x="9" y="15"/>
                    </a:cubicBezTo>
                    <a:cubicBezTo>
                      <a:pt x="7" y="13"/>
                      <a:pt x="5" y="13"/>
                      <a:pt x="4" y="13"/>
                    </a:cubicBezTo>
                    <a:cubicBezTo>
                      <a:pt x="4" y="12"/>
                      <a:pt x="3" y="11"/>
                      <a:pt x="2" y="11"/>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6" y="1"/>
                      <a:pt x="2" y="7"/>
                      <a:pt x="3" y="5"/>
                    </a:cubicBezTo>
                    <a:cubicBezTo>
                      <a:pt x="3" y="5"/>
                      <a:pt x="3" y="5"/>
                      <a:pt x="3" y="5"/>
                    </a:cubicBezTo>
                    <a:cubicBezTo>
                      <a:pt x="3" y="5"/>
                      <a:pt x="3" y="5"/>
                      <a:pt x="3" y="5"/>
                    </a:cubicBezTo>
                    <a:cubicBezTo>
                      <a:pt x="3" y="5"/>
                      <a:pt x="3" y="5"/>
                      <a:pt x="3" y="5"/>
                    </a:cubicBezTo>
                    <a:cubicBezTo>
                      <a:pt x="3" y="5"/>
                      <a:pt x="3" y="5"/>
                      <a:pt x="3" y="5"/>
                    </a:cubicBezTo>
                    <a:cubicBezTo>
                      <a:pt x="4" y="6"/>
                      <a:pt x="4" y="6"/>
                      <a:pt x="4" y="6"/>
                    </a:cubicBezTo>
                    <a:cubicBezTo>
                      <a:pt x="5" y="6"/>
                      <a:pt x="5" y="6"/>
                      <a:pt x="5" y="6"/>
                    </a:cubicBezTo>
                    <a:cubicBezTo>
                      <a:pt x="6" y="7"/>
                      <a:pt x="5" y="7"/>
                      <a:pt x="4" y="7"/>
                    </a:cubicBezTo>
                    <a:cubicBezTo>
                      <a:pt x="0" y="10"/>
                      <a:pt x="4" y="9"/>
                      <a:pt x="4" y="10"/>
                    </a:cubicBezTo>
                    <a:cubicBezTo>
                      <a:pt x="2" y="8"/>
                      <a:pt x="2" y="8"/>
                      <a:pt x="2" y="8"/>
                    </a:cubicBezTo>
                    <a:cubicBezTo>
                      <a:pt x="4" y="5"/>
                      <a:pt x="4" y="8"/>
                      <a:pt x="5" y="7"/>
                    </a:cubicBezTo>
                    <a:cubicBezTo>
                      <a:pt x="9" y="9"/>
                      <a:pt x="8" y="11"/>
                      <a:pt x="10" y="12"/>
                    </a:cubicBezTo>
                    <a:cubicBezTo>
                      <a:pt x="13" y="14"/>
                      <a:pt x="8" y="11"/>
                      <a:pt x="12" y="11"/>
                    </a:cubicBezTo>
                    <a:cubicBezTo>
                      <a:pt x="14" y="16"/>
                      <a:pt x="30" y="29"/>
                      <a:pt x="38" y="34"/>
                    </a:cubicBezTo>
                    <a:cubicBezTo>
                      <a:pt x="36" y="32"/>
                      <a:pt x="36" y="34"/>
                      <a:pt x="33" y="32"/>
                    </a:cubicBezTo>
                    <a:cubicBezTo>
                      <a:pt x="34" y="33"/>
                      <a:pt x="39" y="36"/>
                      <a:pt x="39" y="35"/>
                    </a:cubicBezTo>
                    <a:cubicBezTo>
                      <a:pt x="45" y="39"/>
                      <a:pt x="51" y="45"/>
                      <a:pt x="56" y="49"/>
                    </a:cubicBezTo>
                    <a:cubicBezTo>
                      <a:pt x="55" y="47"/>
                      <a:pt x="55" y="47"/>
                      <a:pt x="55" y="47"/>
                    </a:cubicBezTo>
                    <a:cubicBezTo>
                      <a:pt x="60" y="49"/>
                      <a:pt x="64" y="57"/>
                      <a:pt x="72" y="62"/>
                    </a:cubicBezTo>
                    <a:cubicBezTo>
                      <a:pt x="72" y="62"/>
                      <a:pt x="72" y="62"/>
                      <a:pt x="72" y="62"/>
                    </a:cubicBezTo>
                    <a:cubicBezTo>
                      <a:pt x="74" y="64"/>
                      <a:pt x="78" y="64"/>
                      <a:pt x="82" y="67"/>
                    </a:cubicBezTo>
                    <a:cubicBezTo>
                      <a:pt x="80" y="67"/>
                      <a:pt x="78" y="65"/>
                      <a:pt x="77" y="66"/>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3" name="Freeform 48"/>
              <p:cNvSpPr/>
              <p:nvPr/>
            </p:nvSpPr>
            <p:spPr bwMode="auto">
              <a:xfrm>
                <a:off x="1010" y="1942"/>
                <a:ext cx="19" cy="11"/>
              </a:xfrm>
              <a:custGeom>
                <a:avLst/>
                <a:gdLst>
                  <a:gd name="T0" fmla="*/ 3 w 7"/>
                  <a:gd name="T1" fmla="*/ 2 h 4"/>
                  <a:gd name="T2" fmla="*/ 7 w 7"/>
                  <a:gd name="T3" fmla="*/ 3 h 4"/>
                  <a:gd name="T4" fmla="*/ 0 w 7"/>
                  <a:gd name="T5" fmla="*/ 1 h 4"/>
                  <a:gd name="T6" fmla="*/ 5 w 7"/>
                  <a:gd name="T7" fmla="*/ 4 h 4"/>
                  <a:gd name="T8" fmla="*/ 3 w 7"/>
                  <a:gd name="T9" fmla="*/ 2 h 4"/>
                </a:gdLst>
                <a:ahLst/>
                <a:cxnLst>
                  <a:cxn ang="0">
                    <a:pos x="T0" y="T1"/>
                  </a:cxn>
                  <a:cxn ang="0">
                    <a:pos x="T2" y="T3"/>
                  </a:cxn>
                  <a:cxn ang="0">
                    <a:pos x="T4" y="T5"/>
                  </a:cxn>
                  <a:cxn ang="0">
                    <a:pos x="T6" y="T7"/>
                  </a:cxn>
                  <a:cxn ang="0">
                    <a:pos x="T8" y="T9"/>
                  </a:cxn>
                </a:cxnLst>
                <a:rect l="0" t="0" r="r" b="b"/>
                <a:pathLst>
                  <a:path w="7" h="4">
                    <a:moveTo>
                      <a:pt x="3" y="2"/>
                    </a:moveTo>
                    <a:cubicBezTo>
                      <a:pt x="7" y="3"/>
                      <a:pt x="7" y="3"/>
                      <a:pt x="7" y="3"/>
                    </a:cubicBezTo>
                    <a:cubicBezTo>
                      <a:pt x="4" y="1"/>
                      <a:pt x="0" y="0"/>
                      <a:pt x="0" y="1"/>
                    </a:cubicBezTo>
                    <a:cubicBezTo>
                      <a:pt x="2" y="2"/>
                      <a:pt x="4" y="4"/>
                      <a:pt x="5" y="4"/>
                    </a:cubicBezTo>
                    <a:cubicBezTo>
                      <a:pt x="4" y="3"/>
                      <a:pt x="5" y="3"/>
                      <a:pt x="3" y="2"/>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4" name="Freeform 49"/>
              <p:cNvSpPr/>
              <p:nvPr/>
            </p:nvSpPr>
            <p:spPr bwMode="auto">
              <a:xfrm>
                <a:off x="817" y="1795"/>
                <a:ext cx="193" cy="150"/>
              </a:xfrm>
              <a:custGeom>
                <a:avLst/>
                <a:gdLst>
                  <a:gd name="T0" fmla="*/ 25 w 71"/>
                  <a:gd name="T1" fmla="*/ 18 h 55"/>
                  <a:gd name="T2" fmla="*/ 23 w 71"/>
                  <a:gd name="T3" fmla="*/ 18 h 55"/>
                  <a:gd name="T4" fmla="*/ 50 w 71"/>
                  <a:gd name="T5" fmla="*/ 40 h 55"/>
                  <a:gd name="T6" fmla="*/ 60 w 71"/>
                  <a:gd name="T7" fmla="*/ 45 h 55"/>
                  <a:gd name="T8" fmla="*/ 61 w 71"/>
                  <a:gd name="T9" fmla="*/ 47 h 55"/>
                  <a:gd name="T10" fmla="*/ 70 w 71"/>
                  <a:gd name="T11" fmla="*/ 52 h 55"/>
                  <a:gd name="T12" fmla="*/ 65 w 71"/>
                  <a:gd name="T13" fmla="*/ 49 h 55"/>
                  <a:gd name="T14" fmla="*/ 66 w 71"/>
                  <a:gd name="T15" fmla="*/ 49 h 55"/>
                  <a:gd name="T16" fmla="*/ 61 w 71"/>
                  <a:gd name="T17" fmla="*/ 45 h 55"/>
                  <a:gd name="T18" fmla="*/ 63 w 71"/>
                  <a:gd name="T19" fmla="*/ 46 h 55"/>
                  <a:gd name="T20" fmla="*/ 49 w 71"/>
                  <a:gd name="T21" fmla="*/ 37 h 55"/>
                  <a:gd name="T22" fmla="*/ 51 w 71"/>
                  <a:gd name="T23" fmla="*/ 36 h 55"/>
                  <a:gd name="T24" fmla="*/ 38 w 71"/>
                  <a:gd name="T25" fmla="*/ 26 h 55"/>
                  <a:gd name="T26" fmla="*/ 39 w 71"/>
                  <a:gd name="T27" fmla="*/ 27 h 55"/>
                  <a:gd name="T28" fmla="*/ 40 w 71"/>
                  <a:gd name="T29" fmla="*/ 29 h 55"/>
                  <a:gd name="T30" fmla="*/ 36 w 71"/>
                  <a:gd name="T31" fmla="*/ 24 h 55"/>
                  <a:gd name="T32" fmla="*/ 12 w 71"/>
                  <a:gd name="T33" fmla="*/ 6 h 55"/>
                  <a:gd name="T34" fmla="*/ 5 w 71"/>
                  <a:gd name="T35" fmla="*/ 4 h 55"/>
                  <a:gd name="T36" fmla="*/ 8 w 71"/>
                  <a:gd name="T37" fmla="*/ 4 h 55"/>
                  <a:gd name="T38" fmla="*/ 4 w 71"/>
                  <a:gd name="T39" fmla="*/ 0 h 55"/>
                  <a:gd name="T40" fmla="*/ 0 w 71"/>
                  <a:gd name="T41" fmla="*/ 0 h 55"/>
                  <a:gd name="T42" fmla="*/ 25 w 71"/>
                  <a:gd name="T43"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55">
                    <a:moveTo>
                      <a:pt x="25" y="18"/>
                    </a:moveTo>
                    <a:cubicBezTo>
                      <a:pt x="24" y="17"/>
                      <a:pt x="24" y="18"/>
                      <a:pt x="23" y="18"/>
                    </a:cubicBezTo>
                    <a:cubicBezTo>
                      <a:pt x="34" y="26"/>
                      <a:pt x="47" y="36"/>
                      <a:pt x="50" y="40"/>
                    </a:cubicBezTo>
                    <a:cubicBezTo>
                      <a:pt x="54" y="43"/>
                      <a:pt x="56" y="42"/>
                      <a:pt x="60" y="45"/>
                    </a:cubicBezTo>
                    <a:cubicBezTo>
                      <a:pt x="61" y="47"/>
                      <a:pt x="61" y="47"/>
                      <a:pt x="61" y="47"/>
                    </a:cubicBezTo>
                    <a:cubicBezTo>
                      <a:pt x="64" y="48"/>
                      <a:pt x="71" y="55"/>
                      <a:pt x="70" y="52"/>
                    </a:cubicBezTo>
                    <a:cubicBezTo>
                      <a:pt x="69" y="51"/>
                      <a:pt x="67" y="51"/>
                      <a:pt x="65" y="49"/>
                    </a:cubicBezTo>
                    <a:cubicBezTo>
                      <a:pt x="66" y="49"/>
                      <a:pt x="66" y="49"/>
                      <a:pt x="66" y="49"/>
                    </a:cubicBezTo>
                    <a:cubicBezTo>
                      <a:pt x="61" y="45"/>
                      <a:pt x="61" y="45"/>
                      <a:pt x="61" y="45"/>
                    </a:cubicBezTo>
                    <a:cubicBezTo>
                      <a:pt x="63" y="46"/>
                      <a:pt x="63" y="46"/>
                      <a:pt x="63" y="46"/>
                    </a:cubicBezTo>
                    <a:cubicBezTo>
                      <a:pt x="57" y="39"/>
                      <a:pt x="57" y="44"/>
                      <a:pt x="49" y="37"/>
                    </a:cubicBezTo>
                    <a:cubicBezTo>
                      <a:pt x="51" y="36"/>
                      <a:pt x="51" y="36"/>
                      <a:pt x="51" y="36"/>
                    </a:cubicBezTo>
                    <a:cubicBezTo>
                      <a:pt x="45" y="32"/>
                      <a:pt x="42" y="30"/>
                      <a:pt x="38" y="26"/>
                    </a:cubicBezTo>
                    <a:cubicBezTo>
                      <a:pt x="38" y="26"/>
                      <a:pt x="38" y="26"/>
                      <a:pt x="39" y="27"/>
                    </a:cubicBezTo>
                    <a:cubicBezTo>
                      <a:pt x="40" y="28"/>
                      <a:pt x="40" y="29"/>
                      <a:pt x="40" y="29"/>
                    </a:cubicBezTo>
                    <a:cubicBezTo>
                      <a:pt x="31" y="24"/>
                      <a:pt x="41" y="29"/>
                      <a:pt x="36" y="24"/>
                    </a:cubicBezTo>
                    <a:cubicBezTo>
                      <a:pt x="29" y="20"/>
                      <a:pt x="15" y="11"/>
                      <a:pt x="12" y="6"/>
                    </a:cubicBezTo>
                    <a:cubicBezTo>
                      <a:pt x="15" y="10"/>
                      <a:pt x="9" y="7"/>
                      <a:pt x="5" y="4"/>
                    </a:cubicBezTo>
                    <a:cubicBezTo>
                      <a:pt x="4" y="2"/>
                      <a:pt x="7" y="4"/>
                      <a:pt x="8" y="4"/>
                    </a:cubicBezTo>
                    <a:cubicBezTo>
                      <a:pt x="7" y="2"/>
                      <a:pt x="6" y="1"/>
                      <a:pt x="4" y="0"/>
                    </a:cubicBezTo>
                    <a:cubicBezTo>
                      <a:pt x="6" y="3"/>
                      <a:pt x="2" y="1"/>
                      <a:pt x="0" y="0"/>
                    </a:cubicBezTo>
                    <a:cubicBezTo>
                      <a:pt x="5" y="6"/>
                      <a:pt x="17" y="11"/>
                      <a:pt x="25" y="18"/>
                    </a:cubicBez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5" name="Freeform 50"/>
              <p:cNvSpPr/>
              <p:nvPr/>
            </p:nvSpPr>
            <p:spPr bwMode="auto">
              <a:xfrm>
                <a:off x="868" y="1836"/>
                <a:ext cx="11" cy="8"/>
              </a:xfrm>
              <a:custGeom>
                <a:avLst/>
                <a:gdLst>
                  <a:gd name="T0" fmla="*/ 2 w 4"/>
                  <a:gd name="T1" fmla="*/ 2 h 3"/>
                  <a:gd name="T2" fmla="*/ 4 w 4"/>
                  <a:gd name="T3" fmla="*/ 3 h 3"/>
                  <a:gd name="T4" fmla="*/ 0 w 4"/>
                  <a:gd name="T5" fmla="*/ 0 h 3"/>
                  <a:gd name="T6" fmla="*/ 2 w 4"/>
                  <a:gd name="T7" fmla="*/ 2 h 3"/>
                </a:gdLst>
                <a:ahLst/>
                <a:cxnLst>
                  <a:cxn ang="0">
                    <a:pos x="T0" y="T1"/>
                  </a:cxn>
                  <a:cxn ang="0">
                    <a:pos x="T2" y="T3"/>
                  </a:cxn>
                  <a:cxn ang="0">
                    <a:pos x="T4" y="T5"/>
                  </a:cxn>
                  <a:cxn ang="0">
                    <a:pos x="T6" y="T7"/>
                  </a:cxn>
                </a:cxnLst>
                <a:rect l="0" t="0" r="r" b="b"/>
                <a:pathLst>
                  <a:path w="4" h="3">
                    <a:moveTo>
                      <a:pt x="2" y="2"/>
                    </a:moveTo>
                    <a:cubicBezTo>
                      <a:pt x="3" y="3"/>
                      <a:pt x="4" y="3"/>
                      <a:pt x="4" y="3"/>
                    </a:cubicBezTo>
                    <a:cubicBezTo>
                      <a:pt x="0" y="0"/>
                      <a:pt x="0" y="0"/>
                      <a:pt x="0" y="0"/>
                    </a:cubicBezTo>
                    <a:lnTo>
                      <a:pt x="2" y="2"/>
                    </a:lnTo>
                    <a:close/>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6" name="Freeform 51"/>
              <p:cNvSpPr/>
              <p:nvPr/>
            </p:nvSpPr>
            <p:spPr bwMode="auto">
              <a:xfrm>
                <a:off x="670" y="1643"/>
                <a:ext cx="223" cy="179"/>
              </a:xfrm>
              <a:custGeom>
                <a:avLst/>
                <a:gdLst>
                  <a:gd name="T0" fmla="*/ 54 w 82"/>
                  <a:gd name="T1" fmla="*/ 53 h 66"/>
                  <a:gd name="T2" fmla="*/ 45 w 82"/>
                  <a:gd name="T3" fmla="*/ 63 h 66"/>
                  <a:gd name="T4" fmla="*/ 29 w 82"/>
                  <a:gd name="T5" fmla="*/ 59 h 66"/>
                  <a:gd name="T6" fmla="*/ 0 w 82"/>
                  <a:gd name="T7" fmla="*/ 42 h 66"/>
                  <a:gd name="T8" fmla="*/ 38 w 82"/>
                  <a:gd name="T9" fmla="*/ 0 h 66"/>
                  <a:gd name="T10" fmla="*/ 49 w 82"/>
                  <a:gd name="T11" fmla="*/ 54 h 66"/>
                </a:gdLst>
                <a:ahLst/>
                <a:cxnLst>
                  <a:cxn ang="0">
                    <a:pos x="T0" y="T1"/>
                  </a:cxn>
                  <a:cxn ang="0">
                    <a:pos x="T2" y="T3"/>
                  </a:cxn>
                  <a:cxn ang="0">
                    <a:pos x="T4" y="T5"/>
                  </a:cxn>
                  <a:cxn ang="0">
                    <a:pos x="T6" y="T7"/>
                  </a:cxn>
                  <a:cxn ang="0">
                    <a:pos x="T8" y="T9"/>
                  </a:cxn>
                  <a:cxn ang="0">
                    <a:pos x="T10" y="T11"/>
                  </a:cxn>
                </a:cxnLst>
                <a:rect l="0" t="0" r="r" b="b"/>
                <a:pathLst>
                  <a:path w="82" h="66">
                    <a:moveTo>
                      <a:pt x="54" y="53"/>
                    </a:moveTo>
                    <a:cubicBezTo>
                      <a:pt x="55" y="56"/>
                      <a:pt x="49" y="61"/>
                      <a:pt x="45" y="63"/>
                    </a:cubicBezTo>
                    <a:cubicBezTo>
                      <a:pt x="38" y="66"/>
                      <a:pt x="35" y="63"/>
                      <a:pt x="29" y="59"/>
                    </a:cubicBezTo>
                    <a:cubicBezTo>
                      <a:pt x="20" y="54"/>
                      <a:pt x="10" y="45"/>
                      <a:pt x="0" y="42"/>
                    </a:cubicBezTo>
                    <a:cubicBezTo>
                      <a:pt x="14" y="29"/>
                      <a:pt x="25" y="14"/>
                      <a:pt x="38" y="0"/>
                    </a:cubicBezTo>
                    <a:cubicBezTo>
                      <a:pt x="60" y="12"/>
                      <a:pt x="82" y="40"/>
                      <a:pt x="49" y="54"/>
                    </a:cubicBezTo>
                  </a:path>
                </a:pathLst>
              </a:custGeom>
              <a:solidFill>
                <a:srgbClr val="56AD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7" name="Freeform 52"/>
              <p:cNvSpPr/>
              <p:nvPr/>
            </p:nvSpPr>
            <p:spPr bwMode="auto">
              <a:xfrm>
                <a:off x="803" y="1787"/>
                <a:ext cx="3" cy="3"/>
              </a:xfrm>
              <a:custGeom>
                <a:avLst/>
                <a:gdLst>
                  <a:gd name="T0" fmla="*/ 0 w 3"/>
                  <a:gd name="T1" fmla="*/ 3 h 3"/>
                  <a:gd name="T2" fmla="*/ 3 w 3"/>
                  <a:gd name="T3" fmla="*/ 3 h 3"/>
                  <a:gd name="T4" fmla="*/ 0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3"/>
                    </a:lnTo>
                    <a:lnTo>
                      <a:pt x="0"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8" name="Freeform 53"/>
              <p:cNvSpPr/>
              <p:nvPr/>
            </p:nvSpPr>
            <p:spPr bwMode="auto">
              <a:xfrm>
                <a:off x="806" y="1784"/>
                <a:ext cx="11" cy="14"/>
              </a:xfrm>
              <a:custGeom>
                <a:avLst/>
                <a:gdLst>
                  <a:gd name="T0" fmla="*/ 3 w 4"/>
                  <a:gd name="T1" fmla="*/ 4 h 5"/>
                  <a:gd name="T2" fmla="*/ 4 w 4"/>
                  <a:gd name="T3" fmla="*/ 3 h 5"/>
                  <a:gd name="T4" fmla="*/ 0 w 4"/>
                  <a:gd name="T5" fmla="*/ 0 h 5"/>
                  <a:gd name="T6" fmla="*/ 0 w 4"/>
                  <a:gd name="T7" fmla="*/ 3 h 5"/>
                  <a:gd name="T8" fmla="*/ 1 w 4"/>
                  <a:gd name="T9" fmla="*/ 2 h 5"/>
                  <a:gd name="T10" fmla="*/ 1 w 4"/>
                  <a:gd name="T11" fmla="*/ 4 h 5"/>
                  <a:gd name="T12" fmla="*/ 2 w 4"/>
                  <a:gd name="T13" fmla="*/ 3 h 5"/>
                  <a:gd name="T14" fmla="*/ 3 w 4"/>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4"/>
                    </a:moveTo>
                    <a:cubicBezTo>
                      <a:pt x="4" y="3"/>
                      <a:pt x="4" y="3"/>
                      <a:pt x="4" y="3"/>
                    </a:cubicBezTo>
                    <a:cubicBezTo>
                      <a:pt x="2" y="1"/>
                      <a:pt x="3" y="1"/>
                      <a:pt x="0" y="0"/>
                    </a:cubicBezTo>
                    <a:cubicBezTo>
                      <a:pt x="0" y="0"/>
                      <a:pt x="0" y="2"/>
                      <a:pt x="0" y="3"/>
                    </a:cubicBezTo>
                    <a:cubicBezTo>
                      <a:pt x="1" y="3"/>
                      <a:pt x="1" y="1"/>
                      <a:pt x="1" y="2"/>
                    </a:cubicBezTo>
                    <a:cubicBezTo>
                      <a:pt x="2" y="3"/>
                      <a:pt x="1" y="3"/>
                      <a:pt x="1" y="4"/>
                    </a:cubicBezTo>
                    <a:cubicBezTo>
                      <a:pt x="2" y="5"/>
                      <a:pt x="1" y="3"/>
                      <a:pt x="2" y="3"/>
                    </a:cubicBezTo>
                    <a:lnTo>
                      <a:pt x="3" y="4"/>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9" name="Freeform 54"/>
              <p:cNvSpPr/>
              <p:nvPr/>
            </p:nvSpPr>
            <p:spPr bwMode="auto">
              <a:xfrm>
                <a:off x="814" y="1787"/>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0" name="Freeform 55"/>
              <p:cNvSpPr/>
              <p:nvPr/>
            </p:nvSpPr>
            <p:spPr bwMode="auto">
              <a:xfrm>
                <a:off x="814" y="1782"/>
                <a:ext cx="3" cy="5"/>
              </a:xfrm>
              <a:custGeom>
                <a:avLst/>
                <a:gdLst>
                  <a:gd name="T0" fmla="*/ 0 w 1"/>
                  <a:gd name="T1" fmla="*/ 1 h 2"/>
                  <a:gd name="T2" fmla="*/ 1 w 1"/>
                  <a:gd name="T3" fmla="*/ 2 h 2"/>
                  <a:gd name="T4" fmla="*/ 0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1" y="1"/>
                      <a:pt x="1" y="2"/>
                      <a:pt x="1" y="2"/>
                    </a:cubicBezTo>
                    <a:cubicBezTo>
                      <a:pt x="0" y="0"/>
                      <a:pt x="0" y="0"/>
                      <a:pt x="0" y="0"/>
                    </a:cubicBezTo>
                    <a:lnTo>
                      <a:pt x="0" y="1"/>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1" name="Freeform 56"/>
              <p:cNvSpPr/>
              <p:nvPr/>
            </p:nvSpPr>
            <p:spPr bwMode="auto">
              <a:xfrm>
                <a:off x="819" y="17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2" name="Freeform 57"/>
              <p:cNvSpPr/>
              <p:nvPr/>
            </p:nvSpPr>
            <p:spPr bwMode="auto">
              <a:xfrm>
                <a:off x="819" y="1779"/>
                <a:ext cx="6" cy="11"/>
              </a:xfrm>
              <a:custGeom>
                <a:avLst/>
                <a:gdLst>
                  <a:gd name="T0" fmla="*/ 1 w 2"/>
                  <a:gd name="T1" fmla="*/ 0 h 4"/>
                  <a:gd name="T2" fmla="*/ 0 w 2"/>
                  <a:gd name="T3" fmla="*/ 1 h 4"/>
                  <a:gd name="T4" fmla="*/ 0 w 2"/>
                  <a:gd name="T5" fmla="*/ 1 h 4"/>
                  <a:gd name="T6" fmla="*/ 1 w 2"/>
                  <a:gd name="T7" fmla="*/ 3 h 4"/>
                  <a:gd name="T8" fmla="*/ 0 w 2"/>
                  <a:gd name="T9" fmla="*/ 3 h 4"/>
                  <a:gd name="T10" fmla="*/ 1 w 2"/>
                  <a:gd name="T11" fmla="*/ 4 h 4"/>
                  <a:gd name="T12" fmla="*/ 1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0"/>
                    </a:moveTo>
                    <a:cubicBezTo>
                      <a:pt x="0" y="0"/>
                      <a:pt x="0" y="0"/>
                      <a:pt x="0" y="1"/>
                    </a:cubicBezTo>
                    <a:cubicBezTo>
                      <a:pt x="0" y="1"/>
                      <a:pt x="0" y="1"/>
                      <a:pt x="0" y="1"/>
                    </a:cubicBezTo>
                    <a:cubicBezTo>
                      <a:pt x="1" y="1"/>
                      <a:pt x="2" y="3"/>
                      <a:pt x="1" y="3"/>
                    </a:cubicBezTo>
                    <a:cubicBezTo>
                      <a:pt x="1" y="3"/>
                      <a:pt x="0" y="2"/>
                      <a:pt x="0" y="3"/>
                    </a:cubicBezTo>
                    <a:cubicBezTo>
                      <a:pt x="1" y="4"/>
                      <a:pt x="1" y="4"/>
                      <a:pt x="1" y="4"/>
                    </a:cubicBezTo>
                    <a:cubicBezTo>
                      <a:pt x="2" y="3"/>
                      <a:pt x="1"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3" name="Freeform 58"/>
              <p:cNvSpPr/>
              <p:nvPr/>
            </p:nvSpPr>
            <p:spPr bwMode="auto">
              <a:xfrm>
                <a:off x="819" y="17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4" name="Freeform 59"/>
              <p:cNvSpPr/>
              <p:nvPr/>
            </p:nvSpPr>
            <p:spPr bwMode="auto">
              <a:xfrm>
                <a:off x="817" y="178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5" name="Freeform 60"/>
              <p:cNvSpPr/>
              <p:nvPr/>
            </p:nvSpPr>
            <p:spPr bwMode="auto">
              <a:xfrm>
                <a:off x="822" y="1776"/>
                <a:ext cx="11" cy="11"/>
              </a:xfrm>
              <a:custGeom>
                <a:avLst/>
                <a:gdLst>
                  <a:gd name="T0" fmla="*/ 2 w 4"/>
                  <a:gd name="T1" fmla="*/ 0 h 4"/>
                  <a:gd name="T2" fmla="*/ 1 w 4"/>
                  <a:gd name="T3" fmla="*/ 2 h 4"/>
                  <a:gd name="T4" fmla="*/ 4 w 4"/>
                  <a:gd name="T5" fmla="*/ 4 h 4"/>
                  <a:gd name="T6" fmla="*/ 4 w 4"/>
                  <a:gd name="T7" fmla="*/ 2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3" y="2"/>
                      <a:pt x="0" y="1"/>
                      <a:pt x="1" y="2"/>
                    </a:cubicBezTo>
                    <a:cubicBezTo>
                      <a:pt x="2" y="2"/>
                      <a:pt x="3" y="2"/>
                      <a:pt x="4" y="4"/>
                    </a:cubicBezTo>
                    <a:cubicBezTo>
                      <a:pt x="4" y="2"/>
                      <a:pt x="4" y="2"/>
                      <a:pt x="4" y="2"/>
                    </a:cubicBezTo>
                    <a:cubicBezTo>
                      <a:pt x="4" y="2"/>
                      <a:pt x="3" y="1"/>
                      <a:pt x="2"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6" name="Freeform 61"/>
              <p:cNvSpPr/>
              <p:nvPr/>
            </p:nvSpPr>
            <p:spPr bwMode="auto">
              <a:xfrm>
                <a:off x="838" y="17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7" name="Freeform 62"/>
              <p:cNvSpPr/>
              <p:nvPr/>
            </p:nvSpPr>
            <p:spPr bwMode="auto">
              <a:xfrm>
                <a:off x="833" y="1768"/>
                <a:ext cx="16" cy="16"/>
              </a:xfrm>
              <a:custGeom>
                <a:avLst/>
                <a:gdLst>
                  <a:gd name="T0" fmla="*/ 3 w 6"/>
                  <a:gd name="T1" fmla="*/ 0 h 6"/>
                  <a:gd name="T2" fmla="*/ 3 w 6"/>
                  <a:gd name="T3" fmla="*/ 3 h 6"/>
                  <a:gd name="T4" fmla="*/ 3 w 6"/>
                  <a:gd name="T5" fmla="*/ 1 h 6"/>
                  <a:gd name="T6" fmla="*/ 2 w 6"/>
                  <a:gd name="T7" fmla="*/ 3 h 6"/>
                  <a:gd name="T8" fmla="*/ 1 w 6"/>
                  <a:gd name="T9" fmla="*/ 1 h 6"/>
                  <a:gd name="T10" fmla="*/ 1 w 6"/>
                  <a:gd name="T11" fmla="*/ 4 h 6"/>
                  <a:gd name="T12" fmla="*/ 0 w 6"/>
                  <a:gd name="T13" fmla="*/ 4 h 6"/>
                  <a:gd name="T14" fmla="*/ 1 w 6"/>
                  <a:gd name="T15" fmla="*/ 5 h 6"/>
                  <a:gd name="T16" fmla="*/ 2 w 6"/>
                  <a:gd name="T17" fmla="*/ 4 h 6"/>
                  <a:gd name="T18" fmla="*/ 2 w 6"/>
                  <a:gd name="T19" fmla="*/ 6 h 6"/>
                  <a:gd name="T20" fmla="*/ 6 w 6"/>
                  <a:gd name="T21" fmla="*/ 4 h 6"/>
                  <a:gd name="T22" fmla="*/ 3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3" y="0"/>
                    </a:moveTo>
                    <a:cubicBezTo>
                      <a:pt x="3" y="3"/>
                      <a:pt x="3" y="3"/>
                      <a:pt x="3" y="3"/>
                    </a:cubicBezTo>
                    <a:cubicBezTo>
                      <a:pt x="3" y="2"/>
                      <a:pt x="2" y="2"/>
                      <a:pt x="3" y="1"/>
                    </a:cubicBezTo>
                    <a:cubicBezTo>
                      <a:pt x="2" y="2"/>
                      <a:pt x="3" y="3"/>
                      <a:pt x="2" y="3"/>
                    </a:cubicBezTo>
                    <a:cubicBezTo>
                      <a:pt x="0" y="2"/>
                      <a:pt x="3" y="2"/>
                      <a:pt x="1" y="1"/>
                    </a:cubicBezTo>
                    <a:cubicBezTo>
                      <a:pt x="1" y="2"/>
                      <a:pt x="0" y="3"/>
                      <a:pt x="1" y="4"/>
                    </a:cubicBezTo>
                    <a:cubicBezTo>
                      <a:pt x="0" y="4"/>
                      <a:pt x="0" y="4"/>
                      <a:pt x="0" y="4"/>
                    </a:cubicBezTo>
                    <a:cubicBezTo>
                      <a:pt x="1" y="5"/>
                      <a:pt x="1" y="5"/>
                      <a:pt x="1" y="5"/>
                    </a:cubicBezTo>
                    <a:cubicBezTo>
                      <a:pt x="2" y="5"/>
                      <a:pt x="1" y="3"/>
                      <a:pt x="2" y="4"/>
                    </a:cubicBezTo>
                    <a:cubicBezTo>
                      <a:pt x="3" y="5"/>
                      <a:pt x="2" y="5"/>
                      <a:pt x="2" y="6"/>
                    </a:cubicBezTo>
                    <a:cubicBezTo>
                      <a:pt x="3" y="5"/>
                      <a:pt x="5" y="6"/>
                      <a:pt x="6" y="4"/>
                    </a:cubicBezTo>
                    <a:cubicBezTo>
                      <a:pt x="6" y="3"/>
                      <a:pt x="4" y="1"/>
                      <a:pt x="3"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8" name="Freeform 63"/>
              <p:cNvSpPr/>
              <p:nvPr/>
            </p:nvSpPr>
            <p:spPr bwMode="auto">
              <a:xfrm>
                <a:off x="847" y="1771"/>
                <a:ext cx="2" cy="2"/>
              </a:xfrm>
              <a:custGeom>
                <a:avLst/>
                <a:gdLst>
                  <a:gd name="T0" fmla="*/ 0 w 2"/>
                  <a:gd name="T1" fmla="*/ 0 h 2"/>
                  <a:gd name="T2" fmla="*/ 2 w 2"/>
                  <a:gd name="T3" fmla="*/ 2 h 2"/>
                  <a:gd name="T4" fmla="*/ 0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9" name="Freeform 64"/>
              <p:cNvSpPr/>
              <p:nvPr/>
            </p:nvSpPr>
            <p:spPr bwMode="auto">
              <a:xfrm>
                <a:off x="844" y="1757"/>
                <a:ext cx="16" cy="14"/>
              </a:xfrm>
              <a:custGeom>
                <a:avLst/>
                <a:gdLst>
                  <a:gd name="T0" fmla="*/ 0 w 6"/>
                  <a:gd name="T1" fmla="*/ 2 h 5"/>
                  <a:gd name="T2" fmla="*/ 1 w 6"/>
                  <a:gd name="T3" fmla="*/ 3 h 5"/>
                  <a:gd name="T4" fmla="*/ 0 w 6"/>
                  <a:gd name="T5" fmla="*/ 3 h 5"/>
                  <a:gd name="T6" fmla="*/ 1 w 6"/>
                  <a:gd name="T7" fmla="*/ 4 h 5"/>
                  <a:gd name="T8" fmla="*/ 1 w 6"/>
                  <a:gd name="T9" fmla="*/ 2 h 5"/>
                  <a:gd name="T10" fmla="*/ 4 w 6"/>
                  <a:gd name="T11" fmla="*/ 3 h 5"/>
                  <a:gd name="T12" fmla="*/ 3 w 6"/>
                  <a:gd name="T13" fmla="*/ 4 h 5"/>
                  <a:gd name="T14" fmla="*/ 4 w 6"/>
                  <a:gd name="T15" fmla="*/ 0 h 5"/>
                  <a:gd name="T16" fmla="*/ 4 w 6"/>
                  <a:gd name="T17" fmla="*/ 1 h 5"/>
                  <a:gd name="T18" fmla="*/ 3 w 6"/>
                  <a:gd name="T19" fmla="*/ 0 h 5"/>
                  <a:gd name="T20" fmla="*/ 0 w 6"/>
                  <a:gd name="T2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0" y="2"/>
                    </a:moveTo>
                    <a:cubicBezTo>
                      <a:pt x="1" y="3"/>
                      <a:pt x="1" y="3"/>
                      <a:pt x="1" y="3"/>
                    </a:cubicBezTo>
                    <a:cubicBezTo>
                      <a:pt x="0" y="3"/>
                      <a:pt x="0" y="3"/>
                      <a:pt x="0" y="3"/>
                    </a:cubicBezTo>
                    <a:cubicBezTo>
                      <a:pt x="0" y="3"/>
                      <a:pt x="1" y="4"/>
                      <a:pt x="1" y="4"/>
                    </a:cubicBezTo>
                    <a:cubicBezTo>
                      <a:pt x="3" y="5"/>
                      <a:pt x="1" y="3"/>
                      <a:pt x="1" y="2"/>
                    </a:cubicBezTo>
                    <a:cubicBezTo>
                      <a:pt x="3" y="1"/>
                      <a:pt x="2" y="2"/>
                      <a:pt x="4" y="3"/>
                    </a:cubicBezTo>
                    <a:cubicBezTo>
                      <a:pt x="4" y="3"/>
                      <a:pt x="4" y="3"/>
                      <a:pt x="3" y="4"/>
                    </a:cubicBezTo>
                    <a:cubicBezTo>
                      <a:pt x="6" y="4"/>
                      <a:pt x="5" y="1"/>
                      <a:pt x="4" y="0"/>
                    </a:cubicBezTo>
                    <a:cubicBezTo>
                      <a:pt x="4" y="1"/>
                      <a:pt x="3" y="0"/>
                      <a:pt x="4" y="1"/>
                    </a:cubicBezTo>
                    <a:cubicBezTo>
                      <a:pt x="3" y="0"/>
                      <a:pt x="3" y="0"/>
                      <a:pt x="3" y="0"/>
                    </a:cubicBezTo>
                    <a:cubicBezTo>
                      <a:pt x="2" y="0"/>
                      <a:pt x="1" y="0"/>
                      <a:pt x="0"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0" name="Freeform 65"/>
              <p:cNvSpPr/>
              <p:nvPr/>
            </p:nvSpPr>
            <p:spPr bwMode="auto">
              <a:xfrm>
                <a:off x="841" y="1765"/>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1" name="Freeform 66"/>
              <p:cNvSpPr/>
              <p:nvPr/>
            </p:nvSpPr>
            <p:spPr bwMode="auto">
              <a:xfrm>
                <a:off x="855" y="17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2" name="Freeform 67"/>
              <p:cNvSpPr/>
              <p:nvPr/>
            </p:nvSpPr>
            <p:spPr bwMode="auto">
              <a:xfrm>
                <a:off x="847" y="1754"/>
                <a:ext cx="2" cy="3"/>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1" y="0"/>
                      <a:pt x="1" y="1"/>
                      <a:pt x="1"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3" name="Freeform 68"/>
              <p:cNvSpPr/>
              <p:nvPr/>
            </p:nvSpPr>
            <p:spPr bwMode="auto">
              <a:xfrm>
                <a:off x="825" y="1675"/>
                <a:ext cx="38" cy="79"/>
              </a:xfrm>
              <a:custGeom>
                <a:avLst/>
                <a:gdLst>
                  <a:gd name="T0" fmla="*/ 4 w 14"/>
                  <a:gd name="T1" fmla="*/ 0 h 29"/>
                  <a:gd name="T2" fmla="*/ 3 w 14"/>
                  <a:gd name="T3" fmla="*/ 2 h 29"/>
                  <a:gd name="T4" fmla="*/ 2 w 14"/>
                  <a:gd name="T5" fmla="*/ 2 h 29"/>
                  <a:gd name="T6" fmla="*/ 0 w 14"/>
                  <a:gd name="T7" fmla="*/ 3 h 29"/>
                  <a:gd name="T8" fmla="*/ 2 w 14"/>
                  <a:gd name="T9" fmla="*/ 4 h 29"/>
                  <a:gd name="T10" fmla="*/ 1 w 14"/>
                  <a:gd name="T11" fmla="*/ 5 h 29"/>
                  <a:gd name="T12" fmla="*/ 4 w 14"/>
                  <a:gd name="T13" fmla="*/ 8 h 29"/>
                  <a:gd name="T14" fmla="*/ 6 w 14"/>
                  <a:gd name="T15" fmla="*/ 10 h 29"/>
                  <a:gd name="T16" fmla="*/ 9 w 14"/>
                  <a:gd name="T17" fmla="*/ 22 h 29"/>
                  <a:gd name="T18" fmla="*/ 12 w 14"/>
                  <a:gd name="T19" fmla="*/ 22 h 29"/>
                  <a:gd name="T20" fmla="*/ 10 w 14"/>
                  <a:gd name="T21" fmla="*/ 23 h 29"/>
                  <a:gd name="T22" fmla="*/ 10 w 14"/>
                  <a:gd name="T23" fmla="*/ 22 h 29"/>
                  <a:gd name="T24" fmla="*/ 9 w 14"/>
                  <a:gd name="T25" fmla="*/ 26 h 29"/>
                  <a:gd name="T26" fmla="*/ 12 w 14"/>
                  <a:gd name="T27" fmla="*/ 26 h 29"/>
                  <a:gd name="T28" fmla="*/ 9 w 14"/>
                  <a:gd name="T29" fmla="*/ 27 h 29"/>
                  <a:gd name="T30" fmla="*/ 10 w 14"/>
                  <a:gd name="T31" fmla="*/ 29 h 29"/>
                  <a:gd name="T32" fmla="*/ 12 w 14"/>
                  <a:gd name="T33" fmla="*/ 28 h 29"/>
                  <a:gd name="T34" fmla="*/ 13 w 14"/>
                  <a:gd name="T35" fmla="*/ 29 h 29"/>
                  <a:gd name="T36" fmla="*/ 11 w 14"/>
                  <a:gd name="T37" fmla="*/ 20 h 29"/>
                  <a:gd name="T38" fmla="*/ 12 w 14"/>
                  <a:gd name="T39" fmla="*/ 20 h 29"/>
                  <a:gd name="T40" fmla="*/ 12 w 14"/>
                  <a:gd name="T41" fmla="*/ 15 h 29"/>
                  <a:gd name="T42" fmla="*/ 9 w 14"/>
                  <a:gd name="T43" fmla="*/ 14 h 29"/>
                  <a:gd name="T44" fmla="*/ 10 w 14"/>
                  <a:gd name="T45" fmla="*/ 12 h 29"/>
                  <a:gd name="T46" fmla="*/ 9 w 14"/>
                  <a:gd name="T47" fmla="*/ 13 h 29"/>
                  <a:gd name="T48" fmla="*/ 9 w 14"/>
                  <a:gd name="T49" fmla="*/ 11 h 29"/>
                  <a:gd name="T50" fmla="*/ 7 w 14"/>
                  <a:gd name="T51" fmla="*/ 12 h 29"/>
                  <a:gd name="T52" fmla="*/ 9 w 14"/>
                  <a:gd name="T53" fmla="*/ 7 h 29"/>
                  <a:gd name="T54" fmla="*/ 8 w 14"/>
                  <a:gd name="T55" fmla="*/ 8 h 29"/>
                  <a:gd name="T56" fmla="*/ 6 w 14"/>
                  <a:gd name="T57" fmla="*/ 8 h 29"/>
                  <a:gd name="T58" fmla="*/ 8 w 14"/>
                  <a:gd name="T59" fmla="*/ 7 h 29"/>
                  <a:gd name="T60" fmla="*/ 6 w 14"/>
                  <a:gd name="T61" fmla="*/ 6 h 29"/>
                  <a:gd name="T62" fmla="*/ 5 w 14"/>
                  <a:gd name="T63" fmla="*/ 7 h 29"/>
                  <a:gd name="T64" fmla="*/ 4 w 14"/>
                  <a:gd name="T65" fmla="*/ 4 h 29"/>
                  <a:gd name="T66" fmla="*/ 6 w 14"/>
                  <a:gd name="T67" fmla="*/ 4 h 29"/>
                  <a:gd name="T68" fmla="*/ 6 w 14"/>
                  <a:gd name="T69" fmla="*/ 2 h 29"/>
                  <a:gd name="T70" fmla="*/ 3 w 14"/>
                  <a:gd name="T71" fmla="*/ 2 h 29"/>
                  <a:gd name="T72" fmla="*/ 4 w 14"/>
                  <a:gd name="T7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9">
                    <a:moveTo>
                      <a:pt x="4" y="0"/>
                    </a:moveTo>
                    <a:cubicBezTo>
                      <a:pt x="3" y="1"/>
                      <a:pt x="3" y="1"/>
                      <a:pt x="3" y="2"/>
                    </a:cubicBezTo>
                    <a:cubicBezTo>
                      <a:pt x="3" y="2"/>
                      <a:pt x="2" y="1"/>
                      <a:pt x="2" y="2"/>
                    </a:cubicBezTo>
                    <a:cubicBezTo>
                      <a:pt x="1" y="3"/>
                      <a:pt x="1" y="2"/>
                      <a:pt x="0" y="3"/>
                    </a:cubicBezTo>
                    <a:cubicBezTo>
                      <a:pt x="0" y="4"/>
                      <a:pt x="2" y="3"/>
                      <a:pt x="2" y="4"/>
                    </a:cubicBezTo>
                    <a:cubicBezTo>
                      <a:pt x="1" y="5"/>
                      <a:pt x="1" y="5"/>
                      <a:pt x="1" y="5"/>
                    </a:cubicBezTo>
                    <a:cubicBezTo>
                      <a:pt x="2" y="5"/>
                      <a:pt x="4" y="6"/>
                      <a:pt x="4" y="8"/>
                    </a:cubicBezTo>
                    <a:cubicBezTo>
                      <a:pt x="4" y="9"/>
                      <a:pt x="5" y="9"/>
                      <a:pt x="6" y="10"/>
                    </a:cubicBezTo>
                    <a:cubicBezTo>
                      <a:pt x="7" y="14"/>
                      <a:pt x="10" y="17"/>
                      <a:pt x="9" y="22"/>
                    </a:cubicBezTo>
                    <a:cubicBezTo>
                      <a:pt x="12" y="22"/>
                      <a:pt x="12" y="22"/>
                      <a:pt x="12" y="22"/>
                    </a:cubicBezTo>
                    <a:cubicBezTo>
                      <a:pt x="11" y="22"/>
                      <a:pt x="11" y="23"/>
                      <a:pt x="10" y="23"/>
                    </a:cubicBezTo>
                    <a:cubicBezTo>
                      <a:pt x="10" y="23"/>
                      <a:pt x="10" y="23"/>
                      <a:pt x="10" y="22"/>
                    </a:cubicBezTo>
                    <a:cubicBezTo>
                      <a:pt x="8" y="23"/>
                      <a:pt x="10" y="25"/>
                      <a:pt x="9" y="26"/>
                    </a:cubicBezTo>
                    <a:cubicBezTo>
                      <a:pt x="10" y="26"/>
                      <a:pt x="12" y="26"/>
                      <a:pt x="12" y="26"/>
                    </a:cubicBezTo>
                    <a:cubicBezTo>
                      <a:pt x="10" y="26"/>
                      <a:pt x="12" y="28"/>
                      <a:pt x="9" y="27"/>
                    </a:cubicBezTo>
                    <a:cubicBezTo>
                      <a:pt x="8" y="28"/>
                      <a:pt x="11" y="28"/>
                      <a:pt x="10" y="29"/>
                    </a:cubicBezTo>
                    <a:cubicBezTo>
                      <a:pt x="11" y="29"/>
                      <a:pt x="11" y="28"/>
                      <a:pt x="12" y="28"/>
                    </a:cubicBezTo>
                    <a:cubicBezTo>
                      <a:pt x="13" y="29"/>
                      <a:pt x="11" y="29"/>
                      <a:pt x="13" y="29"/>
                    </a:cubicBezTo>
                    <a:cubicBezTo>
                      <a:pt x="14" y="27"/>
                      <a:pt x="12" y="23"/>
                      <a:pt x="11" y="20"/>
                    </a:cubicBezTo>
                    <a:cubicBezTo>
                      <a:pt x="12" y="20"/>
                      <a:pt x="12" y="20"/>
                      <a:pt x="12" y="20"/>
                    </a:cubicBezTo>
                    <a:cubicBezTo>
                      <a:pt x="11" y="19"/>
                      <a:pt x="11" y="17"/>
                      <a:pt x="12" y="15"/>
                    </a:cubicBezTo>
                    <a:cubicBezTo>
                      <a:pt x="11" y="16"/>
                      <a:pt x="12" y="12"/>
                      <a:pt x="9" y="14"/>
                    </a:cubicBezTo>
                    <a:cubicBezTo>
                      <a:pt x="10" y="13"/>
                      <a:pt x="10" y="13"/>
                      <a:pt x="10" y="12"/>
                    </a:cubicBezTo>
                    <a:cubicBezTo>
                      <a:pt x="9" y="13"/>
                      <a:pt x="9" y="13"/>
                      <a:pt x="9" y="13"/>
                    </a:cubicBezTo>
                    <a:cubicBezTo>
                      <a:pt x="9" y="12"/>
                      <a:pt x="10" y="12"/>
                      <a:pt x="9" y="11"/>
                    </a:cubicBezTo>
                    <a:cubicBezTo>
                      <a:pt x="9" y="12"/>
                      <a:pt x="8" y="11"/>
                      <a:pt x="7" y="12"/>
                    </a:cubicBezTo>
                    <a:cubicBezTo>
                      <a:pt x="8" y="10"/>
                      <a:pt x="8" y="9"/>
                      <a:pt x="9" y="7"/>
                    </a:cubicBezTo>
                    <a:cubicBezTo>
                      <a:pt x="8" y="8"/>
                      <a:pt x="8" y="8"/>
                      <a:pt x="8" y="8"/>
                    </a:cubicBezTo>
                    <a:cubicBezTo>
                      <a:pt x="8" y="8"/>
                      <a:pt x="7" y="8"/>
                      <a:pt x="6" y="8"/>
                    </a:cubicBezTo>
                    <a:cubicBezTo>
                      <a:pt x="6" y="8"/>
                      <a:pt x="7" y="7"/>
                      <a:pt x="8" y="7"/>
                    </a:cubicBezTo>
                    <a:cubicBezTo>
                      <a:pt x="8" y="6"/>
                      <a:pt x="5" y="7"/>
                      <a:pt x="6" y="6"/>
                    </a:cubicBezTo>
                    <a:cubicBezTo>
                      <a:pt x="5" y="7"/>
                      <a:pt x="5" y="7"/>
                      <a:pt x="5" y="7"/>
                    </a:cubicBezTo>
                    <a:cubicBezTo>
                      <a:pt x="4" y="6"/>
                      <a:pt x="5" y="4"/>
                      <a:pt x="4" y="4"/>
                    </a:cubicBezTo>
                    <a:cubicBezTo>
                      <a:pt x="4" y="2"/>
                      <a:pt x="5" y="4"/>
                      <a:pt x="6" y="4"/>
                    </a:cubicBezTo>
                    <a:cubicBezTo>
                      <a:pt x="6" y="3"/>
                      <a:pt x="6" y="3"/>
                      <a:pt x="6" y="2"/>
                    </a:cubicBezTo>
                    <a:cubicBezTo>
                      <a:pt x="5" y="2"/>
                      <a:pt x="4" y="2"/>
                      <a:pt x="3" y="2"/>
                    </a:cubicBezTo>
                    <a:cubicBezTo>
                      <a:pt x="5" y="2"/>
                      <a:pt x="4" y="1"/>
                      <a:pt x="4"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4" name="Rectangle 69"/>
              <p:cNvSpPr>
                <a:spLocks noChangeArrowheads="1"/>
              </p:cNvSpPr>
              <p:nvPr/>
            </p:nvSpPr>
            <p:spPr bwMode="auto">
              <a:xfrm>
                <a:off x="841" y="1681"/>
                <a:ext cx="3"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75" name="Freeform 70"/>
              <p:cNvSpPr/>
              <p:nvPr/>
            </p:nvSpPr>
            <p:spPr bwMode="auto">
              <a:xfrm>
                <a:off x="836" y="167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6" name="Rectangle 71"/>
              <p:cNvSpPr>
                <a:spLocks noChangeArrowheads="1"/>
              </p:cNvSpPr>
              <p:nvPr/>
            </p:nvSpPr>
            <p:spPr bwMode="auto">
              <a:xfrm>
                <a:off x="836" y="1697"/>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77" name="Freeform 72"/>
              <p:cNvSpPr/>
              <p:nvPr/>
            </p:nvSpPr>
            <p:spPr bwMode="auto">
              <a:xfrm>
                <a:off x="849" y="1692"/>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8" name="Freeform 73"/>
              <p:cNvSpPr/>
              <p:nvPr/>
            </p:nvSpPr>
            <p:spPr bwMode="auto">
              <a:xfrm>
                <a:off x="857" y="1711"/>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9" name="Freeform 74"/>
              <p:cNvSpPr/>
              <p:nvPr/>
            </p:nvSpPr>
            <p:spPr bwMode="auto">
              <a:xfrm>
                <a:off x="836" y="1675"/>
                <a:ext cx="5" cy="3"/>
              </a:xfrm>
              <a:custGeom>
                <a:avLst/>
                <a:gdLst>
                  <a:gd name="T0" fmla="*/ 5 w 5"/>
                  <a:gd name="T1" fmla="*/ 3 h 3"/>
                  <a:gd name="T2" fmla="*/ 2 w 5"/>
                  <a:gd name="T3" fmla="*/ 3 h 3"/>
                  <a:gd name="T4" fmla="*/ 0 w 5"/>
                  <a:gd name="T5" fmla="*/ 0 h 3"/>
                  <a:gd name="T6" fmla="*/ 5 w 5"/>
                  <a:gd name="T7" fmla="*/ 3 h 3"/>
                </a:gdLst>
                <a:ahLst/>
                <a:cxnLst>
                  <a:cxn ang="0">
                    <a:pos x="T0" y="T1"/>
                  </a:cxn>
                  <a:cxn ang="0">
                    <a:pos x="T2" y="T3"/>
                  </a:cxn>
                  <a:cxn ang="0">
                    <a:pos x="T4" y="T5"/>
                  </a:cxn>
                  <a:cxn ang="0">
                    <a:pos x="T6" y="T7"/>
                  </a:cxn>
                </a:cxnLst>
                <a:rect l="0" t="0" r="r" b="b"/>
                <a:pathLst>
                  <a:path w="5" h="3">
                    <a:moveTo>
                      <a:pt x="5" y="3"/>
                    </a:moveTo>
                    <a:lnTo>
                      <a:pt x="2" y="3"/>
                    </a:lnTo>
                    <a:lnTo>
                      <a:pt x="0" y="0"/>
                    </a:lnTo>
                    <a:lnTo>
                      <a:pt x="5"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0" name="Freeform 75"/>
              <p:cNvSpPr/>
              <p:nvPr/>
            </p:nvSpPr>
            <p:spPr bwMode="auto">
              <a:xfrm>
                <a:off x="792" y="1648"/>
                <a:ext cx="41" cy="33"/>
              </a:xfrm>
              <a:custGeom>
                <a:avLst/>
                <a:gdLst>
                  <a:gd name="T0" fmla="*/ 1 w 15"/>
                  <a:gd name="T1" fmla="*/ 3 h 12"/>
                  <a:gd name="T2" fmla="*/ 2 w 15"/>
                  <a:gd name="T3" fmla="*/ 6 h 12"/>
                  <a:gd name="T4" fmla="*/ 6 w 15"/>
                  <a:gd name="T5" fmla="*/ 4 h 12"/>
                  <a:gd name="T6" fmla="*/ 4 w 15"/>
                  <a:gd name="T7" fmla="*/ 6 h 12"/>
                  <a:gd name="T8" fmla="*/ 9 w 15"/>
                  <a:gd name="T9" fmla="*/ 8 h 12"/>
                  <a:gd name="T10" fmla="*/ 8 w 15"/>
                  <a:gd name="T11" fmla="*/ 9 h 12"/>
                  <a:gd name="T12" fmla="*/ 12 w 15"/>
                  <a:gd name="T13" fmla="*/ 8 h 12"/>
                  <a:gd name="T14" fmla="*/ 9 w 15"/>
                  <a:gd name="T15" fmla="*/ 11 h 12"/>
                  <a:gd name="T16" fmla="*/ 9 w 15"/>
                  <a:gd name="T17" fmla="*/ 11 h 12"/>
                  <a:gd name="T18" fmla="*/ 12 w 15"/>
                  <a:gd name="T19" fmla="*/ 12 h 12"/>
                  <a:gd name="T20" fmla="*/ 13 w 15"/>
                  <a:gd name="T21" fmla="*/ 11 h 12"/>
                  <a:gd name="T22" fmla="*/ 15 w 15"/>
                  <a:gd name="T23" fmla="*/ 10 h 12"/>
                  <a:gd name="T24" fmla="*/ 12 w 15"/>
                  <a:gd name="T25" fmla="*/ 9 h 12"/>
                  <a:gd name="T26" fmla="*/ 13 w 15"/>
                  <a:gd name="T27" fmla="*/ 8 h 12"/>
                  <a:gd name="T28" fmla="*/ 12 w 15"/>
                  <a:gd name="T29" fmla="*/ 8 h 12"/>
                  <a:gd name="T30" fmla="*/ 13 w 15"/>
                  <a:gd name="T31" fmla="*/ 7 h 12"/>
                  <a:gd name="T32" fmla="*/ 11 w 15"/>
                  <a:gd name="T33" fmla="*/ 7 h 12"/>
                  <a:gd name="T34" fmla="*/ 11 w 15"/>
                  <a:gd name="T35" fmla="*/ 7 h 12"/>
                  <a:gd name="T36" fmla="*/ 10 w 15"/>
                  <a:gd name="T37" fmla="*/ 7 h 12"/>
                  <a:gd name="T38" fmla="*/ 10 w 15"/>
                  <a:gd name="T39" fmla="*/ 6 h 12"/>
                  <a:gd name="T40" fmla="*/ 10 w 15"/>
                  <a:gd name="T41" fmla="*/ 7 h 12"/>
                  <a:gd name="T42" fmla="*/ 8 w 15"/>
                  <a:gd name="T43" fmla="*/ 3 h 12"/>
                  <a:gd name="T44" fmla="*/ 7 w 15"/>
                  <a:gd name="T45" fmla="*/ 4 h 12"/>
                  <a:gd name="T46" fmla="*/ 9 w 15"/>
                  <a:gd name="T47" fmla="*/ 4 h 12"/>
                  <a:gd name="T48" fmla="*/ 7 w 15"/>
                  <a:gd name="T49" fmla="*/ 6 h 12"/>
                  <a:gd name="T50" fmla="*/ 7 w 15"/>
                  <a:gd name="T51" fmla="*/ 3 h 12"/>
                  <a:gd name="T52" fmla="*/ 5 w 15"/>
                  <a:gd name="T53" fmla="*/ 2 h 12"/>
                  <a:gd name="T54" fmla="*/ 5 w 15"/>
                  <a:gd name="T55" fmla="*/ 2 h 12"/>
                  <a:gd name="T56" fmla="*/ 3 w 15"/>
                  <a:gd name="T57" fmla="*/ 1 h 12"/>
                  <a:gd name="T58" fmla="*/ 3 w 15"/>
                  <a:gd name="T59" fmla="*/ 2 h 12"/>
                  <a:gd name="T60" fmla="*/ 2 w 15"/>
                  <a:gd name="T61" fmla="*/ 2 h 12"/>
                  <a:gd name="T62" fmla="*/ 3 w 15"/>
                  <a:gd name="T63" fmla="*/ 2 h 12"/>
                  <a:gd name="T64" fmla="*/ 0 w 15"/>
                  <a:gd name="T65" fmla="*/ 3 h 12"/>
                  <a:gd name="T66" fmla="*/ 2 w 15"/>
                  <a:gd name="T67" fmla="*/ 3 h 12"/>
                  <a:gd name="T68" fmla="*/ 1 w 15"/>
                  <a:gd name="T69"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 h="12">
                    <a:moveTo>
                      <a:pt x="1" y="3"/>
                    </a:moveTo>
                    <a:cubicBezTo>
                      <a:pt x="0" y="5"/>
                      <a:pt x="2" y="5"/>
                      <a:pt x="2" y="6"/>
                    </a:cubicBezTo>
                    <a:cubicBezTo>
                      <a:pt x="4" y="6"/>
                      <a:pt x="4" y="3"/>
                      <a:pt x="6" y="4"/>
                    </a:cubicBezTo>
                    <a:cubicBezTo>
                      <a:pt x="4" y="6"/>
                      <a:pt x="4" y="6"/>
                      <a:pt x="4" y="6"/>
                    </a:cubicBezTo>
                    <a:cubicBezTo>
                      <a:pt x="5" y="7"/>
                      <a:pt x="6" y="9"/>
                      <a:pt x="9" y="8"/>
                    </a:cubicBezTo>
                    <a:cubicBezTo>
                      <a:pt x="9" y="9"/>
                      <a:pt x="9" y="9"/>
                      <a:pt x="8" y="9"/>
                    </a:cubicBezTo>
                    <a:cubicBezTo>
                      <a:pt x="9" y="10"/>
                      <a:pt x="12" y="6"/>
                      <a:pt x="12" y="8"/>
                    </a:cubicBezTo>
                    <a:cubicBezTo>
                      <a:pt x="10" y="9"/>
                      <a:pt x="11" y="10"/>
                      <a:pt x="9" y="11"/>
                    </a:cubicBezTo>
                    <a:cubicBezTo>
                      <a:pt x="9" y="11"/>
                      <a:pt x="9" y="11"/>
                      <a:pt x="9" y="11"/>
                    </a:cubicBezTo>
                    <a:cubicBezTo>
                      <a:pt x="10" y="11"/>
                      <a:pt x="11" y="12"/>
                      <a:pt x="12" y="12"/>
                    </a:cubicBezTo>
                    <a:cubicBezTo>
                      <a:pt x="12" y="12"/>
                      <a:pt x="13" y="10"/>
                      <a:pt x="13" y="11"/>
                    </a:cubicBezTo>
                    <a:cubicBezTo>
                      <a:pt x="13" y="11"/>
                      <a:pt x="14" y="10"/>
                      <a:pt x="15" y="10"/>
                    </a:cubicBezTo>
                    <a:cubicBezTo>
                      <a:pt x="13" y="10"/>
                      <a:pt x="13" y="9"/>
                      <a:pt x="12" y="9"/>
                    </a:cubicBezTo>
                    <a:cubicBezTo>
                      <a:pt x="13" y="8"/>
                      <a:pt x="13" y="9"/>
                      <a:pt x="13" y="8"/>
                    </a:cubicBezTo>
                    <a:cubicBezTo>
                      <a:pt x="12" y="8"/>
                      <a:pt x="12" y="8"/>
                      <a:pt x="12" y="8"/>
                    </a:cubicBezTo>
                    <a:cubicBezTo>
                      <a:pt x="12" y="8"/>
                      <a:pt x="13" y="8"/>
                      <a:pt x="13" y="7"/>
                    </a:cubicBezTo>
                    <a:cubicBezTo>
                      <a:pt x="12" y="8"/>
                      <a:pt x="11" y="8"/>
                      <a:pt x="11" y="7"/>
                    </a:cubicBezTo>
                    <a:cubicBezTo>
                      <a:pt x="11" y="7"/>
                      <a:pt x="11" y="7"/>
                      <a:pt x="11" y="7"/>
                    </a:cubicBezTo>
                    <a:cubicBezTo>
                      <a:pt x="11" y="7"/>
                      <a:pt x="11" y="6"/>
                      <a:pt x="10" y="7"/>
                    </a:cubicBezTo>
                    <a:cubicBezTo>
                      <a:pt x="10" y="6"/>
                      <a:pt x="10" y="6"/>
                      <a:pt x="10" y="6"/>
                    </a:cubicBezTo>
                    <a:cubicBezTo>
                      <a:pt x="10" y="7"/>
                      <a:pt x="10" y="7"/>
                      <a:pt x="10" y="7"/>
                    </a:cubicBezTo>
                    <a:cubicBezTo>
                      <a:pt x="9" y="6"/>
                      <a:pt x="10" y="3"/>
                      <a:pt x="8" y="3"/>
                    </a:cubicBezTo>
                    <a:cubicBezTo>
                      <a:pt x="8" y="4"/>
                      <a:pt x="8" y="4"/>
                      <a:pt x="7" y="4"/>
                    </a:cubicBezTo>
                    <a:cubicBezTo>
                      <a:pt x="7" y="5"/>
                      <a:pt x="9" y="4"/>
                      <a:pt x="9" y="4"/>
                    </a:cubicBezTo>
                    <a:cubicBezTo>
                      <a:pt x="8" y="5"/>
                      <a:pt x="7" y="5"/>
                      <a:pt x="7" y="6"/>
                    </a:cubicBezTo>
                    <a:cubicBezTo>
                      <a:pt x="7" y="5"/>
                      <a:pt x="6" y="5"/>
                      <a:pt x="7" y="3"/>
                    </a:cubicBezTo>
                    <a:cubicBezTo>
                      <a:pt x="6" y="2"/>
                      <a:pt x="5" y="3"/>
                      <a:pt x="5" y="2"/>
                    </a:cubicBezTo>
                    <a:cubicBezTo>
                      <a:pt x="5" y="2"/>
                      <a:pt x="5" y="2"/>
                      <a:pt x="5" y="2"/>
                    </a:cubicBezTo>
                    <a:cubicBezTo>
                      <a:pt x="4" y="3"/>
                      <a:pt x="5" y="0"/>
                      <a:pt x="3" y="1"/>
                    </a:cubicBezTo>
                    <a:cubicBezTo>
                      <a:pt x="3" y="2"/>
                      <a:pt x="3" y="2"/>
                      <a:pt x="3" y="2"/>
                    </a:cubicBezTo>
                    <a:cubicBezTo>
                      <a:pt x="3" y="3"/>
                      <a:pt x="3" y="2"/>
                      <a:pt x="2" y="2"/>
                    </a:cubicBezTo>
                    <a:cubicBezTo>
                      <a:pt x="2" y="2"/>
                      <a:pt x="2" y="2"/>
                      <a:pt x="3" y="2"/>
                    </a:cubicBezTo>
                    <a:cubicBezTo>
                      <a:pt x="2" y="3"/>
                      <a:pt x="1" y="2"/>
                      <a:pt x="0" y="3"/>
                    </a:cubicBezTo>
                    <a:cubicBezTo>
                      <a:pt x="0" y="3"/>
                      <a:pt x="2" y="2"/>
                      <a:pt x="2" y="3"/>
                    </a:cubicBezTo>
                    <a:cubicBezTo>
                      <a:pt x="2" y="3"/>
                      <a:pt x="1" y="4"/>
                      <a:pt x="1" y="3"/>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1" name="Freeform 76"/>
              <p:cNvSpPr/>
              <p:nvPr/>
            </p:nvSpPr>
            <p:spPr bwMode="auto">
              <a:xfrm>
                <a:off x="822" y="166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2" name="Freeform 77"/>
              <p:cNvSpPr/>
              <p:nvPr/>
            </p:nvSpPr>
            <p:spPr bwMode="auto">
              <a:xfrm>
                <a:off x="759" y="1637"/>
                <a:ext cx="41" cy="17"/>
              </a:xfrm>
              <a:custGeom>
                <a:avLst/>
                <a:gdLst>
                  <a:gd name="T0" fmla="*/ 10 w 15"/>
                  <a:gd name="T1" fmla="*/ 3 h 6"/>
                  <a:gd name="T2" fmla="*/ 11 w 15"/>
                  <a:gd name="T3" fmla="*/ 1 h 6"/>
                  <a:gd name="T4" fmla="*/ 9 w 15"/>
                  <a:gd name="T5" fmla="*/ 4 h 6"/>
                  <a:gd name="T6" fmla="*/ 8 w 15"/>
                  <a:gd name="T7" fmla="*/ 4 h 6"/>
                  <a:gd name="T8" fmla="*/ 9 w 15"/>
                  <a:gd name="T9" fmla="*/ 1 h 6"/>
                  <a:gd name="T10" fmla="*/ 8 w 15"/>
                  <a:gd name="T11" fmla="*/ 0 h 6"/>
                  <a:gd name="T12" fmla="*/ 7 w 15"/>
                  <a:gd name="T13" fmla="*/ 2 h 6"/>
                  <a:gd name="T14" fmla="*/ 6 w 15"/>
                  <a:gd name="T15" fmla="*/ 2 h 6"/>
                  <a:gd name="T16" fmla="*/ 7 w 15"/>
                  <a:gd name="T17" fmla="*/ 2 h 6"/>
                  <a:gd name="T18" fmla="*/ 7 w 15"/>
                  <a:gd name="T19" fmla="*/ 0 h 6"/>
                  <a:gd name="T20" fmla="*/ 5 w 15"/>
                  <a:gd name="T21" fmla="*/ 5 h 6"/>
                  <a:gd name="T22" fmla="*/ 5 w 15"/>
                  <a:gd name="T23" fmla="*/ 4 h 6"/>
                  <a:gd name="T24" fmla="*/ 4 w 15"/>
                  <a:gd name="T25" fmla="*/ 2 h 6"/>
                  <a:gd name="T26" fmla="*/ 5 w 15"/>
                  <a:gd name="T27" fmla="*/ 2 h 6"/>
                  <a:gd name="T28" fmla="*/ 5 w 15"/>
                  <a:gd name="T29" fmla="*/ 3 h 6"/>
                  <a:gd name="T30" fmla="*/ 10 w 15"/>
                  <a:gd name="T31" fmla="*/ 6 h 6"/>
                  <a:gd name="T32" fmla="*/ 9 w 15"/>
                  <a:gd name="T33" fmla="*/ 6 h 6"/>
                  <a:gd name="T34" fmla="*/ 11 w 15"/>
                  <a:gd name="T35" fmla="*/ 5 h 6"/>
                  <a:gd name="T36" fmla="*/ 11 w 15"/>
                  <a:gd name="T37" fmla="*/ 3 h 6"/>
                  <a:gd name="T38" fmla="*/ 11 w 15"/>
                  <a:gd name="T39" fmla="*/ 4 h 6"/>
                  <a:gd name="T40" fmla="*/ 13 w 15"/>
                  <a:gd name="T41" fmla="*/ 2 h 6"/>
                  <a:gd name="T42" fmla="*/ 15 w 15"/>
                  <a:gd name="T43" fmla="*/ 2 h 6"/>
                  <a:gd name="T44" fmla="*/ 12 w 15"/>
                  <a:gd name="T45" fmla="*/ 1 h 6"/>
                  <a:gd name="T46" fmla="*/ 10 w 15"/>
                  <a:gd name="T4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6">
                    <a:moveTo>
                      <a:pt x="10" y="3"/>
                    </a:moveTo>
                    <a:cubicBezTo>
                      <a:pt x="10" y="2"/>
                      <a:pt x="11" y="2"/>
                      <a:pt x="11" y="1"/>
                    </a:cubicBezTo>
                    <a:cubicBezTo>
                      <a:pt x="10" y="2"/>
                      <a:pt x="10" y="3"/>
                      <a:pt x="9" y="4"/>
                    </a:cubicBezTo>
                    <a:cubicBezTo>
                      <a:pt x="9" y="3"/>
                      <a:pt x="8" y="4"/>
                      <a:pt x="8" y="4"/>
                    </a:cubicBezTo>
                    <a:cubicBezTo>
                      <a:pt x="8" y="3"/>
                      <a:pt x="9" y="2"/>
                      <a:pt x="9" y="1"/>
                    </a:cubicBezTo>
                    <a:cubicBezTo>
                      <a:pt x="9" y="2"/>
                      <a:pt x="9" y="1"/>
                      <a:pt x="8" y="0"/>
                    </a:cubicBezTo>
                    <a:cubicBezTo>
                      <a:pt x="9" y="2"/>
                      <a:pt x="7" y="0"/>
                      <a:pt x="7" y="2"/>
                    </a:cubicBezTo>
                    <a:cubicBezTo>
                      <a:pt x="7" y="3"/>
                      <a:pt x="6" y="3"/>
                      <a:pt x="6" y="2"/>
                    </a:cubicBezTo>
                    <a:cubicBezTo>
                      <a:pt x="6" y="1"/>
                      <a:pt x="6" y="2"/>
                      <a:pt x="7" y="2"/>
                    </a:cubicBezTo>
                    <a:cubicBezTo>
                      <a:pt x="7" y="1"/>
                      <a:pt x="6" y="1"/>
                      <a:pt x="7" y="0"/>
                    </a:cubicBezTo>
                    <a:cubicBezTo>
                      <a:pt x="0" y="1"/>
                      <a:pt x="4" y="4"/>
                      <a:pt x="5" y="5"/>
                    </a:cubicBezTo>
                    <a:cubicBezTo>
                      <a:pt x="6" y="5"/>
                      <a:pt x="5" y="4"/>
                      <a:pt x="5" y="4"/>
                    </a:cubicBezTo>
                    <a:cubicBezTo>
                      <a:pt x="4" y="4"/>
                      <a:pt x="4" y="3"/>
                      <a:pt x="4" y="2"/>
                    </a:cubicBezTo>
                    <a:cubicBezTo>
                      <a:pt x="4" y="2"/>
                      <a:pt x="4" y="1"/>
                      <a:pt x="5" y="2"/>
                    </a:cubicBezTo>
                    <a:cubicBezTo>
                      <a:pt x="5" y="3"/>
                      <a:pt x="5" y="3"/>
                      <a:pt x="5" y="3"/>
                    </a:cubicBezTo>
                    <a:cubicBezTo>
                      <a:pt x="3" y="3"/>
                      <a:pt x="8" y="6"/>
                      <a:pt x="10" y="6"/>
                    </a:cubicBezTo>
                    <a:cubicBezTo>
                      <a:pt x="9" y="6"/>
                      <a:pt x="9" y="6"/>
                      <a:pt x="9" y="6"/>
                    </a:cubicBezTo>
                    <a:cubicBezTo>
                      <a:pt x="9" y="5"/>
                      <a:pt x="10" y="5"/>
                      <a:pt x="11" y="5"/>
                    </a:cubicBezTo>
                    <a:cubicBezTo>
                      <a:pt x="11" y="3"/>
                      <a:pt x="11" y="3"/>
                      <a:pt x="11" y="3"/>
                    </a:cubicBezTo>
                    <a:cubicBezTo>
                      <a:pt x="11" y="4"/>
                      <a:pt x="12" y="3"/>
                      <a:pt x="11" y="4"/>
                    </a:cubicBezTo>
                    <a:cubicBezTo>
                      <a:pt x="12" y="4"/>
                      <a:pt x="12" y="3"/>
                      <a:pt x="13" y="2"/>
                    </a:cubicBezTo>
                    <a:cubicBezTo>
                      <a:pt x="14" y="2"/>
                      <a:pt x="13" y="3"/>
                      <a:pt x="15" y="2"/>
                    </a:cubicBezTo>
                    <a:cubicBezTo>
                      <a:pt x="14" y="0"/>
                      <a:pt x="13" y="3"/>
                      <a:pt x="12" y="1"/>
                    </a:cubicBezTo>
                    <a:lnTo>
                      <a:pt x="1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3" name="Rectangle 78"/>
              <p:cNvSpPr>
                <a:spLocks noChangeArrowheads="1"/>
              </p:cNvSpPr>
              <p:nvPr/>
            </p:nvSpPr>
            <p:spPr bwMode="auto">
              <a:xfrm>
                <a:off x="795" y="1648"/>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84" name="Freeform 79"/>
              <p:cNvSpPr/>
              <p:nvPr/>
            </p:nvSpPr>
            <p:spPr bwMode="auto">
              <a:xfrm>
                <a:off x="787" y="1654"/>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5" name="Freeform 80"/>
              <p:cNvSpPr/>
              <p:nvPr/>
            </p:nvSpPr>
            <p:spPr bwMode="auto">
              <a:xfrm>
                <a:off x="765" y="1637"/>
                <a:ext cx="3" cy="3"/>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0"/>
                      <a:pt x="1" y="0"/>
                      <a:pt x="1" y="0"/>
                    </a:cubicBezTo>
                    <a:cubicBezTo>
                      <a:pt x="1" y="0"/>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6" name="Freeform 81"/>
              <p:cNvSpPr/>
              <p:nvPr/>
            </p:nvSpPr>
            <p:spPr bwMode="auto">
              <a:xfrm>
                <a:off x="762" y="1646"/>
                <a:ext cx="11" cy="13"/>
              </a:xfrm>
              <a:custGeom>
                <a:avLst/>
                <a:gdLst>
                  <a:gd name="T0" fmla="*/ 2 w 4"/>
                  <a:gd name="T1" fmla="*/ 5 h 5"/>
                  <a:gd name="T2" fmla="*/ 4 w 4"/>
                  <a:gd name="T3" fmla="*/ 3 h 5"/>
                  <a:gd name="T4" fmla="*/ 1 w 4"/>
                  <a:gd name="T5" fmla="*/ 0 h 5"/>
                  <a:gd name="T6" fmla="*/ 2 w 4"/>
                  <a:gd name="T7" fmla="*/ 3 h 5"/>
                  <a:gd name="T8" fmla="*/ 1 w 4"/>
                  <a:gd name="T9" fmla="*/ 4 h 5"/>
                  <a:gd name="T10" fmla="*/ 2 w 4"/>
                  <a:gd name="T11" fmla="*/ 5 h 5"/>
                </a:gdLst>
                <a:ahLst/>
                <a:cxnLst>
                  <a:cxn ang="0">
                    <a:pos x="T0" y="T1"/>
                  </a:cxn>
                  <a:cxn ang="0">
                    <a:pos x="T2" y="T3"/>
                  </a:cxn>
                  <a:cxn ang="0">
                    <a:pos x="T4" y="T5"/>
                  </a:cxn>
                  <a:cxn ang="0">
                    <a:pos x="T6" y="T7"/>
                  </a:cxn>
                  <a:cxn ang="0">
                    <a:pos x="T8" y="T9"/>
                  </a:cxn>
                  <a:cxn ang="0">
                    <a:pos x="T10" y="T11"/>
                  </a:cxn>
                </a:cxnLst>
                <a:rect l="0" t="0" r="r" b="b"/>
                <a:pathLst>
                  <a:path w="4" h="5">
                    <a:moveTo>
                      <a:pt x="2" y="5"/>
                    </a:moveTo>
                    <a:cubicBezTo>
                      <a:pt x="3" y="4"/>
                      <a:pt x="2" y="3"/>
                      <a:pt x="4" y="3"/>
                    </a:cubicBezTo>
                    <a:cubicBezTo>
                      <a:pt x="3" y="1"/>
                      <a:pt x="2" y="1"/>
                      <a:pt x="1" y="0"/>
                    </a:cubicBezTo>
                    <a:cubicBezTo>
                      <a:pt x="0" y="0"/>
                      <a:pt x="2" y="2"/>
                      <a:pt x="2" y="3"/>
                    </a:cubicBezTo>
                    <a:cubicBezTo>
                      <a:pt x="1" y="2"/>
                      <a:pt x="2" y="4"/>
                      <a:pt x="1" y="4"/>
                    </a:cubicBezTo>
                    <a:lnTo>
                      <a:pt x="2" y="5"/>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7" name="Freeform 82"/>
              <p:cNvSpPr/>
              <p:nvPr/>
            </p:nvSpPr>
            <p:spPr bwMode="auto">
              <a:xfrm>
                <a:off x="713" y="1651"/>
                <a:ext cx="52" cy="63"/>
              </a:xfrm>
              <a:custGeom>
                <a:avLst/>
                <a:gdLst>
                  <a:gd name="T0" fmla="*/ 14 w 19"/>
                  <a:gd name="T1" fmla="*/ 3 h 23"/>
                  <a:gd name="T2" fmla="*/ 13 w 19"/>
                  <a:gd name="T3" fmla="*/ 4 h 23"/>
                  <a:gd name="T4" fmla="*/ 13 w 19"/>
                  <a:gd name="T5" fmla="*/ 3 h 23"/>
                  <a:gd name="T6" fmla="*/ 12 w 19"/>
                  <a:gd name="T7" fmla="*/ 4 h 23"/>
                  <a:gd name="T8" fmla="*/ 12 w 19"/>
                  <a:gd name="T9" fmla="*/ 4 h 23"/>
                  <a:gd name="T10" fmla="*/ 11 w 19"/>
                  <a:gd name="T11" fmla="*/ 6 h 23"/>
                  <a:gd name="T12" fmla="*/ 12 w 19"/>
                  <a:gd name="T13" fmla="*/ 8 h 23"/>
                  <a:gd name="T14" fmla="*/ 9 w 19"/>
                  <a:gd name="T15" fmla="*/ 7 h 23"/>
                  <a:gd name="T16" fmla="*/ 12 w 19"/>
                  <a:gd name="T17" fmla="*/ 9 h 23"/>
                  <a:gd name="T18" fmla="*/ 9 w 19"/>
                  <a:gd name="T19" fmla="*/ 11 h 23"/>
                  <a:gd name="T20" fmla="*/ 9 w 19"/>
                  <a:gd name="T21" fmla="*/ 10 h 23"/>
                  <a:gd name="T22" fmla="*/ 8 w 19"/>
                  <a:gd name="T23" fmla="*/ 11 h 23"/>
                  <a:gd name="T24" fmla="*/ 7 w 19"/>
                  <a:gd name="T25" fmla="*/ 10 h 23"/>
                  <a:gd name="T26" fmla="*/ 5 w 19"/>
                  <a:gd name="T27" fmla="*/ 12 h 23"/>
                  <a:gd name="T28" fmla="*/ 5 w 19"/>
                  <a:gd name="T29" fmla="*/ 11 h 23"/>
                  <a:gd name="T30" fmla="*/ 3 w 19"/>
                  <a:gd name="T31" fmla="*/ 16 h 23"/>
                  <a:gd name="T32" fmla="*/ 2 w 19"/>
                  <a:gd name="T33" fmla="*/ 16 h 23"/>
                  <a:gd name="T34" fmla="*/ 5 w 19"/>
                  <a:gd name="T35" fmla="*/ 17 h 23"/>
                  <a:gd name="T36" fmla="*/ 3 w 19"/>
                  <a:gd name="T37" fmla="*/ 19 h 23"/>
                  <a:gd name="T38" fmla="*/ 2 w 19"/>
                  <a:gd name="T39" fmla="*/ 17 h 23"/>
                  <a:gd name="T40" fmla="*/ 2 w 19"/>
                  <a:gd name="T41" fmla="*/ 18 h 23"/>
                  <a:gd name="T42" fmla="*/ 0 w 19"/>
                  <a:gd name="T43" fmla="*/ 18 h 23"/>
                  <a:gd name="T44" fmla="*/ 1 w 19"/>
                  <a:gd name="T45" fmla="*/ 21 h 23"/>
                  <a:gd name="T46" fmla="*/ 0 w 19"/>
                  <a:gd name="T47" fmla="*/ 21 h 23"/>
                  <a:gd name="T48" fmla="*/ 2 w 19"/>
                  <a:gd name="T49" fmla="*/ 23 h 23"/>
                  <a:gd name="T50" fmla="*/ 6 w 19"/>
                  <a:gd name="T51" fmla="*/ 18 h 23"/>
                  <a:gd name="T52" fmla="*/ 6 w 19"/>
                  <a:gd name="T53" fmla="*/ 15 h 23"/>
                  <a:gd name="T54" fmla="*/ 8 w 19"/>
                  <a:gd name="T55" fmla="*/ 16 h 23"/>
                  <a:gd name="T56" fmla="*/ 6 w 19"/>
                  <a:gd name="T57" fmla="*/ 15 h 23"/>
                  <a:gd name="T58" fmla="*/ 8 w 19"/>
                  <a:gd name="T59" fmla="*/ 15 h 23"/>
                  <a:gd name="T60" fmla="*/ 7 w 19"/>
                  <a:gd name="T61" fmla="*/ 14 h 23"/>
                  <a:gd name="T62" fmla="*/ 9 w 19"/>
                  <a:gd name="T63" fmla="*/ 15 h 23"/>
                  <a:gd name="T64" fmla="*/ 15 w 19"/>
                  <a:gd name="T65" fmla="*/ 6 h 23"/>
                  <a:gd name="T66" fmla="*/ 14 w 19"/>
                  <a:gd name="T67" fmla="*/ 6 h 23"/>
                  <a:gd name="T68" fmla="*/ 16 w 19"/>
                  <a:gd name="T69" fmla="*/ 3 h 23"/>
                  <a:gd name="T70" fmla="*/ 16 w 19"/>
                  <a:gd name="T71" fmla="*/ 1 h 23"/>
                  <a:gd name="T72" fmla="*/ 18 w 19"/>
                  <a:gd name="T73" fmla="*/ 4 h 23"/>
                  <a:gd name="T74" fmla="*/ 19 w 19"/>
                  <a:gd name="T75" fmla="*/ 2 h 23"/>
                  <a:gd name="T76" fmla="*/ 18 w 19"/>
                  <a:gd name="T77" fmla="*/ 2 h 23"/>
                  <a:gd name="T78" fmla="*/ 19 w 19"/>
                  <a:gd name="T79" fmla="*/ 2 h 23"/>
                  <a:gd name="T80" fmla="*/ 15 w 19"/>
                  <a:gd name="T81" fmla="*/ 0 h 23"/>
                  <a:gd name="T82" fmla="*/ 12 w 19"/>
                  <a:gd name="T83" fmla="*/ 2 h 23"/>
                  <a:gd name="T84" fmla="*/ 14 w 19"/>
                  <a:gd name="T85"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 h="23">
                    <a:moveTo>
                      <a:pt x="14" y="3"/>
                    </a:moveTo>
                    <a:cubicBezTo>
                      <a:pt x="14" y="3"/>
                      <a:pt x="14" y="4"/>
                      <a:pt x="13" y="4"/>
                    </a:cubicBezTo>
                    <a:cubicBezTo>
                      <a:pt x="13" y="4"/>
                      <a:pt x="13" y="3"/>
                      <a:pt x="13" y="3"/>
                    </a:cubicBezTo>
                    <a:cubicBezTo>
                      <a:pt x="12" y="2"/>
                      <a:pt x="13" y="4"/>
                      <a:pt x="12" y="4"/>
                    </a:cubicBezTo>
                    <a:cubicBezTo>
                      <a:pt x="12" y="4"/>
                      <a:pt x="12" y="4"/>
                      <a:pt x="12" y="4"/>
                    </a:cubicBezTo>
                    <a:cubicBezTo>
                      <a:pt x="11" y="5"/>
                      <a:pt x="13" y="6"/>
                      <a:pt x="11" y="6"/>
                    </a:cubicBezTo>
                    <a:cubicBezTo>
                      <a:pt x="11" y="7"/>
                      <a:pt x="11" y="7"/>
                      <a:pt x="12" y="8"/>
                    </a:cubicBezTo>
                    <a:cubicBezTo>
                      <a:pt x="10" y="8"/>
                      <a:pt x="10" y="7"/>
                      <a:pt x="9" y="7"/>
                    </a:cubicBezTo>
                    <a:cubicBezTo>
                      <a:pt x="9" y="8"/>
                      <a:pt x="11" y="8"/>
                      <a:pt x="12" y="9"/>
                    </a:cubicBezTo>
                    <a:cubicBezTo>
                      <a:pt x="9" y="9"/>
                      <a:pt x="11" y="11"/>
                      <a:pt x="9" y="11"/>
                    </a:cubicBezTo>
                    <a:cubicBezTo>
                      <a:pt x="9" y="11"/>
                      <a:pt x="9" y="10"/>
                      <a:pt x="9" y="10"/>
                    </a:cubicBezTo>
                    <a:cubicBezTo>
                      <a:pt x="7" y="9"/>
                      <a:pt x="9" y="11"/>
                      <a:pt x="8" y="11"/>
                    </a:cubicBezTo>
                    <a:cubicBezTo>
                      <a:pt x="7" y="10"/>
                      <a:pt x="7" y="10"/>
                      <a:pt x="7" y="10"/>
                    </a:cubicBezTo>
                    <a:cubicBezTo>
                      <a:pt x="7" y="11"/>
                      <a:pt x="7" y="12"/>
                      <a:pt x="5" y="12"/>
                    </a:cubicBezTo>
                    <a:cubicBezTo>
                      <a:pt x="5" y="11"/>
                      <a:pt x="5" y="11"/>
                      <a:pt x="5" y="11"/>
                    </a:cubicBezTo>
                    <a:cubicBezTo>
                      <a:pt x="5" y="13"/>
                      <a:pt x="3" y="14"/>
                      <a:pt x="3" y="16"/>
                    </a:cubicBezTo>
                    <a:cubicBezTo>
                      <a:pt x="2" y="16"/>
                      <a:pt x="2" y="16"/>
                      <a:pt x="2" y="16"/>
                    </a:cubicBezTo>
                    <a:cubicBezTo>
                      <a:pt x="2" y="18"/>
                      <a:pt x="3" y="15"/>
                      <a:pt x="5" y="17"/>
                    </a:cubicBezTo>
                    <a:cubicBezTo>
                      <a:pt x="2" y="15"/>
                      <a:pt x="5" y="19"/>
                      <a:pt x="3" y="19"/>
                    </a:cubicBezTo>
                    <a:cubicBezTo>
                      <a:pt x="2" y="18"/>
                      <a:pt x="3" y="17"/>
                      <a:pt x="2" y="17"/>
                    </a:cubicBezTo>
                    <a:cubicBezTo>
                      <a:pt x="3" y="18"/>
                      <a:pt x="2" y="18"/>
                      <a:pt x="2" y="18"/>
                    </a:cubicBezTo>
                    <a:cubicBezTo>
                      <a:pt x="1" y="17"/>
                      <a:pt x="1" y="19"/>
                      <a:pt x="0" y="18"/>
                    </a:cubicBezTo>
                    <a:cubicBezTo>
                      <a:pt x="1" y="21"/>
                      <a:pt x="1" y="21"/>
                      <a:pt x="1" y="21"/>
                    </a:cubicBezTo>
                    <a:cubicBezTo>
                      <a:pt x="0" y="20"/>
                      <a:pt x="0" y="21"/>
                      <a:pt x="0" y="21"/>
                    </a:cubicBezTo>
                    <a:cubicBezTo>
                      <a:pt x="0" y="21"/>
                      <a:pt x="1" y="23"/>
                      <a:pt x="2" y="23"/>
                    </a:cubicBezTo>
                    <a:cubicBezTo>
                      <a:pt x="3" y="21"/>
                      <a:pt x="4" y="19"/>
                      <a:pt x="6" y="18"/>
                    </a:cubicBezTo>
                    <a:cubicBezTo>
                      <a:pt x="5" y="16"/>
                      <a:pt x="7" y="17"/>
                      <a:pt x="6" y="15"/>
                    </a:cubicBezTo>
                    <a:cubicBezTo>
                      <a:pt x="8" y="16"/>
                      <a:pt x="8" y="16"/>
                      <a:pt x="8" y="16"/>
                    </a:cubicBezTo>
                    <a:cubicBezTo>
                      <a:pt x="8" y="15"/>
                      <a:pt x="7" y="16"/>
                      <a:pt x="6" y="15"/>
                    </a:cubicBezTo>
                    <a:cubicBezTo>
                      <a:pt x="6" y="14"/>
                      <a:pt x="8" y="15"/>
                      <a:pt x="8" y="15"/>
                    </a:cubicBezTo>
                    <a:cubicBezTo>
                      <a:pt x="9" y="15"/>
                      <a:pt x="8" y="15"/>
                      <a:pt x="7" y="14"/>
                    </a:cubicBezTo>
                    <a:cubicBezTo>
                      <a:pt x="9" y="15"/>
                      <a:pt x="9" y="15"/>
                      <a:pt x="9" y="15"/>
                    </a:cubicBezTo>
                    <a:cubicBezTo>
                      <a:pt x="11" y="12"/>
                      <a:pt x="12" y="8"/>
                      <a:pt x="15" y="6"/>
                    </a:cubicBezTo>
                    <a:cubicBezTo>
                      <a:pt x="14" y="6"/>
                      <a:pt x="14" y="6"/>
                      <a:pt x="14" y="6"/>
                    </a:cubicBezTo>
                    <a:cubicBezTo>
                      <a:pt x="16" y="5"/>
                      <a:pt x="13" y="2"/>
                      <a:pt x="16" y="3"/>
                    </a:cubicBezTo>
                    <a:cubicBezTo>
                      <a:pt x="16" y="1"/>
                      <a:pt x="16" y="1"/>
                      <a:pt x="16" y="1"/>
                    </a:cubicBezTo>
                    <a:cubicBezTo>
                      <a:pt x="16" y="2"/>
                      <a:pt x="18" y="3"/>
                      <a:pt x="18" y="4"/>
                    </a:cubicBezTo>
                    <a:cubicBezTo>
                      <a:pt x="18" y="3"/>
                      <a:pt x="19" y="3"/>
                      <a:pt x="19" y="2"/>
                    </a:cubicBezTo>
                    <a:cubicBezTo>
                      <a:pt x="18" y="2"/>
                      <a:pt x="18" y="2"/>
                      <a:pt x="18" y="2"/>
                    </a:cubicBezTo>
                    <a:cubicBezTo>
                      <a:pt x="17" y="1"/>
                      <a:pt x="18" y="1"/>
                      <a:pt x="19" y="2"/>
                    </a:cubicBezTo>
                    <a:cubicBezTo>
                      <a:pt x="19" y="0"/>
                      <a:pt x="17" y="1"/>
                      <a:pt x="15" y="0"/>
                    </a:cubicBezTo>
                    <a:cubicBezTo>
                      <a:pt x="16" y="3"/>
                      <a:pt x="12" y="0"/>
                      <a:pt x="12" y="2"/>
                    </a:cubicBezTo>
                    <a:cubicBezTo>
                      <a:pt x="12" y="3"/>
                      <a:pt x="13" y="2"/>
                      <a:pt x="14" y="3"/>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8" name="Freeform 83"/>
              <p:cNvSpPr/>
              <p:nvPr/>
            </p:nvSpPr>
            <p:spPr bwMode="auto">
              <a:xfrm>
                <a:off x="762" y="16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9" name="Freeform 84"/>
              <p:cNvSpPr/>
              <p:nvPr/>
            </p:nvSpPr>
            <p:spPr bwMode="auto">
              <a:xfrm>
                <a:off x="710" y="1708"/>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1"/>
                      <a:pt x="0"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0" name="Rectangle 85"/>
              <p:cNvSpPr>
                <a:spLocks noChangeArrowheads="1"/>
              </p:cNvSpPr>
              <p:nvPr/>
            </p:nvSpPr>
            <p:spPr bwMode="auto">
              <a:xfrm>
                <a:off x="765" y="1656"/>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91" name="Freeform 86"/>
              <p:cNvSpPr/>
              <p:nvPr/>
            </p:nvSpPr>
            <p:spPr bwMode="auto">
              <a:xfrm>
                <a:off x="757" y="1648"/>
                <a:ext cx="2" cy="3"/>
              </a:xfrm>
              <a:custGeom>
                <a:avLst/>
                <a:gdLst>
                  <a:gd name="T0" fmla="*/ 2 w 2"/>
                  <a:gd name="T1" fmla="*/ 0 h 3"/>
                  <a:gd name="T2" fmla="*/ 0 w 2"/>
                  <a:gd name="T3" fmla="*/ 0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0"/>
                    </a:lnTo>
                    <a:lnTo>
                      <a:pt x="2" y="3"/>
                    </a:lnTo>
                    <a:lnTo>
                      <a:pt x="2"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2" name="Freeform 87"/>
              <p:cNvSpPr/>
              <p:nvPr/>
            </p:nvSpPr>
            <p:spPr bwMode="auto">
              <a:xfrm>
                <a:off x="700" y="1716"/>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3" name="Freeform 88"/>
              <p:cNvSpPr/>
              <p:nvPr/>
            </p:nvSpPr>
            <p:spPr bwMode="auto">
              <a:xfrm>
                <a:off x="678" y="17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4" name="Freeform 89"/>
              <p:cNvSpPr/>
              <p:nvPr/>
            </p:nvSpPr>
            <p:spPr bwMode="auto">
              <a:xfrm>
                <a:off x="661" y="1708"/>
                <a:ext cx="71" cy="84"/>
              </a:xfrm>
              <a:custGeom>
                <a:avLst/>
                <a:gdLst>
                  <a:gd name="T0" fmla="*/ 25 w 26"/>
                  <a:gd name="T1" fmla="*/ 30 h 31"/>
                  <a:gd name="T2" fmla="*/ 26 w 26"/>
                  <a:gd name="T3" fmla="*/ 29 h 31"/>
                  <a:gd name="T4" fmla="*/ 26 w 26"/>
                  <a:gd name="T5" fmla="*/ 27 h 31"/>
                  <a:gd name="T6" fmla="*/ 23 w 26"/>
                  <a:gd name="T7" fmla="*/ 26 h 31"/>
                  <a:gd name="T8" fmla="*/ 18 w 26"/>
                  <a:gd name="T9" fmla="*/ 23 h 31"/>
                  <a:gd name="T10" fmla="*/ 15 w 26"/>
                  <a:gd name="T11" fmla="*/ 21 h 31"/>
                  <a:gd name="T12" fmla="*/ 10 w 26"/>
                  <a:gd name="T13" fmla="*/ 20 h 31"/>
                  <a:gd name="T14" fmla="*/ 9 w 26"/>
                  <a:gd name="T15" fmla="*/ 19 h 31"/>
                  <a:gd name="T16" fmla="*/ 7 w 26"/>
                  <a:gd name="T17" fmla="*/ 18 h 31"/>
                  <a:gd name="T18" fmla="*/ 5 w 26"/>
                  <a:gd name="T19" fmla="*/ 20 h 31"/>
                  <a:gd name="T20" fmla="*/ 3 w 26"/>
                  <a:gd name="T21" fmla="*/ 21 h 31"/>
                  <a:gd name="T22" fmla="*/ 2 w 26"/>
                  <a:gd name="T23" fmla="*/ 21 h 31"/>
                  <a:gd name="T24" fmla="*/ 2 w 26"/>
                  <a:gd name="T25" fmla="*/ 21 h 31"/>
                  <a:gd name="T26" fmla="*/ 1 w 26"/>
                  <a:gd name="T27" fmla="*/ 16 h 31"/>
                  <a:gd name="T28" fmla="*/ 1 w 26"/>
                  <a:gd name="T29" fmla="*/ 16 h 31"/>
                  <a:gd name="T30" fmla="*/ 1 w 26"/>
                  <a:gd name="T31" fmla="*/ 16 h 31"/>
                  <a:gd name="T32" fmla="*/ 3 w 26"/>
                  <a:gd name="T33" fmla="*/ 20 h 31"/>
                  <a:gd name="T34" fmla="*/ 5 w 26"/>
                  <a:gd name="T35" fmla="*/ 18 h 31"/>
                  <a:gd name="T36" fmla="*/ 4 w 26"/>
                  <a:gd name="T37" fmla="*/ 17 h 31"/>
                  <a:gd name="T38" fmla="*/ 7 w 26"/>
                  <a:gd name="T39" fmla="*/ 15 h 31"/>
                  <a:gd name="T40" fmla="*/ 9 w 26"/>
                  <a:gd name="T41" fmla="*/ 13 h 31"/>
                  <a:gd name="T42" fmla="*/ 11 w 26"/>
                  <a:gd name="T43" fmla="*/ 10 h 31"/>
                  <a:gd name="T44" fmla="*/ 11 w 26"/>
                  <a:gd name="T45" fmla="*/ 8 h 31"/>
                  <a:gd name="T46" fmla="*/ 13 w 26"/>
                  <a:gd name="T47" fmla="*/ 8 h 31"/>
                  <a:gd name="T48" fmla="*/ 14 w 26"/>
                  <a:gd name="T49" fmla="*/ 7 h 31"/>
                  <a:gd name="T50" fmla="*/ 19 w 26"/>
                  <a:gd name="T51" fmla="*/ 2 h 31"/>
                  <a:gd name="T52" fmla="*/ 16 w 26"/>
                  <a:gd name="T53" fmla="*/ 4 h 31"/>
                  <a:gd name="T54" fmla="*/ 16 w 26"/>
                  <a:gd name="T55" fmla="*/ 5 h 31"/>
                  <a:gd name="T56" fmla="*/ 13 w 26"/>
                  <a:gd name="T57" fmla="*/ 3 h 31"/>
                  <a:gd name="T58" fmla="*/ 12 w 26"/>
                  <a:gd name="T59" fmla="*/ 4 h 31"/>
                  <a:gd name="T60" fmla="*/ 11 w 26"/>
                  <a:gd name="T61" fmla="*/ 6 h 31"/>
                  <a:gd name="T62" fmla="*/ 9 w 26"/>
                  <a:gd name="T63" fmla="*/ 7 h 31"/>
                  <a:gd name="T64" fmla="*/ 7 w 26"/>
                  <a:gd name="T65" fmla="*/ 9 h 31"/>
                  <a:gd name="T66" fmla="*/ 6 w 26"/>
                  <a:gd name="T67" fmla="*/ 11 h 31"/>
                  <a:gd name="T68" fmla="*/ 5 w 26"/>
                  <a:gd name="T69" fmla="*/ 11 h 31"/>
                  <a:gd name="T70" fmla="*/ 5 w 26"/>
                  <a:gd name="T71" fmla="*/ 12 h 31"/>
                  <a:gd name="T72" fmla="*/ 4 w 26"/>
                  <a:gd name="T73" fmla="*/ 13 h 31"/>
                  <a:gd name="T74" fmla="*/ 3 w 26"/>
                  <a:gd name="T75" fmla="*/ 16 h 31"/>
                  <a:gd name="T76" fmla="*/ 1 w 26"/>
                  <a:gd name="T77" fmla="*/ 15 h 31"/>
                  <a:gd name="T78" fmla="*/ 1 w 26"/>
                  <a:gd name="T79" fmla="*/ 15 h 31"/>
                  <a:gd name="T80" fmla="*/ 1 w 26"/>
                  <a:gd name="T81" fmla="*/ 16 h 31"/>
                  <a:gd name="T82" fmla="*/ 1 w 26"/>
                  <a:gd name="T83" fmla="*/ 16 h 31"/>
                  <a:gd name="T84" fmla="*/ 2 w 26"/>
                  <a:gd name="T85" fmla="*/ 22 h 31"/>
                  <a:gd name="T86" fmla="*/ 2 w 26"/>
                  <a:gd name="T87" fmla="*/ 22 h 31"/>
                  <a:gd name="T88" fmla="*/ 2 w 26"/>
                  <a:gd name="T89" fmla="*/ 21 h 31"/>
                  <a:gd name="T90" fmla="*/ 3 w 26"/>
                  <a:gd name="T91" fmla="*/ 22 h 31"/>
                  <a:gd name="T92" fmla="*/ 5 w 26"/>
                  <a:gd name="T93" fmla="*/ 21 h 31"/>
                  <a:gd name="T94" fmla="*/ 8 w 26"/>
                  <a:gd name="T95" fmla="*/ 22 h 31"/>
                  <a:gd name="T96" fmla="*/ 12 w 26"/>
                  <a:gd name="T97" fmla="*/ 23 h 31"/>
                  <a:gd name="T98" fmla="*/ 13 w 26"/>
                  <a:gd name="T99" fmla="*/ 24 h 31"/>
                  <a:gd name="T100" fmla="*/ 18 w 26"/>
                  <a:gd name="T101" fmla="*/ 27 h 31"/>
                  <a:gd name="T102" fmla="*/ 17 w 26"/>
                  <a:gd name="T103" fmla="*/ 24 h 31"/>
                  <a:gd name="T104" fmla="*/ 18 w 26"/>
                  <a:gd name="T105"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31">
                    <a:moveTo>
                      <a:pt x="21" y="30"/>
                    </a:moveTo>
                    <a:cubicBezTo>
                      <a:pt x="22" y="31"/>
                      <a:pt x="23" y="31"/>
                      <a:pt x="25" y="30"/>
                    </a:cubicBezTo>
                    <a:cubicBezTo>
                      <a:pt x="24" y="31"/>
                      <a:pt x="24" y="31"/>
                      <a:pt x="24" y="31"/>
                    </a:cubicBezTo>
                    <a:cubicBezTo>
                      <a:pt x="25" y="31"/>
                      <a:pt x="26" y="30"/>
                      <a:pt x="26" y="29"/>
                    </a:cubicBezTo>
                    <a:cubicBezTo>
                      <a:pt x="26" y="29"/>
                      <a:pt x="26" y="29"/>
                      <a:pt x="26" y="29"/>
                    </a:cubicBezTo>
                    <a:cubicBezTo>
                      <a:pt x="24" y="30"/>
                      <a:pt x="26" y="28"/>
                      <a:pt x="26" y="27"/>
                    </a:cubicBezTo>
                    <a:cubicBezTo>
                      <a:pt x="25" y="27"/>
                      <a:pt x="23" y="29"/>
                      <a:pt x="22" y="28"/>
                    </a:cubicBezTo>
                    <a:cubicBezTo>
                      <a:pt x="22" y="28"/>
                      <a:pt x="22" y="27"/>
                      <a:pt x="23" y="26"/>
                    </a:cubicBezTo>
                    <a:cubicBezTo>
                      <a:pt x="22" y="26"/>
                      <a:pt x="21" y="27"/>
                      <a:pt x="20" y="27"/>
                    </a:cubicBezTo>
                    <a:cubicBezTo>
                      <a:pt x="23" y="22"/>
                      <a:pt x="17" y="27"/>
                      <a:pt x="18" y="23"/>
                    </a:cubicBezTo>
                    <a:cubicBezTo>
                      <a:pt x="17" y="23"/>
                      <a:pt x="16" y="22"/>
                      <a:pt x="15" y="23"/>
                    </a:cubicBezTo>
                    <a:cubicBezTo>
                      <a:pt x="16" y="22"/>
                      <a:pt x="14" y="22"/>
                      <a:pt x="15" y="21"/>
                    </a:cubicBezTo>
                    <a:cubicBezTo>
                      <a:pt x="13" y="24"/>
                      <a:pt x="13" y="18"/>
                      <a:pt x="11" y="22"/>
                    </a:cubicBezTo>
                    <a:cubicBezTo>
                      <a:pt x="11" y="20"/>
                      <a:pt x="11" y="22"/>
                      <a:pt x="10" y="20"/>
                    </a:cubicBezTo>
                    <a:cubicBezTo>
                      <a:pt x="10" y="20"/>
                      <a:pt x="11" y="20"/>
                      <a:pt x="11" y="20"/>
                    </a:cubicBezTo>
                    <a:cubicBezTo>
                      <a:pt x="11" y="19"/>
                      <a:pt x="9" y="21"/>
                      <a:pt x="9" y="19"/>
                    </a:cubicBezTo>
                    <a:cubicBezTo>
                      <a:pt x="8" y="18"/>
                      <a:pt x="9" y="20"/>
                      <a:pt x="8" y="21"/>
                    </a:cubicBezTo>
                    <a:cubicBezTo>
                      <a:pt x="7" y="20"/>
                      <a:pt x="7" y="20"/>
                      <a:pt x="7" y="18"/>
                    </a:cubicBezTo>
                    <a:cubicBezTo>
                      <a:pt x="6" y="19"/>
                      <a:pt x="6" y="18"/>
                      <a:pt x="5" y="19"/>
                    </a:cubicBezTo>
                    <a:cubicBezTo>
                      <a:pt x="5" y="19"/>
                      <a:pt x="6" y="20"/>
                      <a:pt x="5" y="20"/>
                    </a:cubicBezTo>
                    <a:cubicBezTo>
                      <a:pt x="4" y="20"/>
                      <a:pt x="4" y="20"/>
                      <a:pt x="3" y="20"/>
                    </a:cubicBezTo>
                    <a:cubicBezTo>
                      <a:pt x="3" y="21"/>
                      <a:pt x="3" y="21"/>
                      <a:pt x="3" y="21"/>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2" y="21"/>
                    </a:cubicBezTo>
                    <a:cubicBezTo>
                      <a:pt x="3" y="26"/>
                      <a:pt x="1" y="15"/>
                      <a:pt x="1" y="16"/>
                    </a:cubicBezTo>
                    <a:cubicBezTo>
                      <a:pt x="1" y="16"/>
                      <a:pt x="1" y="16"/>
                      <a:pt x="1" y="16"/>
                    </a:cubicBezTo>
                    <a:cubicBezTo>
                      <a:pt x="1" y="16"/>
                      <a:pt x="1" y="16"/>
                      <a:pt x="1" y="16"/>
                    </a:cubicBezTo>
                    <a:cubicBezTo>
                      <a:pt x="1" y="16"/>
                      <a:pt x="1" y="16"/>
                      <a:pt x="1" y="16"/>
                    </a:cubicBezTo>
                    <a:cubicBezTo>
                      <a:pt x="1" y="16"/>
                      <a:pt x="1" y="16"/>
                      <a:pt x="1" y="16"/>
                    </a:cubicBezTo>
                    <a:cubicBezTo>
                      <a:pt x="1" y="16"/>
                      <a:pt x="1" y="16"/>
                      <a:pt x="1" y="16"/>
                    </a:cubicBezTo>
                    <a:cubicBezTo>
                      <a:pt x="2" y="18"/>
                      <a:pt x="1" y="13"/>
                      <a:pt x="3" y="20"/>
                    </a:cubicBezTo>
                    <a:cubicBezTo>
                      <a:pt x="3" y="20"/>
                      <a:pt x="3" y="21"/>
                      <a:pt x="3" y="19"/>
                    </a:cubicBezTo>
                    <a:cubicBezTo>
                      <a:pt x="4" y="19"/>
                      <a:pt x="4" y="19"/>
                      <a:pt x="5" y="18"/>
                    </a:cubicBezTo>
                    <a:cubicBezTo>
                      <a:pt x="3" y="17"/>
                      <a:pt x="3" y="17"/>
                      <a:pt x="3" y="17"/>
                    </a:cubicBezTo>
                    <a:cubicBezTo>
                      <a:pt x="4" y="20"/>
                      <a:pt x="4" y="17"/>
                      <a:pt x="4" y="17"/>
                    </a:cubicBezTo>
                    <a:cubicBezTo>
                      <a:pt x="5" y="17"/>
                      <a:pt x="5" y="18"/>
                      <a:pt x="5" y="18"/>
                    </a:cubicBezTo>
                    <a:cubicBezTo>
                      <a:pt x="7" y="17"/>
                      <a:pt x="5" y="15"/>
                      <a:pt x="7" y="15"/>
                    </a:cubicBezTo>
                    <a:cubicBezTo>
                      <a:pt x="7" y="16"/>
                      <a:pt x="7" y="16"/>
                      <a:pt x="7" y="16"/>
                    </a:cubicBezTo>
                    <a:cubicBezTo>
                      <a:pt x="7" y="14"/>
                      <a:pt x="9" y="14"/>
                      <a:pt x="9" y="13"/>
                    </a:cubicBezTo>
                    <a:cubicBezTo>
                      <a:pt x="9" y="12"/>
                      <a:pt x="9" y="12"/>
                      <a:pt x="8" y="12"/>
                    </a:cubicBezTo>
                    <a:cubicBezTo>
                      <a:pt x="10" y="14"/>
                      <a:pt x="9" y="10"/>
                      <a:pt x="11" y="10"/>
                    </a:cubicBezTo>
                    <a:cubicBezTo>
                      <a:pt x="10" y="9"/>
                      <a:pt x="10" y="7"/>
                      <a:pt x="10" y="7"/>
                    </a:cubicBezTo>
                    <a:cubicBezTo>
                      <a:pt x="11" y="7"/>
                      <a:pt x="11" y="8"/>
                      <a:pt x="11" y="8"/>
                    </a:cubicBezTo>
                    <a:cubicBezTo>
                      <a:pt x="10" y="8"/>
                      <a:pt x="12" y="10"/>
                      <a:pt x="12" y="11"/>
                    </a:cubicBezTo>
                    <a:cubicBezTo>
                      <a:pt x="12" y="10"/>
                      <a:pt x="13" y="10"/>
                      <a:pt x="13" y="8"/>
                    </a:cubicBezTo>
                    <a:cubicBezTo>
                      <a:pt x="14" y="10"/>
                      <a:pt x="14" y="10"/>
                      <a:pt x="14" y="10"/>
                    </a:cubicBezTo>
                    <a:cubicBezTo>
                      <a:pt x="15" y="9"/>
                      <a:pt x="12" y="7"/>
                      <a:pt x="14" y="7"/>
                    </a:cubicBezTo>
                    <a:cubicBezTo>
                      <a:pt x="15" y="8"/>
                      <a:pt x="15" y="8"/>
                      <a:pt x="15" y="8"/>
                    </a:cubicBezTo>
                    <a:cubicBezTo>
                      <a:pt x="16" y="6"/>
                      <a:pt x="19" y="5"/>
                      <a:pt x="19" y="2"/>
                    </a:cubicBezTo>
                    <a:cubicBezTo>
                      <a:pt x="18" y="1"/>
                      <a:pt x="16" y="1"/>
                      <a:pt x="15" y="0"/>
                    </a:cubicBezTo>
                    <a:cubicBezTo>
                      <a:pt x="15" y="2"/>
                      <a:pt x="16" y="3"/>
                      <a:pt x="16" y="4"/>
                    </a:cubicBezTo>
                    <a:cubicBezTo>
                      <a:pt x="15" y="3"/>
                      <a:pt x="15" y="3"/>
                      <a:pt x="15" y="3"/>
                    </a:cubicBezTo>
                    <a:cubicBezTo>
                      <a:pt x="16" y="4"/>
                      <a:pt x="15" y="5"/>
                      <a:pt x="16" y="5"/>
                    </a:cubicBezTo>
                    <a:cubicBezTo>
                      <a:pt x="17" y="6"/>
                      <a:pt x="15" y="5"/>
                      <a:pt x="15" y="6"/>
                    </a:cubicBezTo>
                    <a:cubicBezTo>
                      <a:pt x="14" y="5"/>
                      <a:pt x="14" y="4"/>
                      <a:pt x="13" y="3"/>
                    </a:cubicBezTo>
                    <a:cubicBezTo>
                      <a:pt x="13" y="4"/>
                      <a:pt x="13" y="4"/>
                      <a:pt x="13" y="4"/>
                    </a:cubicBezTo>
                    <a:cubicBezTo>
                      <a:pt x="13" y="4"/>
                      <a:pt x="12" y="4"/>
                      <a:pt x="12" y="4"/>
                    </a:cubicBezTo>
                    <a:cubicBezTo>
                      <a:pt x="13" y="6"/>
                      <a:pt x="10" y="5"/>
                      <a:pt x="10" y="6"/>
                    </a:cubicBezTo>
                    <a:cubicBezTo>
                      <a:pt x="11" y="6"/>
                      <a:pt x="11" y="6"/>
                      <a:pt x="11" y="6"/>
                    </a:cubicBezTo>
                    <a:cubicBezTo>
                      <a:pt x="12" y="6"/>
                      <a:pt x="11" y="7"/>
                      <a:pt x="11" y="7"/>
                    </a:cubicBezTo>
                    <a:cubicBezTo>
                      <a:pt x="10" y="6"/>
                      <a:pt x="10" y="7"/>
                      <a:pt x="9" y="7"/>
                    </a:cubicBezTo>
                    <a:cubicBezTo>
                      <a:pt x="9" y="8"/>
                      <a:pt x="10" y="9"/>
                      <a:pt x="10" y="10"/>
                    </a:cubicBezTo>
                    <a:cubicBezTo>
                      <a:pt x="8" y="8"/>
                      <a:pt x="8" y="10"/>
                      <a:pt x="7" y="9"/>
                    </a:cubicBezTo>
                    <a:cubicBezTo>
                      <a:pt x="8" y="10"/>
                      <a:pt x="6" y="10"/>
                      <a:pt x="7" y="11"/>
                    </a:cubicBezTo>
                    <a:cubicBezTo>
                      <a:pt x="7" y="12"/>
                      <a:pt x="6" y="12"/>
                      <a:pt x="6" y="11"/>
                    </a:cubicBezTo>
                    <a:cubicBezTo>
                      <a:pt x="6" y="11"/>
                      <a:pt x="6" y="11"/>
                      <a:pt x="6" y="11"/>
                    </a:cubicBezTo>
                    <a:cubicBezTo>
                      <a:pt x="5" y="11"/>
                      <a:pt x="5" y="11"/>
                      <a:pt x="5" y="11"/>
                    </a:cubicBezTo>
                    <a:cubicBezTo>
                      <a:pt x="5" y="11"/>
                      <a:pt x="5" y="11"/>
                      <a:pt x="5" y="11"/>
                    </a:cubicBezTo>
                    <a:cubicBezTo>
                      <a:pt x="5" y="11"/>
                      <a:pt x="6" y="12"/>
                      <a:pt x="5" y="12"/>
                    </a:cubicBezTo>
                    <a:cubicBezTo>
                      <a:pt x="4" y="11"/>
                      <a:pt x="5" y="11"/>
                      <a:pt x="5" y="11"/>
                    </a:cubicBezTo>
                    <a:cubicBezTo>
                      <a:pt x="4" y="11"/>
                      <a:pt x="5" y="14"/>
                      <a:pt x="4" y="13"/>
                    </a:cubicBezTo>
                    <a:cubicBezTo>
                      <a:pt x="4" y="14"/>
                      <a:pt x="3" y="15"/>
                      <a:pt x="5" y="16"/>
                    </a:cubicBezTo>
                    <a:cubicBezTo>
                      <a:pt x="4" y="16"/>
                      <a:pt x="3" y="15"/>
                      <a:pt x="3" y="16"/>
                    </a:cubicBezTo>
                    <a:cubicBezTo>
                      <a:pt x="4" y="18"/>
                      <a:pt x="1" y="13"/>
                      <a:pt x="3" y="20"/>
                    </a:cubicBezTo>
                    <a:cubicBezTo>
                      <a:pt x="1" y="12"/>
                      <a:pt x="2" y="18"/>
                      <a:pt x="1" y="15"/>
                    </a:cubicBezTo>
                    <a:cubicBezTo>
                      <a:pt x="1" y="15"/>
                      <a:pt x="1" y="15"/>
                      <a:pt x="1" y="15"/>
                    </a:cubicBezTo>
                    <a:cubicBezTo>
                      <a:pt x="1" y="15"/>
                      <a:pt x="1" y="15"/>
                      <a:pt x="1" y="15"/>
                    </a:cubicBezTo>
                    <a:cubicBezTo>
                      <a:pt x="1" y="15"/>
                      <a:pt x="1" y="15"/>
                      <a:pt x="1" y="15"/>
                    </a:cubicBezTo>
                    <a:cubicBezTo>
                      <a:pt x="1" y="16"/>
                      <a:pt x="1" y="16"/>
                      <a:pt x="1" y="16"/>
                    </a:cubicBezTo>
                    <a:cubicBezTo>
                      <a:pt x="1" y="16"/>
                      <a:pt x="1" y="16"/>
                      <a:pt x="1" y="16"/>
                    </a:cubicBezTo>
                    <a:cubicBezTo>
                      <a:pt x="1" y="16"/>
                      <a:pt x="1" y="16"/>
                      <a:pt x="1" y="16"/>
                    </a:cubicBezTo>
                    <a:cubicBezTo>
                      <a:pt x="0" y="14"/>
                      <a:pt x="3" y="27"/>
                      <a:pt x="2" y="22"/>
                    </a:cubicBezTo>
                    <a:cubicBezTo>
                      <a:pt x="2" y="22"/>
                      <a:pt x="2" y="22"/>
                      <a:pt x="2" y="22"/>
                    </a:cubicBezTo>
                    <a:cubicBezTo>
                      <a:pt x="2" y="22"/>
                      <a:pt x="2" y="22"/>
                      <a:pt x="2" y="22"/>
                    </a:cubicBezTo>
                    <a:cubicBezTo>
                      <a:pt x="2" y="22"/>
                      <a:pt x="2" y="22"/>
                      <a:pt x="2" y="22"/>
                    </a:cubicBezTo>
                    <a:cubicBezTo>
                      <a:pt x="2" y="22"/>
                      <a:pt x="2" y="22"/>
                      <a:pt x="2" y="22"/>
                    </a:cubicBezTo>
                    <a:cubicBezTo>
                      <a:pt x="2" y="21"/>
                      <a:pt x="2" y="21"/>
                      <a:pt x="2" y="21"/>
                    </a:cubicBezTo>
                    <a:cubicBezTo>
                      <a:pt x="3" y="21"/>
                      <a:pt x="3" y="21"/>
                      <a:pt x="4" y="21"/>
                    </a:cubicBezTo>
                    <a:cubicBezTo>
                      <a:pt x="3" y="22"/>
                      <a:pt x="3" y="22"/>
                      <a:pt x="3" y="22"/>
                    </a:cubicBezTo>
                    <a:cubicBezTo>
                      <a:pt x="4" y="22"/>
                      <a:pt x="5" y="21"/>
                      <a:pt x="5" y="22"/>
                    </a:cubicBezTo>
                    <a:cubicBezTo>
                      <a:pt x="5" y="21"/>
                      <a:pt x="5" y="21"/>
                      <a:pt x="5" y="21"/>
                    </a:cubicBezTo>
                    <a:cubicBezTo>
                      <a:pt x="5" y="22"/>
                      <a:pt x="6" y="22"/>
                      <a:pt x="6" y="23"/>
                    </a:cubicBezTo>
                    <a:cubicBezTo>
                      <a:pt x="8" y="22"/>
                      <a:pt x="8" y="22"/>
                      <a:pt x="8" y="22"/>
                    </a:cubicBezTo>
                    <a:cubicBezTo>
                      <a:pt x="8" y="24"/>
                      <a:pt x="10" y="23"/>
                      <a:pt x="12" y="22"/>
                    </a:cubicBezTo>
                    <a:cubicBezTo>
                      <a:pt x="12" y="22"/>
                      <a:pt x="13" y="23"/>
                      <a:pt x="12" y="23"/>
                    </a:cubicBezTo>
                    <a:cubicBezTo>
                      <a:pt x="12" y="24"/>
                      <a:pt x="12" y="24"/>
                      <a:pt x="12" y="24"/>
                    </a:cubicBezTo>
                    <a:cubicBezTo>
                      <a:pt x="12" y="24"/>
                      <a:pt x="12" y="26"/>
                      <a:pt x="13" y="24"/>
                    </a:cubicBezTo>
                    <a:cubicBezTo>
                      <a:pt x="14" y="24"/>
                      <a:pt x="13" y="26"/>
                      <a:pt x="13" y="26"/>
                    </a:cubicBezTo>
                    <a:cubicBezTo>
                      <a:pt x="16" y="25"/>
                      <a:pt x="15" y="30"/>
                      <a:pt x="18" y="27"/>
                    </a:cubicBezTo>
                    <a:cubicBezTo>
                      <a:pt x="18" y="26"/>
                      <a:pt x="17" y="25"/>
                      <a:pt x="16" y="25"/>
                    </a:cubicBezTo>
                    <a:cubicBezTo>
                      <a:pt x="17" y="24"/>
                      <a:pt x="17" y="24"/>
                      <a:pt x="17" y="24"/>
                    </a:cubicBezTo>
                    <a:cubicBezTo>
                      <a:pt x="18" y="24"/>
                      <a:pt x="18" y="26"/>
                      <a:pt x="19" y="26"/>
                    </a:cubicBezTo>
                    <a:cubicBezTo>
                      <a:pt x="18" y="28"/>
                      <a:pt x="18" y="28"/>
                      <a:pt x="18" y="28"/>
                    </a:cubicBezTo>
                    <a:cubicBezTo>
                      <a:pt x="18" y="31"/>
                      <a:pt x="22" y="27"/>
                      <a:pt x="21" y="3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5" name="Freeform 90"/>
              <p:cNvSpPr/>
              <p:nvPr/>
            </p:nvSpPr>
            <p:spPr bwMode="auto">
              <a:xfrm>
                <a:off x="691" y="1773"/>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6" name="Freeform 91"/>
              <p:cNvSpPr/>
              <p:nvPr/>
            </p:nvSpPr>
            <p:spPr bwMode="auto">
              <a:xfrm>
                <a:off x="691" y="1773"/>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7" name="Freeform 92"/>
              <p:cNvSpPr/>
              <p:nvPr/>
            </p:nvSpPr>
            <p:spPr bwMode="auto">
              <a:xfrm>
                <a:off x="727" y="1795"/>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8" name="Rectangle 93"/>
              <p:cNvSpPr>
                <a:spLocks noChangeArrowheads="1"/>
              </p:cNvSpPr>
              <p:nvPr/>
            </p:nvSpPr>
            <p:spPr bwMode="auto">
              <a:xfrm>
                <a:off x="730" y="1792"/>
                <a:ext cx="1" cy="3"/>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99" name="Freeform 94"/>
              <p:cNvSpPr/>
              <p:nvPr/>
            </p:nvSpPr>
            <p:spPr bwMode="auto">
              <a:xfrm>
                <a:off x="732" y="1784"/>
                <a:ext cx="57" cy="30"/>
              </a:xfrm>
              <a:custGeom>
                <a:avLst/>
                <a:gdLst>
                  <a:gd name="T0" fmla="*/ 18 w 21"/>
                  <a:gd name="T1" fmla="*/ 10 h 11"/>
                  <a:gd name="T2" fmla="*/ 19 w 21"/>
                  <a:gd name="T3" fmla="*/ 9 h 11"/>
                  <a:gd name="T4" fmla="*/ 20 w 21"/>
                  <a:gd name="T5" fmla="*/ 9 h 11"/>
                  <a:gd name="T6" fmla="*/ 20 w 21"/>
                  <a:gd name="T7" fmla="*/ 7 h 11"/>
                  <a:gd name="T8" fmla="*/ 12 w 21"/>
                  <a:gd name="T9" fmla="*/ 8 h 11"/>
                  <a:gd name="T10" fmla="*/ 13 w 21"/>
                  <a:gd name="T11" fmla="*/ 7 h 11"/>
                  <a:gd name="T12" fmla="*/ 8 w 21"/>
                  <a:gd name="T13" fmla="*/ 6 h 11"/>
                  <a:gd name="T14" fmla="*/ 9 w 21"/>
                  <a:gd name="T15" fmla="*/ 5 h 11"/>
                  <a:gd name="T16" fmla="*/ 7 w 21"/>
                  <a:gd name="T17" fmla="*/ 4 h 11"/>
                  <a:gd name="T18" fmla="*/ 6 w 21"/>
                  <a:gd name="T19" fmla="*/ 5 h 11"/>
                  <a:gd name="T20" fmla="*/ 6 w 21"/>
                  <a:gd name="T21" fmla="*/ 4 h 11"/>
                  <a:gd name="T22" fmla="*/ 6 w 21"/>
                  <a:gd name="T23" fmla="*/ 4 h 11"/>
                  <a:gd name="T24" fmla="*/ 4 w 21"/>
                  <a:gd name="T25" fmla="*/ 3 h 11"/>
                  <a:gd name="T26" fmla="*/ 5 w 21"/>
                  <a:gd name="T27" fmla="*/ 3 h 11"/>
                  <a:gd name="T28" fmla="*/ 4 w 21"/>
                  <a:gd name="T29" fmla="*/ 3 h 11"/>
                  <a:gd name="T30" fmla="*/ 4 w 21"/>
                  <a:gd name="T31" fmla="*/ 2 h 11"/>
                  <a:gd name="T32" fmla="*/ 0 w 21"/>
                  <a:gd name="T33" fmla="*/ 2 h 11"/>
                  <a:gd name="T34" fmla="*/ 0 w 21"/>
                  <a:gd name="T35" fmla="*/ 3 h 11"/>
                  <a:gd name="T36" fmla="*/ 3 w 21"/>
                  <a:gd name="T37" fmla="*/ 4 h 11"/>
                  <a:gd name="T38" fmla="*/ 2 w 21"/>
                  <a:gd name="T39" fmla="*/ 3 h 11"/>
                  <a:gd name="T40" fmla="*/ 4 w 21"/>
                  <a:gd name="T41" fmla="*/ 4 h 11"/>
                  <a:gd name="T42" fmla="*/ 2 w 21"/>
                  <a:gd name="T43" fmla="*/ 5 h 11"/>
                  <a:gd name="T44" fmla="*/ 4 w 21"/>
                  <a:gd name="T45" fmla="*/ 8 h 11"/>
                  <a:gd name="T46" fmla="*/ 4 w 21"/>
                  <a:gd name="T47" fmla="*/ 8 h 11"/>
                  <a:gd name="T48" fmla="*/ 5 w 21"/>
                  <a:gd name="T49" fmla="*/ 8 h 11"/>
                  <a:gd name="T50" fmla="*/ 5 w 21"/>
                  <a:gd name="T51" fmla="*/ 7 h 11"/>
                  <a:gd name="T52" fmla="*/ 7 w 21"/>
                  <a:gd name="T53" fmla="*/ 5 h 11"/>
                  <a:gd name="T54" fmla="*/ 7 w 21"/>
                  <a:gd name="T55" fmla="*/ 5 h 11"/>
                  <a:gd name="T56" fmla="*/ 6 w 21"/>
                  <a:gd name="T57" fmla="*/ 7 h 11"/>
                  <a:gd name="T58" fmla="*/ 7 w 21"/>
                  <a:gd name="T59" fmla="*/ 6 h 11"/>
                  <a:gd name="T60" fmla="*/ 7 w 21"/>
                  <a:gd name="T61" fmla="*/ 9 h 11"/>
                  <a:gd name="T62" fmla="*/ 8 w 21"/>
                  <a:gd name="T63" fmla="*/ 7 h 11"/>
                  <a:gd name="T64" fmla="*/ 12 w 21"/>
                  <a:gd name="T65" fmla="*/ 9 h 11"/>
                  <a:gd name="T66" fmla="*/ 11 w 21"/>
                  <a:gd name="T67" fmla="*/ 10 h 11"/>
                  <a:gd name="T68" fmla="*/ 12 w 21"/>
                  <a:gd name="T69" fmla="*/ 9 h 11"/>
                  <a:gd name="T70" fmla="*/ 15 w 21"/>
                  <a:gd name="T71" fmla="*/ 11 h 11"/>
                  <a:gd name="T72" fmla="*/ 15 w 21"/>
                  <a:gd name="T73" fmla="*/ 10 h 11"/>
                  <a:gd name="T74" fmla="*/ 17 w 21"/>
                  <a:gd name="T75" fmla="*/ 10 h 11"/>
                  <a:gd name="T76" fmla="*/ 17 w 21"/>
                  <a:gd name="T77" fmla="*/ 10 h 11"/>
                  <a:gd name="T78" fmla="*/ 18 w 21"/>
                  <a:gd name="T79" fmla="*/ 8 h 11"/>
                  <a:gd name="T80" fmla="*/ 18 w 21"/>
                  <a:gd name="T8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11">
                    <a:moveTo>
                      <a:pt x="18" y="10"/>
                    </a:moveTo>
                    <a:cubicBezTo>
                      <a:pt x="19" y="9"/>
                      <a:pt x="19" y="9"/>
                      <a:pt x="19" y="9"/>
                    </a:cubicBezTo>
                    <a:cubicBezTo>
                      <a:pt x="19" y="9"/>
                      <a:pt x="20" y="8"/>
                      <a:pt x="20" y="9"/>
                    </a:cubicBezTo>
                    <a:cubicBezTo>
                      <a:pt x="20" y="8"/>
                      <a:pt x="21" y="9"/>
                      <a:pt x="20" y="7"/>
                    </a:cubicBezTo>
                    <a:cubicBezTo>
                      <a:pt x="18" y="8"/>
                      <a:pt x="16" y="8"/>
                      <a:pt x="12" y="8"/>
                    </a:cubicBezTo>
                    <a:cubicBezTo>
                      <a:pt x="13" y="7"/>
                      <a:pt x="13" y="7"/>
                      <a:pt x="13" y="7"/>
                    </a:cubicBezTo>
                    <a:cubicBezTo>
                      <a:pt x="10" y="8"/>
                      <a:pt x="12" y="3"/>
                      <a:pt x="8" y="6"/>
                    </a:cubicBezTo>
                    <a:cubicBezTo>
                      <a:pt x="9" y="5"/>
                      <a:pt x="9" y="5"/>
                      <a:pt x="9" y="5"/>
                    </a:cubicBezTo>
                    <a:cubicBezTo>
                      <a:pt x="9" y="4"/>
                      <a:pt x="6" y="6"/>
                      <a:pt x="7" y="4"/>
                    </a:cubicBezTo>
                    <a:cubicBezTo>
                      <a:pt x="6" y="5"/>
                      <a:pt x="6" y="5"/>
                      <a:pt x="6" y="5"/>
                    </a:cubicBezTo>
                    <a:cubicBezTo>
                      <a:pt x="6" y="4"/>
                      <a:pt x="6" y="4"/>
                      <a:pt x="6" y="4"/>
                    </a:cubicBezTo>
                    <a:cubicBezTo>
                      <a:pt x="6" y="4"/>
                      <a:pt x="6" y="4"/>
                      <a:pt x="6" y="4"/>
                    </a:cubicBezTo>
                    <a:cubicBezTo>
                      <a:pt x="5" y="5"/>
                      <a:pt x="5" y="4"/>
                      <a:pt x="4" y="3"/>
                    </a:cubicBezTo>
                    <a:cubicBezTo>
                      <a:pt x="5" y="3"/>
                      <a:pt x="5" y="3"/>
                      <a:pt x="5" y="3"/>
                    </a:cubicBezTo>
                    <a:cubicBezTo>
                      <a:pt x="5" y="3"/>
                      <a:pt x="4" y="4"/>
                      <a:pt x="4" y="3"/>
                    </a:cubicBezTo>
                    <a:cubicBezTo>
                      <a:pt x="4" y="3"/>
                      <a:pt x="4" y="2"/>
                      <a:pt x="4" y="2"/>
                    </a:cubicBezTo>
                    <a:cubicBezTo>
                      <a:pt x="2" y="2"/>
                      <a:pt x="3" y="0"/>
                      <a:pt x="0" y="2"/>
                    </a:cubicBezTo>
                    <a:cubicBezTo>
                      <a:pt x="0" y="2"/>
                      <a:pt x="0" y="3"/>
                      <a:pt x="0" y="3"/>
                    </a:cubicBezTo>
                    <a:cubicBezTo>
                      <a:pt x="0" y="4"/>
                      <a:pt x="1" y="4"/>
                      <a:pt x="3" y="4"/>
                    </a:cubicBezTo>
                    <a:cubicBezTo>
                      <a:pt x="2" y="3"/>
                      <a:pt x="2" y="3"/>
                      <a:pt x="2" y="3"/>
                    </a:cubicBezTo>
                    <a:cubicBezTo>
                      <a:pt x="5" y="1"/>
                      <a:pt x="2" y="4"/>
                      <a:pt x="4" y="4"/>
                    </a:cubicBezTo>
                    <a:cubicBezTo>
                      <a:pt x="3" y="5"/>
                      <a:pt x="3" y="4"/>
                      <a:pt x="2" y="5"/>
                    </a:cubicBezTo>
                    <a:cubicBezTo>
                      <a:pt x="2" y="8"/>
                      <a:pt x="5" y="4"/>
                      <a:pt x="4" y="8"/>
                    </a:cubicBezTo>
                    <a:cubicBezTo>
                      <a:pt x="4" y="8"/>
                      <a:pt x="4" y="8"/>
                      <a:pt x="4" y="8"/>
                    </a:cubicBezTo>
                    <a:cubicBezTo>
                      <a:pt x="4" y="8"/>
                      <a:pt x="5" y="8"/>
                      <a:pt x="5" y="8"/>
                    </a:cubicBezTo>
                    <a:cubicBezTo>
                      <a:pt x="5" y="7"/>
                      <a:pt x="5" y="7"/>
                      <a:pt x="5" y="7"/>
                    </a:cubicBezTo>
                    <a:cubicBezTo>
                      <a:pt x="5" y="6"/>
                      <a:pt x="6" y="5"/>
                      <a:pt x="7" y="5"/>
                    </a:cubicBezTo>
                    <a:cubicBezTo>
                      <a:pt x="6" y="6"/>
                      <a:pt x="7" y="5"/>
                      <a:pt x="7" y="5"/>
                    </a:cubicBezTo>
                    <a:cubicBezTo>
                      <a:pt x="7" y="7"/>
                      <a:pt x="6" y="6"/>
                      <a:pt x="6" y="7"/>
                    </a:cubicBezTo>
                    <a:cubicBezTo>
                      <a:pt x="7" y="6"/>
                      <a:pt x="7" y="6"/>
                      <a:pt x="7" y="6"/>
                    </a:cubicBezTo>
                    <a:cubicBezTo>
                      <a:pt x="7" y="7"/>
                      <a:pt x="7" y="8"/>
                      <a:pt x="7" y="9"/>
                    </a:cubicBezTo>
                    <a:cubicBezTo>
                      <a:pt x="8" y="8"/>
                      <a:pt x="7" y="8"/>
                      <a:pt x="8" y="7"/>
                    </a:cubicBezTo>
                    <a:cubicBezTo>
                      <a:pt x="8" y="9"/>
                      <a:pt x="10" y="10"/>
                      <a:pt x="12" y="9"/>
                    </a:cubicBezTo>
                    <a:cubicBezTo>
                      <a:pt x="12" y="9"/>
                      <a:pt x="11" y="10"/>
                      <a:pt x="11" y="10"/>
                    </a:cubicBezTo>
                    <a:cubicBezTo>
                      <a:pt x="11" y="10"/>
                      <a:pt x="12" y="10"/>
                      <a:pt x="12" y="9"/>
                    </a:cubicBezTo>
                    <a:cubicBezTo>
                      <a:pt x="14" y="9"/>
                      <a:pt x="14" y="10"/>
                      <a:pt x="15" y="11"/>
                    </a:cubicBezTo>
                    <a:cubicBezTo>
                      <a:pt x="15" y="10"/>
                      <a:pt x="15" y="10"/>
                      <a:pt x="15" y="10"/>
                    </a:cubicBezTo>
                    <a:cubicBezTo>
                      <a:pt x="16" y="8"/>
                      <a:pt x="16" y="11"/>
                      <a:pt x="17" y="10"/>
                    </a:cubicBezTo>
                    <a:cubicBezTo>
                      <a:pt x="17" y="10"/>
                      <a:pt x="17" y="10"/>
                      <a:pt x="17" y="10"/>
                    </a:cubicBezTo>
                    <a:cubicBezTo>
                      <a:pt x="18" y="10"/>
                      <a:pt x="18" y="8"/>
                      <a:pt x="18" y="8"/>
                    </a:cubicBezTo>
                    <a:cubicBezTo>
                      <a:pt x="18" y="9"/>
                      <a:pt x="18" y="9"/>
                      <a:pt x="18" y="1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0" name="Freeform 95"/>
              <p:cNvSpPr/>
              <p:nvPr/>
            </p:nvSpPr>
            <p:spPr bwMode="auto">
              <a:xfrm>
                <a:off x="787" y="1801"/>
                <a:ext cx="5" cy="5"/>
              </a:xfrm>
              <a:custGeom>
                <a:avLst/>
                <a:gdLst>
                  <a:gd name="T0" fmla="*/ 1 w 2"/>
                  <a:gd name="T1" fmla="*/ 1 h 2"/>
                  <a:gd name="T2" fmla="*/ 1 w 2"/>
                  <a:gd name="T3" fmla="*/ 2 h 2"/>
                  <a:gd name="T4" fmla="*/ 1 w 2"/>
                  <a:gd name="T5" fmla="*/ 0 h 2"/>
                  <a:gd name="T6" fmla="*/ 0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2"/>
                      <a:pt x="1" y="2"/>
                      <a:pt x="1" y="2"/>
                    </a:cubicBezTo>
                    <a:cubicBezTo>
                      <a:pt x="2" y="2"/>
                      <a:pt x="1" y="1"/>
                      <a:pt x="1" y="0"/>
                    </a:cubicBezTo>
                    <a:cubicBezTo>
                      <a:pt x="1" y="0"/>
                      <a:pt x="0" y="0"/>
                      <a:pt x="0" y="1"/>
                    </a:cubicBezTo>
                    <a:cubicBezTo>
                      <a:pt x="0" y="1"/>
                      <a:pt x="1" y="1"/>
                      <a:pt x="1"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1" name="Freeform 96"/>
              <p:cNvSpPr/>
              <p:nvPr/>
            </p:nvSpPr>
            <p:spPr bwMode="auto">
              <a:xfrm>
                <a:off x="787" y="1784"/>
                <a:ext cx="21" cy="22"/>
              </a:xfrm>
              <a:custGeom>
                <a:avLst/>
                <a:gdLst>
                  <a:gd name="T0" fmla="*/ 6 w 8"/>
                  <a:gd name="T1" fmla="*/ 2 h 8"/>
                  <a:gd name="T2" fmla="*/ 5 w 8"/>
                  <a:gd name="T3" fmla="*/ 1 h 8"/>
                  <a:gd name="T4" fmla="*/ 2 w 8"/>
                  <a:gd name="T5" fmla="*/ 4 h 8"/>
                  <a:gd name="T6" fmla="*/ 3 w 8"/>
                  <a:gd name="T7" fmla="*/ 6 h 8"/>
                  <a:gd name="T8" fmla="*/ 2 w 8"/>
                  <a:gd name="T9" fmla="*/ 5 h 8"/>
                  <a:gd name="T10" fmla="*/ 2 w 8"/>
                  <a:gd name="T11" fmla="*/ 7 h 8"/>
                  <a:gd name="T12" fmla="*/ 2 w 8"/>
                  <a:gd name="T13" fmla="*/ 6 h 8"/>
                  <a:gd name="T14" fmla="*/ 2 w 8"/>
                  <a:gd name="T15" fmla="*/ 7 h 8"/>
                  <a:gd name="T16" fmla="*/ 3 w 8"/>
                  <a:gd name="T17" fmla="*/ 6 h 8"/>
                  <a:gd name="T18" fmla="*/ 3 w 8"/>
                  <a:gd name="T19" fmla="*/ 7 h 8"/>
                  <a:gd name="T20" fmla="*/ 3 w 8"/>
                  <a:gd name="T21" fmla="*/ 4 h 8"/>
                  <a:gd name="T22" fmla="*/ 5 w 8"/>
                  <a:gd name="T23" fmla="*/ 6 h 8"/>
                  <a:gd name="T24" fmla="*/ 7 w 8"/>
                  <a:gd name="T25" fmla="*/ 5 h 8"/>
                  <a:gd name="T26" fmla="*/ 6 w 8"/>
                  <a:gd name="T27" fmla="*/ 5 h 8"/>
                  <a:gd name="T28" fmla="*/ 5 w 8"/>
                  <a:gd name="T29" fmla="*/ 4 h 8"/>
                  <a:gd name="T30" fmla="*/ 7 w 8"/>
                  <a:gd name="T31" fmla="*/ 5 h 8"/>
                  <a:gd name="T32" fmla="*/ 8 w 8"/>
                  <a:gd name="T33" fmla="*/ 2 h 8"/>
                  <a:gd name="T34" fmla="*/ 6 w 8"/>
                  <a:gd name="T35" fmla="*/ 1 h 8"/>
                  <a:gd name="T36" fmla="*/ 7 w 8"/>
                  <a:gd name="T37" fmla="*/ 1 h 8"/>
                  <a:gd name="T38" fmla="*/ 8 w 8"/>
                  <a:gd name="T39" fmla="*/ 1 h 8"/>
                  <a:gd name="T40" fmla="*/ 5 w 8"/>
                  <a:gd name="T41" fmla="*/ 1 h 8"/>
                  <a:gd name="T42" fmla="*/ 6 w 8"/>
                  <a:gd name="T4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8">
                    <a:moveTo>
                      <a:pt x="6" y="2"/>
                    </a:moveTo>
                    <a:cubicBezTo>
                      <a:pt x="5" y="1"/>
                      <a:pt x="5" y="1"/>
                      <a:pt x="5" y="1"/>
                    </a:cubicBezTo>
                    <a:cubicBezTo>
                      <a:pt x="5" y="2"/>
                      <a:pt x="3" y="4"/>
                      <a:pt x="2" y="4"/>
                    </a:cubicBezTo>
                    <a:cubicBezTo>
                      <a:pt x="2" y="4"/>
                      <a:pt x="3" y="5"/>
                      <a:pt x="3" y="6"/>
                    </a:cubicBezTo>
                    <a:cubicBezTo>
                      <a:pt x="2" y="5"/>
                      <a:pt x="2" y="5"/>
                      <a:pt x="2" y="5"/>
                    </a:cubicBezTo>
                    <a:cubicBezTo>
                      <a:pt x="2" y="6"/>
                      <a:pt x="0" y="5"/>
                      <a:pt x="2" y="7"/>
                    </a:cubicBezTo>
                    <a:cubicBezTo>
                      <a:pt x="2" y="7"/>
                      <a:pt x="1" y="6"/>
                      <a:pt x="2" y="6"/>
                    </a:cubicBezTo>
                    <a:cubicBezTo>
                      <a:pt x="2" y="7"/>
                      <a:pt x="2" y="7"/>
                      <a:pt x="2" y="7"/>
                    </a:cubicBezTo>
                    <a:cubicBezTo>
                      <a:pt x="3" y="6"/>
                      <a:pt x="3" y="6"/>
                      <a:pt x="3" y="6"/>
                    </a:cubicBezTo>
                    <a:cubicBezTo>
                      <a:pt x="3" y="7"/>
                      <a:pt x="3" y="7"/>
                      <a:pt x="3" y="7"/>
                    </a:cubicBezTo>
                    <a:cubicBezTo>
                      <a:pt x="5" y="8"/>
                      <a:pt x="2" y="5"/>
                      <a:pt x="3" y="4"/>
                    </a:cubicBezTo>
                    <a:cubicBezTo>
                      <a:pt x="5" y="6"/>
                      <a:pt x="5" y="6"/>
                      <a:pt x="5" y="6"/>
                    </a:cubicBezTo>
                    <a:cubicBezTo>
                      <a:pt x="5" y="5"/>
                      <a:pt x="5" y="5"/>
                      <a:pt x="7" y="5"/>
                    </a:cubicBezTo>
                    <a:cubicBezTo>
                      <a:pt x="7" y="5"/>
                      <a:pt x="6" y="4"/>
                      <a:pt x="6" y="5"/>
                    </a:cubicBezTo>
                    <a:cubicBezTo>
                      <a:pt x="6" y="5"/>
                      <a:pt x="5" y="4"/>
                      <a:pt x="5" y="4"/>
                    </a:cubicBezTo>
                    <a:cubicBezTo>
                      <a:pt x="5" y="2"/>
                      <a:pt x="5" y="5"/>
                      <a:pt x="7" y="5"/>
                    </a:cubicBezTo>
                    <a:cubicBezTo>
                      <a:pt x="6" y="3"/>
                      <a:pt x="7" y="1"/>
                      <a:pt x="8" y="2"/>
                    </a:cubicBezTo>
                    <a:cubicBezTo>
                      <a:pt x="7" y="1"/>
                      <a:pt x="6" y="1"/>
                      <a:pt x="6" y="1"/>
                    </a:cubicBezTo>
                    <a:cubicBezTo>
                      <a:pt x="6" y="1"/>
                      <a:pt x="7" y="1"/>
                      <a:pt x="7" y="1"/>
                    </a:cubicBezTo>
                    <a:cubicBezTo>
                      <a:pt x="8" y="1"/>
                      <a:pt x="8" y="1"/>
                      <a:pt x="8" y="1"/>
                    </a:cubicBezTo>
                    <a:cubicBezTo>
                      <a:pt x="7" y="1"/>
                      <a:pt x="5" y="1"/>
                      <a:pt x="5" y="1"/>
                    </a:cubicBezTo>
                    <a:cubicBezTo>
                      <a:pt x="3" y="0"/>
                      <a:pt x="8" y="1"/>
                      <a:pt x="6"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2" name="Rectangle 97"/>
              <p:cNvSpPr>
                <a:spLocks noChangeArrowheads="1"/>
              </p:cNvSpPr>
              <p:nvPr/>
            </p:nvSpPr>
            <p:spPr bwMode="auto">
              <a:xfrm>
                <a:off x="800" y="1787"/>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03" name="Freeform 98"/>
              <p:cNvSpPr/>
              <p:nvPr/>
            </p:nvSpPr>
            <p:spPr bwMode="auto">
              <a:xfrm>
                <a:off x="661" y="1746"/>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4" name="Freeform 99"/>
              <p:cNvSpPr/>
              <p:nvPr/>
            </p:nvSpPr>
            <p:spPr bwMode="auto">
              <a:xfrm>
                <a:off x="659" y="1746"/>
                <a:ext cx="8" cy="17"/>
              </a:xfrm>
              <a:custGeom>
                <a:avLst/>
                <a:gdLst>
                  <a:gd name="T0" fmla="*/ 1 w 3"/>
                  <a:gd name="T1" fmla="*/ 5 h 6"/>
                  <a:gd name="T2" fmla="*/ 3 w 3"/>
                  <a:gd name="T3" fmla="*/ 4 h 6"/>
                  <a:gd name="T4" fmla="*/ 1 w 3"/>
                  <a:gd name="T5" fmla="*/ 0 h 6"/>
                  <a:gd name="T6" fmla="*/ 0 w 3"/>
                  <a:gd name="T7" fmla="*/ 3 h 6"/>
                  <a:gd name="T8" fmla="*/ 1 w 3"/>
                  <a:gd name="T9" fmla="*/ 2 h 6"/>
                  <a:gd name="T10" fmla="*/ 0 w 3"/>
                  <a:gd name="T11" fmla="*/ 4 h 6"/>
                  <a:gd name="T12" fmla="*/ 1 w 3"/>
                  <a:gd name="T13" fmla="*/ 4 h 6"/>
                  <a:gd name="T14" fmla="*/ 1 w 3"/>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5"/>
                    </a:moveTo>
                    <a:cubicBezTo>
                      <a:pt x="1" y="5"/>
                      <a:pt x="1" y="6"/>
                      <a:pt x="3" y="4"/>
                    </a:cubicBezTo>
                    <a:cubicBezTo>
                      <a:pt x="0" y="2"/>
                      <a:pt x="2" y="2"/>
                      <a:pt x="1" y="0"/>
                    </a:cubicBezTo>
                    <a:cubicBezTo>
                      <a:pt x="1" y="0"/>
                      <a:pt x="1" y="1"/>
                      <a:pt x="0" y="3"/>
                    </a:cubicBezTo>
                    <a:cubicBezTo>
                      <a:pt x="0" y="3"/>
                      <a:pt x="1" y="1"/>
                      <a:pt x="1" y="2"/>
                    </a:cubicBezTo>
                    <a:cubicBezTo>
                      <a:pt x="1" y="3"/>
                      <a:pt x="1" y="3"/>
                      <a:pt x="0" y="4"/>
                    </a:cubicBezTo>
                    <a:cubicBezTo>
                      <a:pt x="0" y="5"/>
                      <a:pt x="1" y="3"/>
                      <a:pt x="1" y="4"/>
                    </a:cubicBezTo>
                    <a:lnTo>
                      <a:pt x="1" y="5"/>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5" name="Freeform 100"/>
              <p:cNvSpPr/>
              <p:nvPr/>
            </p:nvSpPr>
            <p:spPr bwMode="auto">
              <a:xfrm>
                <a:off x="664" y="1749"/>
                <a:ext cx="3" cy="5"/>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1"/>
                      <a:pt x="0" y="2"/>
                      <a:pt x="1" y="2"/>
                    </a:cubicBezTo>
                    <a:cubicBezTo>
                      <a:pt x="1" y="1"/>
                      <a:pt x="0" y="0"/>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6" name="Freeform 101"/>
              <p:cNvSpPr/>
              <p:nvPr/>
            </p:nvSpPr>
            <p:spPr bwMode="auto">
              <a:xfrm>
                <a:off x="659" y="1749"/>
                <a:ext cx="5" cy="3"/>
              </a:xfrm>
              <a:custGeom>
                <a:avLst/>
                <a:gdLst>
                  <a:gd name="T0" fmla="*/ 1 w 2"/>
                  <a:gd name="T1" fmla="*/ 0 h 1"/>
                  <a:gd name="T2" fmla="*/ 2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2" y="0"/>
                      <a:pt x="2" y="0"/>
                    </a:cubicBezTo>
                    <a:cubicBezTo>
                      <a:pt x="0" y="1"/>
                      <a:pt x="0" y="1"/>
                      <a:pt x="0" y="1"/>
                    </a:cubicBezTo>
                    <a:lnTo>
                      <a:pt x="1"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7" name="Freeform 102"/>
              <p:cNvSpPr/>
              <p:nvPr/>
            </p:nvSpPr>
            <p:spPr bwMode="auto">
              <a:xfrm>
                <a:off x="659" y="1749"/>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8" name="Freeform 103"/>
              <p:cNvSpPr/>
              <p:nvPr/>
            </p:nvSpPr>
            <p:spPr bwMode="auto">
              <a:xfrm>
                <a:off x="659" y="1743"/>
                <a:ext cx="8" cy="6"/>
              </a:xfrm>
              <a:custGeom>
                <a:avLst/>
                <a:gdLst>
                  <a:gd name="T0" fmla="*/ 0 w 3"/>
                  <a:gd name="T1" fmla="*/ 2 h 2"/>
                  <a:gd name="T2" fmla="*/ 1 w 3"/>
                  <a:gd name="T3" fmla="*/ 2 h 2"/>
                  <a:gd name="T4" fmla="*/ 1 w 3"/>
                  <a:gd name="T5" fmla="*/ 2 h 2"/>
                  <a:gd name="T6" fmla="*/ 2 w 3"/>
                  <a:gd name="T7" fmla="*/ 1 h 2"/>
                  <a:gd name="T8" fmla="*/ 2 w 3"/>
                  <a:gd name="T9" fmla="*/ 1 h 2"/>
                  <a:gd name="T10" fmla="*/ 3 w 3"/>
                  <a:gd name="T11" fmla="*/ 0 h 2"/>
                  <a:gd name="T12" fmla="*/ 0 w 3"/>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0" y="2"/>
                    </a:moveTo>
                    <a:cubicBezTo>
                      <a:pt x="0" y="2"/>
                      <a:pt x="0" y="2"/>
                      <a:pt x="1" y="2"/>
                    </a:cubicBezTo>
                    <a:cubicBezTo>
                      <a:pt x="1" y="2"/>
                      <a:pt x="1" y="2"/>
                      <a:pt x="1" y="2"/>
                    </a:cubicBezTo>
                    <a:cubicBezTo>
                      <a:pt x="1" y="1"/>
                      <a:pt x="2" y="0"/>
                      <a:pt x="2" y="1"/>
                    </a:cubicBezTo>
                    <a:cubicBezTo>
                      <a:pt x="3" y="1"/>
                      <a:pt x="1" y="2"/>
                      <a:pt x="2" y="1"/>
                    </a:cubicBezTo>
                    <a:cubicBezTo>
                      <a:pt x="3" y="0"/>
                      <a:pt x="3" y="0"/>
                      <a:pt x="3" y="0"/>
                    </a:cubicBezTo>
                    <a:cubicBezTo>
                      <a:pt x="3" y="0"/>
                      <a:pt x="1" y="1"/>
                      <a:pt x="0"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09" name="Freeform 104"/>
              <p:cNvSpPr/>
              <p:nvPr/>
            </p:nvSpPr>
            <p:spPr bwMode="auto">
              <a:xfrm>
                <a:off x="661" y="17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0" name="Freeform 105"/>
              <p:cNvSpPr/>
              <p:nvPr/>
            </p:nvSpPr>
            <p:spPr bwMode="auto">
              <a:xfrm>
                <a:off x="661" y="1749"/>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1" name="Freeform 106"/>
              <p:cNvSpPr/>
              <p:nvPr/>
            </p:nvSpPr>
            <p:spPr bwMode="auto">
              <a:xfrm>
                <a:off x="659" y="1741"/>
                <a:ext cx="8" cy="8"/>
              </a:xfrm>
              <a:custGeom>
                <a:avLst/>
                <a:gdLst>
                  <a:gd name="T0" fmla="*/ 0 w 3"/>
                  <a:gd name="T1" fmla="*/ 2 h 3"/>
                  <a:gd name="T2" fmla="*/ 1 w 3"/>
                  <a:gd name="T3" fmla="*/ 2 h 3"/>
                  <a:gd name="T4" fmla="*/ 3 w 3"/>
                  <a:gd name="T5" fmla="*/ 0 h 3"/>
                  <a:gd name="T6" fmla="*/ 2 w 3"/>
                  <a:gd name="T7" fmla="*/ 0 h 3"/>
                  <a:gd name="T8" fmla="*/ 0 w 3"/>
                  <a:gd name="T9" fmla="*/ 2 h 3"/>
                </a:gdLst>
                <a:ahLst/>
                <a:cxnLst>
                  <a:cxn ang="0">
                    <a:pos x="T0" y="T1"/>
                  </a:cxn>
                  <a:cxn ang="0">
                    <a:pos x="T2" y="T3"/>
                  </a:cxn>
                  <a:cxn ang="0">
                    <a:pos x="T4" y="T5"/>
                  </a:cxn>
                  <a:cxn ang="0">
                    <a:pos x="T6" y="T7"/>
                  </a:cxn>
                  <a:cxn ang="0">
                    <a:pos x="T8" y="T9"/>
                  </a:cxn>
                </a:cxnLst>
                <a:rect l="0" t="0" r="r" b="b"/>
                <a:pathLst>
                  <a:path w="3" h="3">
                    <a:moveTo>
                      <a:pt x="0" y="2"/>
                    </a:moveTo>
                    <a:cubicBezTo>
                      <a:pt x="1" y="1"/>
                      <a:pt x="0" y="3"/>
                      <a:pt x="1" y="2"/>
                    </a:cubicBezTo>
                    <a:cubicBezTo>
                      <a:pt x="1" y="2"/>
                      <a:pt x="2" y="0"/>
                      <a:pt x="3" y="0"/>
                    </a:cubicBezTo>
                    <a:cubicBezTo>
                      <a:pt x="2" y="0"/>
                      <a:pt x="2" y="0"/>
                      <a:pt x="2" y="0"/>
                    </a:cubicBezTo>
                    <a:cubicBezTo>
                      <a:pt x="2" y="0"/>
                      <a:pt x="1" y="2"/>
                      <a:pt x="0"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2" name="Freeform 107"/>
              <p:cNvSpPr/>
              <p:nvPr/>
            </p:nvSpPr>
            <p:spPr bwMode="auto">
              <a:xfrm>
                <a:off x="667" y="17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3" name="Freeform 108"/>
              <p:cNvSpPr/>
              <p:nvPr/>
            </p:nvSpPr>
            <p:spPr bwMode="auto">
              <a:xfrm>
                <a:off x="659" y="1733"/>
                <a:ext cx="11" cy="10"/>
              </a:xfrm>
              <a:custGeom>
                <a:avLst/>
                <a:gdLst>
                  <a:gd name="T0" fmla="*/ 0 w 4"/>
                  <a:gd name="T1" fmla="*/ 3 h 4"/>
                  <a:gd name="T2" fmla="*/ 2 w 4"/>
                  <a:gd name="T3" fmla="*/ 2 h 4"/>
                  <a:gd name="T4" fmla="*/ 1 w 4"/>
                  <a:gd name="T5" fmla="*/ 3 h 4"/>
                  <a:gd name="T6" fmla="*/ 2 w 4"/>
                  <a:gd name="T7" fmla="*/ 3 h 4"/>
                  <a:gd name="T8" fmla="*/ 0 w 4"/>
                  <a:gd name="T9" fmla="*/ 4 h 4"/>
                  <a:gd name="T10" fmla="*/ 2 w 4"/>
                  <a:gd name="T11" fmla="*/ 3 h 4"/>
                  <a:gd name="T12" fmla="*/ 1 w 4"/>
                  <a:gd name="T13" fmla="*/ 4 h 4"/>
                  <a:gd name="T14" fmla="*/ 2 w 4"/>
                  <a:gd name="T15" fmla="*/ 2 h 4"/>
                  <a:gd name="T16" fmla="*/ 2 w 4"/>
                  <a:gd name="T17" fmla="*/ 2 h 4"/>
                  <a:gd name="T18" fmla="*/ 3 w 4"/>
                  <a:gd name="T19" fmla="*/ 1 h 4"/>
                  <a:gd name="T20" fmla="*/ 3 w 4"/>
                  <a:gd name="T21" fmla="*/ 0 h 4"/>
                  <a:gd name="T22" fmla="*/ 0 w 4"/>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0" y="3"/>
                    </a:moveTo>
                    <a:cubicBezTo>
                      <a:pt x="2" y="2"/>
                      <a:pt x="2" y="2"/>
                      <a:pt x="2" y="2"/>
                    </a:cubicBezTo>
                    <a:cubicBezTo>
                      <a:pt x="1" y="2"/>
                      <a:pt x="1" y="3"/>
                      <a:pt x="1" y="3"/>
                    </a:cubicBezTo>
                    <a:cubicBezTo>
                      <a:pt x="1" y="3"/>
                      <a:pt x="1" y="2"/>
                      <a:pt x="2" y="3"/>
                    </a:cubicBezTo>
                    <a:cubicBezTo>
                      <a:pt x="0" y="4"/>
                      <a:pt x="1" y="2"/>
                      <a:pt x="0" y="4"/>
                    </a:cubicBezTo>
                    <a:cubicBezTo>
                      <a:pt x="0" y="4"/>
                      <a:pt x="0" y="4"/>
                      <a:pt x="2" y="3"/>
                    </a:cubicBezTo>
                    <a:cubicBezTo>
                      <a:pt x="1" y="4"/>
                      <a:pt x="1" y="4"/>
                      <a:pt x="1" y="4"/>
                    </a:cubicBezTo>
                    <a:cubicBezTo>
                      <a:pt x="2" y="2"/>
                      <a:pt x="2" y="2"/>
                      <a:pt x="2" y="2"/>
                    </a:cubicBezTo>
                    <a:cubicBezTo>
                      <a:pt x="3" y="2"/>
                      <a:pt x="1" y="4"/>
                      <a:pt x="2" y="2"/>
                    </a:cubicBezTo>
                    <a:cubicBezTo>
                      <a:pt x="3" y="2"/>
                      <a:pt x="3" y="2"/>
                      <a:pt x="3" y="1"/>
                    </a:cubicBezTo>
                    <a:cubicBezTo>
                      <a:pt x="3" y="2"/>
                      <a:pt x="4" y="0"/>
                      <a:pt x="3" y="0"/>
                    </a:cubicBezTo>
                    <a:cubicBezTo>
                      <a:pt x="3" y="0"/>
                      <a:pt x="1" y="2"/>
                      <a:pt x="0" y="3"/>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4" name="Freeform 109"/>
              <p:cNvSpPr/>
              <p:nvPr/>
            </p:nvSpPr>
            <p:spPr bwMode="auto">
              <a:xfrm>
                <a:off x="661" y="1735"/>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5" name="Freeform 110"/>
              <p:cNvSpPr/>
              <p:nvPr/>
            </p:nvSpPr>
            <p:spPr bwMode="auto">
              <a:xfrm>
                <a:off x="656" y="1730"/>
                <a:ext cx="11" cy="11"/>
              </a:xfrm>
              <a:custGeom>
                <a:avLst/>
                <a:gdLst>
                  <a:gd name="T0" fmla="*/ 0 w 4"/>
                  <a:gd name="T1" fmla="*/ 4 h 4"/>
                  <a:gd name="T2" fmla="*/ 1 w 4"/>
                  <a:gd name="T3" fmla="*/ 3 h 4"/>
                  <a:gd name="T4" fmla="*/ 1 w 4"/>
                  <a:gd name="T5" fmla="*/ 4 h 4"/>
                  <a:gd name="T6" fmla="*/ 2 w 4"/>
                  <a:gd name="T7" fmla="*/ 3 h 4"/>
                  <a:gd name="T8" fmla="*/ 1 w 4"/>
                  <a:gd name="T9" fmla="*/ 3 h 4"/>
                  <a:gd name="T10" fmla="*/ 3 w 4"/>
                  <a:gd name="T11" fmla="*/ 1 h 4"/>
                  <a:gd name="T12" fmla="*/ 2 w 4"/>
                  <a:gd name="T13" fmla="*/ 1 h 4"/>
                  <a:gd name="T14" fmla="*/ 2 w 4"/>
                  <a:gd name="T15" fmla="*/ 1 h 4"/>
                  <a:gd name="T16" fmla="*/ 1 w 4"/>
                  <a:gd name="T17" fmla="*/ 2 h 4"/>
                  <a:gd name="T18" fmla="*/ 1 w 4"/>
                  <a:gd name="T19" fmla="*/ 2 h 4"/>
                  <a:gd name="T20" fmla="*/ 0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4"/>
                    </a:moveTo>
                    <a:cubicBezTo>
                      <a:pt x="1" y="3"/>
                      <a:pt x="1" y="3"/>
                      <a:pt x="1" y="3"/>
                    </a:cubicBezTo>
                    <a:cubicBezTo>
                      <a:pt x="1" y="4"/>
                      <a:pt x="1" y="4"/>
                      <a:pt x="1" y="4"/>
                    </a:cubicBezTo>
                    <a:cubicBezTo>
                      <a:pt x="1" y="4"/>
                      <a:pt x="2" y="3"/>
                      <a:pt x="2" y="3"/>
                    </a:cubicBezTo>
                    <a:cubicBezTo>
                      <a:pt x="3" y="1"/>
                      <a:pt x="1" y="3"/>
                      <a:pt x="1" y="3"/>
                    </a:cubicBezTo>
                    <a:cubicBezTo>
                      <a:pt x="1" y="2"/>
                      <a:pt x="1" y="2"/>
                      <a:pt x="3" y="1"/>
                    </a:cubicBezTo>
                    <a:cubicBezTo>
                      <a:pt x="2" y="1"/>
                      <a:pt x="2" y="1"/>
                      <a:pt x="2" y="1"/>
                    </a:cubicBezTo>
                    <a:cubicBezTo>
                      <a:pt x="4" y="0"/>
                      <a:pt x="2" y="1"/>
                      <a:pt x="2" y="1"/>
                    </a:cubicBezTo>
                    <a:cubicBezTo>
                      <a:pt x="1" y="1"/>
                      <a:pt x="1" y="2"/>
                      <a:pt x="1" y="2"/>
                    </a:cubicBezTo>
                    <a:cubicBezTo>
                      <a:pt x="1" y="2"/>
                      <a:pt x="1" y="2"/>
                      <a:pt x="1" y="2"/>
                    </a:cubicBezTo>
                    <a:cubicBezTo>
                      <a:pt x="0" y="4"/>
                      <a:pt x="0" y="4"/>
                      <a:pt x="0" y="4"/>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6" name="Freeform 111"/>
              <p:cNvSpPr/>
              <p:nvPr/>
            </p:nvSpPr>
            <p:spPr bwMode="auto">
              <a:xfrm>
                <a:off x="656" y="1741"/>
                <a:ext cx="3"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1" y="0"/>
                    </a:cubicBezTo>
                    <a:cubicBezTo>
                      <a:pt x="0" y="0"/>
                      <a:pt x="0"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7" name="Freeform 112"/>
              <p:cNvSpPr/>
              <p:nvPr/>
            </p:nvSpPr>
            <p:spPr bwMode="auto">
              <a:xfrm>
                <a:off x="659" y="1733"/>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8" name="Freeform 113"/>
              <p:cNvSpPr/>
              <p:nvPr/>
            </p:nvSpPr>
            <p:spPr bwMode="auto">
              <a:xfrm>
                <a:off x="656" y="1738"/>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19" name="Freeform 114"/>
              <p:cNvSpPr/>
              <p:nvPr/>
            </p:nvSpPr>
            <p:spPr bwMode="auto">
              <a:xfrm>
                <a:off x="629" y="1722"/>
                <a:ext cx="32" cy="30"/>
              </a:xfrm>
              <a:custGeom>
                <a:avLst/>
                <a:gdLst>
                  <a:gd name="T0" fmla="*/ 3 w 12"/>
                  <a:gd name="T1" fmla="*/ 11 h 11"/>
                  <a:gd name="T2" fmla="*/ 4 w 12"/>
                  <a:gd name="T3" fmla="*/ 10 h 11"/>
                  <a:gd name="T4" fmla="*/ 5 w 12"/>
                  <a:gd name="T5" fmla="*/ 9 h 11"/>
                  <a:gd name="T6" fmla="*/ 7 w 12"/>
                  <a:gd name="T7" fmla="*/ 8 h 11"/>
                  <a:gd name="T8" fmla="*/ 6 w 12"/>
                  <a:gd name="T9" fmla="*/ 8 h 11"/>
                  <a:gd name="T10" fmla="*/ 7 w 12"/>
                  <a:gd name="T11" fmla="*/ 7 h 11"/>
                  <a:gd name="T12" fmla="*/ 6 w 12"/>
                  <a:gd name="T13" fmla="*/ 7 h 11"/>
                  <a:gd name="T14" fmla="*/ 5 w 12"/>
                  <a:gd name="T15" fmla="*/ 6 h 11"/>
                  <a:gd name="T16" fmla="*/ 8 w 12"/>
                  <a:gd name="T17" fmla="*/ 6 h 11"/>
                  <a:gd name="T18" fmla="*/ 9 w 12"/>
                  <a:gd name="T19" fmla="*/ 4 h 11"/>
                  <a:gd name="T20" fmla="*/ 8 w 12"/>
                  <a:gd name="T21" fmla="*/ 5 h 11"/>
                  <a:gd name="T22" fmla="*/ 8 w 12"/>
                  <a:gd name="T23" fmla="*/ 5 h 11"/>
                  <a:gd name="T24" fmla="*/ 9 w 12"/>
                  <a:gd name="T25" fmla="*/ 6 h 11"/>
                  <a:gd name="T26" fmla="*/ 10 w 12"/>
                  <a:gd name="T27" fmla="*/ 4 h 11"/>
                  <a:gd name="T28" fmla="*/ 9 w 12"/>
                  <a:gd name="T29" fmla="*/ 6 h 11"/>
                  <a:gd name="T30" fmla="*/ 10 w 12"/>
                  <a:gd name="T31" fmla="*/ 5 h 11"/>
                  <a:gd name="T32" fmla="*/ 11 w 12"/>
                  <a:gd name="T33" fmla="*/ 4 h 11"/>
                  <a:gd name="T34" fmla="*/ 12 w 12"/>
                  <a:gd name="T35" fmla="*/ 3 h 11"/>
                  <a:gd name="T36" fmla="*/ 8 w 12"/>
                  <a:gd name="T37" fmla="*/ 4 h 11"/>
                  <a:gd name="T38" fmla="*/ 9 w 12"/>
                  <a:gd name="T39" fmla="*/ 3 h 11"/>
                  <a:gd name="T40" fmla="*/ 9 w 12"/>
                  <a:gd name="T41" fmla="*/ 1 h 11"/>
                  <a:gd name="T42" fmla="*/ 7 w 12"/>
                  <a:gd name="T43" fmla="*/ 3 h 11"/>
                  <a:gd name="T44" fmla="*/ 7 w 12"/>
                  <a:gd name="T45" fmla="*/ 2 h 11"/>
                  <a:gd name="T46" fmla="*/ 6 w 12"/>
                  <a:gd name="T47" fmla="*/ 3 h 11"/>
                  <a:gd name="T48" fmla="*/ 2 w 12"/>
                  <a:gd name="T49" fmla="*/ 6 h 11"/>
                  <a:gd name="T50" fmla="*/ 5 w 12"/>
                  <a:gd name="T51" fmla="*/ 5 h 11"/>
                  <a:gd name="T52" fmla="*/ 1 w 12"/>
                  <a:gd name="T53" fmla="*/ 7 h 11"/>
                  <a:gd name="T54" fmla="*/ 3 w 12"/>
                  <a:gd name="T55" fmla="*/ 7 h 11"/>
                  <a:gd name="T56" fmla="*/ 4 w 12"/>
                  <a:gd name="T57" fmla="*/ 7 h 11"/>
                  <a:gd name="T58" fmla="*/ 2 w 12"/>
                  <a:gd name="T59" fmla="*/ 8 h 11"/>
                  <a:gd name="T60" fmla="*/ 3 w 12"/>
                  <a:gd name="T61" fmla="*/ 8 h 11"/>
                  <a:gd name="T62" fmla="*/ 5 w 12"/>
                  <a:gd name="T63" fmla="*/ 7 h 11"/>
                  <a:gd name="T64" fmla="*/ 4 w 12"/>
                  <a:gd name="T65" fmla="*/ 9 h 11"/>
                  <a:gd name="T66" fmla="*/ 2 w 12"/>
                  <a:gd name="T67" fmla="*/ 9 h 11"/>
                  <a:gd name="T68" fmla="*/ 1 w 12"/>
                  <a:gd name="T69" fmla="*/ 10 h 11"/>
                  <a:gd name="T70" fmla="*/ 4 w 12"/>
                  <a:gd name="T71" fmla="*/ 9 h 11"/>
                  <a:gd name="T72" fmla="*/ 3 w 12"/>
                  <a:gd name="T7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11">
                    <a:moveTo>
                      <a:pt x="3" y="11"/>
                    </a:moveTo>
                    <a:cubicBezTo>
                      <a:pt x="4" y="10"/>
                      <a:pt x="4" y="10"/>
                      <a:pt x="4" y="10"/>
                    </a:cubicBezTo>
                    <a:cubicBezTo>
                      <a:pt x="5" y="9"/>
                      <a:pt x="5" y="9"/>
                      <a:pt x="5" y="9"/>
                    </a:cubicBezTo>
                    <a:cubicBezTo>
                      <a:pt x="6" y="9"/>
                      <a:pt x="6" y="8"/>
                      <a:pt x="7" y="8"/>
                    </a:cubicBezTo>
                    <a:cubicBezTo>
                      <a:pt x="7" y="8"/>
                      <a:pt x="6" y="8"/>
                      <a:pt x="6" y="8"/>
                    </a:cubicBezTo>
                    <a:cubicBezTo>
                      <a:pt x="7" y="7"/>
                      <a:pt x="7" y="7"/>
                      <a:pt x="7" y="7"/>
                    </a:cubicBezTo>
                    <a:cubicBezTo>
                      <a:pt x="6" y="7"/>
                      <a:pt x="5" y="7"/>
                      <a:pt x="6" y="7"/>
                    </a:cubicBezTo>
                    <a:cubicBezTo>
                      <a:pt x="6" y="6"/>
                      <a:pt x="5" y="6"/>
                      <a:pt x="5" y="6"/>
                    </a:cubicBezTo>
                    <a:cubicBezTo>
                      <a:pt x="4" y="4"/>
                      <a:pt x="9" y="4"/>
                      <a:pt x="8" y="6"/>
                    </a:cubicBezTo>
                    <a:cubicBezTo>
                      <a:pt x="9" y="4"/>
                      <a:pt x="9" y="4"/>
                      <a:pt x="9" y="4"/>
                    </a:cubicBezTo>
                    <a:cubicBezTo>
                      <a:pt x="9" y="5"/>
                      <a:pt x="9" y="4"/>
                      <a:pt x="8" y="5"/>
                    </a:cubicBezTo>
                    <a:cubicBezTo>
                      <a:pt x="9" y="5"/>
                      <a:pt x="8" y="5"/>
                      <a:pt x="8" y="5"/>
                    </a:cubicBezTo>
                    <a:cubicBezTo>
                      <a:pt x="7" y="7"/>
                      <a:pt x="9" y="5"/>
                      <a:pt x="9" y="6"/>
                    </a:cubicBezTo>
                    <a:cubicBezTo>
                      <a:pt x="9" y="6"/>
                      <a:pt x="10" y="4"/>
                      <a:pt x="10" y="4"/>
                    </a:cubicBezTo>
                    <a:cubicBezTo>
                      <a:pt x="9" y="6"/>
                      <a:pt x="11" y="4"/>
                      <a:pt x="9" y="6"/>
                    </a:cubicBezTo>
                    <a:cubicBezTo>
                      <a:pt x="9" y="7"/>
                      <a:pt x="10" y="5"/>
                      <a:pt x="10" y="5"/>
                    </a:cubicBezTo>
                    <a:cubicBezTo>
                      <a:pt x="11" y="4"/>
                      <a:pt x="10" y="5"/>
                      <a:pt x="11" y="4"/>
                    </a:cubicBezTo>
                    <a:cubicBezTo>
                      <a:pt x="12" y="3"/>
                      <a:pt x="11" y="4"/>
                      <a:pt x="12" y="3"/>
                    </a:cubicBezTo>
                    <a:cubicBezTo>
                      <a:pt x="12" y="2"/>
                      <a:pt x="9" y="4"/>
                      <a:pt x="8" y="4"/>
                    </a:cubicBezTo>
                    <a:cubicBezTo>
                      <a:pt x="9" y="3"/>
                      <a:pt x="9" y="3"/>
                      <a:pt x="9" y="3"/>
                    </a:cubicBezTo>
                    <a:cubicBezTo>
                      <a:pt x="8" y="4"/>
                      <a:pt x="8" y="4"/>
                      <a:pt x="9" y="1"/>
                    </a:cubicBezTo>
                    <a:cubicBezTo>
                      <a:pt x="8" y="3"/>
                      <a:pt x="8" y="0"/>
                      <a:pt x="7" y="3"/>
                    </a:cubicBezTo>
                    <a:cubicBezTo>
                      <a:pt x="7" y="2"/>
                      <a:pt x="7" y="2"/>
                      <a:pt x="7" y="2"/>
                    </a:cubicBezTo>
                    <a:cubicBezTo>
                      <a:pt x="6" y="3"/>
                      <a:pt x="6" y="3"/>
                      <a:pt x="6" y="3"/>
                    </a:cubicBezTo>
                    <a:cubicBezTo>
                      <a:pt x="0" y="8"/>
                      <a:pt x="3" y="4"/>
                      <a:pt x="2" y="6"/>
                    </a:cubicBezTo>
                    <a:cubicBezTo>
                      <a:pt x="3" y="5"/>
                      <a:pt x="4" y="6"/>
                      <a:pt x="5" y="5"/>
                    </a:cubicBezTo>
                    <a:cubicBezTo>
                      <a:pt x="3" y="6"/>
                      <a:pt x="2" y="7"/>
                      <a:pt x="1" y="7"/>
                    </a:cubicBezTo>
                    <a:cubicBezTo>
                      <a:pt x="3" y="7"/>
                      <a:pt x="3" y="7"/>
                      <a:pt x="3" y="7"/>
                    </a:cubicBezTo>
                    <a:cubicBezTo>
                      <a:pt x="2" y="7"/>
                      <a:pt x="3" y="7"/>
                      <a:pt x="4" y="7"/>
                    </a:cubicBezTo>
                    <a:cubicBezTo>
                      <a:pt x="4" y="7"/>
                      <a:pt x="2" y="7"/>
                      <a:pt x="2" y="8"/>
                    </a:cubicBezTo>
                    <a:cubicBezTo>
                      <a:pt x="1" y="8"/>
                      <a:pt x="4" y="7"/>
                      <a:pt x="3" y="8"/>
                    </a:cubicBezTo>
                    <a:cubicBezTo>
                      <a:pt x="5" y="7"/>
                      <a:pt x="5" y="7"/>
                      <a:pt x="5" y="7"/>
                    </a:cubicBezTo>
                    <a:cubicBezTo>
                      <a:pt x="5" y="7"/>
                      <a:pt x="4" y="8"/>
                      <a:pt x="4" y="9"/>
                    </a:cubicBezTo>
                    <a:cubicBezTo>
                      <a:pt x="3" y="10"/>
                      <a:pt x="3" y="9"/>
                      <a:pt x="2" y="9"/>
                    </a:cubicBezTo>
                    <a:cubicBezTo>
                      <a:pt x="2" y="9"/>
                      <a:pt x="2" y="10"/>
                      <a:pt x="1" y="10"/>
                    </a:cubicBezTo>
                    <a:cubicBezTo>
                      <a:pt x="2" y="10"/>
                      <a:pt x="4" y="9"/>
                      <a:pt x="4" y="9"/>
                    </a:cubicBezTo>
                    <a:cubicBezTo>
                      <a:pt x="3" y="10"/>
                      <a:pt x="3" y="10"/>
                      <a:pt x="3" y="1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0" name="Rectangle 115"/>
              <p:cNvSpPr>
                <a:spLocks noChangeArrowheads="1"/>
              </p:cNvSpPr>
              <p:nvPr/>
            </p:nvSpPr>
            <p:spPr bwMode="auto">
              <a:xfrm>
                <a:off x="632" y="1749"/>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21" name="Freeform 116"/>
              <p:cNvSpPr/>
              <p:nvPr/>
            </p:nvSpPr>
            <p:spPr bwMode="auto">
              <a:xfrm>
                <a:off x="637" y="175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2" name="Rectangle 117"/>
              <p:cNvSpPr>
                <a:spLocks noChangeArrowheads="1"/>
              </p:cNvSpPr>
              <p:nvPr/>
            </p:nvSpPr>
            <p:spPr bwMode="auto">
              <a:xfrm>
                <a:off x="645" y="1741"/>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23" name="Freeform 118"/>
              <p:cNvSpPr/>
              <p:nvPr/>
            </p:nvSpPr>
            <p:spPr bwMode="auto">
              <a:xfrm>
                <a:off x="629" y="1741"/>
                <a:ext cx="3"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1"/>
                      <a:pt x="1" y="1"/>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4" name="Freeform 119"/>
              <p:cNvSpPr/>
              <p:nvPr/>
            </p:nvSpPr>
            <p:spPr bwMode="auto">
              <a:xfrm>
                <a:off x="651" y="1722"/>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5" name="Rectangle 120"/>
              <p:cNvSpPr>
                <a:spLocks noChangeArrowheads="1"/>
              </p:cNvSpPr>
              <p:nvPr/>
            </p:nvSpPr>
            <p:spPr bwMode="auto">
              <a:xfrm>
                <a:off x="634" y="1752"/>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26" name="Freeform 121"/>
              <p:cNvSpPr/>
              <p:nvPr/>
            </p:nvSpPr>
            <p:spPr bwMode="auto">
              <a:xfrm>
                <a:off x="640" y="1743"/>
                <a:ext cx="19" cy="17"/>
              </a:xfrm>
              <a:custGeom>
                <a:avLst/>
                <a:gdLst>
                  <a:gd name="T0" fmla="*/ 6 w 7"/>
                  <a:gd name="T1" fmla="*/ 2 h 6"/>
                  <a:gd name="T2" fmla="*/ 6 w 7"/>
                  <a:gd name="T3" fmla="*/ 1 h 6"/>
                  <a:gd name="T4" fmla="*/ 4 w 7"/>
                  <a:gd name="T5" fmla="*/ 3 h 6"/>
                  <a:gd name="T6" fmla="*/ 5 w 7"/>
                  <a:gd name="T7" fmla="*/ 1 h 6"/>
                  <a:gd name="T8" fmla="*/ 3 w 7"/>
                  <a:gd name="T9" fmla="*/ 2 h 6"/>
                  <a:gd name="T10" fmla="*/ 4 w 7"/>
                  <a:gd name="T11" fmla="*/ 1 h 6"/>
                  <a:gd name="T12" fmla="*/ 1 w 7"/>
                  <a:gd name="T13" fmla="*/ 3 h 6"/>
                  <a:gd name="T14" fmla="*/ 4 w 7"/>
                  <a:gd name="T15" fmla="*/ 0 h 6"/>
                  <a:gd name="T16" fmla="*/ 4 w 7"/>
                  <a:gd name="T17" fmla="*/ 0 h 6"/>
                  <a:gd name="T18" fmla="*/ 3 w 7"/>
                  <a:gd name="T19" fmla="*/ 0 h 6"/>
                  <a:gd name="T20" fmla="*/ 1 w 7"/>
                  <a:gd name="T21" fmla="*/ 2 h 6"/>
                  <a:gd name="T22" fmla="*/ 0 w 7"/>
                  <a:gd name="T23" fmla="*/ 3 h 6"/>
                  <a:gd name="T24" fmla="*/ 1 w 7"/>
                  <a:gd name="T25" fmla="*/ 2 h 6"/>
                  <a:gd name="T26" fmla="*/ 0 w 7"/>
                  <a:gd name="T27" fmla="*/ 3 h 6"/>
                  <a:gd name="T28" fmla="*/ 1 w 7"/>
                  <a:gd name="T29" fmla="*/ 3 h 6"/>
                  <a:gd name="T30" fmla="*/ 0 w 7"/>
                  <a:gd name="T31" fmla="*/ 4 h 6"/>
                  <a:gd name="T32" fmla="*/ 1 w 7"/>
                  <a:gd name="T33" fmla="*/ 3 h 6"/>
                  <a:gd name="T34" fmla="*/ 1 w 7"/>
                  <a:gd name="T35" fmla="*/ 4 h 6"/>
                  <a:gd name="T36" fmla="*/ 2 w 7"/>
                  <a:gd name="T37" fmla="*/ 3 h 6"/>
                  <a:gd name="T38" fmla="*/ 1 w 7"/>
                  <a:gd name="T39" fmla="*/ 4 h 6"/>
                  <a:gd name="T40" fmla="*/ 2 w 7"/>
                  <a:gd name="T41" fmla="*/ 3 h 6"/>
                  <a:gd name="T42" fmla="*/ 2 w 7"/>
                  <a:gd name="T43" fmla="*/ 5 h 6"/>
                  <a:gd name="T44" fmla="*/ 3 w 7"/>
                  <a:gd name="T45" fmla="*/ 4 h 6"/>
                  <a:gd name="T46" fmla="*/ 1 w 7"/>
                  <a:gd name="T47" fmla="*/ 5 h 6"/>
                  <a:gd name="T48" fmla="*/ 4 w 7"/>
                  <a:gd name="T49" fmla="*/ 2 h 6"/>
                  <a:gd name="T50" fmla="*/ 2 w 7"/>
                  <a:gd name="T51" fmla="*/ 5 h 6"/>
                  <a:gd name="T52" fmla="*/ 3 w 7"/>
                  <a:gd name="T53" fmla="*/ 5 h 6"/>
                  <a:gd name="T54" fmla="*/ 3 w 7"/>
                  <a:gd name="T55" fmla="*/ 5 h 6"/>
                  <a:gd name="T56" fmla="*/ 4 w 7"/>
                  <a:gd name="T57" fmla="*/ 5 h 6"/>
                  <a:gd name="T58" fmla="*/ 4 w 7"/>
                  <a:gd name="T59" fmla="*/ 4 h 6"/>
                  <a:gd name="T60" fmla="*/ 5 w 7"/>
                  <a:gd name="T61" fmla="*/ 4 h 6"/>
                  <a:gd name="T62" fmla="*/ 5 w 7"/>
                  <a:gd name="T63" fmla="*/ 4 h 6"/>
                  <a:gd name="T64" fmla="*/ 6 w 7"/>
                  <a:gd name="T65" fmla="*/ 3 h 6"/>
                  <a:gd name="T66" fmla="*/ 5 w 7"/>
                  <a:gd name="T67" fmla="*/ 3 h 6"/>
                  <a:gd name="T68" fmla="*/ 6 w 7"/>
                  <a:gd name="T6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6">
                    <a:moveTo>
                      <a:pt x="6" y="2"/>
                    </a:moveTo>
                    <a:cubicBezTo>
                      <a:pt x="7" y="1"/>
                      <a:pt x="6" y="1"/>
                      <a:pt x="6" y="1"/>
                    </a:cubicBezTo>
                    <a:cubicBezTo>
                      <a:pt x="5" y="1"/>
                      <a:pt x="4" y="4"/>
                      <a:pt x="4" y="3"/>
                    </a:cubicBezTo>
                    <a:cubicBezTo>
                      <a:pt x="5" y="1"/>
                      <a:pt x="5" y="1"/>
                      <a:pt x="5" y="1"/>
                    </a:cubicBezTo>
                    <a:cubicBezTo>
                      <a:pt x="5" y="1"/>
                      <a:pt x="5" y="0"/>
                      <a:pt x="3" y="2"/>
                    </a:cubicBezTo>
                    <a:cubicBezTo>
                      <a:pt x="4" y="1"/>
                      <a:pt x="4" y="1"/>
                      <a:pt x="4" y="1"/>
                    </a:cubicBezTo>
                    <a:cubicBezTo>
                      <a:pt x="4" y="1"/>
                      <a:pt x="1" y="4"/>
                      <a:pt x="1" y="3"/>
                    </a:cubicBezTo>
                    <a:cubicBezTo>
                      <a:pt x="3" y="2"/>
                      <a:pt x="2" y="1"/>
                      <a:pt x="4" y="0"/>
                    </a:cubicBezTo>
                    <a:cubicBezTo>
                      <a:pt x="4" y="0"/>
                      <a:pt x="4" y="0"/>
                      <a:pt x="4" y="0"/>
                    </a:cubicBezTo>
                    <a:cubicBezTo>
                      <a:pt x="4" y="0"/>
                      <a:pt x="3" y="1"/>
                      <a:pt x="3" y="0"/>
                    </a:cubicBezTo>
                    <a:cubicBezTo>
                      <a:pt x="2" y="1"/>
                      <a:pt x="1" y="2"/>
                      <a:pt x="1" y="2"/>
                    </a:cubicBezTo>
                    <a:cubicBezTo>
                      <a:pt x="1" y="2"/>
                      <a:pt x="0" y="2"/>
                      <a:pt x="0" y="3"/>
                    </a:cubicBezTo>
                    <a:cubicBezTo>
                      <a:pt x="0" y="2"/>
                      <a:pt x="0" y="3"/>
                      <a:pt x="1" y="2"/>
                    </a:cubicBezTo>
                    <a:cubicBezTo>
                      <a:pt x="0" y="3"/>
                      <a:pt x="1" y="2"/>
                      <a:pt x="0" y="3"/>
                    </a:cubicBezTo>
                    <a:cubicBezTo>
                      <a:pt x="1" y="3"/>
                      <a:pt x="1" y="3"/>
                      <a:pt x="1" y="3"/>
                    </a:cubicBezTo>
                    <a:cubicBezTo>
                      <a:pt x="1" y="3"/>
                      <a:pt x="0" y="3"/>
                      <a:pt x="0" y="4"/>
                    </a:cubicBezTo>
                    <a:cubicBezTo>
                      <a:pt x="1" y="3"/>
                      <a:pt x="1" y="3"/>
                      <a:pt x="1" y="3"/>
                    </a:cubicBezTo>
                    <a:cubicBezTo>
                      <a:pt x="1" y="4"/>
                      <a:pt x="1" y="4"/>
                      <a:pt x="1" y="4"/>
                    </a:cubicBezTo>
                    <a:cubicBezTo>
                      <a:pt x="1" y="3"/>
                      <a:pt x="1" y="4"/>
                      <a:pt x="2" y="3"/>
                    </a:cubicBezTo>
                    <a:cubicBezTo>
                      <a:pt x="1" y="4"/>
                      <a:pt x="1" y="4"/>
                      <a:pt x="1" y="4"/>
                    </a:cubicBezTo>
                    <a:cubicBezTo>
                      <a:pt x="2" y="3"/>
                      <a:pt x="2" y="3"/>
                      <a:pt x="2" y="3"/>
                    </a:cubicBezTo>
                    <a:cubicBezTo>
                      <a:pt x="2" y="4"/>
                      <a:pt x="0" y="6"/>
                      <a:pt x="2" y="5"/>
                    </a:cubicBezTo>
                    <a:cubicBezTo>
                      <a:pt x="2" y="5"/>
                      <a:pt x="2" y="4"/>
                      <a:pt x="3" y="4"/>
                    </a:cubicBezTo>
                    <a:cubicBezTo>
                      <a:pt x="3" y="4"/>
                      <a:pt x="2" y="5"/>
                      <a:pt x="1" y="5"/>
                    </a:cubicBezTo>
                    <a:cubicBezTo>
                      <a:pt x="2" y="4"/>
                      <a:pt x="3" y="3"/>
                      <a:pt x="4" y="2"/>
                    </a:cubicBezTo>
                    <a:cubicBezTo>
                      <a:pt x="3" y="4"/>
                      <a:pt x="4" y="3"/>
                      <a:pt x="2" y="5"/>
                    </a:cubicBezTo>
                    <a:cubicBezTo>
                      <a:pt x="3" y="5"/>
                      <a:pt x="4" y="4"/>
                      <a:pt x="3" y="5"/>
                    </a:cubicBezTo>
                    <a:cubicBezTo>
                      <a:pt x="3" y="5"/>
                      <a:pt x="3" y="5"/>
                      <a:pt x="3" y="5"/>
                    </a:cubicBezTo>
                    <a:cubicBezTo>
                      <a:pt x="4" y="4"/>
                      <a:pt x="3" y="6"/>
                      <a:pt x="4" y="5"/>
                    </a:cubicBezTo>
                    <a:cubicBezTo>
                      <a:pt x="4" y="4"/>
                      <a:pt x="4" y="4"/>
                      <a:pt x="4" y="4"/>
                    </a:cubicBezTo>
                    <a:cubicBezTo>
                      <a:pt x="5" y="4"/>
                      <a:pt x="5" y="4"/>
                      <a:pt x="5" y="4"/>
                    </a:cubicBezTo>
                    <a:cubicBezTo>
                      <a:pt x="5" y="4"/>
                      <a:pt x="5" y="4"/>
                      <a:pt x="5" y="4"/>
                    </a:cubicBezTo>
                    <a:cubicBezTo>
                      <a:pt x="5" y="3"/>
                      <a:pt x="6" y="3"/>
                      <a:pt x="6" y="3"/>
                    </a:cubicBezTo>
                    <a:cubicBezTo>
                      <a:pt x="6" y="2"/>
                      <a:pt x="5" y="3"/>
                      <a:pt x="5" y="3"/>
                    </a:cubicBezTo>
                    <a:cubicBezTo>
                      <a:pt x="5" y="3"/>
                      <a:pt x="6" y="2"/>
                      <a:pt x="6"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7" name="Freeform 122"/>
              <p:cNvSpPr/>
              <p:nvPr/>
            </p:nvSpPr>
            <p:spPr bwMode="auto">
              <a:xfrm>
                <a:off x="640" y="175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8" name="Freeform 123"/>
              <p:cNvSpPr/>
              <p:nvPr/>
            </p:nvSpPr>
            <p:spPr bwMode="auto">
              <a:xfrm>
                <a:off x="651" y="1741"/>
                <a:ext cx="19" cy="27"/>
              </a:xfrm>
              <a:custGeom>
                <a:avLst/>
                <a:gdLst>
                  <a:gd name="T0" fmla="*/ 2 w 7"/>
                  <a:gd name="T1" fmla="*/ 6 h 10"/>
                  <a:gd name="T2" fmla="*/ 2 w 7"/>
                  <a:gd name="T3" fmla="*/ 7 h 10"/>
                  <a:gd name="T4" fmla="*/ 3 w 7"/>
                  <a:gd name="T5" fmla="*/ 4 h 10"/>
                  <a:gd name="T6" fmla="*/ 3 w 7"/>
                  <a:gd name="T7" fmla="*/ 4 h 10"/>
                  <a:gd name="T8" fmla="*/ 2 w 7"/>
                  <a:gd name="T9" fmla="*/ 7 h 10"/>
                  <a:gd name="T10" fmla="*/ 3 w 7"/>
                  <a:gd name="T11" fmla="*/ 7 h 10"/>
                  <a:gd name="T12" fmla="*/ 3 w 7"/>
                  <a:gd name="T13" fmla="*/ 5 h 10"/>
                  <a:gd name="T14" fmla="*/ 4 w 7"/>
                  <a:gd name="T15" fmla="*/ 5 h 10"/>
                  <a:gd name="T16" fmla="*/ 3 w 7"/>
                  <a:gd name="T17" fmla="*/ 5 h 10"/>
                  <a:gd name="T18" fmla="*/ 3 w 7"/>
                  <a:gd name="T19" fmla="*/ 7 h 10"/>
                  <a:gd name="T20" fmla="*/ 4 w 7"/>
                  <a:gd name="T21" fmla="*/ 6 h 10"/>
                  <a:gd name="T22" fmla="*/ 5 w 7"/>
                  <a:gd name="T23" fmla="*/ 4 h 10"/>
                  <a:gd name="T24" fmla="*/ 2 w 7"/>
                  <a:gd name="T25" fmla="*/ 5 h 10"/>
                  <a:gd name="T26" fmla="*/ 2 w 7"/>
                  <a:gd name="T27" fmla="*/ 5 h 10"/>
                  <a:gd name="T28" fmla="*/ 4 w 7"/>
                  <a:gd name="T29" fmla="*/ 4 h 10"/>
                  <a:gd name="T30" fmla="*/ 4 w 7"/>
                  <a:gd name="T31" fmla="*/ 4 h 10"/>
                  <a:gd name="T32" fmla="*/ 3 w 7"/>
                  <a:gd name="T33" fmla="*/ 5 h 10"/>
                  <a:gd name="T34" fmla="*/ 3 w 7"/>
                  <a:gd name="T35" fmla="*/ 3 h 10"/>
                  <a:gd name="T36" fmla="*/ 3 w 7"/>
                  <a:gd name="T37" fmla="*/ 3 h 10"/>
                  <a:gd name="T38" fmla="*/ 2 w 7"/>
                  <a:gd name="T39" fmla="*/ 4 h 10"/>
                  <a:gd name="T40" fmla="*/ 2 w 7"/>
                  <a:gd name="T41" fmla="*/ 6 h 10"/>
                  <a:gd name="T42" fmla="*/ 2 w 7"/>
                  <a:gd name="T43" fmla="*/ 5 h 10"/>
                  <a:gd name="T44" fmla="*/ 1 w 7"/>
                  <a:gd name="T45" fmla="*/ 7 h 10"/>
                  <a:gd name="T46" fmla="*/ 0 w 7"/>
                  <a:gd name="T47" fmla="*/ 8 h 10"/>
                  <a:gd name="T48" fmla="*/ 1 w 7"/>
                  <a:gd name="T49" fmla="*/ 8 h 10"/>
                  <a:gd name="T50" fmla="*/ 2 w 7"/>
                  <a:gd name="T51"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 h="10">
                    <a:moveTo>
                      <a:pt x="2" y="6"/>
                    </a:moveTo>
                    <a:cubicBezTo>
                      <a:pt x="2" y="6"/>
                      <a:pt x="2" y="7"/>
                      <a:pt x="2" y="7"/>
                    </a:cubicBezTo>
                    <a:cubicBezTo>
                      <a:pt x="2" y="7"/>
                      <a:pt x="2" y="6"/>
                      <a:pt x="3" y="4"/>
                    </a:cubicBezTo>
                    <a:cubicBezTo>
                      <a:pt x="3" y="5"/>
                      <a:pt x="3" y="4"/>
                      <a:pt x="3" y="4"/>
                    </a:cubicBezTo>
                    <a:cubicBezTo>
                      <a:pt x="3" y="5"/>
                      <a:pt x="2" y="6"/>
                      <a:pt x="2" y="7"/>
                    </a:cubicBezTo>
                    <a:cubicBezTo>
                      <a:pt x="3" y="6"/>
                      <a:pt x="2" y="7"/>
                      <a:pt x="3" y="7"/>
                    </a:cubicBezTo>
                    <a:cubicBezTo>
                      <a:pt x="3" y="6"/>
                      <a:pt x="3" y="7"/>
                      <a:pt x="3" y="5"/>
                    </a:cubicBezTo>
                    <a:cubicBezTo>
                      <a:pt x="3" y="4"/>
                      <a:pt x="4" y="4"/>
                      <a:pt x="4" y="5"/>
                    </a:cubicBezTo>
                    <a:cubicBezTo>
                      <a:pt x="4" y="5"/>
                      <a:pt x="4" y="5"/>
                      <a:pt x="3" y="5"/>
                    </a:cubicBezTo>
                    <a:cubicBezTo>
                      <a:pt x="3" y="7"/>
                      <a:pt x="3" y="6"/>
                      <a:pt x="3" y="7"/>
                    </a:cubicBezTo>
                    <a:cubicBezTo>
                      <a:pt x="4" y="6"/>
                      <a:pt x="4" y="6"/>
                      <a:pt x="4" y="6"/>
                    </a:cubicBezTo>
                    <a:cubicBezTo>
                      <a:pt x="7" y="2"/>
                      <a:pt x="4" y="5"/>
                      <a:pt x="5" y="4"/>
                    </a:cubicBezTo>
                    <a:cubicBezTo>
                      <a:pt x="4" y="4"/>
                      <a:pt x="3" y="4"/>
                      <a:pt x="2" y="5"/>
                    </a:cubicBezTo>
                    <a:cubicBezTo>
                      <a:pt x="1" y="5"/>
                      <a:pt x="2" y="5"/>
                      <a:pt x="2" y="5"/>
                    </a:cubicBezTo>
                    <a:cubicBezTo>
                      <a:pt x="3" y="5"/>
                      <a:pt x="4" y="4"/>
                      <a:pt x="4" y="4"/>
                    </a:cubicBezTo>
                    <a:cubicBezTo>
                      <a:pt x="4" y="4"/>
                      <a:pt x="5" y="5"/>
                      <a:pt x="4" y="4"/>
                    </a:cubicBezTo>
                    <a:cubicBezTo>
                      <a:pt x="3" y="5"/>
                      <a:pt x="3" y="5"/>
                      <a:pt x="3" y="5"/>
                    </a:cubicBezTo>
                    <a:cubicBezTo>
                      <a:pt x="6" y="0"/>
                      <a:pt x="3" y="3"/>
                      <a:pt x="3" y="3"/>
                    </a:cubicBezTo>
                    <a:cubicBezTo>
                      <a:pt x="3" y="3"/>
                      <a:pt x="3" y="3"/>
                      <a:pt x="3" y="3"/>
                    </a:cubicBezTo>
                    <a:cubicBezTo>
                      <a:pt x="3" y="4"/>
                      <a:pt x="3" y="4"/>
                      <a:pt x="2" y="4"/>
                    </a:cubicBezTo>
                    <a:cubicBezTo>
                      <a:pt x="2" y="6"/>
                      <a:pt x="2" y="6"/>
                      <a:pt x="2" y="6"/>
                    </a:cubicBezTo>
                    <a:cubicBezTo>
                      <a:pt x="2" y="6"/>
                      <a:pt x="1" y="6"/>
                      <a:pt x="2" y="5"/>
                    </a:cubicBezTo>
                    <a:cubicBezTo>
                      <a:pt x="1" y="6"/>
                      <a:pt x="1" y="7"/>
                      <a:pt x="1" y="7"/>
                    </a:cubicBezTo>
                    <a:cubicBezTo>
                      <a:pt x="0" y="7"/>
                      <a:pt x="1" y="7"/>
                      <a:pt x="0" y="8"/>
                    </a:cubicBezTo>
                    <a:cubicBezTo>
                      <a:pt x="0" y="10"/>
                      <a:pt x="1" y="7"/>
                      <a:pt x="1" y="8"/>
                    </a:cubicBezTo>
                    <a:lnTo>
                      <a:pt x="2" y="6"/>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9" name="Rectangle 124"/>
              <p:cNvSpPr>
                <a:spLocks noChangeArrowheads="1"/>
              </p:cNvSpPr>
              <p:nvPr/>
            </p:nvSpPr>
            <p:spPr bwMode="auto">
              <a:xfrm>
                <a:off x="653" y="1757"/>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30" name="Freeform 125"/>
              <p:cNvSpPr/>
              <p:nvPr/>
            </p:nvSpPr>
            <p:spPr bwMode="auto">
              <a:xfrm>
                <a:off x="656" y="1746"/>
                <a:ext cx="3" cy="6"/>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0" y="2"/>
                      <a:pt x="1"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1" name="Freeform 126"/>
              <p:cNvSpPr/>
              <p:nvPr/>
            </p:nvSpPr>
            <p:spPr bwMode="auto">
              <a:xfrm>
                <a:off x="659" y="1741"/>
                <a:ext cx="19" cy="19"/>
              </a:xfrm>
              <a:custGeom>
                <a:avLst/>
                <a:gdLst>
                  <a:gd name="T0" fmla="*/ 0 w 7"/>
                  <a:gd name="T1" fmla="*/ 7 h 7"/>
                  <a:gd name="T2" fmla="*/ 1 w 7"/>
                  <a:gd name="T3" fmla="*/ 7 h 7"/>
                  <a:gd name="T4" fmla="*/ 1 w 7"/>
                  <a:gd name="T5" fmla="*/ 7 h 7"/>
                  <a:gd name="T6" fmla="*/ 1 w 7"/>
                  <a:gd name="T7" fmla="*/ 7 h 7"/>
                  <a:gd name="T8" fmla="*/ 1 w 7"/>
                  <a:gd name="T9" fmla="*/ 7 h 7"/>
                  <a:gd name="T10" fmla="*/ 1 w 7"/>
                  <a:gd name="T11" fmla="*/ 7 h 7"/>
                  <a:gd name="T12" fmla="*/ 1 w 7"/>
                  <a:gd name="T13" fmla="*/ 7 h 7"/>
                  <a:gd name="T14" fmla="*/ 4 w 7"/>
                  <a:gd name="T15" fmla="*/ 4 h 7"/>
                  <a:gd name="T16" fmla="*/ 4 w 7"/>
                  <a:gd name="T17" fmla="*/ 4 h 7"/>
                  <a:gd name="T18" fmla="*/ 4 w 7"/>
                  <a:gd name="T19" fmla="*/ 4 h 7"/>
                  <a:gd name="T20" fmla="*/ 4 w 7"/>
                  <a:gd name="T21" fmla="*/ 4 h 7"/>
                  <a:gd name="T22" fmla="*/ 4 w 7"/>
                  <a:gd name="T23" fmla="*/ 4 h 7"/>
                  <a:gd name="T24" fmla="*/ 4 w 7"/>
                  <a:gd name="T25" fmla="*/ 4 h 7"/>
                  <a:gd name="T26" fmla="*/ 4 w 7"/>
                  <a:gd name="T27" fmla="*/ 4 h 7"/>
                  <a:gd name="T28" fmla="*/ 1 w 7"/>
                  <a:gd name="T29" fmla="*/ 7 h 7"/>
                  <a:gd name="T30" fmla="*/ 0 w 7"/>
                  <a:gd name="T3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7">
                    <a:moveTo>
                      <a:pt x="0" y="7"/>
                    </a:move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7" y="0"/>
                      <a:pt x="2" y="5"/>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2" y="5"/>
                      <a:pt x="6" y="1"/>
                      <a:pt x="1" y="7"/>
                    </a:cubicBezTo>
                    <a:cubicBezTo>
                      <a:pt x="1" y="7"/>
                      <a:pt x="0" y="7"/>
                      <a:pt x="0" y="7"/>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2" name="Freeform 127"/>
              <p:cNvSpPr/>
              <p:nvPr/>
            </p:nvSpPr>
            <p:spPr bwMode="auto">
              <a:xfrm>
                <a:off x="653" y="1749"/>
                <a:ext cx="11" cy="5"/>
              </a:xfrm>
              <a:custGeom>
                <a:avLst/>
                <a:gdLst>
                  <a:gd name="T0" fmla="*/ 0 w 4"/>
                  <a:gd name="T1" fmla="*/ 2 h 2"/>
                  <a:gd name="T2" fmla="*/ 1 w 4"/>
                  <a:gd name="T3" fmla="*/ 2 h 2"/>
                  <a:gd name="T4" fmla="*/ 4 w 4"/>
                  <a:gd name="T5" fmla="*/ 0 h 2"/>
                  <a:gd name="T6" fmla="*/ 2 w 4"/>
                  <a:gd name="T7" fmla="*/ 1 h 2"/>
                  <a:gd name="T8" fmla="*/ 2 w 4"/>
                  <a:gd name="T9" fmla="*/ 1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1" y="1"/>
                      <a:pt x="1" y="2"/>
                    </a:cubicBezTo>
                    <a:cubicBezTo>
                      <a:pt x="2" y="2"/>
                      <a:pt x="3" y="1"/>
                      <a:pt x="4" y="0"/>
                    </a:cubicBezTo>
                    <a:cubicBezTo>
                      <a:pt x="4" y="0"/>
                      <a:pt x="2" y="1"/>
                      <a:pt x="2" y="1"/>
                    </a:cubicBezTo>
                    <a:cubicBezTo>
                      <a:pt x="3" y="1"/>
                      <a:pt x="1" y="1"/>
                      <a:pt x="2" y="1"/>
                    </a:cubicBezTo>
                    <a:lnTo>
                      <a:pt x="0" y="2"/>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3" name="Freeform 128"/>
              <p:cNvSpPr/>
              <p:nvPr/>
            </p:nvSpPr>
            <p:spPr bwMode="auto">
              <a:xfrm>
                <a:off x="642" y="1730"/>
                <a:ext cx="28" cy="22"/>
              </a:xfrm>
              <a:custGeom>
                <a:avLst/>
                <a:gdLst>
                  <a:gd name="T0" fmla="*/ 7 w 10"/>
                  <a:gd name="T1" fmla="*/ 5 h 8"/>
                  <a:gd name="T2" fmla="*/ 7 w 10"/>
                  <a:gd name="T3" fmla="*/ 5 h 8"/>
                  <a:gd name="T4" fmla="*/ 8 w 10"/>
                  <a:gd name="T5" fmla="*/ 5 h 8"/>
                  <a:gd name="T6" fmla="*/ 8 w 10"/>
                  <a:gd name="T7" fmla="*/ 4 h 8"/>
                  <a:gd name="T8" fmla="*/ 7 w 10"/>
                  <a:gd name="T9" fmla="*/ 5 h 8"/>
                  <a:gd name="T10" fmla="*/ 7 w 10"/>
                  <a:gd name="T11" fmla="*/ 4 h 8"/>
                  <a:gd name="T12" fmla="*/ 5 w 10"/>
                  <a:gd name="T13" fmla="*/ 5 h 8"/>
                  <a:gd name="T14" fmla="*/ 7 w 10"/>
                  <a:gd name="T15" fmla="*/ 3 h 8"/>
                  <a:gd name="T16" fmla="*/ 4 w 10"/>
                  <a:gd name="T17" fmla="*/ 6 h 8"/>
                  <a:gd name="T18" fmla="*/ 5 w 10"/>
                  <a:gd name="T19" fmla="*/ 4 h 8"/>
                  <a:gd name="T20" fmla="*/ 5 w 10"/>
                  <a:gd name="T21" fmla="*/ 4 h 8"/>
                  <a:gd name="T22" fmla="*/ 5 w 10"/>
                  <a:gd name="T23" fmla="*/ 4 h 8"/>
                  <a:gd name="T24" fmla="*/ 6 w 10"/>
                  <a:gd name="T25" fmla="*/ 3 h 8"/>
                  <a:gd name="T26" fmla="*/ 6 w 10"/>
                  <a:gd name="T27" fmla="*/ 2 h 8"/>
                  <a:gd name="T28" fmla="*/ 6 w 10"/>
                  <a:gd name="T29" fmla="*/ 2 h 8"/>
                  <a:gd name="T30" fmla="*/ 4 w 10"/>
                  <a:gd name="T31" fmla="*/ 2 h 8"/>
                  <a:gd name="T32" fmla="*/ 5 w 10"/>
                  <a:gd name="T33" fmla="*/ 1 h 8"/>
                  <a:gd name="T34" fmla="*/ 3 w 10"/>
                  <a:gd name="T35" fmla="*/ 3 h 8"/>
                  <a:gd name="T36" fmla="*/ 3 w 10"/>
                  <a:gd name="T37" fmla="*/ 3 h 8"/>
                  <a:gd name="T38" fmla="*/ 4 w 10"/>
                  <a:gd name="T39" fmla="*/ 1 h 8"/>
                  <a:gd name="T40" fmla="*/ 3 w 10"/>
                  <a:gd name="T41" fmla="*/ 2 h 8"/>
                  <a:gd name="T42" fmla="*/ 4 w 10"/>
                  <a:gd name="T43" fmla="*/ 0 h 8"/>
                  <a:gd name="T44" fmla="*/ 2 w 10"/>
                  <a:gd name="T45" fmla="*/ 2 h 8"/>
                  <a:gd name="T46" fmla="*/ 2 w 10"/>
                  <a:gd name="T47" fmla="*/ 1 h 8"/>
                  <a:gd name="T48" fmla="*/ 0 w 10"/>
                  <a:gd name="T49" fmla="*/ 4 h 8"/>
                  <a:gd name="T50" fmla="*/ 2 w 10"/>
                  <a:gd name="T51" fmla="*/ 4 h 8"/>
                  <a:gd name="T52" fmla="*/ 3 w 10"/>
                  <a:gd name="T53" fmla="*/ 3 h 8"/>
                  <a:gd name="T54" fmla="*/ 2 w 10"/>
                  <a:gd name="T55" fmla="*/ 5 h 8"/>
                  <a:gd name="T56" fmla="*/ 3 w 10"/>
                  <a:gd name="T57" fmla="*/ 4 h 8"/>
                  <a:gd name="T58" fmla="*/ 2 w 10"/>
                  <a:gd name="T59" fmla="*/ 5 h 8"/>
                  <a:gd name="T60" fmla="*/ 4 w 10"/>
                  <a:gd name="T61" fmla="*/ 4 h 8"/>
                  <a:gd name="T62" fmla="*/ 2 w 10"/>
                  <a:gd name="T63" fmla="*/ 6 h 8"/>
                  <a:gd name="T64" fmla="*/ 5 w 10"/>
                  <a:gd name="T65" fmla="*/ 7 h 8"/>
                  <a:gd name="T66" fmla="*/ 6 w 10"/>
                  <a:gd name="T67" fmla="*/ 6 h 8"/>
                  <a:gd name="T68" fmla="*/ 6 w 10"/>
                  <a:gd name="T69" fmla="*/ 7 h 8"/>
                  <a:gd name="T70" fmla="*/ 7 w 10"/>
                  <a:gd name="T71" fmla="*/ 6 h 8"/>
                  <a:gd name="T72" fmla="*/ 5 w 10"/>
                  <a:gd name="T73" fmla="*/ 8 h 8"/>
                  <a:gd name="T74" fmla="*/ 5 w 10"/>
                  <a:gd name="T75" fmla="*/ 8 h 8"/>
                  <a:gd name="T76" fmla="*/ 6 w 10"/>
                  <a:gd name="T77" fmla="*/ 7 h 8"/>
                  <a:gd name="T78" fmla="*/ 6 w 10"/>
                  <a:gd name="T79" fmla="*/ 8 h 8"/>
                  <a:gd name="T80" fmla="*/ 8 w 10"/>
                  <a:gd name="T81" fmla="*/ 6 h 8"/>
                  <a:gd name="T82" fmla="*/ 9 w 10"/>
                  <a:gd name="T83" fmla="*/ 4 h 8"/>
                  <a:gd name="T84" fmla="*/ 7 w 10"/>
                  <a:gd name="T8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8">
                    <a:moveTo>
                      <a:pt x="7" y="5"/>
                    </a:moveTo>
                    <a:cubicBezTo>
                      <a:pt x="7" y="5"/>
                      <a:pt x="6" y="6"/>
                      <a:pt x="7" y="5"/>
                    </a:cubicBezTo>
                    <a:cubicBezTo>
                      <a:pt x="7" y="5"/>
                      <a:pt x="8" y="5"/>
                      <a:pt x="8" y="5"/>
                    </a:cubicBezTo>
                    <a:cubicBezTo>
                      <a:pt x="9" y="4"/>
                      <a:pt x="7" y="5"/>
                      <a:pt x="8" y="4"/>
                    </a:cubicBezTo>
                    <a:cubicBezTo>
                      <a:pt x="7" y="5"/>
                      <a:pt x="7" y="5"/>
                      <a:pt x="7" y="5"/>
                    </a:cubicBezTo>
                    <a:cubicBezTo>
                      <a:pt x="8" y="4"/>
                      <a:pt x="6" y="5"/>
                      <a:pt x="7" y="4"/>
                    </a:cubicBezTo>
                    <a:cubicBezTo>
                      <a:pt x="6" y="4"/>
                      <a:pt x="6" y="4"/>
                      <a:pt x="5" y="5"/>
                    </a:cubicBezTo>
                    <a:cubicBezTo>
                      <a:pt x="6" y="4"/>
                      <a:pt x="6" y="4"/>
                      <a:pt x="7" y="3"/>
                    </a:cubicBezTo>
                    <a:cubicBezTo>
                      <a:pt x="7" y="3"/>
                      <a:pt x="5" y="5"/>
                      <a:pt x="4" y="6"/>
                    </a:cubicBezTo>
                    <a:cubicBezTo>
                      <a:pt x="6" y="4"/>
                      <a:pt x="4" y="5"/>
                      <a:pt x="5" y="4"/>
                    </a:cubicBezTo>
                    <a:cubicBezTo>
                      <a:pt x="5" y="4"/>
                      <a:pt x="5" y="4"/>
                      <a:pt x="5" y="4"/>
                    </a:cubicBezTo>
                    <a:cubicBezTo>
                      <a:pt x="7" y="3"/>
                      <a:pt x="5" y="4"/>
                      <a:pt x="5" y="4"/>
                    </a:cubicBezTo>
                    <a:cubicBezTo>
                      <a:pt x="6" y="3"/>
                      <a:pt x="6" y="3"/>
                      <a:pt x="6" y="3"/>
                    </a:cubicBezTo>
                    <a:cubicBezTo>
                      <a:pt x="6" y="3"/>
                      <a:pt x="5" y="3"/>
                      <a:pt x="6" y="2"/>
                    </a:cubicBezTo>
                    <a:cubicBezTo>
                      <a:pt x="6" y="2"/>
                      <a:pt x="6" y="2"/>
                      <a:pt x="6" y="2"/>
                    </a:cubicBezTo>
                    <a:cubicBezTo>
                      <a:pt x="5" y="2"/>
                      <a:pt x="5" y="1"/>
                      <a:pt x="4" y="2"/>
                    </a:cubicBezTo>
                    <a:cubicBezTo>
                      <a:pt x="5" y="1"/>
                      <a:pt x="5" y="1"/>
                      <a:pt x="5" y="1"/>
                    </a:cubicBezTo>
                    <a:cubicBezTo>
                      <a:pt x="4" y="1"/>
                      <a:pt x="5" y="2"/>
                      <a:pt x="3" y="3"/>
                    </a:cubicBezTo>
                    <a:cubicBezTo>
                      <a:pt x="5" y="1"/>
                      <a:pt x="2" y="4"/>
                      <a:pt x="3" y="3"/>
                    </a:cubicBezTo>
                    <a:cubicBezTo>
                      <a:pt x="3" y="2"/>
                      <a:pt x="3" y="2"/>
                      <a:pt x="4" y="1"/>
                    </a:cubicBezTo>
                    <a:cubicBezTo>
                      <a:pt x="3" y="2"/>
                      <a:pt x="4" y="1"/>
                      <a:pt x="3" y="2"/>
                    </a:cubicBezTo>
                    <a:cubicBezTo>
                      <a:pt x="4" y="1"/>
                      <a:pt x="3" y="1"/>
                      <a:pt x="4" y="0"/>
                    </a:cubicBezTo>
                    <a:cubicBezTo>
                      <a:pt x="2" y="2"/>
                      <a:pt x="2" y="2"/>
                      <a:pt x="2" y="2"/>
                    </a:cubicBezTo>
                    <a:cubicBezTo>
                      <a:pt x="3" y="1"/>
                      <a:pt x="2" y="1"/>
                      <a:pt x="2" y="1"/>
                    </a:cubicBezTo>
                    <a:cubicBezTo>
                      <a:pt x="2" y="1"/>
                      <a:pt x="1" y="3"/>
                      <a:pt x="0" y="4"/>
                    </a:cubicBezTo>
                    <a:cubicBezTo>
                      <a:pt x="1" y="3"/>
                      <a:pt x="2" y="3"/>
                      <a:pt x="2" y="4"/>
                    </a:cubicBezTo>
                    <a:cubicBezTo>
                      <a:pt x="3" y="3"/>
                      <a:pt x="2" y="5"/>
                      <a:pt x="3" y="3"/>
                    </a:cubicBezTo>
                    <a:cubicBezTo>
                      <a:pt x="2" y="5"/>
                      <a:pt x="2" y="5"/>
                      <a:pt x="2" y="5"/>
                    </a:cubicBezTo>
                    <a:cubicBezTo>
                      <a:pt x="3" y="5"/>
                      <a:pt x="3" y="4"/>
                      <a:pt x="3" y="4"/>
                    </a:cubicBezTo>
                    <a:cubicBezTo>
                      <a:pt x="4" y="3"/>
                      <a:pt x="3" y="4"/>
                      <a:pt x="2" y="5"/>
                    </a:cubicBezTo>
                    <a:cubicBezTo>
                      <a:pt x="2" y="5"/>
                      <a:pt x="3" y="5"/>
                      <a:pt x="4" y="4"/>
                    </a:cubicBezTo>
                    <a:cubicBezTo>
                      <a:pt x="2" y="6"/>
                      <a:pt x="2" y="6"/>
                      <a:pt x="2" y="6"/>
                    </a:cubicBezTo>
                    <a:cubicBezTo>
                      <a:pt x="3" y="6"/>
                      <a:pt x="5" y="5"/>
                      <a:pt x="5" y="7"/>
                    </a:cubicBezTo>
                    <a:cubicBezTo>
                      <a:pt x="6" y="6"/>
                      <a:pt x="6" y="6"/>
                      <a:pt x="6" y="6"/>
                    </a:cubicBezTo>
                    <a:cubicBezTo>
                      <a:pt x="5" y="7"/>
                      <a:pt x="9" y="5"/>
                      <a:pt x="6" y="7"/>
                    </a:cubicBezTo>
                    <a:cubicBezTo>
                      <a:pt x="7" y="6"/>
                      <a:pt x="7" y="6"/>
                      <a:pt x="7" y="6"/>
                    </a:cubicBezTo>
                    <a:cubicBezTo>
                      <a:pt x="7" y="6"/>
                      <a:pt x="6" y="7"/>
                      <a:pt x="5" y="8"/>
                    </a:cubicBezTo>
                    <a:cubicBezTo>
                      <a:pt x="5" y="8"/>
                      <a:pt x="5" y="8"/>
                      <a:pt x="5" y="8"/>
                    </a:cubicBezTo>
                    <a:cubicBezTo>
                      <a:pt x="6" y="7"/>
                      <a:pt x="6" y="7"/>
                      <a:pt x="6" y="7"/>
                    </a:cubicBezTo>
                    <a:cubicBezTo>
                      <a:pt x="7" y="7"/>
                      <a:pt x="6" y="7"/>
                      <a:pt x="6" y="8"/>
                    </a:cubicBezTo>
                    <a:cubicBezTo>
                      <a:pt x="7" y="7"/>
                      <a:pt x="8" y="6"/>
                      <a:pt x="8" y="6"/>
                    </a:cubicBezTo>
                    <a:cubicBezTo>
                      <a:pt x="6" y="7"/>
                      <a:pt x="10" y="4"/>
                      <a:pt x="9" y="4"/>
                    </a:cubicBezTo>
                    <a:cubicBezTo>
                      <a:pt x="8" y="4"/>
                      <a:pt x="8" y="5"/>
                      <a:pt x="7" y="5"/>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4" name="Freeform 129"/>
              <p:cNvSpPr/>
              <p:nvPr/>
            </p:nvSpPr>
            <p:spPr bwMode="auto">
              <a:xfrm>
                <a:off x="656" y="175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5" name="Freeform 130"/>
              <p:cNvSpPr/>
              <p:nvPr/>
            </p:nvSpPr>
            <p:spPr bwMode="auto">
              <a:xfrm>
                <a:off x="648" y="17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6" name="Rectangle 131"/>
              <p:cNvSpPr>
                <a:spLocks noChangeArrowheads="1"/>
              </p:cNvSpPr>
              <p:nvPr/>
            </p:nvSpPr>
            <p:spPr bwMode="auto">
              <a:xfrm>
                <a:off x="659" y="1752"/>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37" name="Freeform 132"/>
              <p:cNvSpPr/>
              <p:nvPr/>
            </p:nvSpPr>
            <p:spPr bwMode="auto">
              <a:xfrm>
                <a:off x="664" y="1746"/>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8" name="Freeform 133"/>
              <p:cNvSpPr/>
              <p:nvPr/>
            </p:nvSpPr>
            <p:spPr bwMode="auto">
              <a:xfrm>
                <a:off x="648" y="1727"/>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9" name="Freeform 134"/>
              <p:cNvSpPr/>
              <p:nvPr/>
            </p:nvSpPr>
            <p:spPr bwMode="auto">
              <a:xfrm>
                <a:off x="640" y="172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0" name="Freeform 135"/>
              <p:cNvSpPr/>
              <p:nvPr/>
            </p:nvSpPr>
            <p:spPr bwMode="auto">
              <a:xfrm>
                <a:off x="618" y="1716"/>
                <a:ext cx="33" cy="33"/>
              </a:xfrm>
              <a:custGeom>
                <a:avLst/>
                <a:gdLst>
                  <a:gd name="T0" fmla="*/ 6 w 12"/>
                  <a:gd name="T1" fmla="*/ 10 h 12"/>
                  <a:gd name="T2" fmla="*/ 8 w 12"/>
                  <a:gd name="T3" fmla="*/ 8 h 12"/>
                  <a:gd name="T4" fmla="*/ 8 w 12"/>
                  <a:gd name="T5" fmla="*/ 7 h 12"/>
                  <a:gd name="T6" fmla="*/ 7 w 12"/>
                  <a:gd name="T7" fmla="*/ 8 h 12"/>
                  <a:gd name="T8" fmla="*/ 6 w 12"/>
                  <a:gd name="T9" fmla="*/ 7 h 12"/>
                  <a:gd name="T10" fmla="*/ 7 w 12"/>
                  <a:gd name="T11" fmla="*/ 7 h 12"/>
                  <a:gd name="T12" fmla="*/ 5 w 12"/>
                  <a:gd name="T13" fmla="*/ 7 h 12"/>
                  <a:gd name="T14" fmla="*/ 5 w 12"/>
                  <a:gd name="T15" fmla="*/ 7 h 12"/>
                  <a:gd name="T16" fmla="*/ 6 w 12"/>
                  <a:gd name="T17" fmla="*/ 7 h 12"/>
                  <a:gd name="T18" fmla="*/ 4 w 12"/>
                  <a:gd name="T19" fmla="*/ 4 h 12"/>
                  <a:gd name="T20" fmla="*/ 4 w 12"/>
                  <a:gd name="T21" fmla="*/ 4 h 12"/>
                  <a:gd name="T22" fmla="*/ 5 w 12"/>
                  <a:gd name="T23" fmla="*/ 5 h 12"/>
                  <a:gd name="T24" fmla="*/ 6 w 12"/>
                  <a:gd name="T25" fmla="*/ 5 h 12"/>
                  <a:gd name="T26" fmla="*/ 7 w 12"/>
                  <a:gd name="T27" fmla="*/ 6 h 12"/>
                  <a:gd name="T28" fmla="*/ 8 w 12"/>
                  <a:gd name="T29" fmla="*/ 5 h 12"/>
                  <a:gd name="T30" fmla="*/ 9 w 12"/>
                  <a:gd name="T31" fmla="*/ 4 h 12"/>
                  <a:gd name="T32" fmla="*/ 8 w 12"/>
                  <a:gd name="T33" fmla="*/ 6 h 12"/>
                  <a:gd name="T34" fmla="*/ 9 w 12"/>
                  <a:gd name="T35" fmla="*/ 6 h 12"/>
                  <a:gd name="T36" fmla="*/ 10 w 12"/>
                  <a:gd name="T37" fmla="*/ 7 h 12"/>
                  <a:gd name="T38" fmla="*/ 10 w 12"/>
                  <a:gd name="T39" fmla="*/ 6 h 12"/>
                  <a:gd name="T40" fmla="*/ 9 w 12"/>
                  <a:gd name="T41" fmla="*/ 7 h 12"/>
                  <a:gd name="T42" fmla="*/ 11 w 12"/>
                  <a:gd name="T43" fmla="*/ 3 h 12"/>
                  <a:gd name="T44" fmla="*/ 11 w 12"/>
                  <a:gd name="T45" fmla="*/ 3 h 12"/>
                  <a:gd name="T46" fmla="*/ 10 w 12"/>
                  <a:gd name="T47" fmla="*/ 3 h 12"/>
                  <a:gd name="T48" fmla="*/ 10 w 12"/>
                  <a:gd name="T49" fmla="*/ 2 h 12"/>
                  <a:gd name="T50" fmla="*/ 9 w 12"/>
                  <a:gd name="T51" fmla="*/ 1 h 12"/>
                  <a:gd name="T52" fmla="*/ 7 w 12"/>
                  <a:gd name="T53" fmla="*/ 2 h 12"/>
                  <a:gd name="T54" fmla="*/ 7 w 12"/>
                  <a:gd name="T55" fmla="*/ 1 h 12"/>
                  <a:gd name="T56" fmla="*/ 7 w 12"/>
                  <a:gd name="T57" fmla="*/ 1 h 12"/>
                  <a:gd name="T58" fmla="*/ 6 w 12"/>
                  <a:gd name="T59" fmla="*/ 2 h 12"/>
                  <a:gd name="T60" fmla="*/ 5 w 12"/>
                  <a:gd name="T61" fmla="*/ 3 h 12"/>
                  <a:gd name="T62" fmla="*/ 4 w 12"/>
                  <a:gd name="T63" fmla="*/ 1 h 12"/>
                  <a:gd name="T64" fmla="*/ 2 w 12"/>
                  <a:gd name="T65" fmla="*/ 2 h 12"/>
                  <a:gd name="T66" fmla="*/ 3 w 12"/>
                  <a:gd name="T67" fmla="*/ 4 h 12"/>
                  <a:gd name="T68" fmla="*/ 3 w 12"/>
                  <a:gd name="T69" fmla="*/ 6 h 12"/>
                  <a:gd name="T70" fmla="*/ 3 w 12"/>
                  <a:gd name="T71" fmla="*/ 7 h 12"/>
                  <a:gd name="T72" fmla="*/ 3 w 12"/>
                  <a:gd name="T73" fmla="*/ 8 h 12"/>
                  <a:gd name="T74" fmla="*/ 4 w 12"/>
                  <a:gd name="T75" fmla="*/ 9 h 12"/>
                  <a:gd name="T76" fmla="*/ 6 w 12"/>
                  <a:gd name="T77" fmla="*/ 8 h 12"/>
                  <a:gd name="T78" fmla="*/ 3 w 12"/>
                  <a:gd name="T7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 h="12">
                    <a:moveTo>
                      <a:pt x="4" y="11"/>
                    </a:moveTo>
                    <a:cubicBezTo>
                      <a:pt x="5" y="11"/>
                      <a:pt x="5" y="11"/>
                      <a:pt x="6" y="10"/>
                    </a:cubicBezTo>
                    <a:cubicBezTo>
                      <a:pt x="6" y="10"/>
                      <a:pt x="6" y="10"/>
                      <a:pt x="6" y="10"/>
                    </a:cubicBezTo>
                    <a:cubicBezTo>
                      <a:pt x="6" y="10"/>
                      <a:pt x="7" y="9"/>
                      <a:pt x="8" y="8"/>
                    </a:cubicBezTo>
                    <a:cubicBezTo>
                      <a:pt x="7" y="9"/>
                      <a:pt x="7" y="9"/>
                      <a:pt x="7" y="9"/>
                    </a:cubicBezTo>
                    <a:cubicBezTo>
                      <a:pt x="6" y="9"/>
                      <a:pt x="8" y="7"/>
                      <a:pt x="8" y="7"/>
                    </a:cubicBezTo>
                    <a:cubicBezTo>
                      <a:pt x="8" y="7"/>
                      <a:pt x="6" y="9"/>
                      <a:pt x="6" y="9"/>
                    </a:cubicBezTo>
                    <a:cubicBezTo>
                      <a:pt x="6" y="9"/>
                      <a:pt x="7" y="8"/>
                      <a:pt x="7" y="8"/>
                    </a:cubicBezTo>
                    <a:cubicBezTo>
                      <a:pt x="7" y="7"/>
                      <a:pt x="5" y="9"/>
                      <a:pt x="5" y="9"/>
                    </a:cubicBezTo>
                    <a:cubicBezTo>
                      <a:pt x="9" y="5"/>
                      <a:pt x="4" y="10"/>
                      <a:pt x="6" y="7"/>
                    </a:cubicBezTo>
                    <a:cubicBezTo>
                      <a:pt x="6" y="7"/>
                      <a:pt x="6" y="7"/>
                      <a:pt x="5" y="7"/>
                    </a:cubicBezTo>
                    <a:cubicBezTo>
                      <a:pt x="6" y="7"/>
                      <a:pt x="5" y="7"/>
                      <a:pt x="7" y="7"/>
                    </a:cubicBezTo>
                    <a:cubicBezTo>
                      <a:pt x="3" y="7"/>
                      <a:pt x="8" y="7"/>
                      <a:pt x="4" y="7"/>
                    </a:cubicBezTo>
                    <a:cubicBezTo>
                      <a:pt x="5" y="7"/>
                      <a:pt x="4" y="7"/>
                      <a:pt x="5" y="7"/>
                    </a:cubicBezTo>
                    <a:cubicBezTo>
                      <a:pt x="5" y="7"/>
                      <a:pt x="5" y="7"/>
                      <a:pt x="5" y="7"/>
                    </a:cubicBezTo>
                    <a:cubicBezTo>
                      <a:pt x="6" y="7"/>
                      <a:pt x="4" y="6"/>
                      <a:pt x="5" y="7"/>
                    </a:cubicBezTo>
                    <a:cubicBezTo>
                      <a:pt x="6" y="7"/>
                      <a:pt x="4" y="6"/>
                      <a:pt x="3" y="6"/>
                    </a:cubicBezTo>
                    <a:cubicBezTo>
                      <a:pt x="4" y="5"/>
                      <a:pt x="5" y="6"/>
                      <a:pt x="6" y="7"/>
                    </a:cubicBezTo>
                    <a:cubicBezTo>
                      <a:pt x="4" y="6"/>
                      <a:pt x="5" y="6"/>
                      <a:pt x="5" y="5"/>
                    </a:cubicBezTo>
                    <a:cubicBezTo>
                      <a:pt x="5" y="5"/>
                      <a:pt x="4" y="5"/>
                      <a:pt x="4" y="4"/>
                    </a:cubicBezTo>
                    <a:cubicBezTo>
                      <a:pt x="4" y="4"/>
                      <a:pt x="3" y="3"/>
                      <a:pt x="4" y="2"/>
                    </a:cubicBezTo>
                    <a:cubicBezTo>
                      <a:pt x="5" y="4"/>
                      <a:pt x="3" y="2"/>
                      <a:pt x="4" y="4"/>
                    </a:cubicBezTo>
                    <a:cubicBezTo>
                      <a:pt x="5" y="5"/>
                      <a:pt x="4" y="5"/>
                      <a:pt x="5" y="6"/>
                    </a:cubicBezTo>
                    <a:cubicBezTo>
                      <a:pt x="6" y="6"/>
                      <a:pt x="5" y="6"/>
                      <a:pt x="5" y="5"/>
                    </a:cubicBezTo>
                    <a:cubicBezTo>
                      <a:pt x="6" y="5"/>
                      <a:pt x="6" y="6"/>
                      <a:pt x="6" y="6"/>
                    </a:cubicBezTo>
                    <a:cubicBezTo>
                      <a:pt x="6" y="7"/>
                      <a:pt x="6" y="4"/>
                      <a:pt x="6" y="5"/>
                    </a:cubicBezTo>
                    <a:cubicBezTo>
                      <a:pt x="6" y="6"/>
                      <a:pt x="6" y="6"/>
                      <a:pt x="6" y="6"/>
                    </a:cubicBezTo>
                    <a:cubicBezTo>
                      <a:pt x="6" y="4"/>
                      <a:pt x="6" y="6"/>
                      <a:pt x="7" y="6"/>
                    </a:cubicBezTo>
                    <a:cubicBezTo>
                      <a:pt x="7" y="5"/>
                      <a:pt x="7" y="5"/>
                      <a:pt x="7" y="4"/>
                    </a:cubicBezTo>
                    <a:cubicBezTo>
                      <a:pt x="6" y="7"/>
                      <a:pt x="8" y="3"/>
                      <a:pt x="8" y="5"/>
                    </a:cubicBezTo>
                    <a:cubicBezTo>
                      <a:pt x="9" y="3"/>
                      <a:pt x="9" y="3"/>
                      <a:pt x="10" y="3"/>
                    </a:cubicBezTo>
                    <a:cubicBezTo>
                      <a:pt x="9" y="4"/>
                      <a:pt x="9" y="4"/>
                      <a:pt x="9" y="4"/>
                    </a:cubicBezTo>
                    <a:cubicBezTo>
                      <a:pt x="9" y="3"/>
                      <a:pt x="8" y="6"/>
                      <a:pt x="7" y="6"/>
                    </a:cubicBezTo>
                    <a:cubicBezTo>
                      <a:pt x="8" y="6"/>
                      <a:pt x="8" y="7"/>
                      <a:pt x="8" y="6"/>
                    </a:cubicBezTo>
                    <a:cubicBezTo>
                      <a:pt x="8" y="7"/>
                      <a:pt x="8" y="7"/>
                      <a:pt x="8" y="7"/>
                    </a:cubicBezTo>
                    <a:cubicBezTo>
                      <a:pt x="8" y="7"/>
                      <a:pt x="9" y="4"/>
                      <a:pt x="9" y="6"/>
                    </a:cubicBezTo>
                    <a:cubicBezTo>
                      <a:pt x="8" y="6"/>
                      <a:pt x="8" y="6"/>
                      <a:pt x="8" y="6"/>
                    </a:cubicBezTo>
                    <a:cubicBezTo>
                      <a:pt x="9" y="7"/>
                      <a:pt x="8" y="8"/>
                      <a:pt x="10" y="7"/>
                    </a:cubicBezTo>
                    <a:cubicBezTo>
                      <a:pt x="11" y="6"/>
                      <a:pt x="12" y="5"/>
                      <a:pt x="12" y="4"/>
                    </a:cubicBezTo>
                    <a:cubicBezTo>
                      <a:pt x="12" y="4"/>
                      <a:pt x="10" y="5"/>
                      <a:pt x="10" y="6"/>
                    </a:cubicBezTo>
                    <a:cubicBezTo>
                      <a:pt x="11" y="5"/>
                      <a:pt x="11" y="5"/>
                      <a:pt x="11" y="5"/>
                    </a:cubicBezTo>
                    <a:cubicBezTo>
                      <a:pt x="10" y="5"/>
                      <a:pt x="9" y="6"/>
                      <a:pt x="9" y="7"/>
                    </a:cubicBezTo>
                    <a:cubicBezTo>
                      <a:pt x="8" y="7"/>
                      <a:pt x="10" y="5"/>
                      <a:pt x="9" y="6"/>
                    </a:cubicBezTo>
                    <a:cubicBezTo>
                      <a:pt x="10" y="5"/>
                      <a:pt x="10" y="5"/>
                      <a:pt x="11" y="3"/>
                    </a:cubicBezTo>
                    <a:cubicBezTo>
                      <a:pt x="10" y="4"/>
                      <a:pt x="10" y="4"/>
                      <a:pt x="10" y="4"/>
                    </a:cubicBezTo>
                    <a:cubicBezTo>
                      <a:pt x="11" y="3"/>
                      <a:pt x="11" y="3"/>
                      <a:pt x="11" y="3"/>
                    </a:cubicBezTo>
                    <a:cubicBezTo>
                      <a:pt x="10" y="4"/>
                      <a:pt x="11" y="2"/>
                      <a:pt x="10" y="2"/>
                    </a:cubicBezTo>
                    <a:cubicBezTo>
                      <a:pt x="10" y="3"/>
                      <a:pt x="10" y="3"/>
                      <a:pt x="10" y="3"/>
                    </a:cubicBezTo>
                    <a:cubicBezTo>
                      <a:pt x="10" y="4"/>
                      <a:pt x="10" y="3"/>
                      <a:pt x="9" y="4"/>
                    </a:cubicBezTo>
                    <a:cubicBezTo>
                      <a:pt x="10" y="2"/>
                      <a:pt x="10" y="3"/>
                      <a:pt x="10" y="2"/>
                    </a:cubicBezTo>
                    <a:cubicBezTo>
                      <a:pt x="9" y="2"/>
                      <a:pt x="8" y="4"/>
                      <a:pt x="8" y="4"/>
                    </a:cubicBezTo>
                    <a:cubicBezTo>
                      <a:pt x="9" y="2"/>
                      <a:pt x="8" y="3"/>
                      <a:pt x="9" y="1"/>
                    </a:cubicBezTo>
                    <a:cubicBezTo>
                      <a:pt x="8" y="3"/>
                      <a:pt x="8" y="2"/>
                      <a:pt x="8" y="3"/>
                    </a:cubicBezTo>
                    <a:cubicBezTo>
                      <a:pt x="7" y="3"/>
                      <a:pt x="7" y="3"/>
                      <a:pt x="7" y="2"/>
                    </a:cubicBezTo>
                    <a:cubicBezTo>
                      <a:pt x="8" y="2"/>
                      <a:pt x="8" y="2"/>
                      <a:pt x="8" y="2"/>
                    </a:cubicBezTo>
                    <a:cubicBezTo>
                      <a:pt x="7" y="1"/>
                      <a:pt x="7" y="1"/>
                      <a:pt x="7" y="1"/>
                    </a:cubicBezTo>
                    <a:cubicBezTo>
                      <a:pt x="8" y="1"/>
                      <a:pt x="8" y="1"/>
                      <a:pt x="8" y="1"/>
                    </a:cubicBezTo>
                    <a:cubicBezTo>
                      <a:pt x="7" y="1"/>
                      <a:pt x="7" y="2"/>
                      <a:pt x="7" y="1"/>
                    </a:cubicBezTo>
                    <a:cubicBezTo>
                      <a:pt x="7" y="1"/>
                      <a:pt x="7" y="1"/>
                      <a:pt x="7" y="1"/>
                    </a:cubicBezTo>
                    <a:cubicBezTo>
                      <a:pt x="7" y="0"/>
                      <a:pt x="6" y="3"/>
                      <a:pt x="6" y="2"/>
                    </a:cubicBezTo>
                    <a:cubicBezTo>
                      <a:pt x="6" y="3"/>
                      <a:pt x="5" y="3"/>
                      <a:pt x="6" y="5"/>
                    </a:cubicBezTo>
                    <a:cubicBezTo>
                      <a:pt x="5" y="4"/>
                      <a:pt x="5" y="2"/>
                      <a:pt x="5" y="3"/>
                    </a:cubicBezTo>
                    <a:cubicBezTo>
                      <a:pt x="5" y="4"/>
                      <a:pt x="4" y="2"/>
                      <a:pt x="4" y="3"/>
                    </a:cubicBezTo>
                    <a:cubicBezTo>
                      <a:pt x="4" y="2"/>
                      <a:pt x="4" y="3"/>
                      <a:pt x="4" y="1"/>
                    </a:cubicBezTo>
                    <a:cubicBezTo>
                      <a:pt x="3" y="1"/>
                      <a:pt x="4" y="3"/>
                      <a:pt x="3" y="3"/>
                    </a:cubicBezTo>
                    <a:cubicBezTo>
                      <a:pt x="2" y="2"/>
                      <a:pt x="2" y="2"/>
                      <a:pt x="2" y="2"/>
                    </a:cubicBezTo>
                    <a:cubicBezTo>
                      <a:pt x="2" y="3"/>
                      <a:pt x="3" y="4"/>
                      <a:pt x="2" y="3"/>
                    </a:cubicBezTo>
                    <a:cubicBezTo>
                      <a:pt x="3" y="4"/>
                      <a:pt x="3" y="4"/>
                      <a:pt x="3" y="4"/>
                    </a:cubicBezTo>
                    <a:cubicBezTo>
                      <a:pt x="2" y="4"/>
                      <a:pt x="2" y="5"/>
                      <a:pt x="1" y="4"/>
                    </a:cubicBezTo>
                    <a:cubicBezTo>
                      <a:pt x="3" y="6"/>
                      <a:pt x="3" y="6"/>
                      <a:pt x="3" y="6"/>
                    </a:cubicBezTo>
                    <a:cubicBezTo>
                      <a:pt x="0" y="5"/>
                      <a:pt x="2" y="7"/>
                      <a:pt x="4" y="7"/>
                    </a:cubicBezTo>
                    <a:cubicBezTo>
                      <a:pt x="4" y="7"/>
                      <a:pt x="4" y="7"/>
                      <a:pt x="3" y="7"/>
                    </a:cubicBezTo>
                    <a:cubicBezTo>
                      <a:pt x="3" y="7"/>
                      <a:pt x="3" y="7"/>
                      <a:pt x="3" y="7"/>
                    </a:cubicBezTo>
                    <a:cubicBezTo>
                      <a:pt x="2" y="8"/>
                      <a:pt x="1" y="8"/>
                      <a:pt x="3" y="8"/>
                    </a:cubicBezTo>
                    <a:cubicBezTo>
                      <a:pt x="4" y="8"/>
                      <a:pt x="2" y="8"/>
                      <a:pt x="2" y="9"/>
                    </a:cubicBezTo>
                    <a:cubicBezTo>
                      <a:pt x="4" y="8"/>
                      <a:pt x="1" y="11"/>
                      <a:pt x="4" y="9"/>
                    </a:cubicBezTo>
                    <a:cubicBezTo>
                      <a:pt x="4" y="9"/>
                      <a:pt x="5" y="8"/>
                      <a:pt x="4" y="8"/>
                    </a:cubicBezTo>
                    <a:cubicBezTo>
                      <a:pt x="5" y="8"/>
                      <a:pt x="6" y="8"/>
                      <a:pt x="6" y="8"/>
                    </a:cubicBezTo>
                    <a:cubicBezTo>
                      <a:pt x="6" y="8"/>
                      <a:pt x="5" y="8"/>
                      <a:pt x="5" y="8"/>
                    </a:cubicBezTo>
                    <a:cubicBezTo>
                      <a:pt x="3" y="10"/>
                      <a:pt x="3" y="10"/>
                      <a:pt x="3" y="10"/>
                    </a:cubicBezTo>
                    <a:cubicBezTo>
                      <a:pt x="2" y="12"/>
                      <a:pt x="7" y="8"/>
                      <a:pt x="4" y="1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1" name="Freeform 136"/>
              <p:cNvSpPr/>
              <p:nvPr/>
            </p:nvSpPr>
            <p:spPr bwMode="auto">
              <a:xfrm>
                <a:off x="621" y="1735"/>
                <a:ext cx="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2" name="Freeform 137"/>
              <p:cNvSpPr/>
              <p:nvPr/>
            </p:nvSpPr>
            <p:spPr bwMode="auto">
              <a:xfrm>
                <a:off x="623" y="1735"/>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3" name="Freeform 138"/>
              <p:cNvSpPr/>
              <p:nvPr/>
            </p:nvSpPr>
            <p:spPr bwMode="auto">
              <a:xfrm>
                <a:off x="632" y="1746"/>
                <a:ext cx="2" cy="3"/>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1"/>
                      <a:pt x="1" y="0"/>
                    </a:cubicBezTo>
                    <a:cubicBezTo>
                      <a:pt x="1" y="0"/>
                      <a:pt x="1"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4" name="Freeform 139"/>
              <p:cNvSpPr/>
              <p:nvPr/>
            </p:nvSpPr>
            <p:spPr bwMode="auto">
              <a:xfrm>
                <a:off x="634" y="1743"/>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5" name="Freeform 140"/>
              <p:cNvSpPr/>
              <p:nvPr/>
            </p:nvSpPr>
            <p:spPr bwMode="auto">
              <a:xfrm>
                <a:off x="634" y="1733"/>
                <a:ext cx="22" cy="19"/>
              </a:xfrm>
              <a:custGeom>
                <a:avLst/>
                <a:gdLst>
                  <a:gd name="T0" fmla="*/ 6 w 8"/>
                  <a:gd name="T1" fmla="*/ 5 h 7"/>
                  <a:gd name="T2" fmla="*/ 7 w 8"/>
                  <a:gd name="T3" fmla="*/ 4 h 7"/>
                  <a:gd name="T4" fmla="*/ 7 w 8"/>
                  <a:gd name="T5" fmla="*/ 5 h 7"/>
                  <a:gd name="T6" fmla="*/ 8 w 8"/>
                  <a:gd name="T7" fmla="*/ 2 h 7"/>
                  <a:gd name="T8" fmla="*/ 5 w 8"/>
                  <a:gd name="T9" fmla="*/ 3 h 7"/>
                  <a:gd name="T10" fmla="*/ 5 w 8"/>
                  <a:gd name="T11" fmla="*/ 2 h 7"/>
                  <a:gd name="T12" fmla="*/ 3 w 8"/>
                  <a:gd name="T13" fmla="*/ 3 h 7"/>
                  <a:gd name="T14" fmla="*/ 4 w 8"/>
                  <a:gd name="T15" fmla="*/ 2 h 7"/>
                  <a:gd name="T16" fmla="*/ 3 w 8"/>
                  <a:gd name="T17" fmla="*/ 2 h 7"/>
                  <a:gd name="T18" fmla="*/ 3 w 8"/>
                  <a:gd name="T19" fmla="*/ 3 h 7"/>
                  <a:gd name="T20" fmla="*/ 3 w 8"/>
                  <a:gd name="T21" fmla="*/ 2 h 7"/>
                  <a:gd name="T22" fmla="*/ 3 w 8"/>
                  <a:gd name="T23" fmla="*/ 3 h 7"/>
                  <a:gd name="T24" fmla="*/ 3 w 8"/>
                  <a:gd name="T25" fmla="*/ 3 h 7"/>
                  <a:gd name="T26" fmla="*/ 3 w 8"/>
                  <a:gd name="T27" fmla="*/ 2 h 7"/>
                  <a:gd name="T28" fmla="*/ 2 w 8"/>
                  <a:gd name="T29" fmla="*/ 3 h 7"/>
                  <a:gd name="T30" fmla="*/ 3 w 8"/>
                  <a:gd name="T31" fmla="*/ 2 h 7"/>
                  <a:gd name="T32" fmla="*/ 1 w 8"/>
                  <a:gd name="T33" fmla="*/ 3 h 7"/>
                  <a:gd name="T34" fmla="*/ 0 w 8"/>
                  <a:gd name="T35" fmla="*/ 4 h 7"/>
                  <a:gd name="T36" fmla="*/ 2 w 8"/>
                  <a:gd name="T37" fmla="*/ 4 h 7"/>
                  <a:gd name="T38" fmla="*/ 2 w 8"/>
                  <a:gd name="T39" fmla="*/ 4 h 7"/>
                  <a:gd name="T40" fmla="*/ 2 w 8"/>
                  <a:gd name="T41" fmla="*/ 3 h 7"/>
                  <a:gd name="T42" fmla="*/ 1 w 8"/>
                  <a:gd name="T43" fmla="*/ 5 h 7"/>
                  <a:gd name="T44" fmla="*/ 1 w 8"/>
                  <a:gd name="T45" fmla="*/ 6 h 7"/>
                  <a:gd name="T46" fmla="*/ 1 w 8"/>
                  <a:gd name="T47" fmla="*/ 6 h 7"/>
                  <a:gd name="T48" fmla="*/ 2 w 8"/>
                  <a:gd name="T49" fmla="*/ 6 h 7"/>
                  <a:gd name="T50" fmla="*/ 2 w 8"/>
                  <a:gd name="T51" fmla="*/ 5 h 7"/>
                  <a:gd name="T52" fmla="*/ 3 w 8"/>
                  <a:gd name="T53" fmla="*/ 3 h 7"/>
                  <a:gd name="T54" fmla="*/ 3 w 8"/>
                  <a:gd name="T55" fmla="*/ 3 h 7"/>
                  <a:gd name="T56" fmla="*/ 2 w 8"/>
                  <a:gd name="T57" fmla="*/ 5 h 7"/>
                  <a:gd name="T58" fmla="*/ 3 w 8"/>
                  <a:gd name="T59" fmla="*/ 4 h 7"/>
                  <a:gd name="T60" fmla="*/ 2 w 8"/>
                  <a:gd name="T61" fmla="*/ 6 h 7"/>
                  <a:gd name="T62" fmla="*/ 3 w 8"/>
                  <a:gd name="T63" fmla="*/ 4 h 7"/>
                  <a:gd name="T64" fmla="*/ 4 w 8"/>
                  <a:gd name="T65" fmla="*/ 5 h 7"/>
                  <a:gd name="T66" fmla="*/ 4 w 8"/>
                  <a:gd name="T67" fmla="*/ 6 h 7"/>
                  <a:gd name="T68" fmla="*/ 4 w 8"/>
                  <a:gd name="T69" fmla="*/ 4 h 7"/>
                  <a:gd name="T70" fmla="*/ 5 w 8"/>
                  <a:gd name="T71" fmla="*/ 5 h 7"/>
                  <a:gd name="T72" fmla="*/ 5 w 8"/>
                  <a:gd name="T73" fmla="*/ 4 h 7"/>
                  <a:gd name="T74" fmla="*/ 6 w 8"/>
                  <a:gd name="T75" fmla="*/ 5 h 7"/>
                  <a:gd name="T76" fmla="*/ 6 w 8"/>
                  <a:gd name="T77" fmla="*/ 5 h 7"/>
                  <a:gd name="T78" fmla="*/ 7 w 8"/>
                  <a:gd name="T79" fmla="*/ 3 h 7"/>
                  <a:gd name="T80" fmla="*/ 6 w 8"/>
                  <a:gd name="T8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7">
                    <a:moveTo>
                      <a:pt x="6" y="5"/>
                    </a:moveTo>
                    <a:cubicBezTo>
                      <a:pt x="7" y="4"/>
                      <a:pt x="7" y="4"/>
                      <a:pt x="7" y="4"/>
                    </a:cubicBezTo>
                    <a:cubicBezTo>
                      <a:pt x="6" y="4"/>
                      <a:pt x="7" y="3"/>
                      <a:pt x="7" y="5"/>
                    </a:cubicBezTo>
                    <a:cubicBezTo>
                      <a:pt x="7" y="3"/>
                      <a:pt x="7" y="5"/>
                      <a:pt x="8" y="2"/>
                    </a:cubicBezTo>
                    <a:cubicBezTo>
                      <a:pt x="7" y="3"/>
                      <a:pt x="6" y="1"/>
                      <a:pt x="5" y="3"/>
                    </a:cubicBezTo>
                    <a:cubicBezTo>
                      <a:pt x="5" y="2"/>
                      <a:pt x="5" y="2"/>
                      <a:pt x="5" y="2"/>
                    </a:cubicBezTo>
                    <a:cubicBezTo>
                      <a:pt x="4" y="4"/>
                      <a:pt x="5" y="0"/>
                      <a:pt x="3" y="3"/>
                    </a:cubicBezTo>
                    <a:cubicBezTo>
                      <a:pt x="4" y="2"/>
                      <a:pt x="4" y="2"/>
                      <a:pt x="4" y="2"/>
                    </a:cubicBezTo>
                    <a:cubicBezTo>
                      <a:pt x="4" y="1"/>
                      <a:pt x="3" y="4"/>
                      <a:pt x="3" y="2"/>
                    </a:cubicBezTo>
                    <a:cubicBezTo>
                      <a:pt x="3" y="3"/>
                      <a:pt x="3" y="3"/>
                      <a:pt x="3" y="3"/>
                    </a:cubicBezTo>
                    <a:cubicBezTo>
                      <a:pt x="3" y="2"/>
                      <a:pt x="3" y="2"/>
                      <a:pt x="3" y="2"/>
                    </a:cubicBezTo>
                    <a:cubicBezTo>
                      <a:pt x="3" y="3"/>
                      <a:pt x="3" y="3"/>
                      <a:pt x="3" y="3"/>
                    </a:cubicBezTo>
                    <a:cubicBezTo>
                      <a:pt x="2" y="3"/>
                      <a:pt x="2" y="3"/>
                      <a:pt x="3" y="3"/>
                    </a:cubicBezTo>
                    <a:cubicBezTo>
                      <a:pt x="3" y="2"/>
                      <a:pt x="3" y="3"/>
                      <a:pt x="3" y="2"/>
                    </a:cubicBezTo>
                    <a:cubicBezTo>
                      <a:pt x="3" y="2"/>
                      <a:pt x="2" y="3"/>
                      <a:pt x="2" y="3"/>
                    </a:cubicBezTo>
                    <a:cubicBezTo>
                      <a:pt x="2" y="2"/>
                      <a:pt x="3" y="2"/>
                      <a:pt x="3" y="2"/>
                    </a:cubicBezTo>
                    <a:cubicBezTo>
                      <a:pt x="2" y="2"/>
                      <a:pt x="3" y="1"/>
                      <a:pt x="1" y="3"/>
                    </a:cubicBezTo>
                    <a:cubicBezTo>
                      <a:pt x="1" y="3"/>
                      <a:pt x="1" y="4"/>
                      <a:pt x="0" y="4"/>
                    </a:cubicBezTo>
                    <a:cubicBezTo>
                      <a:pt x="0" y="5"/>
                      <a:pt x="1" y="4"/>
                      <a:pt x="2" y="4"/>
                    </a:cubicBezTo>
                    <a:cubicBezTo>
                      <a:pt x="2" y="4"/>
                      <a:pt x="2" y="4"/>
                      <a:pt x="2" y="4"/>
                    </a:cubicBezTo>
                    <a:cubicBezTo>
                      <a:pt x="3" y="1"/>
                      <a:pt x="1" y="4"/>
                      <a:pt x="2" y="3"/>
                    </a:cubicBezTo>
                    <a:cubicBezTo>
                      <a:pt x="2" y="4"/>
                      <a:pt x="2" y="4"/>
                      <a:pt x="1" y="5"/>
                    </a:cubicBezTo>
                    <a:cubicBezTo>
                      <a:pt x="0" y="7"/>
                      <a:pt x="2" y="3"/>
                      <a:pt x="1" y="6"/>
                    </a:cubicBezTo>
                    <a:cubicBezTo>
                      <a:pt x="1" y="6"/>
                      <a:pt x="1" y="6"/>
                      <a:pt x="1" y="6"/>
                    </a:cubicBezTo>
                    <a:cubicBezTo>
                      <a:pt x="1" y="6"/>
                      <a:pt x="1" y="6"/>
                      <a:pt x="2" y="6"/>
                    </a:cubicBezTo>
                    <a:cubicBezTo>
                      <a:pt x="2" y="5"/>
                      <a:pt x="2" y="5"/>
                      <a:pt x="2" y="5"/>
                    </a:cubicBezTo>
                    <a:cubicBezTo>
                      <a:pt x="2" y="5"/>
                      <a:pt x="3" y="4"/>
                      <a:pt x="3" y="3"/>
                    </a:cubicBezTo>
                    <a:cubicBezTo>
                      <a:pt x="3" y="4"/>
                      <a:pt x="3" y="3"/>
                      <a:pt x="3" y="3"/>
                    </a:cubicBezTo>
                    <a:cubicBezTo>
                      <a:pt x="3" y="4"/>
                      <a:pt x="3" y="4"/>
                      <a:pt x="2" y="5"/>
                    </a:cubicBezTo>
                    <a:cubicBezTo>
                      <a:pt x="3" y="4"/>
                      <a:pt x="3" y="4"/>
                      <a:pt x="3" y="4"/>
                    </a:cubicBezTo>
                    <a:cubicBezTo>
                      <a:pt x="3" y="4"/>
                      <a:pt x="2" y="5"/>
                      <a:pt x="2" y="6"/>
                    </a:cubicBezTo>
                    <a:cubicBezTo>
                      <a:pt x="3" y="5"/>
                      <a:pt x="2" y="5"/>
                      <a:pt x="3" y="4"/>
                    </a:cubicBezTo>
                    <a:cubicBezTo>
                      <a:pt x="3" y="6"/>
                      <a:pt x="3" y="6"/>
                      <a:pt x="4" y="5"/>
                    </a:cubicBezTo>
                    <a:cubicBezTo>
                      <a:pt x="4" y="5"/>
                      <a:pt x="4" y="6"/>
                      <a:pt x="4" y="6"/>
                    </a:cubicBezTo>
                    <a:cubicBezTo>
                      <a:pt x="4" y="6"/>
                      <a:pt x="4" y="5"/>
                      <a:pt x="4" y="4"/>
                    </a:cubicBezTo>
                    <a:cubicBezTo>
                      <a:pt x="5" y="4"/>
                      <a:pt x="5" y="4"/>
                      <a:pt x="5" y="5"/>
                    </a:cubicBezTo>
                    <a:cubicBezTo>
                      <a:pt x="5" y="4"/>
                      <a:pt x="5" y="4"/>
                      <a:pt x="5" y="4"/>
                    </a:cubicBezTo>
                    <a:cubicBezTo>
                      <a:pt x="6" y="3"/>
                      <a:pt x="5" y="6"/>
                      <a:pt x="6" y="5"/>
                    </a:cubicBezTo>
                    <a:cubicBezTo>
                      <a:pt x="6" y="5"/>
                      <a:pt x="6" y="5"/>
                      <a:pt x="6" y="5"/>
                    </a:cubicBezTo>
                    <a:cubicBezTo>
                      <a:pt x="6" y="5"/>
                      <a:pt x="7" y="2"/>
                      <a:pt x="7" y="3"/>
                    </a:cubicBezTo>
                    <a:cubicBezTo>
                      <a:pt x="6" y="4"/>
                      <a:pt x="6" y="4"/>
                      <a:pt x="6" y="5"/>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6" name="Freeform 141"/>
              <p:cNvSpPr/>
              <p:nvPr/>
            </p:nvSpPr>
            <p:spPr bwMode="auto">
              <a:xfrm>
                <a:off x="653" y="1738"/>
                <a:ext cx="3" cy="8"/>
              </a:xfrm>
              <a:custGeom>
                <a:avLst/>
                <a:gdLst>
                  <a:gd name="T0" fmla="*/ 1 w 1"/>
                  <a:gd name="T1" fmla="*/ 1 h 3"/>
                  <a:gd name="T2" fmla="*/ 0 w 1"/>
                  <a:gd name="T3" fmla="*/ 2 h 3"/>
                  <a:gd name="T4" fmla="*/ 1 w 1"/>
                  <a:gd name="T5" fmla="*/ 0 h 3"/>
                  <a:gd name="T6" fmla="*/ 1 w 1"/>
                  <a:gd name="T7" fmla="*/ 1 h 3"/>
                  <a:gd name="T8" fmla="*/ 1 w 1"/>
                  <a:gd name="T9" fmla="*/ 1 h 3"/>
                </a:gdLst>
                <a:ahLst/>
                <a:cxnLst>
                  <a:cxn ang="0">
                    <a:pos x="T0" y="T1"/>
                  </a:cxn>
                  <a:cxn ang="0">
                    <a:pos x="T2" y="T3"/>
                  </a:cxn>
                  <a:cxn ang="0">
                    <a:pos x="T4" y="T5"/>
                  </a:cxn>
                  <a:cxn ang="0">
                    <a:pos x="T6" y="T7"/>
                  </a:cxn>
                  <a:cxn ang="0">
                    <a:pos x="T8" y="T9"/>
                  </a:cxn>
                </a:cxnLst>
                <a:rect l="0" t="0" r="r" b="b"/>
                <a:pathLst>
                  <a:path w="1" h="3">
                    <a:moveTo>
                      <a:pt x="1" y="1"/>
                    </a:moveTo>
                    <a:cubicBezTo>
                      <a:pt x="0" y="2"/>
                      <a:pt x="0" y="2"/>
                      <a:pt x="0" y="2"/>
                    </a:cubicBezTo>
                    <a:cubicBezTo>
                      <a:pt x="0" y="3"/>
                      <a:pt x="1" y="1"/>
                      <a:pt x="1" y="0"/>
                    </a:cubicBezTo>
                    <a:cubicBezTo>
                      <a:pt x="1" y="0"/>
                      <a:pt x="1" y="0"/>
                      <a:pt x="1" y="1"/>
                    </a:cubicBezTo>
                    <a:cubicBezTo>
                      <a:pt x="1" y="1"/>
                      <a:pt x="0" y="1"/>
                      <a:pt x="1"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7" name="Freeform 142"/>
              <p:cNvSpPr/>
              <p:nvPr/>
            </p:nvSpPr>
            <p:spPr bwMode="auto">
              <a:xfrm>
                <a:off x="656" y="1733"/>
                <a:ext cx="3" cy="16"/>
              </a:xfrm>
              <a:custGeom>
                <a:avLst/>
                <a:gdLst>
                  <a:gd name="T0" fmla="*/ 1 w 1"/>
                  <a:gd name="T1" fmla="*/ 3 h 6"/>
                  <a:gd name="T2" fmla="*/ 1 w 1"/>
                  <a:gd name="T3" fmla="*/ 2 h 6"/>
                  <a:gd name="T4" fmla="*/ 1 w 1"/>
                  <a:gd name="T5" fmla="*/ 1 h 6"/>
                  <a:gd name="T6" fmla="*/ 0 w 1"/>
                  <a:gd name="T7" fmla="*/ 4 h 6"/>
                  <a:gd name="T8" fmla="*/ 0 w 1"/>
                  <a:gd name="T9" fmla="*/ 2 h 6"/>
                  <a:gd name="T10" fmla="*/ 0 w 1"/>
                  <a:gd name="T11" fmla="*/ 4 h 6"/>
                  <a:gd name="T12" fmla="*/ 0 w 1"/>
                  <a:gd name="T13" fmla="*/ 3 h 6"/>
                  <a:gd name="T14" fmla="*/ 0 w 1"/>
                  <a:gd name="T15" fmla="*/ 4 h 6"/>
                  <a:gd name="T16" fmla="*/ 0 w 1"/>
                  <a:gd name="T17" fmla="*/ 4 h 6"/>
                  <a:gd name="T18" fmla="*/ 0 w 1"/>
                  <a:gd name="T19" fmla="*/ 5 h 6"/>
                  <a:gd name="T20" fmla="*/ 0 w 1"/>
                  <a:gd name="T21" fmla="*/ 3 h 6"/>
                  <a:gd name="T22" fmla="*/ 0 w 1"/>
                  <a:gd name="T23" fmla="*/ 5 h 6"/>
                  <a:gd name="T24" fmla="*/ 1 w 1"/>
                  <a:gd name="T25" fmla="*/ 5 h 6"/>
                  <a:gd name="T26" fmla="*/ 1 w 1"/>
                  <a:gd name="T27" fmla="*/ 5 h 6"/>
                  <a:gd name="T28" fmla="*/ 1 w 1"/>
                  <a:gd name="T29" fmla="*/ 3 h 6"/>
                  <a:gd name="T30" fmla="*/ 1 w 1"/>
                  <a:gd name="T31" fmla="*/ 5 h 6"/>
                  <a:gd name="T32" fmla="*/ 1 w 1"/>
                  <a:gd name="T33" fmla="*/ 4 h 6"/>
                  <a:gd name="T34" fmla="*/ 0 w 1"/>
                  <a:gd name="T35" fmla="*/ 2 h 6"/>
                  <a:gd name="T36" fmla="*/ 1 w 1"/>
                  <a:gd name="T37" fmla="*/ 4 h 6"/>
                  <a:gd name="T38" fmla="*/ 1 w 1"/>
                  <a:gd name="T39" fmla="*/ 4 h 6"/>
                  <a:gd name="T40" fmla="*/ 0 w 1"/>
                  <a:gd name="T41" fmla="*/ 1 h 6"/>
                  <a:gd name="T42" fmla="*/ 1 w 1"/>
                  <a:gd name="T4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 h="6">
                    <a:moveTo>
                      <a:pt x="1" y="3"/>
                    </a:moveTo>
                    <a:cubicBezTo>
                      <a:pt x="1" y="2"/>
                      <a:pt x="1" y="2"/>
                      <a:pt x="1" y="2"/>
                    </a:cubicBezTo>
                    <a:cubicBezTo>
                      <a:pt x="1" y="2"/>
                      <a:pt x="0" y="3"/>
                      <a:pt x="1" y="1"/>
                    </a:cubicBezTo>
                    <a:cubicBezTo>
                      <a:pt x="0" y="1"/>
                      <a:pt x="0" y="3"/>
                      <a:pt x="0" y="4"/>
                    </a:cubicBezTo>
                    <a:cubicBezTo>
                      <a:pt x="0" y="2"/>
                      <a:pt x="0" y="2"/>
                      <a:pt x="0" y="2"/>
                    </a:cubicBezTo>
                    <a:cubicBezTo>
                      <a:pt x="0" y="3"/>
                      <a:pt x="0" y="1"/>
                      <a:pt x="0" y="4"/>
                    </a:cubicBezTo>
                    <a:cubicBezTo>
                      <a:pt x="0" y="4"/>
                      <a:pt x="0" y="3"/>
                      <a:pt x="0" y="3"/>
                    </a:cubicBezTo>
                    <a:cubicBezTo>
                      <a:pt x="0" y="4"/>
                      <a:pt x="0" y="4"/>
                      <a:pt x="0" y="4"/>
                    </a:cubicBezTo>
                    <a:cubicBezTo>
                      <a:pt x="0" y="4"/>
                      <a:pt x="0" y="4"/>
                      <a:pt x="0" y="4"/>
                    </a:cubicBezTo>
                    <a:cubicBezTo>
                      <a:pt x="0" y="5"/>
                      <a:pt x="0" y="5"/>
                      <a:pt x="0" y="5"/>
                    </a:cubicBezTo>
                    <a:cubicBezTo>
                      <a:pt x="0" y="6"/>
                      <a:pt x="0" y="2"/>
                      <a:pt x="0" y="3"/>
                    </a:cubicBezTo>
                    <a:cubicBezTo>
                      <a:pt x="0" y="5"/>
                      <a:pt x="0" y="5"/>
                      <a:pt x="0" y="5"/>
                    </a:cubicBezTo>
                    <a:cubicBezTo>
                      <a:pt x="0" y="5"/>
                      <a:pt x="1" y="4"/>
                      <a:pt x="1" y="5"/>
                    </a:cubicBezTo>
                    <a:cubicBezTo>
                      <a:pt x="1" y="5"/>
                      <a:pt x="1" y="4"/>
                      <a:pt x="1" y="5"/>
                    </a:cubicBezTo>
                    <a:cubicBezTo>
                      <a:pt x="1" y="5"/>
                      <a:pt x="1" y="4"/>
                      <a:pt x="1" y="3"/>
                    </a:cubicBezTo>
                    <a:cubicBezTo>
                      <a:pt x="1" y="2"/>
                      <a:pt x="1" y="4"/>
                      <a:pt x="1" y="5"/>
                    </a:cubicBezTo>
                    <a:cubicBezTo>
                      <a:pt x="1" y="4"/>
                      <a:pt x="1" y="3"/>
                      <a:pt x="1" y="4"/>
                    </a:cubicBezTo>
                    <a:cubicBezTo>
                      <a:pt x="1" y="3"/>
                      <a:pt x="1" y="2"/>
                      <a:pt x="0" y="2"/>
                    </a:cubicBezTo>
                    <a:cubicBezTo>
                      <a:pt x="1" y="3"/>
                      <a:pt x="1" y="3"/>
                      <a:pt x="1" y="4"/>
                    </a:cubicBezTo>
                    <a:cubicBezTo>
                      <a:pt x="1" y="4"/>
                      <a:pt x="1" y="4"/>
                      <a:pt x="1" y="4"/>
                    </a:cubicBezTo>
                    <a:cubicBezTo>
                      <a:pt x="1" y="3"/>
                      <a:pt x="0" y="2"/>
                      <a:pt x="0" y="1"/>
                    </a:cubicBezTo>
                    <a:cubicBezTo>
                      <a:pt x="0" y="0"/>
                      <a:pt x="1" y="3"/>
                      <a:pt x="1" y="3"/>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8" name="Rectangle 143"/>
              <p:cNvSpPr>
                <a:spLocks noChangeArrowheads="1"/>
              </p:cNvSpPr>
              <p:nvPr/>
            </p:nvSpPr>
            <p:spPr bwMode="auto">
              <a:xfrm>
                <a:off x="659" y="1735"/>
                <a:ext cx="1" cy="3"/>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49" name="Freeform 144"/>
              <p:cNvSpPr/>
              <p:nvPr/>
            </p:nvSpPr>
            <p:spPr bwMode="auto">
              <a:xfrm>
                <a:off x="735" y="1607"/>
                <a:ext cx="3" cy="3"/>
              </a:xfrm>
              <a:custGeom>
                <a:avLst/>
                <a:gdLst>
                  <a:gd name="T0" fmla="*/ 0 w 3"/>
                  <a:gd name="T1" fmla="*/ 0 h 3"/>
                  <a:gd name="T2" fmla="*/ 0 w 3"/>
                  <a:gd name="T3" fmla="*/ 3 h 3"/>
                  <a:gd name="T4" fmla="*/ 3 w 3"/>
                  <a:gd name="T5" fmla="*/ 0 h 3"/>
                  <a:gd name="T6" fmla="*/ 0 w 3"/>
                  <a:gd name="T7" fmla="*/ 0 h 3"/>
                </a:gdLst>
                <a:ahLst/>
                <a:cxnLst>
                  <a:cxn ang="0">
                    <a:pos x="T0" y="T1"/>
                  </a:cxn>
                  <a:cxn ang="0">
                    <a:pos x="T2" y="T3"/>
                  </a:cxn>
                  <a:cxn ang="0">
                    <a:pos x="T4" y="T5"/>
                  </a:cxn>
                  <a:cxn ang="0">
                    <a:pos x="T6" y="T7"/>
                  </a:cxn>
                </a:cxnLst>
                <a:rect l="0" t="0" r="r" b="b"/>
                <a:pathLst>
                  <a:path w="3" h="3">
                    <a:moveTo>
                      <a:pt x="0" y="0"/>
                    </a:moveTo>
                    <a:lnTo>
                      <a:pt x="0" y="3"/>
                    </a:lnTo>
                    <a:lnTo>
                      <a:pt x="3"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0" name="Freeform 145"/>
              <p:cNvSpPr/>
              <p:nvPr/>
            </p:nvSpPr>
            <p:spPr bwMode="auto">
              <a:xfrm>
                <a:off x="730" y="1610"/>
                <a:ext cx="10" cy="11"/>
              </a:xfrm>
              <a:custGeom>
                <a:avLst/>
                <a:gdLst>
                  <a:gd name="T0" fmla="*/ 0 w 4"/>
                  <a:gd name="T1" fmla="*/ 4 h 4"/>
                  <a:gd name="T2" fmla="*/ 1 w 4"/>
                  <a:gd name="T3" fmla="*/ 4 h 4"/>
                  <a:gd name="T4" fmla="*/ 4 w 4"/>
                  <a:gd name="T5" fmla="*/ 0 h 4"/>
                  <a:gd name="T6" fmla="*/ 1 w 4"/>
                  <a:gd name="T7" fmla="*/ 1 h 4"/>
                  <a:gd name="T8" fmla="*/ 2 w 4"/>
                  <a:gd name="T9" fmla="*/ 1 h 4"/>
                  <a:gd name="T10" fmla="*/ 0 w 4"/>
                  <a:gd name="T11" fmla="*/ 2 h 4"/>
                  <a:gd name="T12" fmla="*/ 1 w 4"/>
                  <a:gd name="T13" fmla="*/ 3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4"/>
                    </a:moveTo>
                    <a:cubicBezTo>
                      <a:pt x="1" y="4"/>
                      <a:pt x="1" y="4"/>
                      <a:pt x="1" y="4"/>
                    </a:cubicBezTo>
                    <a:cubicBezTo>
                      <a:pt x="3" y="1"/>
                      <a:pt x="3" y="2"/>
                      <a:pt x="4" y="0"/>
                    </a:cubicBezTo>
                    <a:cubicBezTo>
                      <a:pt x="3" y="0"/>
                      <a:pt x="2" y="0"/>
                      <a:pt x="1" y="1"/>
                    </a:cubicBezTo>
                    <a:cubicBezTo>
                      <a:pt x="1" y="1"/>
                      <a:pt x="2" y="1"/>
                      <a:pt x="2" y="1"/>
                    </a:cubicBezTo>
                    <a:cubicBezTo>
                      <a:pt x="2" y="2"/>
                      <a:pt x="1" y="1"/>
                      <a:pt x="0" y="2"/>
                    </a:cubicBezTo>
                    <a:cubicBezTo>
                      <a:pt x="0" y="3"/>
                      <a:pt x="1" y="2"/>
                      <a:pt x="1" y="3"/>
                    </a:cubicBezTo>
                    <a:lnTo>
                      <a:pt x="0" y="4"/>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1" name="Freeform 146"/>
              <p:cNvSpPr/>
              <p:nvPr/>
            </p:nvSpPr>
            <p:spPr bwMode="auto">
              <a:xfrm>
                <a:off x="735" y="1616"/>
                <a:ext cx="3"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2" name="Freeform 147"/>
              <p:cNvSpPr/>
              <p:nvPr/>
            </p:nvSpPr>
            <p:spPr bwMode="auto">
              <a:xfrm>
                <a:off x="738" y="1616"/>
                <a:ext cx="5"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1"/>
                      <a:pt x="0" y="1"/>
                    </a:cubicBezTo>
                    <a:cubicBezTo>
                      <a:pt x="2" y="0"/>
                      <a:pt x="2" y="0"/>
                      <a:pt x="2" y="0"/>
                    </a:cubicBezTo>
                    <a:lnTo>
                      <a:pt x="1"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3" name="Freeform 148"/>
              <p:cNvSpPr/>
              <p:nvPr/>
            </p:nvSpPr>
            <p:spPr bwMode="auto">
              <a:xfrm>
                <a:off x="743" y="161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4" name="Freeform 149"/>
              <p:cNvSpPr/>
              <p:nvPr/>
            </p:nvSpPr>
            <p:spPr bwMode="auto">
              <a:xfrm>
                <a:off x="738" y="1618"/>
                <a:ext cx="8" cy="6"/>
              </a:xfrm>
              <a:custGeom>
                <a:avLst/>
                <a:gdLst>
                  <a:gd name="T0" fmla="*/ 3 w 3"/>
                  <a:gd name="T1" fmla="*/ 1 h 2"/>
                  <a:gd name="T2" fmla="*/ 2 w 3"/>
                  <a:gd name="T3" fmla="*/ 0 h 2"/>
                  <a:gd name="T4" fmla="*/ 2 w 3"/>
                  <a:gd name="T5" fmla="*/ 0 h 2"/>
                  <a:gd name="T6" fmla="*/ 0 w 3"/>
                  <a:gd name="T7" fmla="*/ 1 h 2"/>
                  <a:gd name="T8" fmla="*/ 0 w 3"/>
                  <a:gd name="T9" fmla="*/ 1 h 2"/>
                  <a:gd name="T10" fmla="*/ 0 w 3"/>
                  <a:gd name="T11" fmla="*/ 2 h 2"/>
                  <a:gd name="T12" fmla="*/ 3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1"/>
                    </a:moveTo>
                    <a:cubicBezTo>
                      <a:pt x="3" y="0"/>
                      <a:pt x="2" y="0"/>
                      <a:pt x="2" y="0"/>
                    </a:cubicBezTo>
                    <a:cubicBezTo>
                      <a:pt x="2" y="0"/>
                      <a:pt x="2" y="0"/>
                      <a:pt x="2" y="0"/>
                    </a:cubicBezTo>
                    <a:cubicBezTo>
                      <a:pt x="2" y="1"/>
                      <a:pt x="0" y="2"/>
                      <a:pt x="0" y="1"/>
                    </a:cubicBezTo>
                    <a:cubicBezTo>
                      <a:pt x="0" y="1"/>
                      <a:pt x="1" y="0"/>
                      <a:pt x="0" y="1"/>
                    </a:cubicBezTo>
                    <a:cubicBezTo>
                      <a:pt x="0" y="2"/>
                      <a:pt x="0" y="2"/>
                      <a:pt x="0" y="2"/>
                    </a:cubicBezTo>
                    <a:cubicBezTo>
                      <a:pt x="0" y="2"/>
                      <a:pt x="2" y="1"/>
                      <a:pt x="3"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5" name="Freeform 150"/>
              <p:cNvSpPr/>
              <p:nvPr/>
            </p:nvSpPr>
            <p:spPr bwMode="auto">
              <a:xfrm>
                <a:off x="740" y="1618"/>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6" name="Freeform 151"/>
              <p:cNvSpPr/>
              <p:nvPr/>
            </p:nvSpPr>
            <p:spPr bwMode="auto">
              <a:xfrm>
                <a:off x="738" y="1618"/>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7" name="Freeform 152"/>
              <p:cNvSpPr/>
              <p:nvPr/>
            </p:nvSpPr>
            <p:spPr bwMode="auto">
              <a:xfrm>
                <a:off x="740" y="1621"/>
                <a:ext cx="9" cy="8"/>
              </a:xfrm>
              <a:custGeom>
                <a:avLst/>
                <a:gdLst>
                  <a:gd name="T0" fmla="*/ 3 w 3"/>
                  <a:gd name="T1" fmla="*/ 1 h 3"/>
                  <a:gd name="T2" fmla="*/ 1 w 3"/>
                  <a:gd name="T3" fmla="*/ 1 h 3"/>
                  <a:gd name="T4" fmla="*/ 0 w 3"/>
                  <a:gd name="T5" fmla="*/ 3 h 3"/>
                  <a:gd name="T6" fmla="*/ 0 w 3"/>
                  <a:gd name="T7" fmla="*/ 3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1" y="2"/>
                      <a:pt x="2" y="0"/>
                      <a:pt x="1" y="1"/>
                    </a:cubicBezTo>
                    <a:cubicBezTo>
                      <a:pt x="1" y="1"/>
                      <a:pt x="0" y="2"/>
                      <a:pt x="0" y="3"/>
                    </a:cubicBezTo>
                    <a:cubicBezTo>
                      <a:pt x="0" y="3"/>
                      <a:pt x="0" y="3"/>
                      <a:pt x="0" y="3"/>
                    </a:cubicBezTo>
                    <a:cubicBezTo>
                      <a:pt x="1" y="3"/>
                      <a:pt x="2" y="1"/>
                      <a:pt x="3"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8" name="Freeform 153"/>
              <p:cNvSpPr/>
              <p:nvPr/>
            </p:nvSpPr>
            <p:spPr bwMode="auto">
              <a:xfrm>
                <a:off x="738" y="1635"/>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9" name="Freeform 154"/>
              <p:cNvSpPr/>
              <p:nvPr/>
            </p:nvSpPr>
            <p:spPr bwMode="auto">
              <a:xfrm>
                <a:off x="735" y="1605"/>
                <a:ext cx="44" cy="35"/>
              </a:xfrm>
              <a:custGeom>
                <a:avLst/>
                <a:gdLst>
                  <a:gd name="T0" fmla="*/ 7 w 16"/>
                  <a:gd name="T1" fmla="*/ 8 h 13"/>
                  <a:gd name="T2" fmla="*/ 7 w 16"/>
                  <a:gd name="T3" fmla="*/ 8 h 13"/>
                  <a:gd name="T4" fmla="*/ 8 w 16"/>
                  <a:gd name="T5" fmla="*/ 8 h 13"/>
                  <a:gd name="T6" fmla="*/ 8 w 16"/>
                  <a:gd name="T7" fmla="*/ 8 h 13"/>
                  <a:gd name="T8" fmla="*/ 4 w 16"/>
                  <a:gd name="T9" fmla="*/ 11 h 13"/>
                  <a:gd name="T10" fmla="*/ 3 w 16"/>
                  <a:gd name="T11" fmla="*/ 11 h 13"/>
                  <a:gd name="T12" fmla="*/ 5 w 16"/>
                  <a:gd name="T13" fmla="*/ 10 h 13"/>
                  <a:gd name="T14" fmla="*/ 3 w 16"/>
                  <a:gd name="T15" fmla="*/ 10 h 13"/>
                  <a:gd name="T16" fmla="*/ 5 w 16"/>
                  <a:gd name="T17" fmla="*/ 9 h 13"/>
                  <a:gd name="T18" fmla="*/ 3 w 16"/>
                  <a:gd name="T19" fmla="*/ 9 h 13"/>
                  <a:gd name="T20" fmla="*/ 4 w 16"/>
                  <a:gd name="T21" fmla="*/ 8 h 13"/>
                  <a:gd name="T22" fmla="*/ 2 w 16"/>
                  <a:gd name="T23" fmla="*/ 10 h 13"/>
                  <a:gd name="T24" fmla="*/ 3 w 16"/>
                  <a:gd name="T25" fmla="*/ 10 h 13"/>
                  <a:gd name="T26" fmla="*/ 2 w 16"/>
                  <a:gd name="T27" fmla="*/ 11 h 13"/>
                  <a:gd name="T28" fmla="*/ 1 w 16"/>
                  <a:gd name="T29" fmla="*/ 12 h 13"/>
                  <a:gd name="T30" fmla="*/ 1 w 16"/>
                  <a:gd name="T31" fmla="*/ 12 h 13"/>
                  <a:gd name="T32" fmla="*/ 2 w 16"/>
                  <a:gd name="T33" fmla="*/ 12 h 13"/>
                  <a:gd name="T34" fmla="*/ 2 w 16"/>
                  <a:gd name="T35" fmla="*/ 12 h 13"/>
                  <a:gd name="T36" fmla="*/ 2 w 16"/>
                  <a:gd name="T37" fmla="*/ 12 h 13"/>
                  <a:gd name="T38" fmla="*/ 2 w 16"/>
                  <a:gd name="T39" fmla="*/ 12 h 13"/>
                  <a:gd name="T40" fmla="*/ 9 w 16"/>
                  <a:gd name="T41" fmla="*/ 5 h 13"/>
                  <a:gd name="T42" fmla="*/ 9 w 16"/>
                  <a:gd name="T43" fmla="*/ 5 h 13"/>
                  <a:gd name="T44" fmla="*/ 9 w 16"/>
                  <a:gd name="T45" fmla="*/ 5 h 13"/>
                  <a:gd name="T46" fmla="*/ 9 w 16"/>
                  <a:gd name="T47" fmla="*/ 5 h 13"/>
                  <a:gd name="T48" fmla="*/ 9 w 16"/>
                  <a:gd name="T49" fmla="*/ 5 h 13"/>
                  <a:gd name="T50" fmla="*/ 9 w 16"/>
                  <a:gd name="T51" fmla="*/ 6 h 13"/>
                  <a:gd name="T52" fmla="*/ 9 w 16"/>
                  <a:gd name="T53" fmla="*/ 6 h 13"/>
                  <a:gd name="T54" fmla="*/ 7 w 16"/>
                  <a:gd name="T55"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7" y="8"/>
                    </a:moveTo>
                    <a:cubicBezTo>
                      <a:pt x="7" y="8"/>
                      <a:pt x="7" y="8"/>
                      <a:pt x="7" y="8"/>
                    </a:cubicBezTo>
                    <a:cubicBezTo>
                      <a:pt x="8" y="8"/>
                      <a:pt x="8" y="8"/>
                      <a:pt x="8" y="8"/>
                    </a:cubicBezTo>
                    <a:cubicBezTo>
                      <a:pt x="8" y="8"/>
                      <a:pt x="8" y="8"/>
                      <a:pt x="8" y="8"/>
                    </a:cubicBezTo>
                    <a:cubicBezTo>
                      <a:pt x="1" y="13"/>
                      <a:pt x="6" y="9"/>
                      <a:pt x="4" y="11"/>
                    </a:cubicBezTo>
                    <a:cubicBezTo>
                      <a:pt x="3" y="11"/>
                      <a:pt x="3" y="11"/>
                      <a:pt x="3" y="11"/>
                    </a:cubicBezTo>
                    <a:cubicBezTo>
                      <a:pt x="4" y="10"/>
                      <a:pt x="4" y="10"/>
                      <a:pt x="5" y="10"/>
                    </a:cubicBezTo>
                    <a:cubicBezTo>
                      <a:pt x="5" y="10"/>
                      <a:pt x="3" y="10"/>
                      <a:pt x="3" y="10"/>
                    </a:cubicBezTo>
                    <a:cubicBezTo>
                      <a:pt x="5" y="9"/>
                      <a:pt x="4" y="10"/>
                      <a:pt x="5" y="9"/>
                    </a:cubicBezTo>
                    <a:cubicBezTo>
                      <a:pt x="5" y="9"/>
                      <a:pt x="5" y="9"/>
                      <a:pt x="3" y="9"/>
                    </a:cubicBezTo>
                    <a:cubicBezTo>
                      <a:pt x="4" y="8"/>
                      <a:pt x="4" y="8"/>
                      <a:pt x="4" y="8"/>
                    </a:cubicBezTo>
                    <a:cubicBezTo>
                      <a:pt x="2" y="10"/>
                      <a:pt x="2" y="10"/>
                      <a:pt x="2" y="10"/>
                    </a:cubicBezTo>
                    <a:cubicBezTo>
                      <a:pt x="2" y="10"/>
                      <a:pt x="4" y="9"/>
                      <a:pt x="3" y="10"/>
                    </a:cubicBezTo>
                    <a:cubicBezTo>
                      <a:pt x="2" y="11"/>
                      <a:pt x="2" y="11"/>
                      <a:pt x="2" y="11"/>
                    </a:cubicBezTo>
                    <a:cubicBezTo>
                      <a:pt x="2" y="11"/>
                      <a:pt x="0" y="12"/>
                      <a:pt x="1" y="12"/>
                    </a:cubicBezTo>
                    <a:cubicBezTo>
                      <a:pt x="1" y="12"/>
                      <a:pt x="1" y="12"/>
                      <a:pt x="1" y="12"/>
                    </a:cubicBezTo>
                    <a:cubicBezTo>
                      <a:pt x="2" y="12"/>
                      <a:pt x="2" y="12"/>
                      <a:pt x="2" y="12"/>
                    </a:cubicBezTo>
                    <a:cubicBezTo>
                      <a:pt x="2" y="12"/>
                      <a:pt x="2" y="12"/>
                      <a:pt x="2" y="12"/>
                    </a:cubicBezTo>
                    <a:cubicBezTo>
                      <a:pt x="2" y="12"/>
                      <a:pt x="2" y="12"/>
                      <a:pt x="2" y="12"/>
                    </a:cubicBezTo>
                    <a:cubicBezTo>
                      <a:pt x="2" y="12"/>
                      <a:pt x="2" y="12"/>
                      <a:pt x="2" y="12"/>
                    </a:cubicBezTo>
                    <a:cubicBezTo>
                      <a:pt x="0" y="13"/>
                      <a:pt x="16" y="0"/>
                      <a:pt x="9" y="5"/>
                    </a:cubicBezTo>
                    <a:cubicBezTo>
                      <a:pt x="9" y="5"/>
                      <a:pt x="9" y="5"/>
                      <a:pt x="9" y="5"/>
                    </a:cubicBezTo>
                    <a:cubicBezTo>
                      <a:pt x="9" y="5"/>
                      <a:pt x="9" y="5"/>
                      <a:pt x="9" y="5"/>
                    </a:cubicBezTo>
                    <a:cubicBezTo>
                      <a:pt x="9" y="5"/>
                      <a:pt x="9" y="5"/>
                      <a:pt x="9" y="5"/>
                    </a:cubicBezTo>
                    <a:cubicBezTo>
                      <a:pt x="9" y="5"/>
                      <a:pt x="9" y="5"/>
                      <a:pt x="9" y="5"/>
                    </a:cubicBezTo>
                    <a:cubicBezTo>
                      <a:pt x="9" y="6"/>
                      <a:pt x="9" y="6"/>
                      <a:pt x="9" y="6"/>
                    </a:cubicBezTo>
                    <a:cubicBezTo>
                      <a:pt x="9" y="6"/>
                      <a:pt x="9" y="6"/>
                      <a:pt x="9" y="6"/>
                    </a:cubicBezTo>
                    <a:cubicBezTo>
                      <a:pt x="8" y="7"/>
                      <a:pt x="7" y="8"/>
                      <a:pt x="7" y="8"/>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0" name="Freeform 155"/>
              <p:cNvSpPr/>
              <p:nvPr/>
            </p:nvSpPr>
            <p:spPr bwMode="auto">
              <a:xfrm>
                <a:off x="757" y="1618"/>
                <a:ext cx="2" cy="3"/>
              </a:xfrm>
              <a:custGeom>
                <a:avLst/>
                <a:gdLst>
                  <a:gd name="T0" fmla="*/ 0 w 2"/>
                  <a:gd name="T1" fmla="*/ 3 h 3"/>
                  <a:gd name="T2" fmla="*/ 2 w 2"/>
                  <a:gd name="T3" fmla="*/ 0 h 3"/>
                  <a:gd name="T4" fmla="*/ 0 w 2"/>
                  <a:gd name="T5" fmla="*/ 3 h 3"/>
                  <a:gd name="T6" fmla="*/ 0 w 2"/>
                  <a:gd name="T7" fmla="*/ 3 h 3"/>
                </a:gdLst>
                <a:ahLst/>
                <a:cxnLst>
                  <a:cxn ang="0">
                    <a:pos x="T0" y="T1"/>
                  </a:cxn>
                  <a:cxn ang="0">
                    <a:pos x="T2" y="T3"/>
                  </a:cxn>
                  <a:cxn ang="0">
                    <a:pos x="T4" y="T5"/>
                  </a:cxn>
                  <a:cxn ang="0">
                    <a:pos x="T6" y="T7"/>
                  </a:cxn>
                </a:cxnLst>
                <a:rect l="0" t="0" r="r" b="b"/>
                <a:pathLst>
                  <a:path w="2" h="3">
                    <a:moveTo>
                      <a:pt x="0" y="3"/>
                    </a:moveTo>
                    <a:lnTo>
                      <a:pt x="2" y="0"/>
                    </a:lnTo>
                    <a:lnTo>
                      <a:pt x="0" y="3"/>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1" name="Freeform 156"/>
              <p:cNvSpPr/>
              <p:nvPr/>
            </p:nvSpPr>
            <p:spPr bwMode="auto">
              <a:xfrm>
                <a:off x="746" y="1613"/>
                <a:ext cx="11" cy="14"/>
              </a:xfrm>
              <a:custGeom>
                <a:avLst/>
                <a:gdLst>
                  <a:gd name="T0" fmla="*/ 1 w 4"/>
                  <a:gd name="T1" fmla="*/ 5 h 5"/>
                  <a:gd name="T2" fmla="*/ 3 w 4"/>
                  <a:gd name="T3" fmla="*/ 4 h 5"/>
                  <a:gd name="T4" fmla="*/ 2 w 4"/>
                  <a:gd name="T5" fmla="*/ 5 h 5"/>
                  <a:gd name="T6" fmla="*/ 3 w 4"/>
                  <a:gd name="T7" fmla="*/ 3 h 5"/>
                  <a:gd name="T8" fmla="*/ 2 w 4"/>
                  <a:gd name="T9" fmla="*/ 4 h 5"/>
                  <a:gd name="T10" fmla="*/ 3 w 4"/>
                  <a:gd name="T11" fmla="*/ 1 h 5"/>
                  <a:gd name="T12" fmla="*/ 3 w 4"/>
                  <a:gd name="T13" fmla="*/ 2 h 5"/>
                  <a:gd name="T14" fmla="*/ 1 w 4"/>
                  <a:gd name="T15" fmla="*/ 1 h 5"/>
                  <a:gd name="T16" fmla="*/ 1 w 4"/>
                  <a:gd name="T17" fmla="*/ 2 h 5"/>
                  <a:gd name="T18" fmla="*/ 1 w 4"/>
                  <a:gd name="T19" fmla="*/ 2 h 5"/>
                  <a:gd name="T20" fmla="*/ 1 w 4"/>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5"/>
                    </a:moveTo>
                    <a:cubicBezTo>
                      <a:pt x="3" y="4"/>
                      <a:pt x="3" y="4"/>
                      <a:pt x="3" y="4"/>
                    </a:cubicBezTo>
                    <a:cubicBezTo>
                      <a:pt x="2" y="5"/>
                      <a:pt x="2" y="5"/>
                      <a:pt x="2" y="5"/>
                    </a:cubicBezTo>
                    <a:cubicBezTo>
                      <a:pt x="2" y="4"/>
                      <a:pt x="3" y="4"/>
                      <a:pt x="3" y="3"/>
                    </a:cubicBezTo>
                    <a:cubicBezTo>
                      <a:pt x="4" y="2"/>
                      <a:pt x="2" y="4"/>
                      <a:pt x="2" y="4"/>
                    </a:cubicBezTo>
                    <a:cubicBezTo>
                      <a:pt x="1" y="2"/>
                      <a:pt x="2" y="3"/>
                      <a:pt x="3" y="1"/>
                    </a:cubicBezTo>
                    <a:cubicBezTo>
                      <a:pt x="3" y="1"/>
                      <a:pt x="3" y="2"/>
                      <a:pt x="3" y="2"/>
                    </a:cubicBezTo>
                    <a:cubicBezTo>
                      <a:pt x="4" y="0"/>
                      <a:pt x="2" y="1"/>
                      <a:pt x="1" y="1"/>
                    </a:cubicBezTo>
                    <a:cubicBezTo>
                      <a:pt x="1" y="2"/>
                      <a:pt x="1" y="2"/>
                      <a:pt x="1" y="2"/>
                    </a:cubicBezTo>
                    <a:cubicBezTo>
                      <a:pt x="1" y="2"/>
                      <a:pt x="1" y="2"/>
                      <a:pt x="1" y="2"/>
                    </a:cubicBezTo>
                    <a:cubicBezTo>
                      <a:pt x="0" y="4"/>
                      <a:pt x="0" y="4"/>
                      <a:pt x="1" y="5"/>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2" name="Freeform 157"/>
              <p:cNvSpPr/>
              <p:nvPr/>
            </p:nvSpPr>
            <p:spPr bwMode="auto">
              <a:xfrm>
                <a:off x="751" y="162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3" name="Freeform 158"/>
              <p:cNvSpPr/>
              <p:nvPr/>
            </p:nvSpPr>
            <p:spPr bwMode="auto">
              <a:xfrm>
                <a:off x="749" y="16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4" name="Freeform 159"/>
              <p:cNvSpPr/>
              <p:nvPr/>
            </p:nvSpPr>
            <p:spPr bwMode="auto">
              <a:xfrm>
                <a:off x="746" y="1621"/>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5" name="Freeform 160"/>
              <p:cNvSpPr/>
              <p:nvPr/>
            </p:nvSpPr>
            <p:spPr bwMode="auto">
              <a:xfrm>
                <a:off x="732" y="1624"/>
                <a:ext cx="41" cy="30"/>
              </a:xfrm>
              <a:custGeom>
                <a:avLst/>
                <a:gdLst>
                  <a:gd name="T0" fmla="*/ 10 w 15"/>
                  <a:gd name="T1" fmla="*/ 0 h 11"/>
                  <a:gd name="T2" fmla="*/ 10 w 15"/>
                  <a:gd name="T3" fmla="*/ 1 h 11"/>
                  <a:gd name="T4" fmla="*/ 8 w 15"/>
                  <a:gd name="T5" fmla="*/ 2 h 11"/>
                  <a:gd name="T6" fmla="*/ 7 w 15"/>
                  <a:gd name="T7" fmla="*/ 3 h 11"/>
                  <a:gd name="T8" fmla="*/ 9 w 15"/>
                  <a:gd name="T9" fmla="*/ 4 h 11"/>
                  <a:gd name="T10" fmla="*/ 8 w 15"/>
                  <a:gd name="T11" fmla="*/ 5 h 11"/>
                  <a:gd name="T12" fmla="*/ 10 w 15"/>
                  <a:gd name="T13" fmla="*/ 6 h 11"/>
                  <a:gd name="T14" fmla="*/ 12 w 15"/>
                  <a:gd name="T15" fmla="*/ 7 h 11"/>
                  <a:gd name="T16" fmla="*/ 6 w 15"/>
                  <a:gd name="T17" fmla="*/ 4 h 11"/>
                  <a:gd name="T18" fmla="*/ 4 w 15"/>
                  <a:gd name="T19" fmla="*/ 5 h 11"/>
                  <a:gd name="T20" fmla="*/ 5 w 15"/>
                  <a:gd name="T21" fmla="*/ 4 h 11"/>
                  <a:gd name="T22" fmla="*/ 5 w 15"/>
                  <a:gd name="T23" fmla="*/ 4 h 11"/>
                  <a:gd name="T24" fmla="*/ 4 w 15"/>
                  <a:gd name="T25" fmla="*/ 2 h 11"/>
                  <a:gd name="T26" fmla="*/ 2 w 15"/>
                  <a:gd name="T27" fmla="*/ 4 h 11"/>
                  <a:gd name="T28" fmla="*/ 4 w 15"/>
                  <a:gd name="T29" fmla="*/ 1 h 11"/>
                  <a:gd name="T30" fmla="*/ 2 w 15"/>
                  <a:gd name="T31" fmla="*/ 2 h 11"/>
                  <a:gd name="T32" fmla="*/ 1 w 15"/>
                  <a:gd name="T33" fmla="*/ 4 h 11"/>
                  <a:gd name="T34" fmla="*/ 0 w 15"/>
                  <a:gd name="T35" fmla="*/ 4 h 11"/>
                  <a:gd name="T36" fmla="*/ 6 w 15"/>
                  <a:gd name="T37" fmla="*/ 6 h 11"/>
                  <a:gd name="T38" fmla="*/ 5 w 15"/>
                  <a:gd name="T39" fmla="*/ 6 h 11"/>
                  <a:gd name="T40" fmla="*/ 7 w 15"/>
                  <a:gd name="T41" fmla="*/ 10 h 11"/>
                  <a:gd name="T42" fmla="*/ 9 w 15"/>
                  <a:gd name="T43" fmla="*/ 9 h 11"/>
                  <a:gd name="T44" fmla="*/ 9 w 15"/>
                  <a:gd name="T45" fmla="*/ 10 h 11"/>
                  <a:gd name="T46" fmla="*/ 10 w 15"/>
                  <a:gd name="T47" fmla="*/ 9 h 11"/>
                  <a:gd name="T48" fmla="*/ 10 w 15"/>
                  <a:gd name="T49" fmla="*/ 11 h 11"/>
                  <a:gd name="T50" fmla="*/ 11 w 15"/>
                  <a:gd name="T51" fmla="*/ 9 h 11"/>
                  <a:gd name="T52" fmla="*/ 14 w 15"/>
                  <a:gd name="T53" fmla="*/ 4 h 11"/>
                  <a:gd name="T54" fmla="*/ 13 w 15"/>
                  <a:gd name="T55" fmla="*/ 5 h 11"/>
                  <a:gd name="T56" fmla="*/ 12 w 15"/>
                  <a:gd name="T57" fmla="*/ 6 h 11"/>
                  <a:gd name="T58" fmla="*/ 14 w 15"/>
                  <a:gd name="T59" fmla="*/ 4 h 11"/>
                  <a:gd name="T60" fmla="*/ 12 w 15"/>
                  <a:gd name="T61" fmla="*/ 4 h 11"/>
                  <a:gd name="T62" fmla="*/ 11 w 15"/>
                  <a:gd name="T63" fmla="*/ 5 h 11"/>
                  <a:gd name="T64" fmla="*/ 10 w 15"/>
                  <a:gd name="T65" fmla="*/ 3 h 11"/>
                  <a:gd name="T66" fmla="*/ 12 w 15"/>
                  <a:gd name="T67" fmla="*/ 2 h 11"/>
                  <a:gd name="T68" fmla="*/ 12 w 15"/>
                  <a:gd name="T69" fmla="*/ 1 h 11"/>
                  <a:gd name="T70" fmla="*/ 9 w 15"/>
                  <a:gd name="T71" fmla="*/ 2 h 11"/>
                  <a:gd name="T72" fmla="*/ 10 w 15"/>
                  <a:gd name="T7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11">
                    <a:moveTo>
                      <a:pt x="10" y="0"/>
                    </a:moveTo>
                    <a:cubicBezTo>
                      <a:pt x="9" y="0"/>
                      <a:pt x="9" y="1"/>
                      <a:pt x="10" y="1"/>
                    </a:cubicBezTo>
                    <a:cubicBezTo>
                      <a:pt x="9" y="2"/>
                      <a:pt x="9" y="1"/>
                      <a:pt x="8" y="2"/>
                    </a:cubicBezTo>
                    <a:cubicBezTo>
                      <a:pt x="8" y="3"/>
                      <a:pt x="7" y="3"/>
                      <a:pt x="7" y="3"/>
                    </a:cubicBezTo>
                    <a:cubicBezTo>
                      <a:pt x="7" y="4"/>
                      <a:pt x="8" y="3"/>
                      <a:pt x="9" y="4"/>
                    </a:cubicBezTo>
                    <a:cubicBezTo>
                      <a:pt x="8" y="5"/>
                      <a:pt x="8" y="5"/>
                      <a:pt x="8" y="5"/>
                    </a:cubicBezTo>
                    <a:cubicBezTo>
                      <a:pt x="9" y="5"/>
                      <a:pt x="10" y="5"/>
                      <a:pt x="10" y="6"/>
                    </a:cubicBezTo>
                    <a:cubicBezTo>
                      <a:pt x="10" y="7"/>
                      <a:pt x="11" y="7"/>
                      <a:pt x="12" y="7"/>
                    </a:cubicBezTo>
                    <a:cubicBezTo>
                      <a:pt x="11" y="11"/>
                      <a:pt x="7" y="6"/>
                      <a:pt x="6" y="4"/>
                    </a:cubicBezTo>
                    <a:cubicBezTo>
                      <a:pt x="4" y="5"/>
                      <a:pt x="4" y="5"/>
                      <a:pt x="4" y="5"/>
                    </a:cubicBezTo>
                    <a:cubicBezTo>
                      <a:pt x="5" y="4"/>
                      <a:pt x="4" y="5"/>
                      <a:pt x="5" y="4"/>
                    </a:cubicBezTo>
                    <a:cubicBezTo>
                      <a:pt x="5" y="4"/>
                      <a:pt x="5" y="4"/>
                      <a:pt x="5" y="4"/>
                    </a:cubicBezTo>
                    <a:cubicBezTo>
                      <a:pt x="6" y="3"/>
                      <a:pt x="4" y="3"/>
                      <a:pt x="4" y="2"/>
                    </a:cubicBezTo>
                    <a:cubicBezTo>
                      <a:pt x="4" y="2"/>
                      <a:pt x="3" y="4"/>
                      <a:pt x="2" y="4"/>
                    </a:cubicBezTo>
                    <a:cubicBezTo>
                      <a:pt x="4" y="2"/>
                      <a:pt x="2" y="3"/>
                      <a:pt x="4" y="1"/>
                    </a:cubicBezTo>
                    <a:cubicBezTo>
                      <a:pt x="4" y="0"/>
                      <a:pt x="2" y="3"/>
                      <a:pt x="2" y="2"/>
                    </a:cubicBezTo>
                    <a:cubicBezTo>
                      <a:pt x="1" y="3"/>
                      <a:pt x="2" y="3"/>
                      <a:pt x="1" y="4"/>
                    </a:cubicBezTo>
                    <a:cubicBezTo>
                      <a:pt x="0" y="4"/>
                      <a:pt x="1" y="3"/>
                      <a:pt x="0" y="4"/>
                    </a:cubicBezTo>
                    <a:cubicBezTo>
                      <a:pt x="0" y="5"/>
                      <a:pt x="4" y="5"/>
                      <a:pt x="6" y="6"/>
                    </a:cubicBezTo>
                    <a:cubicBezTo>
                      <a:pt x="5" y="6"/>
                      <a:pt x="5" y="6"/>
                      <a:pt x="5" y="6"/>
                    </a:cubicBezTo>
                    <a:cubicBezTo>
                      <a:pt x="6" y="7"/>
                      <a:pt x="7" y="8"/>
                      <a:pt x="7" y="10"/>
                    </a:cubicBezTo>
                    <a:cubicBezTo>
                      <a:pt x="7" y="9"/>
                      <a:pt x="7" y="11"/>
                      <a:pt x="9" y="9"/>
                    </a:cubicBezTo>
                    <a:cubicBezTo>
                      <a:pt x="9" y="10"/>
                      <a:pt x="9" y="10"/>
                      <a:pt x="9" y="10"/>
                    </a:cubicBezTo>
                    <a:cubicBezTo>
                      <a:pt x="10" y="9"/>
                      <a:pt x="10" y="9"/>
                      <a:pt x="10" y="9"/>
                    </a:cubicBezTo>
                    <a:cubicBezTo>
                      <a:pt x="10" y="10"/>
                      <a:pt x="9" y="11"/>
                      <a:pt x="10" y="11"/>
                    </a:cubicBezTo>
                    <a:cubicBezTo>
                      <a:pt x="10" y="10"/>
                      <a:pt x="11" y="10"/>
                      <a:pt x="11" y="9"/>
                    </a:cubicBezTo>
                    <a:cubicBezTo>
                      <a:pt x="15" y="5"/>
                      <a:pt x="13" y="6"/>
                      <a:pt x="14" y="4"/>
                    </a:cubicBezTo>
                    <a:cubicBezTo>
                      <a:pt x="13" y="5"/>
                      <a:pt x="13" y="5"/>
                      <a:pt x="13" y="5"/>
                    </a:cubicBezTo>
                    <a:cubicBezTo>
                      <a:pt x="13" y="5"/>
                      <a:pt x="13" y="5"/>
                      <a:pt x="12" y="6"/>
                    </a:cubicBezTo>
                    <a:cubicBezTo>
                      <a:pt x="12" y="5"/>
                      <a:pt x="13" y="4"/>
                      <a:pt x="14" y="4"/>
                    </a:cubicBezTo>
                    <a:cubicBezTo>
                      <a:pt x="13" y="3"/>
                      <a:pt x="11" y="5"/>
                      <a:pt x="12" y="4"/>
                    </a:cubicBezTo>
                    <a:cubicBezTo>
                      <a:pt x="11" y="5"/>
                      <a:pt x="11" y="5"/>
                      <a:pt x="11" y="5"/>
                    </a:cubicBezTo>
                    <a:cubicBezTo>
                      <a:pt x="10" y="4"/>
                      <a:pt x="11" y="3"/>
                      <a:pt x="10" y="3"/>
                    </a:cubicBezTo>
                    <a:cubicBezTo>
                      <a:pt x="11" y="1"/>
                      <a:pt x="11" y="2"/>
                      <a:pt x="12" y="2"/>
                    </a:cubicBezTo>
                    <a:cubicBezTo>
                      <a:pt x="12" y="2"/>
                      <a:pt x="12" y="1"/>
                      <a:pt x="12" y="1"/>
                    </a:cubicBezTo>
                    <a:cubicBezTo>
                      <a:pt x="11" y="1"/>
                      <a:pt x="10" y="2"/>
                      <a:pt x="9" y="2"/>
                    </a:cubicBezTo>
                    <a:cubicBezTo>
                      <a:pt x="11" y="1"/>
                      <a:pt x="10" y="0"/>
                      <a:pt x="1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6" name="Freeform 161"/>
              <p:cNvSpPr/>
              <p:nvPr/>
            </p:nvSpPr>
            <p:spPr bwMode="auto">
              <a:xfrm>
                <a:off x="765" y="1624"/>
                <a:ext cx="3" cy="3"/>
              </a:xfrm>
              <a:custGeom>
                <a:avLst/>
                <a:gdLst>
                  <a:gd name="T0" fmla="*/ 0 w 3"/>
                  <a:gd name="T1" fmla="*/ 3 h 3"/>
                  <a:gd name="T2" fmla="*/ 3 w 3"/>
                  <a:gd name="T3" fmla="*/ 0 h 3"/>
                  <a:gd name="T4" fmla="*/ 3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7" name="Freeform 162"/>
              <p:cNvSpPr/>
              <p:nvPr/>
            </p:nvSpPr>
            <p:spPr bwMode="auto">
              <a:xfrm>
                <a:off x="759" y="162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8" name="Rectangle 163"/>
              <p:cNvSpPr>
                <a:spLocks noChangeArrowheads="1"/>
              </p:cNvSpPr>
              <p:nvPr/>
            </p:nvSpPr>
            <p:spPr bwMode="auto">
              <a:xfrm>
                <a:off x="759" y="1640"/>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69" name="Freeform 164"/>
              <p:cNvSpPr/>
              <p:nvPr/>
            </p:nvSpPr>
            <p:spPr bwMode="auto">
              <a:xfrm>
                <a:off x="770" y="1632"/>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0" name="Freeform 165"/>
              <p:cNvSpPr/>
              <p:nvPr/>
            </p:nvSpPr>
            <p:spPr bwMode="auto">
              <a:xfrm>
                <a:off x="751" y="1651"/>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1" name="Rectangle 166"/>
              <p:cNvSpPr>
                <a:spLocks noChangeArrowheads="1"/>
              </p:cNvSpPr>
              <p:nvPr/>
            </p:nvSpPr>
            <p:spPr bwMode="auto">
              <a:xfrm>
                <a:off x="762" y="1624"/>
                <a:ext cx="3"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72" name="Freeform 167"/>
              <p:cNvSpPr/>
              <p:nvPr/>
            </p:nvSpPr>
            <p:spPr bwMode="auto">
              <a:xfrm>
                <a:off x="724" y="1616"/>
                <a:ext cx="33" cy="32"/>
              </a:xfrm>
              <a:custGeom>
                <a:avLst/>
                <a:gdLst>
                  <a:gd name="T0" fmla="*/ 10 w 12"/>
                  <a:gd name="T1" fmla="*/ 9 h 12"/>
                  <a:gd name="T2" fmla="*/ 9 w 12"/>
                  <a:gd name="T3" fmla="*/ 7 h 12"/>
                  <a:gd name="T4" fmla="*/ 6 w 12"/>
                  <a:gd name="T5" fmla="*/ 8 h 12"/>
                  <a:gd name="T6" fmla="*/ 9 w 12"/>
                  <a:gd name="T7" fmla="*/ 6 h 12"/>
                  <a:gd name="T8" fmla="*/ 7 w 12"/>
                  <a:gd name="T9" fmla="*/ 3 h 12"/>
                  <a:gd name="T10" fmla="*/ 7 w 12"/>
                  <a:gd name="T11" fmla="*/ 4 h 12"/>
                  <a:gd name="T12" fmla="*/ 9 w 12"/>
                  <a:gd name="T13" fmla="*/ 2 h 12"/>
                  <a:gd name="T14" fmla="*/ 8 w 12"/>
                  <a:gd name="T15" fmla="*/ 5 h 12"/>
                  <a:gd name="T16" fmla="*/ 7 w 12"/>
                  <a:gd name="T17" fmla="*/ 5 h 12"/>
                  <a:gd name="T18" fmla="*/ 9 w 12"/>
                  <a:gd name="T19" fmla="*/ 6 h 12"/>
                  <a:gd name="T20" fmla="*/ 11 w 12"/>
                  <a:gd name="T21" fmla="*/ 4 h 12"/>
                  <a:gd name="T22" fmla="*/ 12 w 12"/>
                  <a:gd name="T23" fmla="*/ 3 h 12"/>
                  <a:gd name="T24" fmla="*/ 10 w 12"/>
                  <a:gd name="T25" fmla="*/ 3 h 12"/>
                  <a:gd name="T26" fmla="*/ 11 w 12"/>
                  <a:gd name="T27" fmla="*/ 2 h 12"/>
                  <a:gd name="T28" fmla="*/ 10 w 12"/>
                  <a:gd name="T29" fmla="*/ 2 h 12"/>
                  <a:gd name="T30" fmla="*/ 10 w 12"/>
                  <a:gd name="T31" fmla="*/ 1 h 12"/>
                  <a:gd name="T32" fmla="*/ 9 w 12"/>
                  <a:gd name="T33" fmla="*/ 1 h 12"/>
                  <a:gd name="T34" fmla="*/ 9 w 12"/>
                  <a:gd name="T35" fmla="*/ 1 h 12"/>
                  <a:gd name="T36" fmla="*/ 8 w 12"/>
                  <a:gd name="T37" fmla="*/ 2 h 12"/>
                  <a:gd name="T38" fmla="*/ 3 w 12"/>
                  <a:gd name="T39" fmla="*/ 5 h 12"/>
                  <a:gd name="T40" fmla="*/ 4 w 12"/>
                  <a:gd name="T41" fmla="*/ 4 h 12"/>
                  <a:gd name="T42" fmla="*/ 3 w 12"/>
                  <a:gd name="T43" fmla="*/ 8 h 12"/>
                  <a:gd name="T44" fmla="*/ 4 w 12"/>
                  <a:gd name="T45" fmla="*/ 8 h 12"/>
                  <a:gd name="T46" fmla="*/ 3 w 12"/>
                  <a:gd name="T47" fmla="*/ 7 h 12"/>
                  <a:gd name="T48" fmla="*/ 6 w 12"/>
                  <a:gd name="T49" fmla="*/ 6 h 12"/>
                  <a:gd name="T50" fmla="*/ 4 w 12"/>
                  <a:gd name="T51" fmla="*/ 9 h 12"/>
                  <a:gd name="T52" fmla="*/ 6 w 12"/>
                  <a:gd name="T53" fmla="*/ 10 h 12"/>
                  <a:gd name="T54" fmla="*/ 5 w 12"/>
                  <a:gd name="T55" fmla="*/ 10 h 12"/>
                  <a:gd name="T56" fmla="*/ 7 w 12"/>
                  <a:gd name="T57" fmla="*/ 11 h 12"/>
                  <a:gd name="T58" fmla="*/ 7 w 12"/>
                  <a:gd name="T59" fmla="*/ 10 h 12"/>
                  <a:gd name="T60" fmla="*/ 8 w 12"/>
                  <a:gd name="T61" fmla="*/ 10 h 12"/>
                  <a:gd name="T62" fmla="*/ 8 w 12"/>
                  <a:gd name="T63" fmla="*/ 10 h 12"/>
                  <a:gd name="T64" fmla="*/ 10 w 12"/>
                  <a:gd name="T65" fmla="*/ 10 h 12"/>
                  <a:gd name="T66" fmla="*/ 8 w 12"/>
                  <a:gd name="T67" fmla="*/ 10 h 12"/>
                  <a:gd name="T68" fmla="*/ 10 w 12"/>
                  <a:gd name="T6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 h="12">
                    <a:moveTo>
                      <a:pt x="10" y="9"/>
                    </a:moveTo>
                    <a:cubicBezTo>
                      <a:pt x="11" y="8"/>
                      <a:pt x="9" y="8"/>
                      <a:pt x="9" y="7"/>
                    </a:cubicBezTo>
                    <a:cubicBezTo>
                      <a:pt x="8" y="7"/>
                      <a:pt x="7" y="9"/>
                      <a:pt x="6" y="8"/>
                    </a:cubicBezTo>
                    <a:cubicBezTo>
                      <a:pt x="9" y="6"/>
                      <a:pt x="9" y="6"/>
                      <a:pt x="9" y="6"/>
                    </a:cubicBezTo>
                    <a:cubicBezTo>
                      <a:pt x="9" y="5"/>
                      <a:pt x="6" y="5"/>
                      <a:pt x="7" y="3"/>
                    </a:cubicBezTo>
                    <a:cubicBezTo>
                      <a:pt x="7" y="3"/>
                      <a:pt x="7" y="4"/>
                      <a:pt x="7" y="4"/>
                    </a:cubicBezTo>
                    <a:cubicBezTo>
                      <a:pt x="7" y="4"/>
                      <a:pt x="9" y="1"/>
                      <a:pt x="9" y="2"/>
                    </a:cubicBezTo>
                    <a:cubicBezTo>
                      <a:pt x="8" y="3"/>
                      <a:pt x="9" y="4"/>
                      <a:pt x="8" y="5"/>
                    </a:cubicBezTo>
                    <a:cubicBezTo>
                      <a:pt x="7" y="5"/>
                      <a:pt x="7" y="5"/>
                      <a:pt x="7" y="5"/>
                    </a:cubicBezTo>
                    <a:cubicBezTo>
                      <a:pt x="8" y="6"/>
                      <a:pt x="9" y="5"/>
                      <a:pt x="9" y="6"/>
                    </a:cubicBezTo>
                    <a:cubicBezTo>
                      <a:pt x="10" y="5"/>
                      <a:pt x="10" y="4"/>
                      <a:pt x="11" y="4"/>
                    </a:cubicBezTo>
                    <a:cubicBezTo>
                      <a:pt x="11" y="4"/>
                      <a:pt x="11" y="3"/>
                      <a:pt x="12" y="3"/>
                    </a:cubicBezTo>
                    <a:cubicBezTo>
                      <a:pt x="11" y="3"/>
                      <a:pt x="11" y="2"/>
                      <a:pt x="10" y="3"/>
                    </a:cubicBezTo>
                    <a:cubicBezTo>
                      <a:pt x="10" y="2"/>
                      <a:pt x="10" y="3"/>
                      <a:pt x="11" y="2"/>
                    </a:cubicBezTo>
                    <a:cubicBezTo>
                      <a:pt x="10" y="2"/>
                      <a:pt x="10" y="2"/>
                      <a:pt x="10" y="2"/>
                    </a:cubicBezTo>
                    <a:cubicBezTo>
                      <a:pt x="9" y="2"/>
                      <a:pt x="10" y="2"/>
                      <a:pt x="10" y="1"/>
                    </a:cubicBezTo>
                    <a:cubicBezTo>
                      <a:pt x="10" y="1"/>
                      <a:pt x="9" y="2"/>
                      <a:pt x="9" y="1"/>
                    </a:cubicBezTo>
                    <a:cubicBezTo>
                      <a:pt x="9" y="1"/>
                      <a:pt x="9" y="1"/>
                      <a:pt x="9" y="1"/>
                    </a:cubicBezTo>
                    <a:cubicBezTo>
                      <a:pt x="8" y="1"/>
                      <a:pt x="8" y="0"/>
                      <a:pt x="8" y="2"/>
                    </a:cubicBezTo>
                    <a:cubicBezTo>
                      <a:pt x="0" y="6"/>
                      <a:pt x="5" y="4"/>
                      <a:pt x="3" y="5"/>
                    </a:cubicBezTo>
                    <a:cubicBezTo>
                      <a:pt x="4" y="4"/>
                      <a:pt x="4" y="4"/>
                      <a:pt x="4" y="4"/>
                    </a:cubicBezTo>
                    <a:cubicBezTo>
                      <a:pt x="4" y="6"/>
                      <a:pt x="1" y="7"/>
                      <a:pt x="3" y="8"/>
                    </a:cubicBezTo>
                    <a:cubicBezTo>
                      <a:pt x="3" y="8"/>
                      <a:pt x="4" y="8"/>
                      <a:pt x="4" y="8"/>
                    </a:cubicBezTo>
                    <a:cubicBezTo>
                      <a:pt x="5" y="7"/>
                      <a:pt x="3" y="7"/>
                      <a:pt x="3" y="7"/>
                    </a:cubicBezTo>
                    <a:cubicBezTo>
                      <a:pt x="4" y="6"/>
                      <a:pt x="5" y="7"/>
                      <a:pt x="6" y="6"/>
                    </a:cubicBezTo>
                    <a:cubicBezTo>
                      <a:pt x="5" y="7"/>
                      <a:pt x="7" y="7"/>
                      <a:pt x="4" y="9"/>
                    </a:cubicBezTo>
                    <a:cubicBezTo>
                      <a:pt x="5" y="10"/>
                      <a:pt x="6" y="9"/>
                      <a:pt x="6" y="10"/>
                    </a:cubicBezTo>
                    <a:cubicBezTo>
                      <a:pt x="5" y="10"/>
                      <a:pt x="5" y="10"/>
                      <a:pt x="5" y="10"/>
                    </a:cubicBezTo>
                    <a:cubicBezTo>
                      <a:pt x="7" y="9"/>
                      <a:pt x="5" y="12"/>
                      <a:pt x="7" y="11"/>
                    </a:cubicBezTo>
                    <a:cubicBezTo>
                      <a:pt x="7" y="10"/>
                      <a:pt x="7" y="10"/>
                      <a:pt x="7" y="10"/>
                    </a:cubicBezTo>
                    <a:cubicBezTo>
                      <a:pt x="8" y="10"/>
                      <a:pt x="8" y="10"/>
                      <a:pt x="8" y="10"/>
                    </a:cubicBezTo>
                    <a:cubicBezTo>
                      <a:pt x="8" y="10"/>
                      <a:pt x="8" y="10"/>
                      <a:pt x="8" y="10"/>
                    </a:cubicBezTo>
                    <a:cubicBezTo>
                      <a:pt x="9" y="10"/>
                      <a:pt x="10" y="10"/>
                      <a:pt x="10" y="10"/>
                    </a:cubicBezTo>
                    <a:cubicBezTo>
                      <a:pt x="10" y="9"/>
                      <a:pt x="9" y="10"/>
                      <a:pt x="8" y="10"/>
                    </a:cubicBezTo>
                    <a:cubicBezTo>
                      <a:pt x="9" y="9"/>
                      <a:pt x="10" y="9"/>
                      <a:pt x="10" y="9"/>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3" name="Freeform 168"/>
              <p:cNvSpPr/>
              <p:nvPr/>
            </p:nvSpPr>
            <p:spPr bwMode="auto">
              <a:xfrm>
                <a:off x="749" y="16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4" name="Freeform 169"/>
              <p:cNvSpPr/>
              <p:nvPr/>
            </p:nvSpPr>
            <p:spPr bwMode="auto">
              <a:xfrm>
                <a:off x="743" y="1637"/>
                <a:ext cx="30" cy="22"/>
              </a:xfrm>
              <a:custGeom>
                <a:avLst/>
                <a:gdLst>
                  <a:gd name="T0" fmla="*/ 4 w 11"/>
                  <a:gd name="T1" fmla="*/ 5 h 8"/>
                  <a:gd name="T2" fmla="*/ 4 w 11"/>
                  <a:gd name="T3" fmla="*/ 7 h 8"/>
                  <a:gd name="T4" fmla="*/ 5 w 11"/>
                  <a:gd name="T5" fmla="*/ 3 h 8"/>
                  <a:gd name="T6" fmla="*/ 6 w 11"/>
                  <a:gd name="T7" fmla="*/ 3 h 8"/>
                  <a:gd name="T8" fmla="*/ 5 w 11"/>
                  <a:gd name="T9" fmla="*/ 6 h 8"/>
                  <a:gd name="T10" fmla="*/ 7 w 11"/>
                  <a:gd name="T11" fmla="*/ 7 h 8"/>
                  <a:gd name="T12" fmla="*/ 7 w 11"/>
                  <a:gd name="T13" fmla="*/ 5 h 8"/>
                  <a:gd name="T14" fmla="*/ 8 w 11"/>
                  <a:gd name="T15" fmla="*/ 4 h 8"/>
                  <a:gd name="T16" fmla="*/ 7 w 11"/>
                  <a:gd name="T17" fmla="*/ 4 h 8"/>
                  <a:gd name="T18" fmla="*/ 8 w 11"/>
                  <a:gd name="T19" fmla="*/ 6 h 8"/>
                  <a:gd name="T20" fmla="*/ 9 w 11"/>
                  <a:gd name="T21" fmla="*/ 1 h 8"/>
                  <a:gd name="T22" fmla="*/ 9 w 11"/>
                  <a:gd name="T23" fmla="*/ 1 h 8"/>
                  <a:gd name="T24" fmla="*/ 10 w 11"/>
                  <a:gd name="T25" fmla="*/ 4 h 8"/>
                  <a:gd name="T26" fmla="*/ 9 w 11"/>
                  <a:gd name="T27" fmla="*/ 3 h 8"/>
                  <a:gd name="T28" fmla="*/ 9 w 11"/>
                  <a:gd name="T29" fmla="*/ 2 h 8"/>
                  <a:gd name="T30" fmla="*/ 5 w 11"/>
                  <a:gd name="T31" fmla="*/ 1 h 8"/>
                  <a:gd name="T32" fmla="*/ 5 w 11"/>
                  <a:gd name="T33" fmla="*/ 2 h 8"/>
                  <a:gd name="T34" fmla="*/ 4 w 11"/>
                  <a:gd name="T35" fmla="*/ 3 h 8"/>
                  <a:gd name="T36" fmla="*/ 3 w 11"/>
                  <a:gd name="T37" fmla="*/ 5 h 8"/>
                  <a:gd name="T38" fmla="*/ 3 w 11"/>
                  <a:gd name="T39" fmla="*/ 4 h 8"/>
                  <a:gd name="T40" fmla="*/ 2 w 11"/>
                  <a:gd name="T41" fmla="*/ 6 h 8"/>
                  <a:gd name="T42" fmla="*/ 0 w 11"/>
                  <a:gd name="T43" fmla="*/ 6 h 8"/>
                  <a:gd name="T44" fmla="*/ 3 w 11"/>
                  <a:gd name="T45" fmla="*/ 7 h 8"/>
                  <a:gd name="T46" fmla="*/ 4 w 11"/>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8">
                    <a:moveTo>
                      <a:pt x="4" y="5"/>
                    </a:moveTo>
                    <a:cubicBezTo>
                      <a:pt x="5" y="5"/>
                      <a:pt x="4" y="6"/>
                      <a:pt x="4" y="7"/>
                    </a:cubicBezTo>
                    <a:cubicBezTo>
                      <a:pt x="5" y="6"/>
                      <a:pt x="4" y="5"/>
                      <a:pt x="5" y="3"/>
                    </a:cubicBezTo>
                    <a:cubicBezTo>
                      <a:pt x="5" y="4"/>
                      <a:pt x="6" y="3"/>
                      <a:pt x="6" y="3"/>
                    </a:cubicBezTo>
                    <a:cubicBezTo>
                      <a:pt x="6" y="4"/>
                      <a:pt x="5" y="6"/>
                      <a:pt x="5" y="6"/>
                    </a:cubicBezTo>
                    <a:cubicBezTo>
                      <a:pt x="6" y="6"/>
                      <a:pt x="6" y="7"/>
                      <a:pt x="7" y="7"/>
                    </a:cubicBezTo>
                    <a:cubicBezTo>
                      <a:pt x="6" y="6"/>
                      <a:pt x="7" y="6"/>
                      <a:pt x="7" y="5"/>
                    </a:cubicBezTo>
                    <a:cubicBezTo>
                      <a:pt x="7" y="4"/>
                      <a:pt x="8" y="3"/>
                      <a:pt x="8" y="4"/>
                    </a:cubicBezTo>
                    <a:cubicBezTo>
                      <a:pt x="8" y="5"/>
                      <a:pt x="8" y="4"/>
                      <a:pt x="7" y="4"/>
                    </a:cubicBezTo>
                    <a:cubicBezTo>
                      <a:pt x="7" y="6"/>
                      <a:pt x="8" y="5"/>
                      <a:pt x="8" y="6"/>
                    </a:cubicBezTo>
                    <a:cubicBezTo>
                      <a:pt x="9" y="5"/>
                      <a:pt x="11" y="3"/>
                      <a:pt x="9" y="1"/>
                    </a:cubicBezTo>
                    <a:cubicBezTo>
                      <a:pt x="8" y="0"/>
                      <a:pt x="9" y="1"/>
                      <a:pt x="9" y="1"/>
                    </a:cubicBezTo>
                    <a:cubicBezTo>
                      <a:pt x="9" y="2"/>
                      <a:pt x="9" y="3"/>
                      <a:pt x="10" y="4"/>
                    </a:cubicBezTo>
                    <a:cubicBezTo>
                      <a:pt x="9" y="3"/>
                      <a:pt x="9" y="4"/>
                      <a:pt x="9" y="3"/>
                    </a:cubicBezTo>
                    <a:cubicBezTo>
                      <a:pt x="9" y="2"/>
                      <a:pt x="9" y="2"/>
                      <a:pt x="9" y="2"/>
                    </a:cubicBezTo>
                    <a:cubicBezTo>
                      <a:pt x="8" y="2"/>
                      <a:pt x="6" y="2"/>
                      <a:pt x="5" y="1"/>
                    </a:cubicBezTo>
                    <a:cubicBezTo>
                      <a:pt x="5" y="2"/>
                      <a:pt x="5" y="2"/>
                      <a:pt x="5" y="2"/>
                    </a:cubicBezTo>
                    <a:cubicBezTo>
                      <a:pt x="5" y="3"/>
                      <a:pt x="5" y="2"/>
                      <a:pt x="4" y="3"/>
                    </a:cubicBezTo>
                    <a:cubicBezTo>
                      <a:pt x="3" y="5"/>
                      <a:pt x="3" y="5"/>
                      <a:pt x="3" y="5"/>
                    </a:cubicBezTo>
                    <a:cubicBezTo>
                      <a:pt x="3" y="4"/>
                      <a:pt x="3" y="5"/>
                      <a:pt x="3" y="4"/>
                    </a:cubicBezTo>
                    <a:cubicBezTo>
                      <a:pt x="3" y="4"/>
                      <a:pt x="2" y="5"/>
                      <a:pt x="2" y="6"/>
                    </a:cubicBezTo>
                    <a:cubicBezTo>
                      <a:pt x="1" y="6"/>
                      <a:pt x="2" y="5"/>
                      <a:pt x="0" y="6"/>
                    </a:cubicBezTo>
                    <a:cubicBezTo>
                      <a:pt x="0" y="8"/>
                      <a:pt x="2" y="5"/>
                      <a:pt x="3" y="7"/>
                    </a:cubicBezTo>
                    <a:lnTo>
                      <a:pt x="4" y="5"/>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5" name="Rectangle 170"/>
              <p:cNvSpPr>
                <a:spLocks noChangeArrowheads="1"/>
              </p:cNvSpPr>
              <p:nvPr/>
            </p:nvSpPr>
            <p:spPr bwMode="auto">
              <a:xfrm>
                <a:off x="746" y="1648"/>
                <a:ext cx="3"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76" name="Freeform 171"/>
              <p:cNvSpPr/>
              <p:nvPr/>
            </p:nvSpPr>
            <p:spPr bwMode="auto">
              <a:xfrm>
                <a:off x="754" y="1640"/>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7" name="Freeform 172"/>
              <p:cNvSpPr/>
              <p:nvPr/>
            </p:nvSpPr>
            <p:spPr bwMode="auto">
              <a:xfrm>
                <a:off x="768" y="1654"/>
                <a:ext cx="2"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1"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8" name="Freeform 173"/>
              <p:cNvSpPr/>
              <p:nvPr/>
            </p:nvSpPr>
            <p:spPr bwMode="auto">
              <a:xfrm>
                <a:off x="768" y="1637"/>
                <a:ext cx="8" cy="11"/>
              </a:xfrm>
              <a:custGeom>
                <a:avLst/>
                <a:gdLst>
                  <a:gd name="T0" fmla="*/ 0 w 3"/>
                  <a:gd name="T1" fmla="*/ 0 h 4"/>
                  <a:gd name="T2" fmla="*/ 0 w 3"/>
                  <a:gd name="T3" fmla="*/ 1 h 4"/>
                  <a:gd name="T4" fmla="*/ 2 w 3"/>
                  <a:gd name="T5" fmla="*/ 4 h 4"/>
                  <a:gd name="T6" fmla="*/ 1 w 3"/>
                  <a:gd name="T7" fmla="*/ 1 h 4"/>
                  <a:gd name="T8" fmla="*/ 2 w 3"/>
                  <a:gd name="T9" fmla="*/ 1 h 4"/>
                  <a:gd name="T10" fmla="*/ 0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0" y="0"/>
                    </a:moveTo>
                    <a:cubicBezTo>
                      <a:pt x="0" y="0"/>
                      <a:pt x="1" y="1"/>
                      <a:pt x="0" y="1"/>
                    </a:cubicBezTo>
                    <a:cubicBezTo>
                      <a:pt x="0" y="2"/>
                      <a:pt x="2" y="3"/>
                      <a:pt x="2" y="4"/>
                    </a:cubicBezTo>
                    <a:cubicBezTo>
                      <a:pt x="3" y="4"/>
                      <a:pt x="1" y="2"/>
                      <a:pt x="1" y="1"/>
                    </a:cubicBezTo>
                    <a:cubicBezTo>
                      <a:pt x="2" y="2"/>
                      <a:pt x="1" y="1"/>
                      <a:pt x="2" y="1"/>
                    </a:cubicBez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9" name="Freeform 174"/>
              <p:cNvSpPr/>
              <p:nvPr/>
            </p:nvSpPr>
            <p:spPr bwMode="auto">
              <a:xfrm>
                <a:off x="732" y="1602"/>
                <a:ext cx="52" cy="41"/>
              </a:xfrm>
              <a:custGeom>
                <a:avLst/>
                <a:gdLst>
                  <a:gd name="T0" fmla="*/ 16 w 19"/>
                  <a:gd name="T1" fmla="*/ 11 h 15"/>
                  <a:gd name="T2" fmla="*/ 15 w 19"/>
                  <a:gd name="T3" fmla="*/ 10 h 15"/>
                  <a:gd name="T4" fmla="*/ 16 w 19"/>
                  <a:gd name="T5" fmla="*/ 10 h 15"/>
                  <a:gd name="T6" fmla="*/ 16 w 19"/>
                  <a:gd name="T7" fmla="*/ 9 h 15"/>
                  <a:gd name="T8" fmla="*/ 16 w 19"/>
                  <a:gd name="T9" fmla="*/ 9 h 15"/>
                  <a:gd name="T10" fmla="*/ 14 w 19"/>
                  <a:gd name="T11" fmla="*/ 8 h 15"/>
                  <a:gd name="T12" fmla="*/ 13 w 19"/>
                  <a:gd name="T13" fmla="*/ 9 h 15"/>
                  <a:gd name="T14" fmla="*/ 14 w 19"/>
                  <a:gd name="T15" fmla="*/ 6 h 15"/>
                  <a:gd name="T16" fmla="*/ 11 w 19"/>
                  <a:gd name="T17" fmla="*/ 9 h 15"/>
                  <a:gd name="T18" fmla="*/ 11 w 19"/>
                  <a:gd name="T19" fmla="*/ 7 h 15"/>
                  <a:gd name="T20" fmla="*/ 11 w 19"/>
                  <a:gd name="T21" fmla="*/ 7 h 15"/>
                  <a:gd name="T22" fmla="*/ 10 w 19"/>
                  <a:gd name="T23" fmla="*/ 6 h 15"/>
                  <a:gd name="T24" fmla="*/ 12 w 19"/>
                  <a:gd name="T25" fmla="*/ 5 h 15"/>
                  <a:gd name="T26" fmla="*/ 10 w 19"/>
                  <a:gd name="T27" fmla="*/ 4 h 15"/>
                  <a:gd name="T28" fmla="*/ 11 w 19"/>
                  <a:gd name="T29" fmla="*/ 4 h 15"/>
                  <a:gd name="T30" fmla="*/ 7 w 19"/>
                  <a:gd name="T31" fmla="*/ 2 h 15"/>
                  <a:gd name="T32" fmla="*/ 8 w 19"/>
                  <a:gd name="T33" fmla="*/ 1 h 15"/>
                  <a:gd name="T34" fmla="*/ 6 w 19"/>
                  <a:gd name="T35" fmla="*/ 4 h 15"/>
                  <a:gd name="T36" fmla="*/ 5 w 19"/>
                  <a:gd name="T37" fmla="*/ 3 h 15"/>
                  <a:gd name="T38" fmla="*/ 7 w 19"/>
                  <a:gd name="T39" fmla="*/ 2 h 15"/>
                  <a:gd name="T40" fmla="*/ 6 w 19"/>
                  <a:gd name="T41" fmla="*/ 2 h 15"/>
                  <a:gd name="T42" fmla="*/ 6 w 19"/>
                  <a:gd name="T43" fmla="*/ 0 h 15"/>
                  <a:gd name="T44" fmla="*/ 4 w 19"/>
                  <a:gd name="T45" fmla="*/ 1 h 15"/>
                  <a:gd name="T46" fmla="*/ 4 w 19"/>
                  <a:gd name="T47" fmla="*/ 1 h 15"/>
                  <a:gd name="T48" fmla="*/ 2 w 19"/>
                  <a:gd name="T49" fmla="*/ 1 h 15"/>
                  <a:gd name="T50" fmla="*/ 2 w 19"/>
                  <a:gd name="T51" fmla="*/ 3 h 15"/>
                  <a:gd name="T52" fmla="*/ 5 w 19"/>
                  <a:gd name="T53" fmla="*/ 6 h 15"/>
                  <a:gd name="T54" fmla="*/ 7 w 19"/>
                  <a:gd name="T55" fmla="*/ 5 h 15"/>
                  <a:gd name="T56" fmla="*/ 6 w 19"/>
                  <a:gd name="T57" fmla="*/ 7 h 15"/>
                  <a:gd name="T58" fmla="*/ 8 w 19"/>
                  <a:gd name="T59" fmla="*/ 5 h 15"/>
                  <a:gd name="T60" fmla="*/ 7 w 19"/>
                  <a:gd name="T61" fmla="*/ 7 h 15"/>
                  <a:gd name="T62" fmla="*/ 8 w 19"/>
                  <a:gd name="T63" fmla="*/ 6 h 15"/>
                  <a:gd name="T64" fmla="*/ 7 w 19"/>
                  <a:gd name="T65" fmla="*/ 8 h 15"/>
                  <a:gd name="T66" fmla="*/ 13 w 19"/>
                  <a:gd name="T67" fmla="*/ 12 h 15"/>
                  <a:gd name="T68" fmla="*/ 14 w 19"/>
                  <a:gd name="T69" fmla="*/ 11 h 15"/>
                  <a:gd name="T70" fmla="*/ 16 w 19"/>
                  <a:gd name="T71" fmla="*/ 13 h 15"/>
                  <a:gd name="T72" fmla="*/ 17 w 19"/>
                  <a:gd name="T73" fmla="*/ 12 h 15"/>
                  <a:gd name="T74" fmla="*/ 15 w 19"/>
                  <a:gd name="T75" fmla="*/ 14 h 15"/>
                  <a:gd name="T76" fmla="*/ 15 w 19"/>
                  <a:gd name="T77" fmla="*/ 13 h 15"/>
                  <a:gd name="T78" fmla="*/ 16 w 19"/>
                  <a:gd name="T79" fmla="*/ 14 h 15"/>
                  <a:gd name="T80" fmla="*/ 15 w 19"/>
                  <a:gd name="T81" fmla="*/ 14 h 15"/>
                  <a:gd name="T82" fmla="*/ 18 w 19"/>
                  <a:gd name="T83" fmla="*/ 15 h 15"/>
                  <a:gd name="T84" fmla="*/ 18 w 19"/>
                  <a:gd name="T85" fmla="*/ 9 h 15"/>
                  <a:gd name="T86" fmla="*/ 16 w 19"/>
                  <a:gd name="T8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15">
                    <a:moveTo>
                      <a:pt x="16" y="11"/>
                    </a:moveTo>
                    <a:cubicBezTo>
                      <a:pt x="16" y="10"/>
                      <a:pt x="15" y="11"/>
                      <a:pt x="15" y="10"/>
                    </a:cubicBezTo>
                    <a:cubicBezTo>
                      <a:pt x="16" y="10"/>
                      <a:pt x="16" y="10"/>
                      <a:pt x="16" y="10"/>
                    </a:cubicBezTo>
                    <a:cubicBezTo>
                      <a:pt x="17" y="9"/>
                      <a:pt x="16" y="10"/>
                      <a:pt x="16" y="9"/>
                    </a:cubicBezTo>
                    <a:cubicBezTo>
                      <a:pt x="16" y="9"/>
                      <a:pt x="16" y="9"/>
                      <a:pt x="16" y="9"/>
                    </a:cubicBezTo>
                    <a:cubicBezTo>
                      <a:pt x="15" y="8"/>
                      <a:pt x="14" y="10"/>
                      <a:pt x="14" y="8"/>
                    </a:cubicBezTo>
                    <a:cubicBezTo>
                      <a:pt x="13" y="9"/>
                      <a:pt x="13" y="8"/>
                      <a:pt x="13" y="9"/>
                    </a:cubicBezTo>
                    <a:cubicBezTo>
                      <a:pt x="13" y="8"/>
                      <a:pt x="13" y="8"/>
                      <a:pt x="14" y="6"/>
                    </a:cubicBezTo>
                    <a:cubicBezTo>
                      <a:pt x="13" y="7"/>
                      <a:pt x="12" y="8"/>
                      <a:pt x="11" y="9"/>
                    </a:cubicBezTo>
                    <a:cubicBezTo>
                      <a:pt x="12" y="7"/>
                      <a:pt x="10" y="9"/>
                      <a:pt x="11" y="7"/>
                    </a:cubicBezTo>
                    <a:cubicBezTo>
                      <a:pt x="11" y="7"/>
                      <a:pt x="11" y="7"/>
                      <a:pt x="11" y="7"/>
                    </a:cubicBezTo>
                    <a:cubicBezTo>
                      <a:pt x="12" y="6"/>
                      <a:pt x="10" y="7"/>
                      <a:pt x="10" y="6"/>
                    </a:cubicBezTo>
                    <a:cubicBezTo>
                      <a:pt x="12" y="5"/>
                      <a:pt x="12" y="5"/>
                      <a:pt x="12" y="5"/>
                    </a:cubicBezTo>
                    <a:cubicBezTo>
                      <a:pt x="11" y="5"/>
                      <a:pt x="10" y="5"/>
                      <a:pt x="10" y="4"/>
                    </a:cubicBezTo>
                    <a:cubicBezTo>
                      <a:pt x="11" y="4"/>
                      <a:pt x="11" y="4"/>
                      <a:pt x="11" y="4"/>
                    </a:cubicBezTo>
                    <a:cubicBezTo>
                      <a:pt x="9" y="4"/>
                      <a:pt x="9" y="3"/>
                      <a:pt x="7" y="2"/>
                    </a:cubicBezTo>
                    <a:cubicBezTo>
                      <a:pt x="8" y="1"/>
                      <a:pt x="8" y="1"/>
                      <a:pt x="8" y="1"/>
                    </a:cubicBezTo>
                    <a:cubicBezTo>
                      <a:pt x="6" y="2"/>
                      <a:pt x="8" y="3"/>
                      <a:pt x="6" y="4"/>
                    </a:cubicBezTo>
                    <a:cubicBezTo>
                      <a:pt x="8" y="1"/>
                      <a:pt x="5" y="4"/>
                      <a:pt x="5" y="3"/>
                    </a:cubicBezTo>
                    <a:cubicBezTo>
                      <a:pt x="6" y="2"/>
                      <a:pt x="6" y="3"/>
                      <a:pt x="7" y="2"/>
                    </a:cubicBezTo>
                    <a:cubicBezTo>
                      <a:pt x="6" y="3"/>
                      <a:pt x="6" y="2"/>
                      <a:pt x="6" y="2"/>
                    </a:cubicBezTo>
                    <a:cubicBezTo>
                      <a:pt x="7" y="1"/>
                      <a:pt x="5" y="1"/>
                      <a:pt x="6" y="0"/>
                    </a:cubicBezTo>
                    <a:cubicBezTo>
                      <a:pt x="4" y="1"/>
                      <a:pt x="4" y="1"/>
                      <a:pt x="4" y="1"/>
                    </a:cubicBezTo>
                    <a:cubicBezTo>
                      <a:pt x="4" y="1"/>
                      <a:pt x="4" y="1"/>
                      <a:pt x="4" y="1"/>
                    </a:cubicBezTo>
                    <a:cubicBezTo>
                      <a:pt x="0" y="1"/>
                      <a:pt x="3" y="1"/>
                      <a:pt x="2" y="1"/>
                    </a:cubicBezTo>
                    <a:cubicBezTo>
                      <a:pt x="1" y="1"/>
                      <a:pt x="6" y="2"/>
                      <a:pt x="2" y="3"/>
                    </a:cubicBezTo>
                    <a:cubicBezTo>
                      <a:pt x="3" y="3"/>
                      <a:pt x="5" y="4"/>
                      <a:pt x="5" y="6"/>
                    </a:cubicBezTo>
                    <a:cubicBezTo>
                      <a:pt x="7" y="4"/>
                      <a:pt x="6" y="6"/>
                      <a:pt x="7" y="5"/>
                    </a:cubicBezTo>
                    <a:cubicBezTo>
                      <a:pt x="6" y="7"/>
                      <a:pt x="6" y="7"/>
                      <a:pt x="6" y="7"/>
                    </a:cubicBezTo>
                    <a:cubicBezTo>
                      <a:pt x="7" y="7"/>
                      <a:pt x="7" y="6"/>
                      <a:pt x="8" y="5"/>
                    </a:cubicBezTo>
                    <a:cubicBezTo>
                      <a:pt x="8" y="5"/>
                      <a:pt x="7" y="6"/>
                      <a:pt x="7" y="7"/>
                    </a:cubicBezTo>
                    <a:cubicBezTo>
                      <a:pt x="7" y="7"/>
                      <a:pt x="7" y="7"/>
                      <a:pt x="8" y="6"/>
                    </a:cubicBezTo>
                    <a:cubicBezTo>
                      <a:pt x="7" y="8"/>
                      <a:pt x="7" y="8"/>
                      <a:pt x="7" y="8"/>
                    </a:cubicBezTo>
                    <a:cubicBezTo>
                      <a:pt x="9" y="9"/>
                      <a:pt x="12" y="10"/>
                      <a:pt x="13" y="12"/>
                    </a:cubicBezTo>
                    <a:cubicBezTo>
                      <a:pt x="14" y="11"/>
                      <a:pt x="14" y="11"/>
                      <a:pt x="14" y="11"/>
                    </a:cubicBezTo>
                    <a:cubicBezTo>
                      <a:pt x="14" y="12"/>
                      <a:pt x="17" y="10"/>
                      <a:pt x="16" y="13"/>
                    </a:cubicBezTo>
                    <a:cubicBezTo>
                      <a:pt x="17" y="12"/>
                      <a:pt x="17" y="12"/>
                      <a:pt x="17" y="12"/>
                    </a:cubicBezTo>
                    <a:cubicBezTo>
                      <a:pt x="16" y="12"/>
                      <a:pt x="16" y="14"/>
                      <a:pt x="15" y="14"/>
                    </a:cubicBezTo>
                    <a:cubicBezTo>
                      <a:pt x="15" y="15"/>
                      <a:pt x="14" y="12"/>
                      <a:pt x="15" y="13"/>
                    </a:cubicBezTo>
                    <a:cubicBezTo>
                      <a:pt x="15" y="13"/>
                      <a:pt x="15" y="13"/>
                      <a:pt x="16" y="14"/>
                    </a:cubicBezTo>
                    <a:cubicBezTo>
                      <a:pt x="17" y="13"/>
                      <a:pt x="16" y="14"/>
                      <a:pt x="15" y="14"/>
                    </a:cubicBezTo>
                    <a:cubicBezTo>
                      <a:pt x="15" y="15"/>
                      <a:pt x="17" y="15"/>
                      <a:pt x="18" y="15"/>
                    </a:cubicBezTo>
                    <a:cubicBezTo>
                      <a:pt x="15" y="10"/>
                      <a:pt x="19" y="10"/>
                      <a:pt x="18" y="9"/>
                    </a:cubicBezTo>
                    <a:cubicBezTo>
                      <a:pt x="16" y="9"/>
                      <a:pt x="17" y="10"/>
                      <a:pt x="16" y="1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0" name="Freeform 175"/>
              <p:cNvSpPr/>
              <p:nvPr/>
            </p:nvSpPr>
            <p:spPr bwMode="auto">
              <a:xfrm>
                <a:off x="770" y="1640"/>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1" name="Freeform 176"/>
              <p:cNvSpPr/>
              <p:nvPr/>
            </p:nvSpPr>
            <p:spPr bwMode="auto">
              <a:xfrm>
                <a:off x="738" y="1605"/>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2" name="Rectangle 177"/>
              <p:cNvSpPr>
                <a:spLocks noChangeArrowheads="1"/>
              </p:cNvSpPr>
              <p:nvPr/>
            </p:nvSpPr>
            <p:spPr bwMode="auto">
              <a:xfrm>
                <a:off x="773" y="1640"/>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83" name="Freeform 178"/>
              <p:cNvSpPr/>
              <p:nvPr/>
            </p:nvSpPr>
            <p:spPr bwMode="auto">
              <a:xfrm>
                <a:off x="779" y="1643"/>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4" name="Freeform 179"/>
              <p:cNvSpPr/>
              <p:nvPr/>
            </p:nvSpPr>
            <p:spPr bwMode="auto">
              <a:xfrm>
                <a:off x="730" y="16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5" name="Freeform 180"/>
              <p:cNvSpPr/>
              <p:nvPr/>
            </p:nvSpPr>
            <p:spPr bwMode="auto">
              <a:xfrm>
                <a:off x="713" y="16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6" name="Freeform 181"/>
              <p:cNvSpPr/>
              <p:nvPr/>
            </p:nvSpPr>
            <p:spPr bwMode="auto">
              <a:xfrm>
                <a:off x="678" y="1605"/>
                <a:ext cx="62" cy="76"/>
              </a:xfrm>
              <a:custGeom>
                <a:avLst/>
                <a:gdLst>
                  <a:gd name="T0" fmla="*/ 0 w 23"/>
                  <a:gd name="T1" fmla="*/ 26 h 28"/>
                  <a:gd name="T2" fmla="*/ 2 w 23"/>
                  <a:gd name="T3" fmla="*/ 28 h 28"/>
                  <a:gd name="T4" fmla="*/ 3 w 23"/>
                  <a:gd name="T5" fmla="*/ 28 h 28"/>
                  <a:gd name="T6" fmla="*/ 4 w 23"/>
                  <a:gd name="T7" fmla="*/ 26 h 28"/>
                  <a:gd name="T8" fmla="*/ 6 w 23"/>
                  <a:gd name="T9" fmla="*/ 23 h 28"/>
                  <a:gd name="T10" fmla="*/ 8 w 23"/>
                  <a:gd name="T11" fmla="*/ 21 h 28"/>
                  <a:gd name="T12" fmla="*/ 9 w 23"/>
                  <a:gd name="T13" fmla="*/ 18 h 28"/>
                  <a:gd name="T14" fmla="*/ 10 w 23"/>
                  <a:gd name="T15" fmla="*/ 18 h 28"/>
                  <a:gd name="T16" fmla="*/ 12 w 23"/>
                  <a:gd name="T17" fmla="*/ 17 h 28"/>
                  <a:gd name="T18" fmla="*/ 10 w 23"/>
                  <a:gd name="T19" fmla="*/ 14 h 28"/>
                  <a:gd name="T20" fmla="*/ 11 w 23"/>
                  <a:gd name="T21" fmla="*/ 13 h 28"/>
                  <a:gd name="T22" fmla="*/ 13 w 23"/>
                  <a:gd name="T23" fmla="*/ 13 h 28"/>
                  <a:gd name="T24" fmla="*/ 15 w 23"/>
                  <a:gd name="T25" fmla="*/ 11 h 28"/>
                  <a:gd name="T26" fmla="*/ 17 w 23"/>
                  <a:gd name="T27" fmla="*/ 10 h 28"/>
                  <a:gd name="T28" fmla="*/ 17 w 23"/>
                  <a:gd name="T29" fmla="*/ 8 h 28"/>
                  <a:gd name="T30" fmla="*/ 17 w 23"/>
                  <a:gd name="T31" fmla="*/ 6 h 28"/>
                  <a:gd name="T32" fmla="*/ 19 w 23"/>
                  <a:gd name="T33" fmla="*/ 6 h 28"/>
                  <a:gd name="T34" fmla="*/ 19 w 23"/>
                  <a:gd name="T35" fmla="*/ 5 h 28"/>
                  <a:gd name="T36" fmla="*/ 22 w 23"/>
                  <a:gd name="T37" fmla="*/ 1 h 28"/>
                  <a:gd name="T38" fmla="*/ 20 w 23"/>
                  <a:gd name="T39" fmla="*/ 3 h 28"/>
                  <a:gd name="T40" fmla="*/ 21 w 23"/>
                  <a:gd name="T41" fmla="*/ 4 h 28"/>
                  <a:gd name="T42" fmla="*/ 18 w 23"/>
                  <a:gd name="T43" fmla="*/ 2 h 28"/>
                  <a:gd name="T44" fmla="*/ 17 w 23"/>
                  <a:gd name="T45" fmla="*/ 2 h 28"/>
                  <a:gd name="T46" fmla="*/ 16 w 23"/>
                  <a:gd name="T47" fmla="*/ 4 h 28"/>
                  <a:gd name="T48" fmla="*/ 15 w 23"/>
                  <a:gd name="T49" fmla="*/ 5 h 28"/>
                  <a:gd name="T50" fmla="*/ 14 w 23"/>
                  <a:gd name="T51" fmla="*/ 6 h 28"/>
                  <a:gd name="T52" fmla="*/ 13 w 23"/>
                  <a:gd name="T53" fmla="*/ 8 h 28"/>
                  <a:gd name="T54" fmla="*/ 13 w 23"/>
                  <a:gd name="T55" fmla="*/ 8 h 28"/>
                  <a:gd name="T56" fmla="*/ 12 w 23"/>
                  <a:gd name="T57" fmla="*/ 8 h 28"/>
                  <a:gd name="T58" fmla="*/ 12 w 23"/>
                  <a:gd name="T59" fmla="*/ 10 h 28"/>
                  <a:gd name="T60" fmla="*/ 11 w 23"/>
                  <a:gd name="T61" fmla="*/ 11 h 28"/>
                  <a:gd name="T62" fmla="*/ 10 w 23"/>
                  <a:gd name="T63" fmla="*/ 11 h 28"/>
                  <a:gd name="T64" fmla="*/ 9 w 23"/>
                  <a:gd name="T65" fmla="*/ 12 h 28"/>
                  <a:gd name="T66" fmla="*/ 9 w 23"/>
                  <a:gd name="T67" fmla="*/ 14 h 28"/>
                  <a:gd name="T68" fmla="*/ 8 w 23"/>
                  <a:gd name="T69" fmla="*/ 16 h 28"/>
                  <a:gd name="T70" fmla="*/ 7 w 23"/>
                  <a:gd name="T71" fmla="*/ 18 h 28"/>
                  <a:gd name="T72" fmla="*/ 6 w 23"/>
                  <a:gd name="T73" fmla="*/ 19 h 28"/>
                  <a:gd name="T74" fmla="*/ 4 w 23"/>
                  <a:gd name="T75" fmla="*/ 22 h 28"/>
                  <a:gd name="T76" fmla="*/ 6 w 23"/>
                  <a:gd name="T77" fmla="*/ 22 h 28"/>
                  <a:gd name="T78" fmla="*/ 3 w 23"/>
                  <a:gd name="T79"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28">
                    <a:moveTo>
                      <a:pt x="0" y="23"/>
                    </a:moveTo>
                    <a:cubicBezTo>
                      <a:pt x="0" y="24"/>
                      <a:pt x="0" y="25"/>
                      <a:pt x="0" y="26"/>
                    </a:cubicBezTo>
                    <a:cubicBezTo>
                      <a:pt x="0" y="25"/>
                      <a:pt x="0" y="25"/>
                      <a:pt x="0" y="25"/>
                    </a:cubicBezTo>
                    <a:cubicBezTo>
                      <a:pt x="0" y="26"/>
                      <a:pt x="0" y="27"/>
                      <a:pt x="2" y="28"/>
                    </a:cubicBezTo>
                    <a:cubicBezTo>
                      <a:pt x="1" y="27"/>
                      <a:pt x="1" y="27"/>
                      <a:pt x="1" y="27"/>
                    </a:cubicBezTo>
                    <a:cubicBezTo>
                      <a:pt x="1" y="26"/>
                      <a:pt x="2" y="28"/>
                      <a:pt x="3" y="28"/>
                    </a:cubicBezTo>
                    <a:cubicBezTo>
                      <a:pt x="3" y="27"/>
                      <a:pt x="2" y="25"/>
                      <a:pt x="3" y="25"/>
                    </a:cubicBezTo>
                    <a:cubicBezTo>
                      <a:pt x="3" y="25"/>
                      <a:pt x="3" y="25"/>
                      <a:pt x="4" y="26"/>
                    </a:cubicBezTo>
                    <a:cubicBezTo>
                      <a:pt x="4" y="25"/>
                      <a:pt x="3" y="24"/>
                      <a:pt x="3" y="23"/>
                    </a:cubicBezTo>
                    <a:cubicBezTo>
                      <a:pt x="7" y="27"/>
                      <a:pt x="3" y="21"/>
                      <a:pt x="6" y="23"/>
                    </a:cubicBezTo>
                    <a:cubicBezTo>
                      <a:pt x="6" y="22"/>
                      <a:pt x="7" y="22"/>
                      <a:pt x="7" y="21"/>
                    </a:cubicBezTo>
                    <a:cubicBezTo>
                      <a:pt x="8" y="22"/>
                      <a:pt x="7" y="20"/>
                      <a:pt x="8" y="21"/>
                    </a:cubicBezTo>
                    <a:cubicBezTo>
                      <a:pt x="6" y="19"/>
                      <a:pt x="11" y="21"/>
                      <a:pt x="8" y="18"/>
                    </a:cubicBezTo>
                    <a:cubicBezTo>
                      <a:pt x="9" y="18"/>
                      <a:pt x="8" y="18"/>
                      <a:pt x="9" y="18"/>
                    </a:cubicBezTo>
                    <a:cubicBezTo>
                      <a:pt x="10" y="18"/>
                      <a:pt x="9" y="18"/>
                      <a:pt x="9" y="18"/>
                    </a:cubicBezTo>
                    <a:cubicBezTo>
                      <a:pt x="10" y="19"/>
                      <a:pt x="9" y="17"/>
                      <a:pt x="10" y="18"/>
                    </a:cubicBezTo>
                    <a:cubicBezTo>
                      <a:pt x="11" y="17"/>
                      <a:pt x="10" y="17"/>
                      <a:pt x="9" y="16"/>
                    </a:cubicBezTo>
                    <a:cubicBezTo>
                      <a:pt x="10" y="15"/>
                      <a:pt x="10" y="16"/>
                      <a:pt x="12" y="17"/>
                    </a:cubicBezTo>
                    <a:cubicBezTo>
                      <a:pt x="11" y="15"/>
                      <a:pt x="12" y="16"/>
                      <a:pt x="11" y="14"/>
                    </a:cubicBezTo>
                    <a:cubicBezTo>
                      <a:pt x="11" y="14"/>
                      <a:pt x="10" y="15"/>
                      <a:pt x="10" y="14"/>
                    </a:cubicBezTo>
                    <a:cubicBezTo>
                      <a:pt x="11" y="13"/>
                      <a:pt x="10" y="12"/>
                      <a:pt x="10" y="11"/>
                    </a:cubicBezTo>
                    <a:cubicBezTo>
                      <a:pt x="12" y="12"/>
                      <a:pt x="9" y="12"/>
                      <a:pt x="11" y="13"/>
                    </a:cubicBezTo>
                    <a:cubicBezTo>
                      <a:pt x="12" y="14"/>
                      <a:pt x="11" y="14"/>
                      <a:pt x="12" y="15"/>
                    </a:cubicBezTo>
                    <a:cubicBezTo>
                      <a:pt x="13" y="15"/>
                      <a:pt x="13" y="14"/>
                      <a:pt x="13" y="13"/>
                    </a:cubicBezTo>
                    <a:cubicBezTo>
                      <a:pt x="14" y="12"/>
                      <a:pt x="14" y="13"/>
                      <a:pt x="14" y="13"/>
                    </a:cubicBezTo>
                    <a:cubicBezTo>
                      <a:pt x="16" y="13"/>
                      <a:pt x="13" y="11"/>
                      <a:pt x="15" y="11"/>
                    </a:cubicBezTo>
                    <a:cubicBezTo>
                      <a:pt x="15" y="12"/>
                      <a:pt x="15" y="12"/>
                      <a:pt x="15" y="12"/>
                    </a:cubicBezTo>
                    <a:cubicBezTo>
                      <a:pt x="15" y="10"/>
                      <a:pt x="17" y="11"/>
                      <a:pt x="17" y="10"/>
                    </a:cubicBezTo>
                    <a:cubicBezTo>
                      <a:pt x="16" y="9"/>
                      <a:pt x="16" y="9"/>
                      <a:pt x="16" y="9"/>
                    </a:cubicBezTo>
                    <a:cubicBezTo>
                      <a:pt x="18" y="11"/>
                      <a:pt x="15" y="7"/>
                      <a:pt x="17" y="8"/>
                    </a:cubicBezTo>
                    <a:cubicBezTo>
                      <a:pt x="16" y="6"/>
                      <a:pt x="16" y="5"/>
                      <a:pt x="16" y="5"/>
                    </a:cubicBezTo>
                    <a:cubicBezTo>
                      <a:pt x="16" y="5"/>
                      <a:pt x="17" y="5"/>
                      <a:pt x="17" y="6"/>
                    </a:cubicBezTo>
                    <a:cubicBezTo>
                      <a:pt x="16" y="6"/>
                      <a:pt x="18" y="8"/>
                      <a:pt x="18" y="9"/>
                    </a:cubicBezTo>
                    <a:cubicBezTo>
                      <a:pt x="18" y="8"/>
                      <a:pt x="19" y="7"/>
                      <a:pt x="19" y="6"/>
                    </a:cubicBezTo>
                    <a:cubicBezTo>
                      <a:pt x="20" y="7"/>
                      <a:pt x="20" y="7"/>
                      <a:pt x="20" y="7"/>
                    </a:cubicBezTo>
                    <a:cubicBezTo>
                      <a:pt x="20" y="7"/>
                      <a:pt x="18" y="5"/>
                      <a:pt x="19" y="5"/>
                    </a:cubicBezTo>
                    <a:cubicBezTo>
                      <a:pt x="20" y="6"/>
                      <a:pt x="20" y="6"/>
                      <a:pt x="20" y="6"/>
                    </a:cubicBezTo>
                    <a:cubicBezTo>
                      <a:pt x="21" y="4"/>
                      <a:pt x="23" y="4"/>
                      <a:pt x="22" y="1"/>
                    </a:cubicBezTo>
                    <a:cubicBezTo>
                      <a:pt x="22" y="1"/>
                      <a:pt x="20" y="0"/>
                      <a:pt x="19" y="0"/>
                    </a:cubicBezTo>
                    <a:cubicBezTo>
                      <a:pt x="19" y="1"/>
                      <a:pt x="20" y="2"/>
                      <a:pt x="20" y="3"/>
                    </a:cubicBezTo>
                    <a:cubicBezTo>
                      <a:pt x="19" y="2"/>
                      <a:pt x="19" y="2"/>
                      <a:pt x="19" y="2"/>
                    </a:cubicBezTo>
                    <a:cubicBezTo>
                      <a:pt x="20" y="3"/>
                      <a:pt x="20" y="4"/>
                      <a:pt x="21" y="4"/>
                    </a:cubicBezTo>
                    <a:cubicBezTo>
                      <a:pt x="21" y="5"/>
                      <a:pt x="20" y="3"/>
                      <a:pt x="20" y="4"/>
                    </a:cubicBezTo>
                    <a:cubicBezTo>
                      <a:pt x="19" y="3"/>
                      <a:pt x="19" y="3"/>
                      <a:pt x="18" y="2"/>
                    </a:cubicBezTo>
                    <a:cubicBezTo>
                      <a:pt x="18" y="3"/>
                      <a:pt x="18" y="3"/>
                      <a:pt x="18" y="3"/>
                    </a:cubicBezTo>
                    <a:cubicBezTo>
                      <a:pt x="18" y="2"/>
                      <a:pt x="17" y="3"/>
                      <a:pt x="17" y="2"/>
                    </a:cubicBezTo>
                    <a:cubicBezTo>
                      <a:pt x="18" y="4"/>
                      <a:pt x="16" y="3"/>
                      <a:pt x="16" y="4"/>
                    </a:cubicBezTo>
                    <a:cubicBezTo>
                      <a:pt x="16" y="4"/>
                      <a:pt x="16" y="4"/>
                      <a:pt x="16" y="4"/>
                    </a:cubicBezTo>
                    <a:cubicBezTo>
                      <a:pt x="17" y="4"/>
                      <a:pt x="17" y="5"/>
                      <a:pt x="17" y="5"/>
                    </a:cubicBezTo>
                    <a:cubicBezTo>
                      <a:pt x="16" y="4"/>
                      <a:pt x="16" y="5"/>
                      <a:pt x="15" y="5"/>
                    </a:cubicBezTo>
                    <a:cubicBezTo>
                      <a:pt x="15" y="5"/>
                      <a:pt x="17" y="7"/>
                      <a:pt x="16" y="7"/>
                    </a:cubicBezTo>
                    <a:cubicBezTo>
                      <a:pt x="15" y="6"/>
                      <a:pt x="15" y="7"/>
                      <a:pt x="14" y="6"/>
                    </a:cubicBezTo>
                    <a:cubicBezTo>
                      <a:pt x="15" y="7"/>
                      <a:pt x="13" y="7"/>
                      <a:pt x="14" y="8"/>
                    </a:cubicBezTo>
                    <a:cubicBezTo>
                      <a:pt x="14" y="9"/>
                      <a:pt x="14" y="9"/>
                      <a:pt x="13" y="8"/>
                    </a:cubicBezTo>
                    <a:cubicBezTo>
                      <a:pt x="13" y="8"/>
                      <a:pt x="13" y="8"/>
                      <a:pt x="13" y="8"/>
                    </a:cubicBezTo>
                    <a:cubicBezTo>
                      <a:pt x="13" y="8"/>
                      <a:pt x="13" y="8"/>
                      <a:pt x="13" y="8"/>
                    </a:cubicBezTo>
                    <a:cubicBezTo>
                      <a:pt x="13" y="8"/>
                      <a:pt x="13" y="8"/>
                      <a:pt x="13" y="8"/>
                    </a:cubicBezTo>
                    <a:cubicBezTo>
                      <a:pt x="12" y="8"/>
                      <a:pt x="13" y="9"/>
                      <a:pt x="12" y="8"/>
                    </a:cubicBezTo>
                    <a:cubicBezTo>
                      <a:pt x="12" y="8"/>
                      <a:pt x="12" y="8"/>
                      <a:pt x="12" y="8"/>
                    </a:cubicBezTo>
                    <a:cubicBezTo>
                      <a:pt x="11" y="8"/>
                      <a:pt x="13" y="10"/>
                      <a:pt x="12" y="10"/>
                    </a:cubicBezTo>
                    <a:cubicBezTo>
                      <a:pt x="12" y="10"/>
                      <a:pt x="12" y="11"/>
                      <a:pt x="13" y="12"/>
                    </a:cubicBezTo>
                    <a:cubicBezTo>
                      <a:pt x="13" y="12"/>
                      <a:pt x="12" y="11"/>
                      <a:pt x="11" y="11"/>
                    </a:cubicBezTo>
                    <a:cubicBezTo>
                      <a:pt x="12" y="13"/>
                      <a:pt x="11" y="11"/>
                      <a:pt x="11" y="12"/>
                    </a:cubicBezTo>
                    <a:cubicBezTo>
                      <a:pt x="10" y="11"/>
                      <a:pt x="11" y="12"/>
                      <a:pt x="10" y="11"/>
                    </a:cubicBezTo>
                    <a:cubicBezTo>
                      <a:pt x="9" y="10"/>
                      <a:pt x="10" y="12"/>
                      <a:pt x="10" y="13"/>
                    </a:cubicBezTo>
                    <a:cubicBezTo>
                      <a:pt x="9" y="12"/>
                      <a:pt x="9" y="12"/>
                      <a:pt x="9" y="12"/>
                    </a:cubicBezTo>
                    <a:cubicBezTo>
                      <a:pt x="9" y="12"/>
                      <a:pt x="10" y="14"/>
                      <a:pt x="8" y="13"/>
                    </a:cubicBezTo>
                    <a:cubicBezTo>
                      <a:pt x="9" y="14"/>
                      <a:pt x="9" y="14"/>
                      <a:pt x="9" y="14"/>
                    </a:cubicBezTo>
                    <a:cubicBezTo>
                      <a:pt x="9" y="13"/>
                      <a:pt x="8" y="14"/>
                      <a:pt x="7" y="14"/>
                    </a:cubicBezTo>
                    <a:cubicBezTo>
                      <a:pt x="8" y="16"/>
                      <a:pt x="8" y="16"/>
                      <a:pt x="8" y="16"/>
                    </a:cubicBezTo>
                    <a:cubicBezTo>
                      <a:pt x="6" y="15"/>
                      <a:pt x="7" y="17"/>
                      <a:pt x="8" y="19"/>
                    </a:cubicBezTo>
                    <a:cubicBezTo>
                      <a:pt x="7" y="19"/>
                      <a:pt x="7" y="19"/>
                      <a:pt x="7" y="18"/>
                    </a:cubicBezTo>
                    <a:cubicBezTo>
                      <a:pt x="6" y="18"/>
                      <a:pt x="6" y="18"/>
                      <a:pt x="6" y="18"/>
                    </a:cubicBezTo>
                    <a:cubicBezTo>
                      <a:pt x="6" y="18"/>
                      <a:pt x="5" y="17"/>
                      <a:pt x="6" y="19"/>
                    </a:cubicBezTo>
                    <a:cubicBezTo>
                      <a:pt x="6" y="20"/>
                      <a:pt x="5" y="18"/>
                      <a:pt x="4" y="18"/>
                    </a:cubicBezTo>
                    <a:cubicBezTo>
                      <a:pt x="5" y="21"/>
                      <a:pt x="1" y="19"/>
                      <a:pt x="4" y="22"/>
                    </a:cubicBezTo>
                    <a:cubicBezTo>
                      <a:pt x="4" y="22"/>
                      <a:pt x="5" y="22"/>
                      <a:pt x="5" y="21"/>
                    </a:cubicBezTo>
                    <a:cubicBezTo>
                      <a:pt x="5" y="21"/>
                      <a:pt x="6" y="22"/>
                      <a:pt x="6" y="22"/>
                    </a:cubicBezTo>
                    <a:cubicBezTo>
                      <a:pt x="6" y="23"/>
                      <a:pt x="4" y="22"/>
                      <a:pt x="4" y="23"/>
                    </a:cubicBezTo>
                    <a:cubicBezTo>
                      <a:pt x="3" y="21"/>
                      <a:pt x="3" y="21"/>
                      <a:pt x="3" y="21"/>
                    </a:cubicBezTo>
                    <a:cubicBezTo>
                      <a:pt x="0" y="20"/>
                      <a:pt x="3" y="25"/>
                      <a:pt x="0" y="23"/>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7" name="Freeform 182"/>
              <p:cNvSpPr/>
              <p:nvPr/>
            </p:nvSpPr>
            <p:spPr bwMode="auto">
              <a:xfrm>
                <a:off x="691" y="1648"/>
                <a:ext cx="3" cy="3"/>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1" y="1"/>
                      <a:pt x="1" y="1"/>
                      <a:pt x="1" y="1"/>
                    </a:cubicBezTo>
                    <a:cubicBezTo>
                      <a:pt x="1" y="1"/>
                      <a:pt x="1" y="1"/>
                      <a:pt x="1"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8" name="Freeform 183"/>
              <p:cNvSpPr/>
              <p:nvPr/>
            </p:nvSpPr>
            <p:spPr bwMode="auto">
              <a:xfrm>
                <a:off x="694" y="1651"/>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9" name="Freeform 184"/>
              <p:cNvSpPr/>
              <p:nvPr/>
            </p:nvSpPr>
            <p:spPr bwMode="auto">
              <a:xfrm>
                <a:off x="675" y="16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0" name="Freeform 185"/>
              <p:cNvSpPr/>
              <p:nvPr/>
            </p:nvSpPr>
            <p:spPr bwMode="auto">
              <a:xfrm>
                <a:off x="675" y="1675"/>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1" name="Freeform 186"/>
              <p:cNvSpPr/>
              <p:nvPr/>
            </p:nvSpPr>
            <p:spPr bwMode="auto">
              <a:xfrm>
                <a:off x="645" y="1675"/>
                <a:ext cx="38" cy="44"/>
              </a:xfrm>
              <a:custGeom>
                <a:avLst/>
                <a:gdLst>
                  <a:gd name="T0" fmla="*/ 2 w 14"/>
                  <a:gd name="T1" fmla="*/ 12 h 16"/>
                  <a:gd name="T2" fmla="*/ 3 w 14"/>
                  <a:gd name="T3" fmla="*/ 13 h 16"/>
                  <a:gd name="T4" fmla="*/ 1 w 14"/>
                  <a:gd name="T5" fmla="*/ 13 h 16"/>
                  <a:gd name="T6" fmla="*/ 3 w 14"/>
                  <a:gd name="T7" fmla="*/ 16 h 16"/>
                  <a:gd name="T8" fmla="*/ 7 w 14"/>
                  <a:gd name="T9" fmla="*/ 9 h 16"/>
                  <a:gd name="T10" fmla="*/ 7 w 14"/>
                  <a:gd name="T11" fmla="*/ 10 h 16"/>
                  <a:gd name="T12" fmla="*/ 8 w 14"/>
                  <a:gd name="T13" fmla="*/ 6 h 16"/>
                  <a:gd name="T14" fmla="*/ 10 w 14"/>
                  <a:gd name="T15" fmla="*/ 8 h 16"/>
                  <a:gd name="T16" fmla="*/ 11 w 14"/>
                  <a:gd name="T17" fmla="*/ 6 h 16"/>
                  <a:gd name="T18" fmla="*/ 10 w 14"/>
                  <a:gd name="T19" fmla="*/ 5 h 16"/>
                  <a:gd name="T20" fmla="*/ 11 w 14"/>
                  <a:gd name="T21" fmla="*/ 5 h 16"/>
                  <a:gd name="T22" fmla="*/ 10 w 14"/>
                  <a:gd name="T23" fmla="*/ 5 h 16"/>
                  <a:gd name="T24" fmla="*/ 11 w 14"/>
                  <a:gd name="T25" fmla="*/ 4 h 16"/>
                  <a:gd name="T26" fmla="*/ 11 w 14"/>
                  <a:gd name="T27" fmla="*/ 5 h 16"/>
                  <a:gd name="T28" fmla="*/ 11 w 14"/>
                  <a:gd name="T29" fmla="*/ 4 h 16"/>
                  <a:gd name="T30" fmla="*/ 12 w 14"/>
                  <a:gd name="T31" fmla="*/ 4 h 16"/>
                  <a:gd name="T32" fmla="*/ 12 w 14"/>
                  <a:gd name="T33" fmla="*/ 1 h 16"/>
                  <a:gd name="T34" fmla="*/ 12 w 14"/>
                  <a:gd name="T35" fmla="*/ 0 h 16"/>
                  <a:gd name="T36" fmla="*/ 11 w 14"/>
                  <a:gd name="T37" fmla="*/ 3 h 16"/>
                  <a:gd name="T38" fmla="*/ 11 w 14"/>
                  <a:gd name="T39" fmla="*/ 2 h 16"/>
                  <a:gd name="T40" fmla="*/ 11 w 14"/>
                  <a:gd name="T41" fmla="*/ 4 h 16"/>
                  <a:gd name="T42" fmla="*/ 10 w 14"/>
                  <a:gd name="T43" fmla="*/ 2 h 16"/>
                  <a:gd name="T44" fmla="*/ 8 w 14"/>
                  <a:gd name="T45" fmla="*/ 2 h 16"/>
                  <a:gd name="T46" fmla="*/ 8 w 14"/>
                  <a:gd name="T47" fmla="*/ 2 h 16"/>
                  <a:gd name="T48" fmla="*/ 7 w 14"/>
                  <a:gd name="T49" fmla="*/ 3 h 16"/>
                  <a:gd name="T50" fmla="*/ 8 w 14"/>
                  <a:gd name="T51" fmla="*/ 4 h 16"/>
                  <a:gd name="T52" fmla="*/ 10 w 14"/>
                  <a:gd name="T53" fmla="*/ 5 h 16"/>
                  <a:gd name="T54" fmla="*/ 9 w 14"/>
                  <a:gd name="T55" fmla="*/ 6 h 16"/>
                  <a:gd name="T56" fmla="*/ 8 w 14"/>
                  <a:gd name="T57" fmla="*/ 4 h 16"/>
                  <a:gd name="T58" fmla="*/ 8 w 14"/>
                  <a:gd name="T59" fmla="*/ 5 h 16"/>
                  <a:gd name="T60" fmla="*/ 7 w 14"/>
                  <a:gd name="T61" fmla="*/ 4 h 16"/>
                  <a:gd name="T62" fmla="*/ 8 w 14"/>
                  <a:gd name="T63" fmla="*/ 6 h 16"/>
                  <a:gd name="T64" fmla="*/ 6 w 14"/>
                  <a:gd name="T65" fmla="*/ 8 h 16"/>
                  <a:gd name="T66" fmla="*/ 5 w 14"/>
                  <a:gd name="T67" fmla="*/ 7 h 16"/>
                  <a:gd name="T68" fmla="*/ 6 w 14"/>
                  <a:gd name="T69" fmla="*/ 8 h 16"/>
                  <a:gd name="T70" fmla="*/ 4 w 14"/>
                  <a:gd name="T71" fmla="*/ 9 h 16"/>
                  <a:gd name="T72" fmla="*/ 4 w 14"/>
                  <a:gd name="T73" fmla="*/ 10 h 16"/>
                  <a:gd name="T74" fmla="*/ 3 w 14"/>
                  <a:gd name="T75" fmla="*/ 11 h 16"/>
                  <a:gd name="T76" fmla="*/ 3 w 14"/>
                  <a:gd name="T77" fmla="*/ 11 h 16"/>
                  <a:gd name="T78" fmla="*/ 3 w 14"/>
                  <a:gd name="T79" fmla="*/ 14 h 16"/>
                  <a:gd name="T80" fmla="*/ 2 w 14"/>
                  <a:gd name="T81"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16">
                    <a:moveTo>
                      <a:pt x="2" y="12"/>
                    </a:moveTo>
                    <a:cubicBezTo>
                      <a:pt x="3" y="13"/>
                      <a:pt x="3" y="13"/>
                      <a:pt x="3" y="13"/>
                    </a:cubicBezTo>
                    <a:cubicBezTo>
                      <a:pt x="2" y="13"/>
                      <a:pt x="2" y="14"/>
                      <a:pt x="1" y="13"/>
                    </a:cubicBezTo>
                    <a:cubicBezTo>
                      <a:pt x="2" y="15"/>
                      <a:pt x="0" y="14"/>
                      <a:pt x="3" y="16"/>
                    </a:cubicBezTo>
                    <a:cubicBezTo>
                      <a:pt x="3" y="13"/>
                      <a:pt x="7" y="12"/>
                      <a:pt x="7" y="9"/>
                    </a:cubicBezTo>
                    <a:cubicBezTo>
                      <a:pt x="7" y="10"/>
                      <a:pt x="7" y="10"/>
                      <a:pt x="7" y="10"/>
                    </a:cubicBezTo>
                    <a:cubicBezTo>
                      <a:pt x="7" y="7"/>
                      <a:pt x="10" y="10"/>
                      <a:pt x="8" y="6"/>
                    </a:cubicBezTo>
                    <a:cubicBezTo>
                      <a:pt x="10" y="8"/>
                      <a:pt x="10" y="8"/>
                      <a:pt x="10" y="8"/>
                    </a:cubicBezTo>
                    <a:cubicBezTo>
                      <a:pt x="11" y="8"/>
                      <a:pt x="9" y="5"/>
                      <a:pt x="11" y="6"/>
                    </a:cubicBezTo>
                    <a:cubicBezTo>
                      <a:pt x="10" y="5"/>
                      <a:pt x="10" y="5"/>
                      <a:pt x="10" y="5"/>
                    </a:cubicBezTo>
                    <a:cubicBezTo>
                      <a:pt x="11" y="5"/>
                      <a:pt x="11" y="5"/>
                      <a:pt x="11" y="5"/>
                    </a:cubicBezTo>
                    <a:cubicBezTo>
                      <a:pt x="10" y="5"/>
                      <a:pt x="10" y="5"/>
                      <a:pt x="10" y="5"/>
                    </a:cubicBezTo>
                    <a:cubicBezTo>
                      <a:pt x="10" y="4"/>
                      <a:pt x="10" y="4"/>
                      <a:pt x="11" y="4"/>
                    </a:cubicBezTo>
                    <a:cubicBezTo>
                      <a:pt x="11" y="5"/>
                      <a:pt x="11" y="5"/>
                      <a:pt x="11" y="5"/>
                    </a:cubicBezTo>
                    <a:cubicBezTo>
                      <a:pt x="12" y="5"/>
                      <a:pt x="11" y="4"/>
                      <a:pt x="11" y="4"/>
                    </a:cubicBezTo>
                    <a:cubicBezTo>
                      <a:pt x="12" y="4"/>
                      <a:pt x="12" y="4"/>
                      <a:pt x="12" y="4"/>
                    </a:cubicBezTo>
                    <a:cubicBezTo>
                      <a:pt x="12" y="3"/>
                      <a:pt x="14" y="4"/>
                      <a:pt x="12" y="1"/>
                    </a:cubicBezTo>
                    <a:cubicBezTo>
                      <a:pt x="12" y="1"/>
                      <a:pt x="12" y="1"/>
                      <a:pt x="12" y="0"/>
                    </a:cubicBezTo>
                    <a:cubicBezTo>
                      <a:pt x="10" y="0"/>
                      <a:pt x="11" y="2"/>
                      <a:pt x="11" y="3"/>
                    </a:cubicBezTo>
                    <a:cubicBezTo>
                      <a:pt x="11" y="2"/>
                      <a:pt x="11" y="2"/>
                      <a:pt x="11" y="2"/>
                    </a:cubicBezTo>
                    <a:cubicBezTo>
                      <a:pt x="13" y="5"/>
                      <a:pt x="10" y="2"/>
                      <a:pt x="11" y="4"/>
                    </a:cubicBezTo>
                    <a:cubicBezTo>
                      <a:pt x="10" y="3"/>
                      <a:pt x="10" y="3"/>
                      <a:pt x="10" y="2"/>
                    </a:cubicBezTo>
                    <a:cubicBezTo>
                      <a:pt x="8" y="1"/>
                      <a:pt x="10" y="4"/>
                      <a:pt x="8" y="2"/>
                    </a:cubicBezTo>
                    <a:cubicBezTo>
                      <a:pt x="8" y="2"/>
                      <a:pt x="8" y="2"/>
                      <a:pt x="8" y="2"/>
                    </a:cubicBezTo>
                    <a:cubicBezTo>
                      <a:pt x="7" y="2"/>
                      <a:pt x="7" y="3"/>
                      <a:pt x="7" y="3"/>
                    </a:cubicBezTo>
                    <a:cubicBezTo>
                      <a:pt x="8" y="4"/>
                      <a:pt x="8" y="4"/>
                      <a:pt x="8" y="4"/>
                    </a:cubicBezTo>
                    <a:cubicBezTo>
                      <a:pt x="8" y="4"/>
                      <a:pt x="9" y="5"/>
                      <a:pt x="10" y="5"/>
                    </a:cubicBezTo>
                    <a:cubicBezTo>
                      <a:pt x="8" y="5"/>
                      <a:pt x="10" y="6"/>
                      <a:pt x="9" y="6"/>
                    </a:cubicBezTo>
                    <a:cubicBezTo>
                      <a:pt x="8" y="5"/>
                      <a:pt x="9" y="5"/>
                      <a:pt x="8" y="4"/>
                    </a:cubicBezTo>
                    <a:cubicBezTo>
                      <a:pt x="8" y="5"/>
                      <a:pt x="8" y="5"/>
                      <a:pt x="8" y="5"/>
                    </a:cubicBezTo>
                    <a:cubicBezTo>
                      <a:pt x="8" y="6"/>
                      <a:pt x="7" y="5"/>
                      <a:pt x="7" y="4"/>
                    </a:cubicBezTo>
                    <a:cubicBezTo>
                      <a:pt x="7" y="5"/>
                      <a:pt x="7" y="5"/>
                      <a:pt x="8" y="6"/>
                    </a:cubicBezTo>
                    <a:cubicBezTo>
                      <a:pt x="6" y="5"/>
                      <a:pt x="5" y="7"/>
                      <a:pt x="6" y="8"/>
                    </a:cubicBezTo>
                    <a:cubicBezTo>
                      <a:pt x="6" y="8"/>
                      <a:pt x="5" y="7"/>
                      <a:pt x="5" y="7"/>
                    </a:cubicBezTo>
                    <a:cubicBezTo>
                      <a:pt x="5" y="7"/>
                      <a:pt x="5" y="8"/>
                      <a:pt x="6" y="8"/>
                    </a:cubicBezTo>
                    <a:cubicBezTo>
                      <a:pt x="6" y="9"/>
                      <a:pt x="5" y="10"/>
                      <a:pt x="4" y="9"/>
                    </a:cubicBezTo>
                    <a:cubicBezTo>
                      <a:pt x="4" y="10"/>
                      <a:pt x="4" y="10"/>
                      <a:pt x="4" y="10"/>
                    </a:cubicBezTo>
                    <a:cubicBezTo>
                      <a:pt x="5" y="11"/>
                      <a:pt x="3" y="10"/>
                      <a:pt x="3" y="11"/>
                    </a:cubicBezTo>
                    <a:cubicBezTo>
                      <a:pt x="3" y="11"/>
                      <a:pt x="3" y="11"/>
                      <a:pt x="3" y="11"/>
                    </a:cubicBezTo>
                    <a:cubicBezTo>
                      <a:pt x="3" y="12"/>
                      <a:pt x="4" y="14"/>
                      <a:pt x="3" y="14"/>
                    </a:cubicBezTo>
                    <a:cubicBezTo>
                      <a:pt x="3" y="13"/>
                      <a:pt x="3" y="13"/>
                      <a:pt x="2" y="1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2" name="Freeform 187"/>
              <p:cNvSpPr/>
              <p:nvPr/>
            </p:nvSpPr>
            <p:spPr bwMode="auto">
              <a:xfrm>
                <a:off x="645" y="1714"/>
                <a:ext cx="8" cy="8"/>
              </a:xfrm>
              <a:custGeom>
                <a:avLst/>
                <a:gdLst>
                  <a:gd name="T0" fmla="*/ 2 w 3"/>
                  <a:gd name="T1" fmla="*/ 2 h 3"/>
                  <a:gd name="T2" fmla="*/ 1 w 3"/>
                  <a:gd name="T3" fmla="*/ 0 h 3"/>
                  <a:gd name="T4" fmla="*/ 2 w 3"/>
                  <a:gd name="T5" fmla="*/ 3 h 3"/>
                  <a:gd name="T6" fmla="*/ 2 w 3"/>
                  <a:gd name="T7" fmla="*/ 2 h 3"/>
                  <a:gd name="T8" fmla="*/ 2 w 3"/>
                  <a:gd name="T9" fmla="*/ 2 h 3"/>
                </a:gdLst>
                <a:ahLst/>
                <a:cxnLst>
                  <a:cxn ang="0">
                    <a:pos x="T0" y="T1"/>
                  </a:cxn>
                  <a:cxn ang="0">
                    <a:pos x="T2" y="T3"/>
                  </a:cxn>
                  <a:cxn ang="0">
                    <a:pos x="T4" y="T5"/>
                  </a:cxn>
                  <a:cxn ang="0">
                    <a:pos x="T6" y="T7"/>
                  </a:cxn>
                  <a:cxn ang="0">
                    <a:pos x="T8" y="T9"/>
                  </a:cxn>
                </a:cxnLst>
                <a:rect l="0" t="0" r="r" b="b"/>
                <a:pathLst>
                  <a:path w="3" h="3">
                    <a:moveTo>
                      <a:pt x="2" y="2"/>
                    </a:moveTo>
                    <a:cubicBezTo>
                      <a:pt x="1" y="0"/>
                      <a:pt x="1" y="0"/>
                      <a:pt x="1" y="0"/>
                    </a:cubicBezTo>
                    <a:cubicBezTo>
                      <a:pt x="0" y="1"/>
                      <a:pt x="1" y="2"/>
                      <a:pt x="2" y="3"/>
                    </a:cubicBezTo>
                    <a:cubicBezTo>
                      <a:pt x="2" y="2"/>
                      <a:pt x="3" y="2"/>
                      <a:pt x="2" y="2"/>
                    </a:cubicBezTo>
                    <a:cubicBezTo>
                      <a:pt x="2" y="2"/>
                      <a:pt x="2" y="1"/>
                      <a:pt x="2"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3" name="Freeform 188"/>
              <p:cNvSpPr/>
              <p:nvPr/>
            </p:nvSpPr>
            <p:spPr bwMode="auto">
              <a:xfrm>
                <a:off x="634" y="1716"/>
                <a:ext cx="19" cy="19"/>
              </a:xfrm>
              <a:custGeom>
                <a:avLst/>
                <a:gdLst>
                  <a:gd name="T0" fmla="*/ 2 w 7"/>
                  <a:gd name="T1" fmla="*/ 5 h 7"/>
                  <a:gd name="T2" fmla="*/ 3 w 7"/>
                  <a:gd name="T3" fmla="*/ 6 h 7"/>
                  <a:gd name="T4" fmla="*/ 5 w 7"/>
                  <a:gd name="T5" fmla="*/ 4 h 7"/>
                  <a:gd name="T6" fmla="*/ 4 w 7"/>
                  <a:gd name="T7" fmla="*/ 2 h 7"/>
                  <a:gd name="T8" fmla="*/ 5 w 7"/>
                  <a:gd name="T9" fmla="*/ 2 h 7"/>
                  <a:gd name="T10" fmla="*/ 5 w 7"/>
                  <a:gd name="T11" fmla="*/ 1 h 7"/>
                  <a:gd name="T12" fmla="*/ 5 w 7"/>
                  <a:gd name="T13" fmla="*/ 1 h 7"/>
                  <a:gd name="T14" fmla="*/ 4 w 7"/>
                  <a:gd name="T15" fmla="*/ 1 h 7"/>
                  <a:gd name="T16" fmla="*/ 4 w 7"/>
                  <a:gd name="T17" fmla="*/ 2 h 7"/>
                  <a:gd name="T18" fmla="*/ 4 w 7"/>
                  <a:gd name="T19" fmla="*/ 1 h 7"/>
                  <a:gd name="T20" fmla="*/ 4 w 7"/>
                  <a:gd name="T21" fmla="*/ 3 h 7"/>
                  <a:gd name="T22" fmla="*/ 3 w 7"/>
                  <a:gd name="T23" fmla="*/ 2 h 7"/>
                  <a:gd name="T24" fmla="*/ 1 w 7"/>
                  <a:gd name="T25" fmla="*/ 3 h 7"/>
                  <a:gd name="T26" fmla="*/ 2 w 7"/>
                  <a:gd name="T27" fmla="*/ 3 h 7"/>
                  <a:gd name="T28" fmla="*/ 3 w 7"/>
                  <a:gd name="T29" fmla="*/ 4 h 7"/>
                  <a:gd name="T30" fmla="*/ 1 w 7"/>
                  <a:gd name="T31" fmla="*/ 3 h 7"/>
                  <a:gd name="T32" fmla="*/ 1 w 7"/>
                  <a:gd name="T33" fmla="*/ 5 h 7"/>
                  <a:gd name="T34" fmla="*/ 3 w 7"/>
                  <a:gd name="T35" fmla="*/ 7 h 7"/>
                  <a:gd name="T36" fmla="*/ 1 w 7"/>
                  <a:gd name="T37" fmla="*/ 6 h 7"/>
                  <a:gd name="T38" fmla="*/ 0 w 7"/>
                  <a:gd name="T39" fmla="*/ 6 h 7"/>
                  <a:gd name="T40" fmla="*/ 3 w 7"/>
                  <a:gd name="T41" fmla="*/ 7 h 7"/>
                  <a:gd name="T42" fmla="*/ 2 w 7"/>
                  <a:gd name="T4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7">
                    <a:moveTo>
                      <a:pt x="2" y="5"/>
                    </a:moveTo>
                    <a:cubicBezTo>
                      <a:pt x="3" y="6"/>
                      <a:pt x="3" y="6"/>
                      <a:pt x="3" y="6"/>
                    </a:cubicBezTo>
                    <a:cubicBezTo>
                      <a:pt x="4" y="5"/>
                      <a:pt x="4" y="3"/>
                      <a:pt x="5" y="4"/>
                    </a:cubicBezTo>
                    <a:cubicBezTo>
                      <a:pt x="6" y="4"/>
                      <a:pt x="4" y="2"/>
                      <a:pt x="4" y="2"/>
                    </a:cubicBezTo>
                    <a:cubicBezTo>
                      <a:pt x="5" y="2"/>
                      <a:pt x="5" y="2"/>
                      <a:pt x="5" y="2"/>
                    </a:cubicBezTo>
                    <a:cubicBezTo>
                      <a:pt x="5" y="2"/>
                      <a:pt x="7" y="2"/>
                      <a:pt x="5" y="1"/>
                    </a:cubicBezTo>
                    <a:cubicBezTo>
                      <a:pt x="5" y="1"/>
                      <a:pt x="5" y="2"/>
                      <a:pt x="5" y="1"/>
                    </a:cubicBezTo>
                    <a:cubicBezTo>
                      <a:pt x="4" y="1"/>
                      <a:pt x="4" y="1"/>
                      <a:pt x="4" y="1"/>
                    </a:cubicBezTo>
                    <a:cubicBezTo>
                      <a:pt x="4" y="2"/>
                      <a:pt x="4" y="2"/>
                      <a:pt x="4" y="2"/>
                    </a:cubicBezTo>
                    <a:cubicBezTo>
                      <a:pt x="4" y="1"/>
                      <a:pt x="4" y="1"/>
                      <a:pt x="4" y="1"/>
                    </a:cubicBezTo>
                    <a:cubicBezTo>
                      <a:pt x="2" y="0"/>
                      <a:pt x="5" y="3"/>
                      <a:pt x="4" y="3"/>
                    </a:cubicBezTo>
                    <a:cubicBezTo>
                      <a:pt x="3" y="2"/>
                      <a:pt x="3" y="2"/>
                      <a:pt x="3" y="2"/>
                    </a:cubicBezTo>
                    <a:cubicBezTo>
                      <a:pt x="2" y="2"/>
                      <a:pt x="3" y="3"/>
                      <a:pt x="1" y="3"/>
                    </a:cubicBezTo>
                    <a:cubicBezTo>
                      <a:pt x="1" y="3"/>
                      <a:pt x="2" y="3"/>
                      <a:pt x="2" y="3"/>
                    </a:cubicBezTo>
                    <a:cubicBezTo>
                      <a:pt x="2" y="3"/>
                      <a:pt x="3" y="3"/>
                      <a:pt x="3" y="4"/>
                    </a:cubicBezTo>
                    <a:cubicBezTo>
                      <a:pt x="4" y="5"/>
                      <a:pt x="2" y="3"/>
                      <a:pt x="1" y="3"/>
                    </a:cubicBezTo>
                    <a:cubicBezTo>
                      <a:pt x="2" y="4"/>
                      <a:pt x="2" y="6"/>
                      <a:pt x="1" y="5"/>
                    </a:cubicBezTo>
                    <a:cubicBezTo>
                      <a:pt x="2" y="6"/>
                      <a:pt x="3" y="7"/>
                      <a:pt x="3" y="7"/>
                    </a:cubicBezTo>
                    <a:cubicBezTo>
                      <a:pt x="2" y="6"/>
                      <a:pt x="1" y="6"/>
                      <a:pt x="1" y="6"/>
                    </a:cubicBezTo>
                    <a:cubicBezTo>
                      <a:pt x="1" y="6"/>
                      <a:pt x="0" y="6"/>
                      <a:pt x="0" y="6"/>
                    </a:cubicBezTo>
                    <a:cubicBezTo>
                      <a:pt x="2" y="6"/>
                      <a:pt x="3" y="7"/>
                      <a:pt x="3" y="7"/>
                    </a:cubicBezTo>
                    <a:cubicBezTo>
                      <a:pt x="5" y="7"/>
                      <a:pt x="1" y="6"/>
                      <a:pt x="2" y="5"/>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4" name="Rectangle 189"/>
              <p:cNvSpPr>
                <a:spLocks noChangeArrowheads="1"/>
              </p:cNvSpPr>
              <p:nvPr/>
            </p:nvSpPr>
            <p:spPr bwMode="auto">
              <a:xfrm>
                <a:off x="642" y="1733"/>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95" name="Freeform 190"/>
              <p:cNvSpPr/>
              <p:nvPr/>
            </p:nvSpPr>
            <p:spPr bwMode="auto">
              <a:xfrm>
                <a:off x="705" y="1646"/>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6" name="Freeform 191"/>
              <p:cNvSpPr/>
              <p:nvPr/>
            </p:nvSpPr>
            <p:spPr bwMode="auto">
              <a:xfrm>
                <a:off x="697" y="1646"/>
                <a:ext cx="13" cy="8"/>
              </a:xfrm>
              <a:custGeom>
                <a:avLst/>
                <a:gdLst>
                  <a:gd name="T0" fmla="*/ 0 w 5"/>
                  <a:gd name="T1" fmla="*/ 3 h 3"/>
                  <a:gd name="T2" fmla="*/ 1 w 5"/>
                  <a:gd name="T3" fmla="*/ 3 h 3"/>
                  <a:gd name="T4" fmla="*/ 5 w 5"/>
                  <a:gd name="T5" fmla="*/ 0 h 3"/>
                  <a:gd name="T6" fmla="*/ 2 w 5"/>
                  <a:gd name="T7" fmla="*/ 1 h 3"/>
                  <a:gd name="T8" fmla="*/ 3 w 5"/>
                  <a:gd name="T9" fmla="*/ 1 h 3"/>
                  <a:gd name="T10" fmla="*/ 1 w 5"/>
                  <a:gd name="T11" fmla="*/ 2 h 3"/>
                  <a:gd name="T12" fmla="*/ 2 w 5"/>
                  <a:gd name="T13" fmla="*/ 2 h 3"/>
                  <a:gd name="T14" fmla="*/ 0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0" y="3"/>
                    </a:moveTo>
                    <a:cubicBezTo>
                      <a:pt x="1" y="3"/>
                      <a:pt x="1" y="3"/>
                      <a:pt x="1" y="3"/>
                    </a:cubicBezTo>
                    <a:cubicBezTo>
                      <a:pt x="4" y="1"/>
                      <a:pt x="3" y="2"/>
                      <a:pt x="5" y="0"/>
                    </a:cubicBezTo>
                    <a:cubicBezTo>
                      <a:pt x="4" y="0"/>
                      <a:pt x="3" y="0"/>
                      <a:pt x="2" y="1"/>
                    </a:cubicBezTo>
                    <a:cubicBezTo>
                      <a:pt x="2" y="1"/>
                      <a:pt x="3" y="1"/>
                      <a:pt x="3" y="1"/>
                    </a:cubicBezTo>
                    <a:cubicBezTo>
                      <a:pt x="2" y="2"/>
                      <a:pt x="2" y="1"/>
                      <a:pt x="1" y="2"/>
                    </a:cubicBezTo>
                    <a:cubicBezTo>
                      <a:pt x="0" y="3"/>
                      <a:pt x="2" y="2"/>
                      <a:pt x="2" y="2"/>
                    </a:cubicBez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7" name="Freeform 192"/>
              <p:cNvSpPr/>
              <p:nvPr/>
            </p:nvSpPr>
            <p:spPr bwMode="auto">
              <a:xfrm>
                <a:off x="702" y="1648"/>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8" name="Freeform 193"/>
              <p:cNvSpPr/>
              <p:nvPr/>
            </p:nvSpPr>
            <p:spPr bwMode="auto">
              <a:xfrm>
                <a:off x="705" y="1648"/>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1" y="0"/>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9" name="Freeform 194"/>
              <p:cNvSpPr/>
              <p:nvPr/>
            </p:nvSpPr>
            <p:spPr bwMode="auto">
              <a:xfrm>
                <a:off x="708" y="1651"/>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0" name="Freeform 195"/>
              <p:cNvSpPr/>
              <p:nvPr/>
            </p:nvSpPr>
            <p:spPr bwMode="auto">
              <a:xfrm>
                <a:off x="702" y="1651"/>
                <a:ext cx="8" cy="5"/>
              </a:xfrm>
              <a:custGeom>
                <a:avLst/>
                <a:gdLst>
                  <a:gd name="T0" fmla="*/ 3 w 3"/>
                  <a:gd name="T1" fmla="*/ 0 h 2"/>
                  <a:gd name="T2" fmla="*/ 2 w 3"/>
                  <a:gd name="T3" fmla="*/ 0 h 2"/>
                  <a:gd name="T4" fmla="*/ 2 w 3"/>
                  <a:gd name="T5" fmla="*/ 0 h 2"/>
                  <a:gd name="T6" fmla="*/ 1 w 3"/>
                  <a:gd name="T7" fmla="*/ 1 h 2"/>
                  <a:gd name="T8" fmla="*/ 1 w 3"/>
                  <a:gd name="T9" fmla="*/ 1 h 2"/>
                  <a:gd name="T10" fmla="*/ 0 w 3"/>
                  <a:gd name="T11" fmla="*/ 2 h 2"/>
                  <a:gd name="T12" fmla="*/ 3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0"/>
                    </a:moveTo>
                    <a:cubicBezTo>
                      <a:pt x="3" y="0"/>
                      <a:pt x="3" y="0"/>
                      <a:pt x="2" y="0"/>
                    </a:cubicBezTo>
                    <a:cubicBezTo>
                      <a:pt x="2" y="0"/>
                      <a:pt x="2" y="0"/>
                      <a:pt x="2" y="0"/>
                    </a:cubicBezTo>
                    <a:cubicBezTo>
                      <a:pt x="2" y="0"/>
                      <a:pt x="0" y="1"/>
                      <a:pt x="1" y="1"/>
                    </a:cubicBezTo>
                    <a:cubicBezTo>
                      <a:pt x="0" y="1"/>
                      <a:pt x="2" y="0"/>
                      <a:pt x="1" y="1"/>
                    </a:cubicBezTo>
                    <a:cubicBezTo>
                      <a:pt x="0" y="2"/>
                      <a:pt x="0" y="2"/>
                      <a:pt x="0" y="2"/>
                    </a:cubicBezTo>
                    <a:cubicBezTo>
                      <a:pt x="0" y="2"/>
                      <a:pt x="2" y="0"/>
                      <a:pt x="3"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1" name="Freeform 196"/>
              <p:cNvSpPr/>
              <p:nvPr/>
            </p:nvSpPr>
            <p:spPr bwMode="auto">
              <a:xfrm>
                <a:off x="708" y="1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2" name="Freeform 197"/>
              <p:cNvSpPr/>
              <p:nvPr/>
            </p:nvSpPr>
            <p:spPr bwMode="auto">
              <a:xfrm>
                <a:off x="705" y="1651"/>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3" name="Freeform 198"/>
              <p:cNvSpPr/>
              <p:nvPr/>
            </p:nvSpPr>
            <p:spPr bwMode="auto">
              <a:xfrm>
                <a:off x="702" y="1651"/>
                <a:ext cx="8" cy="8"/>
              </a:xfrm>
              <a:custGeom>
                <a:avLst/>
                <a:gdLst>
                  <a:gd name="T0" fmla="*/ 3 w 3"/>
                  <a:gd name="T1" fmla="*/ 0 h 3"/>
                  <a:gd name="T2" fmla="*/ 2 w 3"/>
                  <a:gd name="T3" fmla="*/ 1 h 3"/>
                  <a:gd name="T4" fmla="*/ 0 w 3"/>
                  <a:gd name="T5" fmla="*/ 3 h 3"/>
                  <a:gd name="T6" fmla="*/ 0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1" y="2"/>
                      <a:pt x="3" y="0"/>
                      <a:pt x="2" y="1"/>
                    </a:cubicBezTo>
                    <a:cubicBezTo>
                      <a:pt x="2" y="1"/>
                      <a:pt x="1" y="2"/>
                      <a:pt x="0" y="3"/>
                    </a:cubicBezTo>
                    <a:cubicBezTo>
                      <a:pt x="0" y="3"/>
                      <a:pt x="0" y="3"/>
                      <a:pt x="0" y="3"/>
                    </a:cubicBezTo>
                    <a:cubicBezTo>
                      <a:pt x="1" y="2"/>
                      <a:pt x="2" y="1"/>
                      <a:pt x="3"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4" name="Freeform 199"/>
              <p:cNvSpPr/>
              <p:nvPr/>
            </p:nvSpPr>
            <p:spPr bwMode="auto">
              <a:xfrm>
                <a:off x="700" y="1662"/>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5" name="Freeform 200"/>
              <p:cNvSpPr/>
              <p:nvPr/>
            </p:nvSpPr>
            <p:spPr bwMode="auto">
              <a:xfrm>
                <a:off x="700" y="1656"/>
                <a:ext cx="10" cy="11"/>
              </a:xfrm>
              <a:custGeom>
                <a:avLst/>
                <a:gdLst>
                  <a:gd name="T0" fmla="*/ 4 w 4"/>
                  <a:gd name="T1" fmla="*/ 1 h 4"/>
                  <a:gd name="T2" fmla="*/ 2 w 4"/>
                  <a:gd name="T3" fmla="*/ 2 h 4"/>
                  <a:gd name="T4" fmla="*/ 3 w 4"/>
                  <a:gd name="T5" fmla="*/ 1 h 4"/>
                  <a:gd name="T6" fmla="*/ 2 w 4"/>
                  <a:gd name="T7" fmla="*/ 1 h 4"/>
                  <a:gd name="T8" fmla="*/ 4 w 4"/>
                  <a:gd name="T9" fmla="*/ 0 h 4"/>
                  <a:gd name="T10" fmla="*/ 2 w 4"/>
                  <a:gd name="T11" fmla="*/ 1 h 4"/>
                  <a:gd name="T12" fmla="*/ 3 w 4"/>
                  <a:gd name="T13" fmla="*/ 0 h 4"/>
                  <a:gd name="T14" fmla="*/ 1 w 4"/>
                  <a:gd name="T15" fmla="*/ 1 h 4"/>
                  <a:gd name="T16" fmla="*/ 2 w 4"/>
                  <a:gd name="T17" fmla="*/ 1 h 4"/>
                  <a:gd name="T18" fmla="*/ 1 w 4"/>
                  <a:gd name="T19" fmla="*/ 2 h 4"/>
                  <a:gd name="T20" fmla="*/ 0 w 4"/>
                  <a:gd name="T21" fmla="*/ 4 h 4"/>
                  <a:gd name="T22" fmla="*/ 4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4" y="1"/>
                    </a:moveTo>
                    <a:cubicBezTo>
                      <a:pt x="2" y="2"/>
                      <a:pt x="2" y="2"/>
                      <a:pt x="2" y="2"/>
                    </a:cubicBezTo>
                    <a:cubicBezTo>
                      <a:pt x="2" y="2"/>
                      <a:pt x="3" y="1"/>
                      <a:pt x="3" y="1"/>
                    </a:cubicBezTo>
                    <a:cubicBezTo>
                      <a:pt x="3" y="1"/>
                      <a:pt x="2" y="1"/>
                      <a:pt x="2" y="1"/>
                    </a:cubicBezTo>
                    <a:cubicBezTo>
                      <a:pt x="4" y="0"/>
                      <a:pt x="3" y="1"/>
                      <a:pt x="4" y="0"/>
                    </a:cubicBezTo>
                    <a:cubicBezTo>
                      <a:pt x="4" y="0"/>
                      <a:pt x="3" y="0"/>
                      <a:pt x="2" y="1"/>
                    </a:cubicBezTo>
                    <a:cubicBezTo>
                      <a:pt x="3" y="0"/>
                      <a:pt x="3" y="0"/>
                      <a:pt x="3" y="0"/>
                    </a:cubicBezTo>
                    <a:cubicBezTo>
                      <a:pt x="1" y="1"/>
                      <a:pt x="1" y="1"/>
                      <a:pt x="1" y="1"/>
                    </a:cubicBezTo>
                    <a:cubicBezTo>
                      <a:pt x="1" y="2"/>
                      <a:pt x="3" y="0"/>
                      <a:pt x="2" y="1"/>
                    </a:cubicBezTo>
                    <a:cubicBezTo>
                      <a:pt x="1" y="2"/>
                      <a:pt x="1" y="2"/>
                      <a:pt x="1" y="2"/>
                    </a:cubicBezTo>
                    <a:cubicBezTo>
                      <a:pt x="1" y="2"/>
                      <a:pt x="0" y="4"/>
                      <a:pt x="0" y="4"/>
                    </a:cubicBezTo>
                    <a:cubicBezTo>
                      <a:pt x="0" y="4"/>
                      <a:pt x="3" y="2"/>
                      <a:pt x="4"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6" name="Freeform 201"/>
              <p:cNvSpPr/>
              <p:nvPr/>
            </p:nvSpPr>
            <p:spPr bwMode="auto">
              <a:xfrm>
                <a:off x="705" y="1662"/>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7" name="Freeform 202"/>
              <p:cNvSpPr/>
              <p:nvPr/>
            </p:nvSpPr>
            <p:spPr bwMode="auto">
              <a:xfrm>
                <a:off x="702" y="1659"/>
                <a:ext cx="11" cy="11"/>
              </a:xfrm>
              <a:custGeom>
                <a:avLst/>
                <a:gdLst>
                  <a:gd name="T0" fmla="*/ 4 w 4"/>
                  <a:gd name="T1" fmla="*/ 0 h 4"/>
                  <a:gd name="T2" fmla="*/ 3 w 4"/>
                  <a:gd name="T3" fmla="*/ 1 h 4"/>
                  <a:gd name="T4" fmla="*/ 3 w 4"/>
                  <a:gd name="T5" fmla="*/ 0 h 4"/>
                  <a:gd name="T6" fmla="*/ 2 w 4"/>
                  <a:gd name="T7" fmla="*/ 1 h 4"/>
                  <a:gd name="T8" fmla="*/ 3 w 4"/>
                  <a:gd name="T9" fmla="*/ 1 h 4"/>
                  <a:gd name="T10" fmla="*/ 1 w 4"/>
                  <a:gd name="T11" fmla="*/ 3 h 4"/>
                  <a:gd name="T12" fmla="*/ 1 w 4"/>
                  <a:gd name="T13" fmla="*/ 2 h 4"/>
                  <a:gd name="T14" fmla="*/ 2 w 4"/>
                  <a:gd name="T15" fmla="*/ 3 h 4"/>
                  <a:gd name="T16" fmla="*/ 2 w 4"/>
                  <a:gd name="T17" fmla="*/ 2 h 4"/>
                  <a:gd name="T18" fmla="*/ 3 w 4"/>
                  <a:gd name="T19" fmla="*/ 2 h 4"/>
                  <a:gd name="T20" fmla="*/ 4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4" y="0"/>
                    </a:moveTo>
                    <a:cubicBezTo>
                      <a:pt x="3" y="1"/>
                      <a:pt x="3" y="1"/>
                      <a:pt x="3" y="1"/>
                    </a:cubicBezTo>
                    <a:cubicBezTo>
                      <a:pt x="3" y="1"/>
                      <a:pt x="3" y="0"/>
                      <a:pt x="3" y="0"/>
                    </a:cubicBezTo>
                    <a:cubicBezTo>
                      <a:pt x="3" y="1"/>
                      <a:pt x="2" y="1"/>
                      <a:pt x="2" y="1"/>
                    </a:cubicBezTo>
                    <a:cubicBezTo>
                      <a:pt x="0" y="3"/>
                      <a:pt x="3" y="1"/>
                      <a:pt x="3" y="1"/>
                    </a:cubicBezTo>
                    <a:cubicBezTo>
                      <a:pt x="3" y="2"/>
                      <a:pt x="2" y="2"/>
                      <a:pt x="1" y="3"/>
                    </a:cubicBezTo>
                    <a:cubicBezTo>
                      <a:pt x="1" y="3"/>
                      <a:pt x="1" y="3"/>
                      <a:pt x="1" y="2"/>
                    </a:cubicBezTo>
                    <a:cubicBezTo>
                      <a:pt x="0" y="4"/>
                      <a:pt x="1" y="3"/>
                      <a:pt x="2" y="3"/>
                    </a:cubicBezTo>
                    <a:cubicBezTo>
                      <a:pt x="2" y="3"/>
                      <a:pt x="3" y="2"/>
                      <a:pt x="2" y="2"/>
                    </a:cubicBezTo>
                    <a:cubicBezTo>
                      <a:pt x="3" y="2"/>
                      <a:pt x="3" y="2"/>
                      <a:pt x="3" y="2"/>
                    </a:cubicBezTo>
                    <a:cubicBezTo>
                      <a:pt x="4" y="1"/>
                      <a:pt x="4" y="0"/>
                      <a:pt x="4"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8" name="Freeform 203"/>
              <p:cNvSpPr/>
              <p:nvPr/>
            </p:nvSpPr>
            <p:spPr bwMode="auto">
              <a:xfrm>
                <a:off x="710" y="1659"/>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1" y="0"/>
                      <a:pt x="1"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9" name="Freeform 204"/>
              <p:cNvSpPr/>
              <p:nvPr/>
            </p:nvSpPr>
            <p:spPr bwMode="auto">
              <a:xfrm>
                <a:off x="708" y="16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8" name="Group 406"/>
            <p:cNvGrpSpPr/>
            <p:nvPr/>
          </p:nvGrpSpPr>
          <p:grpSpPr bwMode="auto">
            <a:xfrm>
              <a:off x="653" y="1632"/>
              <a:ext cx="1446" cy="1624"/>
              <a:chOff x="653" y="1632"/>
              <a:chExt cx="1446" cy="1624"/>
            </a:xfrm>
          </p:grpSpPr>
          <p:sp>
            <p:nvSpPr>
              <p:cNvPr id="1310" name="Freeform 206"/>
              <p:cNvSpPr/>
              <p:nvPr/>
            </p:nvSpPr>
            <p:spPr bwMode="auto">
              <a:xfrm>
                <a:off x="713" y="1662"/>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1" name="Freeform 207"/>
              <p:cNvSpPr/>
              <p:nvPr/>
            </p:nvSpPr>
            <p:spPr bwMode="auto">
              <a:xfrm>
                <a:off x="705" y="1662"/>
                <a:ext cx="27" cy="24"/>
              </a:xfrm>
              <a:custGeom>
                <a:avLst/>
                <a:gdLst>
                  <a:gd name="T0" fmla="*/ 6 w 10"/>
                  <a:gd name="T1" fmla="*/ 9 h 9"/>
                  <a:gd name="T2" fmla="*/ 7 w 10"/>
                  <a:gd name="T3" fmla="*/ 8 h 9"/>
                  <a:gd name="T4" fmla="*/ 8 w 10"/>
                  <a:gd name="T5" fmla="*/ 7 h 9"/>
                  <a:gd name="T6" fmla="*/ 10 w 10"/>
                  <a:gd name="T7" fmla="*/ 6 h 9"/>
                  <a:gd name="T8" fmla="*/ 9 w 10"/>
                  <a:gd name="T9" fmla="*/ 6 h 9"/>
                  <a:gd name="T10" fmla="*/ 10 w 10"/>
                  <a:gd name="T11" fmla="*/ 5 h 9"/>
                  <a:gd name="T12" fmla="*/ 8 w 10"/>
                  <a:gd name="T13" fmla="*/ 5 h 9"/>
                  <a:gd name="T14" fmla="*/ 7 w 10"/>
                  <a:gd name="T15" fmla="*/ 4 h 9"/>
                  <a:gd name="T16" fmla="*/ 5 w 10"/>
                  <a:gd name="T17" fmla="*/ 1 h 9"/>
                  <a:gd name="T18" fmla="*/ 4 w 10"/>
                  <a:gd name="T19" fmla="*/ 3 h 9"/>
                  <a:gd name="T20" fmla="*/ 4 w 10"/>
                  <a:gd name="T21" fmla="*/ 2 h 9"/>
                  <a:gd name="T22" fmla="*/ 4 w 10"/>
                  <a:gd name="T23" fmla="*/ 2 h 9"/>
                  <a:gd name="T24" fmla="*/ 4 w 10"/>
                  <a:gd name="T25" fmla="*/ 1 h 9"/>
                  <a:gd name="T26" fmla="*/ 2 w 10"/>
                  <a:gd name="T27" fmla="*/ 2 h 9"/>
                  <a:gd name="T28" fmla="*/ 4 w 10"/>
                  <a:gd name="T29" fmla="*/ 0 h 9"/>
                  <a:gd name="T30" fmla="*/ 2 w 10"/>
                  <a:gd name="T31" fmla="*/ 1 h 9"/>
                  <a:gd name="T32" fmla="*/ 1 w 10"/>
                  <a:gd name="T33" fmla="*/ 2 h 9"/>
                  <a:gd name="T34" fmla="*/ 1 w 10"/>
                  <a:gd name="T35" fmla="*/ 3 h 9"/>
                  <a:gd name="T36" fmla="*/ 4 w 10"/>
                  <a:gd name="T37" fmla="*/ 3 h 9"/>
                  <a:gd name="T38" fmla="*/ 3 w 10"/>
                  <a:gd name="T39" fmla="*/ 4 h 9"/>
                  <a:gd name="T40" fmla="*/ 3 w 10"/>
                  <a:gd name="T41" fmla="*/ 5 h 9"/>
                  <a:gd name="T42" fmla="*/ 5 w 10"/>
                  <a:gd name="T43" fmla="*/ 4 h 9"/>
                  <a:gd name="T44" fmla="*/ 5 w 10"/>
                  <a:gd name="T45" fmla="*/ 5 h 9"/>
                  <a:gd name="T46" fmla="*/ 6 w 10"/>
                  <a:gd name="T47" fmla="*/ 4 h 9"/>
                  <a:gd name="T48" fmla="*/ 5 w 10"/>
                  <a:gd name="T49" fmla="*/ 6 h 9"/>
                  <a:gd name="T50" fmla="*/ 7 w 10"/>
                  <a:gd name="T51" fmla="*/ 4 h 9"/>
                  <a:gd name="T52" fmla="*/ 5 w 10"/>
                  <a:gd name="T53" fmla="*/ 7 h 9"/>
                  <a:gd name="T54" fmla="*/ 6 w 10"/>
                  <a:gd name="T55" fmla="*/ 6 h 9"/>
                  <a:gd name="T56" fmla="*/ 7 w 10"/>
                  <a:gd name="T57" fmla="*/ 5 h 9"/>
                  <a:gd name="T58" fmla="*/ 5 w 10"/>
                  <a:gd name="T59" fmla="*/ 7 h 9"/>
                  <a:gd name="T60" fmla="*/ 6 w 10"/>
                  <a:gd name="T61" fmla="*/ 7 h 9"/>
                  <a:gd name="T62" fmla="*/ 7 w 10"/>
                  <a:gd name="T63" fmla="*/ 6 h 9"/>
                  <a:gd name="T64" fmla="*/ 7 w 10"/>
                  <a:gd name="T65" fmla="*/ 7 h 9"/>
                  <a:gd name="T66" fmla="*/ 6 w 10"/>
                  <a:gd name="T67" fmla="*/ 8 h 9"/>
                  <a:gd name="T68" fmla="*/ 5 w 10"/>
                  <a:gd name="T69" fmla="*/ 9 h 9"/>
                  <a:gd name="T70" fmla="*/ 7 w 10"/>
                  <a:gd name="T71" fmla="*/ 7 h 9"/>
                  <a:gd name="T72" fmla="*/ 6 w 10"/>
                  <a:gd name="T7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9">
                    <a:moveTo>
                      <a:pt x="6" y="9"/>
                    </a:moveTo>
                    <a:cubicBezTo>
                      <a:pt x="7" y="8"/>
                      <a:pt x="7" y="8"/>
                      <a:pt x="7" y="8"/>
                    </a:cubicBezTo>
                    <a:cubicBezTo>
                      <a:pt x="8" y="7"/>
                      <a:pt x="8" y="8"/>
                      <a:pt x="8" y="7"/>
                    </a:cubicBezTo>
                    <a:cubicBezTo>
                      <a:pt x="9" y="7"/>
                      <a:pt x="9" y="7"/>
                      <a:pt x="10" y="6"/>
                    </a:cubicBezTo>
                    <a:cubicBezTo>
                      <a:pt x="10" y="6"/>
                      <a:pt x="9" y="6"/>
                      <a:pt x="9" y="6"/>
                    </a:cubicBezTo>
                    <a:cubicBezTo>
                      <a:pt x="10" y="5"/>
                      <a:pt x="10" y="5"/>
                      <a:pt x="10" y="5"/>
                    </a:cubicBezTo>
                    <a:cubicBezTo>
                      <a:pt x="9" y="5"/>
                      <a:pt x="8" y="6"/>
                      <a:pt x="8" y="5"/>
                    </a:cubicBezTo>
                    <a:cubicBezTo>
                      <a:pt x="8" y="4"/>
                      <a:pt x="8" y="4"/>
                      <a:pt x="7" y="4"/>
                    </a:cubicBezTo>
                    <a:cubicBezTo>
                      <a:pt x="7" y="3"/>
                      <a:pt x="5" y="3"/>
                      <a:pt x="5" y="1"/>
                    </a:cubicBezTo>
                    <a:cubicBezTo>
                      <a:pt x="4" y="3"/>
                      <a:pt x="4" y="3"/>
                      <a:pt x="4" y="3"/>
                    </a:cubicBezTo>
                    <a:cubicBezTo>
                      <a:pt x="4" y="2"/>
                      <a:pt x="3" y="2"/>
                      <a:pt x="4" y="2"/>
                    </a:cubicBezTo>
                    <a:cubicBezTo>
                      <a:pt x="4" y="2"/>
                      <a:pt x="4" y="2"/>
                      <a:pt x="4" y="2"/>
                    </a:cubicBezTo>
                    <a:cubicBezTo>
                      <a:pt x="6" y="0"/>
                      <a:pt x="4" y="1"/>
                      <a:pt x="4" y="1"/>
                    </a:cubicBezTo>
                    <a:cubicBezTo>
                      <a:pt x="4" y="1"/>
                      <a:pt x="3" y="2"/>
                      <a:pt x="2" y="2"/>
                    </a:cubicBezTo>
                    <a:cubicBezTo>
                      <a:pt x="4" y="1"/>
                      <a:pt x="2" y="2"/>
                      <a:pt x="4" y="0"/>
                    </a:cubicBezTo>
                    <a:cubicBezTo>
                      <a:pt x="4" y="0"/>
                      <a:pt x="2" y="2"/>
                      <a:pt x="2" y="1"/>
                    </a:cubicBezTo>
                    <a:cubicBezTo>
                      <a:pt x="1" y="2"/>
                      <a:pt x="2" y="2"/>
                      <a:pt x="1" y="2"/>
                    </a:cubicBezTo>
                    <a:cubicBezTo>
                      <a:pt x="1" y="3"/>
                      <a:pt x="2" y="2"/>
                      <a:pt x="1" y="3"/>
                    </a:cubicBezTo>
                    <a:cubicBezTo>
                      <a:pt x="0" y="4"/>
                      <a:pt x="3" y="3"/>
                      <a:pt x="4" y="3"/>
                    </a:cubicBezTo>
                    <a:cubicBezTo>
                      <a:pt x="3" y="4"/>
                      <a:pt x="3" y="4"/>
                      <a:pt x="3" y="4"/>
                    </a:cubicBezTo>
                    <a:cubicBezTo>
                      <a:pt x="4" y="3"/>
                      <a:pt x="5" y="4"/>
                      <a:pt x="3" y="5"/>
                    </a:cubicBezTo>
                    <a:cubicBezTo>
                      <a:pt x="4" y="4"/>
                      <a:pt x="3" y="6"/>
                      <a:pt x="5" y="4"/>
                    </a:cubicBezTo>
                    <a:cubicBezTo>
                      <a:pt x="5" y="5"/>
                      <a:pt x="5" y="5"/>
                      <a:pt x="5" y="5"/>
                    </a:cubicBezTo>
                    <a:cubicBezTo>
                      <a:pt x="6" y="4"/>
                      <a:pt x="6" y="4"/>
                      <a:pt x="6" y="4"/>
                    </a:cubicBezTo>
                    <a:cubicBezTo>
                      <a:pt x="6" y="5"/>
                      <a:pt x="5" y="6"/>
                      <a:pt x="5" y="6"/>
                    </a:cubicBezTo>
                    <a:cubicBezTo>
                      <a:pt x="6" y="5"/>
                      <a:pt x="6" y="5"/>
                      <a:pt x="7" y="4"/>
                    </a:cubicBezTo>
                    <a:cubicBezTo>
                      <a:pt x="5" y="7"/>
                      <a:pt x="5" y="7"/>
                      <a:pt x="5" y="7"/>
                    </a:cubicBezTo>
                    <a:cubicBezTo>
                      <a:pt x="6" y="6"/>
                      <a:pt x="6" y="6"/>
                      <a:pt x="6" y="6"/>
                    </a:cubicBezTo>
                    <a:cubicBezTo>
                      <a:pt x="5" y="6"/>
                      <a:pt x="6" y="6"/>
                      <a:pt x="7" y="5"/>
                    </a:cubicBezTo>
                    <a:cubicBezTo>
                      <a:pt x="7" y="6"/>
                      <a:pt x="6" y="7"/>
                      <a:pt x="5" y="7"/>
                    </a:cubicBezTo>
                    <a:cubicBezTo>
                      <a:pt x="5" y="8"/>
                      <a:pt x="7" y="6"/>
                      <a:pt x="6" y="7"/>
                    </a:cubicBezTo>
                    <a:cubicBezTo>
                      <a:pt x="7" y="6"/>
                      <a:pt x="7" y="6"/>
                      <a:pt x="7" y="6"/>
                    </a:cubicBezTo>
                    <a:cubicBezTo>
                      <a:pt x="8" y="6"/>
                      <a:pt x="7" y="7"/>
                      <a:pt x="7" y="7"/>
                    </a:cubicBezTo>
                    <a:cubicBezTo>
                      <a:pt x="6" y="8"/>
                      <a:pt x="6" y="8"/>
                      <a:pt x="6" y="8"/>
                    </a:cubicBezTo>
                    <a:cubicBezTo>
                      <a:pt x="5" y="8"/>
                      <a:pt x="5" y="8"/>
                      <a:pt x="5" y="9"/>
                    </a:cubicBezTo>
                    <a:cubicBezTo>
                      <a:pt x="7" y="7"/>
                      <a:pt x="7" y="7"/>
                      <a:pt x="7" y="7"/>
                    </a:cubicBezTo>
                    <a:cubicBezTo>
                      <a:pt x="6" y="8"/>
                      <a:pt x="6" y="9"/>
                      <a:pt x="6" y="9"/>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2" name="Freeform 208"/>
              <p:cNvSpPr/>
              <p:nvPr/>
            </p:nvSpPr>
            <p:spPr bwMode="auto">
              <a:xfrm>
                <a:off x="716" y="1686"/>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3" name="Freeform 209"/>
              <p:cNvSpPr/>
              <p:nvPr/>
            </p:nvSpPr>
            <p:spPr bwMode="auto">
              <a:xfrm>
                <a:off x="721" y="168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4" name="Rectangle 210"/>
              <p:cNvSpPr>
                <a:spLocks noChangeArrowheads="1"/>
              </p:cNvSpPr>
              <p:nvPr/>
            </p:nvSpPr>
            <p:spPr bwMode="auto">
              <a:xfrm>
                <a:off x="727" y="1675"/>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15" name="Freeform 211"/>
              <p:cNvSpPr/>
              <p:nvPr/>
            </p:nvSpPr>
            <p:spPr bwMode="auto">
              <a:xfrm>
                <a:off x="716" y="1681"/>
                <a:ext cx="3" cy="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0" y="0"/>
                      <a:pt x="0" y="1"/>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6" name="Freeform 212"/>
              <p:cNvSpPr/>
              <p:nvPr/>
            </p:nvSpPr>
            <p:spPr bwMode="auto">
              <a:xfrm>
                <a:off x="713" y="16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7" name="Freeform 213"/>
              <p:cNvSpPr/>
              <p:nvPr/>
            </p:nvSpPr>
            <p:spPr bwMode="auto">
              <a:xfrm>
                <a:off x="719" y="1686"/>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8" name="Freeform 214"/>
              <p:cNvSpPr/>
              <p:nvPr/>
            </p:nvSpPr>
            <p:spPr bwMode="auto">
              <a:xfrm>
                <a:off x="724" y="1662"/>
                <a:ext cx="33" cy="30"/>
              </a:xfrm>
              <a:custGeom>
                <a:avLst/>
                <a:gdLst>
                  <a:gd name="T0" fmla="*/ 4 w 12"/>
                  <a:gd name="T1" fmla="*/ 8 h 11"/>
                  <a:gd name="T2" fmla="*/ 4 w 12"/>
                  <a:gd name="T3" fmla="*/ 10 h 11"/>
                  <a:gd name="T4" fmla="*/ 3 w 12"/>
                  <a:gd name="T5" fmla="*/ 10 h 11"/>
                  <a:gd name="T6" fmla="*/ 6 w 12"/>
                  <a:gd name="T7" fmla="*/ 8 h 11"/>
                  <a:gd name="T8" fmla="*/ 3 w 12"/>
                  <a:gd name="T9" fmla="*/ 8 h 11"/>
                  <a:gd name="T10" fmla="*/ 4 w 12"/>
                  <a:gd name="T11" fmla="*/ 7 h 11"/>
                  <a:gd name="T12" fmla="*/ 1 w 12"/>
                  <a:gd name="T13" fmla="*/ 9 h 11"/>
                  <a:gd name="T14" fmla="*/ 4 w 12"/>
                  <a:gd name="T15" fmla="*/ 6 h 11"/>
                  <a:gd name="T16" fmla="*/ 4 w 12"/>
                  <a:gd name="T17" fmla="*/ 6 h 11"/>
                  <a:gd name="T18" fmla="*/ 3 w 12"/>
                  <a:gd name="T19" fmla="*/ 6 h 11"/>
                  <a:gd name="T20" fmla="*/ 1 w 12"/>
                  <a:gd name="T21" fmla="*/ 8 h 11"/>
                  <a:gd name="T22" fmla="*/ 0 w 12"/>
                  <a:gd name="T23" fmla="*/ 9 h 11"/>
                  <a:gd name="T24" fmla="*/ 1 w 12"/>
                  <a:gd name="T25" fmla="*/ 8 h 11"/>
                  <a:gd name="T26" fmla="*/ 0 w 12"/>
                  <a:gd name="T27" fmla="*/ 9 h 11"/>
                  <a:gd name="T28" fmla="*/ 1 w 12"/>
                  <a:gd name="T29" fmla="*/ 9 h 11"/>
                  <a:gd name="T30" fmla="*/ 0 w 12"/>
                  <a:gd name="T31" fmla="*/ 10 h 11"/>
                  <a:gd name="T32" fmla="*/ 1 w 12"/>
                  <a:gd name="T33" fmla="*/ 9 h 11"/>
                  <a:gd name="T34" fmla="*/ 1 w 12"/>
                  <a:gd name="T35" fmla="*/ 9 h 11"/>
                  <a:gd name="T36" fmla="*/ 2 w 12"/>
                  <a:gd name="T37" fmla="*/ 9 h 11"/>
                  <a:gd name="T38" fmla="*/ 1 w 12"/>
                  <a:gd name="T39" fmla="*/ 10 h 11"/>
                  <a:gd name="T40" fmla="*/ 2 w 12"/>
                  <a:gd name="T41" fmla="*/ 9 h 11"/>
                  <a:gd name="T42" fmla="*/ 1 w 12"/>
                  <a:gd name="T43" fmla="*/ 11 h 11"/>
                  <a:gd name="T44" fmla="*/ 2 w 12"/>
                  <a:gd name="T45" fmla="*/ 10 h 11"/>
                  <a:gd name="T46" fmla="*/ 1 w 12"/>
                  <a:gd name="T47" fmla="*/ 10 h 11"/>
                  <a:gd name="T48" fmla="*/ 4 w 12"/>
                  <a:gd name="T49" fmla="*/ 9 h 11"/>
                  <a:gd name="T50" fmla="*/ 2 w 12"/>
                  <a:gd name="T51" fmla="*/ 11 h 11"/>
                  <a:gd name="T52" fmla="*/ 2 w 12"/>
                  <a:gd name="T53" fmla="*/ 11 h 11"/>
                  <a:gd name="T54" fmla="*/ 2 w 12"/>
                  <a:gd name="T55" fmla="*/ 11 h 11"/>
                  <a:gd name="T56" fmla="*/ 2 w 12"/>
                  <a:gd name="T57" fmla="*/ 11 h 11"/>
                  <a:gd name="T58" fmla="*/ 2 w 12"/>
                  <a:gd name="T59" fmla="*/ 11 h 11"/>
                  <a:gd name="T60" fmla="*/ 2 w 12"/>
                  <a:gd name="T61" fmla="*/ 11 h 11"/>
                  <a:gd name="T62" fmla="*/ 7 w 12"/>
                  <a:gd name="T63" fmla="*/ 5 h 11"/>
                  <a:gd name="T64" fmla="*/ 7 w 12"/>
                  <a:gd name="T65" fmla="*/ 5 h 11"/>
                  <a:gd name="T66" fmla="*/ 7 w 12"/>
                  <a:gd name="T67" fmla="*/ 5 h 11"/>
                  <a:gd name="T68" fmla="*/ 7 w 12"/>
                  <a:gd name="T69" fmla="*/ 5 h 11"/>
                  <a:gd name="T70" fmla="*/ 7 w 12"/>
                  <a:gd name="T71" fmla="*/ 5 h 11"/>
                  <a:gd name="T72" fmla="*/ 7 w 12"/>
                  <a:gd name="T73" fmla="*/ 5 h 11"/>
                  <a:gd name="T74" fmla="*/ 6 w 12"/>
                  <a:gd name="T75" fmla="*/ 5 h 11"/>
                  <a:gd name="T76" fmla="*/ 6 w 12"/>
                  <a:gd name="T77" fmla="*/ 5 h 11"/>
                  <a:gd name="T78" fmla="*/ 6 w 12"/>
                  <a:gd name="T79" fmla="*/ 5 h 11"/>
                  <a:gd name="T80" fmla="*/ 6 w 12"/>
                  <a:gd name="T81" fmla="*/ 6 h 11"/>
                  <a:gd name="T82" fmla="*/ 5 w 12"/>
                  <a:gd name="T83" fmla="*/ 6 h 11"/>
                  <a:gd name="T84" fmla="*/ 5 w 12"/>
                  <a:gd name="T85" fmla="*/ 7 h 11"/>
                  <a:gd name="T86" fmla="*/ 5 w 12"/>
                  <a:gd name="T87" fmla="*/ 6 h 11"/>
                  <a:gd name="T88" fmla="*/ 4 w 12"/>
                  <a:gd name="T89" fmla="*/ 8 h 11"/>
                  <a:gd name="T90" fmla="*/ 5 w 12"/>
                  <a:gd name="T91" fmla="*/ 7 h 11"/>
                  <a:gd name="T92" fmla="*/ 4 w 12"/>
                  <a:gd name="T9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 h="11">
                    <a:moveTo>
                      <a:pt x="4" y="8"/>
                    </a:moveTo>
                    <a:cubicBezTo>
                      <a:pt x="3" y="10"/>
                      <a:pt x="4" y="9"/>
                      <a:pt x="4" y="10"/>
                    </a:cubicBezTo>
                    <a:cubicBezTo>
                      <a:pt x="4" y="10"/>
                      <a:pt x="8" y="4"/>
                      <a:pt x="3" y="10"/>
                    </a:cubicBezTo>
                    <a:cubicBezTo>
                      <a:pt x="6" y="8"/>
                      <a:pt x="6" y="8"/>
                      <a:pt x="6" y="8"/>
                    </a:cubicBezTo>
                    <a:cubicBezTo>
                      <a:pt x="5" y="8"/>
                      <a:pt x="5" y="7"/>
                      <a:pt x="3" y="8"/>
                    </a:cubicBezTo>
                    <a:cubicBezTo>
                      <a:pt x="4" y="7"/>
                      <a:pt x="4" y="7"/>
                      <a:pt x="4" y="7"/>
                    </a:cubicBezTo>
                    <a:cubicBezTo>
                      <a:pt x="4" y="7"/>
                      <a:pt x="1" y="10"/>
                      <a:pt x="1" y="9"/>
                    </a:cubicBezTo>
                    <a:cubicBezTo>
                      <a:pt x="3" y="8"/>
                      <a:pt x="2" y="8"/>
                      <a:pt x="4" y="6"/>
                    </a:cubicBezTo>
                    <a:cubicBezTo>
                      <a:pt x="4" y="6"/>
                      <a:pt x="4" y="6"/>
                      <a:pt x="4" y="6"/>
                    </a:cubicBezTo>
                    <a:cubicBezTo>
                      <a:pt x="4" y="6"/>
                      <a:pt x="3" y="7"/>
                      <a:pt x="3" y="6"/>
                    </a:cubicBezTo>
                    <a:cubicBezTo>
                      <a:pt x="2" y="7"/>
                      <a:pt x="1" y="8"/>
                      <a:pt x="1" y="8"/>
                    </a:cubicBezTo>
                    <a:cubicBezTo>
                      <a:pt x="1" y="8"/>
                      <a:pt x="0" y="8"/>
                      <a:pt x="0" y="9"/>
                    </a:cubicBezTo>
                    <a:cubicBezTo>
                      <a:pt x="1" y="8"/>
                      <a:pt x="0" y="9"/>
                      <a:pt x="1" y="8"/>
                    </a:cubicBezTo>
                    <a:cubicBezTo>
                      <a:pt x="0" y="9"/>
                      <a:pt x="1" y="9"/>
                      <a:pt x="0" y="9"/>
                    </a:cubicBezTo>
                    <a:cubicBezTo>
                      <a:pt x="1" y="9"/>
                      <a:pt x="1" y="9"/>
                      <a:pt x="1" y="9"/>
                    </a:cubicBezTo>
                    <a:cubicBezTo>
                      <a:pt x="1" y="9"/>
                      <a:pt x="0" y="9"/>
                      <a:pt x="0" y="10"/>
                    </a:cubicBezTo>
                    <a:cubicBezTo>
                      <a:pt x="1" y="9"/>
                      <a:pt x="1" y="9"/>
                      <a:pt x="1" y="9"/>
                    </a:cubicBezTo>
                    <a:cubicBezTo>
                      <a:pt x="1" y="9"/>
                      <a:pt x="1" y="9"/>
                      <a:pt x="1" y="9"/>
                    </a:cubicBezTo>
                    <a:cubicBezTo>
                      <a:pt x="1" y="9"/>
                      <a:pt x="1" y="10"/>
                      <a:pt x="2" y="9"/>
                    </a:cubicBezTo>
                    <a:cubicBezTo>
                      <a:pt x="1" y="10"/>
                      <a:pt x="1" y="10"/>
                      <a:pt x="1" y="10"/>
                    </a:cubicBezTo>
                    <a:cubicBezTo>
                      <a:pt x="2" y="9"/>
                      <a:pt x="2" y="9"/>
                      <a:pt x="2" y="9"/>
                    </a:cubicBezTo>
                    <a:cubicBezTo>
                      <a:pt x="2" y="10"/>
                      <a:pt x="0" y="11"/>
                      <a:pt x="1" y="11"/>
                    </a:cubicBezTo>
                    <a:cubicBezTo>
                      <a:pt x="1" y="11"/>
                      <a:pt x="2" y="10"/>
                      <a:pt x="2" y="10"/>
                    </a:cubicBezTo>
                    <a:cubicBezTo>
                      <a:pt x="3" y="10"/>
                      <a:pt x="1" y="11"/>
                      <a:pt x="1" y="10"/>
                    </a:cubicBezTo>
                    <a:cubicBezTo>
                      <a:pt x="2" y="10"/>
                      <a:pt x="3" y="9"/>
                      <a:pt x="4" y="9"/>
                    </a:cubicBezTo>
                    <a:cubicBezTo>
                      <a:pt x="3" y="10"/>
                      <a:pt x="4" y="9"/>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12" y="0"/>
                      <a:pt x="5" y="8"/>
                      <a:pt x="7" y="5"/>
                    </a:cubicBezTo>
                    <a:cubicBezTo>
                      <a:pt x="7" y="5"/>
                      <a:pt x="7" y="5"/>
                      <a:pt x="7" y="5"/>
                    </a:cubicBezTo>
                    <a:cubicBezTo>
                      <a:pt x="7" y="5"/>
                      <a:pt x="7" y="5"/>
                      <a:pt x="7" y="5"/>
                    </a:cubicBezTo>
                    <a:cubicBezTo>
                      <a:pt x="7" y="5"/>
                      <a:pt x="7" y="5"/>
                      <a:pt x="7" y="5"/>
                    </a:cubicBezTo>
                    <a:cubicBezTo>
                      <a:pt x="7" y="5"/>
                      <a:pt x="7" y="5"/>
                      <a:pt x="7" y="5"/>
                    </a:cubicBezTo>
                    <a:cubicBezTo>
                      <a:pt x="7" y="5"/>
                      <a:pt x="7" y="5"/>
                      <a:pt x="7" y="5"/>
                    </a:cubicBezTo>
                    <a:cubicBezTo>
                      <a:pt x="6" y="5"/>
                      <a:pt x="6" y="5"/>
                      <a:pt x="6" y="5"/>
                    </a:cubicBezTo>
                    <a:cubicBezTo>
                      <a:pt x="6" y="6"/>
                      <a:pt x="6" y="6"/>
                      <a:pt x="6" y="5"/>
                    </a:cubicBezTo>
                    <a:cubicBezTo>
                      <a:pt x="6" y="5"/>
                      <a:pt x="6" y="5"/>
                      <a:pt x="6" y="5"/>
                    </a:cubicBezTo>
                    <a:cubicBezTo>
                      <a:pt x="5" y="7"/>
                      <a:pt x="7" y="4"/>
                      <a:pt x="6" y="6"/>
                    </a:cubicBezTo>
                    <a:cubicBezTo>
                      <a:pt x="5" y="6"/>
                      <a:pt x="5" y="6"/>
                      <a:pt x="5" y="6"/>
                    </a:cubicBezTo>
                    <a:cubicBezTo>
                      <a:pt x="5" y="7"/>
                      <a:pt x="5" y="7"/>
                      <a:pt x="5" y="7"/>
                    </a:cubicBezTo>
                    <a:cubicBezTo>
                      <a:pt x="5" y="7"/>
                      <a:pt x="5" y="7"/>
                      <a:pt x="5" y="6"/>
                    </a:cubicBezTo>
                    <a:cubicBezTo>
                      <a:pt x="4" y="7"/>
                      <a:pt x="4" y="7"/>
                      <a:pt x="4" y="8"/>
                    </a:cubicBezTo>
                    <a:cubicBezTo>
                      <a:pt x="4" y="8"/>
                      <a:pt x="4" y="7"/>
                      <a:pt x="5" y="7"/>
                    </a:cubicBezTo>
                    <a:cubicBezTo>
                      <a:pt x="4" y="8"/>
                      <a:pt x="4" y="9"/>
                      <a:pt x="4" y="8"/>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9" name="Freeform 215"/>
              <p:cNvSpPr/>
              <p:nvPr/>
            </p:nvSpPr>
            <p:spPr bwMode="auto">
              <a:xfrm>
                <a:off x="724" y="1686"/>
                <a:ext cx="3" cy="3"/>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lnTo>
                      <a:pt x="3"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0" name="Freeform 216"/>
              <p:cNvSpPr/>
              <p:nvPr/>
            </p:nvSpPr>
            <p:spPr bwMode="auto">
              <a:xfrm>
                <a:off x="721" y="1667"/>
                <a:ext cx="22" cy="17"/>
              </a:xfrm>
              <a:custGeom>
                <a:avLst/>
                <a:gdLst>
                  <a:gd name="T0" fmla="*/ 5 w 8"/>
                  <a:gd name="T1" fmla="*/ 4 h 6"/>
                  <a:gd name="T2" fmla="*/ 6 w 8"/>
                  <a:gd name="T3" fmla="*/ 2 h 6"/>
                  <a:gd name="T4" fmla="*/ 4 w 8"/>
                  <a:gd name="T5" fmla="*/ 5 h 6"/>
                  <a:gd name="T6" fmla="*/ 3 w 8"/>
                  <a:gd name="T7" fmla="*/ 5 h 6"/>
                  <a:gd name="T8" fmla="*/ 5 w 8"/>
                  <a:gd name="T9" fmla="*/ 3 h 6"/>
                  <a:gd name="T10" fmla="*/ 5 w 8"/>
                  <a:gd name="T11" fmla="*/ 2 h 6"/>
                  <a:gd name="T12" fmla="*/ 4 w 8"/>
                  <a:gd name="T13" fmla="*/ 4 h 6"/>
                  <a:gd name="T14" fmla="*/ 3 w 8"/>
                  <a:gd name="T15" fmla="*/ 4 h 6"/>
                  <a:gd name="T16" fmla="*/ 3 w 8"/>
                  <a:gd name="T17" fmla="*/ 4 h 6"/>
                  <a:gd name="T18" fmla="*/ 5 w 8"/>
                  <a:gd name="T19" fmla="*/ 2 h 6"/>
                  <a:gd name="T20" fmla="*/ 0 w 8"/>
                  <a:gd name="T21" fmla="*/ 5 h 6"/>
                  <a:gd name="T22" fmla="*/ 1 w 8"/>
                  <a:gd name="T23" fmla="*/ 5 h 6"/>
                  <a:gd name="T24" fmla="*/ 3 w 8"/>
                  <a:gd name="T25" fmla="*/ 3 h 6"/>
                  <a:gd name="T26" fmla="*/ 2 w 8"/>
                  <a:gd name="T27" fmla="*/ 4 h 6"/>
                  <a:gd name="T28" fmla="*/ 1 w 8"/>
                  <a:gd name="T29" fmla="*/ 5 h 6"/>
                  <a:gd name="T30" fmla="*/ 3 w 8"/>
                  <a:gd name="T31" fmla="*/ 6 h 6"/>
                  <a:gd name="T32" fmla="*/ 3 w 8"/>
                  <a:gd name="T33" fmla="*/ 6 h 6"/>
                  <a:gd name="T34" fmla="*/ 4 w 8"/>
                  <a:gd name="T35" fmla="*/ 5 h 6"/>
                  <a:gd name="T36" fmla="*/ 5 w 8"/>
                  <a:gd name="T37" fmla="*/ 3 h 6"/>
                  <a:gd name="T38" fmla="*/ 5 w 8"/>
                  <a:gd name="T39" fmla="*/ 4 h 6"/>
                  <a:gd name="T40" fmla="*/ 6 w 8"/>
                  <a:gd name="T41" fmla="*/ 2 h 6"/>
                  <a:gd name="T42" fmla="*/ 7 w 8"/>
                  <a:gd name="T43" fmla="*/ 2 h 6"/>
                  <a:gd name="T44" fmla="*/ 7 w 8"/>
                  <a:gd name="T45" fmla="*/ 1 h 6"/>
                  <a:gd name="T46" fmla="*/ 5 w 8"/>
                  <a:gd name="T4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6">
                    <a:moveTo>
                      <a:pt x="5" y="4"/>
                    </a:moveTo>
                    <a:cubicBezTo>
                      <a:pt x="5" y="3"/>
                      <a:pt x="6" y="3"/>
                      <a:pt x="6" y="2"/>
                    </a:cubicBezTo>
                    <a:cubicBezTo>
                      <a:pt x="5" y="3"/>
                      <a:pt x="5" y="4"/>
                      <a:pt x="4" y="5"/>
                    </a:cubicBezTo>
                    <a:cubicBezTo>
                      <a:pt x="4" y="4"/>
                      <a:pt x="3" y="5"/>
                      <a:pt x="3" y="5"/>
                    </a:cubicBezTo>
                    <a:cubicBezTo>
                      <a:pt x="4" y="4"/>
                      <a:pt x="5" y="3"/>
                      <a:pt x="5" y="3"/>
                    </a:cubicBezTo>
                    <a:cubicBezTo>
                      <a:pt x="5" y="3"/>
                      <a:pt x="5" y="2"/>
                      <a:pt x="5" y="2"/>
                    </a:cubicBezTo>
                    <a:cubicBezTo>
                      <a:pt x="5" y="3"/>
                      <a:pt x="5" y="3"/>
                      <a:pt x="4" y="4"/>
                    </a:cubicBezTo>
                    <a:cubicBezTo>
                      <a:pt x="3" y="4"/>
                      <a:pt x="2" y="5"/>
                      <a:pt x="3" y="4"/>
                    </a:cubicBezTo>
                    <a:cubicBezTo>
                      <a:pt x="3" y="4"/>
                      <a:pt x="3" y="4"/>
                      <a:pt x="3" y="4"/>
                    </a:cubicBezTo>
                    <a:cubicBezTo>
                      <a:pt x="4" y="3"/>
                      <a:pt x="4" y="3"/>
                      <a:pt x="5" y="2"/>
                    </a:cubicBezTo>
                    <a:cubicBezTo>
                      <a:pt x="3" y="3"/>
                      <a:pt x="3" y="2"/>
                      <a:pt x="0" y="5"/>
                    </a:cubicBezTo>
                    <a:cubicBezTo>
                      <a:pt x="0" y="6"/>
                      <a:pt x="1" y="5"/>
                      <a:pt x="1" y="5"/>
                    </a:cubicBezTo>
                    <a:cubicBezTo>
                      <a:pt x="1" y="4"/>
                      <a:pt x="2" y="4"/>
                      <a:pt x="3" y="3"/>
                    </a:cubicBezTo>
                    <a:cubicBezTo>
                      <a:pt x="2" y="4"/>
                      <a:pt x="3" y="3"/>
                      <a:pt x="2" y="4"/>
                    </a:cubicBezTo>
                    <a:cubicBezTo>
                      <a:pt x="1" y="5"/>
                      <a:pt x="1" y="5"/>
                      <a:pt x="1" y="5"/>
                    </a:cubicBezTo>
                    <a:cubicBezTo>
                      <a:pt x="1" y="6"/>
                      <a:pt x="2" y="6"/>
                      <a:pt x="3" y="6"/>
                    </a:cubicBezTo>
                    <a:cubicBezTo>
                      <a:pt x="3" y="6"/>
                      <a:pt x="3" y="6"/>
                      <a:pt x="3" y="6"/>
                    </a:cubicBezTo>
                    <a:cubicBezTo>
                      <a:pt x="4" y="5"/>
                      <a:pt x="4" y="6"/>
                      <a:pt x="4" y="5"/>
                    </a:cubicBezTo>
                    <a:cubicBezTo>
                      <a:pt x="5" y="3"/>
                      <a:pt x="5" y="3"/>
                      <a:pt x="5" y="3"/>
                    </a:cubicBezTo>
                    <a:cubicBezTo>
                      <a:pt x="5" y="4"/>
                      <a:pt x="6" y="3"/>
                      <a:pt x="5" y="4"/>
                    </a:cubicBezTo>
                    <a:cubicBezTo>
                      <a:pt x="6" y="3"/>
                      <a:pt x="6" y="3"/>
                      <a:pt x="6" y="2"/>
                    </a:cubicBezTo>
                    <a:cubicBezTo>
                      <a:pt x="7" y="2"/>
                      <a:pt x="6" y="3"/>
                      <a:pt x="7" y="2"/>
                    </a:cubicBezTo>
                    <a:cubicBezTo>
                      <a:pt x="8" y="0"/>
                      <a:pt x="6" y="3"/>
                      <a:pt x="7" y="1"/>
                    </a:cubicBezTo>
                    <a:lnTo>
                      <a:pt x="5" y="4"/>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1" name="Rectangle 217"/>
              <p:cNvSpPr>
                <a:spLocks noChangeArrowheads="1"/>
              </p:cNvSpPr>
              <p:nvPr/>
            </p:nvSpPr>
            <p:spPr bwMode="auto">
              <a:xfrm>
                <a:off x="738" y="1675"/>
                <a:ext cx="1" cy="3"/>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22" name="Freeform 218"/>
              <p:cNvSpPr/>
              <p:nvPr/>
            </p:nvSpPr>
            <p:spPr bwMode="auto">
              <a:xfrm>
                <a:off x="730" y="1684"/>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3" name="Freeform 219"/>
              <p:cNvSpPr/>
              <p:nvPr/>
            </p:nvSpPr>
            <p:spPr bwMode="auto">
              <a:xfrm>
                <a:off x="732" y="1673"/>
                <a:ext cx="3"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4" name="Freeform 220"/>
              <p:cNvSpPr/>
              <p:nvPr/>
            </p:nvSpPr>
            <p:spPr bwMode="auto">
              <a:xfrm>
                <a:off x="719" y="1673"/>
                <a:ext cx="11" cy="8"/>
              </a:xfrm>
              <a:custGeom>
                <a:avLst/>
                <a:gdLst>
                  <a:gd name="T0" fmla="*/ 0 w 4"/>
                  <a:gd name="T1" fmla="*/ 2 h 3"/>
                  <a:gd name="T2" fmla="*/ 1 w 4"/>
                  <a:gd name="T3" fmla="*/ 3 h 3"/>
                  <a:gd name="T4" fmla="*/ 4 w 4"/>
                  <a:gd name="T5" fmla="*/ 0 h 3"/>
                  <a:gd name="T6" fmla="*/ 2 w 4"/>
                  <a:gd name="T7" fmla="*/ 2 h 3"/>
                  <a:gd name="T8" fmla="*/ 2 w 4"/>
                  <a:gd name="T9" fmla="*/ 1 h 3"/>
                  <a:gd name="T10" fmla="*/ 0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0" y="2"/>
                    </a:moveTo>
                    <a:cubicBezTo>
                      <a:pt x="1" y="3"/>
                      <a:pt x="2" y="2"/>
                      <a:pt x="1" y="3"/>
                    </a:cubicBezTo>
                    <a:cubicBezTo>
                      <a:pt x="2" y="2"/>
                      <a:pt x="3" y="1"/>
                      <a:pt x="4" y="0"/>
                    </a:cubicBezTo>
                    <a:cubicBezTo>
                      <a:pt x="4" y="0"/>
                      <a:pt x="2" y="2"/>
                      <a:pt x="2" y="2"/>
                    </a:cubicBezTo>
                    <a:cubicBezTo>
                      <a:pt x="3" y="1"/>
                      <a:pt x="1" y="2"/>
                      <a:pt x="2" y="1"/>
                    </a:cubicBezTo>
                    <a:lnTo>
                      <a:pt x="0" y="2"/>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5" name="Freeform 221"/>
              <p:cNvSpPr/>
              <p:nvPr/>
            </p:nvSpPr>
            <p:spPr bwMode="auto">
              <a:xfrm>
                <a:off x="708" y="1654"/>
                <a:ext cx="27" cy="21"/>
              </a:xfrm>
              <a:custGeom>
                <a:avLst/>
                <a:gdLst>
                  <a:gd name="T0" fmla="*/ 7 w 10"/>
                  <a:gd name="T1" fmla="*/ 5 h 8"/>
                  <a:gd name="T2" fmla="*/ 6 w 10"/>
                  <a:gd name="T3" fmla="*/ 5 h 8"/>
                  <a:gd name="T4" fmla="*/ 7 w 10"/>
                  <a:gd name="T5" fmla="*/ 5 h 8"/>
                  <a:gd name="T6" fmla="*/ 8 w 10"/>
                  <a:gd name="T7" fmla="*/ 4 h 8"/>
                  <a:gd name="T8" fmla="*/ 7 w 10"/>
                  <a:gd name="T9" fmla="*/ 5 h 8"/>
                  <a:gd name="T10" fmla="*/ 6 w 10"/>
                  <a:gd name="T11" fmla="*/ 4 h 8"/>
                  <a:gd name="T12" fmla="*/ 5 w 10"/>
                  <a:gd name="T13" fmla="*/ 5 h 8"/>
                  <a:gd name="T14" fmla="*/ 7 w 10"/>
                  <a:gd name="T15" fmla="*/ 3 h 8"/>
                  <a:gd name="T16" fmla="*/ 4 w 10"/>
                  <a:gd name="T17" fmla="*/ 5 h 8"/>
                  <a:gd name="T18" fmla="*/ 4 w 10"/>
                  <a:gd name="T19" fmla="*/ 4 h 8"/>
                  <a:gd name="T20" fmla="*/ 5 w 10"/>
                  <a:gd name="T21" fmla="*/ 4 h 8"/>
                  <a:gd name="T22" fmla="*/ 4 w 10"/>
                  <a:gd name="T23" fmla="*/ 4 h 8"/>
                  <a:gd name="T24" fmla="*/ 6 w 10"/>
                  <a:gd name="T25" fmla="*/ 3 h 8"/>
                  <a:gd name="T26" fmla="*/ 5 w 10"/>
                  <a:gd name="T27" fmla="*/ 2 h 8"/>
                  <a:gd name="T28" fmla="*/ 6 w 10"/>
                  <a:gd name="T29" fmla="*/ 2 h 8"/>
                  <a:gd name="T30" fmla="*/ 4 w 10"/>
                  <a:gd name="T31" fmla="*/ 1 h 8"/>
                  <a:gd name="T32" fmla="*/ 5 w 10"/>
                  <a:gd name="T33" fmla="*/ 1 h 8"/>
                  <a:gd name="T34" fmla="*/ 2 w 10"/>
                  <a:gd name="T35" fmla="*/ 2 h 8"/>
                  <a:gd name="T36" fmla="*/ 2 w 10"/>
                  <a:gd name="T37" fmla="*/ 2 h 8"/>
                  <a:gd name="T38" fmla="*/ 4 w 10"/>
                  <a:gd name="T39" fmla="*/ 1 h 8"/>
                  <a:gd name="T40" fmla="*/ 3 w 10"/>
                  <a:gd name="T41" fmla="*/ 1 h 8"/>
                  <a:gd name="T42" fmla="*/ 5 w 10"/>
                  <a:gd name="T43" fmla="*/ 0 h 8"/>
                  <a:gd name="T44" fmla="*/ 2 w 10"/>
                  <a:gd name="T45" fmla="*/ 1 h 8"/>
                  <a:gd name="T46" fmla="*/ 2 w 10"/>
                  <a:gd name="T47" fmla="*/ 0 h 8"/>
                  <a:gd name="T48" fmla="*/ 0 w 10"/>
                  <a:gd name="T49" fmla="*/ 2 h 8"/>
                  <a:gd name="T50" fmla="*/ 1 w 10"/>
                  <a:gd name="T51" fmla="*/ 3 h 8"/>
                  <a:gd name="T52" fmla="*/ 3 w 10"/>
                  <a:gd name="T53" fmla="*/ 3 h 8"/>
                  <a:gd name="T54" fmla="*/ 1 w 10"/>
                  <a:gd name="T55" fmla="*/ 4 h 8"/>
                  <a:gd name="T56" fmla="*/ 3 w 10"/>
                  <a:gd name="T57" fmla="*/ 3 h 8"/>
                  <a:gd name="T58" fmla="*/ 2 w 10"/>
                  <a:gd name="T59" fmla="*/ 4 h 8"/>
                  <a:gd name="T60" fmla="*/ 3 w 10"/>
                  <a:gd name="T61" fmla="*/ 3 h 8"/>
                  <a:gd name="T62" fmla="*/ 1 w 10"/>
                  <a:gd name="T63" fmla="*/ 5 h 8"/>
                  <a:gd name="T64" fmla="*/ 4 w 10"/>
                  <a:gd name="T65" fmla="*/ 7 h 8"/>
                  <a:gd name="T66" fmla="*/ 5 w 10"/>
                  <a:gd name="T67" fmla="*/ 6 h 8"/>
                  <a:gd name="T68" fmla="*/ 6 w 10"/>
                  <a:gd name="T69" fmla="*/ 7 h 8"/>
                  <a:gd name="T70" fmla="*/ 7 w 10"/>
                  <a:gd name="T71" fmla="*/ 6 h 8"/>
                  <a:gd name="T72" fmla="*/ 5 w 10"/>
                  <a:gd name="T73" fmla="*/ 8 h 8"/>
                  <a:gd name="T74" fmla="*/ 5 w 10"/>
                  <a:gd name="T75" fmla="*/ 8 h 8"/>
                  <a:gd name="T76" fmla="*/ 6 w 10"/>
                  <a:gd name="T77" fmla="*/ 8 h 8"/>
                  <a:gd name="T78" fmla="*/ 6 w 10"/>
                  <a:gd name="T79" fmla="*/ 8 h 8"/>
                  <a:gd name="T80" fmla="*/ 8 w 10"/>
                  <a:gd name="T81" fmla="*/ 6 h 8"/>
                  <a:gd name="T82" fmla="*/ 9 w 10"/>
                  <a:gd name="T83" fmla="*/ 4 h 8"/>
                  <a:gd name="T84" fmla="*/ 7 w 10"/>
                  <a:gd name="T8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8">
                    <a:moveTo>
                      <a:pt x="7" y="5"/>
                    </a:moveTo>
                    <a:cubicBezTo>
                      <a:pt x="7" y="5"/>
                      <a:pt x="6" y="6"/>
                      <a:pt x="6" y="5"/>
                    </a:cubicBezTo>
                    <a:cubicBezTo>
                      <a:pt x="7" y="5"/>
                      <a:pt x="7" y="5"/>
                      <a:pt x="7" y="5"/>
                    </a:cubicBezTo>
                    <a:cubicBezTo>
                      <a:pt x="9" y="4"/>
                      <a:pt x="7" y="5"/>
                      <a:pt x="8" y="4"/>
                    </a:cubicBezTo>
                    <a:cubicBezTo>
                      <a:pt x="7" y="5"/>
                      <a:pt x="7" y="5"/>
                      <a:pt x="7" y="5"/>
                    </a:cubicBezTo>
                    <a:cubicBezTo>
                      <a:pt x="7" y="4"/>
                      <a:pt x="6" y="5"/>
                      <a:pt x="6" y="4"/>
                    </a:cubicBezTo>
                    <a:cubicBezTo>
                      <a:pt x="6" y="5"/>
                      <a:pt x="6" y="4"/>
                      <a:pt x="5" y="5"/>
                    </a:cubicBezTo>
                    <a:cubicBezTo>
                      <a:pt x="6" y="4"/>
                      <a:pt x="6" y="4"/>
                      <a:pt x="7" y="3"/>
                    </a:cubicBezTo>
                    <a:cubicBezTo>
                      <a:pt x="6" y="4"/>
                      <a:pt x="5" y="5"/>
                      <a:pt x="4" y="5"/>
                    </a:cubicBezTo>
                    <a:cubicBezTo>
                      <a:pt x="5" y="4"/>
                      <a:pt x="3" y="5"/>
                      <a:pt x="4" y="4"/>
                    </a:cubicBezTo>
                    <a:cubicBezTo>
                      <a:pt x="4" y="4"/>
                      <a:pt x="5" y="4"/>
                      <a:pt x="5" y="4"/>
                    </a:cubicBezTo>
                    <a:cubicBezTo>
                      <a:pt x="6" y="3"/>
                      <a:pt x="4" y="4"/>
                      <a:pt x="4" y="4"/>
                    </a:cubicBezTo>
                    <a:cubicBezTo>
                      <a:pt x="6" y="3"/>
                      <a:pt x="6" y="3"/>
                      <a:pt x="6" y="3"/>
                    </a:cubicBezTo>
                    <a:cubicBezTo>
                      <a:pt x="6" y="3"/>
                      <a:pt x="4" y="3"/>
                      <a:pt x="5" y="2"/>
                    </a:cubicBezTo>
                    <a:cubicBezTo>
                      <a:pt x="6" y="2"/>
                      <a:pt x="6" y="2"/>
                      <a:pt x="6" y="2"/>
                    </a:cubicBezTo>
                    <a:cubicBezTo>
                      <a:pt x="5" y="2"/>
                      <a:pt x="5" y="1"/>
                      <a:pt x="4" y="1"/>
                    </a:cubicBezTo>
                    <a:cubicBezTo>
                      <a:pt x="5" y="1"/>
                      <a:pt x="5" y="1"/>
                      <a:pt x="5" y="1"/>
                    </a:cubicBezTo>
                    <a:cubicBezTo>
                      <a:pt x="4" y="1"/>
                      <a:pt x="5" y="1"/>
                      <a:pt x="2" y="2"/>
                    </a:cubicBezTo>
                    <a:cubicBezTo>
                      <a:pt x="5" y="1"/>
                      <a:pt x="1" y="3"/>
                      <a:pt x="2" y="2"/>
                    </a:cubicBezTo>
                    <a:cubicBezTo>
                      <a:pt x="3" y="1"/>
                      <a:pt x="3" y="2"/>
                      <a:pt x="4" y="1"/>
                    </a:cubicBezTo>
                    <a:cubicBezTo>
                      <a:pt x="3" y="2"/>
                      <a:pt x="4" y="1"/>
                      <a:pt x="3" y="1"/>
                    </a:cubicBezTo>
                    <a:cubicBezTo>
                      <a:pt x="5" y="0"/>
                      <a:pt x="3" y="1"/>
                      <a:pt x="5" y="0"/>
                    </a:cubicBezTo>
                    <a:cubicBezTo>
                      <a:pt x="2" y="1"/>
                      <a:pt x="2" y="1"/>
                      <a:pt x="2" y="1"/>
                    </a:cubicBezTo>
                    <a:cubicBezTo>
                      <a:pt x="3" y="0"/>
                      <a:pt x="3" y="0"/>
                      <a:pt x="2" y="0"/>
                    </a:cubicBezTo>
                    <a:cubicBezTo>
                      <a:pt x="3" y="0"/>
                      <a:pt x="0" y="1"/>
                      <a:pt x="0" y="2"/>
                    </a:cubicBezTo>
                    <a:cubicBezTo>
                      <a:pt x="1" y="2"/>
                      <a:pt x="2" y="2"/>
                      <a:pt x="1" y="3"/>
                    </a:cubicBezTo>
                    <a:cubicBezTo>
                      <a:pt x="3" y="2"/>
                      <a:pt x="1" y="4"/>
                      <a:pt x="3" y="3"/>
                    </a:cubicBezTo>
                    <a:cubicBezTo>
                      <a:pt x="1" y="4"/>
                      <a:pt x="1" y="4"/>
                      <a:pt x="1" y="4"/>
                    </a:cubicBezTo>
                    <a:cubicBezTo>
                      <a:pt x="2" y="4"/>
                      <a:pt x="2" y="3"/>
                      <a:pt x="3" y="3"/>
                    </a:cubicBezTo>
                    <a:cubicBezTo>
                      <a:pt x="3" y="3"/>
                      <a:pt x="2" y="4"/>
                      <a:pt x="2" y="4"/>
                    </a:cubicBezTo>
                    <a:cubicBezTo>
                      <a:pt x="2" y="5"/>
                      <a:pt x="2" y="4"/>
                      <a:pt x="3" y="3"/>
                    </a:cubicBezTo>
                    <a:cubicBezTo>
                      <a:pt x="1" y="5"/>
                      <a:pt x="1" y="5"/>
                      <a:pt x="1" y="5"/>
                    </a:cubicBezTo>
                    <a:cubicBezTo>
                      <a:pt x="3" y="5"/>
                      <a:pt x="5" y="5"/>
                      <a:pt x="4" y="7"/>
                    </a:cubicBezTo>
                    <a:cubicBezTo>
                      <a:pt x="5" y="6"/>
                      <a:pt x="5" y="6"/>
                      <a:pt x="5" y="6"/>
                    </a:cubicBezTo>
                    <a:cubicBezTo>
                      <a:pt x="5" y="7"/>
                      <a:pt x="8" y="5"/>
                      <a:pt x="6" y="7"/>
                    </a:cubicBezTo>
                    <a:cubicBezTo>
                      <a:pt x="7" y="6"/>
                      <a:pt x="7" y="6"/>
                      <a:pt x="7" y="6"/>
                    </a:cubicBezTo>
                    <a:cubicBezTo>
                      <a:pt x="7" y="7"/>
                      <a:pt x="6" y="8"/>
                      <a:pt x="5" y="8"/>
                    </a:cubicBezTo>
                    <a:cubicBezTo>
                      <a:pt x="5" y="8"/>
                      <a:pt x="5" y="8"/>
                      <a:pt x="5" y="8"/>
                    </a:cubicBezTo>
                    <a:cubicBezTo>
                      <a:pt x="6" y="8"/>
                      <a:pt x="6" y="8"/>
                      <a:pt x="6" y="8"/>
                    </a:cubicBezTo>
                    <a:cubicBezTo>
                      <a:pt x="7" y="7"/>
                      <a:pt x="6" y="8"/>
                      <a:pt x="6" y="8"/>
                    </a:cubicBezTo>
                    <a:cubicBezTo>
                      <a:pt x="7" y="8"/>
                      <a:pt x="7" y="6"/>
                      <a:pt x="8" y="6"/>
                    </a:cubicBezTo>
                    <a:cubicBezTo>
                      <a:pt x="6" y="7"/>
                      <a:pt x="10" y="4"/>
                      <a:pt x="9" y="4"/>
                    </a:cubicBezTo>
                    <a:cubicBezTo>
                      <a:pt x="8" y="4"/>
                      <a:pt x="8" y="5"/>
                      <a:pt x="7" y="5"/>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6" name="Freeform 222"/>
              <p:cNvSpPr/>
              <p:nvPr/>
            </p:nvSpPr>
            <p:spPr bwMode="auto">
              <a:xfrm>
                <a:off x="719" y="1675"/>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7" name="Freeform 223"/>
              <p:cNvSpPr/>
              <p:nvPr/>
            </p:nvSpPr>
            <p:spPr bwMode="auto">
              <a:xfrm>
                <a:off x="713" y="16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8" name="Rectangle 224"/>
              <p:cNvSpPr>
                <a:spLocks noChangeArrowheads="1"/>
              </p:cNvSpPr>
              <p:nvPr/>
            </p:nvSpPr>
            <p:spPr bwMode="auto">
              <a:xfrm>
                <a:off x="724" y="1675"/>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29" name="Rectangle 225"/>
              <p:cNvSpPr>
                <a:spLocks noChangeArrowheads="1"/>
              </p:cNvSpPr>
              <p:nvPr/>
            </p:nvSpPr>
            <p:spPr bwMode="auto">
              <a:xfrm>
                <a:off x="730" y="1670"/>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30" name="Freeform 226"/>
              <p:cNvSpPr/>
              <p:nvPr/>
            </p:nvSpPr>
            <p:spPr bwMode="auto">
              <a:xfrm>
                <a:off x="705" y="1656"/>
                <a:ext cx="3" cy="3"/>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lnTo>
                      <a:pt x="3" y="0"/>
                    </a:lnTo>
                    <a:lnTo>
                      <a:pt x="0" y="3"/>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1" name="Freeform 227"/>
              <p:cNvSpPr/>
              <p:nvPr/>
            </p:nvSpPr>
            <p:spPr bwMode="auto">
              <a:xfrm>
                <a:off x="710" y="166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2" name="Freeform 228"/>
              <p:cNvSpPr/>
              <p:nvPr/>
            </p:nvSpPr>
            <p:spPr bwMode="auto">
              <a:xfrm>
                <a:off x="702" y="1648"/>
                <a:ext cx="38" cy="44"/>
              </a:xfrm>
              <a:custGeom>
                <a:avLst/>
                <a:gdLst>
                  <a:gd name="T0" fmla="*/ 8 w 14"/>
                  <a:gd name="T1" fmla="*/ 10 h 16"/>
                  <a:gd name="T2" fmla="*/ 7 w 14"/>
                  <a:gd name="T3" fmla="*/ 12 h 16"/>
                  <a:gd name="T4" fmla="*/ 7 w 14"/>
                  <a:gd name="T5" fmla="*/ 13 h 16"/>
                  <a:gd name="T6" fmla="*/ 8 w 14"/>
                  <a:gd name="T7" fmla="*/ 12 h 16"/>
                  <a:gd name="T8" fmla="*/ 12 w 14"/>
                  <a:gd name="T9" fmla="*/ 10 h 16"/>
                  <a:gd name="T10" fmla="*/ 11 w 14"/>
                  <a:gd name="T11" fmla="*/ 9 h 16"/>
                  <a:gd name="T12" fmla="*/ 9 w 14"/>
                  <a:gd name="T13" fmla="*/ 8 h 16"/>
                  <a:gd name="T14" fmla="*/ 10 w 14"/>
                  <a:gd name="T15" fmla="*/ 7 h 16"/>
                  <a:gd name="T16" fmla="*/ 8 w 14"/>
                  <a:gd name="T17" fmla="*/ 8 h 16"/>
                  <a:gd name="T18" fmla="*/ 8 w 14"/>
                  <a:gd name="T19" fmla="*/ 6 h 16"/>
                  <a:gd name="T20" fmla="*/ 5 w 14"/>
                  <a:gd name="T21" fmla="*/ 8 h 16"/>
                  <a:gd name="T22" fmla="*/ 9 w 14"/>
                  <a:gd name="T23" fmla="*/ 6 h 16"/>
                  <a:gd name="T24" fmla="*/ 8 w 14"/>
                  <a:gd name="T25" fmla="*/ 4 h 16"/>
                  <a:gd name="T26" fmla="*/ 7 w 14"/>
                  <a:gd name="T27" fmla="*/ 4 h 16"/>
                  <a:gd name="T28" fmla="*/ 5 w 14"/>
                  <a:gd name="T29" fmla="*/ 4 h 16"/>
                  <a:gd name="T30" fmla="*/ 2 w 14"/>
                  <a:gd name="T31" fmla="*/ 5 h 16"/>
                  <a:gd name="T32" fmla="*/ 6 w 14"/>
                  <a:gd name="T33" fmla="*/ 2 h 16"/>
                  <a:gd name="T34" fmla="*/ 5 w 14"/>
                  <a:gd name="T35" fmla="*/ 2 h 16"/>
                  <a:gd name="T36" fmla="*/ 4 w 14"/>
                  <a:gd name="T37" fmla="*/ 2 h 16"/>
                  <a:gd name="T38" fmla="*/ 3 w 14"/>
                  <a:gd name="T39" fmla="*/ 2 h 16"/>
                  <a:gd name="T40" fmla="*/ 3 w 14"/>
                  <a:gd name="T41" fmla="*/ 2 h 16"/>
                  <a:gd name="T42" fmla="*/ 4 w 14"/>
                  <a:gd name="T43" fmla="*/ 1 h 16"/>
                  <a:gd name="T44" fmla="*/ 1 w 14"/>
                  <a:gd name="T45" fmla="*/ 4 h 16"/>
                  <a:gd name="T46" fmla="*/ 1 w 14"/>
                  <a:gd name="T47" fmla="*/ 5 h 16"/>
                  <a:gd name="T48" fmla="*/ 2 w 14"/>
                  <a:gd name="T49" fmla="*/ 5 h 16"/>
                  <a:gd name="T50" fmla="*/ 2 w 14"/>
                  <a:gd name="T51" fmla="*/ 6 h 16"/>
                  <a:gd name="T52" fmla="*/ 3 w 14"/>
                  <a:gd name="T53" fmla="*/ 7 h 16"/>
                  <a:gd name="T54" fmla="*/ 4 w 14"/>
                  <a:gd name="T55" fmla="*/ 6 h 16"/>
                  <a:gd name="T56" fmla="*/ 3 w 14"/>
                  <a:gd name="T57" fmla="*/ 7 h 16"/>
                  <a:gd name="T58" fmla="*/ 4 w 14"/>
                  <a:gd name="T59" fmla="*/ 7 h 16"/>
                  <a:gd name="T60" fmla="*/ 4 w 14"/>
                  <a:gd name="T61" fmla="*/ 7 h 16"/>
                  <a:gd name="T62" fmla="*/ 5 w 14"/>
                  <a:gd name="T63" fmla="*/ 7 h 16"/>
                  <a:gd name="T64" fmla="*/ 4 w 14"/>
                  <a:gd name="T65" fmla="*/ 8 h 16"/>
                  <a:gd name="T66" fmla="*/ 5 w 14"/>
                  <a:gd name="T67" fmla="*/ 9 h 16"/>
                  <a:gd name="T68" fmla="*/ 6 w 14"/>
                  <a:gd name="T69" fmla="*/ 8 h 16"/>
                  <a:gd name="T70" fmla="*/ 7 w 14"/>
                  <a:gd name="T71" fmla="*/ 8 h 16"/>
                  <a:gd name="T72" fmla="*/ 9 w 14"/>
                  <a:gd name="T73" fmla="*/ 9 h 16"/>
                  <a:gd name="T74" fmla="*/ 9 w 14"/>
                  <a:gd name="T75" fmla="*/ 9 h 16"/>
                  <a:gd name="T76" fmla="*/ 10 w 14"/>
                  <a:gd name="T77" fmla="*/ 11 h 16"/>
                  <a:gd name="T78" fmla="*/ 11 w 14"/>
                  <a:gd name="T79" fmla="*/ 9 h 16"/>
                  <a:gd name="T80" fmla="*/ 9 w 14"/>
                  <a:gd name="T8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16">
                    <a:moveTo>
                      <a:pt x="10" y="9"/>
                    </a:moveTo>
                    <a:cubicBezTo>
                      <a:pt x="10" y="9"/>
                      <a:pt x="9" y="9"/>
                      <a:pt x="8" y="10"/>
                    </a:cubicBezTo>
                    <a:cubicBezTo>
                      <a:pt x="9" y="9"/>
                      <a:pt x="9" y="9"/>
                      <a:pt x="9" y="9"/>
                    </a:cubicBezTo>
                    <a:cubicBezTo>
                      <a:pt x="9" y="10"/>
                      <a:pt x="7" y="10"/>
                      <a:pt x="7" y="12"/>
                    </a:cubicBezTo>
                    <a:cubicBezTo>
                      <a:pt x="7" y="11"/>
                      <a:pt x="7" y="11"/>
                      <a:pt x="7" y="11"/>
                    </a:cubicBezTo>
                    <a:cubicBezTo>
                      <a:pt x="8" y="10"/>
                      <a:pt x="7" y="12"/>
                      <a:pt x="7" y="13"/>
                    </a:cubicBezTo>
                    <a:cubicBezTo>
                      <a:pt x="7" y="13"/>
                      <a:pt x="9" y="11"/>
                      <a:pt x="9" y="11"/>
                    </a:cubicBezTo>
                    <a:cubicBezTo>
                      <a:pt x="9" y="11"/>
                      <a:pt x="9" y="12"/>
                      <a:pt x="8" y="12"/>
                    </a:cubicBezTo>
                    <a:cubicBezTo>
                      <a:pt x="8" y="13"/>
                      <a:pt x="10" y="11"/>
                      <a:pt x="10" y="11"/>
                    </a:cubicBezTo>
                    <a:cubicBezTo>
                      <a:pt x="10" y="12"/>
                      <a:pt x="6" y="16"/>
                      <a:pt x="12" y="10"/>
                    </a:cubicBezTo>
                    <a:cubicBezTo>
                      <a:pt x="11" y="10"/>
                      <a:pt x="10" y="10"/>
                      <a:pt x="12" y="9"/>
                    </a:cubicBezTo>
                    <a:cubicBezTo>
                      <a:pt x="11" y="9"/>
                      <a:pt x="12" y="9"/>
                      <a:pt x="11" y="9"/>
                    </a:cubicBezTo>
                    <a:cubicBezTo>
                      <a:pt x="12" y="8"/>
                      <a:pt x="11" y="8"/>
                      <a:pt x="12" y="8"/>
                    </a:cubicBezTo>
                    <a:cubicBezTo>
                      <a:pt x="9" y="9"/>
                      <a:pt x="13" y="6"/>
                      <a:pt x="9" y="8"/>
                    </a:cubicBezTo>
                    <a:cubicBezTo>
                      <a:pt x="10" y="7"/>
                      <a:pt x="9" y="8"/>
                      <a:pt x="9" y="7"/>
                    </a:cubicBezTo>
                    <a:cubicBezTo>
                      <a:pt x="10" y="7"/>
                      <a:pt x="10" y="7"/>
                      <a:pt x="10" y="7"/>
                    </a:cubicBezTo>
                    <a:cubicBezTo>
                      <a:pt x="11" y="6"/>
                      <a:pt x="8" y="8"/>
                      <a:pt x="10" y="7"/>
                    </a:cubicBezTo>
                    <a:cubicBezTo>
                      <a:pt x="10" y="6"/>
                      <a:pt x="9" y="7"/>
                      <a:pt x="8" y="8"/>
                    </a:cubicBezTo>
                    <a:cubicBezTo>
                      <a:pt x="8" y="7"/>
                      <a:pt x="8" y="7"/>
                      <a:pt x="10" y="5"/>
                    </a:cubicBezTo>
                    <a:cubicBezTo>
                      <a:pt x="8" y="7"/>
                      <a:pt x="9" y="6"/>
                      <a:pt x="8" y="6"/>
                    </a:cubicBezTo>
                    <a:cubicBezTo>
                      <a:pt x="8" y="6"/>
                      <a:pt x="8" y="7"/>
                      <a:pt x="7" y="7"/>
                    </a:cubicBezTo>
                    <a:cubicBezTo>
                      <a:pt x="7" y="7"/>
                      <a:pt x="6" y="8"/>
                      <a:pt x="5" y="8"/>
                    </a:cubicBezTo>
                    <a:cubicBezTo>
                      <a:pt x="6" y="6"/>
                      <a:pt x="5" y="8"/>
                      <a:pt x="6" y="7"/>
                    </a:cubicBezTo>
                    <a:cubicBezTo>
                      <a:pt x="7" y="6"/>
                      <a:pt x="7" y="6"/>
                      <a:pt x="9" y="6"/>
                    </a:cubicBezTo>
                    <a:cubicBezTo>
                      <a:pt x="9" y="5"/>
                      <a:pt x="8" y="5"/>
                      <a:pt x="7" y="5"/>
                    </a:cubicBezTo>
                    <a:cubicBezTo>
                      <a:pt x="7" y="5"/>
                      <a:pt x="8" y="5"/>
                      <a:pt x="8" y="4"/>
                    </a:cubicBezTo>
                    <a:cubicBezTo>
                      <a:pt x="8" y="4"/>
                      <a:pt x="6" y="6"/>
                      <a:pt x="6" y="5"/>
                    </a:cubicBezTo>
                    <a:cubicBezTo>
                      <a:pt x="7" y="4"/>
                      <a:pt x="7" y="4"/>
                      <a:pt x="7" y="4"/>
                    </a:cubicBezTo>
                    <a:cubicBezTo>
                      <a:pt x="6" y="5"/>
                      <a:pt x="7" y="3"/>
                      <a:pt x="6" y="3"/>
                    </a:cubicBezTo>
                    <a:cubicBezTo>
                      <a:pt x="5" y="4"/>
                      <a:pt x="5" y="4"/>
                      <a:pt x="5" y="4"/>
                    </a:cubicBezTo>
                    <a:cubicBezTo>
                      <a:pt x="7" y="2"/>
                      <a:pt x="4" y="5"/>
                      <a:pt x="5" y="3"/>
                    </a:cubicBezTo>
                    <a:cubicBezTo>
                      <a:pt x="4" y="5"/>
                      <a:pt x="3" y="5"/>
                      <a:pt x="2" y="5"/>
                    </a:cubicBezTo>
                    <a:cubicBezTo>
                      <a:pt x="3" y="4"/>
                      <a:pt x="3" y="4"/>
                      <a:pt x="3" y="4"/>
                    </a:cubicBezTo>
                    <a:cubicBezTo>
                      <a:pt x="3" y="5"/>
                      <a:pt x="5" y="3"/>
                      <a:pt x="6" y="2"/>
                    </a:cubicBezTo>
                    <a:cubicBezTo>
                      <a:pt x="5" y="3"/>
                      <a:pt x="5" y="2"/>
                      <a:pt x="4" y="3"/>
                    </a:cubicBezTo>
                    <a:cubicBezTo>
                      <a:pt x="5" y="2"/>
                      <a:pt x="5" y="2"/>
                      <a:pt x="5" y="2"/>
                    </a:cubicBezTo>
                    <a:cubicBezTo>
                      <a:pt x="5" y="1"/>
                      <a:pt x="3" y="4"/>
                      <a:pt x="4" y="3"/>
                    </a:cubicBezTo>
                    <a:cubicBezTo>
                      <a:pt x="4" y="2"/>
                      <a:pt x="4" y="2"/>
                      <a:pt x="4" y="2"/>
                    </a:cubicBezTo>
                    <a:cubicBezTo>
                      <a:pt x="4" y="2"/>
                      <a:pt x="4" y="1"/>
                      <a:pt x="4" y="1"/>
                    </a:cubicBezTo>
                    <a:cubicBezTo>
                      <a:pt x="0" y="3"/>
                      <a:pt x="3" y="2"/>
                      <a:pt x="3" y="2"/>
                    </a:cubicBezTo>
                    <a:cubicBezTo>
                      <a:pt x="4" y="2"/>
                      <a:pt x="6" y="1"/>
                      <a:pt x="6" y="1"/>
                    </a:cubicBezTo>
                    <a:cubicBezTo>
                      <a:pt x="5" y="1"/>
                      <a:pt x="5" y="0"/>
                      <a:pt x="3" y="2"/>
                    </a:cubicBezTo>
                    <a:cubicBezTo>
                      <a:pt x="2" y="3"/>
                      <a:pt x="2" y="3"/>
                      <a:pt x="2" y="3"/>
                    </a:cubicBezTo>
                    <a:cubicBezTo>
                      <a:pt x="2" y="2"/>
                      <a:pt x="3" y="2"/>
                      <a:pt x="4" y="1"/>
                    </a:cubicBezTo>
                    <a:cubicBezTo>
                      <a:pt x="4" y="1"/>
                      <a:pt x="3" y="3"/>
                      <a:pt x="4" y="2"/>
                    </a:cubicBezTo>
                    <a:cubicBezTo>
                      <a:pt x="2" y="3"/>
                      <a:pt x="2" y="3"/>
                      <a:pt x="1" y="4"/>
                    </a:cubicBezTo>
                    <a:cubicBezTo>
                      <a:pt x="2" y="4"/>
                      <a:pt x="2" y="4"/>
                      <a:pt x="2" y="4"/>
                    </a:cubicBezTo>
                    <a:cubicBezTo>
                      <a:pt x="1" y="4"/>
                      <a:pt x="2" y="4"/>
                      <a:pt x="1" y="5"/>
                    </a:cubicBezTo>
                    <a:cubicBezTo>
                      <a:pt x="3" y="4"/>
                      <a:pt x="1" y="6"/>
                      <a:pt x="2" y="5"/>
                    </a:cubicBezTo>
                    <a:cubicBezTo>
                      <a:pt x="2" y="5"/>
                      <a:pt x="2" y="5"/>
                      <a:pt x="2" y="5"/>
                    </a:cubicBezTo>
                    <a:cubicBezTo>
                      <a:pt x="3" y="4"/>
                      <a:pt x="3" y="4"/>
                      <a:pt x="3" y="4"/>
                    </a:cubicBezTo>
                    <a:cubicBezTo>
                      <a:pt x="2" y="5"/>
                      <a:pt x="2" y="5"/>
                      <a:pt x="2" y="6"/>
                    </a:cubicBezTo>
                    <a:cubicBezTo>
                      <a:pt x="3" y="5"/>
                      <a:pt x="4" y="4"/>
                      <a:pt x="4" y="4"/>
                    </a:cubicBezTo>
                    <a:cubicBezTo>
                      <a:pt x="3" y="6"/>
                      <a:pt x="4" y="5"/>
                      <a:pt x="3" y="7"/>
                    </a:cubicBezTo>
                    <a:cubicBezTo>
                      <a:pt x="4" y="5"/>
                      <a:pt x="3" y="6"/>
                      <a:pt x="4" y="6"/>
                    </a:cubicBezTo>
                    <a:cubicBezTo>
                      <a:pt x="4" y="6"/>
                      <a:pt x="4" y="6"/>
                      <a:pt x="4" y="6"/>
                    </a:cubicBezTo>
                    <a:cubicBezTo>
                      <a:pt x="3" y="7"/>
                      <a:pt x="3" y="7"/>
                      <a:pt x="3" y="7"/>
                    </a:cubicBezTo>
                    <a:cubicBezTo>
                      <a:pt x="3" y="7"/>
                      <a:pt x="3" y="7"/>
                      <a:pt x="3" y="7"/>
                    </a:cubicBezTo>
                    <a:cubicBezTo>
                      <a:pt x="3" y="7"/>
                      <a:pt x="3" y="7"/>
                      <a:pt x="3" y="7"/>
                    </a:cubicBezTo>
                    <a:cubicBezTo>
                      <a:pt x="3" y="7"/>
                      <a:pt x="4" y="6"/>
                      <a:pt x="4" y="7"/>
                    </a:cubicBezTo>
                    <a:cubicBezTo>
                      <a:pt x="3" y="7"/>
                      <a:pt x="3" y="7"/>
                      <a:pt x="3" y="7"/>
                    </a:cubicBezTo>
                    <a:cubicBezTo>
                      <a:pt x="3" y="8"/>
                      <a:pt x="5" y="6"/>
                      <a:pt x="4" y="7"/>
                    </a:cubicBezTo>
                    <a:cubicBezTo>
                      <a:pt x="5" y="7"/>
                      <a:pt x="5" y="7"/>
                      <a:pt x="7" y="5"/>
                    </a:cubicBezTo>
                    <a:cubicBezTo>
                      <a:pt x="6" y="6"/>
                      <a:pt x="5" y="7"/>
                      <a:pt x="5" y="7"/>
                    </a:cubicBezTo>
                    <a:cubicBezTo>
                      <a:pt x="7" y="6"/>
                      <a:pt x="5" y="7"/>
                      <a:pt x="6" y="7"/>
                    </a:cubicBezTo>
                    <a:cubicBezTo>
                      <a:pt x="5" y="8"/>
                      <a:pt x="6" y="7"/>
                      <a:pt x="4" y="8"/>
                    </a:cubicBezTo>
                    <a:cubicBezTo>
                      <a:pt x="4" y="9"/>
                      <a:pt x="6" y="7"/>
                      <a:pt x="6" y="8"/>
                    </a:cubicBezTo>
                    <a:cubicBezTo>
                      <a:pt x="5" y="9"/>
                      <a:pt x="5" y="9"/>
                      <a:pt x="5" y="9"/>
                    </a:cubicBezTo>
                    <a:cubicBezTo>
                      <a:pt x="5" y="8"/>
                      <a:pt x="6" y="8"/>
                      <a:pt x="5" y="9"/>
                    </a:cubicBezTo>
                    <a:cubicBezTo>
                      <a:pt x="6" y="8"/>
                      <a:pt x="6" y="8"/>
                      <a:pt x="6" y="8"/>
                    </a:cubicBezTo>
                    <a:cubicBezTo>
                      <a:pt x="6" y="8"/>
                      <a:pt x="6" y="8"/>
                      <a:pt x="5" y="9"/>
                    </a:cubicBezTo>
                    <a:cubicBezTo>
                      <a:pt x="7" y="8"/>
                      <a:pt x="7" y="8"/>
                      <a:pt x="7" y="8"/>
                    </a:cubicBezTo>
                    <a:cubicBezTo>
                      <a:pt x="6" y="10"/>
                      <a:pt x="8" y="9"/>
                      <a:pt x="10" y="8"/>
                    </a:cubicBezTo>
                    <a:cubicBezTo>
                      <a:pt x="9" y="8"/>
                      <a:pt x="9" y="9"/>
                      <a:pt x="9" y="9"/>
                    </a:cubicBezTo>
                    <a:cubicBezTo>
                      <a:pt x="8" y="9"/>
                      <a:pt x="8" y="9"/>
                      <a:pt x="8" y="9"/>
                    </a:cubicBezTo>
                    <a:cubicBezTo>
                      <a:pt x="8" y="9"/>
                      <a:pt x="7" y="10"/>
                      <a:pt x="9" y="9"/>
                    </a:cubicBezTo>
                    <a:cubicBezTo>
                      <a:pt x="9" y="9"/>
                      <a:pt x="8" y="10"/>
                      <a:pt x="7" y="10"/>
                    </a:cubicBezTo>
                    <a:cubicBezTo>
                      <a:pt x="10" y="10"/>
                      <a:pt x="6" y="12"/>
                      <a:pt x="10" y="11"/>
                    </a:cubicBezTo>
                    <a:cubicBezTo>
                      <a:pt x="10" y="10"/>
                      <a:pt x="10" y="10"/>
                      <a:pt x="10" y="10"/>
                    </a:cubicBezTo>
                    <a:cubicBezTo>
                      <a:pt x="10" y="10"/>
                      <a:pt x="11" y="9"/>
                      <a:pt x="11" y="9"/>
                    </a:cubicBezTo>
                    <a:cubicBezTo>
                      <a:pt x="12" y="10"/>
                      <a:pt x="10" y="10"/>
                      <a:pt x="11" y="10"/>
                    </a:cubicBezTo>
                    <a:cubicBezTo>
                      <a:pt x="9" y="11"/>
                      <a:pt x="9" y="11"/>
                      <a:pt x="9" y="11"/>
                    </a:cubicBezTo>
                    <a:cubicBezTo>
                      <a:pt x="14" y="6"/>
                      <a:pt x="8" y="13"/>
                      <a:pt x="10" y="9"/>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3" name="Freeform 229"/>
              <p:cNvSpPr/>
              <p:nvPr/>
            </p:nvSpPr>
            <p:spPr bwMode="auto">
              <a:xfrm>
                <a:off x="721" y="1673"/>
                <a:ext cx="3" cy="2"/>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0"/>
                      <a:pt x="1" y="0"/>
                      <a:pt x="1" y="0"/>
                    </a:cubicBezTo>
                    <a:cubicBezTo>
                      <a:pt x="0" y="0"/>
                      <a:pt x="0" y="0"/>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4" name="Rectangle 230"/>
              <p:cNvSpPr>
                <a:spLocks noChangeArrowheads="1"/>
              </p:cNvSpPr>
              <p:nvPr/>
            </p:nvSpPr>
            <p:spPr bwMode="auto">
              <a:xfrm>
                <a:off x="724" y="1673"/>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35" name="Freeform 231"/>
              <p:cNvSpPr/>
              <p:nvPr/>
            </p:nvSpPr>
            <p:spPr bwMode="auto">
              <a:xfrm>
                <a:off x="727" y="167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6" name="Freeform 232"/>
              <p:cNvSpPr/>
              <p:nvPr/>
            </p:nvSpPr>
            <p:spPr bwMode="auto">
              <a:xfrm>
                <a:off x="724" y="1673"/>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7" name="Freeform 233"/>
              <p:cNvSpPr/>
              <p:nvPr/>
            </p:nvSpPr>
            <p:spPr bwMode="auto">
              <a:xfrm>
                <a:off x="700" y="1662"/>
                <a:ext cx="27" cy="22"/>
              </a:xfrm>
              <a:custGeom>
                <a:avLst/>
                <a:gdLst>
                  <a:gd name="T0" fmla="*/ 3 w 10"/>
                  <a:gd name="T1" fmla="*/ 1 h 8"/>
                  <a:gd name="T2" fmla="*/ 2 w 10"/>
                  <a:gd name="T3" fmla="*/ 1 h 8"/>
                  <a:gd name="T4" fmla="*/ 3 w 10"/>
                  <a:gd name="T5" fmla="*/ 0 h 8"/>
                  <a:gd name="T6" fmla="*/ 0 w 10"/>
                  <a:gd name="T7" fmla="*/ 1 h 8"/>
                  <a:gd name="T8" fmla="*/ 4 w 10"/>
                  <a:gd name="T9" fmla="*/ 4 h 8"/>
                  <a:gd name="T10" fmla="*/ 3 w 10"/>
                  <a:gd name="T11" fmla="*/ 4 h 8"/>
                  <a:gd name="T12" fmla="*/ 6 w 10"/>
                  <a:gd name="T13" fmla="*/ 4 h 8"/>
                  <a:gd name="T14" fmla="*/ 4 w 10"/>
                  <a:gd name="T15" fmla="*/ 5 h 8"/>
                  <a:gd name="T16" fmla="*/ 5 w 10"/>
                  <a:gd name="T17" fmla="*/ 6 h 8"/>
                  <a:gd name="T18" fmla="*/ 6 w 10"/>
                  <a:gd name="T19" fmla="*/ 5 h 8"/>
                  <a:gd name="T20" fmla="*/ 6 w 10"/>
                  <a:gd name="T21" fmla="*/ 5 h 8"/>
                  <a:gd name="T22" fmla="*/ 6 w 10"/>
                  <a:gd name="T23" fmla="*/ 5 h 8"/>
                  <a:gd name="T24" fmla="*/ 7 w 10"/>
                  <a:gd name="T25" fmla="*/ 5 h 8"/>
                  <a:gd name="T26" fmla="*/ 6 w 10"/>
                  <a:gd name="T27" fmla="*/ 6 h 8"/>
                  <a:gd name="T28" fmla="*/ 7 w 10"/>
                  <a:gd name="T29" fmla="*/ 5 h 8"/>
                  <a:gd name="T30" fmla="*/ 6 w 10"/>
                  <a:gd name="T31" fmla="*/ 6 h 8"/>
                  <a:gd name="T32" fmla="*/ 8 w 10"/>
                  <a:gd name="T33" fmla="*/ 6 h 8"/>
                  <a:gd name="T34" fmla="*/ 9 w 10"/>
                  <a:gd name="T35" fmla="*/ 5 h 8"/>
                  <a:gd name="T36" fmla="*/ 8 w 10"/>
                  <a:gd name="T37" fmla="*/ 5 h 8"/>
                  <a:gd name="T38" fmla="*/ 8 w 10"/>
                  <a:gd name="T39" fmla="*/ 5 h 8"/>
                  <a:gd name="T40" fmla="*/ 7 w 10"/>
                  <a:gd name="T41" fmla="*/ 5 h 8"/>
                  <a:gd name="T42" fmla="*/ 8 w 10"/>
                  <a:gd name="T43" fmla="*/ 4 h 8"/>
                  <a:gd name="T44" fmla="*/ 9 w 10"/>
                  <a:gd name="T45" fmla="*/ 2 h 8"/>
                  <a:gd name="T46" fmla="*/ 9 w 10"/>
                  <a:gd name="T47" fmla="*/ 2 h 8"/>
                  <a:gd name="T48" fmla="*/ 8 w 10"/>
                  <a:gd name="T49" fmla="*/ 3 h 8"/>
                  <a:gd name="T50" fmla="*/ 8 w 10"/>
                  <a:gd name="T51" fmla="*/ 3 h 8"/>
                  <a:gd name="T52" fmla="*/ 6 w 10"/>
                  <a:gd name="T53" fmla="*/ 5 h 8"/>
                  <a:gd name="T54" fmla="*/ 6 w 10"/>
                  <a:gd name="T55" fmla="*/ 4 h 8"/>
                  <a:gd name="T56" fmla="*/ 7 w 10"/>
                  <a:gd name="T57" fmla="*/ 3 h 8"/>
                  <a:gd name="T58" fmla="*/ 6 w 10"/>
                  <a:gd name="T59" fmla="*/ 4 h 8"/>
                  <a:gd name="T60" fmla="*/ 8 w 10"/>
                  <a:gd name="T61" fmla="*/ 2 h 8"/>
                  <a:gd name="T62" fmla="*/ 6 w 10"/>
                  <a:gd name="T63" fmla="*/ 3 h 8"/>
                  <a:gd name="T64" fmla="*/ 5 w 10"/>
                  <a:gd name="T65" fmla="*/ 2 h 8"/>
                  <a:gd name="T66" fmla="*/ 6 w 10"/>
                  <a:gd name="T67" fmla="*/ 2 h 8"/>
                  <a:gd name="T68" fmla="*/ 5 w 10"/>
                  <a:gd name="T69" fmla="*/ 2 h 8"/>
                  <a:gd name="T70" fmla="*/ 5 w 10"/>
                  <a:gd name="T71" fmla="*/ 1 h 8"/>
                  <a:gd name="T72" fmla="*/ 4 w 10"/>
                  <a:gd name="T73" fmla="*/ 2 h 8"/>
                  <a:gd name="T74" fmla="*/ 4 w 10"/>
                  <a:gd name="T75" fmla="*/ 1 h 8"/>
                  <a:gd name="T76" fmla="*/ 4 w 10"/>
                  <a:gd name="T77" fmla="*/ 1 h 8"/>
                  <a:gd name="T78" fmla="*/ 2 w 10"/>
                  <a:gd name="T79" fmla="*/ 2 h 8"/>
                  <a:gd name="T80" fmla="*/ 3 w 10"/>
                  <a:gd name="T8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8">
                    <a:moveTo>
                      <a:pt x="3" y="1"/>
                    </a:moveTo>
                    <a:cubicBezTo>
                      <a:pt x="2" y="1"/>
                      <a:pt x="2" y="1"/>
                      <a:pt x="2" y="1"/>
                    </a:cubicBezTo>
                    <a:cubicBezTo>
                      <a:pt x="3" y="1"/>
                      <a:pt x="2" y="1"/>
                      <a:pt x="3" y="0"/>
                    </a:cubicBezTo>
                    <a:cubicBezTo>
                      <a:pt x="1" y="1"/>
                      <a:pt x="2" y="0"/>
                      <a:pt x="0" y="1"/>
                    </a:cubicBezTo>
                    <a:cubicBezTo>
                      <a:pt x="2" y="2"/>
                      <a:pt x="1" y="4"/>
                      <a:pt x="4" y="4"/>
                    </a:cubicBezTo>
                    <a:cubicBezTo>
                      <a:pt x="3" y="4"/>
                      <a:pt x="3" y="4"/>
                      <a:pt x="3" y="4"/>
                    </a:cubicBezTo>
                    <a:cubicBezTo>
                      <a:pt x="5" y="3"/>
                      <a:pt x="2" y="6"/>
                      <a:pt x="6" y="4"/>
                    </a:cubicBezTo>
                    <a:cubicBezTo>
                      <a:pt x="4" y="5"/>
                      <a:pt x="4" y="5"/>
                      <a:pt x="4" y="5"/>
                    </a:cubicBezTo>
                    <a:cubicBezTo>
                      <a:pt x="4" y="6"/>
                      <a:pt x="7" y="4"/>
                      <a:pt x="5" y="6"/>
                    </a:cubicBezTo>
                    <a:cubicBezTo>
                      <a:pt x="6" y="5"/>
                      <a:pt x="6" y="5"/>
                      <a:pt x="6" y="5"/>
                    </a:cubicBezTo>
                    <a:cubicBezTo>
                      <a:pt x="6" y="5"/>
                      <a:pt x="6" y="5"/>
                      <a:pt x="6" y="5"/>
                    </a:cubicBezTo>
                    <a:cubicBezTo>
                      <a:pt x="6" y="5"/>
                      <a:pt x="6" y="5"/>
                      <a:pt x="6" y="5"/>
                    </a:cubicBezTo>
                    <a:cubicBezTo>
                      <a:pt x="7" y="5"/>
                      <a:pt x="7" y="5"/>
                      <a:pt x="7" y="5"/>
                    </a:cubicBezTo>
                    <a:cubicBezTo>
                      <a:pt x="6" y="6"/>
                      <a:pt x="6" y="6"/>
                      <a:pt x="6" y="6"/>
                    </a:cubicBezTo>
                    <a:cubicBezTo>
                      <a:pt x="6" y="6"/>
                      <a:pt x="7" y="5"/>
                      <a:pt x="7" y="5"/>
                    </a:cubicBezTo>
                    <a:cubicBezTo>
                      <a:pt x="7" y="6"/>
                      <a:pt x="6" y="6"/>
                      <a:pt x="6" y="6"/>
                    </a:cubicBezTo>
                    <a:cubicBezTo>
                      <a:pt x="7" y="6"/>
                      <a:pt x="6" y="8"/>
                      <a:pt x="8" y="6"/>
                    </a:cubicBezTo>
                    <a:cubicBezTo>
                      <a:pt x="9" y="5"/>
                      <a:pt x="9" y="5"/>
                      <a:pt x="9" y="5"/>
                    </a:cubicBezTo>
                    <a:cubicBezTo>
                      <a:pt x="9" y="4"/>
                      <a:pt x="8" y="5"/>
                      <a:pt x="8" y="5"/>
                    </a:cubicBezTo>
                    <a:cubicBezTo>
                      <a:pt x="8" y="5"/>
                      <a:pt x="8" y="5"/>
                      <a:pt x="8" y="5"/>
                    </a:cubicBezTo>
                    <a:cubicBezTo>
                      <a:pt x="6" y="7"/>
                      <a:pt x="8" y="4"/>
                      <a:pt x="7" y="5"/>
                    </a:cubicBezTo>
                    <a:cubicBezTo>
                      <a:pt x="8" y="4"/>
                      <a:pt x="8" y="4"/>
                      <a:pt x="8" y="4"/>
                    </a:cubicBezTo>
                    <a:cubicBezTo>
                      <a:pt x="10" y="2"/>
                      <a:pt x="7" y="5"/>
                      <a:pt x="9" y="2"/>
                    </a:cubicBezTo>
                    <a:cubicBezTo>
                      <a:pt x="9" y="2"/>
                      <a:pt x="9" y="2"/>
                      <a:pt x="9" y="2"/>
                    </a:cubicBezTo>
                    <a:cubicBezTo>
                      <a:pt x="9" y="2"/>
                      <a:pt x="8" y="2"/>
                      <a:pt x="8" y="3"/>
                    </a:cubicBezTo>
                    <a:cubicBezTo>
                      <a:pt x="8" y="3"/>
                      <a:pt x="8" y="3"/>
                      <a:pt x="8" y="3"/>
                    </a:cubicBezTo>
                    <a:cubicBezTo>
                      <a:pt x="7" y="3"/>
                      <a:pt x="6" y="4"/>
                      <a:pt x="6" y="5"/>
                    </a:cubicBezTo>
                    <a:cubicBezTo>
                      <a:pt x="7" y="4"/>
                      <a:pt x="5" y="5"/>
                      <a:pt x="6" y="4"/>
                    </a:cubicBezTo>
                    <a:cubicBezTo>
                      <a:pt x="7" y="4"/>
                      <a:pt x="7" y="4"/>
                      <a:pt x="7" y="3"/>
                    </a:cubicBezTo>
                    <a:cubicBezTo>
                      <a:pt x="6" y="4"/>
                      <a:pt x="6" y="4"/>
                      <a:pt x="6" y="4"/>
                    </a:cubicBezTo>
                    <a:cubicBezTo>
                      <a:pt x="6" y="4"/>
                      <a:pt x="7" y="3"/>
                      <a:pt x="8" y="2"/>
                    </a:cubicBezTo>
                    <a:cubicBezTo>
                      <a:pt x="7" y="3"/>
                      <a:pt x="7" y="3"/>
                      <a:pt x="6" y="3"/>
                    </a:cubicBezTo>
                    <a:cubicBezTo>
                      <a:pt x="7" y="2"/>
                      <a:pt x="6" y="2"/>
                      <a:pt x="5" y="2"/>
                    </a:cubicBezTo>
                    <a:cubicBezTo>
                      <a:pt x="5" y="2"/>
                      <a:pt x="6" y="2"/>
                      <a:pt x="6" y="2"/>
                    </a:cubicBezTo>
                    <a:cubicBezTo>
                      <a:pt x="6" y="2"/>
                      <a:pt x="6" y="2"/>
                      <a:pt x="5" y="2"/>
                    </a:cubicBezTo>
                    <a:cubicBezTo>
                      <a:pt x="4" y="3"/>
                      <a:pt x="4" y="2"/>
                      <a:pt x="5" y="1"/>
                    </a:cubicBezTo>
                    <a:cubicBezTo>
                      <a:pt x="4" y="2"/>
                      <a:pt x="4" y="2"/>
                      <a:pt x="4" y="2"/>
                    </a:cubicBezTo>
                    <a:cubicBezTo>
                      <a:pt x="3" y="3"/>
                      <a:pt x="5" y="1"/>
                      <a:pt x="4" y="1"/>
                    </a:cubicBezTo>
                    <a:cubicBezTo>
                      <a:pt x="4" y="1"/>
                      <a:pt x="4" y="1"/>
                      <a:pt x="4" y="1"/>
                    </a:cubicBezTo>
                    <a:cubicBezTo>
                      <a:pt x="3" y="1"/>
                      <a:pt x="1" y="2"/>
                      <a:pt x="2" y="2"/>
                    </a:cubicBezTo>
                    <a:cubicBezTo>
                      <a:pt x="3" y="1"/>
                      <a:pt x="3" y="1"/>
                      <a:pt x="3"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8" name="Freeform 234"/>
              <p:cNvSpPr/>
              <p:nvPr/>
            </p:nvSpPr>
            <p:spPr bwMode="auto">
              <a:xfrm>
                <a:off x="700" y="1662"/>
                <a:ext cx="5" cy="3"/>
              </a:xfrm>
              <a:custGeom>
                <a:avLst/>
                <a:gdLst>
                  <a:gd name="T0" fmla="*/ 1 w 2"/>
                  <a:gd name="T1" fmla="*/ 1 h 1"/>
                  <a:gd name="T2" fmla="*/ 2 w 2"/>
                  <a:gd name="T3" fmla="*/ 0 h 1"/>
                  <a:gd name="T4" fmla="*/ 0 w 2"/>
                  <a:gd name="T5" fmla="*/ 1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0"/>
                      <a:pt x="2" y="0"/>
                      <a:pt x="2" y="0"/>
                    </a:cubicBezTo>
                    <a:cubicBezTo>
                      <a:pt x="2" y="0"/>
                      <a:pt x="1" y="1"/>
                      <a:pt x="0" y="1"/>
                    </a:cubicBezTo>
                    <a:cubicBezTo>
                      <a:pt x="0" y="1"/>
                      <a:pt x="0" y="1"/>
                      <a:pt x="0" y="1"/>
                    </a:cubicBezTo>
                    <a:cubicBezTo>
                      <a:pt x="1" y="1"/>
                      <a:pt x="1" y="1"/>
                      <a:pt x="1"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9" name="Freeform 235"/>
              <p:cNvSpPr/>
              <p:nvPr/>
            </p:nvSpPr>
            <p:spPr bwMode="auto">
              <a:xfrm>
                <a:off x="689" y="1632"/>
                <a:ext cx="35" cy="33"/>
              </a:xfrm>
              <a:custGeom>
                <a:avLst/>
                <a:gdLst>
                  <a:gd name="T0" fmla="*/ 3 w 13"/>
                  <a:gd name="T1" fmla="*/ 5 h 12"/>
                  <a:gd name="T2" fmla="*/ 4 w 13"/>
                  <a:gd name="T3" fmla="*/ 2 h 12"/>
                  <a:gd name="T4" fmla="*/ 1 w 13"/>
                  <a:gd name="T5" fmla="*/ 6 h 12"/>
                  <a:gd name="T6" fmla="*/ 1 w 13"/>
                  <a:gd name="T7" fmla="*/ 7 h 12"/>
                  <a:gd name="T8" fmla="*/ 1 w 13"/>
                  <a:gd name="T9" fmla="*/ 7 h 12"/>
                  <a:gd name="T10" fmla="*/ 2 w 13"/>
                  <a:gd name="T11" fmla="*/ 10 h 12"/>
                  <a:gd name="T12" fmla="*/ 2 w 13"/>
                  <a:gd name="T13" fmla="*/ 10 h 12"/>
                  <a:gd name="T14" fmla="*/ 2 w 13"/>
                  <a:gd name="T15" fmla="*/ 10 h 12"/>
                  <a:gd name="T16" fmla="*/ 2 w 13"/>
                  <a:gd name="T17" fmla="*/ 10 h 12"/>
                  <a:gd name="T18" fmla="*/ 2 w 13"/>
                  <a:gd name="T19" fmla="*/ 10 h 12"/>
                  <a:gd name="T20" fmla="*/ 3 w 13"/>
                  <a:gd name="T21" fmla="*/ 11 h 12"/>
                  <a:gd name="T22" fmla="*/ 3 w 13"/>
                  <a:gd name="T23" fmla="*/ 11 h 12"/>
                  <a:gd name="T24" fmla="*/ 5 w 13"/>
                  <a:gd name="T25" fmla="*/ 11 h 12"/>
                  <a:gd name="T26" fmla="*/ 3 w 13"/>
                  <a:gd name="T27" fmla="*/ 12 h 12"/>
                  <a:gd name="T28" fmla="*/ 5 w 13"/>
                  <a:gd name="T29" fmla="*/ 11 h 12"/>
                  <a:gd name="T30" fmla="*/ 4 w 13"/>
                  <a:gd name="T31" fmla="*/ 11 h 12"/>
                  <a:gd name="T32" fmla="*/ 5 w 13"/>
                  <a:gd name="T33" fmla="*/ 11 h 12"/>
                  <a:gd name="T34" fmla="*/ 5 w 13"/>
                  <a:gd name="T35" fmla="*/ 11 h 12"/>
                  <a:gd name="T36" fmla="*/ 5 w 13"/>
                  <a:gd name="T37" fmla="*/ 10 h 12"/>
                  <a:gd name="T38" fmla="*/ 3 w 13"/>
                  <a:gd name="T39" fmla="*/ 11 h 12"/>
                  <a:gd name="T40" fmla="*/ 5 w 13"/>
                  <a:gd name="T41" fmla="*/ 10 h 12"/>
                  <a:gd name="T42" fmla="*/ 5 w 13"/>
                  <a:gd name="T43" fmla="*/ 9 h 12"/>
                  <a:gd name="T44" fmla="*/ 5 w 13"/>
                  <a:gd name="T45" fmla="*/ 9 h 12"/>
                  <a:gd name="T46" fmla="*/ 4 w 13"/>
                  <a:gd name="T47" fmla="*/ 10 h 12"/>
                  <a:gd name="T48" fmla="*/ 5 w 13"/>
                  <a:gd name="T49" fmla="*/ 9 h 12"/>
                  <a:gd name="T50" fmla="*/ 4 w 13"/>
                  <a:gd name="T51" fmla="*/ 9 h 12"/>
                  <a:gd name="T52" fmla="*/ 7 w 13"/>
                  <a:gd name="T53" fmla="*/ 4 h 12"/>
                  <a:gd name="T54" fmla="*/ 9 w 13"/>
                  <a:gd name="T55" fmla="*/ 6 h 12"/>
                  <a:gd name="T56" fmla="*/ 11 w 13"/>
                  <a:gd name="T57" fmla="*/ 5 h 12"/>
                  <a:gd name="T58" fmla="*/ 10 w 13"/>
                  <a:gd name="T59" fmla="*/ 6 h 12"/>
                  <a:gd name="T60" fmla="*/ 9 w 13"/>
                  <a:gd name="T61" fmla="*/ 6 h 12"/>
                  <a:gd name="T62" fmla="*/ 11 w 13"/>
                  <a:gd name="T63" fmla="*/ 3 h 12"/>
                  <a:gd name="T64" fmla="*/ 12 w 13"/>
                  <a:gd name="T65" fmla="*/ 5 h 12"/>
                  <a:gd name="T66" fmla="*/ 3 w 13"/>
                  <a:gd name="T6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12">
                    <a:moveTo>
                      <a:pt x="3" y="5"/>
                    </a:moveTo>
                    <a:cubicBezTo>
                      <a:pt x="4" y="3"/>
                      <a:pt x="4" y="3"/>
                      <a:pt x="4" y="2"/>
                    </a:cubicBezTo>
                    <a:cubicBezTo>
                      <a:pt x="2" y="3"/>
                      <a:pt x="2" y="5"/>
                      <a:pt x="1" y="6"/>
                    </a:cubicBezTo>
                    <a:cubicBezTo>
                      <a:pt x="1" y="7"/>
                      <a:pt x="1" y="7"/>
                      <a:pt x="1" y="7"/>
                    </a:cubicBezTo>
                    <a:cubicBezTo>
                      <a:pt x="1" y="7"/>
                      <a:pt x="1" y="7"/>
                      <a:pt x="1" y="7"/>
                    </a:cubicBezTo>
                    <a:cubicBezTo>
                      <a:pt x="2" y="8"/>
                      <a:pt x="0" y="4"/>
                      <a:pt x="2" y="10"/>
                    </a:cubicBezTo>
                    <a:cubicBezTo>
                      <a:pt x="2" y="10"/>
                      <a:pt x="2" y="10"/>
                      <a:pt x="2" y="10"/>
                    </a:cubicBezTo>
                    <a:cubicBezTo>
                      <a:pt x="2" y="10"/>
                      <a:pt x="2" y="10"/>
                      <a:pt x="2" y="10"/>
                    </a:cubicBezTo>
                    <a:cubicBezTo>
                      <a:pt x="2" y="10"/>
                      <a:pt x="2" y="10"/>
                      <a:pt x="2" y="10"/>
                    </a:cubicBezTo>
                    <a:cubicBezTo>
                      <a:pt x="2" y="10"/>
                      <a:pt x="2" y="10"/>
                      <a:pt x="2" y="10"/>
                    </a:cubicBezTo>
                    <a:cubicBezTo>
                      <a:pt x="3" y="11"/>
                      <a:pt x="3" y="11"/>
                      <a:pt x="3" y="11"/>
                    </a:cubicBezTo>
                    <a:cubicBezTo>
                      <a:pt x="3" y="11"/>
                      <a:pt x="3" y="11"/>
                      <a:pt x="3" y="11"/>
                    </a:cubicBezTo>
                    <a:cubicBezTo>
                      <a:pt x="2" y="12"/>
                      <a:pt x="4" y="11"/>
                      <a:pt x="5" y="11"/>
                    </a:cubicBezTo>
                    <a:cubicBezTo>
                      <a:pt x="3" y="12"/>
                      <a:pt x="3" y="12"/>
                      <a:pt x="3" y="12"/>
                    </a:cubicBezTo>
                    <a:cubicBezTo>
                      <a:pt x="4" y="11"/>
                      <a:pt x="3" y="12"/>
                      <a:pt x="5" y="11"/>
                    </a:cubicBezTo>
                    <a:cubicBezTo>
                      <a:pt x="5" y="11"/>
                      <a:pt x="4" y="12"/>
                      <a:pt x="4" y="11"/>
                    </a:cubicBezTo>
                    <a:cubicBezTo>
                      <a:pt x="5" y="11"/>
                      <a:pt x="5" y="11"/>
                      <a:pt x="5" y="11"/>
                    </a:cubicBezTo>
                    <a:cubicBezTo>
                      <a:pt x="5" y="11"/>
                      <a:pt x="5" y="11"/>
                      <a:pt x="5" y="11"/>
                    </a:cubicBezTo>
                    <a:cubicBezTo>
                      <a:pt x="5" y="10"/>
                      <a:pt x="5" y="10"/>
                      <a:pt x="5" y="10"/>
                    </a:cubicBezTo>
                    <a:cubicBezTo>
                      <a:pt x="6" y="9"/>
                      <a:pt x="3" y="12"/>
                      <a:pt x="3" y="11"/>
                    </a:cubicBezTo>
                    <a:cubicBezTo>
                      <a:pt x="5" y="10"/>
                      <a:pt x="5" y="10"/>
                      <a:pt x="5" y="10"/>
                    </a:cubicBezTo>
                    <a:cubicBezTo>
                      <a:pt x="5" y="9"/>
                      <a:pt x="4" y="10"/>
                      <a:pt x="5" y="9"/>
                    </a:cubicBezTo>
                    <a:cubicBezTo>
                      <a:pt x="5" y="9"/>
                      <a:pt x="4" y="9"/>
                      <a:pt x="5" y="9"/>
                    </a:cubicBezTo>
                    <a:cubicBezTo>
                      <a:pt x="5" y="9"/>
                      <a:pt x="4" y="10"/>
                      <a:pt x="4" y="10"/>
                    </a:cubicBezTo>
                    <a:cubicBezTo>
                      <a:pt x="2" y="10"/>
                      <a:pt x="5" y="9"/>
                      <a:pt x="5" y="9"/>
                    </a:cubicBezTo>
                    <a:cubicBezTo>
                      <a:pt x="4" y="9"/>
                      <a:pt x="4" y="9"/>
                      <a:pt x="4" y="9"/>
                    </a:cubicBezTo>
                    <a:cubicBezTo>
                      <a:pt x="3" y="11"/>
                      <a:pt x="3" y="2"/>
                      <a:pt x="7" y="4"/>
                    </a:cubicBezTo>
                    <a:cubicBezTo>
                      <a:pt x="11" y="5"/>
                      <a:pt x="10" y="6"/>
                      <a:pt x="9" y="6"/>
                    </a:cubicBezTo>
                    <a:cubicBezTo>
                      <a:pt x="10" y="5"/>
                      <a:pt x="12" y="5"/>
                      <a:pt x="11" y="5"/>
                    </a:cubicBezTo>
                    <a:cubicBezTo>
                      <a:pt x="11" y="5"/>
                      <a:pt x="11" y="6"/>
                      <a:pt x="10" y="6"/>
                    </a:cubicBezTo>
                    <a:cubicBezTo>
                      <a:pt x="10" y="6"/>
                      <a:pt x="9" y="6"/>
                      <a:pt x="9" y="6"/>
                    </a:cubicBezTo>
                    <a:cubicBezTo>
                      <a:pt x="10" y="5"/>
                      <a:pt x="11" y="4"/>
                      <a:pt x="11" y="3"/>
                    </a:cubicBezTo>
                    <a:cubicBezTo>
                      <a:pt x="13" y="4"/>
                      <a:pt x="13" y="5"/>
                      <a:pt x="12" y="5"/>
                    </a:cubicBezTo>
                    <a:cubicBezTo>
                      <a:pt x="10" y="7"/>
                      <a:pt x="11" y="0"/>
                      <a:pt x="3" y="5"/>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0" name="Freeform 236"/>
              <p:cNvSpPr/>
              <p:nvPr/>
            </p:nvSpPr>
            <p:spPr bwMode="auto">
              <a:xfrm>
                <a:off x="700" y="1635"/>
                <a:ext cx="13" cy="2"/>
              </a:xfrm>
              <a:custGeom>
                <a:avLst/>
                <a:gdLst>
                  <a:gd name="T0" fmla="*/ 4 w 5"/>
                  <a:gd name="T1" fmla="*/ 0 h 1"/>
                  <a:gd name="T2" fmla="*/ 0 w 5"/>
                  <a:gd name="T3" fmla="*/ 1 h 1"/>
                  <a:gd name="T4" fmla="*/ 5 w 5"/>
                  <a:gd name="T5" fmla="*/ 1 h 1"/>
                  <a:gd name="T6" fmla="*/ 4 w 5"/>
                  <a:gd name="T7" fmla="*/ 0 h 1"/>
                </a:gdLst>
                <a:ahLst/>
                <a:cxnLst>
                  <a:cxn ang="0">
                    <a:pos x="T0" y="T1"/>
                  </a:cxn>
                  <a:cxn ang="0">
                    <a:pos x="T2" y="T3"/>
                  </a:cxn>
                  <a:cxn ang="0">
                    <a:pos x="T4" y="T5"/>
                  </a:cxn>
                  <a:cxn ang="0">
                    <a:pos x="T6" y="T7"/>
                  </a:cxn>
                </a:cxnLst>
                <a:rect l="0" t="0" r="r" b="b"/>
                <a:pathLst>
                  <a:path w="5" h="1">
                    <a:moveTo>
                      <a:pt x="4" y="0"/>
                    </a:moveTo>
                    <a:cubicBezTo>
                      <a:pt x="2" y="0"/>
                      <a:pt x="1" y="1"/>
                      <a:pt x="0" y="1"/>
                    </a:cubicBezTo>
                    <a:cubicBezTo>
                      <a:pt x="4" y="0"/>
                      <a:pt x="5" y="1"/>
                      <a:pt x="5" y="1"/>
                    </a:cubicBezTo>
                    <a:cubicBezTo>
                      <a:pt x="5" y="1"/>
                      <a:pt x="5" y="1"/>
                      <a:pt x="4"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1" name="Freeform 237"/>
              <p:cNvSpPr/>
              <p:nvPr/>
            </p:nvSpPr>
            <p:spPr bwMode="auto">
              <a:xfrm>
                <a:off x="672" y="1684"/>
                <a:ext cx="3" cy="2"/>
              </a:xfrm>
              <a:custGeom>
                <a:avLst/>
                <a:gdLst>
                  <a:gd name="T0" fmla="*/ 3 w 3"/>
                  <a:gd name="T1" fmla="*/ 2 h 2"/>
                  <a:gd name="T2" fmla="*/ 0 w 3"/>
                  <a:gd name="T3" fmla="*/ 2 h 2"/>
                  <a:gd name="T4" fmla="*/ 3 w 3"/>
                  <a:gd name="T5" fmla="*/ 0 h 2"/>
                  <a:gd name="T6" fmla="*/ 3 w 3"/>
                  <a:gd name="T7" fmla="*/ 2 h 2"/>
                </a:gdLst>
                <a:ahLst/>
                <a:cxnLst>
                  <a:cxn ang="0">
                    <a:pos x="T0" y="T1"/>
                  </a:cxn>
                  <a:cxn ang="0">
                    <a:pos x="T2" y="T3"/>
                  </a:cxn>
                  <a:cxn ang="0">
                    <a:pos x="T4" y="T5"/>
                  </a:cxn>
                  <a:cxn ang="0">
                    <a:pos x="T6" y="T7"/>
                  </a:cxn>
                </a:cxnLst>
                <a:rect l="0" t="0" r="r" b="b"/>
                <a:pathLst>
                  <a:path w="3" h="2">
                    <a:moveTo>
                      <a:pt x="3" y="2"/>
                    </a:moveTo>
                    <a:lnTo>
                      <a:pt x="0" y="2"/>
                    </a:lnTo>
                    <a:lnTo>
                      <a:pt x="3" y="0"/>
                    </a:lnTo>
                    <a:lnTo>
                      <a:pt x="3" y="2"/>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2" name="Freeform 238"/>
              <p:cNvSpPr/>
              <p:nvPr/>
            </p:nvSpPr>
            <p:spPr bwMode="auto">
              <a:xfrm>
                <a:off x="670" y="1684"/>
                <a:ext cx="8" cy="13"/>
              </a:xfrm>
              <a:custGeom>
                <a:avLst/>
                <a:gdLst>
                  <a:gd name="T0" fmla="*/ 0 w 3"/>
                  <a:gd name="T1" fmla="*/ 5 h 5"/>
                  <a:gd name="T2" fmla="*/ 1 w 3"/>
                  <a:gd name="T3" fmla="*/ 5 h 5"/>
                  <a:gd name="T4" fmla="*/ 3 w 3"/>
                  <a:gd name="T5" fmla="*/ 0 h 5"/>
                  <a:gd name="T6" fmla="*/ 1 w 3"/>
                  <a:gd name="T7" fmla="*/ 3 h 5"/>
                  <a:gd name="T8" fmla="*/ 2 w 3"/>
                  <a:gd name="T9" fmla="*/ 2 h 5"/>
                  <a:gd name="T10" fmla="*/ 0 w 3"/>
                  <a:gd name="T11" fmla="*/ 4 h 5"/>
                  <a:gd name="T12" fmla="*/ 1 w 3"/>
                  <a:gd name="T13" fmla="*/ 4 h 5"/>
                  <a:gd name="T14" fmla="*/ 0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5"/>
                    </a:moveTo>
                    <a:cubicBezTo>
                      <a:pt x="1" y="5"/>
                      <a:pt x="1" y="5"/>
                      <a:pt x="1" y="5"/>
                    </a:cubicBezTo>
                    <a:cubicBezTo>
                      <a:pt x="2" y="2"/>
                      <a:pt x="2" y="3"/>
                      <a:pt x="3" y="0"/>
                    </a:cubicBezTo>
                    <a:cubicBezTo>
                      <a:pt x="2" y="1"/>
                      <a:pt x="1" y="1"/>
                      <a:pt x="1" y="3"/>
                    </a:cubicBezTo>
                    <a:cubicBezTo>
                      <a:pt x="1" y="3"/>
                      <a:pt x="2" y="1"/>
                      <a:pt x="2" y="2"/>
                    </a:cubicBezTo>
                    <a:cubicBezTo>
                      <a:pt x="1" y="3"/>
                      <a:pt x="1" y="3"/>
                      <a:pt x="0" y="4"/>
                    </a:cubicBezTo>
                    <a:cubicBezTo>
                      <a:pt x="0" y="5"/>
                      <a:pt x="1" y="3"/>
                      <a:pt x="1" y="4"/>
                    </a:cubicBezTo>
                    <a:lnTo>
                      <a:pt x="0" y="5"/>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3" name="Freeform 239"/>
              <p:cNvSpPr/>
              <p:nvPr/>
            </p:nvSpPr>
            <p:spPr bwMode="auto">
              <a:xfrm>
                <a:off x="672" y="1689"/>
                <a:ext cx="3" cy="6"/>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2"/>
                      <a:pt x="0" y="2"/>
                      <a:pt x="0" y="2"/>
                    </a:cubicBezTo>
                    <a:cubicBezTo>
                      <a:pt x="1" y="1"/>
                      <a:pt x="1"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4" name="Freeform 240"/>
              <p:cNvSpPr/>
              <p:nvPr/>
            </p:nvSpPr>
            <p:spPr bwMode="auto">
              <a:xfrm>
                <a:off x="675" y="1686"/>
                <a:ext cx="3" cy="6"/>
              </a:xfrm>
              <a:custGeom>
                <a:avLst/>
                <a:gdLst>
                  <a:gd name="T0" fmla="*/ 0 w 1"/>
                  <a:gd name="T1" fmla="*/ 1 h 2"/>
                  <a:gd name="T2" fmla="*/ 0 w 1"/>
                  <a:gd name="T3" fmla="*/ 2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1"/>
                      <a:pt x="0" y="2"/>
                      <a:pt x="0" y="2"/>
                    </a:cubicBezTo>
                    <a:cubicBezTo>
                      <a:pt x="1" y="0"/>
                      <a:pt x="1" y="0"/>
                      <a:pt x="1" y="0"/>
                    </a:cubicBezTo>
                    <a:lnTo>
                      <a:pt x="0" y="1"/>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5" name="Freeform 241"/>
              <p:cNvSpPr/>
              <p:nvPr/>
            </p:nvSpPr>
            <p:spPr bwMode="auto">
              <a:xfrm>
                <a:off x="678" y="168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6" name="Freeform 242"/>
              <p:cNvSpPr/>
              <p:nvPr/>
            </p:nvSpPr>
            <p:spPr bwMode="auto">
              <a:xfrm>
                <a:off x="672" y="1689"/>
                <a:ext cx="9" cy="8"/>
              </a:xfrm>
              <a:custGeom>
                <a:avLst/>
                <a:gdLst>
                  <a:gd name="T0" fmla="*/ 2 w 3"/>
                  <a:gd name="T1" fmla="*/ 0 h 3"/>
                  <a:gd name="T2" fmla="*/ 2 w 3"/>
                  <a:gd name="T3" fmla="*/ 0 h 3"/>
                  <a:gd name="T4" fmla="*/ 2 w 3"/>
                  <a:gd name="T5" fmla="*/ 0 h 3"/>
                  <a:gd name="T6" fmla="*/ 1 w 3"/>
                  <a:gd name="T7" fmla="*/ 2 h 3"/>
                  <a:gd name="T8" fmla="*/ 1 w 3"/>
                  <a:gd name="T9" fmla="*/ 2 h 3"/>
                  <a:gd name="T10" fmla="*/ 0 w 3"/>
                  <a:gd name="T11" fmla="*/ 3 h 3"/>
                  <a:gd name="T12" fmla="*/ 2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0"/>
                    </a:moveTo>
                    <a:cubicBezTo>
                      <a:pt x="3" y="0"/>
                      <a:pt x="2" y="0"/>
                      <a:pt x="2" y="0"/>
                    </a:cubicBezTo>
                    <a:cubicBezTo>
                      <a:pt x="2" y="0"/>
                      <a:pt x="2" y="0"/>
                      <a:pt x="2" y="0"/>
                    </a:cubicBezTo>
                    <a:cubicBezTo>
                      <a:pt x="2" y="1"/>
                      <a:pt x="1" y="2"/>
                      <a:pt x="1" y="2"/>
                    </a:cubicBezTo>
                    <a:cubicBezTo>
                      <a:pt x="1" y="2"/>
                      <a:pt x="1" y="1"/>
                      <a:pt x="1" y="2"/>
                    </a:cubicBezTo>
                    <a:cubicBezTo>
                      <a:pt x="0" y="3"/>
                      <a:pt x="0" y="3"/>
                      <a:pt x="0" y="3"/>
                    </a:cubicBezTo>
                    <a:cubicBezTo>
                      <a:pt x="0" y="3"/>
                      <a:pt x="2" y="1"/>
                      <a:pt x="2"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7" name="Freeform 243"/>
              <p:cNvSpPr/>
              <p:nvPr/>
            </p:nvSpPr>
            <p:spPr bwMode="auto">
              <a:xfrm>
                <a:off x="678" y="16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8" name="Freeform 244"/>
              <p:cNvSpPr/>
              <p:nvPr/>
            </p:nvSpPr>
            <p:spPr bwMode="auto">
              <a:xfrm>
                <a:off x="675" y="1689"/>
                <a:ext cx="3" cy="3"/>
              </a:xfrm>
              <a:custGeom>
                <a:avLst/>
                <a:gdLst>
                  <a:gd name="T0" fmla="*/ 3 w 3"/>
                  <a:gd name="T1" fmla="*/ 0 h 3"/>
                  <a:gd name="T2" fmla="*/ 0 w 3"/>
                  <a:gd name="T3" fmla="*/ 0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0" y="3"/>
                    </a:lnTo>
                    <a:lnTo>
                      <a:pt x="3"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49" name="Freeform 245"/>
              <p:cNvSpPr/>
              <p:nvPr/>
            </p:nvSpPr>
            <p:spPr bwMode="auto">
              <a:xfrm>
                <a:off x="672" y="1689"/>
                <a:ext cx="9" cy="11"/>
              </a:xfrm>
              <a:custGeom>
                <a:avLst/>
                <a:gdLst>
                  <a:gd name="T0" fmla="*/ 3 w 3"/>
                  <a:gd name="T1" fmla="*/ 1 h 4"/>
                  <a:gd name="T2" fmla="*/ 2 w 3"/>
                  <a:gd name="T3" fmla="*/ 2 h 4"/>
                  <a:gd name="T4" fmla="*/ 0 w 3"/>
                  <a:gd name="T5" fmla="*/ 4 h 4"/>
                  <a:gd name="T6" fmla="*/ 1 w 3"/>
                  <a:gd name="T7" fmla="*/ 3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2" y="2"/>
                      <a:pt x="3" y="0"/>
                      <a:pt x="2" y="2"/>
                    </a:cubicBezTo>
                    <a:cubicBezTo>
                      <a:pt x="2" y="2"/>
                      <a:pt x="1" y="3"/>
                      <a:pt x="0" y="4"/>
                    </a:cubicBezTo>
                    <a:cubicBezTo>
                      <a:pt x="1" y="3"/>
                      <a:pt x="1" y="3"/>
                      <a:pt x="1" y="3"/>
                    </a:cubicBezTo>
                    <a:cubicBezTo>
                      <a:pt x="1" y="3"/>
                      <a:pt x="2" y="2"/>
                      <a:pt x="3"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0" name="Freeform 246"/>
              <p:cNvSpPr/>
              <p:nvPr/>
            </p:nvSpPr>
            <p:spPr bwMode="auto">
              <a:xfrm>
                <a:off x="672" y="170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1" name="Freeform 247"/>
              <p:cNvSpPr/>
              <p:nvPr/>
            </p:nvSpPr>
            <p:spPr bwMode="auto">
              <a:xfrm>
                <a:off x="670" y="1695"/>
                <a:ext cx="11" cy="10"/>
              </a:xfrm>
              <a:custGeom>
                <a:avLst/>
                <a:gdLst>
                  <a:gd name="T0" fmla="*/ 4 w 4"/>
                  <a:gd name="T1" fmla="*/ 1 h 4"/>
                  <a:gd name="T2" fmla="*/ 2 w 4"/>
                  <a:gd name="T3" fmla="*/ 2 h 4"/>
                  <a:gd name="T4" fmla="*/ 3 w 4"/>
                  <a:gd name="T5" fmla="*/ 1 h 4"/>
                  <a:gd name="T6" fmla="*/ 2 w 4"/>
                  <a:gd name="T7" fmla="*/ 2 h 4"/>
                  <a:gd name="T8" fmla="*/ 4 w 4"/>
                  <a:gd name="T9" fmla="*/ 0 h 4"/>
                  <a:gd name="T10" fmla="*/ 2 w 4"/>
                  <a:gd name="T11" fmla="*/ 1 h 4"/>
                  <a:gd name="T12" fmla="*/ 3 w 4"/>
                  <a:gd name="T13" fmla="*/ 0 h 4"/>
                  <a:gd name="T14" fmla="*/ 2 w 4"/>
                  <a:gd name="T15" fmla="*/ 2 h 4"/>
                  <a:gd name="T16" fmla="*/ 2 w 4"/>
                  <a:gd name="T17" fmla="*/ 2 h 4"/>
                  <a:gd name="T18" fmla="*/ 1 w 4"/>
                  <a:gd name="T19" fmla="*/ 3 h 4"/>
                  <a:gd name="T20" fmla="*/ 0 w 4"/>
                  <a:gd name="T21" fmla="*/ 4 h 4"/>
                  <a:gd name="T22" fmla="*/ 4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4" y="1"/>
                    </a:moveTo>
                    <a:cubicBezTo>
                      <a:pt x="2" y="2"/>
                      <a:pt x="2" y="2"/>
                      <a:pt x="2" y="2"/>
                    </a:cubicBezTo>
                    <a:cubicBezTo>
                      <a:pt x="3" y="2"/>
                      <a:pt x="3" y="1"/>
                      <a:pt x="3" y="1"/>
                    </a:cubicBezTo>
                    <a:cubicBezTo>
                      <a:pt x="3" y="1"/>
                      <a:pt x="2" y="2"/>
                      <a:pt x="2" y="2"/>
                    </a:cubicBezTo>
                    <a:cubicBezTo>
                      <a:pt x="4" y="0"/>
                      <a:pt x="3" y="2"/>
                      <a:pt x="4" y="0"/>
                    </a:cubicBezTo>
                    <a:cubicBezTo>
                      <a:pt x="4" y="0"/>
                      <a:pt x="4" y="0"/>
                      <a:pt x="2" y="1"/>
                    </a:cubicBezTo>
                    <a:cubicBezTo>
                      <a:pt x="3" y="0"/>
                      <a:pt x="3" y="0"/>
                      <a:pt x="3" y="0"/>
                    </a:cubicBezTo>
                    <a:cubicBezTo>
                      <a:pt x="2" y="2"/>
                      <a:pt x="2" y="2"/>
                      <a:pt x="2" y="2"/>
                    </a:cubicBezTo>
                    <a:cubicBezTo>
                      <a:pt x="1" y="2"/>
                      <a:pt x="3" y="1"/>
                      <a:pt x="2" y="2"/>
                    </a:cubicBezTo>
                    <a:cubicBezTo>
                      <a:pt x="1" y="3"/>
                      <a:pt x="1" y="3"/>
                      <a:pt x="1" y="3"/>
                    </a:cubicBezTo>
                    <a:cubicBezTo>
                      <a:pt x="1" y="3"/>
                      <a:pt x="0" y="4"/>
                      <a:pt x="0" y="4"/>
                    </a:cubicBezTo>
                    <a:cubicBezTo>
                      <a:pt x="1" y="4"/>
                      <a:pt x="3" y="2"/>
                      <a:pt x="4"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2" name="Freeform 248"/>
              <p:cNvSpPr/>
              <p:nvPr/>
            </p:nvSpPr>
            <p:spPr bwMode="auto">
              <a:xfrm>
                <a:off x="675" y="1703"/>
                <a:ext cx="3" cy="2"/>
              </a:xfrm>
              <a:custGeom>
                <a:avLst/>
                <a:gdLst>
                  <a:gd name="T0" fmla="*/ 0 w 3"/>
                  <a:gd name="T1" fmla="*/ 0 h 2"/>
                  <a:gd name="T2" fmla="*/ 0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3" name="Freeform 249"/>
              <p:cNvSpPr/>
              <p:nvPr/>
            </p:nvSpPr>
            <p:spPr bwMode="auto">
              <a:xfrm>
                <a:off x="672" y="1697"/>
                <a:ext cx="11" cy="11"/>
              </a:xfrm>
              <a:custGeom>
                <a:avLst/>
                <a:gdLst>
                  <a:gd name="T0" fmla="*/ 4 w 4"/>
                  <a:gd name="T1" fmla="*/ 1 h 4"/>
                  <a:gd name="T2" fmla="*/ 3 w 4"/>
                  <a:gd name="T3" fmla="*/ 1 h 4"/>
                  <a:gd name="T4" fmla="*/ 3 w 4"/>
                  <a:gd name="T5" fmla="*/ 0 h 4"/>
                  <a:gd name="T6" fmla="*/ 2 w 4"/>
                  <a:gd name="T7" fmla="*/ 2 h 4"/>
                  <a:gd name="T8" fmla="*/ 3 w 4"/>
                  <a:gd name="T9" fmla="*/ 1 h 4"/>
                  <a:gd name="T10" fmla="*/ 1 w 4"/>
                  <a:gd name="T11" fmla="*/ 3 h 4"/>
                  <a:gd name="T12" fmla="*/ 1 w 4"/>
                  <a:gd name="T13" fmla="*/ 3 h 4"/>
                  <a:gd name="T14" fmla="*/ 2 w 4"/>
                  <a:gd name="T15" fmla="*/ 3 h 4"/>
                  <a:gd name="T16" fmla="*/ 2 w 4"/>
                  <a:gd name="T17" fmla="*/ 2 h 4"/>
                  <a:gd name="T18" fmla="*/ 3 w 4"/>
                  <a:gd name="T19" fmla="*/ 2 h 4"/>
                  <a:gd name="T20" fmla="*/ 4 w 4"/>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4" y="1"/>
                    </a:moveTo>
                    <a:cubicBezTo>
                      <a:pt x="3" y="1"/>
                      <a:pt x="3" y="1"/>
                      <a:pt x="3" y="1"/>
                    </a:cubicBezTo>
                    <a:cubicBezTo>
                      <a:pt x="3" y="0"/>
                      <a:pt x="3" y="0"/>
                      <a:pt x="3" y="0"/>
                    </a:cubicBezTo>
                    <a:cubicBezTo>
                      <a:pt x="3" y="1"/>
                      <a:pt x="2" y="1"/>
                      <a:pt x="2" y="2"/>
                    </a:cubicBezTo>
                    <a:cubicBezTo>
                      <a:pt x="1" y="3"/>
                      <a:pt x="3" y="1"/>
                      <a:pt x="3" y="1"/>
                    </a:cubicBezTo>
                    <a:cubicBezTo>
                      <a:pt x="3" y="2"/>
                      <a:pt x="2" y="2"/>
                      <a:pt x="1" y="3"/>
                    </a:cubicBezTo>
                    <a:cubicBezTo>
                      <a:pt x="1" y="3"/>
                      <a:pt x="1" y="3"/>
                      <a:pt x="1" y="3"/>
                    </a:cubicBezTo>
                    <a:cubicBezTo>
                      <a:pt x="0" y="4"/>
                      <a:pt x="1" y="3"/>
                      <a:pt x="2" y="3"/>
                    </a:cubicBezTo>
                    <a:cubicBezTo>
                      <a:pt x="2" y="3"/>
                      <a:pt x="3" y="2"/>
                      <a:pt x="2" y="2"/>
                    </a:cubicBezTo>
                    <a:cubicBezTo>
                      <a:pt x="3" y="2"/>
                      <a:pt x="3" y="2"/>
                      <a:pt x="3" y="2"/>
                    </a:cubicBezTo>
                    <a:cubicBezTo>
                      <a:pt x="4" y="1"/>
                      <a:pt x="4" y="1"/>
                      <a:pt x="4"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4" name="Freeform 250"/>
              <p:cNvSpPr/>
              <p:nvPr/>
            </p:nvSpPr>
            <p:spPr bwMode="auto">
              <a:xfrm>
                <a:off x="681" y="1697"/>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1" y="0"/>
                      <a:pt x="0" y="0"/>
                    </a:cubicBezTo>
                    <a:cubicBezTo>
                      <a:pt x="1" y="0"/>
                      <a:pt x="1"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5" name="Freeform 251"/>
              <p:cNvSpPr/>
              <p:nvPr/>
            </p:nvSpPr>
            <p:spPr bwMode="auto">
              <a:xfrm>
                <a:off x="678" y="170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6" name="Freeform 252"/>
              <p:cNvSpPr/>
              <p:nvPr/>
            </p:nvSpPr>
            <p:spPr bwMode="auto">
              <a:xfrm>
                <a:off x="683" y="1700"/>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7" name="Freeform 253"/>
              <p:cNvSpPr/>
              <p:nvPr/>
            </p:nvSpPr>
            <p:spPr bwMode="auto">
              <a:xfrm>
                <a:off x="675" y="1700"/>
                <a:ext cx="33" cy="19"/>
              </a:xfrm>
              <a:custGeom>
                <a:avLst/>
                <a:gdLst>
                  <a:gd name="T0" fmla="*/ 10 w 12"/>
                  <a:gd name="T1" fmla="*/ 2 h 7"/>
                  <a:gd name="T2" fmla="*/ 10 w 12"/>
                  <a:gd name="T3" fmla="*/ 3 h 7"/>
                  <a:gd name="T4" fmla="*/ 8 w 12"/>
                  <a:gd name="T5" fmla="*/ 3 h 7"/>
                  <a:gd name="T6" fmla="*/ 7 w 12"/>
                  <a:gd name="T7" fmla="*/ 5 h 7"/>
                  <a:gd name="T8" fmla="*/ 8 w 12"/>
                  <a:gd name="T9" fmla="*/ 5 h 7"/>
                  <a:gd name="T10" fmla="*/ 7 w 12"/>
                  <a:gd name="T11" fmla="*/ 6 h 7"/>
                  <a:gd name="T12" fmla="*/ 7 w 12"/>
                  <a:gd name="T13" fmla="*/ 5 h 7"/>
                  <a:gd name="T14" fmla="*/ 6 w 12"/>
                  <a:gd name="T15" fmla="*/ 5 h 7"/>
                  <a:gd name="T16" fmla="*/ 5 w 12"/>
                  <a:gd name="T17" fmla="*/ 2 h 7"/>
                  <a:gd name="T18" fmla="*/ 3 w 12"/>
                  <a:gd name="T19" fmla="*/ 3 h 7"/>
                  <a:gd name="T20" fmla="*/ 4 w 12"/>
                  <a:gd name="T21" fmla="*/ 2 h 7"/>
                  <a:gd name="T22" fmla="*/ 4 w 12"/>
                  <a:gd name="T23" fmla="*/ 2 h 7"/>
                  <a:gd name="T24" fmla="*/ 4 w 12"/>
                  <a:gd name="T25" fmla="*/ 1 h 7"/>
                  <a:gd name="T26" fmla="*/ 2 w 12"/>
                  <a:gd name="T27" fmla="*/ 2 h 7"/>
                  <a:gd name="T28" fmla="*/ 4 w 12"/>
                  <a:gd name="T29" fmla="*/ 0 h 7"/>
                  <a:gd name="T30" fmla="*/ 2 w 12"/>
                  <a:gd name="T31" fmla="*/ 1 h 7"/>
                  <a:gd name="T32" fmla="*/ 1 w 12"/>
                  <a:gd name="T33" fmla="*/ 2 h 7"/>
                  <a:gd name="T34" fmla="*/ 0 w 12"/>
                  <a:gd name="T35" fmla="*/ 3 h 7"/>
                  <a:gd name="T36" fmla="*/ 4 w 12"/>
                  <a:gd name="T37" fmla="*/ 3 h 7"/>
                  <a:gd name="T38" fmla="*/ 3 w 12"/>
                  <a:gd name="T39" fmla="*/ 3 h 7"/>
                  <a:gd name="T40" fmla="*/ 2 w 12"/>
                  <a:gd name="T41" fmla="*/ 5 h 7"/>
                  <a:gd name="T42" fmla="*/ 5 w 12"/>
                  <a:gd name="T43" fmla="*/ 4 h 7"/>
                  <a:gd name="T44" fmla="*/ 4 w 12"/>
                  <a:gd name="T45" fmla="*/ 5 h 7"/>
                  <a:gd name="T46" fmla="*/ 5 w 12"/>
                  <a:gd name="T47" fmla="*/ 5 h 7"/>
                  <a:gd name="T48" fmla="*/ 4 w 12"/>
                  <a:gd name="T49" fmla="*/ 6 h 7"/>
                  <a:gd name="T50" fmla="*/ 6 w 12"/>
                  <a:gd name="T51" fmla="*/ 5 h 7"/>
                  <a:gd name="T52" fmla="*/ 3 w 12"/>
                  <a:gd name="T53" fmla="*/ 7 h 7"/>
                  <a:gd name="T54" fmla="*/ 4 w 12"/>
                  <a:gd name="T55" fmla="*/ 6 h 7"/>
                  <a:gd name="T56" fmla="*/ 5 w 12"/>
                  <a:gd name="T57" fmla="*/ 6 h 7"/>
                  <a:gd name="T58" fmla="*/ 3 w 12"/>
                  <a:gd name="T59" fmla="*/ 7 h 7"/>
                  <a:gd name="T60" fmla="*/ 5 w 12"/>
                  <a:gd name="T61" fmla="*/ 7 h 7"/>
                  <a:gd name="T62" fmla="*/ 6 w 12"/>
                  <a:gd name="T63" fmla="*/ 6 h 7"/>
                  <a:gd name="T64" fmla="*/ 6 w 12"/>
                  <a:gd name="T65" fmla="*/ 7 h 7"/>
                  <a:gd name="T66" fmla="*/ 9 w 12"/>
                  <a:gd name="T67" fmla="*/ 4 h 7"/>
                  <a:gd name="T68" fmla="*/ 11 w 12"/>
                  <a:gd name="T69" fmla="*/ 2 h 7"/>
                  <a:gd name="T70" fmla="*/ 11 w 12"/>
                  <a:gd name="T71" fmla="*/ 1 h 7"/>
                  <a:gd name="T72" fmla="*/ 9 w 12"/>
                  <a:gd name="T73" fmla="*/ 3 h 7"/>
                  <a:gd name="T74" fmla="*/ 10 w 12"/>
                  <a:gd name="T7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 h="7">
                    <a:moveTo>
                      <a:pt x="10" y="2"/>
                    </a:moveTo>
                    <a:cubicBezTo>
                      <a:pt x="10" y="2"/>
                      <a:pt x="9" y="3"/>
                      <a:pt x="10" y="3"/>
                    </a:cubicBezTo>
                    <a:cubicBezTo>
                      <a:pt x="9" y="3"/>
                      <a:pt x="9" y="3"/>
                      <a:pt x="8" y="3"/>
                    </a:cubicBezTo>
                    <a:cubicBezTo>
                      <a:pt x="8" y="4"/>
                      <a:pt x="8" y="4"/>
                      <a:pt x="7" y="5"/>
                    </a:cubicBezTo>
                    <a:cubicBezTo>
                      <a:pt x="7" y="5"/>
                      <a:pt x="8" y="4"/>
                      <a:pt x="8" y="5"/>
                    </a:cubicBezTo>
                    <a:cubicBezTo>
                      <a:pt x="7" y="6"/>
                      <a:pt x="7" y="6"/>
                      <a:pt x="7" y="6"/>
                    </a:cubicBezTo>
                    <a:cubicBezTo>
                      <a:pt x="9" y="5"/>
                      <a:pt x="6" y="7"/>
                      <a:pt x="7" y="5"/>
                    </a:cubicBezTo>
                    <a:cubicBezTo>
                      <a:pt x="7" y="5"/>
                      <a:pt x="7" y="5"/>
                      <a:pt x="6" y="5"/>
                    </a:cubicBezTo>
                    <a:cubicBezTo>
                      <a:pt x="6" y="4"/>
                      <a:pt x="5" y="3"/>
                      <a:pt x="5" y="2"/>
                    </a:cubicBezTo>
                    <a:cubicBezTo>
                      <a:pt x="3" y="3"/>
                      <a:pt x="3" y="3"/>
                      <a:pt x="3" y="3"/>
                    </a:cubicBezTo>
                    <a:cubicBezTo>
                      <a:pt x="4" y="2"/>
                      <a:pt x="3" y="2"/>
                      <a:pt x="4" y="2"/>
                    </a:cubicBezTo>
                    <a:cubicBezTo>
                      <a:pt x="4" y="2"/>
                      <a:pt x="4" y="2"/>
                      <a:pt x="4" y="2"/>
                    </a:cubicBezTo>
                    <a:cubicBezTo>
                      <a:pt x="6" y="1"/>
                      <a:pt x="4" y="1"/>
                      <a:pt x="4" y="1"/>
                    </a:cubicBezTo>
                    <a:cubicBezTo>
                      <a:pt x="4" y="1"/>
                      <a:pt x="2" y="2"/>
                      <a:pt x="2" y="2"/>
                    </a:cubicBezTo>
                    <a:cubicBezTo>
                      <a:pt x="4" y="1"/>
                      <a:pt x="2" y="2"/>
                      <a:pt x="4" y="0"/>
                    </a:cubicBezTo>
                    <a:cubicBezTo>
                      <a:pt x="4" y="0"/>
                      <a:pt x="2" y="2"/>
                      <a:pt x="2" y="1"/>
                    </a:cubicBezTo>
                    <a:cubicBezTo>
                      <a:pt x="1" y="2"/>
                      <a:pt x="2" y="2"/>
                      <a:pt x="1" y="2"/>
                    </a:cubicBezTo>
                    <a:cubicBezTo>
                      <a:pt x="0" y="3"/>
                      <a:pt x="2" y="2"/>
                      <a:pt x="0" y="3"/>
                    </a:cubicBezTo>
                    <a:cubicBezTo>
                      <a:pt x="0" y="3"/>
                      <a:pt x="3" y="3"/>
                      <a:pt x="4" y="3"/>
                    </a:cubicBezTo>
                    <a:cubicBezTo>
                      <a:pt x="3" y="3"/>
                      <a:pt x="3" y="3"/>
                      <a:pt x="3" y="3"/>
                    </a:cubicBezTo>
                    <a:cubicBezTo>
                      <a:pt x="4" y="3"/>
                      <a:pt x="4" y="4"/>
                      <a:pt x="2" y="5"/>
                    </a:cubicBezTo>
                    <a:cubicBezTo>
                      <a:pt x="4" y="4"/>
                      <a:pt x="2" y="6"/>
                      <a:pt x="5" y="4"/>
                    </a:cubicBezTo>
                    <a:cubicBezTo>
                      <a:pt x="4" y="5"/>
                      <a:pt x="4" y="5"/>
                      <a:pt x="4" y="5"/>
                    </a:cubicBezTo>
                    <a:cubicBezTo>
                      <a:pt x="5" y="5"/>
                      <a:pt x="5" y="5"/>
                      <a:pt x="5" y="5"/>
                    </a:cubicBezTo>
                    <a:cubicBezTo>
                      <a:pt x="5" y="5"/>
                      <a:pt x="4" y="5"/>
                      <a:pt x="4" y="6"/>
                    </a:cubicBezTo>
                    <a:cubicBezTo>
                      <a:pt x="5" y="5"/>
                      <a:pt x="5" y="5"/>
                      <a:pt x="6" y="5"/>
                    </a:cubicBezTo>
                    <a:cubicBezTo>
                      <a:pt x="3" y="7"/>
                      <a:pt x="3" y="7"/>
                      <a:pt x="3" y="7"/>
                    </a:cubicBezTo>
                    <a:cubicBezTo>
                      <a:pt x="4" y="6"/>
                      <a:pt x="4" y="6"/>
                      <a:pt x="4" y="6"/>
                    </a:cubicBezTo>
                    <a:cubicBezTo>
                      <a:pt x="4" y="6"/>
                      <a:pt x="5" y="6"/>
                      <a:pt x="5" y="6"/>
                    </a:cubicBezTo>
                    <a:cubicBezTo>
                      <a:pt x="6" y="6"/>
                      <a:pt x="4" y="7"/>
                      <a:pt x="3" y="7"/>
                    </a:cubicBezTo>
                    <a:cubicBezTo>
                      <a:pt x="3" y="7"/>
                      <a:pt x="6" y="6"/>
                      <a:pt x="5" y="7"/>
                    </a:cubicBezTo>
                    <a:cubicBezTo>
                      <a:pt x="6" y="6"/>
                      <a:pt x="6" y="6"/>
                      <a:pt x="6" y="6"/>
                    </a:cubicBezTo>
                    <a:cubicBezTo>
                      <a:pt x="6" y="6"/>
                      <a:pt x="6" y="6"/>
                      <a:pt x="6" y="7"/>
                    </a:cubicBezTo>
                    <a:cubicBezTo>
                      <a:pt x="12" y="2"/>
                      <a:pt x="8" y="5"/>
                      <a:pt x="9" y="4"/>
                    </a:cubicBezTo>
                    <a:cubicBezTo>
                      <a:pt x="10" y="2"/>
                      <a:pt x="10" y="3"/>
                      <a:pt x="11" y="2"/>
                    </a:cubicBezTo>
                    <a:cubicBezTo>
                      <a:pt x="11" y="2"/>
                      <a:pt x="11" y="2"/>
                      <a:pt x="11" y="1"/>
                    </a:cubicBezTo>
                    <a:cubicBezTo>
                      <a:pt x="9" y="3"/>
                      <a:pt x="9" y="3"/>
                      <a:pt x="9" y="3"/>
                    </a:cubicBezTo>
                    <a:cubicBezTo>
                      <a:pt x="10" y="2"/>
                      <a:pt x="10" y="2"/>
                      <a:pt x="10" y="2"/>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8" name="Rectangle 254"/>
              <p:cNvSpPr>
                <a:spLocks noChangeArrowheads="1"/>
              </p:cNvSpPr>
              <p:nvPr/>
            </p:nvSpPr>
            <p:spPr bwMode="auto">
              <a:xfrm>
                <a:off x="705" y="1703"/>
                <a:ext cx="3"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59" name="Freeform 255"/>
              <p:cNvSpPr/>
              <p:nvPr/>
            </p:nvSpPr>
            <p:spPr bwMode="auto">
              <a:xfrm>
                <a:off x="702" y="170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0" name="Freeform 256"/>
              <p:cNvSpPr/>
              <p:nvPr/>
            </p:nvSpPr>
            <p:spPr bwMode="auto">
              <a:xfrm>
                <a:off x="694" y="1714"/>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1" name="Freeform 257"/>
              <p:cNvSpPr/>
              <p:nvPr/>
            </p:nvSpPr>
            <p:spPr bwMode="auto">
              <a:xfrm>
                <a:off x="681" y="1719"/>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2" name="Freeform 258"/>
              <p:cNvSpPr/>
              <p:nvPr/>
            </p:nvSpPr>
            <p:spPr bwMode="auto">
              <a:xfrm>
                <a:off x="681" y="1714"/>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3" name="Rectangle 259"/>
              <p:cNvSpPr>
                <a:spLocks noChangeArrowheads="1"/>
              </p:cNvSpPr>
              <p:nvPr/>
            </p:nvSpPr>
            <p:spPr bwMode="auto">
              <a:xfrm>
                <a:off x="705" y="1703"/>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64" name="Freeform 260"/>
              <p:cNvSpPr/>
              <p:nvPr/>
            </p:nvSpPr>
            <p:spPr bwMode="auto">
              <a:xfrm>
                <a:off x="681" y="1697"/>
                <a:ext cx="21" cy="17"/>
              </a:xfrm>
              <a:custGeom>
                <a:avLst/>
                <a:gdLst>
                  <a:gd name="T0" fmla="*/ 1 w 8"/>
                  <a:gd name="T1" fmla="*/ 3 h 6"/>
                  <a:gd name="T2" fmla="*/ 1 w 8"/>
                  <a:gd name="T3" fmla="*/ 4 h 6"/>
                  <a:gd name="T4" fmla="*/ 4 w 8"/>
                  <a:gd name="T5" fmla="*/ 2 h 6"/>
                  <a:gd name="T6" fmla="*/ 2 w 8"/>
                  <a:gd name="T7" fmla="*/ 4 h 6"/>
                  <a:gd name="T8" fmla="*/ 5 w 8"/>
                  <a:gd name="T9" fmla="*/ 4 h 6"/>
                  <a:gd name="T10" fmla="*/ 4 w 8"/>
                  <a:gd name="T11" fmla="*/ 5 h 6"/>
                  <a:gd name="T12" fmla="*/ 7 w 8"/>
                  <a:gd name="T13" fmla="*/ 3 h 6"/>
                  <a:gd name="T14" fmla="*/ 4 w 8"/>
                  <a:gd name="T15" fmla="*/ 6 h 6"/>
                  <a:gd name="T16" fmla="*/ 4 w 8"/>
                  <a:gd name="T17" fmla="*/ 6 h 6"/>
                  <a:gd name="T18" fmla="*/ 5 w 8"/>
                  <a:gd name="T19" fmla="*/ 5 h 6"/>
                  <a:gd name="T20" fmla="*/ 7 w 8"/>
                  <a:gd name="T21" fmla="*/ 4 h 6"/>
                  <a:gd name="T22" fmla="*/ 8 w 8"/>
                  <a:gd name="T23" fmla="*/ 3 h 6"/>
                  <a:gd name="T24" fmla="*/ 7 w 8"/>
                  <a:gd name="T25" fmla="*/ 3 h 6"/>
                  <a:gd name="T26" fmla="*/ 7 w 8"/>
                  <a:gd name="T27" fmla="*/ 2 h 6"/>
                  <a:gd name="T28" fmla="*/ 7 w 8"/>
                  <a:gd name="T29" fmla="*/ 3 h 6"/>
                  <a:gd name="T30" fmla="*/ 8 w 8"/>
                  <a:gd name="T31" fmla="*/ 2 h 6"/>
                  <a:gd name="T32" fmla="*/ 7 w 8"/>
                  <a:gd name="T33" fmla="*/ 3 h 6"/>
                  <a:gd name="T34" fmla="*/ 7 w 8"/>
                  <a:gd name="T35" fmla="*/ 2 h 6"/>
                  <a:gd name="T36" fmla="*/ 5 w 8"/>
                  <a:gd name="T37" fmla="*/ 3 h 6"/>
                  <a:gd name="T38" fmla="*/ 7 w 8"/>
                  <a:gd name="T39" fmla="*/ 2 h 6"/>
                  <a:gd name="T40" fmla="*/ 6 w 8"/>
                  <a:gd name="T41" fmla="*/ 3 h 6"/>
                  <a:gd name="T42" fmla="*/ 7 w 8"/>
                  <a:gd name="T43" fmla="*/ 1 h 6"/>
                  <a:gd name="T44" fmla="*/ 6 w 8"/>
                  <a:gd name="T45" fmla="*/ 2 h 6"/>
                  <a:gd name="T46" fmla="*/ 7 w 8"/>
                  <a:gd name="T47" fmla="*/ 1 h 6"/>
                  <a:gd name="T48" fmla="*/ 4 w 8"/>
                  <a:gd name="T49" fmla="*/ 3 h 6"/>
                  <a:gd name="T50" fmla="*/ 6 w 8"/>
                  <a:gd name="T51" fmla="*/ 1 h 6"/>
                  <a:gd name="T52" fmla="*/ 5 w 8"/>
                  <a:gd name="T53" fmla="*/ 1 h 6"/>
                  <a:gd name="T54" fmla="*/ 5 w 8"/>
                  <a:gd name="T55" fmla="*/ 1 h 6"/>
                  <a:gd name="T56" fmla="*/ 4 w 8"/>
                  <a:gd name="T57" fmla="*/ 1 h 6"/>
                  <a:gd name="T58" fmla="*/ 4 w 8"/>
                  <a:gd name="T59" fmla="*/ 2 h 6"/>
                  <a:gd name="T60" fmla="*/ 3 w 8"/>
                  <a:gd name="T61" fmla="*/ 2 h 6"/>
                  <a:gd name="T62" fmla="*/ 4 w 8"/>
                  <a:gd name="T63" fmla="*/ 2 h 6"/>
                  <a:gd name="T64" fmla="*/ 2 w 8"/>
                  <a:gd name="T65" fmla="*/ 2 h 6"/>
                  <a:gd name="T66" fmla="*/ 3 w 8"/>
                  <a:gd name="T67" fmla="*/ 2 h 6"/>
                  <a:gd name="T68" fmla="*/ 1 w 8"/>
                  <a:gd name="T6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1" y="3"/>
                    </a:moveTo>
                    <a:cubicBezTo>
                      <a:pt x="0" y="4"/>
                      <a:pt x="1" y="4"/>
                      <a:pt x="1" y="4"/>
                    </a:cubicBezTo>
                    <a:cubicBezTo>
                      <a:pt x="2" y="4"/>
                      <a:pt x="4" y="2"/>
                      <a:pt x="4" y="2"/>
                    </a:cubicBezTo>
                    <a:cubicBezTo>
                      <a:pt x="2" y="4"/>
                      <a:pt x="2" y="4"/>
                      <a:pt x="2" y="4"/>
                    </a:cubicBezTo>
                    <a:cubicBezTo>
                      <a:pt x="2" y="4"/>
                      <a:pt x="3" y="5"/>
                      <a:pt x="5" y="4"/>
                    </a:cubicBezTo>
                    <a:cubicBezTo>
                      <a:pt x="4" y="5"/>
                      <a:pt x="4" y="5"/>
                      <a:pt x="4" y="5"/>
                    </a:cubicBezTo>
                    <a:cubicBezTo>
                      <a:pt x="4" y="5"/>
                      <a:pt x="7" y="2"/>
                      <a:pt x="7" y="3"/>
                    </a:cubicBezTo>
                    <a:cubicBezTo>
                      <a:pt x="5" y="4"/>
                      <a:pt x="5" y="4"/>
                      <a:pt x="4" y="6"/>
                    </a:cubicBezTo>
                    <a:cubicBezTo>
                      <a:pt x="4" y="6"/>
                      <a:pt x="4" y="6"/>
                      <a:pt x="4" y="6"/>
                    </a:cubicBezTo>
                    <a:cubicBezTo>
                      <a:pt x="4" y="6"/>
                      <a:pt x="5" y="5"/>
                      <a:pt x="5" y="5"/>
                    </a:cubicBezTo>
                    <a:cubicBezTo>
                      <a:pt x="6" y="5"/>
                      <a:pt x="6" y="4"/>
                      <a:pt x="7" y="4"/>
                    </a:cubicBezTo>
                    <a:cubicBezTo>
                      <a:pt x="7" y="4"/>
                      <a:pt x="7" y="3"/>
                      <a:pt x="8" y="3"/>
                    </a:cubicBezTo>
                    <a:cubicBezTo>
                      <a:pt x="7" y="3"/>
                      <a:pt x="7" y="3"/>
                      <a:pt x="7" y="3"/>
                    </a:cubicBezTo>
                    <a:cubicBezTo>
                      <a:pt x="7" y="3"/>
                      <a:pt x="7" y="3"/>
                      <a:pt x="7" y="2"/>
                    </a:cubicBezTo>
                    <a:cubicBezTo>
                      <a:pt x="7" y="3"/>
                      <a:pt x="7" y="3"/>
                      <a:pt x="7" y="3"/>
                    </a:cubicBezTo>
                    <a:cubicBezTo>
                      <a:pt x="7" y="3"/>
                      <a:pt x="7" y="2"/>
                      <a:pt x="8" y="2"/>
                    </a:cubicBezTo>
                    <a:cubicBezTo>
                      <a:pt x="7" y="2"/>
                      <a:pt x="7" y="3"/>
                      <a:pt x="7" y="3"/>
                    </a:cubicBezTo>
                    <a:cubicBezTo>
                      <a:pt x="7" y="2"/>
                      <a:pt x="7" y="2"/>
                      <a:pt x="7" y="2"/>
                    </a:cubicBezTo>
                    <a:cubicBezTo>
                      <a:pt x="6" y="2"/>
                      <a:pt x="7" y="2"/>
                      <a:pt x="5" y="3"/>
                    </a:cubicBezTo>
                    <a:cubicBezTo>
                      <a:pt x="7" y="2"/>
                      <a:pt x="7" y="2"/>
                      <a:pt x="7" y="2"/>
                    </a:cubicBezTo>
                    <a:cubicBezTo>
                      <a:pt x="6" y="3"/>
                      <a:pt x="6" y="3"/>
                      <a:pt x="6" y="3"/>
                    </a:cubicBezTo>
                    <a:cubicBezTo>
                      <a:pt x="6" y="2"/>
                      <a:pt x="8" y="0"/>
                      <a:pt x="7" y="1"/>
                    </a:cubicBezTo>
                    <a:cubicBezTo>
                      <a:pt x="6" y="1"/>
                      <a:pt x="6" y="2"/>
                      <a:pt x="6" y="2"/>
                    </a:cubicBezTo>
                    <a:cubicBezTo>
                      <a:pt x="5" y="2"/>
                      <a:pt x="6" y="1"/>
                      <a:pt x="7" y="1"/>
                    </a:cubicBezTo>
                    <a:cubicBezTo>
                      <a:pt x="6" y="2"/>
                      <a:pt x="5" y="3"/>
                      <a:pt x="4" y="3"/>
                    </a:cubicBezTo>
                    <a:cubicBezTo>
                      <a:pt x="5" y="2"/>
                      <a:pt x="4" y="3"/>
                      <a:pt x="6" y="1"/>
                    </a:cubicBezTo>
                    <a:cubicBezTo>
                      <a:pt x="6" y="1"/>
                      <a:pt x="5" y="2"/>
                      <a:pt x="5" y="1"/>
                    </a:cubicBezTo>
                    <a:cubicBezTo>
                      <a:pt x="5" y="1"/>
                      <a:pt x="5" y="1"/>
                      <a:pt x="5" y="1"/>
                    </a:cubicBezTo>
                    <a:cubicBezTo>
                      <a:pt x="4" y="2"/>
                      <a:pt x="6" y="0"/>
                      <a:pt x="4" y="1"/>
                    </a:cubicBezTo>
                    <a:cubicBezTo>
                      <a:pt x="4" y="2"/>
                      <a:pt x="4" y="2"/>
                      <a:pt x="4" y="2"/>
                    </a:cubicBezTo>
                    <a:cubicBezTo>
                      <a:pt x="3" y="2"/>
                      <a:pt x="3" y="2"/>
                      <a:pt x="3" y="2"/>
                    </a:cubicBezTo>
                    <a:cubicBezTo>
                      <a:pt x="4" y="2"/>
                      <a:pt x="4" y="2"/>
                      <a:pt x="4" y="2"/>
                    </a:cubicBezTo>
                    <a:cubicBezTo>
                      <a:pt x="2" y="2"/>
                      <a:pt x="2" y="2"/>
                      <a:pt x="2" y="2"/>
                    </a:cubicBezTo>
                    <a:cubicBezTo>
                      <a:pt x="2" y="3"/>
                      <a:pt x="3" y="2"/>
                      <a:pt x="3" y="2"/>
                    </a:cubicBezTo>
                    <a:cubicBezTo>
                      <a:pt x="2" y="2"/>
                      <a:pt x="1" y="3"/>
                      <a:pt x="1" y="3"/>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5" name="Freeform 261"/>
              <p:cNvSpPr/>
              <p:nvPr/>
            </p:nvSpPr>
            <p:spPr bwMode="auto">
              <a:xfrm>
                <a:off x="700" y="170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6" name="Freeform 262"/>
              <p:cNvSpPr/>
              <p:nvPr/>
            </p:nvSpPr>
            <p:spPr bwMode="auto">
              <a:xfrm>
                <a:off x="675" y="1692"/>
                <a:ext cx="25" cy="13"/>
              </a:xfrm>
              <a:custGeom>
                <a:avLst/>
                <a:gdLst>
                  <a:gd name="T0" fmla="*/ 5 w 9"/>
                  <a:gd name="T1" fmla="*/ 2 h 5"/>
                  <a:gd name="T2" fmla="*/ 6 w 9"/>
                  <a:gd name="T3" fmla="*/ 1 h 5"/>
                  <a:gd name="T4" fmla="*/ 4 w 9"/>
                  <a:gd name="T5" fmla="*/ 3 h 5"/>
                  <a:gd name="T6" fmla="*/ 3 w 9"/>
                  <a:gd name="T7" fmla="*/ 3 h 5"/>
                  <a:gd name="T8" fmla="*/ 5 w 9"/>
                  <a:gd name="T9" fmla="*/ 2 h 5"/>
                  <a:gd name="T10" fmla="*/ 6 w 9"/>
                  <a:gd name="T11" fmla="*/ 1 h 5"/>
                  <a:gd name="T12" fmla="*/ 4 w 9"/>
                  <a:gd name="T13" fmla="*/ 2 h 5"/>
                  <a:gd name="T14" fmla="*/ 3 w 9"/>
                  <a:gd name="T15" fmla="*/ 2 h 5"/>
                  <a:gd name="T16" fmla="*/ 4 w 9"/>
                  <a:gd name="T17" fmla="*/ 2 h 5"/>
                  <a:gd name="T18" fmla="*/ 5 w 9"/>
                  <a:gd name="T19" fmla="*/ 1 h 5"/>
                  <a:gd name="T20" fmla="*/ 0 w 9"/>
                  <a:gd name="T21" fmla="*/ 2 h 5"/>
                  <a:gd name="T22" fmla="*/ 1 w 9"/>
                  <a:gd name="T23" fmla="*/ 2 h 5"/>
                  <a:gd name="T24" fmla="*/ 3 w 9"/>
                  <a:gd name="T25" fmla="*/ 1 h 5"/>
                  <a:gd name="T26" fmla="*/ 2 w 9"/>
                  <a:gd name="T27" fmla="*/ 2 h 5"/>
                  <a:gd name="T28" fmla="*/ 1 w 9"/>
                  <a:gd name="T29" fmla="*/ 2 h 5"/>
                  <a:gd name="T30" fmla="*/ 2 w 9"/>
                  <a:gd name="T31" fmla="*/ 5 h 5"/>
                  <a:gd name="T32" fmla="*/ 2 w 9"/>
                  <a:gd name="T33" fmla="*/ 4 h 5"/>
                  <a:gd name="T34" fmla="*/ 4 w 9"/>
                  <a:gd name="T35" fmla="*/ 4 h 5"/>
                  <a:gd name="T36" fmla="*/ 5 w 9"/>
                  <a:gd name="T37" fmla="*/ 3 h 5"/>
                  <a:gd name="T38" fmla="*/ 5 w 9"/>
                  <a:gd name="T39" fmla="*/ 3 h 5"/>
                  <a:gd name="T40" fmla="*/ 7 w 9"/>
                  <a:gd name="T41" fmla="*/ 2 h 5"/>
                  <a:gd name="T42" fmla="*/ 8 w 9"/>
                  <a:gd name="T43" fmla="*/ 2 h 5"/>
                  <a:gd name="T44" fmla="*/ 8 w 9"/>
                  <a:gd name="T45" fmla="*/ 1 h 5"/>
                  <a:gd name="T46" fmla="*/ 5 w 9"/>
                  <a:gd name="T4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5">
                    <a:moveTo>
                      <a:pt x="5" y="2"/>
                    </a:moveTo>
                    <a:cubicBezTo>
                      <a:pt x="5" y="2"/>
                      <a:pt x="6" y="2"/>
                      <a:pt x="6" y="1"/>
                    </a:cubicBezTo>
                    <a:cubicBezTo>
                      <a:pt x="6" y="2"/>
                      <a:pt x="5" y="3"/>
                      <a:pt x="4" y="3"/>
                    </a:cubicBezTo>
                    <a:cubicBezTo>
                      <a:pt x="4" y="3"/>
                      <a:pt x="3" y="3"/>
                      <a:pt x="3" y="3"/>
                    </a:cubicBezTo>
                    <a:cubicBezTo>
                      <a:pt x="4" y="3"/>
                      <a:pt x="5" y="2"/>
                      <a:pt x="5" y="2"/>
                    </a:cubicBezTo>
                    <a:cubicBezTo>
                      <a:pt x="5" y="2"/>
                      <a:pt x="6" y="1"/>
                      <a:pt x="6" y="1"/>
                    </a:cubicBezTo>
                    <a:cubicBezTo>
                      <a:pt x="5" y="2"/>
                      <a:pt x="5" y="1"/>
                      <a:pt x="4" y="2"/>
                    </a:cubicBezTo>
                    <a:cubicBezTo>
                      <a:pt x="3" y="2"/>
                      <a:pt x="2" y="3"/>
                      <a:pt x="3" y="2"/>
                    </a:cubicBezTo>
                    <a:cubicBezTo>
                      <a:pt x="4" y="2"/>
                      <a:pt x="4" y="2"/>
                      <a:pt x="4" y="2"/>
                    </a:cubicBezTo>
                    <a:cubicBezTo>
                      <a:pt x="5" y="1"/>
                      <a:pt x="4" y="1"/>
                      <a:pt x="5" y="1"/>
                    </a:cubicBezTo>
                    <a:cubicBezTo>
                      <a:pt x="3" y="1"/>
                      <a:pt x="3" y="1"/>
                      <a:pt x="0" y="2"/>
                    </a:cubicBezTo>
                    <a:cubicBezTo>
                      <a:pt x="0" y="2"/>
                      <a:pt x="0" y="2"/>
                      <a:pt x="1" y="2"/>
                    </a:cubicBezTo>
                    <a:cubicBezTo>
                      <a:pt x="1" y="2"/>
                      <a:pt x="2" y="2"/>
                      <a:pt x="3" y="1"/>
                    </a:cubicBezTo>
                    <a:cubicBezTo>
                      <a:pt x="2" y="2"/>
                      <a:pt x="3" y="1"/>
                      <a:pt x="2" y="2"/>
                    </a:cubicBezTo>
                    <a:cubicBezTo>
                      <a:pt x="1" y="2"/>
                      <a:pt x="1" y="2"/>
                      <a:pt x="1" y="2"/>
                    </a:cubicBezTo>
                    <a:cubicBezTo>
                      <a:pt x="1" y="3"/>
                      <a:pt x="2" y="4"/>
                      <a:pt x="2" y="5"/>
                    </a:cubicBezTo>
                    <a:cubicBezTo>
                      <a:pt x="2" y="4"/>
                      <a:pt x="2" y="4"/>
                      <a:pt x="2" y="4"/>
                    </a:cubicBezTo>
                    <a:cubicBezTo>
                      <a:pt x="3" y="4"/>
                      <a:pt x="3" y="4"/>
                      <a:pt x="4" y="4"/>
                    </a:cubicBezTo>
                    <a:cubicBezTo>
                      <a:pt x="5" y="3"/>
                      <a:pt x="5" y="3"/>
                      <a:pt x="5" y="3"/>
                    </a:cubicBezTo>
                    <a:cubicBezTo>
                      <a:pt x="5" y="3"/>
                      <a:pt x="6" y="3"/>
                      <a:pt x="5" y="3"/>
                    </a:cubicBezTo>
                    <a:cubicBezTo>
                      <a:pt x="6" y="3"/>
                      <a:pt x="6" y="2"/>
                      <a:pt x="7" y="2"/>
                    </a:cubicBezTo>
                    <a:cubicBezTo>
                      <a:pt x="7" y="2"/>
                      <a:pt x="6" y="2"/>
                      <a:pt x="8" y="2"/>
                    </a:cubicBezTo>
                    <a:cubicBezTo>
                      <a:pt x="9" y="0"/>
                      <a:pt x="6" y="2"/>
                      <a:pt x="8" y="1"/>
                    </a:cubicBezTo>
                    <a:lnTo>
                      <a:pt x="5" y="2"/>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7" name="Freeform 263"/>
              <p:cNvSpPr/>
              <p:nvPr/>
            </p:nvSpPr>
            <p:spPr bwMode="auto">
              <a:xfrm>
                <a:off x="689" y="1700"/>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8" name="Freeform 264"/>
              <p:cNvSpPr/>
              <p:nvPr/>
            </p:nvSpPr>
            <p:spPr bwMode="auto">
              <a:xfrm>
                <a:off x="681" y="170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9" name="Freeform 265"/>
              <p:cNvSpPr/>
              <p:nvPr/>
            </p:nvSpPr>
            <p:spPr bwMode="auto">
              <a:xfrm>
                <a:off x="689" y="16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0" name="Freeform 266"/>
              <p:cNvSpPr/>
              <p:nvPr/>
            </p:nvSpPr>
            <p:spPr bwMode="auto">
              <a:xfrm>
                <a:off x="672" y="1692"/>
                <a:ext cx="14" cy="5"/>
              </a:xfrm>
              <a:custGeom>
                <a:avLst/>
                <a:gdLst>
                  <a:gd name="T0" fmla="*/ 0 w 5"/>
                  <a:gd name="T1" fmla="*/ 1 h 2"/>
                  <a:gd name="T2" fmla="*/ 1 w 5"/>
                  <a:gd name="T3" fmla="*/ 2 h 2"/>
                  <a:gd name="T4" fmla="*/ 5 w 5"/>
                  <a:gd name="T5" fmla="*/ 0 h 2"/>
                  <a:gd name="T6" fmla="*/ 2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1"/>
                      <a:pt x="2" y="1"/>
                      <a:pt x="1" y="2"/>
                    </a:cubicBezTo>
                    <a:cubicBezTo>
                      <a:pt x="2" y="2"/>
                      <a:pt x="3" y="1"/>
                      <a:pt x="5" y="0"/>
                    </a:cubicBezTo>
                    <a:cubicBezTo>
                      <a:pt x="5" y="0"/>
                      <a:pt x="3" y="1"/>
                      <a:pt x="2" y="1"/>
                    </a:cubicBezTo>
                    <a:cubicBezTo>
                      <a:pt x="3" y="1"/>
                      <a:pt x="2" y="1"/>
                      <a:pt x="2" y="1"/>
                    </a:cubicBezTo>
                    <a:lnTo>
                      <a:pt x="0" y="1"/>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1" name="Freeform 267"/>
              <p:cNvSpPr/>
              <p:nvPr/>
            </p:nvSpPr>
            <p:spPr bwMode="auto">
              <a:xfrm>
                <a:off x="659" y="1678"/>
                <a:ext cx="41" cy="27"/>
              </a:xfrm>
              <a:custGeom>
                <a:avLst/>
                <a:gdLst>
                  <a:gd name="T0" fmla="*/ 9 w 15"/>
                  <a:gd name="T1" fmla="*/ 4 h 10"/>
                  <a:gd name="T2" fmla="*/ 7 w 15"/>
                  <a:gd name="T3" fmla="*/ 5 h 10"/>
                  <a:gd name="T4" fmla="*/ 6 w 15"/>
                  <a:gd name="T5" fmla="*/ 7 h 10"/>
                  <a:gd name="T6" fmla="*/ 7 w 15"/>
                  <a:gd name="T7" fmla="*/ 6 h 10"/>
                  <a:gd name="T8" fmla="*/ 7 w 15"/>
                  <a:gd name="T9" fmla="*/ 8 h 10"/>
                  <a:gd name="T10" fmla="*/ 9 w 15"/>
                  <a:gd name="T11" fmla="*/ 6 h 10"/>
                  <a:gd name="T12" fmla="*/ 9 w 15"/>
                  <a:gd name="T13" fmla="*/ 7 h 10"/>
                  <a:gd name="T14" fmla="*/ 9 w 15"/>
                  <a:gd name="T15" fmla="*/ 8 h 10"/>
                  <a:gd name="T16" fmla="*/ 10 w 15"/>
                  <a:gd name="T17" fmla="*/ 9 h 10"/>
                  <a:gd name="T18" fmla="*/ 11 w 15"/>
                  <a:gd name="T19" fmla="*/ 7 h 10"/>
                  <a:gd name="T20" fmla="*/ 10 w 15"/>
                  <a:gd name="T21" fmla="*/ 9 h 10"/>
                  <a:gd name="T22" fmla="*/ 10 w 15"/>
                  <a:gd name="T23" fmla="*/ 10 h 10"/>
                  <a:gd name="T24" fmla="*/ 12 w 15"/>
                  <a:gd name="T25" fmla="*/ 9 h 10"/>
                  <a:gd name="T26" fmla="*/ 12 w 15"/>
                  <a:gd name="T27" fmla="*/ 6 h 10"/>
                  <a:gd name="T28" fmla="*/ 12 w 15"/>
                  <a:gd name="T29" fmla="*/ 5 h 10"/>
                  <a:gd name="T30" fmla="*/ 12 w 15"/>
                  <a:gd name="T31" fmla="*/ 5 h 10"/>
                  <a:gd name="T32" fmla="*/ 12 w 15"/>
                  <a:gd name="T33" fmla="*/ 4 h 10"/>
                  <a:gd name="T34" fmla="*/ 8 w 15"/>
                  <a:gd name="T35" fmla="*/ 4 h 10"/>
                  <a:gd name="T36" fmla="*/ 9 w 15"/>
                  <a:gd name="T37" fmla="*/ 4 h 10"/>
                  <a:gd name="T38" fmla="*/ 7 w 15"/>
                  <a:gd name="T39" fmla="*/ 5 h 10"/>
                  <a:gd name="T40" fmla="*/ 7 w 15"/>
                  <a:gd name="T41" fmla="*/ 6 h 10"/>
                  <a:gd name="T42" fmla="*/ 11 w 15"/>
                  <a:gd name="T43" fmla="*/ 3 h 10"/>
                  <a:gd name="T44" fmla="*/ 11 w 15"/>
                  <a:gd name="T45" fmla="*/ 3 h 10"/>
                  <a:gd name="T46" fmla="*/ 11 w 15"/>
                  <a:gd name="T47" fmla="*/ 3 h 10"/>
                  <a:gd name="T48" fmla="*/ 5 w 15"/>
                  <a:gd name="T49" fmla="*/ 7 h 10"/>
                  <a:gd name="T50" fmla="*/ 5 w 15"/>
                  <a:gd name="T51" fmla="*/ 7 h 10"/>
                  <a:gd name="T52" fmla="*/ 5 w 15"/>
                  <a:gd name="T53" fmla="*/ 7 h 10"/>
                  <a:gd name="T54" fmla="*/ 5 w 15"/>
                  <a:gd name="T55" fmla="*/ 7 h 10"/>
                  <a:gd name="T56" fmla="*/ 5 w 15"/>
                  <a:gd name="T57" fmla="*/ 6 h 10"/>
                  <a:gd name="T58" fmla="*/ 11 w 15"/>
                  <a:gd name="T59" fmla="*/ 3 h 10"/>
                  <a:gd name="T60" fmla="*/ 11 w 15"/>
                  <a:gd name="T61" fmla="*/ 3 h 10"/>
                  <a:gd name="T62" fmla="*/ 11 w 15"/>
                  <a:gd name="T63" fmla="*/ 3 h 10"/>
                  <a:gd name="T64" fmla="*/ 10 w 15"/>
                  <a:gd name="T6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10">
                    <a:moveTo>
                      <a:pt x="9" y="4"/>
                    </a:moveTo>
                    <a:cubicBezTo>
                      <a:pt x="9" y="4"/>
                      <a:pt x="9" y="4"/>
                      <a:pt x="9" y="4"/>
                    </a:cubicBezTo>
                    <a:cubicBezTo>
                      <a:pt x="3" y="7"/>
                      <a:pt x="8" y="4"/>
                      <a:pt x="6" y="5"/>
                    </a:cubicBezTo>
                    <a:cubicBezTo>
                      <a:pt x="7" y="5"/>
                      <a:pt x="7" y="5"/>
                      <a:pt x="7" y="5"/>
                    </a:cubicBezTo>
                    <a:cubicBezTo>
                      <a:pt x="6" y="6"/>
                      <a:pt x="6" y="6"/>
                      <a:pt x="6" y="6"/>
                    </a:cubicBezTo>
                    <a:cubicBezTo>
                      <a:pt x="5" y="7"/>
                      <a:pt x="6" y="6"/>
                      <a:pt x="6" y="7"/>
                    </a:cubicBezTo>
                    <a:cubicBezTo>
                      <a:pt x="6" y="6"/>
                      <a:pt x="6" y="6"/>
                      <a:pt x="6" y="6"/>
                    </a:cubicBezTo>
                    <a:cubicBezTo>
                      <a:pt x="6" y="7"/>
                      <a:pt x="7" y="5"/>
                      <a:pt x="7" y="6"/>
                    </a:cubicBezTo>
                    <a:cubicBezTo>
                      <a:pt x="7" y="6"/>
                      <a:pt x="7" y="6"/>
                      <a:pt x="8" y="5"/>
                    </a:cubicBezTo>
                    <a:cubicBezTo>
                      <a:pt x="8" y="7"/>
                      <a:pt x="7" y="6"/>
                      <a:pt x="7" y="8"/>
                    </a:cubicBezTo>
                    <a:cubicBezTo>
                      <a:pt x="7" y="7"/>
                      <a:pt x="8" y="6"/>
                      <a:pt x="9" y="5"/>
                    </a:cubicBezTo>
                    <a:cubicBezTo>
                      <a:pt x="8" y="7"/>
                      <a:pt x="10" y="5"/>
                      <a:pt x="9" y="6"/>
                    </a:cubicBezTo>
                    <a:cubicBezTo>
                      <a:pt x="9" y="6"/>
                      <a:pt x="9" y="7"/>
                      <a:pt x="9" y="6"/>
                    </a:cubicBezTo>
                    <a:cubicBezTo>
                      <a:pt x="8" y="8"/>
                      <a:pt x="9" y="6"/>
                      <a:pt x="9" y="7"/>
                    </a:cubicBezTo>
                    <a:cubicBezTo>
                      <a:pt x="8" y="8"/>
                      <a:pt x="8" y="8"/>
                      <a:pt x="8" y="8"/>
                    </a:cubicBezTo>
                    <a:cubicBezTo>
                      <a:pt x="8" y="8"/>
                      <a:pt x="9" y="7"/>
                      <a:pt x="9" y="8"/>
                    </a:cubicBezTo>
                    <a:cubicBezTo>
                      <a:pt x="8" y="9"/>
                      <a:pt x="8" y="9"/>
                      <a:pt x="8" y="9"/>
                    </a:cubicBezTo>
                    <a:cubicBezTo>
                      <a:pt x="9" y="8"/>
                      <a:pt x="9" y="9"/>
                      <a:pt x="10" y="9"/>
                    </a:cubicBezTo>
                    <a:cubicBezTo>
                      <a:pt x="9" y="10"/>
                      <a:pt x="9" y="10"/>
                      <a:pt x="9" y="10"/>
                    </a:cubicBezTo>
                    <a:cubicBezTo>
                      <a:pt x="11" y="9"/>
                      <a:pt x="9" y="9"/>
                      <a:pt x="11" y="7"/>
                    </a:cubicBezTo>
                    <a:cubicBezTo>
                      <a:pt x="9" y="10"/>
                      <a:pt x="12" y="7"/>
                      <a:pt x="12" y="8"/>
                    </a:cubicBezTo>
                    <a:cubicBezTo>
                      <a:pt x="11" y="9"/>
                      <a:pt x="11" y="8"/>
                      <a:pt x="10" y="9"/>
                    </a:cubicBezTo>
                    <a:cubicBezTo>
                      <a:pt x="11" y="8"/>
                      <a:pt x="11" y="9"/>
                      <a:pt x="11" y="9"/>
                    </a:cubicBezTo>
                    <a:cubicBezTo>
                      <a:pt x="10" y="10"/>
                      <a:pt x="11" y="9"/>
                      <a:pt x="10" y="10"/>
                    </a:cubicBezTo>
                    <a:cubicBezTo>
                      <a:pt x="12" y="9"/>
                      <a:pt x="12" y="9"/>
                      <a:pt x="12" y="9"/>
                    </a:cubicBezTo>
                    <a:cubicBezTo>
                      <a:pt x="12" y="9"/>
                      <a:pt x="12" y="9"/>
                      <a:pt x="12" y="9"/>
                    </a:cubicBezTo>
                    <a:cubicBezTo>
                      <a:pt x="12" y="9"/>
                      <a:pt x="14" y="8"/>
                      <a:pt x="14" y="7"/>
                    </a:cubicBezTo>
                    <a:cubicBezTo>
                      <a:pt x="13" y="7"/>
                      <a:pt x="12" y="7"/>
                      <a:pt x="12" y="6"/>
                    </a:cubicBezTo>
                    <a:cubicBezTo>
                      <a:pt x="11" y="7"/>
                      <a:pt x="12" y="6"/>
                      <a:pt x="11" y="7"/>
                    </a:cubicBezTo>
                    <a:cubicBezTo>
                      <a:pt x="12" y="5"/>
                      <a:pt x="12" y="5"/>
                      <a:pt x="12" y="5"/>
                    </a:cubicBezTo>
                    <a:cubicBezTo>
                      <a:pt x="11" y="5"/>
                      <a:pt x="11" y="6"/>
                      <a:pt x="11" y="7"/>
                    </a:cubicBezTo>
                    <a:cubicBezTo>
                      <a:pt x="10" y="7"/>
                      <a:pt x="11" y="6"/>
                      <a:pt x="12" y="5"/>
                    </a:cubicBezTo>
                    <a:cubicBezTo>
                      <a:pt x="11" y="5"/>
                      <a:pt x="11" y="6"/>
                      <a:pt x="10" y="6"/>
                    </a:cubicBezTo>
                    <a:cubicBezTo>
                      <a:pt x="12" y="4"/>
                      <a:pt x="12" y="4"/>
                      <a:pt x="12" y="4"/>
                    </a:cubicBezTo>
                    <a:cubicBezTo>
                      <a:pt x="10" y="4"/>
                      <a:pt x="8" y="5"/>
                      <a:pt x="8" y="3"/>
                    </a:cubicBezTo>
                    <a:cubicBezTo>
                      <a:pt x="8" y="4"/>
                      <a:pt x="8" y="4"/>
                      <a:pt x="8" y="4"/>
                    </a:cubicBezTo>
                    <a:cubicBezTo>
                      <a:pt x="6" y="4"/>
                      <a:pt x="11" y="3"/>
                      <a:pt x="8" y="4"/>
                    </a:cubicBezTo>
                    <a:cubicBezTo>
                      <a:pt x="9" y="4"/>
                      <a:pt x="9" y="4"/>
                      <a:pt x="9" y="4"/>
                    </a:cubicBezTo>
                    <a:cubicBezTo>
                      <a:pt x="9" y="4"/>
                      <a:pt x="7" y="5"/>
                      <a:pt x="6" y="5"/>
                    </a:cubicBezTo>
                    <a:cubicBezTo>
                      <a:pt x="7" y="5"/>
                      <a:pt x="6" y="5"/>
                      <a:pt x="7" y="5"/>
                    </a:cubicBezTo>
                    <a:cubicBezTo>
                      <a:pt x="7" y="5"/>
                      <a:pt x="7" y="5"/>
                      <a:pt x="7" y="5"/>
                    </a:cubicBezTo>
                    <a:cubicBezTo>
                      <a:pt x="9" y="5"/>
                      <a:pt x="8" y="5"/>
                      <a:pt x="7" y="6"/>
                    </a:cubicBezTo>
                    <a:cubicBezTo>
                      <a:pt x="8" y="5"/>
                      <a:pt x="9" y="5"/>
                      <a:pt x="10" y="4"/>
                    </a:cubicBezTo>
                    <a:cubicBezTo>
                      <a:pt x="8" y="4"/>
                      <a:pt x="13" y="3"/>
                      <a:pt x="11" y="3"/>
                    </a:cubicBezTo>
                    <a:cubicBezTo>
                      <a:pt x="11" y="3"/>
                      <a:pt x="11" y="3"/>
                      <a:pt x="11" y="3"/>
                    </a:cubicBezTo>
                    <a:cubicBezTo>
                      <a:pt x="11" y="3"/>
                      <a:pt x="11" y="3"/>
                      <a:pt x="11" y="3"/>
                    </a:cubicBezTo>
                    <a:cubicBezTo>
                      <a:pt x="11" y="3"/>
                      <a:pt x="11" y="3"/>
                      <a:pt x="11" y="3"/>
                    </a:cubicBezTo>
                    <a:cubicBezTo>
                      <a:pt x="11" y="3"/>
                      <a:pt x="11" y="3"/>
                      <a:pt x="11" y="3"/>
                    </a:cubicBezTo>
                    <a:cubicBezTo>
                      <a:pt x="11" y="3"/>
                      <a:pt x="11" y="3"/>
                      <a:pt x="11" y="3"/>
                    </a:cubicBezTo>
                    <a:cubicBezTo>
                      <a:pt x="12" y="2"/>
                      <a:pt x="0" y="10"/>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7"/>
                      <a:pt x="5" y="7"/>
                      <a:pt x="5" y="7"/>
                    </a:cubicBezTo>
                    <a:cubicBezTo>
                      <a:pt x="5" y="6"/>
                      <a:pt x="5" y="6"/>
                      <a:pt x="5" y="6"/>
                    </a:cubicBezTo>
                    <a:cubicBezTo>
                      <a:pt x="5" y="6"/>
                      <a:pt x="5" y="6"/>
                      <a:pt x="5" y="6"/>
                    </a:cubicBezTo>
                    <a:cubicBezTo>
                      <a:pt x="5" y="6"/>
                      <a:pt x="5" y="6"/>
                      <a:pt x="5" y="6"/>
                    </a:cubicBezTo>
                    <a:cubicBezTo>
                      <a:pt x="4" y="7"/>
                      <a:pt x="15" y="0"/>
                      <a:pt x="11" y="3"/>
                    </a:cubicBezTo>
                    <a:cubicBezTo>
                      <a:pt x="11" y="3"/>
                      <a:pt x="11" y="3"/>
                      <a:pt x="11" y="3"/>
                    </a:cubicBezTo>
                    <a:cubicBezTo>
                      <a:pt x="11" y="3"/>
                      <a:pt x="11" y="3"/>
                      <a:pt x="11" y="3"/>
                    </a:cubicBezTo>
                    <a:cubicBezTo>
                      <a:pt x="11" y="3"/>
                      <a:pt x="11" y="3"/>
                      <a:pt x="11" y="3"/>
                    </a:cubicBezTo>
                    <a:cubicBezTo>
                      <a:pt x="11" y="3"/>
                      <a:pt x="11" y="3"/>
                      <a:pt x="11" y="3"/>
                    </a:cubicBezTo>
                    <a:cubicBezTo>
                      <a:pt x="10" y="3"/>
                      <a:pt x="10" y="3"/>
                      <a:pt x="10" y="3"/>
                    </a:cubicBezTo>
                    <a:cubicBezTo>
                      <a:pt x="10" y="3"/>
                      <a:pt x="10" y="3"/>
                      <a:pt x="10" y="3"/>
                    </a:cubicBezTo>
                    <a:lnTo>
                      <a:pt x="9" y="4"/>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2" name="Freeform 268"/>
              <p:cNvSpPr/>
              <p:nvPr/>
            </p:nvSpPr>
            <p:spPr bwMode="auto">
              <a:xfrm>
                <a:off x="675" y="16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3" name="Freeform 269"/>
              <p:cNvSpPr/>
              <p:nvPr/>
            </p:nvSpPr>
            <p:spPr bwMode="auto">
              <a:xfrm>
                <a:off x="691" y="1703"/>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4" name="Rectangle 270"/>
              <p:cNvSpPr>
                <a:spLocks noChangeArrowheads="1"/>
              </p:cNvSpPr>
              <p:nvPr/>
            </p:nvSpPr>
            <p:spPr bwMode="auto">
              <a:xfrm>
                <a:off x="678" y="1695"/>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75" name="Rectangle 271"/>
              <p:cNvSpPr>
                <a:spLocks noChangeArrowheads="1"/>
              </p:cNvSpPr>
              <p:nvPr/>
            </p:nvSpPr>
            <p:spPr bwMode="auto">
              <a:xfrm>
                <a:off x="686" y="1692"/>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76" name="Freeform 272"/>
              <p:cNvSpPr/>
              <p:nvPr/>
            </p:nvSpPr>
            <p:spPr bwMode="auto">
              <a:xfrm>
                <a:off x="691" y="170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7" name="Freeform 273"/>
              <p:cNvSpPr/>
              <p:nvPr/>
            </p:nvSpPr>
            <p:spPr bwMode="auto">
              <a:xfrm>
                <a:off x="694" y="17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8" name="Freeform 274"/>
              <p:cNvSpPr/>
              <p:nvPr/>
            </p:nvSpPr>
            <p:spPr bwMode="auto">
              <a:xfrm>
                <a:off x="686" y="1697"/>
                <a:ext cx="30" cy="33"/>
              </a:xfrm>
              <a:custGeom>
                <a:avLst/>
                <a:gdLst>
                  <a:gd name="T0" fmla="*/ 2 w 11"/>
                  <a:gd name="T1" fmla="*/ 5 h 12"/>
                  <a:gd name="T2" fmla="*/ 0 w 11"/>
                  <a:gd name="T3" fmla="*/ 7 h 12"/>
                  <a:gd name="T4" fmla="*/ 0 w 11"/>
                  <a:gd name="T5" fmla="*/ 8 h 12"/>
                  <a:gd name="T6" fmla="*/ 1 w 11"/>
                  <a:gd name="T7" fmla="*/ 8 h 12"/>
                  <a:gd name="T8" fmla="*/ 3 w 11"/>
                  <a:gd name="T9" fmla="*/ 9 h 12"/>
                  <a:gd name="T10" fmla="*/ 4 w 11"/>
                  <a:gd name="T11" fmla="*/ 10 h 12"/>
                  <a:gd name="T12" fmla="*/ 6 w 11"/>
                  <a:gd name="T13" fmla="*/ 9 h 12"/>
                  <a:gd name="T14" fmla="*/ 6 w 11"/>
                  <a:gd name="T15" fmla="*/ 9 h 12"/>
                  <a:gd name="T16" fmla="*/ 7 w 11"/>
                  <a:gd name="T17" fmla="*/ 10 h 12"/>
                  <a:gd name="T18" fmla="*/ 6 w 11"/>
                  <a:gd name="T19" fmla="*/ 9 h 12"/>
                  <a:gd name="T20" fmla="*/ 6 w 11"/>
                  <a:gd name="T21" fmla="*/ 8 h 12"/>
                  <a:gd name="T22" fmla="*/ 7 w 11"/>
                  <a:gd name="T23" fmla="*/ 7 h 12"/>
                  <a:gd name="T24" fmla="*/ 6 w 11"/>
                  <a:gd name="T25" fmla="*/ 6 h 12"/>
                  <a:gd name="T26" fmla="*/ 6 w 11"/>
                  <a:gd name="T27" fmla="*/ 5 h 12"/>
                  <a:gd name="T28" fmla="*/ 5 w 11"/>
                  <a:gd name="T29" fmla="*/ 4 h 12"/>
                  <a:gd name="T30" fmla="*/ 4 w 11"/>
                  <a:gd name="T31" fmla="*/ 5 h 12"/>
                  <a:gd name="T32" fmla="*/ 5 w 11"/>
                  <a:gd name="T33" fmla="*/ 4 h 12"/>
                  <a:gd name="T34" fmla="*/ 4 w 11"/>
                  <a:gd name="T35" fmla="*/ 4 h 12"/>
                  <a:gd name="T36" fmla="*/ 3 w 11"/>
                  <a:gd name="T37" fmla="*/ 2 h 12"/>
                  <a:gd name="T38" fmla="*/ 3 w 11"/>
                  <a:gd name="T39" fmla="*/ 3 h 12"/>
                  <a:gd name="T40" fmla="*/ 4 w 11"/>
                  <a:gd name="T41" fmla="*/ 2 h 12"/>
                  <a:gd name="T42" fmla="*/ 2 w 11"/>
                  <a:gd name="T43" fmla="*/ 5 h 12"/>
                  <a:gd name="T44" fmla="*/ 1 w 11"/>
                  <a:gd name="T45" fmla="*/ 5 h 12"/>
                  <a:gd name="T46" fmla="*/ 2 w 11"/>
                  <a:gd name="T47" fmla="*/ 6 h 12"/>
                  <a:gd name="T48" fmla="*/ 2 w 11"/>
                  <a:gd name="T49" fmla="*/ 6 h 12"/>
                  <a:gd name="T50" fmla="*/ 3 w 11"/>
                  <a:gd name="T51" fmla="*/ 7 h 12"/>
                  <a:gd name="T52" fmla="*/ 4 w 11"/>
                  <a:gd name="T53" fmla="*/ 7 h 12"/>
                  <a:gd name="T54" fmla="*/ 3 w 11"/>
                  <a:gd name="T55" fmla="*/ 7 h 12"/>
                  <a:gd name="T56" fmla="*/ 3 w 11"/>
                  <a:gd name="T57" fmla="*/ 7 h 12"/>
                  <a:gd name="T58" fmla="*/ 4 w 11"/>
                  <a:gd name="T59" fmla="*/ 8 h 12"/>
                  <a:gd name="T60" fmla="*/ 5 w 11"/>
                  <a:gd name="T61" fmla="*/ 8 h 12"/>
                  <a:gd name="T62" fmla="*/ 3 w 11"/>
                  <a:gd name="T63" fmla="*/ 9 h 12"/>
                  <a:gd name="T64" fmla="*/ 4 w 11"/>
                  <a:gd name="T65" fmla="*/ 9 h 12"/>
                  <a:gd name="T66" fmla="*/ 5 w 11"/>
                  <a:gd name="T67" fmla="*/ 9 h 12"/>
                  <a:gd name="T68" fmla="*/ 7 w 11"/>
                  <a:gd name="T69" fmla="*/ 7 h 12"/>
                  <a:gd name="T70" fmla="*/ 6 w 11"/>
                  <a:gd name="T71" fmla="*/ 7 h 12"/>
                  <a:gd name="T72" fmla="*/ 5 w 11"/>
                  <a:gd name="T73" fmla="*/ 6 h 12"/>
                  <a:gd name="T74" fmla="*/ 4 w 11"/>
                  <a:gd name="T75" fmla="*/ 6 h 12"/>
                  <a:gd name="T76" fmla="*/ 3 w 11"/>
                  <a:gd name="T77" fmla="*/ 8 h 12"/>
                  <a:gd name="T78" fmla="*/ 4 w 11"/>
                  <a:gd name="T79"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2">
                    <a:moveTo>
                      <a:pt x="3" y="4"/>
                    </a:moveTo>
                    <a:cubicBezTo>
                      <a:pt x="3" y="4"/>
                      <a:pt x="2" y="5"/>
                      <a:pt x="2" y="5"/>
                    </a:cubicBezTo>
                    <a:cubicBezTo>
                      <a:pt x="2" y="5"/>
                      <a:pt x="2" y="5"/>
                      <a:pt x="2" y="5"/>
                    </a:cubicBezTo>
                    <a:cubicBezTo>
                      <a:pt x="2" y="5"/>
                      <a:pt x="1" y="6"/>
                      <a:pt x="0" y="7"/>
                    </a:cubicBezTo>
                    <a:cubicBezTo>
                      <a:pt x="0" y="6"/>
                      <a:pt x="0" y="6"/>
                      <a:pt x="0" y="6"/>
                    </a:cubicBezTo>
                    <a:cubicBezTo>
                      <a:pt x="1" y="6"/>
                      <a:pt x="0" y="8"/>
                      <a:pt x="0" y="8"/>
                    </a:cubicBezTo>
                    <a:cubicBezTo>
                      <a:pt x="0" y="8"/>
                      <a:pt x="2" y="6"/>
                      <a:pt x="2" y="7"/>
                    </a:cubicBezTo>
                    <a:cubicBezTo>
                      <a:pt x="2" y="7"/>
                      <a:pt x="2" y="7"/>
                      <a:pt x="1" y="8"/>
                    </a:cubicBezTo>
                    <a:cubicBezTo>
                      <a:pt x="1" y="8"/>
                      <a:pt x="3" y="6"/>
                      <a:pt x="3" y="6"/>
                    </a:cubicBezTo>
                    <a:cubicBezTo>
                      <a:pt x="0" y="11"/>
                      <a:pt x="5" y="5"/>
                      <a:pt x="3" y="9"/>
                    </a:cubicBezTo>
                    <a:cubicBezTo>
                      <a:pt x="3" y="8"/>
                      <a:pt x="3" y="9"/>
                      <a:pt x="4" y="8"/>
                    </a:cubicBezTo>
                    <a:cubicBezTo>
                      <a:pt x="3" y="9"/>
                      <a:pt x="4" y="8"/>
                      <a:pt x="4" y="10"/>
                    </a:cubicBezTo>
                    <a:cubicBezTo>
                      <a:pt x="5" y="7"/>
                      <a:pt x="4" y="12"/>
                      <a:pt x="6" y="8"/>
                    </a:cubicBezTo>
                    <a:cubicBezTo>
                      <a:pt x="6" y="9"/>
                      <a:pt x="6" y="8"/>
                      <a:pt x="6" y="9"/>
                    </a:cubicBezTo>
                    <a:cubicBezTo>
                      <a:pt x="6" y="9"/>
                      <a:pt x="6" y="9"/>
                      <a:pt x="6" y="9"/>
                    </a:cubicBezTo>
                    <a:cubicBezTo>
                      <a:pt x="5" y="10"/>
                      <a:pt x="7" y="8"/>
                      <a:pt x="6" y="9"/>
                    </a:cubicBezTo>
                    <a:cubicBezTo>
                      <a:pt x="6" y="10"/>
                      <a:pt x="7" y="8"/>
                      <a:pt x="7" y="7"/>
                    </a:cubicBezTo>
                    <a:cubicBezTo>
                      <a:pt x="7" y="8"/>
                      <a:pt x="7" y="9"/>
                      <a:pt x="7" y="10"/>
                    </a:cubicBezTo>
                    <a:cubicBezTo>
                      <a:pt x="7" y="9"/>
                      <a:pt x="9" y="7"/>
                      <a:pt x="7" y="8"/>
                    </a:cubicBezTo>
                    <a:cubicBezTo>
                      <a:pt x="7" y="8"/>
                      <a:pt x="7" y="8"/>
                      <a:pt x="6" y="9"/>
                    </a:cubicBezTo>
                    <a:cubicBezTo>
                      <a:pt x="6" y="8"/>
                      <a:pt x="5" y="9"/>
                      <a:pt x="4" y="8"/>
                    </a:cubicBezTo>
                    <a:cubicBezTo>
                      <a:pt x="6" y="8"/>
                      <a:pt x="4" y="9"/>
                      <a:pt x="6" y="8"/>
                    </a:cubicBezTo>
                    <a:cubicBezTo>
                      <a:pt x="7" y="8"/>
                      <a:pt x="7" y="8"/>
                      <a:pt x="8" y="8"/>
                    </a:cubicBezTo>
                    <a:cubicBezTo>
                      <a:pt x="8" y="7"/>
                      <a:pt x="8" y="7"/>
                      <a:pt x="7" y="7"/>
                    </a:cubicBezTo>
                    <a:cubicBezTo>
                      <a:pt x="7" y="7"/>
                      <a:pt x="8" y="7"/>
                      <a:pt x="8" y="6"/>
                    </a:cubicBezTo>
                    <a:cubicBezTo>
                      <a:pt x="9" y="6"/>
                      <a:pt x="6" y="7"/>
                      <a:pt x="6" y="6"/>
                    </a:cubicBezTo>
                    <a:cubicBezTo>
                      <a:pt x="7" y="6"/>
                      <a:pt x="7" y="6"/>
                      <a:pt x="7" y="6"/>
                    </a:cubicBezTo>
                    <a:cubicBezTo>
                      <a:pt x="6" y="6"/>
                      <a:pt x="7" y="5"/>
                      <a:pt x="6" y="5"/>
                    </a:cubicBezTo>
                    <a:cubicBezTo>
                      <a:pt x="5" y="5"/>
                      <a:pt x="5" y="5"/>
                      <a:pt x="5" y="5"/>
                    </a:cubicBezTo>
                    <a:cubicBezTo>
                      <a:pt x="8" y="4"/>
                      <a:pt x="4" y="6"/>
                      <a:pt x="5" y="4"/>
                    </a:cubicBezTo>
                    <a:cubicBezTo>
                      <a:pt x="4" y="6"/>
                      <a:pt x="3" y="6"/>
                      <a:pt x="2" y="6"/>
                    </a:cubicBezTo>
                    <a:cubicBezTo>
                      <a:pt x="4" y="5"/>
                      <a:pt x="4" y="5"/>
                      <a:pt x="4" y="5"/>
                    </a:cubicBezTo>
                    <a:cubicBezTo>
                      <a:pt x="3" y="6"/>
                      <a:pt x="6" y="4"/>
                      <a:pt x="7" y="4"/>
                    </a:cubicBezTo>
                    <a:cubicBezTo>
                      <a:pt x="6" y="4"/>
                      <a:pt x="6" y="3"/>
                      <a:pt x="5" y="4"/>
                    </a:cubicBezTo>
                    <a:cubicBezTo>
                      <a:pt x="6" y="3"/>
                      <a:pt x="6" y="3"/>
                      <a:pt x="6" y="3"/>
                    </a:cubicBezTo>
                    <a:cubicBezTo>
                      <a:pt x="6" y="2"/>
                      <a:pt x="3" y="5"/>
                      <a:pt x="4" y="4"/>
                    </a:cubicBezTo>
                    <a:cubicBezTo>
                      <a:pt x="5" y="3"/>
                      <a:pt x="5" y="3"/>
                      <a:pt x="5" y="3"/>
                    </a:cubicBezTo>
                    <a:cubicBezTo>
                      <a:pt x="4" y="2"/>
                      <a:pt x="5" y="0"/>
                      <a:pt x="3" y="2"/>
                    </a:cubicBezTo>
                    <a:cubicBezTo>
                      <a:pt x="3" y="2"/>
                      <a:pt x="1" y="4"/>
                      <a:pt x="1" y="4"/>
                    </a:cubicBezTo>
                    <a:cubicBezTo>
                      <a:pt x="2" y="4"/>
                      <a:pt x="3" y="3"/>
                      <a:pt x="3" y="3"/>
                    </a:cubicBezTo>
                    <a:cubicBezTo>
                      <a:pt x="2" y="4"/>
                      <a:pt x="2" y="4"/>
                      <a:pt x="2" y="4"/>
                    </a:cubicBezTo>
                    <a:cubicBezTo>
                      <a:pt x="3" y="3"/>
                      <a:pt x="4" y="3"/>
                      <a:pt x="4" y="2"/>
                    </a:cubicBezTo>
                    <a:cubicBezTo>
                      <a:pt x="5" y="2"/>
                      <a:pt x="3" y="3"/>
                      <a:pt x="4" y="3"/>
                    </a:cubicBezTo>
                    <a:cubicBezTo>
                      <a:pt x="3" y="4"/>
                      <a:pt x="3" y="4"/>
                      <a:pt x="2" y="5"/>
                    </a:cubicBezTo>
                    <a:cubicBezTo>
                      <a:pt x="2" y="5"/>
                      <a:pt x="2" y="5"/>
                      <a:pt x="2" y="5"/>
                    </a:cubicBezTo>
                    <a:cubicBezTo>
                      <a:pt x="2" y="5"/>
                      <a:pt x="2" y="5"/>
                      <a:pt x="1" y="5"/>
                    </a:cubicBezTo>
                    <a:cubicBezTo>
                      <a:pt x="3" y="4"/>
                      <a:pt x="1" y="6"/>
                      <a:pt x="2" y="6"/>
                    </a:cubicBezTo>
                    <a:cubicBezTo>
                      <a:pt x="2" y="6"/>
                      <a:pt x="2" y="6"/>
                      <a:pt x="2" y="6"/>
                    </a:cubicBezTo>
                    <a:cubicBezTo>
                      <a:pt x="3" y="5"/>
                      <a:pt x="3" y="5"/>
                      <a:pt x="3" y="5"/>
                    </a:cubicBezTo>
                    <a:cubicBezTo>
                      <a:pt x="2" y="6"/>
                      <a:pt x="2" y="6"/>
                      <a:pt x="2" y="6"/>
                    </a:cubicBezTo>
                    <a:cubicBezTo>
                      <a:pt x="3" y="6"/>
                      <a:pt x="4" y="5"/>
                      <a:pt x="4" y="5"/>
                    </a:cubicBezTo>
                    <a:cubicBezTo>
                      <a:pt x="3" y="6"/>
                      <a:pt x="4" y="6"/>
                      <a:pt x="3" y="7"/>
                    </a:cubicBezTo>
                    <a:cubicBezTo>
                      <a:pt x="4" y="6"/>
                      <a:pt x="3" y="7"/>
                      <a:pt x="4" y="6"/>
                    </a:cubicBezTo>
                    <a:cubicBezTo>
                      <a:pt x="5" y="6"/>
                      <a:pt x="4" y="7"/>
                      <a:pt x="4" y="7"/>
                    </a:cubicBezTo>
                    <a:cubicBezTo>
                      <a:pt x="3" y="7"/>
                      <a:pt x="3" y="7"/>
                      <a:pt x="3" y="7"/>
                    </a:cubicBezTo>
                    <a:cubicBezTo>
                      <a:pt x="3" y="7"/>
                      <a:pt x="3" y="7"/>
                      <a:pt x="3" y="7"/>
                    </a:cubicBezTo>
                    <a:cubicBezTo>
                      <a:pt x="3" y="8"/>
                      <a:pt x="3" y="8"/>
                      <a:pt x="3" y="8"/>
                    </a:cubicBezTo>
                    <a:cubicBezTo>
                      <a:pt x="3" y="8"/>
                      <a:pt x="4" y="7"/>
                      <a:pt x="3" y="7"/>
                    </a:cubicBezTo>
                    <a:cubicBezTo>
                      <a:pt x="3" y="8"/>
                      <a:pt x="3" y="8"/>
                      <a:pt x="3" y="8"/>
                    </a:cubicBezTo>
                    <a:cubicBezTo>
                      <a:pt x="2" y="8"/>
                      <a:pt x="5" y="7"/>
                      <a:pt x="4" y="8"/>
                    </a:cubicBezTo>
                    <a:cubicBezTo>
                      <a:pt x="5" y="7"/>
                      <a:pt x="5" y="8"/>
                      <a:pt x="7" y="7"/>
                    </a:cubicBezTo>
                    <a:cubicBezTo>
                      <a:pt x="6" y="7"/>
                      <a:pt x="5" y="8"/>
                      <a:pt x="5" y="8"/>
                    </a:cubicBezTo>
                    <a:cubicBezTo>
                      <a:pt x="6" y="7"/>
                      <a:pt x="4" y="8"/>
                      <a:pt x="6" y="8"/>
                    </a:cubicBezTo>
                    <a:cubicBezTo>
                      <a:pt x="4" y="8"/>
                      <a:pt x="5" y="8"/>
                      <a:pt x="3" y="9"/>
                    </a:cubicBezTo>
                    <a:cubicBezTo>
                      <a:pt x="3" y="9"/>
                      <a:pt x="5" y="8"/>
                      <a:pt x="5" y="9"/>
                    </a:cubicBezTo>
                    <a:cubicBezTo>
                      <a:pt x="4" y="9"/>
                      <a:pt x="4" y="9"/>
                      <a:pt x="4" y="9"/>
                    </a:cubicBezTo>
                    <a:cubicBezTo>
                      <a:pt x="4" y="9"/>
                      <a:pt x="6" y="9"/>
                      <a:pt x="4" y="9"/>
                    </a:cubicBezTo>
                    <a:cubicBezTo>
                      <a:pt x="5" y="9"/>
                      <a:pt x="5" y="9"/>
                      <a:pt x="5" y="9"/>
                    </a:cubicBezTo>
                    <a:cubicBezTo>
                      <a:pt x="11" y="4"/>
                      <a:pt x="7" y="7"/>
                      <a:pt x="8" y="5"/>
                    </a:cubicBezTo>
                    <a:cubicBezTo>
                      <a:pt x="7" y="7"/>
                      <a:pt x="7" y="7"/>
                      <a:pt x="7" y="7"/>
                    </a:cubicBezTo>
                    <a:cubicBezTo>
                      <a:pt x="8" y="5"/>
                      <a:pt x="7" y="6"/>
                      <a:pt x="5" y="8"/>
                    </a:cubicBezTo>
                    <a:cubicBezTo>
                      <a:pt x="5" y="8"/>
                      <a:pt x="5" y="7"/>
                      <a:pt x="6" y="7"/>
                    </a:cubicBezTo>
                    <a:cubicBezTo>
                      <a:pt x="6" y="6"/>
                      <a:pt x="6" y="6"/>
                      <a:pt x="6" y="6"/>
                    </a:cubicBezTo>
                    <a:cubicBezTo>
                      <a:pt x="6" y="6"/>
                      <a:pt x="6" y="5"/>
                      <a:pt x="5" y="6"/>
                    </a:cubicBezTo>
                    <a:cubicBezTo>
                      <a:pt x="5" y="7"/>
                      <a:pt x="6" y="5"/>
                      <a:pt x="6" y="5"/>
                    </a:cubicBezTo>
                    <a:cubicBezTo>
                      <a:pt x="4" y="7"/>
                      <a:pt x="6" y="3"/>
                      <a:pt x="4" y="6"/>
                    </a:cubicBezTo>
                    <a:cubicBezTo>
                      <a:pt x="4" y="6"/>
                      <a:pt x="4" y="7"/>
                      <a:pt x="4" y="7"/>
                    </a:cubicBezTo>
                    <a:cubicBezTo>
                      <a:pt x="4" y="7"/>
                      <a:pt x="3" y="8"/>
                      <a:pt x="3" y="8"/>
                    </a:cubicBezTo>
                    <a:cubicBezTo>
                      <a:pt x="3" y="8"/>
                      <a:pt x="4" y="7"/>
                      <a:pt x="3" y="7"/>
                    </a:cubicBezTo>
                    <a:cubicBezTo>
                      <a:pt x="4" y="5"/>
                      <a:pt x="4" y="5"/>
                      <a:pt x="4" y="5"/>
                    </a:cubicBezTo>
                    <a:cubicBezTo>
                      <a:pt x="5" y="3"/>
                      <a:pt x="2" y="7"/>
                      <a:pt x="3" y="4"/>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9" name="Freeform 275"/>
              <p:cNvSpPr/>
              <p:nvPr/>
            </p:nvSpPr>
            <p:spPr bwMode="auto">
              <a:xfrm>
                <a:off x="702" y="1711"/>
                <a:ext cx="3" cy="3"/>
              </a:xfrm>
              <a:custGeom>
                <a:avLst/>
                <a:gdLst>
                  <a:gd name="T0" fmla="*/ 0 w 1"/>
                  <a:gd name="T1" fmla="*/ 1 h 1"/>
                  <a:gd name="T2" fmla="*/ 1 w 1"/>
                  <a:gd name="T3" fmla="*/ 0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0" y="1"/>
                      <a:pt x="0" y="1"/>
                      <a:pt x="0" y="1"/>
                    </a:cubicBezTo>
                    <a:cubicBezTo>
                      <a:pt x="1" y="1"/>
                      <a:pt x="1" y="1"/>
                      <a:pt x="0"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0" name="Rectangle 276"/>
              <p:cNvSpPr>
                <a:spLocks noChangeArrowheads="1"/>
              </p:cNvSpPr>
              <p:nvPr/>
            </p:nvSpPr>
            <p:spPr bwMode="auto">
              <a:xfrm>
                <a:off x="702" y="1714"/>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81" name="Freeform 277"/>
              <p:cNvSpPr/>
              <p:nvPr/>
            </p:nvSpPr>
            <p:spPr bwMode="auto">
              <a:xfrm>
                <a:off x="691" y="1708"/>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2" name="Rectangle 278"/>
              <p:cNvSpPr>
                <a:spLocks noChangeArrowheads="1"/>
              </p:cNvSpPr>
              <p:nvPr/>
            </p:nvSpPr>
            <p:spPr bwMode="auto">
              <a:xfrm>
                <a:off x="691" y="1708"/>
                <a:ext cx="1" cy="3"/>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83" name="Freeform 279"/>
              <p:cNvSpPr/>
              <p:nvPr/>
            </p:nvSpPr>
            <p:spPr bwMode="auto">
              <a:xfrm>
                <a:off x="664" y="1697"/>
                <a:ext cx="27" cy="22"/>
              </a:xfrm>
              <a:custGeom>
                <a:avLst/>
                <a:gdLst>
                  <a:gd name="T0" fmla="*/ 4 w 10"/>
                  <a:gd name="T1" fmla="*/ 1 h 8"/>
                  <a:gd name="T2" fmla="*/ 2 w 10"/>
                  <a:gd name="T3" fmla="*/ 2 h 8"/>
                  <a:gd name="T4" fmla="*/ 3 w 10"/>
                  <a:gd name="T5" fmla="*/ 1 h 8"/>
                  <a:gd name="T6" fmla="*/ 0 w 10"/>
                  <a:gd name="T7" fmla="*/ 1 h 8"/>
                  <a:gd name="T8" fmla="*/ 4 w 10"/>
                  <a:gd name="T9" fmla="*/ 4 h 8"/>
                  <a:gd name="T10" fmla="*/ 3 w 10"/>
                  <a:gd name="T11" fmla="*/ 5 h 8"/>
                  <a:gd name="T12" fmla="*/ 6 w 10"/>
                  <a:gd name="T13" fmla="*/ 4 h 8"/>
                  <a:gd name="T14" fmla="*/ 4 w 10"/>
                  <a:gd name="T15" fmla="*/ 6 h 8"/>
                  <a:gd name="T16" fmla="*/ 6 w 10"/>
                  <a:gd name="T17" fmla="*/ 6 h 8"/>
                  <a:gd name="T18" fmla="*/ 6 w 10"/>
                  <a:gd name="T19" fmla="*/ 5 h 8"/>
                  <a:gd name="T20" fmla="*/ 6 w 10"/>
                  <a:gd name="T21" fmla="*/ 6 h 8"/>
                  <a:gd name="T22" fmla="*/ 6 w 10"/>
                  <a:gd name="T23" fmla="*/ 5 h 8"/>
                  <a:gd name="T24" fmla="*/ 7 w 10"/>
                  <a:gd name="T25" fmla="*/ 6 h 8"/>
                  <a:gd name="T26" fmla="*/ 6 w 10"/>
                  <a:gd name="T27" fmla="*/ 6 h 8"/>
                  <a:gd name="T28" fmla="*/ 7 w 10"/>
                  <a:gd name="T29" fmla="*/ 6 h 8"/>
                  <a:gd name="T30" fmla="*/ 6 w 10"/>
                  <a:gd name="T31" fmla="*/ 7 h 8"/>
                  <a:gd name="T32" fmla="*/ 8 w 10"/>
                  <a:gd name="T33" fmla="*/ 6 h 8"/>
                  <a:gd name="T34" fmla="*/ 9 w 10"/>
                  <a:gd name="T35" fmla="*/ 5 h 8"/>
                  <a:gd name="T36" fmla="*/ 8 w 10"/>
                  <a:gd name="T37" fmla="*/ 5 h 8"/>
                  <a:gd name="T38" fmla="*/ 8 w 10"/>
                  <a:gd name="T39" fmla="*/ 5 h 8"/>
                  <a:gd name="T40" fmla="*/ 7 w 10"/>
                  <a:gd name="T41" fmla="*/ 5 h 8"/>
                  <a:gd name="T42" fmla="*/ 9 w 10"/>
                  <a:gd name="T43" fmla="*/ 4 h 8"/>
                  <a:gd name="T44" fmla="*/ 9 w 10"/>
                  <a:gd name="T45" fmla="*/ 3 h 8"/>
                  <a:gd name="T46" fmla="*/ 9 w 10"/>
                  <a:gd name="T47" fmla="*/ 3 h 8"/>
                  <a:gd name="T48" fmla="*/ 8 w 10"/>
                  <a:gd name="T49" fmla="*/ 3 h 8"/>
                  <a:gd name="T50" fmla="*/ 8 w 10"/>
                  <a:gd name="T51" fmla="*/ 4 h 8"/>
                  <a:gd name="T52" fmla="*/ 6 w 10"/>
                  <a:gd name="T53" fmla="*/ 5 h 8"/>
                  <a:gd name="T54" fmla="*/ 6 w 10"/>
                  <a:gd name="T55" fmla="*/ 5 h 8"/>
                  <a:gd name="T56" fmla="*/ 7 w 10"/>
                  <a:gd name="T57" fmla="*/ 4 h 8"/>
                  <a:gd name="T58" fmla="*/ 7 w 10"/>
                  <a:gd name="T59" fmla="*/ 4 h 8"/>
                  <a:gd name="T60" fmla="*/ 8 w 10"/>
                  <a:gd name="T61" fmla="*/ 2 h 8"/>
                  <a:gd name="T62" fmla="*/ 6 w 10"/>
                  <a:gd name="T63" fmla="*/ 4 h 8"/>
                  <a:gd name="T64" fmla="*/ 5 w 10"/>
                  <a:gd name="T65" fmla="*/ 3 h 8"/>
                  <a:gd name="T66" fmla="*/ 6 w 10"/>
                  <a:gd name="T67" fmla="*/ 2 h 8"/>
                  <a:gd name="T68" fmla="*/ 5 w 10"/>
                  <a:gd name="T69" fmla="*/ 3 h 8"/>
                  <a:gd name="T70" fmla="*/ 5 w 10"/>
                  <a:gd name="T71" fmla="*/ 2 h 8"/>
                  <a:gd name="T72" fmla="*/ 4 w 10"/>
                  <a:gd name="T73" fmla="*/ 2 h 8"/>
                  <a:gd name="T74" fmla="*/ 4 w 10"/>
                  <a:gd name="T75" fmla="*/ 1 h 8"/>
                  <a:gd name="T76" fmla="*/ 4 w 10"/>
                  <a:gd name="T77" fmla="*/ 1 h 8"/>
                  <a:gd name="T78" fmla="*/ 2 w 10"/>
                  <a:gd name="T79" fmla="*/ 2 h 8"/>
                  <a:gd name="T80" fmla="*/ 4 w 10"/>
                  <a:gd name="T8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8">
                    <a:moveTo>
                      <a:pt x="4" y="1"/>
                    </a:moveTo>
                    <a:cubicBezTo>
                      <a:pt x="2" y="2"/>
                      <a:pt x="2" y="2"/>
                      <a:pt x="2" y="2"/>
                    </a:cubicBezTo>
                    <a:cubicBezTo>
                      <a:pt x="3" y="1"/>
                      <a:pt x="2" y="1"/>
                      <a:pt x="3" y="1"/>
                    </a:cubicBezTo>
                    <a:cubicBezTo>
                      <a:pt x="1" y="1"/>
                      <a:pt x="2" y="0"/>
                      <a:pt x="0" y="1"/>
                    </a:cubicBezTo>
                    <a:cubicBezTo>
                      <a:pt x="2" y="2"/>
                      <a:pt x="2" y="5"/>
                      <a:pt x="4" y="4"/>
                    </a:cubicBezTo>
                    <a:cubicBezTo>
                      <a:pt x="3" y="5"/>
                      <a:pt x="3" y="5"/>
                      <a:pt x="3" y="5"/>
                    </a:cubicBezTo>
                    <a:cubicBezTo>
                      <a:pt x="5" y="4"/>
                      <a:pt x="2" y="7"/>
                      <a:pt x="6" y="4"/>
                    </a:cubicBezTo>
                    <a:cubicBezTo>
                      <a:pt x="4" y="6"/>
                      <a:pt x="4" y="6"/>
                      <a:pt x="4" y="6"/>
                    </a:cubicBezTo>
                    <a:cubicBezTo>
                      <a:pt x="4" y="7"/>
                      <a:pt x="7" y="4"/>
                      <a:pt x="6" y="6"/>
                    </a:cubicBezTo>
                    <a:cubicBezTo>
                      <a:pt x="6" y="5"/>
                      <a:pt x="6" y="5"/>
                      <a:pt x="6" y="5"/>
                    </a:cubicBezTo>
                    <a:cubicBezTo>
                      <a:pt x="6" y="6"/>
                      <a:pt x="6" y="6"/>
                      <a:pt x="6" y="6"/>
                    </a:cubicBezTo>
                    <a:cubicBezTo>
                      <a:pt x="6" y="5"/>
                      <a:pt x="6" y="5"/>
                      <a:pt x="6" y="5"/>
                    </a:cubicBezTo>
                    <a:cubicBezTo>
                      <a:pt x="7" y="5"/>
                      <a:pt x="7" y="5"/>
                      <a:pt x="7" y="6"/>
                    </a:cubicBezTo>
                    <a:cubicBezTo>
                      <a:pt x="6" y="6"/>
                      <a:pt x="7" y="6"/>
                      <a:pt x="6" y="6"/>
                    </a:cubicBezTo>
                    <a:cubicBezTo>
                      <a:pt x="6" y="7"/>
                      <a:pt x="7" y="6"/>
                      <a:pt x="7" y="6"/>
                    </a:cubicBezTo>
                    <a:cubicBezTo>
                      <a:pt x="7" y="6"/>
                      <a:pt x="7" y="6"/>
                      <a:pt x="6" y="7"/>
                    </a:cubicBezTo>
                    <a:cubicBezTo>
                      <a:pt x="7" y="6"/>
                      <a:pt x="6" y="8"/>
                      <a:pt x="8" y="6"/>
                    </a:cubicBezTo>
                    <a:cubicBezTo>
                      <a:pt x="9" y="6"/>
                      <a:pt x="9" y="5"/>
                      <a:pt x="9" y="5"/>
                    </a:cubicBezTo>
                    <a:cubicBezTo>
                      <a:pt x="10" y="4"/>
                      <a:pt x="9" y="5"/>
                      <a:pt x="8" y="5"/>
                    </a:cubicBezTo>
                    <a:cubicBezTo>
                      <a:pt x="8" y="5"/>
                      <a:pt x="8" y="5"/>
                      <a:pt x="8" y="5"/>
                    </a:cubicBezTo>
                    <a:cubicBezTo>
                      <a:pt x="6" y="7"/>
                      <a:pt x="8" y="5"/>
                      <a:pt x="7" y="5"/>
                    </a:cubicBezTo>
                    <a:cubicBezTo>
                      <a:pt x="8" y="4"/>
                      <a:pt x="8" y="5"/>
                      <a:pt x="9" y="4"/>
                    </a:cubicBezTo>
                    <a:cubicBezTo>
                      <a:pt x="10" y="2"/>
                      <a:pt x="7" y="5"/>
                      <a:pt x="9" y="3"/>
                    </a:cubicBezTo>
                    <a:cubicBezTo>
                      <a:pt x="9" y="3"/>
                      <a:pt x="9" y="3"/>
                      <a:pt x="9" y="3"/>
                    </a:cubicBezTo>
                    <a:cubicBezTo>
                      <a:pt x="9" y="2"/>
                      <a:pt x="9" y="3"/>
                      <a:pt x="8" y="3"/>
                    </a:cubicBezTo>
                    <a:cubicBezTo>
                      <a:pt x="8" y="4"/>
                      <a:pt x="8" y="4"/>
                      <a:pt x="8" y="4"/>
                    </a:cubicBezTo>
                    <a:cubicBezTo>
                      <a:pt x="8" y="4"/>
                      <a:pt x="7" y="5"/>
                      <a:pt x="6" y="5"/>
                    </a:cubicBezTo>
                    <a:cubicBezTo>
                      <a:pt x="7" y="4"/>
                      <a:pt x="6" y="5"/>
                      <a:pt x="6" y="5"/>
                    </a:cubicBezTo>
                    <a:cubicBezTo>
                      <a:pt x="7" y="4"/>
                      <a:pt x="7" y="4"/>
                      <a:pt x="7" y="4"/>
                    </a:cubicBezTo>
                    <a:cubicBezTo>
                      <a:pt x="7" y="4"/>
                      <a:pt x="7" y="4"/>
                      <a:pt x="7" y="4"/>
                    </a:cubicBezTo>
                    <a:cubicBezTo>
                      <a:pt x="6" y="4"/>
                      <a:pt x="7" y="3"/>
                      <a:pt x="8" y="2"/>
                    </a:cubicBezTo>
                    <a:cubicBezTo>
                      <a:pt x="7" y="3"/>
                      <a:pt x="7" y="3"/>
                      <a:pt x="6" y="4"/>
                    </a:cubicBezTo>
                    <a:cubicBezTo>
                      <a:pt x="7" y="3"/>
                      <a:pt x="6" y="2"/>
                      <a:pt x="5" y="3"/>
                    </a:cubicBezTo>
                    <a:cubicBezTo>
                      <a:pt x="5" y="3"/>
                      <a:pt x="6" y="2"/>
                      <a:pt x="6" y="2"/>
                    </a:cubicBezTo>
                    <a:cubicBezTo>
                      <a:pt x="6" y="2"/>
                      <a:pt x="6" y="2"/>
                      <a:pt x="5" y="3"/>
                    </a:cubicBezTo>
                    <a:cubicBezTo>
                      <a:pt x="4" y="3"/>
                      <a:pt x="4" y="2"/>
                      <a:pt x="5" y="2"/>
                    </a:cubicBezTo>
                    <a:cubicBezTo>
                      <a:pt x="4" y="2"/>
                      <a:pt x="4" y="2"/>
                      <a:pt x="4" y="2"/>
                    </a:cubicBezTo>
                    <a:cubicBezTo>
                      <a:pt x="3" y="3"/>
                      <a:pt x="5" y="1"/>
                      <a:pt x="4" y="1"/>
                    </a:cubicBezTo>
                    <a:cubicBezTo>
                      <a:pt x="4" y="1"/>
                      <a:pt x="4" y="1"/>
                      <a:pt x="4" y="1"/>
                    </a:cubicBezTo>
                    <a:cubicBezTo>
                      <a:pt x="3" y="1"/>
                      <a:pt x="1" y="3"/>
                      <a:pt x="2" y="2"/>
                    </a:cubicBezTo>
                    <a:cubicBezTo>
                      <a:pt x="3" y="2"/>
                      <a:pt x="3" y="2"/>
                      <a:pt x="4"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4" name="Freeform 280"/>
              <p:cNvSpPr/>
              <p:nvPr/>
            </p:nvSpPr>
            <p:spPr bwMode="auto">
              <a:xfrm>
                <a:off x="664" y="1697"/>
                <a:ext cx="6" cy="3"/>
              </a:xfrm>
              <a:custGeom>
                <a:avLst/>
                <a:gdLst>
                  <a:gd name="T0" fmla="*/ 1 w 2"/>
                  <a:gd name="T1" fmla="*/ 1 h 1"/>
                  <a:gd name="T2" fmla="*/ 2 w 2"/>
                  <a:gd name="T3" fmla="*/ 0 h 1"/>
                  <a:gd name="T4" fmla="*/ 0 w 2"/>
                  <a:gd name="T5" fmla="*/ 1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0"/>
                      <a:pt x="2" y="0"/>
                      <a:pt x="2" y="0"/>
                    </a:cubicBezTo>
                    <a:cubicBezTo>
                      <a:pt x="2" y="0"/>
                      <a:pt x="0" y="1"/>
                      <a:pt x="0" y="1"/>
                    </a:cubicBezTo>
                    <a:cubicBezTo>
                      <a:pt x="0" y="1"/>
                      <a:pt x="0" y="1"/>
                      <a:pt x="0" y="1"/>
                    </a:cubicBezTo>
                    <a:cubicBezTo>
                      <a:pt x="0" y="1"/>
                      <a:pt x="1" y="1"/>
                      <a:pt x="1" y="1"/>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5" name="Freeform 281"/>
              <p:cNvSpPr/>
              <p:nvPr/>
            </p:nvSpPr>
            <p:spPr bwMode="auto">
              <a:xfrm>
                <a:off x="653" y="1678"/>
                <a:ext cx="19" cy="22"/>
              </a:xfrm>
              <a:custGeom>
                <a:avLst/>
                <a:gdLst>
                  <a:gd name="T0" fmla="*/ 3 w 7"/>
                  <a:gd name="T1" fmla="*/ 4 h 8"/>
                  <a:gd name="T2" fmla="*/ 2 w 7"/>
                  <a:gd name="T3" fmla="*/ 3 h 8"/>
                  <a:gd name="T4" fmla="*/ 2 w 7"/>
                  <a:gd name="T5" fmla="*/ 7 h 8"/>
                  <a:gd name="T6" fmla="*/ 4 w 7"/>
                  <a:gd name="T7" fmla="*/ 7 h 8"/>
                  <a:gd name="T8" fmla="*/ 3 w 7"/>
                  <a:gd name="T9" fmla="*/ 7 h 8"/>
                  <a:gd name="T10" fmla="*/ 5 w 7"/>
                  <a:gd name="T11" fmla="*/ 7 h 8"/>
                  <a:gd name="T12" fmla="*/ 4 w 7"/>
                  <a:gd name="T13" fmla="*/ 7 h 8"/>
                  <a:gd name="T14" fmla="*/ 5 w 7"/>
                  <a:gd name="T15" fmla="*/ 7 h 8"/>
                  <a:gd name="T16" fmla="*/ 5 w 7"/>
                  <a:gd name="T17" fmla="*/ 7 h 8"/>
                  <a:gd name="T18" fmla="*/ 6 w 7"/>
                  <a:gd name="T19" fmla="*/ 6 h 8"/>
                  <a:gd name="T20" fmla="*/ 3 w 7"/>
                  <a:gd name="T21" fmla="*/ 6 h 8"/>
                  <a:gd name="T22" fmla="*/ 5 w 7"/>
                  <a:gd name="T23" fmla="*/ 5 h 8"/>
                  <a:gd name="T24" fmla="*/ 5 w 7"/>
                  <a:gd name="T25" fmla="*/ 4 h 8"/>
                  <a:gd name="T26" fmla="*/ 5 w 7"/>
                  <a:gd name="T27" fmla="*/ 5 h 8"/>
                  <a:gd name="T28" fmla="*/ 4 w 7"/>
                  <a:gd name="T29" fmla="*/ 5 h 8"/>
                  <a:gd name="T30" fmla="*/ 5 w 7"/>
                  <a:gd name="T31" fmla="*/ 4 h 8"/>
                  <a:gd name="T32" fmla="*/ 4 w 7"/>
                  <a:gd name="T33" fmla="*/ 2 h 8"/>
                  <a:gd name="T34" fmla="*/ 2 w 7"/>
                  <a:gd name="T35" fmla="*/ 1 h 8"/>
                  <a:gd name="T36" fmla="*/ 4 w 7"/>
                  <a:gd name="T37" fmla="*/ 2 h 8"/>
                  <a:gd name="T38" fmla="*/ 4 w 7"/>
                  <a:gd name="T39" fmla="*/ 1 h 8"/>
                  <a:gd name="T40" fmla="*/ 1 w 7"/>
                  <a:gd name="T41" fmla="*/ 0 h 8"/>
                  <a:gd name="T42" fmla="*/ 3 w 7"/>
                  <a:gd name="T4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8">
                    <a:moveTo>
                      <a:pt x="3" y="4"/>
                    </a:moveTo>
                    <a:cubicBezTo>
                      <a:pt x="2" y="3"/>
                      <a:pt x="2" y="3"/>
                      <a:pt x="2" y="3"/>
                    </a:cubicBezTo>
                    <a:cubicBezTo>
                      <a:pt x="2" y="5"/>
                      <a:pt x="3" y="6"/>
                      <a:pt x="2" y="7"/>
                    </a:cubicBezTo>
                    <a:cubicBezTo>
                      <a:pt x="2" y="7"/>
                      <a:pt x="4" y="6"/>
                      <a:pt x="4" y="7"/>
                    </a:cubicBezTo>
                    <a:cubicBezTo>
                      <a:pt x="3" y="7"/>
                      <a:pt x="3" y="7"/>
                      <a:pt x="3" y="7"/>
                    </a:cubicBezTo>
                    <a:cubicBezTo>
                      <a:pt x="4" y="7"/>
                      <a:pt x="3" y="8"/>
                      <a:pt x="5" y="7"/>
                    </a:cubicBezTo>
                    <a:cubicBezTo>
                      <a:pt x="5" y="7"/>
                      <a:pt x="4" y="7"/>
                      <a:pt x="4" y="7"/>
                    </a:cubicBezTo>
                    <a:cubicBezTo>
                      <a:pt x="5" y="7"/>
                      <a:pt x="5" y="7"/>
                      <a:pt x="5" y="7"/>
                    </a:cubicBezTo>
                    <a:cubicBezTo>
                      <a:pt x="5" y="7"/>
                      <a:pt x="5" y="7"/>
                      <a:pt x="5" y="7"/>
                    </a:cubicBezTo>
                    <a:cubicBezTo>
                      <a:pt x="6" y="6"/>
                      <a:pt x="6" y="6"/>
                      <a:pt x="6" y="6"/>
                    </a:cubicBezTo>
                    <a:cubicBezTo>
                      <a:pt x="7" y="5"/>
                      <a:pt x="3" y="7"/>
                      <a:pt x="3" y="6"/>
                    </a:cubicBezTo>
                    <a:cubicBezTo>
                      <a:pt x="5" y="5"/>
                      <a:pt x="5" y="5"/>
                      <a:pt x="5" y="5"/>
                    </a:cubicBezTo>
                    <a:cubicBezTo>
                      <a:pt x="5" y="5"/>
                      <a:pt x="4" y="5"/>
                      <a:pt x="5" y="4"/>
                    </a:cubicBezTo>
                    <a:cubicBezTo>
                      <a:pt x="5" y="4"/>
                      <a:pt x="4" y="5"/>
                      <a:pt x="5" y="5"/>
                    </a:cubicBezTo>
                    <a:cubicBezTo>
                      <a:pt x="5" y="5"/>
                      <a:pt x="4" y="5"/>
                      <a:pt x="4" y="5"/>
                    </a:cubicBezTo>
                    <a:cubicBezTo>
                      <a:pt x="2" y="5"/>
                      <a:pt x="5" y="5"/>
                      <a:pt x="5" y="4"/>
                    </a:cubicBezTo>
                    <a:cubicBezTo>
                      <a:pt x="4" y="4"/>
                      <a:pt x="3" y="2"/>
                      <a:pt x="4" y="2"/>
                    </a:cubicBezTo>
                    <a:cubicBezTo>
                      <a:pt x="3" y="2"/>
                      <a:pt x="2" y="2"/>
                      <a:pt x="2" y="1"/>
                    </a:cubicBezTo>
                    <a:cubicBezTo>
                      <a:pt x="3" y="1"/>
                      <a:pt x="3" y="1"/>
                      <a:pt x="4" y="2"/>
                    </a:cubicBezTo>
                    <a:cubicBezTo>
                      <a:pt x="4" y="1"/>
                      <a:pt x="5" y="1"/>
                      <a:pt x="4" y="1"/>
                    </a:cubicBezTo>
                    <a:cubicBezTo>
                      <a:pt x="3" y="1"/>
                      <a:pt x="2" y="1"/>
                      <a:pt x="1" y="0"/>
                    </a:cubicBezTo>
                    <a:cubicBezTo>
                      <a:pt x="0" y="1"/>
                      <a:pt x="3" y="3"/>
                      <a:pt x="3" y="4"/>
                    </a:cubicBezTo>
                    <a:close/>
                  </a:path>
                </a:pathLst>
              </a:custGeom>
              <a:solidFill>
                <a:srgbClr val="5293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6" name="Rectangle 282"/>
              <p:cNvSpPr>
                <a:spLocks noChangeArrowheads="1"/>
              </p:cNvSpPr>
              <p:nvPr/>
            </p:nvSpPr>
            <p:spPr bwMode="auto">
              <a:xfrm>
                <a:off x="659" y="1686"/>
                <a:ext cx="1" cy="1"/>
              </a:xfrm>
              <a:prstGeom prst="rect">
                <a:avLst/>
              </a:prstGeom>
              <a:solidFill>
                <a:srgbClr val="5293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87" name="Freeform 283"/>
              <p:cNvSpPr/>
              <p:nvPr/>
            </p:nvSpPr>
            <p:spPr bwMode="auto">
              <a:xfrm>
                <a:off x="798" y="1665"/>
                <a:ext cx="2" cy="2"/>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8" name="Freeform 284"/>
              <p:cNvSpPr/>
              <p:nvPr/>
            </p:nvSpPr>
            <p:spPr bwMode="auto">
              <a:xfrm>
                <a:off x="787" y="1662"/>
                <a:ext cx="13" cy="5"/>
              </a:xfrm>
              <a:custGeom>
                <a:avLst/>
                <a:gdLst>
                  <a:gd name="T0" fmla="*/ 0 w 5"/>
                  <a:gd name="T1" fmla="*/ 0 h 2"/>
                  <a:gd name="T2" fmla="*/ 0 w 5"/>
                  <a:gd name="T3" fmla="*/ 0 h 2"/>
                  <a:gd name="T4" fmla="*/ 5 w 5"/>
                  <a:gd name="T5" fmla="*/ 2 h 2"/>
                  <a:gd name="T6" fmla="*/ 2 w 5"/>
                  <a:gd name="T7" fmla="*/ 1 h 2"/>
                  <a:gd name="T8" fmla="*/ 3 w 5"/>
                  <a:gd name="T9" fmla="*/ 1 h 2"/>
                  <a:gd name="T10" fmla="*/ 1 w 5"/>
                  <a:gd name="T11" fmla="*/ 0 h 2"/>
                  <a:gd name="T12" fmla="*/ 1 w 5"/>
                  <a:gd name="T13" fmla="*/ 1 h 2"/>
                  <a:gd name="T14" fmla="*/ 0 w 5"/>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0" y="0"/>
                    </a:moveTo>
                    <a:cubicBezTo>
                      <a:pt x="0" y="0"/>
                      <a:pt x="0" y="0"/>
                      <a:pt x="0" y="0"/>
                    </a:cubicBezTo>
                    <a:cubicBezTo>
                      <a:pt x="4" y="2"/>
                      <a:pt x="3" y="2"/>
                      <a:pt x="5" y="2"/>
                    </a:cubicBezTo>
                    <a:cubicBezTo>
                      <a:pt x="5" y="2"/>
                      <a:pt x="4" y="1"/>
                      <a:pt x="2" y="1"/>
                    </a:cubicBezTo>
                    <a:cubicBezTo>
                      <a:pt x="2" y="1"/>
                      <a:pt x="4" y="1"/>
                      <a:pt x="3" y="1"/>
                    </a:cubicBezTo>
                    <a:cubicBezTo>
                      <a:pt x="2" y="1"/>
                      <a:pt x="2" y="1"/>
                      <a:pt x="1" y="0"/>
                    </a:cubicBezTo>
                    <a:cubicBezTo>
                      <a:pt x="0" y="0"/>
                      <a:pt x="2" y="1"/>
                      <a:pt x="1" y="1"/>
                    </a:cubicBez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89" name="Freeform 285"/>
              <p:cNvSpPr/>
              <p:nvPr/>
            </p:nvSpPr>
            <p:spPr bwMode="auto">
              <a:xfrm>
                <a:off x="792" y="1665"/>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0" name="Freeform 286"/>
              <p:cNvSpPr/>
              <p:nvPr/>
            </p:nvSpPr>
            <p:spPr bwMode="auto">
              <a:xfrm>
                <a:off x="792" y="1665"/>
                <a:ext cx="6" cy="5"/>
              </a:xfrm>
              <a:custGeom>
                <a:avLst/>
                <a:gdLst>
                  <a:gd name="T0" fmla="*/ 1 w 2"/>
                  <a:gd name="T1" fmla="*/ 1 h 2"/>
                  <a:gd name="T2" fmla="*/ 0 w 2"/>
                  <a:gd name="T3" fmla="*/ 0 h 2"/>
                  <a:gd name="T4" fmla="*/ 2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0" y="0"/>
                      <a:pt x="0" y="0"/>
                    </a:cubicBezTo>
                    <a:cubicBezTo>
                      <a:pt x="2" y="2"/>
                      <a:pt x="2" y="2"/>
                      <a:pt x="2" y="2"/>
                    </a:cubicBezTo>
                    <a:lnTo>
                      <a:pt x="1" y="1"/>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1" name="Freeform 287"/>
              <p:cNvSpPr/>
              <p:nvPr/>
            </p:nvSpPr>
            <p:spPr bwMode="auto">
              <a:xfrm>
                <a:off x="795" y="16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2" name="Freeform 288"/>
              <p:cNvSpPr/>
              <p:nvPr/>
            </p:nvSpPr>
            <p:spPr bwMode="auto">
              <a:xfrm>
                <a:off x="787" y="1665"/>
                <a:ext cx="11" cy="5"/>
              </a:xfrm>
              <a:custGeom>
                <a:avLst/>
                <a:gdLst>
                  <a:gd name="T0" fmla="*/ 3 w 4"/>
                  <a:gd name="T1" fmla="*/ 2 h 2"/>
                  <a:gd name="T2" fmla="*/ 3 w 4"/>
                  <a:gd name="T3" fmla="*/ 2 h 2"/>
                  <a:gd name="T4" fmla="*/ 3 w 4"/>
                  <a:gd name="T5" fmla="*/ 2 h 2"/>
                  <a:gd name="T6" fmla="*/ 1 w 4"/>
                  <a:gd name="T7" fmla="*/ 1 h 2"/>
                  <a:gd name="T8" fmla="*/ 2 w 4"/>
                  <a:gd name="T9" fmla="*/ 1 h 2"/>
                  <a:gd name="T10" fmla="*/ 0 w 4"/>
                  <a:gd name="T11" fmla="*/ 0 h 2"/>
                  <a:gd name="T12" fmla="*/ 3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3" y="2"/>
                    </a:moveTo>
                    <a:cubicBezTo>
                      <a:pt x="4" y="2"/>
                      <a:pt x="3" y="2"/>
                      <a:pt x="3" y="2"/>
                    </a:cubicBezTo>
                    <a:cubicBezTo>
                      <a:pt x="3" y="2"/>
                      <a:pt x="3" y="2"/>
                      <a:pt x="3" y="2"/>
                    </a:cubicBezTo>
                    <a:cubicBezTo>
                      <a:pt x="2" y="1"/>
                      <a:pt x="1" y="1"/>
                      <a:pt x="1" y="1"/>
                    </a:cubicBezTo>
                    <a:cubicBezTo>
                      <a:pt x="1" y="0"/>
                      <a:pt x="2" y="1"/>
                      <a:pt x="2" y="1"/>
                    </a:cubicBezTo>
                    <a:cubicBezTo>
                      <a:pt x="0" y="0"/>
                      <a:pt x="0" y="0"/>
                      <a:pt x="0" y="0"/>
                    </a:cubicBezTo>
                    <a:cubicBezTo>
                      <a:pt x="0" y="0"/>
                      <a:pt x="2" y="2"/>
                      <a:pt x="3" y="2"/>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3" name="Freeform 289"/>
              <p:cNvSpPr/>
              <p:nvPr/>
            </p:nvSpPr>
            <p:spPr bwMode="auto">
              <a:xfrm>
                <a:off x="792" y="1667"/>
                <a:ext cx="3"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4" name="Freeform 290"/>
              <p:cNvSpPr/>
              <p:nvPr/>
            </p:nvSpPr>
            <p:spPr bwMode="auto">
              <a:xfrm>
                <a:off x="792" y="1667"/>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5" name="Freeform 291"/>
              <p:cNvSpPr/>
              <p:nvPr/>
            </p:nvSpPr>
            <p:spPr bwMode="auto">
              <a:xfrm>
                <a:off x="784" y="1665"/>
                <a:ext cx="11" cy="5"/>
              </a:xfrm>
              <a:custGeom>
                <a:avLst/>
                <a:gdLst>
                  <a:gd name="T0" fmla="*/ 4 w 4"/>
                  <a:gd name="T1" fmla="*/ 2 h 2"/>
                  <a:gd name="T2" fmla="*/ 3 w 4"/>
                  <a:gd name="T3" fmla="*/ 1 h 2"/>
                  <a:gd name="T4" fmla="*/ 0 w 4"/>
                  <a:gd name="T5" fmla="*/ 0 h 2"/>
                  <a:gd name="T6" fmla="*/ 1 w 4"/>
                  <a:gd name="T7" fmla="*/ 1 h 2"/>
                  <a:gd name="T8" fmla="*/ 4 w 4"/>
                  <a:gd name="T9" fmla="*/ 2 h 2"/>
                </a:gdLst>
                <a:ahLst/>
                <a:cxnLst>
                  <a:cxn ang="0">
                    <a:pos x="T0" y="T1"/>
                  </a:cxn>
                  <a:cxn ang="0">
                    <a:pos x="T2" y="T3"/>
                  </a:cxn>
                  <a:cxn ang="0">
                    <a:pos x="T4" y="T5"/>
                  </a:cxn>
                  <a:cxn ang="0">
                    <a:pos x="T6" y="T7"/>
                  </a:cxn>
                  <a:cxn ang="0">
                    <a:pos x="T8" y="T9"/>
                  </a:cxn>
                </a:cxnLst>
                <a:rect l="0" t="0" r="r" b="b"/>
                <a:pathLst>
                  <a:path w="4" h="2">
                    <a:moveTo>
                      <a:pt x="4" y="2"/>
                    </a:moveTo>
                    <a:cubicBezTo>
                      <a:pt x="2" y="1"/>
                      <a:pt x="4" y="2"/>
                      <a:pt x="3" y="1"/>
                    </a:cubicBezTo>
                    <a:cubicBezTo>
                      <a:pt x="3" y="2"/>
                      <a:pt x="1" y="1"/>
                      <a:pt x="0" y="0"/>
                    </a:cubicBezTo>
                    <a:cubicBezTo>
                      <a:pt x="1" y="1"/>
                      <a:pt x="1" y="1"/>
                      <a:pt x="1" y="1"/>
                    </a:cubicBezTo>
                    <a:cubicBezTo>
                      <a:pt x="1" y="1"/>
                      <a:pt x="3" y="2"/>
                      <a:pt x="4" y="2"/>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6" name="Freeform 292"/>
              <p:cNvSpPr/>
              <p:nvPr/>
            </p:nvSpPr>
            <p:spPr bwMode="auto">
              <a:xfrm>
                <a:off x="781" y="16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7" name="Freeform 293"/>
              <p:cNvSpPr/>
              <p:nvPr/>
            </p:nvSpPr>
            <p:spPr bwMode="auto">
              <a:xfrm>
                <a:off x="779" y="1665"/>
                <a:ext cx="10" cy="8"/>
              </a:xfrm>
              <a:custGeom>
                <a:avLst/>
                <a:gdLst>
                  <a:gd name="T0" fmla="*/ 3 w 4"/>
                  <a:gd name="T1" fmla="*/ 3 h 3"/>
                  <a:gd name="T2" fmla="*/ 2 w 4"/>
                  <a:gd name="T3" fmla="*/ 1 h 3"/>
                  <a:gd name="T4" fmla="*/ 3 w 4"/>
                  <a:gd name="T5" fmla="*/ 2 h 3"/>
                  <a:gd name="T6" fmla="*/ 3 w 4"/>
                  <a:gd name="T7" fmla="*/ 1 h 3"/>
                  <a:gd name="T8" fmla="*/ 4 w 4"/>
                  <a:gd name="T9" fmla="*/ 3 h 3"/>
                  <a:gd name="T10" fmla="*/ 3 w 4"/>
                  <a:gd name="T11" fmla="*/ 1 h 3"/>
                  <a:gd name="T12" fmla="*/ 4 w 4"/>
                  <a:gd name="T13" fmla="*/ 2 h 3"/>
                  <a:gd name="T14" fmla="*/ 2 w 4"/>
                  <a:gd name="T15" fmla="*/ 1 h 3"/>
                  <a:gd name="T16" fmla="*/ 2 w 4"/>
                  <a:gd name="T17" fmla="*/ 1 h 3"/>
                  <a:gd name="T18" fmla="*/ 1 w 4"/>
                  <a:gd name="T19" fmla="*/ 0 h 3"/>
                  <a:gd name="T20" fmla="*/ 0 w 4"/>
                  <a:gd name="T21" fmla="*/ 0 h 3"/>
                  <a:gd name="T22" fmla="*/ 3 w 4"/>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3">
                    <a:moveTo>
                      <a:pt x="3" y="3"/>
                    </a:moveTo>
                    <a:cubicBezTo>
                      <a:pt x="2" y="1"/>
                      <a:pt x="2" y="1"/>
                      <a:pt x="2" y="1"/>
                    </a:cubicBezTo>
                    <a:cubicBezTo>
                      <a:pt x="2" y="2"/>
                      <a:pt x="3" y="2"/>
                      <a:pt x="3" y="2"/>
                    </a:cubicBezTo>
                    <a:cubicBezTo>
                      <a:pt x="3" y="2"/>
                      <a:pt x="2" y="1"/>
                      <a:pt x="3" y="1"/>
                    </a:cubicBezTo>
                    <a:cubicBezTo>
                      <a:pt x="4" y="2"/>
                      <a:pt x="3" y="2"/>
                      <a:pt x="4" y="3"/>
                    </a:cubicBezTo>
                    <a:cubicBezTo>
                      <a:pt x="4" y="3"/>
                      <a:pt x="4" y="2"/>
                      <a:pt x="3" y="1"/>
                    </a:cubicBezTo>
                    <a:cubicBezTo>
                      <a:pt x="4" y="2"/>
                      <a:pt x="4" y="2"/>
                      <a:pt x="4" y="2"/>
                    </a:cubicBezTo>
                    <a:cubicBezTo>
                      <a:pt x="2" y="1"/>
                      <a:pt x="2" y="1"/>
                      <a:pt x="2" y="1"/>
                    </a:cubicBezTo>
                    <a:cubicBezTo>
                      <a:pt x="2" y="0"/>
                      <a:pt x="4" y="2"/>
                      <a:pt x="2" y="1"/>
                    </a:cubicBezTo>
                    <a:cubicBezTo>
                      <a:pt x="1" y="1"/>
                      <a:pt x="1" y="0"/>
                      <a:pt x="1" y="0"/>
                    </a:cubicBezTo>
                    <a:cubicBezTo>
                      <a:pt x="1" y="1"/>
                      <a:pt x="0" y="0"/>
                      <a:pt x="0" y="0"/>
                    </a:cubicBezTo>
                    <a:cubicBezTo>
                      <a:pt x="0" y="0"/>
                      <a:pt x="3" y="2"/>
                      <a:pt x="3" y="3"/>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8" name="Freeform 294"/>
              <p:cNvSpPr/>
              <p:nvPr/>
            </p:nvSpPr>
            <p:spPr bwMode="auto">
              <a:xfrm>
                <a:off x="781" y="1667"/>
                <a:ext cx="3" cy="3"/>
              </a:xfrm>
              <a:custGeom>
                <a:avLst/>
                <a:gdLst>
                  <a:gd name="T0" fmla="*/ 0 w 3"/>
                  <a:gd name="T1" fmla="*/ 3 h 3"/>
                  <a:gd name="T2" fmla="*/ 0 w 3"/>
                  <a:gd name="T3" fmla="*/ 0 h 3"/>
                  <a:gd name="T4" fmla="*/ 3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0" y="0"/>
                    </a:lnTo>
                    <a:lnTo>
                      <a:pt x="3" y="3"/>
                    </a:lnTo>
                    <a:lnTo>
                      <a:pt x="0" y="3"/>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9" name="Freeform 295"/>
              <p:cNvSpPr/>
              <p:nvPr/>
            </p:nvSpPr>
            <p:spPr bwMode="auto">
              <a:xfrm>
                <a:off x="776" y="1665"/>
                <a:ext cx="11" cy="10"/>
              </a:xfrm>
              <a:custGeom>
                <a:avLst/>
                <a:gdLst>
                  <a:gd name="T0" fmla="*/ 4 w 4"/>
                  <a:gd name="T1" fmla="*/ 4 h 4"/>
                  <a:gd name="T2" fmla="*/ 3 w 4"/>
                  <a:gd name="T3" fmla="*/ 3 h 4"/>
                  <a:gd name="T4" fmla="*/ 4 w 4"/>
                  <a:gd name="T5" fmla="*/ 3 h 4"/>
                  <a:gd name="T6" fmla="*/ 3 w 4"/>
                  <a:gd name="T7" fmla="*/ 2 h 4"/>
                  <a:gd name="T8" fmla="*/ 3 w 4"/>
                  <a:gd name="T9" fmla="*/ 3 h 4"/>
                  <a:gd name="T10" fmla="*/ 1 w 4"/>
                  <a:gd name="T11" fmla="*/ 1 h 4"/>
                  <a:gd name="T12" fmla="*/ 2 w 4"/>
                  <a:gd name="T13" fmla="*/ 2 h 4"/>
                  <a:gd name="T14" fmla="*/ 2 w 4"/>
                  <a:gd name="T15" fmla="*/ 2 h 4"/>
                  <a:gd name="T16" fmla="*/ 2 w 4"/>
                  <a:gd name="T17" fmla="*/ 3 h 4"/>
                  <a:gd name="T18" fmla="*/ 3 w 4"/>
                  <a:gd name="T19" fmla="*/ 3 h 4"/>
                  <a:gd name="T20" fmla="*/ 4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4" y="4"/>
                    </a:moveTo>
                    <a:cubicBezTo>
                      <a:pt x="3" y="3"/>
                      <a:pt x="3" y="3"/>
                      <a:pt x="3" y="3"/>
                    </a:cubicBezTo>
                    <a:cubicBezTo>
                      <a:pt x="4" y="3"/>
                      <a:pt x="4" y="3"/>
                      <a:pt x="4" y="3"/>
                    </a:cubicBezTo>
                    <a:cubicBezTo>
                      <a:pt x="4" y="3"/>
                      <a:pt x="3" y="2"/>
                      <a:pt x="3" y="2"/>
                    </a:cubicBezTo>
                    <a:cubicBezTo>
                      <a:pt x="1" y="1"/>
                      <a:pt x="3" y="3"/>
                      <a:pt x="3" y="3"/>
                    </a:cubicBezTo>
                    <a:cubicBezTo>
                      <a:pt x="3" y="3"/>
                      <a:pt x="3" y="2"/>
                      <a:pt x="1" y="1"/>
                    </a:cubicBezTo>
                    <a:cubicBezTo>
                      <a:pt x="2" y="2"/>
                      <a:pt x="2" y="2"/>
                      <a:pt x="2" y="2"/>
                    </a:cubicBezTo>
                    <a:cubicBezTo>
                      <a:pt x="0" y="0"/>
                      <a:pt x="1" y="2"/>
                      <a:pt x="2" y="2"/>
                    </a:cubicBezTo>
                    <a:cubicBezTo>
                      <a:pt x="2" y="2"/>
                      <a:pt x="2" y="3"/>
                      <a:pt x="2" y="3"/>
                    </a:cubicBezTo>
                    <a:cubicBezTo>
                      <a:pt x="3" y="3"/>
                      <a:pt x="3" y="3"/>
                      <a:pt x="3" y="3"/>
                    </a:cubicBezTo>
                    <a:cubicBezTo>
                      <a:pt x="4" y="4"/>
                      <a:pt x="4" y="4"/>
                      <a:pt x="4" y="4"/>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0" name="Freeform 296"/>
              <p:cNvSpPr/>
              <p:nvPr/>
            </p:nvSpPr>
            <p:spPr bwMode="auto">
              <a:xfrm>
                <a:off x="787" y="1673"/>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1" y="0"/>
                      <a:pt x="1" y="1"/>
                      <a:pt x="1"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1" name="Freeform 297"/>
              <p:cNvSpPr/>
              <p:nvPr/>
            </p:nvSpPr>
            <p:spPr bwMode="auto">
              <a:xfrm>
                <a:off x="781" y="167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2" name="Freeform 298"/>
              <p:cNvSpPr/>
              <p:nvPr/>
            </p:nvSpPr>
            <p:spPr bwMode="auto">
              <a:xfrm>
                <a:off x="784" y="1675"/>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3" name="Freeform 299"/>
              <p:cNvSpPr/>
              <p:nvPr/>
            </p:nvSpPr>
            <p:spPr bwMode="auto">
              <a:xfrm>
                <a:off x="765" y="1670"/>
                <a:ext cx="24" cy="22"/>
              </a:xfrm>
              <a:custGeom>
                <a:avLst/>
                <a:gdLst>
                  <a:gd name="T0" fmla="*/ 0 w 9"/>
                  <a:gd name="T1" fmla="*/ 5 h 8"/>
                  <a:gd name="T2" fmla="*/ 1 w 9"/>
                  <a:gd name="T3" fmla="*/ 6 h 8"/>
                  <a:gd name="T4" fmla="*/ 2 w 9"/>
                  <a:gd name="T5" fmla="*/ 7 h 8"/>
                  <a:gd name="T6" fmla="*/ 4 w 9"/>
                  <a:gd name="T7" fmla="*/ 8 h 8"/>
                  <a:gd name="T8" fmla="*/ 4 w 9"/>
                  <a:gd name="T9" fmla="*/ 7 h 8"/>
                  <a:gd name="T10" fmla="*/ 4 w 9"/>
                  <a:gd name="T11" fmla="*/ 8 h 8"/>
                  <a:gd name="T12" fmla="*/ 5 w 9"/>
                  <a:gd name="T13" fmla="*/ 7 h 8"/>
                  <a:gd name="T14" fmla="*/ 5 w 9"/>
                  <a:gd name="T15" fmla="*/ 6 h 8"/>
                  <a:gd name="T16" fmla="*/ 7 w 9"/>
                  <a:gd name="T17" fmla="*/ 4 h 8"/>
                  <a:gd name="T18" fmla="*/ 6 w 9"/>
                  <a:gd name="T19" fmla="*/ 2 h 8"/>
                  <a:gd name="T20" fmla="*/ 7 w 9"/>
                  <a:gd name="T21" fmla="*/ 3 h 8"/>
                  <a:gd name="T22" fmla="*/ 7 w 9"/>
                  <a:gd name="T23" fmla="*/ 3 h 8"/>
                  <a:gd name="T24" fmla="*/ 8 w 9"/>
                  <a:gd name="T25" fmla="*/ 3 h 8"/>
                  <a:gd name="T26" fmla="*/ 6 w 9"/>
                  <a:gd name="T27" fmla="*/ 1 h 8"/>
                  <a:gd name="T28" fmla="*/ 8 w 9"/>
                  <a:gd name="T29" fmla="*/ 3 h 8"/>
                  <a:gd name="T30" fmla="*/ 7 w 9"/>
                  <a:gd name="T31" fmla="*/ 2 h 8"/>
                  <a:gd name="T32" fmla="*/ 5 w 9"/>
                  <a:gd name="T33" fmla="*/ 1 h 8"/>
                  <a:gd name="T34" fmla="*/ 5 w 9"/>
                  <a:gd name="T35" fmla="*/ 0 h 8"/>
                  <a:gd name="T36" fmla="*/ 6 w 9"/>
                  <a:gd name="T37" fmla="*/ 3 h 8"/>
                  <a:gd name="T38" fmla="*/ 5 w 9"/>
                  <a:gd name="T39" fmla="*/ 2 h 8"/>
                  <a:gd name="T40" fmla="*/ 3 w 9"/>
                  <a:gd name="T41" fmla="*/ 2 h 8"/>
                  <a:gd name="T42" fmla="*/ 4 w 9"/>
                  <a:gd name="T43" fmla="*/ 4 h 8"/>
                  <a:gd name="T44" fmla="*/ 4 w 9"/>
                  <a:gd name="T45" fmla="*/ 4 h 8"/>
                  <a:gd name="T46" fmla="*/ 4 w 9"/>
                  <a:gd name="T47" fmla="*/ 4 h 8"/>
                  <a:gd name="T48" fmla="*/ 3 w 9"/>
                  <a:gd name="T49" fmla="*/ 4 h 8"/>
                  <a:gd name="T50" fmla="*/ 5 w 9"/>
                  <a:gd name="T51" fmla="*/ 6 h 8"/>
                  <a:gd name="T52" fmla="*/ 2 w 9"/>
                  <a:gd name="T53" fmla="*/ 4 h 8"/>
                  <a:gd name="T54" fmla="*/ 3 w 9"/>
                  <a:gd name="T55" fmla="*/ 4 h 8"/>
                  <a:gd name="T56" fmla="*/ 4 w 9"/>
                  <a:gd name="T57" fmla="*/ 5 h 8"/>
                  <a:gd name="T58" fmla="*/ 2 w 9"/>
                  <a:gd name="T59" fmla="*/ 4 h 8"/>
                  <a:gd name="T60" fmla="*/ 3 w 9"/>
                  <a:gd name="T61" fmla="*/ 5 h 8"/>
                  <a:gd name="T62" fmla="*/ 4 w 9"/>
                  <a:gd name="T63" fmla="*/ 6 h 8"/>
                  <a:gd name="T64" fmla="*/ 3 w 9"/>
                  <a:gd name="T65" fmla="*/ 6 h 8"/>
                  <a:gd name="T66" fmla="*/ 1 w 9"/>
                  <a:gd name="T67" fmla="*/ 4 h 8"/>
                  <a:gd name="T68" fmla="*/ 0 w 9"/>
                  <a:gd name="T69" fmla="*/ 4 h 8"/>
                  <a:gd name="T70" fmla="*/ 2 w 9"/>
                  <a:gd name="T71" fmla="*/ 6 h 8"/>
                  <a:gd name="T72" fmla="*/ 0 w 9"/>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8">
                    <a:moveTo>
                      <a:pt x="0" y="5"/>
                    </a:moveTo>
                    <a:cubicBezTo>
                      <a:pt x="1" y="6"/>
                      <a:pt x="1" y="6"/>
                      <a:pt x="1" y="6"/>
                    </a:cubicBezTo>
                    <a:cubicBezTo>
                      <a:pt x="2" y="6"/>
                      <a:pt x="2" y="6"/>
                      <a:pt x="2" y="7"/>
                    </a:cubicBezTo>
                    <a:cubicBezTo>
                      <a:pt x="3" y="7"/>
                      <a:pt x="3" y="8"/>
                      <a:pt x="4" y="8"/>
                    </a:cubicBezTo>
                    <a:cubicBezTo>
                      <a:pt x="4" y="8"/>
                      <a:pt x="3" y="7"/>
                      <a:pt x="4" y="7"/>
                    </a:cubicBezTo>
                    <a:cubicBezTo>
                      <a:pt x="4" y="8"/>
                      <a:pt x="4" y="8"/>
                      <a:pt x="4" y="8"/>
                    </a:cubicBezTo>
                    <a:cubicBezTo>
                      <a:pt x="4" y="7"/>
                      <a:pt x="4" y="6"/>
                      <a:pt x="5" y="7"/>
                    </a:cubicBezTo>
                    <a:cubicBezTo>
                      <a:pt x="5" y="7"/>
                      <a:pt x="5" y="6"/>
                      <a:pt x="5" y="6"/>
                    </a:cubicBezTo>
                    <a:cubicBezTo>
                      <a:pt x="6" y="6"/>
                      <a:pt x="6" y="4"/>
                      <a:pt x="7" y="4"/>
                    </a:cubicBezTo>
                    <a:cubicBezTo>
                      <a:pt x="6" y="2"/>
                      <a:pt x="6" y="2"/>
                      <a:pt x="6" y="2"/>
                    </a:cubicBezTo>
                    <a:cubicBezTo>
                      <a:pt x="6" y="3"/>
                      <a:pt x="6" y="2"/>
                      <a:pt x="7" y="3"/>
                    </a:cubicBezTo>
                    <a:cubicBezTo>
                      <a:pt x="6" y="3"/>
                      <a:pt x="7" y="3"/>
                      <a:pt x="7" y="3"/>
                    </a:cubicBezTo>
                    <a:cubicBezTo>
                      <a:pt x="8" y="4"/>
                      <a:pt x="7" y="3"/>
                      <a:pt x="8" y="3"/>
                    </a:cubicBezTo>
                    <a:cubicBezTo>
                      <a:pt x="7" y="3"/>
                      <a:pt x="6" y="2"/>
                      <a:pt x="6" y="1"/>
                    </a:cubicBezTo>
                    <a:cubicBezTo>
                      <a:pt x="7" y="3"/>
                      <a:pt x="6" y="1"/>
                      <a:pt x="8" y="3"/>
                    </a:cubicBezTo>
                    <a:cubicBezTo>
                      <a:pt x="9" y="3"/>
                      <a:pt x="6" y="1"/>
                      <a:pt x="7" y="2"/>
                    </a:cubicBezTo>
                    <a:cubicBezTo>
                      <a:pt x="6" y="1"/>
                      <a:pt x="6" y="1"/>
                      <a:pt x="5" y="1"/>
                    </a:cubicBezTo>
                    <a:cubicBezTo>
                      <a:pt x="4" y="0"/>
                      <a:pt x="6" y="1"/>
                      <a:pt x="5" y="0"/>
                    </a:cubicBezTo>
                    <a:cubicBezTo>
                      <a:pt x="4" y="0"/>
                      <a:pt x="6" y="2"/>
                      <a:pt x="6" y="3"/>
                    </a:cubicBezTo>
                    <a:cubicBezTo>
                      <a:pt x="5" y="2"/>
                      <a:pt x="5" y="2"/>
                      <a:pt x="5" y="2"/>
                    </a:cubicBezTo>
                    <a:cubicBezTo>
                      <a:pt x="5" y="3"/>
                      <a:pt x="5" y="4"/>
                      <a:pt x="3" y="2"/>
                    </a:cubicBezTo>
                    <a:cubicBezTo>
                      <a:pt x="4" y="3"/>
                      <a:pt x="2" y="2"/>
                      <a:pt x="4" y="4"/>
                    </a:cubicBezTo>
                    <a:cubicBezTo>
                      <a:pt x="4" y="4"/>
                      <a:pt x="4" y="4"/>
                      <a:pt x="4" y="4"/>
                    </a:cubicBezTo>
                    <a:cubicBezTo>
                      <a:pt x="4" y="4"/>
                      <a:pt x="4" y="4"/>
                      <a:pt x="4" y="4"/>
                    </a:cubicBezTo>
                    <a:cubicBezTo>
                      <a:pt x="4" y="5"/>
                      <a:pt x="3" y="4"/>
                      <a:pt x="3" y="4"/>
                    </a:cubicBezTo>
                    <a:cubicBezTo>
                      <a:pt x="4" y="5"/>
                      <a:pt x="4" y="5"/>
                      <a:pt x="5" y="6"/>
                    </a:cubicBezTo>
                    <a:cubicBezTo>
                      <a:pt x="2" y="4"/>
                      <a:pt x="2" y="4"/>
                      <a:pt x="2" y="4"/>
                    </a:cubicBezTo>
                    <a:cubicBezTo>
                      <a:pt x="3" y="4"/>
                      <a:pt x="3" y="4"/>
                      <a:pt x="3" y="4"/>
                    </a:cubicBezTo>
                    <a:cubicBezTo>
                      <a:pt x="3" y="4"/>
                      <a:pt x="3" y="5"/>
                      <a:pt x="4" y="5"/>
                    </a:cubicBezTo>
                    <a:cubicBezTo>
                      <a:pt x="4" y="6"/>
                      <a:pt x="3" y="4"/>
                      <a:pt x="2" y="4"/>
                    </a:cubicBezTo>
                    <a:cubicBezTo>
                      <a:pt x="1" y="4"/>
                      <a:pt x="3" y="6"/>
                      <a:pt x="3" y="5"/>
                    </a:cubicBezTo>
                    <a:cubicBezTo>
                      <a:pt x="4" y="6"/>
                      <a:pt x="4" y="6"/>
                      <a:pt x="4" y="6"/>
                    </a:cubicBezTo>
                    <a:cubicBezTo>
                      <a:pt x="4" y="7"/>
                      <a:pt x="2" y="6"/>
                      <a:pt x="3" y="6"/>
                    </a:cubicBezTo>
                    <a:cubicBezTo>
                      <a:pt x="1" y="5"/>
                      <a:pt x="2" y="5"/>
                      <a:pt x="1" y="4"/>
                    </a:cubicBezTo>
                    <a:cubicBezTo>
                      <a:pt x="1" y="4"/>
                      <a:pt x="1" y="4"/>
                      <a:pt x="0" y="4"/>
                    </a:cubicBezTo>
                    <a:cubicBezTo>
                      <a:pt x="2" y="6"/>
                      <a:pt x="2" y="6"/>
                      <a:pt x="2" y="6"/>
                    </a:cubicBezTo>
                    <a:cubicBezTo>
                      <a:pt x="1" y="5"/>
                      <a:pt x="1" y="5"/>
                      <a:pt x="0" y="5"/>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4" name="Freeform 300"/>
              <p:cNvSpPr/>
              <p:nvPr/>
            </p:nvSpPr>
            <p:spPr bwMode="auto">
              <a:xfrm>
                <a:off x="765" y="1678"/>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5" name="Freeform 301"/>
              <p:cNvSpPr/>
              <p:nvPr/>
            </p:nvSpPr>
            <p:spPr bwMode="auto">
              <a:xfrm>
                <a:off x="765" y="16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6" name="Rectangle 302"/>
              <p:cNvSpPr>
                <a:spLocks noChangeArrowheads="1"/>
              </p:cNvSpPr>
              <p:nvPr/>
            </p:nvSpPr>
            <p:spPr bwMode="auto">
              <a:xfrm>
                <a:off x="779" y="1689"/>
                <a:ext cx="1" cy="1"/>
              </a:xfrm>
              <a:prstGeom prst="rect">
                <a:avLst/>
              </a:prstGeom>
              <a:solidFill>
                <a:srgbClr val="ABD6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07" name="Freeform 303"/>
              <p:cNvSpPr/>
              <p:nvPr/>
            </p:nvSpPr>
            <p:spPr bwMode="auto">
              <a:xfrm>
                <a:off x="768" y="1678"/>
                <a:ext cx="2"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8" name="Freeform 304"/>
              <p:cNvSpPr/>
              <p:nvPr/>
            </p:nvSpPr>
            <p:spPr bwMode="auto">
              <a:xfrm>
                <a:off x="770" y="1675"/>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9" name="Freeform 305"/>
              <p:cNvSpPr/>
              <p:nvPr/>
            </p:nvSpPr>
            <p:spPr bwMode="auto">
              <a:xfrm>
                <a:off x="765" y="1681"/>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0" name="Freeform 306"/>
              <p:cNvSpPr/>
              <p:nvPr/>
            </p:nvSpPr>
            <p:spPr bwMode="auto">
              <a:xfrm>
                <a:off x="759" y="1686"/>
                <a:ext cx="17" cy="17"/>
              </a:xfrm>
              <a:custGeom>
                <a:avLst/>
                <a:gdLst>
                  <a:gd name="T0" fmla="*/ 3 w 6"/>
                  <a:gd name="T1" fmla="*/ 6 h 6"/>
                  <a:gd name="T2" fmla="*/ 4 w 6"/>
                  <a:gd name="T3" fmla="*/ 6 h 6"/>
                  <a:gd name="T4" fmla="*/ 2 w 6"/>
                  <a:gd name="T5" fmla="*/ 3 h 6"/>
                  <a:gd name="T6" fmla="*/ 4 w 6"/>
                  <a:gd name="T7" fmla="*/ 5 h 6"/>
                  <a:gd name="T8" fmla="*/ 4 w 6"/>
                  <a:gd name="T9" fmla="*/ 3 h 6"/>
                  <a:gd name="T10" fmla="*/ 5 w 6"/>
                  <a:gd name="T11" fmla="*/ 3 h 6"/>
                  <a:gd name="T12" fmla="*/ 3 w 6"/>
                  <a:gd name="T13" fmla="*/ 1 h 6"/>
                  <a:gd name="T14" fmla="*/ 5 w 6"/>
                  <a:gd name="T15" fmla="*/ 3 h 6"/>
                  <a:gd name="T16" fmla="*/ 6 w 6"/>
                  <a:gd name="T17" fmla="*/ 4 h 6"/>
                  <a:gd name="T18" fmla="*/ 5 w 6"/>
                  <a:gd name="T19" fmla="*/ 2 h 6"/>
                  <a:gd name="T20" fmla="*/ 4 w 6"/>
                  <a:gd name="T21" fmla="*/ 1 h 6"/>
                  <a:gd name="T22" fmla="*/ 3 w 6"/>
                  <a:gd name="T23" fmla="*/ 0 h 6"/>
                  <a:gd name="T24" fmla="*/ 3 w 6"/>
                  <a:gd name="T25" fmla="*/ 1 h 6"/>
                  <a:gd name="T26" fmla="*/ 2 w 6"/>
                  <a:gd name="T27" fmla="*/ 0 h 6"/>
                  <a:gd name="T28" fmla="*/ 3 w 6"/>
                  <a:gd name="T29" fmla="*/ 1 h 6"/>
                  <a:gd name="T30" fmla="*/ 2 w 6"/>
                  <a:gd name="T31" fmla="*/ 0 h 6"/>
                  <a:gd name="T32" fmla="*/ 2 w 6"/>
                  <a:gd name="T33" fmla="*/ 1 h 6"/>
                  <a:gd name="T34" fmla="*/ 2 w 6"/>
                  <a:gd name="T35" fmla="*/ 1 h 6"/>
                  <a:gd name="T36" fmla="*/ 3 w 6"/>
                  <a:gd name="T37" fmla="*/ 2 h 6"/>
                  <a:gd name="T38" fmla="*/ 2 w 6"/>
                  <a:gd name="T39" fmla="*/ 1 h 6"/>
                  <a:gd name="T40" fmla="*/ 3 w 6"/>
                  <a:gd name="T41" fmla="*/ 2 h 6"/>
                  <a:gd name="T42" fmla="*/ 1 w 6"/>
                  <a:gd name="T43" fmla="*/ 1 h 6"/>
                  <a:gd name="T44" fmla="*/ 2 w 6"/>
                  <a:gd name="T45" fmla="*/ 2 h 6"/>
                  <a:gd name="T46" fmla="*/ 1 w 6"/>
                  <a:gd name="T47" fmla="*/ 1 h 6"/>
                  <a:gd name="T48" fmla="*/ 3 w 6"/>
                  <a:gd name="T49" fmla="*/ 3 h 6"/>
                  <a:gd name="T50" fmla="*/ 1 w 6"/>
                  <a:gd name="T51" fmla="*/ 2 h 6"/>
                  <a:gd name="T52" fmla="*/ 1 w 6"/>
                  <a:gd name="T53" fmla="*/ 2 h 6"/>
                  <a:gd name="T54" fmla="*/ 1 w 6"/>
                  <a:gd name="T55" fmla="*/ 2 h 6"/>
                  <a:gd name="T56" fmla="*/ 1 w 6"/>
                  <a:gd name="T57" fmla="*/ 3 h 6"/>
                  <a:gd name="T58" fmla="*/ 2 w 6"/>
                  <a:gd name="T59" fmla="*/ 3 h 6"/>
                  <a:gd name="T60" fmla="*/ 2 w 6"/>
                  <a:gd name="T61" fmla="*/ 4 h 6"/>
                  <a:gd name="T62" fmla="*/ 2 w 6"/>
                  <a:gd name="T63" fmla="*/ 4 h 6"/>
                  <a:gd name="T64" fmla="*/ 3 w 6"/>
                  <a:gd name="T65" fmla="*/ 5 h 6"/>
                  <a:gd name="T66" fmla="*/ 2 w 6"/>
                  <a:gd name="T67" fmla="*/ 4 h 6"/>
                  <a:gd name="T68" fmla="*/ 3 w 6"/>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6">
                    <a:moveTo>
                      <a:pt x="3" y="6"/>
                    </a:moveTo>
                    <a:cubicBezTo>
                      <a:pt x="4" y="6"/>
                      <a:pt x="4" y="6"/>
                      <a:pt x="4" y="6"/>
                    </a:cubicBezTo>
                    <a:cubicBezTo>
                      <a:pt x="4" y="5"/>
                      <a:pt x="2" y="3"/>
                      <a:pt x="2" y="3"/>
                    </a:cubicBezTo>
                    <a:cubicBezTo>
                      <a:pt x="4" y="5"/>
                      <a:pt x="4" y="5"/>
                      <a:pt x="4" y="5"/>
                    </a:cubicBezTo>
                    <a:cubicBezTo>
                      <a:pt x="5" y="5"/>
                      <a:pt x="5" y="5"/>
                      <a:pt x="4" y="3"/>
                    </a:cubicBezTo>
                    <a:cubicBezTo>
                      <a:pt x="5" y="3"/>
                      <a:pt x="5" y="3"/>
                      <a:pt x="5" y="3"/>
                    </a:cubicBezTo>
                    <a:cubicBezTo>
                      <a:pt x="5" y="3"/>
                      <a:pt x="2" y="0"/>
                      <a:pt x="3" y="1"/>
                    </a:cubicBezTo>
                    <a:cubicBezTo>
                      <a:pt x="4" y="2"/>
                      <a:pt x="4" y="2"/>
                      <a:pt x="5" y="3"/>
                    </a:cubicBezTo>
                    <a:cubicBezTo>
                      <a:pt x="6" y="4"/>
                      <a:pt x="6" y="4"/>
                      <a:pt x="6" y="4"/>
                    </a:cubicBezTo>
                    <a:cubicBezTo>
                      <a:pt x="6" y="3"/>
                      <a:pt x="5" y="2"/>
                      <a:pt x="5" y="2"/>
                    </a:cubicBezTo>
                    <a:cubicBezTo>
                      <a:pt x="5" y="2"/>
                      <a:pt x="4" y="1"/>
                      <a:pt x="4" y="1"/>
                    </a:cubicBezTo>
                    <a:cubicBezTo>
                      <a:pt x="4" y="1"/>
                      <a:pt x="3" y="0"/>
                      <a:pt x="3" y="0"/>
                    </a:cubicBezTo>
                    <a:cubicBezTo>
                      <a:pt x="3" y="0"/>
                      <a:pt x="3" y="0"/>
                      <a:pt x="3" y="1"/>
                    </a:cubicBezTo>
                    <a:cubicBezTo>
                      <a:pt x="2" y="0"/>
                      <a:pt x="3" y="1"/>
                      <a:pt x="2" y="0"/>
                    </a:cubicBezTo>
                    <a:cubicBezTo>
                      <a:pt x="3" y="1"/>
                      <a:pt x="3" y="1"/>
                      <a:pt x="3" y="1"/>
                    </a:cubicBezTo>
                    <a:cubicBezTo>
                      <a:pt x="3" y="1"/>
                      <a:pt x="2" y="0"/>
                      <a:pt x="2" y="0"/>
                    </a:cubicBezTo>
                    <a:cubicBezTo>
                      <a:pt x="2" y="0"/>
                      <a:pt x="3" y="1"/>
                      <a:pt x="2" y="1"/>
                    </a:cubicBezTo>
                    <a:cubicBezTo>
                      <a:pt x="2" y="1"/>
                      <a:pt x="2" y="1"/>
                      <a:pt x="2" y="1"/>
                    </a:cubicBezTo>
                    <a:cubicBezTo>
                      <a:pt x="2" y="1"/>
                      <a:pt x="2" y="1"/>
                      <a:pt x="3" y="2"/>
                    </a:cubicBezTo>
                    <a:cubicBezTo>
                      <a:pt x="2" y="1"/>
                      <a:pt x="2" y="1"/>
                      <a:pt x="2" y="1"/>
                    </a:cubicBezTo>
                    <a:cubicBezTo>
                      <a:pt x="3" y="2"/>
                      <a:pt x="3" y="2"/>
                      <a:pt x="3" y="2"/>
                    </a:cubicBezTo>
                    <a:cubicBezTo>
                      <a:pt x="2" y="1"/>
                      <a:pt x="0" y="0"/>
                      <a:pt x="1" y="1"/>
                    </a:cubicBezTo>
                    <a:cubicBezTo>
                      <a:pt x="1" y="1"/>
                      <a:pt x="2" y="2"/>
                      <a:pt x="2" y="2"/>
                    </a:cubicBezTo>
                    <a:cubicBezTo>
                      <a:pt x="2" y="2"/>
                      <a:pt x="1" y="1"/>
                      <a:pt x="1" y="1"/>
                    </a:cubicBezTo>
                    <a:cubicBezTo>
                      <a:pt x="2" y="2"/>
                      <a:pt x="3" y="3"/>
                      <a:pt x="3" y="3"/>
                    </a:cubicBezTo>
                    <a:cubicBezTo>
                      <a:pt x="2" y="2"/>
                      <a:pt x="3" y="4"/>
                      <a:pt x="1" y="2"/>
                    </a:cubicBezTo>
                    <a:cubicBezTo>
                      <a:pt x="1" y="2"/>
                      <a:pt x="2" y="3"/>
                      <a:pt x="1" y="2"/>
                    </a:cubicBezTo>
                    <a:cubicBezTo>
                      <a:pt x="1" y="2"/>
                      <a:pt x="1" y="2"/>
                      <a:pt x="1" y="2"/>
                    </a:cubicBezTo>
                    <a:cubicBezTo>
                      <a:pt x="2" y="3"/>
                      <a:pt x="0" y="2"/>
                      <a:pt x="1" y="3"/>
                    </a:cubicBezTo>
                    <a:cubicBezTo>
                      <a:pt x="2" y="3"/>
                      <a:pt x="2" y="3"/>
                      <a:pt x="2" y="3"/>
                    </a:cubicBezTo>
                    <a:cubicBezTo>
                      <a:pt x="2" y="4"/>
                      <a:pt x="2" y="4"/>
                      <a:pt x="2" y="4"/>
                    </a:cubicBezTo>
                    <a:cubicBezTo>
                      <a:pt x="2" y="4"/>
                      <a:pt x="2" y="4"/>
                      <a:pt x="2" y="4"/>
                    </a:cubicBezTo>
                    <a:cubicBezTo>
                      <a:pt x="3" y="5"/>
                      <a:pt x="3" y="5"/>
                      <a:pt x="3" y="5"/>
                    </a:cubicBezTo>
                    <a:cubicBezTo>
                      <a:pt x="3" y="5"/>
                      <a:pt x="2" y="5"/>
                      <a:pt x="2" y="4"/>
                    </a:cubicBezTo>
                    <a:cubicBezTo>
                      <a:pt x="3" y="5"/>
                      <a:pt x="4" y="6"/>
                      <a:pt x="3" y="6"/>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1" name="Freeform 307"/>
              <p:cNvSpPr/>
              <p:nvPr/>
            </p:nvSpPr>
            <p:spPr bwMode="auto">
              <a:xfrm>
                <a:off x="765" y="1686"/>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2" name="Freeform 308"/>
              <p:cNvSpPr/>
              <p:nvPr/>
            </p:nvSpPr>
            <p:spPr bwMode="auto">
              <a:xfrm>
                <a:off x="754" y="1689"/>
                <a:ext cx="14" cy="22"/>
              </a:xfrm>
              <a:custGeom>
                <a:avLst/>
                <a:gdLst>
                  <a:gd name="T0" fmla="*/ 3 w 5"/>
                  <a:gd name="T1" fmla="*/ 4 h 8"/>
                  <a:gd name="T2" fmla="*/ 1 w 5"/>
                  <a:gd name="T3" fmla="*/ 2 h 8"/>
                  <a:gd name="T4" fmla="*/ 4 w 5"/>
                  <a:gd name="T5" fmla="*/ 5 h 8"/>
                  <a:gd name="T6" fmla="*/ 4 w 5"/>
                  <a:gd name="T7" fmla="*/ 6 h 8"/>
                  <a:gd name="T8" fmla="*/ 2 w 5"/>
                  <a:gd name="T9" fmla="*/ 3 h 8"/>
                  <a:gd name="T10" fmla="*/ 1 w 5"/>
                  <a:gd name="T11" fmla="*/ 3 h 8"/>
                  <a:gd name="T12" fmla="*/ 3 w 5"/>
                  <a:gd name="T13" fmla="*/ 5 h 8"/>
                  <a:gd name="T14" fmla="*/ 3 w 5"/>
                  <a:gd name="T15" fmla="*/ 6 h 8"/>
                  <a:gd name="T16" fmla="*/ 3 w 5"/>
                  <a:gd name="T17" fmla="*/ 5 h 8"/>
                  <a:gd name="T18" fmla="*/ 1 w 5"/>
                  <a:gd name="T19" fmla="*/ 4 h 8"/>
                  <a:gd name="T20" fmla="*/ 4 w 5"/>
                  <a:gd name="T21" fmla="*/ 8 h 8"/>
                  <a:gd name="T22" fmla="*/ 4 w 5"/>
                  <a:gd name="T23" fmla="*/ 8 h 8"/>
                  <a:gd name="T24" fmla="*/ 3 w 5"/>
                  <a:gd name="T25" fmla="*/ 6 h 8"/>
                  <a:gd name="T26" fmla="*/ 3 w 5"/>
                  <a:gd name="T27" fmla="*/ 6 h 8"/>
                  <a:gd name="T28" fmla="*/ 4 w 5"/>
                  <a:gd name="T29" fmla="*/ 7 h 8"/>
                  <a:gd name="T30" fmla="*/ 5 w 5"/>
                  <a:gd name="T31" fmla="*/ 6 h 8"/>
                  <a:gd name="T32" fmla="*/ 5 w 5"/>
                  <a:gd name="T33" fmla="*/ 6 h 8"/>
                  <a:gd name="T34" fmla="*/ 4 w 5"/>
                  <a:gd name="T35" fmla="*/ 5 h 8"/>
                  <a:gd name="T36" fmla="*/ 3 w 5"/>
                  <a:gd name="T37" fmla="*/ 3 h 8"/>
                  <a:gd name="T38" fmla="*/ 3 w 5"/>
                  <a:gd name="T39" fmla="*/ 4 h 8"/>
                  <a:gd name="T40" fmla="*/ 2 w 5"/>
                  <a:gd name="T41" fmla="*/ 2 h 8"/>
                  <a:gd name="T42" fmla="*/ 1 w 5"/>
                  <a:gd name="T43" fmla="*/ 1 h 8"/>
                  <a:gd name="T44" fmla="*/ 1 w 5"/>
                  <a:gd name="T45" fmla="*/ 1 h 8"/>
                  <a:gd name="T46" fmla="*/ 3 w 5"/>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8">
                    <a:moveTo>
                      <a:pt x="3" y="4"/>
                    </a:moveTo>
                    <a:cubicBezTo>
                      <a:pt x="2" y="4"/>
                      <a:pt x="2" y="3"/>
                      <a:pt x="1" y="2"/>
                    </a:cubicBezTo>
                    <a:cubicBezTo>
                      <a:pt x="2" y="3"/>
                      <a:pt x="3" y="4"/>
                      <a:pt x="4" y="5"/>
                    </a:cubicBezTo>
                    <a:cubicBezTo>
                      <a:pt x="3" y="4"/>
                      <a:pt x="4" y="5"/>
                      <a:pt x="4" y="6"/>
                    </a:cubicBezTo>
                    <a:cubicBezTo>
                      <a:pt x="3" y="5"/>
                      <a:pt x="2" y="4"/>
                      <a:pt x="2" y="3"/>
                    </a:cubicBezTo>
                    <a:cubicBezTo>
                      <a:pt x="2" y="4"/>
                      <a:pt x="1" y="3"/>
                      <a:pt x="1" y="3"/>
                    </a:cubicBezTo>
                    <a:cubicBezTo>
                      <a:pt x="2" y="4"/>
                      <a:pt x="2" y="4"/>
                      <a:pt x="3" y="5"/>
                    </a:cubicBezTo>
                    <a:cubicBezTo>
                      <a:pt x="3" y="5"/>
                      <a:pt x="4" y="6"/>
                      <a:pt x="3" y="6"/>
                    </a:cubicBezTo>
                    <a:cubicBezTo>
                      <a:pt x="3" y="5"/>
                      <a:pt x="3" y="5"/>
                      <a:pt x="3" y="5"/>
                    </a:cubicBezTo>
                    <a:cubicBezTo>
                      <a:pt x="2" y="4"/>
                      <a:pt x="2" y="5"/>
                      <a:pt x="1" y="4"/>
                    </a:cubicBezTo>
                    <a:cubicBezTo>
                      <a:pt x="2" y="5"/>
                      <a:pt x="2" y="6"/>
                      <a:pt x="4" y="8"/>
                    </a:cubicBezTo>
                    <a:cubicBezTo>
                      <a:pt x="5" y="8"/>
                      <a:pt x="4" y="8"/>
                      <a:pt x="4" y="8"/>
                    </a:cubicBezTo>
                    <a:cubicBezTo>
                      <a:pt x="3" y="7"/>
                      <a:pt x="3" y="6"/>
                      <a:pt x="3" y="6"/>
                    </a:cubicBezTo>
                    <a:cubicBezTo>
                      <a:pt x="3" y="6"/>
                      <a:pt x="2" y="5"/>
                      <a:pt x="3" y="6"/>
                    </a:cubicBezTo>
                    <a:cubicBezTo>
                      <a:pt x="4" y="7"/>
                      <a:pt x="4" y="7"/>
                      <a:pt x="4" y="7"/>
                    </a:cubicBezTo>
                    <a:cubicBezTo>
                      <a:pt x="5" y="7"/>
                      <a:pt x="5" y="7"/>
                      <a:pt x="5" y="6"/>
                    </a:cubicBezTo>
                    <a:cubicBezTo>
                      <a:pt x="5" y="6"/>
                      <a:pt x="5" y="6"/>
                      <a:pt x="5" y="6"/>
                    </a:cubicBezTo>
                    <a:cubicBezTo>
                      <a:pt x="4" y="5"/>
                      <a:pt x="5" y="5"/>
                      <a:pt x="4" y="5"/>
                    </a:cubicBezTo>
                    <a:cubicBezTo>
                      <a:pt x="3" y="3"/>
                      <a:pt x="3" y="3"/>
                      <a:pt x="3" y="3"/>
                    </a:cubicBezTo>
                    <a:cubicBezTo>
                      <a:pt x="3" y="3"/>
                      <a:pt x="3" y="3"/>
                      <a:pt x="3" y="4"/>
                    </a:cubicBezTo>
                    <a:cubicBezTo>
                      <a:pt x="3" y="3"/>
                      <a:pt x="2" y="2"/>
                      <a:pt x="2" y="2"/>
                    </a:cubicBezTo>
                    <a:cubicBezTo>
                      <a:pt x="2" y="2"/>
                      <a:pt x="2" y="2"/>
                      <a:pt x="1" y="1"/>
                    </a:cubicBezTo>
                    <a:cubicBezTo>
                      <a:pt x="0" y="0"/>
                      <a:pt x="2" y="2"/>
                      <a:pt x="1" y="1"/>
                    </a:cubicBezTo>
                    <a:lnTo>
                      <a:pt x="3" y="4"/>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3" name="Rectangle 309"/>
              <p:cNvSpPr>
                <a:spLocks noChangeArrowheads="1"/>
              </p:cNvSpPr>
              <p:nvPr/>
            </p:nvSpPr>
            <p:spPr bwMode="auto">
              <a:xfrm>
                <a:off x="762" y="1695"/>
                <a:ext cx="1" cy="2"/>
              </a:xfrm>
              <a:prstGeom prst="rect">
                <a:avLst/>
              </a:prstGeom>
              <a:solidFill>
                <a:srgbClr val="ABD6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14" name="Freeform 310"/>
              <p:cNvSpPr/>
              <p:nvPr/>
            </p:nvSpPr>
            <p:spPr bwMode="auto">
              <a:xfrm>
                <a:off x="768" y="1703"/>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5" name="Freeform 311"/>
              <p:cNvSpPr/>
              <p:nvPr/>
            </p:nvSpPr>
            <p:spPr bwMode="auto">
              <a:xfrm>
                <a:off x="757" y="17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6" name="Freeform 312"/>
              <p:cNvSpPr/>
              <p:nvPr/>
            </p:nvSpPr>
            <p:spPr bwMode="auto">
              <a:xfrm>
                <a:off x="757" y="1703"/>
                <a:ext cx="8" cy="11"/>
              </a:xfrm>
              <a:custGeom>
                <a:avLst/>
                <a:gdLst>
                  <a:gd name="T0" fmla="*/ 3 w 3"/>
                  <a:gd name="T1" fmla="*/ 4 h 4"/>
                  <a:gd name="T2" fmla="*/ 3 w 3"/>
                  <a:gd name="T3" fmla="*/ 3 h 4"/>
                  <a:gd name="T4" fmla="*/ 0 w 3"/>
                  <a:gd name="T5" fmla="*/ 0 h 4"/>
                  <a:gd name="T6" fmla="*/ 2 w 3"/>
                  <a:gd name="T7" fmla="*/ 3 h 4"/>
                  <a:gd name="T8" fmla="*/ 2 w 3"/>
                  <a:gd name="T9" fmla="*/ 3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cubicBezTo>
                      <a:pt x="3" y="4"/>
                      <a:pt x="2" y="3"/>
                      <a:pt x="3" y="3"/>
                    </a:cubicBezTo>
                    <a:cubicBezTo>
                      <a:pt x="2" y="2"/>
                      <a:pt x="1" y="1"/>
                      <a:pt x="0" y="0"/>
                    </a:cubicBezTo>
                    <a:cubicBezTo>
                      <a:pt x="0" y="0"/>
                      <a:pt x="2" y="2"/>
                      <a:pt x="2" y="3"/>
                    </a:cubicBezTo>
                    <a:cubicBezTo>
                      <a:pt x="1" y="2"/>
                      <a:pt x="2" y="3"/>
                      <a:pt x="2" y="3"/>
                    </a:cubicBezTo>
                    <a:lnTo>
                      <a:pt x="3" y="4"/>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7" name="Freeform 313"/>
              <p:cNvSpPr/>
              <p:nvPr/>
            </p:nvSpPr>
            <p:spPr bwMode="auto">
              <a:xfrm>
                <a:off x="740" y="1700"/>
                <a:ext cx="22" cy="27"/>
              </a:xfrm>
              <a:custGeom>
                <a:avLst/>
                <a:gdLst>
                  <a:gd name="T0" fmla="*/ 5 w 8"/>
                  <a:gd name="T1" fmla="*/ 2 h 10"/>
                  <a:gd name="T2" fmla="*/ 5 w 8"/>
                  <a:gd name="T3" fmla="*/ 3 h 10"/>
                  <a:gd name="T4" fmla="*/ 4 w 8"/>
                  <a:gd name="T5" fmla="*/ 2 h 10"/>
                  <a:gd name="T6" fmla="*/ 3 w 8"/>
                  <a:gd name="T7" fmla="*/ 2 h 10"/>
                  <a:gd name="T8" fmla="*/ 4 w 8"/>
                  <a:gd name="T9" fmla="*/ 2 h 10"/>
                  <a:gd name="T10" fmla="*/ 4 w 8"/>
                  <a:gd name="T11" fmla="*/ 3 h 10"/>
                  <a:gd name="T12" fmla="*/ 5 w 8"/>
                  <a:gd name="T13" fmla="*/ 4 h 10"/>
                  <a:gd name="T14" fmla="*/ 3 w 8"/>
                  <a:gd name="T15" fmla="*/ 3 h 10"/>
                  <a:gd name="T16" fmla="*/ 5 w 8"/>
                  <a:gd name="T17" fmla="*/ 5 h 10"/>
                  <a:gd name="T18" fmla="*/ 4 w 8"/>
                  <a:gd name="T19" fmla="*/ 5 h 10"/>
                  <a:gd name="T20" fmla="*/ 4 w 8"/>
                  <a:gd name="T21" fmla="*/ 5 h 10"/>
                  <a:gd name="T22" fmla="*/ 4 w 8"/>
                  <a:gd name="T23" fmla="*/ 5 h 10"/>
                  <a:gd name="T24" fmla="*/ 2 w 8"/>
                  <a:gd name="T25" fmla="*/ 4 h 10"/>
                  <a:gd name="T26" fmla="*/ 2 w 8"/>
                  <a:gd name="T27" fmla="*/ 4 h 10"/>
                  <a:gd name="T28" fmla="*/ 1 w 8"/>
                  <a:gd name="T29" fmla="*/ 4 h 10"/>
                  <a:gd name="T30" fmla="*/ 2 w 8"/>
                  <a:gd name="T31" fmla="*/ 6 h 10"/>
                  <a:gd name="T32" fmla="*/ 1 w 8"/>
                  <a:gd name="T33" fmla="*/ 5 h 10"/>
                  <a:gd name="T34" fmla="*/ 3 w 8"/>
                  <a:gd name="T35" fmla="*/ 7 h 10"/>
                  <a:gd name="T36" fmla="*/ 3 w 8"/>
                  <a:gd name="T37" fmla="*/ 7 h 10"/>
                  <a:gd name="T38" fmla="*/ 1 w 8"/>
                  <a:gd name="T39" fmla="*/ 6 h 10"/>
                  <a:gd name="T40" fmla="*/ 2 w 8"/>
                  <a:gd name="T41" fmla="*/ 7 h 10"/>
                  <a:gd name="T42" fmla="*/ 0 w 8"/>
                  <a:gd name="T43" fmla="*/ 6 h 10"/>
                  <a:gd name="T44" fmla="*/ 2 w 8"/>
                  <a:gd name="T45" fmla="*/ 8 h 10"/>
                  <a:gd name="T46" fmla="*/ 1 w 8"/>
                  <a:gd name="T47" fmla="*/ 8 h 10"/>
                  <a:gd name="T48" fmla="*/ 4 w 8"/>
                  <a:gd name="T49" fmla="*/ 10 h 10"/>
                  <a:gd name="T50" fmla="*/ 4 w 8"/>
                  <a:gd name="T51" fmla="*/ 8 h 10"/>
                  <a:gd name="T52" fmla="*/ 3 w 8"/>
                  <a:gd name="T53" fmla="*/ 7 h 10"/>
                  <a:gd name="T54" fmla="*/ 5 w 8"/>
                  <a:gd name="T55" fmla="*/ 8 h 10"/>
                  <a:gd name="T56" fmla="*/ 4 w 8"/>
                  <a:gd name="T57" fmla="*/ 6 h 10"/>
                  <a:gd name="T58" fmla="*/ 5 w 8"/>
                  <a:gd name="T59" fmla="*/ 7 h 10"/>
                  <a:gd name="T60" fmla="*/ 4 w 8"/>
                  <a:gd name="T61" fmla="*/ 6 h 10"/>
                  <a:gd name="T62" fmla="*/ 6 w 8"/>
                  <a:gd name="T63" fmla="*/ 8 h 10"/>
                  <a:gd name="T64" fmla="*/ 7 w 8"/>
                  <a:gd name="T65" fmla="*/ 5 h 10"/>
                  <a:gd name="T66" fmla="*/ 6 w 8"/>
                  <a:gd name="T67" fmla="*/ 4 h 10"/>
                  <a:gd name="T68" fmla="*/ 6 w 8"/>
                  <a:gd name="T69" fmla="*/ 3 h 10"/>
                  <a:gd name="T70" fmla="*/ 5 w 8"/>
                  <a:gd name="T71" fmla="*/ 2 h 10"/>
                  <a:gd name="T72" fmla="*/ 8 w 8"/>
                  <a:gd name="T73" fmla="*/ 4 h 10"/>
                  <a:gd name="T74" fmla="*/ 8 w 8"/>
                  <a:gd name="T75" fmla="*/ 4 h 10"/>
                  <a:gd name="T76" fmla="*/ 7 w 8"/>
                  <a:gd name="T77" fmla="*/ 4 h 10"/>
                  <a:gd name="T78" fmla="*/ 8 w 8"/>
                  <a:gd name="T79" fmla="*/ 4 h 10"/>
                  <a:gd name="T80" fmla="*/ 5 w 8"/>
                  <a:gd name="T81" fmla="*/ 1 h 10"/>
                  <a:gd name="T82" fmla="*/ 3 w 8"/>
                  <a:gd name="T83" fmla="*/ 1 h 10"/>
                  <a:gd name="T84" fmla="*/ 5 w 8"/>
                  <a:gd name="T8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 h="10">
                    <a:moveTo>
                      <a:pt x="5" y="2"/>
                    </a:moveTo>
                    <a:cubicBezTo>
                      <a:pt x="5" y="3"/>
                      <a:pt x="5" y="3"/>
                      <a:pt x="5" y="3"/>
                    </a:cubicBezTo>
                    <a:cubicBezTo>
                      <a:pt x="4" y="2"/>
                      <a:pt x="4" y="2"/>
                      <a:pt x="4" y="2"/>
                    </a:cubicBezTo>
                    <a:cubicBezTo>
                      <a:pt x="3" y="1"/>
                      <a:pt x="4" y="3"/>
                      <a:pt x="3" y="2"/>
                    </a:cubicBezTo>
                    <a:cubicBezTo>
                      <a:pt x="4" y="2"/>
                      <a:pt x="4" y="2"/>
                      <a:pt x="4" y="2"/>
                    </a:cubicBezTo>
                    <a:cubicBezTo>
                      <a:pt x="3" y="2"/>
                      <a:pt x="5" y="4"/>
                      <a:pt x="4" y="3"/>
                    </a:cubicBezTo>
                    <a:cubicBezTo>
                      <a:pt x="4" y="4"/>
                      <a:pt x="4" y="4"/>
                      <a:pt x="5" y="4"/>
                    </a:cubicBezTo>
                    <a:cubicBezTo>
                      <a:pt x="4" y="4"/>
                      <a:pt x="4" y="4"/>
                      <a:pt x="3" y="3"/>
                    </a:cubicBezTo>
                    <a:cubicBezTo>
                      <a:pt x="3" y="3"/>
                      <a:pt x="4" y="4"/>
                      <a:pt x="5" y="5"/>
                    </a:cubicBezTo>
                    <a:cubicBezTo>
                      <a:pt x="4" y="4"/>
                      <a:pt x="5" y="6"/>
                      <a:pt x="4" y="5"/>
                    </a:cubicBezTo>
                    <a:cubicBezTo>
                      <a:pt x="4" y="5"/>
                      <a:pt x="4" y="5"/>
                      <a:pt x="4" y="5"/>
                    </a:cubicBezTo>
                    <a:cubicBezTo>
                      <a:pt x="2" y="3"/>
                      <a:pt x="4" y="5"/>
                      <a:pt x="4" y="5"/>
                    </a:cubicBezTo>
                    <a:cubicBezTo>
                      <a:pt x="2" y="4"/>
                      <a:pt x="2" y="4"/>
                      <a:pt x="2" y="4"/>
                    </a:cubicBezTo>
                    <a:cubicBezTo>
                      <a:pt x="2" y="4"/>
                      <a:pt x="3" y="5"/>
                      <a:pt x="2" y="4"/>
                    </a:cubicBezTo>
                    <a:cubicBezTo>
                      <a:pt x="1" y="4"/>
                      <a:pt x="1" y="4"/>
                      <a:pt x="1" y="4"/>
                    </a:cubicBezTo>
                    <a:cubicBezTo>
                      <a:pt x="2" y="5"/>
                      <a:pt x="1" y="5"/>
                      <a:pt x="2" y="6"/>
                    </a:cubicBezTo>
                    <a:cubicBezTo>
                      <a:pt x="1" y="5"/>
                      <a:pt x="1" y="5"/>
                      <a:pt x="1" y="5"/>
                    </a:cubicBezTo>
                    <a:cubicBezTo>
                      <a:pt x="1" y="6"/>
                      <a:pt x="1" y="5"/>
                      <a:pt x="3" y="7"/>
                    </a:cubicBezTo>
                    <a:cubicBezTo>
                      <a:pt x="1" y="5"/>
                      <a:pt x="4" y="8"/>
                      <a:pt x="3" y="7"/>
                    </a:cubicBezTo>
                    <a:cubicBezTo>
                      <a:pt x="2" y="7"/>
                      <a:pt x="2" y="7"/>
                      <a:pt x="1" y="6"/>
                    </a:cubicBezTo>
                    <a:cubicBezTo>
                      <a:pt x="2" y="7"/>
                      <a:pt x="1" y="6"/>
                      <a:pt x="2" y="7"/>
                    </a:cubicBezTo>
                    <a:cubicBezTo>
                      <a:pt x="0" y="6"/>
                      <a:pt x="1" y="7"/>
                      <a:pt x="0" y="6"/>
                    </a:cubicBezTo>
                    <a:cubicBezTo>
                      <a:pt x="2" y="8"/>
                      <a:pt x="2" y="8"/>
                      <a:pt x="2" y="8"/>
                    </a:cubicBezTo>
                    <a:cubicBezTo>
                      <a:pt x="1" y="7"/>
                      <a:pt x="1" y="8"/>
                      <a:pt x="1" y="8"/>
                    </a:cubicBezTo>
                    <a:cubicBezTo>
                      <a:pt x="1" y="8"/>
                      <a:pt x="3" y="9"/>
                      <a:pt x="4" y="10"/>
                    </a:cubicBezTo>
                    <a:cubicBezTo>
                      <a:pt x="3" y="9"/>
                      <a:pt x="3" y="8"/>
                      <a:pt x="4" y="8"/>
                    </a:cubicBezTo>
                    <a:cubicBezTo>
                      <a:pt x="3" y="7"/>
                      <a:pt x="5" y="8"/>
                      <a:pt x="3" y="7"/>
                    </a:cubicBezTo>
                    <a:cubicBezTo>
                      <a:pt x="5" y="8"/>
                      <a:pt x="5" y="8"/>
                      <a:pt x="5" y="8"/>
                    </a:cubicBezTo>
                    <a:cubicBezTo>
                      <a:pt x="5" y="7"/>
                      <a:pt x="4" y="7"/>
                      <a:pt x="4" y="6"/>
                    </a:cubicBezTo>
                    <a:cubicBezTo>
                      <a:pt x="3" y="6"/>
                      <a:pt x="4" y="7"/>
                      <a:pt x="5" y="7"/>
                    </a:cubicBezTo>
                    <a:cubicBezTo>
                      <a:pt x="5" y="7"/>
                      <a:pt x="5" y="7"/>
                      <a:pt x="4" y="6"/>
                    </a:cubicBezTo>
                    <a:cubicBezTo>
                      <a:pt x="6" y="8"/>
                      <a:pt x="6" y="8"/>
                      <a:pt x="6" y="8"/>
                    </a:cubicBezTo>
                    <a:cubicBezTo>
                      <a:pt x="6" y="7"/>
                      <a:pt x="5" y="5"/>
                      <a:pt x="7" y="5"/>
                    </a:cubicBezTo>
                    <a:cubicBezTo>
                      <a:pt x="6" y="4"/>
                      <a:pt x="6" y="4"/>
                      <a:pt x="6" y="4"/>
                    </a:cubicBezTo>
                    <a:cubicBezTo>
                      <a:pt x="7" y="4"/>
                      <a:pt x="4" y="1"/>
                      <a:pt x="6" y="3"/>
                    </a:cubicBezTo>
                    <a:cubicBezTo>
                      <a:pt x="5" y="2"/>
                      <a:pt x="5" y="2"/>
                      <a:pt x="5" y="2"/>
                    </a:cubicBezTo>
                    <a:cubicBezTo>
                      <a:pt x="6" y="3"/>
                      <a:pt x="7" y="4"/>
                      <a:pt x="8" y="4"/>
                    </a:cubicBezTo>
                    <a:cubicBezTo>
                      <a:pt x="7" y="4"/>
                      <a:pt x="8" y="4"/>
                      <a:pt x="8" y="4"/>
                    </a:cubicBezTo>
                    <a:cubicBezTo>
                      <a:pt x="7" y="4"/>
                      <a:pt x="7" y="4"/>
                      <a:pt x="7" y="4"/>
                    </a:cubicBezTo>
                    <a:cubicBezTo>
                      <a:pt x="6" y="3"/>
                      <a:pt x="7" y="3"/>
                      <a:pt x="8" y="4"/>
                    </a:cubicBezTo>
                    <a:cubicBezTo>
                      <a:pt x="7" y="3"/>
                      <a:pt x="6" y="2"/>
                      <a:pt x="5" y="1"/>
                    </a:cubicBezTo>
                    <a:cubicBezTo>
                      <a:pt x="6" y="4"/>
                      <a:pt x="3" y="0"/>
                      <a:pt x="3" y="1"/>
                    </a:cubicBezTo>
                    <a:cubicBezTo>
                      <a:pt x="4" y="2"/>
                      <a:pt x="4" y="2"/>
                      <a:pt x="5" y="2"/>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8" name="Freeform 314"/>
              <p:cNvSpPr/>
              <p:nvPr/>
            </p:nvSpPr>
            <p:spPr bwMode="auto">
              <a:xfrm>
                <a:off x="762" y="1711"/>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9" name="Freeform 315"/>
              <p:cNvSpPr/>
              <p:nvPr/>
            </p:nvSpPr>
            <p:spPr bwMode="auto">
              <a:xfrm>
                <a:off x="743" y="17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0" name="Rectangle 316"/>
              <p:cNvSpPr>
                <a:spLocks noChangeArrowheads="1"/>
              </p:cNvSpPr>
              <p:nvPr/>
            </p:nvSpPr>
            <p:spPr bwMode="auto">
              <a:xfrm>
                <a:off x="762" y="1711"/>
                <a:ext cx="1" cy="1"/>
              </a:xfrm>
              <a:prstGeom prst="rect">
                <a:avLst/>
              </a:prstGeom>
              <a:solidFill>
                <a:srgbClr val="ABD6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21" name="Freeform 317"/>
              <p:cNvSpPr/>
              <p:nvPr/>
            </p:nvSpPr>
            <p:spPr bwMode="auto">
              <a:xfrm>
                <a:off x="754" y="1703"/>
                <a:ext cx="3" cy="2"/>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0"/>
                    </a:lnTo>
                    <a:lnTo>
                      <a:pt x="3" y="2"/>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2" name="Freeform 318"/>
              <p:cNvSpPr/>
              <p:nvPr/>
            </p:nvSpPr>
            <p:spPr bwMode="auto">
              <a:xfrm>
                <a:off x="738" y="1719"/>
                <a:ext cx="2" cy="3"/>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lnTo>
                      <a:pt x="2" y="3"/>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3" name="Freeform 319"/>
              <p:cNvSpPr/>
              <p:nvPr/>
            </p:nvSpPr>
            <p:spPr bwMode="auto">
              <a:xfrm>
                <a:off x="732" y="17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4" name="Freeform 320"/>
              <p:cNvSpPr/>
              <p:nvPr/>
            </p:nvSpPr>
            <p:spPr bwMode="auto">
              <a:xfrm>
                <a:off x="716" y="1719"/>
                <a:ext cx="33" cy="38"/>
              </a:xfrm>
              <a:custGeom>
                <a:avLst/>
                <a:gdLst>
                  <a:gd name="T0" fmla="*/ 3 w 12"/>
                  <a:gd name="T1" fmla="*/ 11 h 14"/>
                  <a:gd name="T2" fmla="*/ 4 w 12"/>
                  <a:gd name="T3" fmla="*/ 13 h 14"/>
                  <a:gd name="T4" fmla="*/ 5 w 12"/>
                  <a:gd name="T5" fmla="*/ 13 h 14"/>
                  <a:gd name="T6" fmla="*/ 5 w 12"/>
                  <a:gd name="T7" fmla="*/ 12 h 14"/>
                  <a:gd name="T8" fmla="*/ 6 w 12"/>
                  <a:gd name="T9" fmla="*/ 11 h 14"/>
                  <a:gd name="T10" fmla="*/ 7 w 12"/>
                  <a:gd name="T11" fmla="*/ 11 h 14"/>
                  <a:gd name="T12" fmla="*/ 6 w 12"/>
                  <a:gd name="T13" fmla="*/ 8 h 14"/>
                  <a:gd name="T14" fmla="*/ 7 w 12"/>
                  <a:gd name="T15" fmla="*/ 8 h 14"/>
                  <a:gd name="T16" fmla="*/ 8 w 12"/>
                  <a:gd name="T17" fmla="*/ 8 h 14"/>
                  <a:gd name="T18" fmla="*/ 6 w 12"/>
                  <a:gd name="T19" fmla="*/ 6 h 14"/>
                  <a:gd name="T20" fmla="*/ 6 w 12"/>
                  <a:gd name="T21" fmla="*/ 5 h 14"/>
                  <a:gd name="T22" fmla="*/ 7 w 12"/>
                  <a:gd name="T23" fmla="*/ 6 h 14"/>
                  <a:gd name="T24" fmla="*/ 8 w 12"/>
                  <a:gd name="T25" fmla="*/ 5 h 14"/>
                  <a:gd name="T26" fmla="*/ 9 w 12"/>
                  <a:gd name="T27" fmla="*/ 5 h 14"/>
                  <a:gd name="T28" fmla="*/ 9 w 12"/>
                  <a:gd name="T29" fmla="*/ 4 h 14"/>
                  <a:gd name="T30" fmla="*/ 8 w 12"/>
                  <a:gd name="T31" fmla="*/ 3 h 14"/>
                  <a:gd name="T32" fmla="*/ 9 w 12"/>
                  <a:gd name="T33" fmla="*/ 3 h 14"/>
                  <a:gd name="T34" fmla="*/ 9 w 12"/>
                  <a:gd name="T35" fmla="*/ 3 h 14"/>
                  <a:gd name="T36" fmla="*/ 11 w 12"/>
                  <a:gd name="T37" fmla="*/ 2 h 14"/>
                  <a:gd name="T38" fmla="*/ 10 w 12"/>
                  <a:gd name="T39" fmla="*/ 2 h 14"/>
                  <a:gd name="T40" fmla="*/ 11 w 12"/>
                  <a:gd name="T41" fmla="*/ 3 h 14"/>
                  <a:gd name="T42" fmla="*/ 8 w 12"/>
                  <a:gd name="T43" fmla="*/ 0 h 14"/>
                  <a:gd name="T44" fmla="*/ 7 w 12"/>
                  <a:gd name="T45" fmla="*/ 0 h 14"/>
                  <a:gd name="T46" fmla="*/ 7 w 12"/>
                  <a:gd name="T47" fmla="*/ 1 h 14"/>
                  <a:gd name="T48" fmla="*/ 6 w 12"/>
                  <a:gd name="T49" fmla="*/ 1 h 14"/>
                  <a:gd name="T50" fmla="*/ 6 w 12"/>
                  <a:gd name="T51" fmla="*/ 2 h 14"/>
                  <a:gd name="T52" fmla="*/ 6 w 12"/>
                  <a:gd name="T53" fmla="*/ 3 h 14"/>
                  <a:gd name="T54" fmla="*/ 6 w 12"/>
                  <a:gd name="T55" fmla="*/ 3 h 14"/>
                  <a:gd name="T56" fmla="*/ 5 w 12"/>
                  <a:gd name="T57" fmla="*/ 3 h 14"/>
                  <a:gd name="T58" fmla="*/ 5 w 12"/>
                  <a:gd name="T59" fmla="*/ 3 h 14"/>
                  <a:gd name="T60" fmla="*/ 6 w 12"/>
                  <a:gd name="T61" fmla="*/ 5 h 14"/>
                  <a:gd name="T62" fmla="*/ 4 w 12"/>
                  <a:gd name="T63" fmla="*/ 4 h 14"/>
                  <a:gd name="T64" fmla="*/ 4 w 12"/>
                  <a:gd name="T65" fmla="*/ 4 h 14"/>
                  <a:gd name="T66" fmla="*/ 5 w 12"/>
                  <a:gd name="T67" fmla="*/ 5 h 14"/>
                  <a:gd name="T68" fmla="*/ 5 w 12"/>
                  <a:gd name="T69" fmla="*/ 7 h 14"/>
                  <a:gd name="T70" fmla="*/ 5 w 12"/>
                  <a:gd name="T71" fmla="*/ 8 h 14"/>
                  <a:gd name="T72" fmla="*/ 4 w 12"/>
                  <a:gd name="T73" fmla="*/ 8 h 14"/>
                  <a:gd name="T74" fmla="*/ 4 w 12"/>
                  <a:gd name="T75" fmla="*/ 9 h 14"/>
                  <a:gd name="T76" fmla="*/ 5 w 12"/>
                  <a:gd name="T77" fmla="*/ 10 h 14"/>
                  <a:gd name="T78" fmla="*/ 3 w 12"/>
                  <a:gd name="T79"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 h="14">
                    <a:moveTo>
                      <a:pt x="2" y="9"/>
                    </a:moveTo>
                    <a:cubicBezTo>
                      <a:pt x="2" y="10"/>
                      <a:pt x="2" y="10"/>
                      <a:pt x="3" y="11"/>
                    </a:cubicBezTo>
                    <a:cubicBezTo>
                      <a:pt x="2" y="11"/>
                      <a:pt x="2" y="11"/>
                      <a:pt x="2" y="11"/>
                    </a:cubicBezTo>
                    <a:cubicBezTo>
                      <a:pt x="2" y="11"/>
                      <a:pt x="3" y="12"/>
                      <a:pt x="4" y="13"/>
                    </a:cubicBezTo>
                    <a:cubicBezTo>
                      <a:pt x="4" y="12"/>
                      <a:pt x="4" y="12"/>
                      <a:pt x="4" y="12"/>
                    </a:cubicBezTo>
                    <a:cubicBezTo>
                      <a:pt x="3" y="11"/>
                      <a:pt x="5" y="13"/>
                      <a:pt x="5" y="13"/>
                    </a:cubicBezTo>
                    <a:cubicBezTo>
                      <a:pt x="5" y="13"/>
                      <a:pt x="3" y="11"/>
                      <a:pt x="4" y="11"/>
                    </a:cubicBezTo>
                    <a:cubicBezTo>
                      <a:pt x="4" y="11"/>
                      <a:pt x="4" y="12"/>
                      <a:pt x="5" y="12"/>
                    </a:cubicBezTo>
                    <a:cubicBezTo>
                      <a:pt x="5" y="12"/>
                      <a:pt x="4" y="10"/>
                      <a:pt x="3" y="10"/>
                    </a:cubicBezTo>
                    <a:cubicBezTo>
                      <a:pt x="8" y="14"/>
                      <a:pt x="3" y="8"/>
                      <a:pt x="6" y="11"/>
                    </a:cubicBezTo>
                    <a:cubicBezTo>
                      <a:pt x="6" y="10"/>
                      <a:pt x="6" y="10"/>
                      <a:pt x="5" y="9"/>
                    </a:cubicBezTo>
                    <a:cubicBezTo>
                      <a:pt x="6" y="11"/>
                      <a:pt x="6" y="9"/>
                      <a:pt x="7" y="11"/>
                    </a:cubicBezTo>
                    <a:cubicBezTo>
                      <a:pt x="4" y="8"/>
                      <a:pt x="8" y="11"/>
                      <a:pt x="5" y="8"/>
                    </a:cubicBezTo>
                    <a:cubicBezTo>
                      <a:pt x="7" y="9"/>
                      <a:pt x="5" y="8"/>
                      <a:pt x="6" y="8"/>
                    </a:cubicBezTo>
                    <a:cubicBezTo>
                      <a:pt x="7" y="9"/>
                      <a:pt x="7" y="9"/>
                      <a:pt x="7" y="9"/>
                    </a:cubicBezTo>
                    <a:cubicBezTo>
                      <a:pt x="7" y="9"/>
                      <a:pt x="5" y="7"/>
                      <a:pt x="7" y="8"/>
                    </a:cubicBezTo>
                    <a:cubicBezTo>
                      <a:pt x="7" y="8"/>
                      <a:pt x="6" y="8"/>
                      <a:pt x="5" y="7"/>
                    </a:cubicBezTo>
                    <a:cubicBezTo>
                      <a:pt x="6" y="7"/>
                      <a:pt x="6" y="7"/>
                      <a:pt x="8" y="8"/>
                    </a:cubicBezTo>
                    <a:cubicBezTo>
                      <a:pt x="6" y="7"/>
                      <a:pt x="7" y="7"/>
                      <a:pt x="7" y="7"/>
                    </a:cubicBezTo>
                    <a:cubicBezTo>
                      <a:pt x="6" y="7"/>
                      <a:pt x="6" y="6"/>
                      <a:pt x="6" y="6"/>
                    </a:cubicBezTo>
                    <a:cubicBezTo>
                      <a:pt x="6" y="6"/>
                      <a:pt x="5" y="5"/>
                      <a:pt x="5" y="4"/>
                    </a:cubicBezTo>
                    <a:cubicBezTo>
                      <a:pt x="6" y="5"/>
                      <a:pt x="4" y="4"/>
                      <a:pt x="6" y="5"/>
                    </a:cubicBezTo>
                    <a:cubicBezTo>
                      <a:pt x="7" y="6"/>
                      <a:pt x="6" y="6"/>
                      <a:pt x="7" y="7"/>
                    </a:cubicBezTo>
                    <a:cubicBezTo>
                      <a:pt x="8" y="7"/>
                      <a:pt x="8" y="7"/>
                      <a:pt x="7" y="6"/>
                    </a:cubicBezTo>
                    <a:cubicBezTo>
                      <a:pt x="8" y="6"/>
                      <a:pt x="8" y="7"/>
                      <a:pt x="8" y="7"/>
                    </a:cubicBezTo>
                    <a:cubicBezTo>
                      <a:pt x="9" y="7"/>
                      <a:pt x="7" y="5"/>
                      <a:pt x="8" y="5"/>
                    </a:cubicBezTo>
                    <a:cubicBezTo>
                      <a:pt x="9" y="6"/>
                      <a:pt x="9" y="6"/>
                      <a:pt x="9" y="6"/>
                    </a:cubicBezTo>
                    <a:cubicBezTo>
                      <a:pt x="8" y="5"/>
                      <a:pt x="9" y="6"/>
                      <a:pt x="9" y="5"/>
                    </a:cubicBezTo>
                    <a:cubicBezTo>
                      <a:pt x="8" y="4"/>
                      <a:pt x="8" y="4"/>
                      <a:pt x="8" y="4"/>
                    </a:cubicBezTo>
                    <a:cubicBezTo>
                      <a:pt x="10" y="6"/>
                      <a:pt x="7" y="3"/>
                      <a:pt x="9" y="4"/>
                    </a:cubicBezTo>
                    <a:cubicBezTo>
                      <a:pt x="7" y="3"/>
                      <a:pt x="7" y="2"/>
                      <a:pt x="7" y="1"/>
                    </a:cubicBezTo>
                    <a:cubicBezTo>
                      <a:pt x="8" y="3"/>
                      <a:pt x="8" y="3"/>
                      <a:pt x="8" y="3"/>
                    </a:cubicBezTo>
                    <a:cubicBezTo>
                      <a:pt x="7" y="2"/>
                      <a:pt x="9" y="4"/>
                      <a:pt x="10" y="5"/>
                    </a:cubicBezTo>
                    <a:cubicBezTo>
                      <a:pt x="9" y="4"/>
                      <a:pt x="10" y="4"/>
                      <a:pt x="9" y="3"/>
                    </a:cubicBezTo>
                    <a:cubicBezTo>
                      <a:pt x="10" y="4"/>
                      <a:pt x="10" y="4"/>
                      <a:pt x="10" y="4"/>
                    </a:cubicBezTo>
                    <a:cubicBezTo>
                      <a:pt x="11" y="4"/>
                      <a:pt x="8" y="2"/>
                      <a:pt x="9" y="3"/>
                    </a:cubicBezTo>
                    <a:cubicBezTo>
                      <a:pt x="10" y="4"/>
                      <a:pt x="10" y="4"/>
                      <a:pt x="10" y="4"/>
                    </a:cubicBezTo>
                    <a:cubicBezTo>
                      <a:pt x="10" y="3"/>
                      <a:pt x="12" y="4"/>
                      <a:pt x="11" y="2"/>
                    </a:cubicBezTo>
                    <a:cubicBezTo>
                      <a:pt x="10" y="1"/>
                      <a:pt x="9" y="0"/>
                      <a:pt x="8" y="0"/>
                    </a:cubicBezTo>
                    <a:cubicBezTo>
                      <a:pt x="8" y="0"/>
                      <a:pt x="9" y="1"/>
                      <a:pt x="10" y="2"/>
                    </a:cubicBezTo>
                    <a:cubicBezTo>
                      <a:pt x="9" y="1"/>
                      <a:pt x="9" y="1"/>
                      <a:pt x="9" y="1"/>
                    </a:cubicBezTo>
                    <a:cubicBezTo>
                      <a:pt x="9" y="2"/>
                      <a:pt x="10" y="2"/>
                      <a:pt x="11" y="3"/>
                    </a:cubicBezTo>
                    <a:cubicBezTo>
                      <a:pt x="11" y="4"/>
                      <a:pt x="9" y="2"/>
                      <a:pt x="10" y="3"/>
                    </a:cubicBezTo>
                    <a:cubicBezTo>
                      <a:pt x="9" y="2"/>
                      <a:pt x="9" y="1"/>
                      <a:pt x="8" y="0"/>
                    </a:cubicBezTo>
                    <a:cubicBezTo>
                      <a:pt x="8" y="1"/>
                      <a:pt x="8" y="1"/>
                      <a:pt x="8" y="1"/>
                    </a:cubicBezTo>
                    <a:cubicBezTo>
                      <a:pt x="8" y="1"/>
                      <a:pt x="8" y="1"/>
                      <a:pt x="7" y="0"/>
                    </a:cubicBezTo>
                    <a:cubicBezTo>
                      <a:pt x="8" y="2"/>
                      <a:pt x="6" y="0"/>
                      <a:pt x="7" y="1"/>
                    </a:cubicBezTo>
                    <a:cubicBezTo>
                      <a:pt x="7" y="1"/>
                      <a:pt x="7" y="1"/>
                      <a:pt x="7" y="1"/>
                    </a:cubicBezTo>
                    <a:cubicBezTo>
                      <a:pt x="8" y="2"/>
                      <a:pt x="8" y="2"/>
                      <a:pt x="8" y="2"/>
                    </a:cubicBezTo>
                    <a:cubicBezTo>
                      <a:pt x="7" y="1"/>
                      <a:pt x="7" y="1"/>
                      <a:pt x="6" y="1"/>
                    </a:cubicBezTo>
                    <a:cubicBezTo>
                      <a:pt x="7" y="2"/>
                      <a:pt x="8" y="3"/>
                      <a:pt x="8" y="3"/>
                    </a:cubicBezTo>
                    <a:cubicBezTo>
                      <a:pt x="6" y="2"/>
                      <a:pt x="7" y="3"/>
                      <a:pt x="6" y="2"/>
                    </a:cubicBezTo>
                    <a:cubicBezTo>
                      <a:pt x="7" y="3"/>
                      <a:pt x="6" y="2"/>
                      <a:pt x="7" y="3"/>
                    </a:cubicBezTo>
                    <a:cubicBezTo>
                      <a:pt x="7" y="4"/>
                      <a:pt x="7" y="4"/>
                      <a:pt x="6" y="3"/>
                    </a:cubicBezTo>
                    <a:cubicBezTo>
                      <a:pt x="6" y="3"/>
                      <a:pt x="6" y="3"/>
                      <a:pt x="6" y="3"/>
                    </a:cubicBezTo>
                    <a:cubicBezTo>
                      <a:pt x="6" y="3"/>
                      <a:pt x="6" y="3"/>
                      <a:pt x="6" y="3"/>
                    </a:cubicBezTo>
                    <a:cubicBezTo>
                      <a:pt x="5" y="2"/>
                      <a:pt x="5" y="2"/>
                      <a:pt x="5" y="2"/>
                    </a:cubicBezTo>
                    <a:cubicBezTo>
                      <a:pt x="5" y="2"/>
                      <a:pt x="6" y="3"/>
                      <a:pt x="5" y="3"/>
                    </a:cubicBezTo>
                    <a:cubicBezTo>
                      <a:pt x="5" y="2"/>
                      <a:pt x="5" y="2"/>
                      <a:pt x="5" y="2"/>
                    </a:cubicBezTo>
                    <a:cubicBezTo>
                      <a:pt x="5" y="2"/>
                      <a:pt x="7" y="4"/>
                      <a:pt x="5" y="3"/>
                    </a:cubicBezTo>
                    <a:cubicBezTo>
                      <a:pt x="6" y="4"/>
                      <a:pt x="6" y="4"/>
                      <a:pt x="7" y="6"/>
                    </a:cubicBezTo>
                    <a:cubicBezTo>
                      <a:pt x="7" y="5"/>
                      <a:pt x="6" y="4"/>
                      <a:pt x="6" y="5"/>
                    </a:cubicBezTo>
                    <a:cubicBezTo>
                      <a:pt x="7" y="6"/>
                      <a:pt x="5" y="4"/>
                      <a:pt x="6" y="5"/>
                    </a:cubicBezTo>
                    <a:cubicBezTo>
                      <a:pt x="5" y="4"/>
                      <a:pt x="5" y="5"/>
                      <a:pt x="4" y="4"/>
                    </a:cubicBezTo>
                    <a:cubicBezTo>
                      <a:pt x="4" y="3"/>
                      <a:pt x="5" y="5"/>
                      <a:pt x="5" y="5"/>
                    </a:cubicBezTo>
                    <a:cubicBezTo>
                      <a:pt x="4" y="4"/>
                      <a:pt x="4" y="4"/>
                      <a:pt x="4" y="4"/>
                    </a:cubicBezTo>
                    <a:cubicBezTo>
                      <a:pt x="4" y="5"/>
                      <a:pt x="5" y="5"/>
                      <a:pt x="4" y="5"/>
                    </a:cubicBezTo>
                    <a:cubicBezTo>
                      <a:pt x="5" y="5"/>
                      <a:pt x="5" y="5"/>
                      <a:pt x="5" y="5"/>
                    </a:cubicBezTo>
                    <a:cubicBezTo>
                      <a:pt x="4" y="5"/>
                      <a:pt x="4" y="6"/>
                      <a:pt x="3" y="5"/>
                    </a:cubicBezTo>
                    <a:cubicBezTo>
                      <a:pt x="5" y="7"/>
                      <a:pt x="5" y="7"/>
                      <a:pt x="5" y="7"/>
                    </a:cubicBezTo>
                    <a:cubicBezTo>
                      <a:pt x="3" y="5"/>
                      <a:pt x="4" y="7"/>
                      <a:pt x="5" y="8"/>
                    </a:cubicBezTo>
                    <a:cubicBezTo>
                      <a:pt x="5" y="8"/>
                      <a:pt x="5" y="8"/>
                      <a:pt x="5" y="8"/>
                    </a:cubicBezTo>
                    <a:cubicBezTo>
                      <a:pt x="4" y="7"/>
                      <a:pt x="4" y="7"/>
                      <a:pt x="4" y="7"/>
                    </a:cubicBezTo>
                    <a:cubicBezTo>
                      <a:pt x="4" y="7"/>
                      <a:pt x="3" y="7"/>
                      <a:pt x="4" y="8"/>
                    </a:cubicBezTo>
                    <a:cubicBezTo>
                      <a:pt x="4" y="8"/>
                      <a:pt x="3" y="7"/>
                      <a:pt x="3" y="7"/>
                    </a:cubicBezTo>
                    <a:cubicBezTo>
                      <a:pt x="4" y="9"/>
                      <a:pt x="1" y="7"/>
                      <a:pt x="4" y="9"/>
                    </a:cubicBezTo>
                    <a:cubicBezTo>
                      <a:pt x="4" y="9"/>
                      <a:pt x="4" y="10"/>
                      <a:pt x="4" y="9"/>
                    </a:cubicBezTo>
                    <a:cubicBezTo>
                      <a:pt x="5" y="10"/>
                      <a:pt x="5" y="10"/>
                      <a:pt x="5" y="10"/>
                    </a:cubicBezTo>
                    <a:cubicBezTo>
                      <a:pt x="5" y="11"/>
                      <a:pt x="4" y="10"/>
                      <a:pt x="4" y="10"/>
                    </a:cubicBezTo>
                    <a:cubicBezTo>
                      <a:pt x="3" y="9"/>
                      <a:pt x="3" y="9"/>
                      <a:pt x="3" y="9"/>
                    </a:cubicBezTo>
                    <a:cubicBezTo>
                      <a:pt x="0" y="7"/>
                      <a:pt x="4" y="12"/>
                      <a:pt x="2" y="9"/>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5" name="Freeform 321"/>
              <p:cNvSpPr/>
              <p:nvPr/>
            </p:nvSpPr>
            <p:spPr bwMode="auto">
              <a:xfrm>
                <a:off x="724" y="1735"/>
                <a:ext cx="3" cy="3"/>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1" y="1"/>
                      <a:pt x="1" y="1"/>
                      <a:pt x="1" y="1"/>
                    </a:cubicBezTo>
                    <a:cubicBezTo>
                      <a:pt x="1" y="1"/>
                      <a:pt x="1" y="1"/>
                      <a:pt x="1" y="1"/>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6" name="Rectangle 322"/>
              <p:cNvSpPr>
                <a:spLocks noChangeArrowheads="1"/>
              </p:cNvSpPr>
              <p:nvPr/>
            </p:nvSpPr>
            <p:spPr bwMode="auto">
              <a:xfrm>
                <a:off x="727" y="1738"/>
                <a:ext cx="1" cy="1"/>
              </a:xfrm>
              <a:prstGeom prst="rect">
                <a:avLst/>
              </a:prstGeom>
              <a:solidFill>
                <a:srgbClr val="ABD6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27" name="Freeform 323"/>
              <p:cNvSpPr/>
              <p:nvPr/>
            </p:nvSpPr>
            <p:spPr bwMode="auto">
              <a:xfrm>
                <a:off x="719" y="1746"/>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8" name="Rectangle 324"/>
              <p:cNvSpPr>
                <a:spLocks noChangeArrowheads="1"/>
              </p:cNvSpPr>
              <p:nvPr/>
            </p:nvSpPr>
            <p:spPr bwMode="auto">
              <a:xfrm>
                <a:off x="721" y="1749"/>
                <a:ext cx="1" cy="1"/>
              </a:xfrm>
              <a:prstGeom prst="rect">
                <a:avLst/>
              </a:prstGeom>
              <a:solidFill>
                <a:srgbClr val="ABD6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29" name="Freeform 325"/>
              <p:cNvSpPr/>
              <p:nvPr/>
            </p:nvSpPr>
            <p:spPr bwMode="auto">
              <a:xfrm>
                <a:off x="710" y="1746"/>
                <a:ext cx="20" cy="25"/>
              </a:xfrm>
              <a:custGeom>
                <a:avLst/>
                <a:gdLst>
                  <a:gd name="T0" fmla="*/ 1 w 7"/>
                  <a:gd name="T1" fmla="*/ 6 h 9"/>
                  <a:gd name="T2" fmla="*/ 1 w 7"/>
                  <a:gd name="T3" fmla="*/ 8 h 9"/>
                  <a:gd name="T4" fmla="*/ 1 w 7"/>
                  <a:gd name="T5" fmla="*/ 7 h 9"/>
                  <a:gd name="T6" fmla="*/ 2 w 7"/>
                  <a:gd name="T7" fmla="*/ 9 h 9"/>
                  <a:gd name="T8" fmla="*/ 4 w 7"/>
                  <a:gd name="T9" fmla="*/ 6 h 9"/>
                  <a:gd name="T10" fmla="*/ 4 w 7"/>
                  <a:gd name="T11" fmla="*/ 7 h 9"/>
                  <a:gd name="T12" fmla="*/ 4 w 7"/>
                  <a:gd name="T13" fmla="*/ 4 h 9"/>
                  <a:gd name="T14" fmla="*/ 5 w 7"/>
                  <a:gd name="T15" fmla="*/ 6 h 9"/>
                  <a:gd name="T16" fmla="*/ 5 w 7"/>
                  <a:gd name="T17" fmla="*/ 5 h 9"/>
                  <a:gd name="T18" fmla="*/ 5 w 7"/>
                  <a:gd name="T19" fmla="*/ 4 h 9"/>
                  <a:gd name="T20" fmla="*/ 5 w 7"/>
                  <a:gd name="T21" fmla="*/ 5 h 9"/>
                  <a:gd name="T22" fmla="*/ 5 w 7"/>
                  <a:gd name="T23" fmla="*/ 4 h 9"/>
                  <a:gd name="T24" fmla="*/ 5 w 7"/>
                  <a:gd name="T25" fmla="*/ 4 h 9"/>
                  <a:gd name="T26" fmla="*/ 5 w 7"/>
                  <a:gd name="T27" fmla="*/ 4 h 9"/>
                  <a:gd name="T28" fmla="*/ 5 w 7"/>
                  <a:gd name="T29" fmla="*/ 3 h 9"/>
                  <a:gd name="T30" fmla="*/ 6 w 7"/>
                  <a:gd name="T31" fmla="*/ 4 h 9"/>
                  <a:gd name="T32" fmla="*/ 5 w 7"/>
                  <a:gd name="T33" fmla="*/ 2 h 9"/>
                  <a:gd name="T34" fmla="*/ 4 w 7"/>
                  <a:gd name="T35" fmla="*/ 1 h 9"/>
                  <a:gd name="T36" fmla="*/ 5 w 7"/>
                  <a:gd name="T37" fmla="*/ 3 h 9"/>
                  <a:gd name="T38" fmla="*/ 5 w 7"/>
                  <a:gd name="T39" fmla="*/ 3 h 9"/>
                  <a:gd name="T40" fmla="*/ 5 w 7"/>
                  <a:gd name="T41" fmla="*/ 3 h 9"/>
                  <a:gd name="T42" fmla="*/ 4 w 7"/>
                  <a:gd name="T43" fmla="*/ 2 h 9"/>
                  <a:gd name="T44" fmla="*/ 2 w 7"/>
                  <a:gd name="T45" fmla="*/ 2 h 9"/>
                  <a:gd name="T46" fmla="*/ 2 w 7"/>
                  <a:gd name="T47" fmla="*/ 1 h 9"/>
                  <a:gd name="T48" fmla="*/ 2 w 7"/>
                  <a:gd name="T49" fmla="*/ 2 h 9"/>
                  <a:gd name="T50" fmla="*/ 3 w 7"/>
                  <a:gd name="T51" fmla="*/ 3 h 9"/>
                  <a:gd name="T52" fmla="*/ 4 w 7"/>
                  <a:gd name="T53" fmla="*/ 4 h 9"/>
                  <a:gd name="T54" fmla="*/ 4 w 7"/>
                  <a:gd name="T55" fmla="*/ 4 h 9"/>
                  <a:gd name="T56" fmla="*/ 3 w 7"/>
                  <a:gd name="T57" fmla="*/ 3 h 9"/>
                  <a:gd name="T58" fmla="*/ 4 w 7"/>
                  <a:gd name="T59" fmla="*/ 4 h 9"/>
                  <a:gd name="T60" fmla="*/ 2 w 7"/>
                  <a:gd name="T61" fmla="*/ 2 h 9"/>
                  <a:gd name="T62" fmla="*/ 3 w 7"/>
                  <a:gd name="T63" fmla="*/ 4 h 9"/>
                  <a:gd name="T64" fmla="*/ 2 w 7"/>
                  <a:gd name="T65" fmla="*/ 5 h 9"/>
                  <a:gd name="T66" fmla="*/ 2 w 7"/>
                  <a:gd name="T67" fmla="*/ 4 h 9"/>
                  <a:gd name="T68" fmla="*/ 2 w 7"/>
                  <a:gd name="T69" fmla="*/ 5 h 9"/>
                  <a:gd name="T70" fmla="*/ 1 w 7"/>
                  <a:gd name="T71" fmla="*/ 5 h 9"/>
                  <a:gd name="T72" fmla="*/ 2 w 7"/>
                  <a:gd name="T73" fmla="*/ 6 h 9"/>
                  <a:gd name="T74" fmla="*/ 1 w 7"/>
                  <a:gd name="T75" fmla="*/ 6 h 9"/>
                  <a:gd name="T76" fmla="*/ 1 w 7"/>
                  <a:gd name="T77" fmla="*/ 6 h 9"/>
                  <a:gd name="T78" fmla="*/ 2 w 7"/>
                  <a:gd name="T79" fmla="*/ 8 h 9"/>
                  <a:gd name="T80" fmla="*/ 1 w 7"/>
                  <a:gd name="T8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9">
                    <a:moveTo>
                      <a:pt x="1" y="6"/>
                    </a:moveTo>
                    <a:cubicBezTo>
                      <a:pt x="1" y="8"/>
                      <a:pt x="1" y="8"/>
                      <a:pt x="1" y="8"/>
                    </a:cubicBezTo>
                    <a:cubicBezTo>
                      <a:pt x="1" y="7"/>
                      <a:pt x="1" y="8"/>
                      <a:pt x="1" y="7"/>
                    </a:cubicBezTo>
                    <a:cubicBezTo>
                      <a:pt x="1" y="8"/>
                      <a:pt x="0" y="7"/>
                      <a:pt x="2" y="9"/>
                    </a:cubicBezTo>
                    <a:cubicBezTo>
                      <a:pt x="2" y="8"/>
                      <a:pt x="4" y="8"/>
                      <a:pt x="4" y="6"/>
                    </a:cubicBezTo>
                    <a:cubicBezTo>
                      <a:pt x="4" y="7"/>
                      <a:pt x="4" y="7"/>
                      <a:pt x="4" y="7"/>
                    </a:cubicBezTo>
                    <a:cubicBezTo>
                      <a:pt x="3" y="5"/>
                      <a:pt x="6" y="8"/>
                      <a:pt x="4" y="4"/>
                    </a:cubicBezTo>
                    <a:cubicBezTo>
                      <a:pt x="5" y="6"/>
                      <a:pt x="5" y="6"/>
                      <a:pt x="5" y="6"/>
                    </a:cubicBezTo>
                    <a:cubicBezTo>
                      <a:pt x="6" y="6"/>
                      <a:pt x="3" y="4"/>
                      <a:pt x="5" y="5"/>
                    </a:cubicBezTo>
                    <a:cubicBezTo>
                      <a:pt x="5" y="4"/>
                      <a:pt x="5" y="4"/>
                      <a:pt x="5" y="4"/>
                    </a:cubicBezTo>
                    <a:cubicBezTo>
                      <a:pt x="5" y="5"/>
                      <a:pt x="5" y="5"/>
                      <a:pt x="5" y="5"/>
                    </a:cubicBezTo>
                    <a:cubicBezTo>
                      <a:pt x="5" y="4"/>
                      <a:pt x="5" y="4"/>
                      <a:pt x="5" y="4"/>
                    </a:cubicBezTo>
                    <a:cubicBezTo>
                      <a:pt x="4" y="3"/>
                      <a:pt x="4" y="3"/>
                      <a:pt x="5" y="4"/>
                    </a:cubicBezTo>
                    <a:cubicBezTo>
                      <a:pt x="5" y="4"/>
                      <a:pt x="5" y="4"/>
                      <a:pt x="5" y="4"/>
                    </a:cubicBezTo>
                    <a:cubicBezTo>
                      <a:pt x="6" y="5"/>
                      <a:pt x="5" y="4"/>
                      <a:pt x="5" y="3"/>
                    </a:cubicBezTo>
                    <a:cubicBezTo>
                      <a:pt x="5" y="4"/>
                      <a:pt x="6" y="4"/>
                      <a:pt x="6" y="4"/>
                    </a:cubicBezTo>
                    <a:cubicBezTo>
                      <a:pt x="5" y="3"/>
                      <a:pt x="7" y="5"/>
                      <a:pt x="5" y="2"/>
                    </a:cubicBezTo>
                    <a:cubicBezTo>
                      <a:pt x="5" y="2"/>
                      <a:pt x="4" y="2"/>
                      <a:pt x="4" y="1"/>
                    </a:cubicBezTo>
                    <a:cubicBezTo>
                      <a:pt x="3" y="1"/>
                      <a:pt x="4" y="2"/>
                      <a:pt x="5" y="3"/>
                    </a:cubicBezTo>
                    <a:cubicBezTo>
                      <a:pt x="5" y="3"/>
                      <a:pt x="5" y="3"/>
                      <a:pt x="5" y="3"/>
                    </a:cubicBezTo>
                    <a:cubicBezTo>
                      <a:pt x="7" y="5"/>
                      <a:pt x="4" y="2"/>
                      <a:pt x="5" y="3"/>
                    </a:cubicBezTo>
                    <a:cubicBezTo>
                      <a:pt x="4" y="2"/>
                      <a:pt x="4" y="2"/>
                      <a:pt x="4" y="2"/>
                    </a:cubicBezTo>
                    <a:cubicBezTo>
                      <a:pt x="2" y="0"/>
                      <a:pt x="4" y="4"/>
                      <a:pt x="2" y="2"/>
                    </a:cubicBezTo>
                    <a:cubicBezTo>
                      <a:pt x="2" y="1"/>
                      <a:pt x="2" y="1"/>
                      <a:pt x="2" y="1"/>
                    </a:cubicBezTo>
                    <a:cubicBezTo>
                      <a:pt x="2" y="1"/>
                      <a:pt x="2" y="2"/>
                      <a:pt x="2" y="2"/>
                    </a:cubicBezTo>
                    <a:cubicBezTo>
                      <a:pt x="3" y="3"/>
                      <a:pt x="3" y="3"/>
                      <a:pt x="3" y="3"/>
                    </a:cubicBezTo>
                    <a:cubicBezTo>
                      <a:pt x="3" y="3"/>
                      <a:pt x="4" y="4"/>
                      <a:pt x="4" y="4"/>
                    </a:cubicBezTo>
                    <a:cubicBezTo>
                      <a:pt x="3" y="3"/>
                      <a:pt x="5" y="5"/>
                      <a:pt x="4" y="4"/>
                    </a:cubicBezTo>
                    <a:cubicBezTo>
                      <a:pt x="3" y="4"/>
                      <a:pt x="4" y="4"/>
                      <a:pt x="3" y="3"/>
                    </a:cubicBezTo>
                    <a:cubicBezTo>
                      <a:pt x="4" y="4"/>
                      <a:pt x="4" y="4"/>
                      <a:pt x="4" y="4"/>
                    </a:cubicBezTo>
                    <a:cubicBezTo>
                      <a:pt x="3" y="4"/>
                      <a:pt x="2" y="3"/>
                      <a:pt x="2" y="2"/>
                    </a:cubicBezTo>
                    <a:cubicBezTo>
                      <a:pt x="3" y="3"/>
                      <a:pt x="2" y="3"/>
                      <a:pt x="3" y="4"/>
                    </a:cubicBezTo>
                    <a:cubicBezTo>
                      <a:pt x="2" y="3"/>
                      <a:pt x="2" y="4"/>
                      <a:pt x="2" y="5"/>
                    </a:cubicBezTo>
                    <a:cubicBezTo>
                      <a:pt x="2" y="5"/>
                      <a:pt x="2" y="4"/>
                      <a:pt x="2" y="4"/>
                    </a:cubicBezTo>
                    <a:cubicBezTo>
                      <a:pt x="2" y="4"/>
                      <a:pt x="2" y="4"/>
                      <a:pt x="2" y="5"/>
                    </a:cubicBezTo>
                    <a:cubicBezTo>
                      <a:pt x="3" y="6"/>
                      <a:pt x="2" y="6"/>
                      <a:pt x="1" y="5"/>
                    </a:cubicBezTo>
                    <a:cubicBezTo>
                      <a:pt x="2" y="6"/>
                      <a:pt x="2" y="6"/>
                      <a:pt x="2" y="6"/>
                    </a:cubicBezTo>
                    <a:cubicBezTo>
                      <a:pt x="3" y="7"/>
                      <a:pt x="1" y="5"/>
                      <a:pt x="1" y="6"/>
                    </a:cubicBezTo>
                    <a:cubicBezTo>
                      <a:pt x="1" y="6"/>
                      <a:pt x="1" y="6"/>
                      <a:pt x="1" y="6"/>
                    </a:cubicBezTo>
                    <a:cubicBezTo>
                      <a:pt x="1" y="6"/>
                      <a:pt x="3" y="8"/>
                      <a:pt x="2" y="8"/>
                    </a:cubicBezTo>
                    <a:cubicBezTo>
                      <a:pt x="1" y="7"/>
                      <a:pt x="2" y="7"/>
                      <a:pt x="1" y="6"/>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0" name="Freeform 326"/>
              <p:cNvSpPr/>
              <p:nvPr/>
            </p:nvSpPr>
            <p:spPr bwMode="auto">
              <a:xfrm>
                <a:off x="710" y="1768"/>
                <a:ext cx="6" cy="5"/>
              </a:xfrm>
              <a:custGeom>
                <a:avLst/>
                <a:gdLst>
                  <a:gd name="T0" fmla="*/ 1 w 2"/>
                  <a:gd name="T1" fmla="*/ 1 h 2"/>
                  <a:gd name="T2" fmla="*/ 0 w 2"/>
                  <a:gd name="T3" fmla="*/ 0 h 2"/>
                  <a:gd name="T4" fmla="*/ 1 w 2"/>
                  <a:gd name="T5" fmla="*/ 2 h 2"/>
                  <a:gd name="T6" fmla="*/ 1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0" y="0"/>
                      <a:pt x="0" y="0"/>
                      <a:pt x="0" y="0"/>
                    </a:cubicBezTo>
                    <a:cubicBezTo>
                      <a:pt x="0" y="0"/>
                      <a:pt x="1" y="1"/>
                      <a:pt x="1" y="2"/>
                    </a:cubicBezTo>
                    <a:cubicBezTo>
                      <a:pt x="1" y="1"/>
                      <a:pt x="2" y="2"/>
                      <a:pt x="1" y="1"/>
                    </a:cubicBezTo>
                    <a:cubicBezTo>
                      <a:pt x="1" y="1"/>
                      <a:pt x="1" y="1"/>
                      <a:pt x="1" y="1"/>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1" name="Freeform 327"/>
              <p:cNvSpPr/>
              <p:nvPr/>
            </p:nvSpPr>
            <p:spPr bwMode="auto">
              <a:xfrm>
                <a:off x="702" y="1765"/>
                <a:ext cx="14" cy="19"/>
              </a:xfrm>
              <a:custGeom>
                <a:avLst/>
                <a:gdLst>
                  <a:gd name="T0" fmla="*/ 2 w 5"/>
                  <a:gd name="T1" fmla="*/ 3 h 7"/>
                  <a:gd name="T2" fmla="*/ 2 w 5"/>
                  <a:gd name="T3" fmla="*/ 5 h 7"/>
                  <a:gd name="T4" fmla="*/ 4 w 5"/>
                  <a:gd name="T5" fmla="*/ 4 h 7"/>
                  <a:gd name="T6" fmla="*/ 3 w 5"/>
                  <a:gd name="T7" fmla="*/ 2 h 7"/>
                  <a:gd name="T8" fmla="*/ 4 w 5"/>
                  <a:gd name="T9" fmla="*/ 3 h 7"/>
                  <a:gd name="T10" fmla="*/ 4 w 5"/>
                  <a:gd name="T11" fmla="*/ 2 h 7"/>
                  <a:gd name="T12" fmla="*/ 4 w 5"/>
                  <a:gd name="T13" fmla="*/ 2 h 7"/>
                  <a:gd name="T14" fmla="*/ 3 w 5"/>
                  <a:gd name="T15" fmla="*/ 2 h 7"/>
                  <a:gd name="T16" fmla="*/ 3 w 5"/>
                  <a:gd name="T17" fmla="*/ 2 h 7"/>
                  <a:gd name="T18" fmla="*/ 3 w 5"/>
                  <a:gd name="T19" fmla="*/ 1 h 7"/>
                  <a:gd name="T20" fmla="*/ 3 w 5"/>
                  <a:gd name="T21" fmla="*/ 3 h 7"/>
                  <a:gd name="T22" fmla="*/ 2 w 5"/>
                  <a:gd name="T23" fmla="*/ 1 h 7"/>
                  <a:gd name="T24" fmla="*/ 1 w 5"/>
                  <a:gd name="T25" fmla="*/ 1 h 7"/>
                  <a:gd name="T26" fmla="*/ 2 w 5"/>
                  <a:gd name="T27" fmla="*/ 2 h 7"/>
                  <a:gd name="T28" fmla="*/ 2 w 5"/>
                  <a:gd name="T29" fmla="*/ 3 h 7"/>
                  <a:gd name="T30" fmla="*/ 1 w 5"/>
                  <a:gd name="T31" fmla="*/ 1 h 7"/>
                  <a:gd name="T32" fmla="*/ 0 w 5"/>
                  <a:gd name="T33" fmla="*/ 3 h 7"/>
                  <a:gd name="T34" fmla="*/ 1 w 5"/>
                  <a:gd name="T35" fmla="*/ 5 h 7"/>
                  <a:gd name="T36" fmla="*/ 1 w 5"/>
                  <a:gd name="T37" fmla="*/ 3 h 7"/>
                  <a:gd name="T38" fmla="*/ 0 w 5"/>
                  <a:gd name="T39" fmla="*/ 3 h 7"/>
                  <a:gd name="T40" fmla="*/ 1 w 5"/>
                  <a:gd name="T41" fmla="*/ 6 h 7"/>
                  <a:gd name="T42" fmla="*/ 2 w 5"/>
                  <a:gd name="T4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7">
                    <a:moveTo>
                      <a:pt x="2" y="3"/>
                    </a:moveTo>
                    <a:cubicBezTo>
                      <a:pt x="2" y="5"/>
                      <a:pt x="2" y="5"/>
                      <a:pt x="2" y="5"/>
                    </a:cubicBezTo>
                    <a:cubicBezTo>
                      <a:pt x="3" y="4"/>
                      <a:pt x="3" y="3"/>
                      <a:pt x="4" y="4"/>
                    </a:cubicBezTo>
                    <a:cubicBezTo>
                      <a:pt x="4" y="4"/>
                      <a:pt x="3" y="3"/>
                      <a:pt x="3" y="2"/>
                    </a:cubicBezTo>
                    <a:cubicBezTo>
                      <a:pt x="4" y="3"/>
                      <a:pt x="4" y="3"/>
                      <a:pt x="4" y="3"/>
                    </a:cubicBezTo>
                    <a:cubicBezTo>
                      <a:pt x="4" y="2"/>
                      <a:pt x="5" y="3"/>
                      <a:pt x="4" y="2"/>
                    </a:cubicBezTo>
                    <a:cubicBezTo>
                      <a:pt x="3" y="1"/>
                      <a:pt x="4" y="2"/>
                      <a:pt x="4" y="2"/>
                    </a:cubicBezTo>
                    <a:cubicBezTo>
                      <a:pt x="3" y="2"/>
                      <a:pt x="3" y="2"/>
                      <a:pt x="3" y="2"/>
                    </a:cubicBezTo>
                    <a:cubicBezTo>
                      <a:pt x="3" y="2"/>
                      <a:pt x="3" y="2"/>
                      <a:pt x="3" y="2"/>
                    </a:cubicBezTo>
                    <a:cubicBezTo>
                      <a:pt x="3" y="1"/>
                      <a:pt x="3" y="1"/>
                      <a:pt x="3" y="1"/>
                    </a:cubicBezTo>
                    <a:cubicBezTo>
                      <a:pt x="2" y="0"/>
                      <a:pt x="4" y="4"/>
                      <a:pt x="3" y="3"/>
                    </a:cubicBezTo>
                    <a:cubicBezTo>
                      <a:pt x="2" y="1"/>
                      <a:pt x="2" y="1"/>
                      <a:pt x="2" y="1"/>
                    </a:cubicBezTo>
                    <a:cubicBezTo>
                      <a:pt x="2" y="1"/>
                      <a:pt x="2" y="2"/>
                      <a:pt x="1" y="1"/>
                    </a:cubicBezTo>
                    <a:cubicBezTo>
                      <a:pt x="1" y="1"/>
                      <a:pt x="2" y="2"/>
                      <a:pt x="2" y="2"/>
                    </a:cubicBezTo>
                    <a:cubicBezTo>
                      <a:pt x="2" y="2"/>
                      <a:pt x="2" y="2"/>
                      <a:pt x="2" y="3"/>
                    </a:cubicBezTo>
                    <a:cubicBezTo>
                      <a:pt x="3" y="4"/>
                      <a:pt x="2" y="2"/>
                      <a:pt x="1" y="1"/>
                    </a:cubicBezTo>
                    <a:cubicBezTo>
                      <a:pt x="2" y="3"/>
                      <a:pt x="1" y="4"/>
                      <a:pt x="0" y="3"/>
                    </a:cubicBezTo>
                    <a:cubicBezTo>
                      <a:pt x="1" y="4"/>
                      <a:pt x="1" y="5"/>
                      <a:pt x="1" y="5"/>
                    </a:cubicBezTo>
                    <a:cubicBezTo>
                      <a:pt x="1" y="4"/>
                      <a:pt x="1" y="4"/>
                      <a:pt x="1" y="3"/>
                    </a:cubicBezTo>
                    <a:cubicBezTo>
                      <a:pt x="0" y="3"/>
                      <a:pt x="0" y="3"/>
                      <a:pt x="0" y="3"/>
                    </a:cubicBezTo>
                    <a:cubicBezTo>
                      <a:pt x="1" y="4"/>
                      <a:pt x="1" y="5"/>
                      <a:pt x="1" y="6"/>
                    </a:cubicBezTo>
                    <a:cubicBezTo>
                      <a:pt x="2" y="7"/>
                      <a:pt x="1" y="4"/>
                      <a:pt x="2" y="3"/>
                    </a:cubicBezTo>
                    <a:close/>
                  </a:path>
                </a:pathLst>
              </a:custGeom>
              <a:solidFill>
                <a:srgbClr val="ABD6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2" name="Rectangle 328"/>
              <p:cNvSpPr>
                <a:spLocks noChangeArrowheads="1"/>
              </p:cNvSpPr>
              <p:nvPr/>
            </p:nvSpPr>
            <p:spPr bwMode="auto">
              <a:xfrm>
                <a:off x="708" y="1779"/>
                <a:ext cx="1" cy="1"/>
              </a:xfrm>
              <a:prstGeom prst="rect">
                <a:avLst/>
              </a:prstGeom>
              <a:solidFill>
                <a:srgbClr val="ABD6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33" name="Freeform 329"/>
              <p:cNvSpPr/>
              <p:nvPr/>
            </p:nvSpPr>
            <p:spPr bwMode="auto">
              <a:xfrm>
                <a:off x="1244" y="2285"/>
                <a:ext cx="855" cy="971"/>
              </a:xfrm>
              <a:custGeom>
                <a:avLst/>
                <a:gdLst>
                  <a:gd name="T0" fmla="*/ 76 w 314"/>
                  <a:gd name="T1" fmla="*/ 0 h 357"/>
                  <a:gd name="T2" fmla="*/ 65 w 314"/>
                  <a:gd name="T3" fmla="*/ 33 h 357"/>
                  <a:gd name="T4" fmla="*/ 55 w 314"/>
                  <a:gd name="T5" fmla="*/ 75 h 357"/>
                  <a:gd name="T6" fmla="*/ 42 w 314"/>
                  <a:gd name="T7" fmla="*/ 142 h 357"/>
                  <a:gd name="T8" fmla="*/ 18 w 314"/>
                  <a:gd name="T9" fmla="*/ 247 h 357"/>
                  <a:gd name="T10" fmla="*/ 0 w 314"/>
                  <a:gd name="T11" fmla="*/ 357 h 357"/>
                  <a:gd name="T12" fmla="*/ 153 w 314"/>
                  <a:gd name="T13" fmla="*/ 357 h 357"/>
                  <a:gd name="T14" fmla="*/ 241 w 314"/>
                  <a:gd name="T15" fmla="*/ 357 h 357"/>
                  <a:gd name="T16" fmla="*/ 275 w 314"/>
                  <a:gd name="T17" fmla="*/ 357 h 357"/>
                  <a:gd name="T18" fmla="*/ 314 w 314"/>
                  <a:gd name="T19" fmla="*/ 357 h 357"/>
                  <a:gd name="T20" fmla="*/ 308 w 314"/>
                  <a:gd name="T21" fmla="*/ 325 h 357"/>
                  <a:gd name="T22" fmla="*/ 299 w 314"/>
                  <a:gd name="T23" fmla="*/ 297 h 357"/>
                  <a:gd name="T24" fmla="*/ 292 w 314"/>
                  <a:gd name="T25" fmla="*/ 267 h 357"/>
                  <a:gd name="T26" fmla="*/ 288 w 314"/>
                  <a:gd name="T27" fmla="*/ 222 h 357"/>
                  <a:gd name="T28" fmla="*/ 279 w 314"/>
                  <a:gd name="T29" fmla="*/ 177 h 357"/>
                  <a:gd name="T30" fmla="*/ 264 w 314"/>
                  <a:gd name="T31" fmla="*/ 100 h 357"/>
                  <a:gd name="T32" fmla="*/ 260 w 314"/>
                  <a:gd name="T33" fmla="*/ 62 h 357"/>
                  <a:gd name="T34" fmla="*/ 253 w 314"/>
                  <a:gd name="T35" fmla="*/ 27 h 357"/>
                  <a:gd name="T36" fmla="*/ 244 w 314"/>
                  <a:gd name="T37" fmla="*/ 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4" h="357">
                    <a:moveTo>
                      <a:pt x="76" y="0"/>
                    </a:moveTo>
                    <a:cubicBezTo>
                      <a:pt x="71" y="8"/>
                      <a:pt x="68" y="23"/>
                      <a:pt x="65" y="33"/>
                    </a:cubicBezTo>
                    <a:cubicBezTo>
                      <a:pt x="62" y="47"/>
                      <a:pt x="58" y="61"/>
                      <a:pt x="55" y="75"/>
                    </a:cubicBezTo>
                    <a:cubicBezTo>
                      <a:pt x="51" y="97"/>
                      <a:pt x="48" y="120"/>
                      <a:pt x="42" y="142"/>
                    </a:cubicBezTo>
                    <a:cubicBezTo>
                      <a:pt x="31" y="175"/>
                      <a:pt x="26" y="212"/>
                      <a:pt x="18" y="247"/>
                    </a:cubicBezTo>
                    <a:cubicBezTo>
                      <a:pt x="10" y="284"/>
                      <a:pt x="1" y="320"/>
                      <a:pt x="0" y="357"/>
                    </a:cubicBezTo>
                    <a:cubicBezTo>
                      <a:pt x="51" y="357"/>
                      <a:pt x="102" y="357"/>
                      <a:pt x="153" y="357"/>
                    </a:cubicBezTo>
                    <a:cubicBezTo>
                      <a:pt x="182" y="357"/>
                      <a:pt x="212" y="357"/>
                      <a:pt x="241" y="357"/>
                    </a:cubicBezTo>
                    <a:cubicBezTo>
                      <a:pt x="253" y="357"/>
                      <a:pt x="264" y="357"/>
                      <a:pt x="275" y="357"/>
                    </a:cubicBezTo>
                    <a:cubicBezTo>
                      <a:pt x="285" y="357"/>
                      <a:pt x="307" y="357"/>
                      <a:pt x="314" y="357"/>
                    </a:cubicBezTo>
                    <a:cubicBezTo>
                      <a:pt x="310" y="347"/>
                      <a:pt x="311" y="335"/>
                      <a:pt x="308" y="325"/>
                    </a:cubicBezTo>
                    <a:cubicBezTo>
                      <a:pt x="305" y="316"/>
                      <a:pt x="302" y="306"/>
                      <a:pt x="299" y="297"/>
                    </a:cubicBezTo>
                    <a:cubicBezTo>
                      <a:pt x="297" y="287"/>
                      <a:pt x="294" y="277"/>
                      <a:pt x="292" y="267"/>
                    </a:cubicBezTo>
                    <a:cubicBezTo>
                      <a:pt x="289" y="252"/>
                      <a:pt x="289" y="237"/>
                      <a:pt x="288" y="222"/>
                    </a:cubicBezTo>
                    <a:cubicBezTo>
                      <a:pt x="286" y="207"/>
                      <a:pt x="282" y="192"/>
                      <a:pt x="279" y="177"/>
                    </a:cubicBezTo>
                    <a:cubicBezTo>
                      <a:pt x="273" y="151"/>
                      <a:pt x="269" y="125"/>
                      <a:pt x="264" y="100"/>
                    </a:cubicBezTo>
                    <a:cubicBezTo>
                      <a:pt x="262" y="87"/>
                      <a:pt x="264" y="75"/>
                      <a:pt x="260" y="62"/>
                    </a:cubicBezTo>
                    <a:cubicBezTo>
                      <a:pt x="256" y="51"/>
                      <a:pt x="256" y="39"/>
                      <a:pt x="253" y="27"/>
                    </a:cubicBezTo>
                    <a:cubicBezTo>
                      <a:pt x="252" y="18"/>
                      <a:pt x="247" y="13"/>
                      <a:pt x="244" y="6"/>
                    </a:cubicBezTo>
                  </a:path>
                </a:pathLst>
              </a:custGeom>
              <a:solidFill>
                <a:srgbClr val="BB93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4" name="Freeform 330"/>
              <p:cNvSpPr/>
              <p:nvPr/>
            </p:nvSpPr>
            <p:spPr bwMode="auto">
              <a:xfrm>
                <a:off x="1266" y="3134"/>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5" name="Freeform 331"/>
              <p:cNvSpPr/>
              <p:nvPr/>
            </p:nvSpPr>
            <p:spPr bwMode="auto">
              <a:xfrm>
                <a:off x="1263" y="3134"/>
                <a:ext cx="6" cy="13"/>
              </a:xfrm>
              <a:custGeom>
                <a:avLst/>
                <a:gdLst>
                  <a:gd name="T0" fmla="*/ 1 w 2"/>
                  <a:gd name="T1" fmla="*/ 5 h 5"/>
                  <a:gd name="T2" fmla="*/ 1 w 2"/>
                  <a:gd name="T3" fmla="*/ 4 h 5"/>
                  <a:gd name="T4" fmla="*/ 2 w 2"/>
                  <a:gd name="T5" fmla="*/ 0 h 5"/>
                  <a:gd name="T6" fmla="*/ 0 w 2"/>
                  <a:gd name="T7" fmla="*/ 2 h 5"/>
                  <a:gd name="T8" fmla="*/ 2 w 2"/>
                  <a:gd name="T9" fmla="*/ 1 h 5"/>
                  <a:gd name="T10" fmla="*/ 0 w 2"/>
                  <a:gd name="T11" fmla="*/ 3 h 5"/>
                  <a:gd name="T12" fmla="*/ 1 w 2"/>
                  <a:gd name="T13" fmla="*/ 3 h 5"/>
                  <a:gd name="T14" fmla="*/ 1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1" y="5"/>
                    </a:moveTo>
                    <a:cubicBezTo>
                      <a:pt x="1" y="4"/>
                      <a:pt x="1" y="4"/>
                      <a:pt x="1" y="4"/>
                    </a:cubicBezTo>
                    <a:cubicBezTo>
                      <a:pt x="2" y="1"/>
                      <a:pt x="2" y="2"/>
                      <a:pt x="2" y="0"/>
                    </a:cubicBezTo>
                    <a:cubicBezTo>
                      <a:pt x="2" y="0"/>
                      <a:pt x="1" y="1"/>
                      <a:pt x="0" y="2"/>
                    </a:cubicBezTo>
                    <a:cubicBezTo>
                      <a:pt x="1" y="2"/>
                      <a:pt x="1" y="1"/>
                      <a:pt x="2" y="1"/>
                    </a:cubicBezTo>
                    <a:cubicBezTo>
                      <a:pt x="1" y="2"/>
                      <a:pt x="1" y="2"/>
                      <a:pt x="0" y="3"/>
                    </a:cubicBezTo>
                    <a:cubicBezTo>
                      <a:pt x="0" y="4"/>
                      <a:pt x="1" y="3"/>
                      <a:pt x="1" y="3"/>
                    </a:cubicBezTo>
                    <a:lnTo>
                      <a:pt x="1" y="5"/>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6" name="Freeform 332"/>
              <p:cNvSpPr/>
              <p:nvPr/>
            </p:nvSpPr>
            <p:spPr bwMode="auto">
              <a:xfrm>
                <a:off x="1269" y="3139"/>
                <a:ext cx="2" cy="3"/>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7" name="Freeform 333"/>
              <p:cNvSpPr/>
              <p:nvPr/>
            </p:nvSpPr>
            <p:spPr bwMode="auto">
              <a:xfrm>
                <a:off x="1269" y="3136"/>
                <a:ext cx="2" cy="6"/>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0"/>
                      <a:pt x="1"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8" name="Freeform 334"/>
              <p:cNvSpPr/>
              <p:nvPr/>
            </p:nvSpPr>
            <p:spPr bwMode="auto">
              <a:xfrm>
                <a:off x="1274" y="31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9" name="Freeform 335"/>
              <p:cNvSpPr/>
              <p:nvPr/>
            </p:nvSpPr>
            <p:spPr bwMode="auto">
              <a:xfrm>
                <a:off x="1271" y="3136"/>
                <a:ext cx="6" cy="11"/>
              </a:xfrm>
              <a:custGeom>
                <a:avLst/>
                <a:gdLst>
                  <a:gd name="T0" fmla="*/ 2 w 2"/>
                  <a:gd name="T1" fmla="*/ 1 h 4"/>
                  <a:gd name="T2" fmla="*/ 1 w 2"/>
                  <a:gd name="T3" fmla="*/ 1 h 4"/>
                  <a:gd name="T4" fmla="*/ 1 w 2"/>
                  <a:gd name="T5" fmla="*/ 1 h 4"/>
                  <a:gd name="T6" fmla="*/ 0 w 2"/>
                  <a:gd name="T7" fmla="*/ 3 h 4"/>
                  <a:gd name="T8" fmla="*/ 0 w 2"/>
                  <a:gd name="T9" fmla="*/ 2 h 4"/>
                  <a:gd name="T10" fmla="*/ 0 w 2"/>
                  <a:gd name="T11" fmla="*/ 4 h 4"/>
                  <a:gd name="T12" fmla="*/ 2 w 2"/>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1"/>
                    </a:moveTo>
                    <a:cubicBezTo>
                      <a:pt x="2" y="0"/>
                      <a:pt x="2" y="1"/>
                      <a:pt x="1" y="1"/>
                    </a:cubicBezTo>
                    <a:cubicBezTo>
                      <a:pt x="1" y="1"/>
                      <a:pt x="1" y="1"/>
                      <a:pt x="1" y="1"/>
                    </a:cubicBezTo>
                    <a:cubicBezTo>
                      <a:pt x="1" y="2"/>
                      <a:pt x="1" y="3"/>
                      <a:pt x="0" y="3"/>
                    </a:cubicBezTo>
                    <a:cubicBezTo>
                      <a:pt x="0" y="3"/>
                      <a:pt x="1" y="1"/>
                      <a:pt x="0" y="2"/>
                    </a:cubicBezTo>
                    <a:cubicBezTo>
                      <a:pt x="0" y="4"/>
                      <a:pt x="0" y="4"/>
                      <a:pt x="0" y="4"/>
                    </a:cubicBezTo>
                    <a:cubicBezTo>
                      <a:pt x="1" y="4"/>
                      <a:pt x="1" y="2"/>
                      <a:pt x="2"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0" name="Freeform 336"/>
              <p:cNvSpPr/>
              <p:nvPr/>
            </p:nvSpPr>
            <p:spPr bwMode="auto">
              <a:xfrm>
                <a:off x="1274" y="31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1" name="Freeform 337"/>
              <p:cNvSpPr/>
              <p:nvPr/>
            </p:nvSpPr>
            <p:spPr bwMode="auto">
              <a:xfrm>
                <a:off x="1271" y="3139"/>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2" name="Freeform 338"/>
              <p:cNvSpPr/>
              <p:nvPr/>
            </p:nvSpPr>
            <p:spPr bwMode="auto">
              <a:xfrm>
                <a:off x="1277" y="3139"/>
                <a:ext cx="2" cy="11"/>
              </a:xfrm>
              <a:custGeom>
                <a:avLst/>
                <a:gdLst>
                  <a:gd name="T0" fmla="*/ 1 w 1"/>
                  <a:gd name="T1" fmla="*/ 0 h 4"/>
                  <a:gd name="T2" fmla="*/ 0 w 1"/>
                  <a:gd name="T3" fmla="*/ 1 h 4"/>
                  <a:gd name="T4" fmla="*/ 0 w 1"/>
                  <a:gd name="T5" fmla="*/ 4 h 4"/>
                  <a:gd name="T6" fmla="*/ 0 w 1"/>
                  <a:gd name="T7" fmla="*/ 4 h 4"/>
                  <a:gd name="T8" fmla="*/ 1 w 1"/>
                  <a:gd name="T9" fmla="*/ 0 h 4"/>
                </a:gdLst>
                <a:ahLst/>
                <a:cxnLst>
                  <a:cxn ang="0">
                    <a:pos x="T0" y="T1"/>
                  </a:cxn>
                  <a:cxn ang="0">
                    <a:pos x="T2" y="T3"/>
                  </a:cxn>
                  <a:cxn ang="0">
                    <a:pos x="T4" y="T5"/>
                  </a:cxn>
                  <a:cxn ang="0">
                    <a:pos x="T6" y="T7"/>
                  </a:cxn>
                  <a:cxn ang="0">
                    <a:pos x="T8" y="T9"/>
                  </a:cxn>
                </a:cxnLst>
                <a:rect l="0" t="0" r="r" b="b"/>
                <a:pathLst>
                  <a:path w="1" h="4">
                    <a:moveTo>
                      <a:pt x="1" y="0"/>
                    </a:moveTo>
                    <a:cubicBezTo>
                      <a:pt x="0" y="2"/>
                      <a:pt x="0" y="0"/>
                      <a:pt x="0" y="1"/>
                    </a:cubicBezTo>
                    <a:cubicBezTo>
                      <a:pt x="0" y="1"/>
                      <a:pt x="0" y="3"/>
                      <a:pt x="0" y="4"/>
                    </a:cubicBezTo>
                    <a:cubicBezTo>
                      <a:pt x="0" y="4"/>
                      <a:pt x="0" y="4"/>
                      <a:pt x="0" y="4"/>
                    </a:cubicBezTo>
                    <a:cubicBezTo>
                      <a:pt x="1" y="3"/>
                      <a:pt x="1" y="1"/>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3" name="Freeform 339"/>
              <p:cNvSpPr/>
              <p:nvPr/>
            </p:nvSpPr>
            <p:spPr bwMode="auto">
              <a:xfrm>
                <a:off x="1279" y="315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4" name="Freeform 340"/>
              <p:cNvSpPr/>
              <p:nvPr/>
            </p:nvSpPr>
            <p:spPr bwMode="auto">
              <a:xfrm>
                <a:off x="1279" y="3142"/>
                <a:ext cx="9" cy="16"/>
              </a:xfrm>
              <a:custGeom>
                <a:avLst/>
                <a:gdLst>
                  <a:gd name="T0" fmla="*/ 3 w 3"/>
                  <a:gd name="T1" fmla="*/ 1 h 6"/>
                  <a:gd name="T2" fmla="*/ 2 w 3"/>
                  <a:gd name="T3" fmla="*/ 3 h 6"/>
                  <a:gd name="T4" fmla="*/ 2 w 3"/>
                  <a:gd name="T5" fmla="*/ 2 h 6"/>
                  <a:gd name="T6" fmla="*/ 1 w 3"/>
                  <a:gd name="T7" fmla="*/ 2 h 6"/>
                  <a:gd name="T8" fmla="*/ 2 w 3"/>
                  <a:gd name="T9" fmla="*/ 1 h 6"/>
                  <a:gd name="T10" fmla="*/ 0 w 3"/>
                  <a:gd name="T11" fmla="*/ 2 h 6"/>
                  <a:gd name="T12" fmla="*/ 0 w 3"/>
                  <a:gd name="T13" fmla="*/ 1 h 6"/>
                  <a:gd name="T14" fmla="*/ 0 w 3"/>
                  <a:gd name="T15" fmla="*/ 3 h 6"/>
                  <a:gd name="T16" fmla="*/ 1 w 3"/>
                  <a:gd name="T17" fmla="*/ 3 h 6"/>
                  <a:gd name="T18" fmla="*/ 0 w 3"/>
                  <a:gd name="T19" fmla="*/ 4 h 6"/>
                  <a:gd name="T20" fmla="*/ 2 w 3"/>
                  <a:gd name="T21" fmla="*/ 6 h 6"/>
                  <a:gd name="T22" fmla="*/ 3 w 3"/>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6">
                    <a:moveTo>
                      <a:pt x="3" y="1"/>
                    </a:moveTo>
                    <a:cubicBezTo>
                      <a:pt x="2" y="3"/>
                      <a:pt x="2" y="3"/>
                      <a:pt x="2" y="3"/>
                    </a:cubicBezTo>
                    <a:cubicBezTo>
                      <a:pt x="2" y="3"/>
                      <a:pt x="2" y="2"/>
                      <a:pt x="2" y="2"/>
                    </a:cubicBezTo>
                    <a:cubicBezTo>
                      <a:pt x="2" y="1"/>
                      <a:pt x="1" y="3"/>
                      <a:pt x="1" y="2"/>
                    </a:cubicBezTo>
                    <a:cubicBezTo>
                      <a:pt x="1" y="0"/>
                      <a:pt x="2" y="2"/>
                      <a:pt x="2" y="1"/>
                    </a:cubicBezTo>
                    <a:cubicBezTo>
                      <a:pt x="1" y="1"/>
                      <a:pt x="1" y="1"/>
                      <a:pt x="0" y="2"/>
                    </a:cubicBezTo>
                    <a:cubicBezTo>
                      <a:pt x="0" y="1"/>
                      <a:pt x="0" y="1"/>
                      <a:pt x="0" y="1"/>
                    </a:cubicBezTo>
                    <a:cubicBezTo>
                      <a:pt x="0" y="3"/>
                      <a:pt x="0" y="3"/>
                      <a:pt x="0" y="3"/>
                    </a:cubicBezTo>
                    <a:cubicBezTo>
                      <a:pt x="0" y="4"/>
                      <a:pt x="1" y="1"/>
                      <a:pt x="1" y="3"/>
                    </a:cubicBezTo>
                    <a:cubicBezTo>
                      <a:pt x="0" y="4"/>
                      <a:pt x="0" y="4"/>
                      <a:pt x="0" y="4"/>
                    </a:cubicBezTo>
                    <a:cubicBezTo>
                      <a:pt x="0" y="4"/>
                      <a:pt x="1" y="6"/>
                      <a:pt x="2" y="6"/>
                    </a:cubicBezTo>
                    <a:cubicBezTo>
                      <a:pt x="2" y="6"/>
                      <a:pt x="3" y="2"/>
                      <a:pt x="3"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5" name="Freeform 341"/>
              <p:cNvSpPr/>
              <p:nvPr/>
            </p:nvSpPr>
            <p:spPr bwMode="auto">
              <a:xfrm>
                <a:off x="1288" y="3150"/>
                <a:ext cx="0" cy="5"/>
              </a:xfrm>
              <a:custGeom>
                <a:avLst/>
                <a:gdLst>
                  <a:gd name="T0" fmla="*/ 3 h 5"/>
                  <a:gd name="T1" fmla="*/ 5 h 5"/>
                  <a:gd name="T2" fmla="*/ 0 h 5"/>
                  <a:gd name="T3" fmla="*/ 3 h 5"/>
                </a:gdLst>
                <a:ahLst/>
                <a:cxnLst>
                  <a:cxn ang="0">
                    <a:pos x="0" y="T0"/>
                  </a:cxn>
                  <a:cxn ang="0">
                    <a:pos x="0" y="T1"/>
                  </a:cxn>
                  <a:cxn ang="0">
                    <a:pos x="0" y="T2"/>
                  </a:cxn>
                  <a:cxn ang="0">
                    <a:pos x="0" y="T3"/>
                  </a:cxn>
                </a:cxnLst>
                <a:rect l="0" t="0" r="r" b="b"/>
                <a:pathLst>
                  <a:path h="5">
                    <a:moveTo>
                      <a:pt x="0" y="3"/>
                    </a:moveTo>
                    <a:lnTo>
                      <a:pt x="0" y="5"/>
                    </a:lnTo>
                    <a:lnTo>
                      <a:pt x="0" y="0"/>
                    </a:lnTo>
                    <a:lnTo>
                      <a:pt x="0"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6" name="Freeform 342"/>
              <p:cNvSpPr/>
              <p:nvPr/>
            </p:nvSpPr>
            <p:spPr bwMode="auto">
              <a:xfrm>
                <a:off x="1288" y="3145"/>
                <a:ext cx="8" cy="16"/>
              </a:xfrm>
              <a:custGeom>
                <a:avLst/>
                <a:gdLst>
                  <a:gd name="T0" fmla="*/ 1 w 3"/>
                  <a:gd name="T1" fmla="*/ 0 h 6"/>
                  <a:gd name="T2" fmla="*/ 1 w 3"/>
                  <a:gd name="T3" fmla="*/ 1 h 6"/>
                  <a:gd name="T4" fmla="*/ 1 w 3"/>
                  <a:gd name="T5" fmla="*/ 0 h 6"/>
                  <a:gd name="T6" fmla="*/ 0 w 3"/>
                  <a:gd name="T7" fmla="*/ 2 h 6"/>
                  <a:gd name="T8" fmla="*/ 2 w 3"/>
                  <a:gd name="T9" fmla="*/ 1 h 6"/>
                  <a:gd name="T10" fmla="*/ 2 w 3"/>
                  <a:gd name="T11" fmla="*/ 4 h 6"/>
                  <a:gd name="T12" fmla="*/ 1 w 3"/>
                  <a:gd name="T13" fmla="*/ 3 h 6"/>
                  <a:gd name="T14" fmla="*/ 3 w 3"/>
                  <a:gd name="T15" fmla="*/ 3 h 6"/>
                  <a:gd name="T16" fmla="*/ 3 w 3"/>
                  <a:gd name="T17" fmla="*/ 2 h 6"/>
                  <a:gd name="T18" fmla="*/ 3 w 3"/>
                  <a:gd name="T19" fmla="*/ 2 h 6"/>
                  <a:gd name="T20" fmla="*/ 1 w 3"/>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1" y="0"/>
                    </a:moveTo>
                    <a:cubicBezTo>
                      <a:pt x="1" y="1"/>
                      <a:pt x="1" y="1"/>
                      <a:pt x="1" y="1"/>
                    </a:cubicBezTo>
                    <a:cubicBezTo>
                      <a:pt x="1" y="1"/>
                      <a:pt x="1" y="1"/>
                      <a:pt x="1" y="0"/>
                    </a:cubicBezTo>
                    <a:cubicBezTo>
                      <a:pt x="1" y="1"/>
                      <a:pt x="0" y="2"/>
                      <a:pt x="0" y="2"/>
                    </a:cubicBezTo>
                    <a:cubicBezTo>
                      <a:pt x="1" y="4"/>
                      <a:pt x="1" y="2"/>
                      <a:pt x="2" y="1"/>
                    </a:cubicBezTo>
                    <a:cubicBezTo>
                      <a:pt x="3" y="2"/>
                      <a:pt x="2" y="2"/>
                      <a:pt x="2" y="4"/>
                    </a:cubicBezTo>
                    <a:cubicBezTo>
                      <a:pt x="2" y="4"/>
                      <a:pt x="2" y="4"/>
                      <a:pt x="1" y="3"/>
                    </a:cubicBezTo>
                    <a:cubicBezTo>
                      <a:pt x="2" y="6"/>
                      <a:pt x="3" y="3"/>
                      <a:pt x="3" y="3"/>
                    </a:cubicBezTo>
                    <a:cubicBezTo>
                      <a:pt x="3" y="3"/>
                      <a:pt x="3" y="2"/>
                      <a:pt x="3" y="2"/>
                    </a:cubicBezTo>
                    <a:cubicBezTo>
                      <a:pt x="3" y="2"/>
                      <a:pt x="3" y="2"/>
                      <a:pt x="3" y="2"/>
                    </a:cubicBezTo>
                    <a:cubicBezTo>
                      <a:pt x="2" y="0"/>
                      <a:pt x="2"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7" name="Freeform 343"/>
              <p:cNvSpPr/>
              <p:nvPr/>
            </p:nvSpPr>
            <p:spPr bwMode="auto">
              <a:xfrm>
                <a:off x="1288" y="3142"/>
                <a:ext cx="2" cy="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1" y="0"/>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8" name="Freeform 344"/>
              <p:cNvSpPr/>
              <p:nvPr/>
            </p:nvSpPr>
            <p:spPr bwMode="auto">
              <a:xfrm>
                <a:off x="1296" y="315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49" name="Freeform 345"/>
              <p:cNvSpPr/>
              <p:nvPr/>
            </p:nvSpPr>
            <p:spPr bwMode="auto">
              <a:xfrm>
                <a:off x="1296" y="314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0" name="Freeform 346"/>
              <p:cNvSpPr/>
              <p:nvPr/>
            </p:nvSpPr>
            <p:spPr bwMode="auto">
              <a:xfrm>
                <a:off x="1296" y="3123"/>
                <a:ext cx="46" cy="32"/>
              </a:xfrm>
              <a:custGeom>
                <a:avLst/>
                <a:gdLst>
                  <a:gd name="T0" fmla="*/ 17 w 17"/>
                  <a:gd name="T1" fmla="*/ 4 h 12"/>
                  <a:gd name="T2" fmla="*/ 16 w 17"/>
                  <a:gd name="T3" fmla="*/ 4 h 12"/>
                  <a:gd name="T4" fmla="*/ 15 w 17"/>
                  <a:gd name="T5" fmla="*/ 2 h 12"/>
                  <a:gd name="T6" fmla="*/ 14 w 17"/>
                  <a:gd name="T7" fmla="*/ 0 h 12"/>
                  <a:gd name="T8" fmla="*/ 13 w 17"/>
                  <a:gd name="T9" fmla="*/ 2 h 12"/>
                  <a:gd name="T10" fmla="*/ 12 w 17"/>
                  <a:gd name="T11" fmla="*/ 1 h 12"/>
                  <a:gd name="T12" fmla="*/ 11 w 17"/>
                  <a:gd name="T13" fmla="*/ 3 h 12"/>
                  <a:gd name="T14" fmla="*/ 10 w 17"/>
                  <a:gd name="T15" fmla="*/ 5 h 12"/>
                  <a:gd name="T16" fmla="*/ 4 w 17"/>
                  <a:gd name="T17" fmla="*/ 7 h 12"/>
                  <a:gd name="T18" fmla="*/ 4 w 17"/>
                  <a:gd name="T19" fmla="*/ 9 h 12"/>
                  <a:gd name="T20" fmla="*/ 3 w 17"/>
                  <a:gd name="T21" fmla="*/ 8 h 12"/>
                  <a:gd name="T22" fmla="*/ 4 w 17"/>
                  <a:gd name="T23" fmla="*/ 8 h 12"/>
                  <a:gd name="T24" fmla="*/ 2 w 17"/>
                  <a:gd name="T25" fmla="*/ 8 h 12"/>
                  <a:gd name="T26" fmla="*/ 2 w 17"/>
                  <a:gd name="T27" fmla="*/ 10 h 12"/>
                  <a:gd name="T28" fmla="*/ 1 w 17"/>
                  <a:gd name="T29" fmla="*/ 7 h 12"/>
                  <a:gd name="T30" fmla="*/ 0 w 17"/>
                  <a:gd name="T31" fmla="*/ 9 h 12"/>
                  <a:gd name="T32" fmla="*/ 1 w 17"/>
                  <a:gd name="T33" fmla="*/ 11 h 12"/>
                  <a:gd name="T34" fmla="*/ 1 w 17"/>
                  <a:gd name="T35" fmla="*/ 12 h 12"/>
                  <a:gd name="T36" fmla="*/ 5 w 17"/>
                  <a:gd name="T37" fmla="*/ 8 h 12"/>
                  <a:gd name="T38" fmla="*/ 5 w 17"/>
                  <a:gd name="T39" fmla="*/ 9 h 12"/>
                  <a:gd name="T40" fmla="*/ 9 w 17"/>
                  <a:gd name="T41" fmla="*/ 9 h 12"/>
                  <a:gd name="T42" fmla="*/ 9 w 17"/>
                  <a:gd name="T43" fmla="*/ 7 h 12"/>
                  <a:gd name="T44" fmla="*/ 9 w 17"/>
                  <a:gd name="T45" fmla="*/ 7 h 12"/>
                  <a:gd name="T46" fmla="*/ 9 w 17"/>
                  <a:gd name="T47" fmla="*/ 7 h 12"/>
                  <a:gd name="T48" fmla="*/ 10 w 17"/>
                  <a:gd name="T49" fmla="*/ 7 h 12"/>
                  <a:gd name="T50" fmla="*/ 9 w 17"/>
                  <a:gd name="T51" fmla="*/ 5 h 12"/>
                  <a:gd name="T52" fmla="*/ 13 w 17"/>
                  <a:gd name="T53" fmla="*/ 7 h 12"/>
                  <a:gd name="T54" fmla="*/ 12 w 17"/>
                  <a:gd name="T55" fmla="*/ 6 h 12"/>
                  <a:gd name="T56" fmla="*/ 11 w 17"/>
                  <a:gd name="T57" fmla="*/ 5 h 12"/>
                  <a:gd name="T58" fmla="*/ 13 w 17"/>
                  <a:gd name="T59" fmla="*/ 7 h 12"/>
                  <a:gd name="T60" fmla="*/ 13 w 17"/>
                  <a:gd name="T61" fmla="*/ 5 h 12"/>
                  <a:gd name="T62" fmla="*/ 12 w 17"/>
                  <a:gd name="T63" fmla="*/ 4 h 12"/>
                  <a:gd name="T64" fmla="*/ 14 w 17"/>
                  <a:gd name="T65" fmla="*/ 3 h 12"/>
                  <a:gd name="T66" fmla="*/ 15 w 17"/>
                  <a:gd name="T67" fmla="*/ 5 h 12"/>
                  <a:gd name="T68" fmla="*/ 16 w 17"/>
                  <a:gd name="T69" fmla="*/ 6 h 12"/>
                  <a:gd name="T70" fmla="*/ 15 w 17"/>
                  <a:gd name="T71" fmla="*/ 3 h 12"/>
                  <a:gd name="T72" fmla="*/ 17 w 17"/>
                  <a:gd name="T7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 h="12">
                    <a:moveTo>
                      <a:pt x="17" y="4"/>
                    </a:moveTo>
                    <a:cubicBezTo>
                      <a:pt x="16" y="3"/>
                      <a:pt x="16" y="3"/>
                      <a:pt x="16" y="4"/>
                    </a:cubicBezTo>
                    <a:cubicBezTo>
                      <a:pt x="15" y="3"/>
                      <a:pt x="15" y="3"/>
                      <a:pt x="15" y="2"/>
                    </a:cubicBezTo>
                    <a:cubicBezTo>
                      <a:pt x="14" y="2"/>
                      <a:pt x="14" y="1"/>
                      <a:pt x="14" y="0"/>
                    </a:cubicBezTo>
                    <a:cubicBezTo>
                      <a:pt x="13" y="1"/>
                      <a:pt x="14" y="2"/>
                      <a:pt x="13" y="2"/>
                    </a:cubicBezTo>
                    <a:cubicBezTo>
                      <a:pt x="12" y="1"/>
                      <a:pt x="12" y="1"/>
                      <a:pt x="12" y="1"/>
                    </a:cubicBezTo>
                    <a:cubicBezTo>
                      <a:pt x="12" y="2"/>
                      <a:pt x="12" y="3"/>
                      <a:pt x="11" y="3"/>
                    </a:cubicBezTo>
                    <a:cubicBezTo>
                      <a:pt x="11" y="3"/>
                      <a:pt x="11" y="4"/>
                      <a:pt x="10" y="5"/>
                    </a:cubicBezTo>
                    <a:cubicBezTo>
                      <a:pt x="8" y="5"/>
                      <a:pt x="7" y="7"/>
                      <a:pt x="4" y="7"/>
                    </a:cubicBezTo>
                    <a:cubicBezTo>
                      <a:pt x="4" y="9"/>
                      <a:pt x="4" y="9"/>
                      <a:pt x="4" y="9"/>
                    </a:cubicBezTo>
                    <a:cubicBezTo>
                      <a:pt x="4" y="8"/>
                      <a:pt x="4" y="9"/>
                      <a:pt x="3" y="8"/>
                    </a:cubicBezTo>
                    <a:cubicBezTo>
                      <a:pt x="4" y="8"/>
                      <a:pt x="4" y="8"/>
                      <a:pt x="4" y="8"/>
                    </a:cubicBezTo>
                    <a:cubicBezTo>
                      <a:pt x="3" y="6"/>
                      <a:pt x="3" y="8"/>
                      <a:pt x="2" y="8"/>
                    </a:cubicBezTo>
                    <a:cubicBezTo>
                      <a:pt x="2" y="8"/>
                      <a:pt x="2" y="10"/>
                      <a:pt x="2" y="10"/>
                    </a:cubicBezTo>
                    <a:cubicBezTo>
                      <a:pt x="2" y="8"/>
                      <a:pt x="1" y="10"/>
                      <a:pt x="1" y="7"/>
                    </a:cubicBezTo>
                    <a:cubicBezTo>
                      <a:pt x="0" y="7"/>
                      <a:pt x="1" y="9"/>
                      <a:pt x="0" y="9"/>
                    </a:cubicBezTo>
                    <a:cubicBezTo>
                      <a:pt x="1" y="11"/>
                      <a:pt x="1" y="10"/>
                      <a:pt x="1" y="11"/>
                    </a:cubicBezTo>
                    <a:cubicBezTo>
                      <a:pt x="1" y="12"/>
                      <a:pt x="1" y="10"/>
                      <a:pt x="1" y="12"/>
                    </a:cubicBezTo>
                    <a:cubicBezTo>
                      <a:pt x="2" y="12"/>
                      <a:pt x="4" y="9"/>
                      <a:pt x="5" y="8"/>
                    </a:cubicBezTo>
                    <a:cubicBezTo>
                      <a:pt x="5" y="9"/>
                      <a:pt x="5" y="9"/>
                      <a:pt x="5" y="9"/>
                    </a:cubicBezTo>
                    <a:cubicBezTo>
                      <a:pt x="6" y="8"/>
                      <a:pt x="7" y="8"/>
                      <a:pt x="9" y="9"/>
                    </a:cubicBezTo>
                    <a:cubicBezTo>
                      <a:pt x="8" y="8"/>
                      <a:pt x="10" y="9"/>
                      <a:pt x="9" y="7"/>
                    </a:cubicBezTo>
                    <a:cubicBezTo>
                      <a:pt x="9" y="7"/>
                      <a:pt x="9" y="7"/>
                      <a:pt x="9" y="7"/>
                    </a:cubicBezTo>
                    <a:cubicBezTo>
                      <a:pt x="9" y="7"/>
                      <a:pt x="9" y="7"/>
                      <a:pt x="9" y="7"/>
                    </a:cubicBezTo>
                    <a:cubicBezTo>
                      <a:pt x="10" y="6"/>
                      <a:pt x="10" y="8"/>
                      <a:pt x="10" y="7"/>
                    </a:cubicBezTo>
                    <a:cubicBezTo>
                      <a:pt x="10" y="6"/>
                      <a:pt x="10" y="6"/>
                      <a:pt x="9" y="5"/>
                    </a:cubicBezTo>
                    <a:cubicBezTo>
                      <a:pt x="10" y="6"/>
                      <a:pt x="12" y="7"/>
                      <a:pt x="13" y="7"/>
                    </a:cubicBezTo>
                    <a:cubicBezTo>
                      <a:pt x="12" y="6"/>
                      <a:pt x="12" y="6"/>
                      <a:pt x="12" y="6"/>
                    </a:cubicBezTo>
                    <a:cubicBezTo>
                      <a:pt x="12" y="6"/>
                      <a:pt x="12" y="5"/>
                      <a:pt x="11" y="5"/>
                    </a:cubicBezTo>
                    <a:cubicBezTo>
                      <a:pt x="12" y="5"/>
                      <a:pt x="13" y="6"/>
                      <a:pt x="13" y="7"/>
                    </a:cubicBezTo>
                    <a:cubicBezTo>
                      <a:pt x="14" y="7"/>
                      <a:pt x="12" y="4"/>
                      <a:pt x="13" y="5"/>
                    </a:cubicBezTo>
                    <a:cubicBezTo>
                      <a:pt x="12" y="4"/>
                      <a:pt x="12" y="4"/>
                      <a:pt x="12" y="4"/>
                    </a:cubicBezTo>
                    <a:cubicBezTo>
                      <a:pt x="13" y="3"/>
                      <a:pt x="14" y="4"/>
                      <a:pt x="14" y="3"/>
                    </a:cubicBezTo>
                    <a:cubicBezTo>
                      <a:pt x="15" y="4"/>
                      <a:pt x="15" y="5"/>
                      <a:pt x="15" y="5"/>
                    </a:cubicBezTo>
                    <a:cubicBezTo>
                      <a:pt x="15" y="6"/>
                      <a:pt x="15" y="6"/>
                      <a:pt x="16" y="6"/>
                    </a:cubicBezTo>
                    <a:cubicBezTo>
                      <a:pt x="16" y="5"/>
                      <a:pt x="15" y="4"/>
                      <a:pt x="15" y="3"/>
                    </a:cubicBezTo>
                    <a:cubicBezTo>
                      <a:pt x="16" y="5"/>
                      <a:pt x="17" y="4"/>
                      <a:pt x="17"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1" name="Freeform 347"/>
              <p:cNvSpPr/>
              <p:nvPr/>
            </p:nvSpPr>
            <p:spPr bwMode="auto">
              <a:xfrm>
                <a:off x="1339" y="3139"/>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2" name="Freeform 348"/>
              <p:cNvSpPr/>
              <p:nvPr/>
            </p:nvSpPr>
            <p:spPr bwMode="auto">
              <a:xfrm>
                <a:off x="1342" y="31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3" name="Rectangle 349"/>
              <p:cNvSpPr>
                <a:spLocks noChangeArrowheads="1"/>
              </p:cNvSpPr>
              <p:nvPr/>
            </p:nvSpPr>
            <p:spPr bwMode="auto">
              <a:xfrm>
                <a:off x="1326" y="3131"/>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54" name="Freeform 350"/>
              <p:cNvSpPr/>
              <p:nvPr/>
            </p:nvSpPr>
            <p:spPr bwMode="auto">
              <a:xfrm>
                <a:off x="1331" y="3142"/>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5" name="Freeform 351"/>
              <p:cNvSpPr/>
              <p:nvPr/>
            </p:nvSpPr>
            <p:spPr bwMode="auto">
              <a:xfrm>
                <a:off x="1320" y="3147"/>
                <a:ext cx="3"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6" name="Rectangle 352"/>
              <p:cNvSpPr>
                <a:spLocks noChangeArrowheads="1"/>
              </p:cNvSpPr>
              <p:nvPr/>
            </p:nvSpPr>
            <p:spPr bwMode="auto">
              <a:xfrm>
                <a:off x="1342" y="3136"/>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57" name="Freeform 353"/>
              <p:cNvSpPr/>
              <p:nvPr/>
            </p:nvSpPr>
            <p:spPr bwMode="auto">
              <a:xfrm>
                <a:off x="1334" y="3104"/>
                <a:ext cx="22" cy="27"/>
              </a:xfrm>
              <a:custGeom>
                <a:avLst/>
                <a:gdLst>
                  <a:gd name="T0" fmla="*/ 4 w 8"/>
                  <a:gd name="T1" fmla="*/ 1 h 10"/>
                  <a:gd name="T2" fmla="*/ 3 w 8"/>
                  <a:gd name="T3" fmla="*/ 2 h 10"/>
                  <a:gd name="T4" fmla="*/ 5 w 8"/>
                  <a:gd name="T5" fmla="*/ 4 h 10"/>
                  <a:gd name="T6" fmla="*/ 3 w 8"/>
                  <a:gd name="T7" fmla="*/ 3 h 10"/>
                  <a:gd name="T8" fmla="*/ 3 w 8"/>
                  <a:gd name="T9" fmla="*/ 6 h 10"/>
                  <a:gd name="T10" fmla="*/ 2 w 8"/>
                  <a:gd name="T11" fmla="*/ 5 h 10"/>
                  <a:gd name="T12" fmla="*/ 3 w 8"/>
                  <a:gd name="T13" fmla="*/ 8 h 10"/>
                  <a:gd name="T14" fmla="*/ 1 w 8"/>
                  <a:gd name="T15" fmla="*/ 6 h 10"/>
                  <a:gd name="T16" fmla="*/ 1 w 8"/>
                  <a:gd name="T17" fmla="*/ 6 h 10"/>
                  <a:gd name="T18" fmla="*/ 0 w 8"/>
                  <a:gd name="T19" fmla="*/ 7 h 10"/>
                  <a:gd name="T20" fmla="*/ 2 w 8"/>
                  <a:gd name="T21" fmla="*/ 9 h 10"/>
                  <a:gd name="T22" fmla="*/ 3 w 8"/>
                  <a:gd name="T23" fmla="*/ 10 h 10"/>
                  <a:gd name="T24" fmla="*/ 3 w 8"/>
                  <a:gd name="T25" fmla="*/ 9 h 10"/>
                  <a:gd name="T26" fmla="*/ 4 w 8"/>
                  <a:gd name="T27" fmla="*/ 9 h 10"/>
                  <a:gd name="T28" fmla="*/ 3 w 8"/>
                  <a:gd name="T29" fmla="*/ 8 h 10"/>
                  <a:gd name="T30" fmla="*/ 4 w 8"/>
                  <a:gd name="T31" fmla="*/ 9 h 10"/>
                  <a:gd name="T32" fmla="*/ 4 w 8"/>
                  <a:gd name="T33" fmla="*/ 8 h 10"/>
                  <a:gd name="T34" fmla="*/ 4 w 8"/>
                  <a:gd name="T35" fmla="*/ 8 h 10"/>
                  <a:gd name="T36" fmla="*/ 3 w 8"/>
                  <a:gd name="T37" fmla="*/ 7 h 10"/>
                  <a:gd name="T38" fmla="*/ 5 w 8"/>
                  <a:gd name="T39" fmla="*/ 8 h 10"/>
                  <a:gd name="T40" fmla="*/ 4 w 8"/>
                  <a:gd name="T41" fmla="*/ 7 h 10"/>
                  <a:gd name="T42" fmla="*/ 7 w 8"/>
                  <a:gd name="T43" fmla="*/ 6 h 10"/>
                  <a:gd name="T44" fmla="*/ 6 w 8"/>
                  <a:gd name="T45" fmla="*/ 6 h 10"/>
                  <a:gd name="T46" fmla="*/ 6 w 8"/>
                  <a:gd name="T47" fmla="*/ 7 h 10"/>
                  <a:gd name="T48" fmla="*/ 4 w 8"/>
                  <a:gd name="T49" fmla="*/ 5 h 10"/>
                  <a:gd name="T50" fmla="*/ 6 w 8"/>
                  <a:gd name="T51" fmla="*/ 6 h 10"/>
                  <a:gd name="T52" fmla="*/ 7 w 8"/>
                  <a:gd name="T53" fmla="*/ 4 h 10"/>
                  <a:gd name="T54" fmla="*/ 7 w 8"/>
                  <a:gd name="T55" fmla="*/ 4 h 10"/>
                  <a:gd name="T56" fmla="*/ 7 w 8"/>
                  <a:gd name="T57" fmla="*/ 3 h 10"/>
                  <a:gd name="T58" fmla="*/ 6 w 8"/>
                  <a:gd name="T59" fmla="*/ 3 h 10"/>
                  <a:gd name="T60" fmla="*/ 6 w 8"/>
                  <a:gd name="T61" fmla="*/ 2 h 10"/>
                  <a:gd name="T62" fmla="*/ 6 w 8"/>
                  <a:gd name="T63" fmla="*/ 3 h 10"/>
                  <a:gd name="T64" fmla="*/ 5 w 8"/>
                  <a:gd name="T65" fmla="*/ 1 h 10"/>
                  <a:gd name="T66" fmla="*/ 6 w 8"/>
                  <a:gd name="T67" fmla="*/ 2 h 10"/>
                  <a:gd name="T68" fmla="*/ 4 w 8"/>
                  <a:gd name="T6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10">
                    <a:moveTo>
                      <a:pt x="4" y="1"/>
                    </a:moveTo>
                    <a:cubicBezTo>
                      <a:pt x="3" y="0"/>
                      <a:pt x="3" y="1"/>
                      <a:pt x="3" y="2"/>
                    </a:cubicBezTo>
                    <a:cubicBezTo>
                      <a:pt x="3" y="3"/>
                      <a:pt x="5" y="4"/>
                      <a:pt x="5" y="4"/>
                    </a:cubicBezTo>
                    <a:cubicBezTo>
                      <a:pt x="3" y="3"/>
                      <a:pt x="3" y="3"/>
                      <a:pt x="3" y="3"/>
                    </a:cubicBezTo>
                    <a:cubicBezTo>
                      <a:pt x="2" y="3"/>
                      <a:pt x="1" y="4"/>
                      <a:pt x="3" y="6"/>
                    </a:cubicBezTo>
                    <a:cubicBezTo>
                      <a:pt x="2" y="6"/>
                      <a:pt x="2" y="6"/>
                      <a:pt x="2" y="5"/>
                    </a:cubicBezTo>
                    <a:cubicBezTo>
                      <a:pt x="1" y="6"/>
                      <a:pt x="5" y="8"/>
                      <a:pt x="3" y="8"/>
                    </a:cubicBezTo>
                    <a:cubicBezTo>
                      <a:pt x="2" y="6"/>
                      <a:pt x="2" y="7"/>
                      <a:pt x="1" y="6"/>
                    </a:cubicBezTo>
                    <a:cubicBezTo>
                      <a:pt x="1" y="6"/>
                      <a:pt x="1" y="6"/>
                      <a:pt x="1" y="6"/>
                    </a:cubicBezTo>
                    <a:cubicBezTo>
                      <a:pt x="0" y="6"/>
                      <a:pt x="1" y="7"/>
                      <a:pt x="0" y="7"/>
                    </a:cubicBezTo>
                    <a:cubicBezTo>
                      <a:pt x="1" y="8"/>
                      <a:pt x="2" y="9"/>
                      <a:pt x="2" y="9"/>
                    </a:cubicBezTo>
                    <a:cubicBezTo>
                      <a:pt x="2" y="9"/>
                      <a:pt x="2" y="10"/>
                      <a:pt x="3" y="10"/>
                    </a:cubicBezTo>
                    <a:cubicBezTo>
                      <a:pt x="3" y="9"/>
                      <a:pt x="3" y="9"/>
                      <a:pt x="3" y="9"/>
                    </a:cubicBezTo>
                    <a:cubicBezTo>
                      <a:pt x="4" y="9"/>
                      <a:pt x="3" y="9"/>
                      <a:pt x="4" y="9"/>
                    </a:cubicBezTo>
                    <a:cubicBezTo>
                      <a:pt x="3" y="8"/>
                      <a:pt x="3" y="8"/>
                      <a:pt x="3" y="8"/>
                    </a:cubicBezTo>
                    <a:cubicBezTo>
                      <a:pt x="4" y="8"/>
                      <a:pt x="4" y="9"/>
                      <a:pt x="4" y="9"/>
                    </a:cubicBezTo>
                    <a:cubicBezTo>
                      <a:pt x="4" y="9"/>
                      <a:pt x="4" y="8"/>
                      <a:pt x="4" y="8"/>
                    </a:cubicBezTo>
                    <a:cubicBezTo>
                      <a:pt x="4" y="8"/>
                      <a:pt x="4" y="8"/>
                      <a:pt x="4" y="8"/>
                    </a:cubicBezTo>
                    <a:cubicBezTo>
                      <a:pt x="4" y="8"/>
                      <a:pt x="5" y="8"/>
                      <a:pt x="3" y="7"/>
                    </a:cubicBezTo>
                    <a:cubicBezTo>
                      <a:pt x="5" y="8"/>
                      <a:pt x="5" y="8"/>
                      <a:pt x="5" y="8"/>
                    </a:cubicBezTo>
                    <a:cubicBezTo>
                      <a:pt x="4" y="7"/>
                      <a:pt x="4" y="7"/>
                      <a:pt x="4" y="7"/>
                    </a:cubicBezTo>
                    <a:cubicBezTo>
                      <a:pt x="5" y="7"/>
                      <a:pt x="7" y="8"/>
                      <a:pt x="7" y="6"/>
                    </a:cubicBezTo>
                    <a:cubicBezTo>
                      <a:pt x="6" y="6"/>
                      <a:pt x="6" y="6"/>
                      <a:pt x="6" y="6"/>
                    </a:cubicBezTo>
                    <a:cubicBezTo>
                      <a:pt x="5" y="6"/>
                      <a:pt x="6" y="7"/>
                      <a:pt x="6" y="7"/>
                    </a:cubicBezTo>
                    <a:cubicBezTo>
                      <a:pt x="5" y="6"/>
                      <a:pt x="4" y="5"/>
                      <a:pt x="4" y="5"/>
                    </a:cubicBezTo>
                    <a:cubicBezTo>
                      <a:pt x="5" y="5"/>
                      <a:pt x="4" y="4"/>
                      <a:pt x="6" y="6"/>
                    </a:cubicBezTo>
                    <a:cubicBezTo>
                      <a:pt x="7" y="5"/>
                      <a:pt x="6" y="4"/>
                      <a:pt x="7" y="4"/>
                    </a:cubicBezTo>
                    <a:cubicBezTo>
                      <a:pt x="7" y="4"/>
                      <a:pt x="7" y="4"/>
                      <a:pt x="7" y="4"/>
                    </a:cubicBezTo>
                    <a:cubicBezTo>
                      <a:pt x="6" y="3"/>
                      <a:pt x="8" y="4"/>
                      <a:pt x="7" y="3"/>
                    </a:cubicBezTo>
                    <a:cubicBezTo>
                      <a:pt x="6" y="3"/>
                      <a:pt x="6" y="3"/>
                      <a:pt x="6" y="3"/>
                    </a:cubicBezTo>
                    <a:cubicBezTo>
                      <a:pt x="6" y="3"/>
                      <a:pt x="6" y="2"/>
                      <a:pt x="6" y="2"/>
                    </a:cubicBezTo>
                    <a:cubicBezTo>
                      <a:pt x="6" y="2"/>
                      <a:pt x="6" y="2"/>
                      <a:pt x="6" y="3"/>
                    </a:cubicBezTo>
                    <a:cubicBezTo>
                      <a:pt x="5" y="2"/>
                      <a:pt x="5" y="1"/>
                      <a:pt x="5" y="1"/>
                    </a:cubicBezTo>
                    <a:cubicBezTo>
                      <a:pt x="5" y="1"/>
                      <a:pt x="6" y="2"/>
                      <a:pt x="6" y="2"/>
                    </a:cubicBezTo>
                    <a:cubicBezTo>
                      <a:pt x="5" y="2"/>
                      <a:pt x="4" y="1"/>
                      <a:pt x="4"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8" name="Freeform 354"/>
              <p:cNvSpPr/>
              <p:nvPr/>
            </p:nvSpPr>
            <p:spPr bwMode="auto">
              <a:xfrm>
                <a:off x="1345" y="3125"/>
                <a:ext cx="3" cy="3"/>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lnTo>
                      <a:pt x="0" y="0"/>
                    </a:lnTo>
                    <a:lnTo>
                      <a:pt x="3"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9" name="Freeform 355"/>
              <p:cNvSpPr/>
              <p:nvPr/>
            </p:nvSpPr>
            <p:spPr bwMode="auto">
              <a:xfrm>
                <a:off x="1348" y="3087"/>
                <a:ext cx="16" cy="25"/>
              </a:xfrm>
              <a:custGeom>
                <a:avLst/>
                <a:gdLst>
                  <a:gd name="T0" fmla="*/ 3 w 6"/>
                  <a:gd name="T1" fmla="*/ 6 h 9"/>
                  <a:gd name="T2" fmla="*/ 4 w 6"/>
                  <a:gd name="T3" fmla="*/ 7 h 9"/>
                  <a:gd name="T4" fmla="*/ 2 w 6"/>
                  <a:gd name="T5" fmla="*/ 5 h 9"/>
                  <a:gd name="T6" fmla="*/ 1 w 6"/>
                  <a:gd name="T7" fmla="*/ 4 h 9"/>
                  <a:gd name="T8" fmla="*/ 4 w 6"/>
                  <a:gd name="T9" fmla="*/ 6 h 9"/>
                  <a:gd name="T10" fmla="*/ 5 w 6"/>
                  <a:gd name="T11" fmla="*/ 5 h 9"/>
                  <a:gd name="T12" fmla="*/ 3 w 6"/>
                  <a:gd name="T13" fmla="*/ 4 h 9"/>
                  <a:gd name="T14" fmla="*/ 2 w 6"/>
                  <a:gd name="T15" fmla="*/ 3 h 9"/>
                  <a:gd name="T16" fmla="*/ 3 w 6"/>
                  <a:gd name="T17" fmla="*/ 4 h 9"/>
                  <a:gd name="T18" fmla="*/ 5 w 6"/>
                  <a:gd name="T19" fmla="*/ 4 h 9"/>
                  <a:gd name="T20" fmla="*/ 1 w 6"/>
                  <a:gd name="T21" fmla="*/ 0 h 9"/>
                  <a:gd name="T22" fmla="*/ 1 w 6"/>
                  <a:gd name="T23" fmla="*/ 1 h 9"/>
                  <a:gd name="T24" fmla="*/ 3 w 6"/>
                  <a:gd name="T25" fmla="*/ 2 h 9"/>
                  <a:gd name="T26" fmla="*/ 2 w 6"/>
                  <a:gd name="T27" fmla="*/ 2 h 9"/>
                  <a:gd name="T28" fmla="*/ 2 w 6"/>
                  <a:gd name="T29" fmla="*/ 1 h 9"/>
                  <a:gd name="T30" fmla="*/ 0 w 6"/>
                  <a:gd name="T31" fmla="*/ 5 h 9"/>
                  <a:gd name="T32" fmla="*/ 0 w 6"/>
                  <a:gd name="T33" fmla="*/ 5 h 9"/>
                  <a:gd name="T34" fmla="*/ 1 w 6"/>
                  <a:gd name="T35" fmla="*/ 6 h 9"/>
                  <a:gd name="T36" fmla="*/ 3 w 6"/>
                  <a:gd name="T37" fmla="*/ 7 h 9"/>
                  <a:gd name="T38" fmla="*/ 2 w 6"/>
                  <a:gd name="T39" fmla="*/ 7 h 9"/>
                  <a:gd name="T40" fmla="*/ 4 w 6"/>
                  <a:gd name="T41" fmla="*/ 8 h 9"/>
                  <a:gd name="T42" fmla="*/ 4 w 6"/>
                  <a:gd name="T43" fmla="*/ 9 h 9"/>
                  <a:gd name="T44" fmla="*/ 5 w 6"/>
                  <a:gd name="T45" fmla="*/ 8 h 9"/>
                  <a:gd name="T46" fmla="*/ 3 w 6"/>
                  <a:gd name="T4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 h="9">
                    <a:moveTo>
                      <a:pt x="3" y="6"/>
                    </a:moveTo>
                    <a:cubicBezTo>
                      <a:pt x="3" y="6"/>
                      <a:pt x="4" y="7"/>
                      <a:pt x="4" y="7"/>
                    </a:cubicBezTo>
                    <a:cubicBezTo>
                      <a:pt x="4" y="6"/>
                      <a:pt x="3" y="6"/>
                      <a:pt x="2" y="5"/>
                    </a:cubicBezTo>
                    <a:cubicBezTo>
                      <a:pt x="2" y="5"/>
                      <a:pt x="1" y="4"/>
                      <a:pt x="1" y="4"/>
                    </a:cubicBezTo>
                    <a:cubicBezTo>
                      <a:pt x="2" y="5"/>
                      <a:pt x="4" y="6"/>
                      <a:pt x="4" y="6"/>
                    </a:cubicBezTo>
                    <a:cubicBezTo>
                      <a:pt x="4" y="5"/>
                      <a:pt x="5" y="5"/>
                      <a:pt x="5" y="5"/>
                    </a:cubicBezTo>
                    <a:cubicBezTo>
                      <a:pt x="3" y="5"/>
                      <a:pt x="4" y="4"/>
                      <a:pt x="3" y="4"/>
                    </a:cubicBezTo>
                    <a:cubicBezTo>
                      <a:pt x="2" y="4"/>
                      <a:pt x="2" y="3"/>
                      <a:pt x="2" y="3"/>
                    </a:cubicBezTo>
                    <a:cubicBezTo>
                      <a:pt x="3" y="4"/>
                      <a:pt x="3" y="4"/>
                      <a:pt x="3" y="4"/>
                    </a:cubicBezTo>
                    <a:cubicBezTo>
                      <a:pt x="4" y="5"/>
                      <a:pt x="4" y="4"/>
                      <a:pt x="5" y="4"/>
                    </a:cubicBezTo>
                    <a:cubicBezTo>
                      <a:pt x="3" y="3"/>
                      <a:pt x="4" y="1"/>
                      <a:pt x="1" y="0"/>
                    </a:cubicBezTo>
                    <a:cubicBezTo>
                      <a:pt x="1" y="0"/>
                      <a:pt x="1" y="1"/>
                      <a:pt x="1" y="1"/>
                    </a:cubicBezTo>
                    <a:cubicBezTo>
                      <a:pt x="2" y="1"/>
                      <a:pt x="3" y="2"/>
                      <a:pt x="3" y="2"/>
                    </a:cubicBezTo>
                    <a:cubicBezTo>
                      <a:pt x="3" y="2"/>
                      <a:pt x="3" y="3"/>
                      <a:pt x="2" y="2"/>
                    </a:cubicBezTo>
                    <a:cubicBezTo>
                      <a:pt x="2" y="1"/>
                      <a:pt x="2" y="1"/>
                      <a:pt x="2" y="1"/>
                    </a:cubicBezTo>
                    <a:cubicBezTo>
                      <a:pt x="0" y="2"/>
                      <a:pt x="0" y="4"/>
                      <a:pt x="0" y="5"/>
                    </a:cubicBezTo>
                    <a:cubicBezTo>
                      <a:pt x="0" y="5"/>
                      <a:pt x="0" y="5"/>
                      <a:pt x="0" y="5"/>
                    </a:cubicBezTo>
                    <a:cubicBezTo>
                      <a:pt x="1" y="5"/>
                      <a:pt x="1" y="5"/>
                      <a:pt x="1" y="6"/>
                    </a:cubicBezTo>
                    <a:cubicBezTo>
                      <a:pt x="3" y="7"/>
                      <a:pt x="3" y="7"/>
                      <a:pt x="3" y="7"/>
                    </a:cubicBezTo>
                    <a:cubicBezTo>
                      <a:pt x="3" y="7"/>
                      <a:pt x="3" y="7"/>
                      <a:pt x="2" y="7"/>
                    </a:cubicBezTo>
                    <a:cubicBezTo>
                      <a:pt x="3" y="7"/>
                      <a:pt x="3" y="8"/>
                      <a:pt x="4" y="8"/>
                    </a:cubicBezTo>
                    <a:cubicBezTo>
                      <a:pt x="4" y="8"/>
                      <a:pt x="3" y="8"/>
                      <a:pt x="4" y="9"/>
                    </a:cubicBezTo>
                    <a:cubicBezTo>
                      <a:pt x="6" y="9"/>
                      <a:pt x="3" y="8"/>
                      <a:pt x="5" y="8"/>
                    </a:cubicBezTo>
                    <a:lnTo>
                      <a:pt x="3" y="6"/>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0" name="Freeform 356"/>
              <p:cNvSpPr/>
              <p:nvPr/>
            </p:nvSpPr>
            <p:spPr bwMode="auto">
              <a:xfrm>
                <a:off x="1353" y="3106"/>
                <a:ext cx="3" cy="3"/>
              </a:xfrm>
              <a:custGeom>
                <a:avLst/>
                <a:gdLst>
                  <a:gd name="T0" fmla="*/ 3 w 3"/>
                  <a:gd name="T1" fmla="*/ 3 h 3"/>
                  <a:gd name="T2" fmla="*/ 0 w 3"/>
                  <a:gd name="T3" fmla="*/ 0 h 3"/>
                  <a:gd name="T4" fmla="*/ 0 w 3"/>
                  <a:gd name="T5" fmla="*/ 3 h 3"/>
                  <a:gd name="T6" fmla="*/ 3 w 3"/>
                  <a:gd name="T7" fmla="*/ 3 h 3"/>
                </a:gdLst>
                <a:ahLst/>
                <a:cxnLst>
                  <a:cxn ang="0">
                    <a:pos x="T0" y="T1"/>
                  </a:cxn>
                  <a:cxn ang="0">
                    <a:pos x="T2" y="T3"/>
                  </a:cxn>
                  <a:cxn ang="0">
                    <a:pos x="T4" y="T5"/>
                  </a:cxn>
                  <a:cxn ang="0">
                    <a:pos x="T6" y="T7"/>
                  </a:cxn>
                </a:cxnLst>
                <a:rect l="0" t="0" r="r" b="b"/>
                <a:pathLst>
                  <a:path w="3" h="3">
                    <a:moveTo>
                      <a:pt x="3" y="3"/>
                    </a:moveTo>
                    <a:lnTo>
                      <a:pt x="0" y="0"/>
                    </a:lnTo>
                    <a:lnTo>
                      <a:pt x="0" y="3"/>
                    </a:lnTo>
                    <a:lnTo>
                      <a:pt x="3"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1" name="Freeform 357"/>
              <p:cNvSpPr/>
              <p:nvPr/>
            </p:nvSpPr>
            <p:spPr bwMode="auto">
              <a:xfrm>
                <a:off x="1345" y="3101"/>
                <a:ext cx="3"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2" name="Freeform 358"/>
              <p:cNvSpPr/>
              <p:nvPr/>
            </p:nvSpPr>
            <p:spPr bwMode="auto">
              <a:xfrm>
                <a:off x="1361" y="3096"/>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3" name="Freeform 359"/>
              <p:cNvSpPr/>
              <p:nvPr/>
            </p:nvSpPr>
            <p:spPr bwMode="auto">
              <a:xfrm>
                <a:off x="1350" y="3085"/>
                <a:ext cx="11" cy="8"/>
              </a:xfrm>
              <a:custGeom>
                <a:avLst/>
                <a:gdLst>
                  <a:gd name="T0" fmla="*/ 1 w 4"/>
                  <a:gd name="T1" fmla="*/ 0 h 3"/>
                  <a:gd name="T2" fmla="*/ 0 w 4"/>
                  <a:gd name="T3" fmla="*/ 1 h 3"/>
                  <a:gd name="T4" fmla="*/ 4 w 4"/>
                  <a:gd name="T5" fmla="*/ 3 h 3"/>
                  <a:gd name="T6" fmla="*/ 2 w 4"/>
                  <a:gd name="T7" fmla="*/ 1 h 3"/>
                  <a:gd name="T8" fmla="*/ 2 w 4"/>
                  <a:gd name="T9" fmla="*/ 0 h 3"/>
                  <a:gd name="T10" fmla="*/ 1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1" y="0"/>
                    </a:moveTo>
                    <a:cubicBezTo>
                      <a:pt x="1" y="0"/>
                      <a:pt x="1" y="1"/>
                      <a:pt x="0" y="1"/>
                    </a:cubicBezTo>
                    <a:cubicBezTo>
                      <a:pt x="1" y="2"/>
                      <a:pt x="3" y="2"/>
                      <a:pt x="4" y="3"/>
                    </a:cubicBezTo>
                    <a:cubicBezTo>
                      <a:pt x="4" y="3"/>
                      <a:pt x="2" y="2"/>
                      <a:pt x="2" y="1"/>
                    </a:cubicBezTo>
                    <a:cubicBezTo>
                      <a:pt x="3" y="1"/>
                      <a:pt x="2" y="0"/>
                      <a:pt x="2" y="0"/>
                    </a:cubicBezTo>
                    <a:lnTo>
                      <a:pt x="1"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4" name="Freeform 360"/>
              <p:cNvSpPr/>
              <p:nvPr/>
            </p:nvSpPr>
            <p:spPr bwMode="auto">
              <a:xfrm>
                <a:off x="1356" y="3047"/>
                <a:ext cx="24" cy="43"/>
              </a:xfrm>
              <a:custGeom>
                <a:avLst/>
                <a:gdLst>
                  <a:gd name="T0" fmla="*/ 4 w 9"/>
                  <a:gd name="T1" fmla="*/ 13 h 16"/>
                  <a:gd name="T2" fmla="*/ 4 w 9"/>
                  <a:gd name="T3" fmla="*/ 13 h 16"/>
                  <a:gd name="T4" fmla="*/ 4 w 9"/>
                  <a:gd name="T5" fmla="*/ 13 h 16"/>
                  <a:gd name="T6" fmla="*/ 6 w 9"/>
                  <a:gd name="T7" fmla="*/ 13 h 16"/>
                  <a:gd name="T8" fmla="*/ 5 w 9"/>
                  <a:gd name="T9" fmla="*/ 13 h 16"/>
                  <a:gd name="T10" fmla="*/ 5 w 9"/>
                  <a:gd name="T11" fmla="*/ 11 h 16"/>
                  <a:gd name="T12" fmla="*/ 3 w 9"/>
                  <a:gd name="T13" fmla="*/ 10 h 16"/>
                  <a:gd name="T14" fmla="*/ 6 w 9"/>
                  <a:gd name="T15" fmla="*/ 10 h 16"/>
                  <a:gd name="T16" fmla="*/ 3 w 9"/>
                  <a:gd name="T17" fmla="*/ 9 h 16"/>
                  <a:gd name="T18" fmla="*/ 4 w 9"/>
                  <a:gd name="T19" fmla="*/ 8 h 16"/>
                  <a:gd name="T20" fmla="*/ 5 w 9"/>
                  <a:gd name="T21" fmla="*/ 9 h 16"/>
                  <a:gd name="T22" fmla="*/ 5 w 9"/>
                  <a:gd name="T23" fmla="*/ 8 h 16"/>
                  <a:gd name="T24" fmla="*/ 6 w 9"/>
                  <a:gd name="T25" fmla="*/ 8 h 16"/>
                  <a:gd name="T26" fmla="*/ 7 w 9"/>
                  <a:gd name="T27" fmla="*/ 7 h 16"/>
                  <a:gd name="T28" fmla="*/ 8 w 9"/>
                  <a:gd name="T29" fmla="*/ 7 h 16"/>
                  <a:gd name="T30" fmla="*/ 7 w 9"/>
                  <a:gd name="T31" fmla="*/ 4 h 16"/>
                  <a:gd name="T32" fmla="*/ 8 w 9"/>
                  <a:gd name="T33" fmla="*/ 4 h 16"/>
                  <a:gd name="T34" fmla="*/ 5 w 9"/>
                  <a:gd name="T35" fmla="*/ 4 h 16"/>
                  <a:gd name="T36" fmla="*/ 5 w 9"/>
                  <a:gd name="T37" fmla="*/ 3 h 16"/>
                  <a:gd name="T38" fmla="*/ 7 w 9"/>
                  <a:gd name="T39" fmla="*/ 4 h 16"/>
                  <a:gd name="T40" fmla="*/ 7 w 9"/>
                  <a:gd name="T41" fmla="*/ 3 h 16"/>
                  <a:gd name="T42" fmla="*/ 9 w 9"/>
                  <a:gd name="T43" fmla="*/ 3 h 16"/>
                  <a:gd name="T44" fmla="*/ 6 w 9"/>
                  <a:gd name="T45" fmla="*/ 1 h 16"/>
                  <a:gd name="T46" fmla="*/ 7 w 9"/>
                  <a:gd name="T47" fmla="*/ 1 h 16"/>
                  <a:gd name="T48" fmla="*/ 4 w 9"/>
                  <a:gd name="T49" fmla="*/ 0 h 16"/>
                  <a:gd name="T50" fmla="*/ 3 w 9"/>
                  <a:gd name="T51" fmla="*/ 4 h 16"/>
                  <a:gd name="T52" fmla="*/ 5 w 9"/>
                  <a:gd name="T53" fmla="*/ 5 h 16"/>
                  <a:gd name="T54" fmla="*/ 3 w 9"/>
                  <a:gd name="T55" fmla="*/ 5 h 16"/>
                  <a:gd name="T56" fmla="*/ 5 w 9"/>
                  <a:gd name="T57" fmla="*/ 5 h 16"/>
                  <a:gd name="T58" fmla="*/ 3 w 9"/>
                  <a:gd name="T59" fmla="*/ 5 h 16"/>
                  <a:gd name="T60" fmla="*/ 4 w 9"/>
                  <a:gd name="T61" fmla="*/ 6 h 16"/>
                  <a:gd name="T62" fmla="*/ 2 w 9"/>
                  <a:gd name="T63" fmla="*/ 6 h 16"/>
                  <a:gd name="T64" fmla="*/ 1 w 9"/>
                  <a:gd name="T65" fmla="*/ 11 h 16"/>
                  <a:gd name="T66" fmla="*/ 3 w 9"/>
                  <a:gd name="T67" fmla="*/ 12 h 16"/>
                  <a:gd name="T68" fmla="*/ 2 w 9"/>
                  <a:gd name="T69" fmla="*/ 14 h 16"/>
                  <a:gd name="T70" fmla="*/ 3 w 9"/>
                  <a:gd name="T71" fmla="*/ 15 h 16"/>
                  <a:gd name="T72" fmla="*/ 0 w 9"/>
                  <a:gd name="T73" fmla="*/ 13 h 16"/>
                  <a:gd name="T74" fmla="*/ 0 w 9"/>
                  <a:gd name="T75" fmla="*/ 14 h 16"/>
                  <a:gd name="T76" fmla="*/ 1 w 9"/>
                  <a:gd name="T77" fmla="*/ 14 h 16"/>
                  <a:gd name="T78" fmla="*/ 0 w 9"/>
                  <a:gd name="T79" fmla="*/ 14 h 16"/>
                  <a:gd name="T80" fmla="*/ 4 w 9"/>
                  <a:gd name="T81" fmla="*/ 15 h 16"/>
                  <a:gd name="T82" fmla="*/ 6 w 9"/>
                  <a:gd name="T83" fmla="*/ 14 h 16"/>
                  <a:gd name="T84" fmla="*/ 4 w 9"/>
                  <a:gd name="T85"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 h="16">
                    <a:moveTo>
                      <a:pt x="4" y="13"/>
                    </a:moveTo>
                    <a:cubicBezTo>
                      <a:pt x="4" y="13"/>
                      <a:pt x="3" y="13"/>
                      <a:pt x="4" y="13"/>
                    </a:cubicBezTo>
                    <a:cubicBezTo>
                      <a:pt x="4" y="13"/>
                      <a:pt x="5" y="13"/>
                      <a:pt x="4" y="13"/>
                    </a:cubicBezTo>
                    <a:cubicBezTo>
                      <a:pt x="6" y="14"/>
                      <a:pt x="4" y="13"/>
                      <a:pt x="6" y="13"/>
                    </a:cubicBezTo>
                    <a:cubicBezTo>
                      <a:pt x="5" y="13"/>
                      <a:pt x="5" y="13"/>
                      <a:pt x="5" y="13"/>
                    </a:cubicBezTo>
                    <a:cubicBezTo>
                      <a:pt x="5" y="12"/>
                      <a:pt x="4" y="12"/>
                      <a:pt x="5" y="11"/>
                    </a:cubicBezTo>
                    <a:cubicBezTo>
                      <a:pt x="4" y="11"/>
                      <a:pt x="4" y="11"/>
                      <a:pt x="3" y="10"/>
                    </a:cubicBezTo>
                    <a:cubicBezTo>
                      <a:pt x="5" y="10"/>
                      <a:pt x="5" y="11"/>
                      <a:pt x="6" y="10"/>
                    </a:cubicBezTo>
                    <a:cubicBezTo>
                      <a:pt x="6" y="10"/>
                      <a:pt x="4" y="10"/>
                      <a:pt x="3" y="9"/>
                    </a:cubicBezTo>
                    <a:cubicBezTo>
                      <a:pt x="5" y="9"/>
                      <a:pt x="3" y="8"/>
                      <a:pt x="4" y="8"/>
                    </a:cubicBezTo>
                    <a:cubicBezTo>
                      <a:pt x="4" y="8"/>
                      <a:pt x="5" y="8"/>
                      <a:pt x="5" y="9"/>
                    </a:cubicBezTo>
                    <a:cubicBezTo>
                      <a:pt x="6" y="9"/>
                      <a:pt x="4" y="8"/>
                      <a:pt x="5" y="8"/>
                    </a:cubicBezTo>
                    <a:cubicBezTo>
                      <a:pt x="6" y="8"/>
                      <a:pt x="6" y="8"/>
                      <a:pt x="6" y="8"/>
                    </a:cubicBezTo>
                    <a:cubicBezTo>
                      <a:pt x="6" y="8"/>
                      <a:pt x="5" y="7"/>
                      <a:pt x="7" y="7"/>
                    </a:cubicBezTo>
                    <a:cubicBezTo>
                      <a:pt x="8" y="7"/>
                      <a:pt x="8" y="7"/>
                      <a:pt x="8" y="7"/>
                    </a:cubicBezTo>
                    <a:cubicBezTo>
                      <a:pt x="6" y="6"/>
                      <a:pt x="7" y="5"/>
                      <a:pt x="7" y="4"/>
                    </a:cubicBezTo>
                    <a:cubicBezTo>
                      <a:pt x="8" y="4"/>
                      <a:pt x="8" y="4"/>
                      <a:pt x="8" y="4"/>
                    </a:cubicBezTo>
                    <a:cubicBezTo>
                      <a:pt x="7" y="3"/>
                      <a:pt x="7" y="5"/>
                      <a:pt x="5" y="4"/>
                    </a:cubicBezTo>
                    <a:cubicBezTo>
                      <a:pt x="8" y="4"/>
                      <a:pt x="4" y="3"/>
                      <a:pt x="5" y="3"/>
                    </a:cubicBezTo>
                    <a:cubicBezTo>
                      <a:pt x="7" y="3"/>
                      <a:pt x="6" y="4"/>
                      <a:pt x="7" y="4"/>
                    </a:cubicBezTo>
                    <a:cubicBezTo>
                      <a:pt x="6" y="3"/>
                      <a:pt x="7" y="3"/>
                      <a:pt x="7" y="3"/>
                    </a:cubicBezTo>
                    <a:cubicBezTo>
                      <a:pt x="8" y="3"/>
                      <a:pt x="7" y="2"/>
                      <a:pt x="9" y="3"/>
                    </a:cubicBezTo>
                    <a:cubicBezTo>
                      <a:pt x="6" y="1"/>
                      <a:pt x="6" y="1"/>
                      <a:pt x="6" y="1"/>
                    </a:cubicBezTo>
                    <a:cubicBezTo>
                      <a:pt x="7" y="1"/>
                      <a:pt x="7" y="1"/>
                      <a:pt x="7" y="1"/>
                    </a:cubicBezTo>
                    <a:cubicBezTo>
                      <a:pt x="7" y="1"/>
                      <a:pt x="4" y="0"/>
                      <a:pt x="4" y="0"/>
                    </a:cubicBezTo>
                    <a:cubicBezTo>
                      <a:pt x="4" y="1"/>
                      <a:pt x="4" y="3"/>
                      <a:pt x="3" y="4"/>
                    </a:cubicBezTo>
                    <a:cubicBezTo>
                      <a:pt x="5" y="5"/>
                      <a:pt x="3" y="5"/>
                      <a:pt x="5" y="5"/>
                    </a:cubicBezTo>
                    <a:cubicBezTo>
                      <a:pt x="3" y="5"/>
                      <a:pt x="3" y="5"/>
                      <a:pt x="3" y="5"/>
                    </a:cubicBezTo>
                    <a:cubicBezTo>
                      <a:pt x="3" y="6"/>
                      <a:pt x="4" y="5"/>
                      <a:pt x="5" y="5"/>
                    </a:cubicBezTo>
                    <a:cubicBezTo>
                      <a:pt x="5" y="6"/>
                      <a:pt x="4" y="6"/>
                      <a:pt x="3" y="5"/>
                    </a:cubicBezTo>
                    <a:cubicBezTo>
                      <a:pt x="3" y="6"/>
                      <a:pt x="3" y="6"/>
                      <a:pt x="4" y="6"/>
                    </a:cubicBezTo>
                    <a:cubicBezTo>
                      <a:pt x="2" y="6"/>
                      <a:pt x="2" y="6"/>
                      <a:pt x="2" y="6"/>
                    </a:cubicBezTo>
                    <a:cubicBezTo>
                      <a:pt x="2" y="8"/>
                      <a:pt x="3" y="10"/>
                      <a:pt x="1" y="11"/>
                    </a:cubicBezTo>
                    <a:cubicBezTo>
                      <a:pt x="3" y="12"/>
                      <a:pt x="3" y="12"/>
                      <a:pt x="3" y="12"/>
                    </a:cubicBezTo>
                    <a:cubicBezTo>
                      <a:pt x="2" y="12"/>
                      <a:pt x="5" y="14"/>
                      <a:pt x="2" y="14"/>
                    </a:cubicBezTo>
                    <a:cubicBezTo>
                      <a:pt x="3" y="15"/>
                      <a:pt x="3" y="15"/>
                      <a:pt x="3" y="15"/>
                    </a:cubicBezTo>
                    <a:cubicBezTo>
                      <a:pt x="2" y="14"/>
                      <a:pt x="1" y="14"/>
                      <a:pt x="0" y="13"/>
                    </a:cubicBezTo>
                    <a:cubicBezTo>
                      <a:pt x="0" y="14"/>
                      <a:pt x="0" y="14"/>
                      <a:pt x="0" y="14"/>
                    </a:cubicBezTo>
                    <a:cubicBezTo>
                      <a:pt x="1" y="14"/>
                      <a:pt x="1" y="14"/>
                      <a:pt x="1" y="14"/>
                    </a:cubicBezTo>
                    <a:cubicBezTo>
                      <a:pt x="2" y="15"/>
                      <a:pt x="1" y="15"/>
                      <a:pt x="0" y="14"/>
                    </a:cubicBezTo>
                    <a:cubicBezTo>
                      <a:pt x="1" y="15"/>
                      <a:pt x="2" y="15"/>
                      <a:pt x="4" y="15"/>
                    </a:cubicBezTo>
                    <a:cubicBezTo>
                      <a:pt x="2" y="13"/>
                      <a:pt x="6" y="16"/>
                      <a:pt x="6" y="14"/>
                    </a:cubicBezTo>
                    <a:cubicBezTo>
                      <a:pt x="5" y="13"/>
                      <a:pt x="4" y="14"/>
                      <a:pt x="4" y="1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5" name="Freeform 361"/>
              <p:cNvSpPr/>
              <p:nvPr/>
            </p:nvSpPr>
            <p:spPr bwMode="auto">
              <a:xfrm>
                <a:off x="1356" y="30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6" name="Freeform 362"/>
              <p:cNvSpPr/>
              <p:nvPr/>
            </p:nvSpPr>
            <p:spPr bwMode="auto">
              <a:xfrm>
                <a:off x="1372" y="3047"/>
                <a:ext cx="3"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0" y="0"/>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67" name="Rectangle 363"/>
              <p:cNvSpPr>
                <a:spLocks noChangeArrowheads="1"/>
              </p:cNvSpPr>
              <p:nvPr/>
            </p:nvSpPr>
            <p:spPr bwMode="auto">
              <a:xfrm>
                <a:off x="1356" y="3085"/>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68" name="Rectangle 364"/>
              <p:cNvSpPr>
                <a:spLocks noChangeArrowheads="1"/>
              </p:cNvSpPr>
              <p:nvPr/>
            </p:nvSpPr>
            <p:spPr bwMode="auto">
              <a:xfrm>
                <a:off x="1364" y="3090"/>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69" name="Freeform 365"/>
              <p:cNvSpPr/>
              <p:nvPr/>
            </p:nvSpPr>
            <p:spPr bwMode="auto">
              <a:xfrm>
                <a:off x="1378" y="3041"/>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0" name="Freeform 366"/>
              <p:cNvSpPr/>
              <p:nvPr/>
            </p:nvSpPr>
            <p:spPr bwMode="auto">
              <a:xfrm>
                <a:off x="1383" y="302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1" name="Freeform 367"/>
              <p:cNvSpPr/>
              <p:nvPr/>
            </p:nvSpPr>
            <p:spPr bwMode="auto">
              <a:xfrm>
                <a:off x="1350" y="2987"/>
                <a:ext cx="36" cy="60"/>
              </a:xfrm>
              <a:custGeom>
                <a:avLst/>
                <a:gdLst>
                  <a:gd name="T0" fmla="*/ 1 w 13"/>
                  <a:gd name="T1" fmla="*/ 4 h 22"/>
                  <a:gd name="T2" fmla="*/ 0 w 13"/>
                  <a:gd name="T3" fmla="*/ 7 h 22"/>
                  <a:gd name="T4" fmla="*/ 1 w 13"/>
                  <a:gd name="T5" fmla="*/ 8 h 22"/>
                  <a:gd name="T6" fmla="*/ 2 w 13"/>
                  <a:gd name="T7" fmla="*/ 6 h 22"/>
                  <a:gd name="T8" fmla="*/ 5 w 13"/>
                  <a:gd name="T9" fmla="*/ 6 h 22"/>
                  <a:gd name="T10" fmla="*/ 7 w 13"/>
                  <a:gd name="T11" fmla="*/ 7 h 22"/>
                  <a:gd name="T12" fmla="*/ 8 w 13"/>
                  <a:gd name="T13" fmla="*/ 5 h 22"/>
                  <a:gd name="T14" fmla="*/ 7 w 13"/>
                  <a:gd name="T15" fmla="*/ 6 h 22"/>
                  <a:gd name="T16" fmla="*/ 7 w 13"/>
                  <a:gd name="T17" fmla="*/ 8 h 22"/>
                  <a:gd name="T18" fmla="*/ 10 w 13"/>
                  <a:gd name="T19" fmla="*/ 8 h 22"/>
                  <a:gd name="T20" fmla="*/ 10 w 13"/>
                  <a:gd name="T21" fmla="*/ 9 h 22"/>
                  <a:gd name="T22" fmla="*/ 9 w 13"/>
                  <a:gd name="T23" fmla="*/ 10 h 22"/>
                  <a:gd name="T24" fmla="*/ 9 w 13"/>
                  <a:gd name="T25" fmla="*/ 12 h 22"/>
                  <a:gd name="T26" fmla="*/ 8 w 13"/>
                  <a:gd name="T27" fmla="*/ 14 h 22"/>
                  <a:gd name="T28" fmla="*/ 9 w 13"/>
                  <a:gd name="T29" fmla="*/ 16 h 22"/>
                  <a:gd name="T30" fmla="*/ 10 w 13"/>
                  <a:gd name="T31" fmla="*/ 17 h 22"/>
                  <a:gd name="T32" fmla="*/ 8 w 13"/>
                  <a:gd name="T33" fmla="*/ 17 h 22"/>
                  <a:gd name="T34" fmla="*/ 9 w 13"/>
                  <a:gd name="T35" fmla="*/ 18 h 22"/>
                  <a:gd name="T36" fmla="*/ 8 w 13"/>
                  <a:gd name="T37" fmla="*/ 22 h 22"/>
                  <a:gd name="T38" fmla="*/ 9 w 13"/>
                  <a:gd name="T39" fmla="*/ 20 h 22"/>
                  <a:gd name="T40" fmla="*/ 8 w 13"/>
                  <a:gd name="T41" fmla="*/ 20 h 22"/>
                  <a:gd name="T42" fmla="*/ 11 w 13"/>
                  <a:gd name="T43" fmla="*/ 20 h 22"/>
                  <a:gd name="T44" fmla="*/ 12 w 13"/>
                  <a:gd name="T45" fmla="*/ 19 h 22"/>
                  <a:gd name="T46" fmla="*/ 12 w 13"/>
                  <a:gd name="T47" fmla="*/ 18 h 22"/>
                  <a:gd name="T48" fmla="*/ 12 w 13"/>
                  <a:gd name="T49" fmla="*/ 17 h 22"/>
                  <a:gd name="T50" fmla="*/ 13 w 13"/>
                  <a:gd name="T51" fmla="*/ 15 h 22"/>
                  <a:gd name="T52" fmla="*/ 12 w 13"/>
                  <a:gd name="T53" fmla="*/ 13 h 22"/>
                  <a:gd name="T54" fmla="*/ 12 w 13"/>
                  <a:gd name="T55" fmla="*/ 13 h 22"/>
                  <a:gd name="T56" fmla="*/ 12 w 13"/>
                  <a:gd name="T57" fmla="*/ 13 h 22"/>
                  <a:gd name="T58" fmla="*/ 12 w 13"/>
                  <a:gd name="T59" fmla="*/ 12 h 22"/>
                  <a:gd name="T60" fmla="*/ 11 w 13"/>
                  <a:gd name="T61" fmla="*/ 10 h 22"/>
                  <a:gd name="T62" fmla="*/ 13 w 13"/>
                  <a:gd name="T63" fmla="*/ 10 h 22"/>
                  <a:gd name="T64" fmla="*/ 13 w 13"/>
                  <a:gd name="T65" fmla="*/ 8 h 22"/>
                  <a:gd name="T66" fmla="*/ 11 w 13"/>
                  <a:gd name="T67" fmla="*/ 8 h 22"/>
                  <a:gd name="T68" fmla="*/ 10 w 13"/>
                  <a:gd name="T69" fmla="*/ 6 h 22"/>
                  <a:gd name="T70" fmla="*/ 8 w 13"/>
                  <a:gd name="T71" fmla="*/ 4 h 22"/>
                  <a:gd name="T72" fmla="*/ 7 w 13"/>
                  <a:gd name="T73" fmla="*/ 3 h 22"/>
                  <a:gd name="T74" fmla="*/ 5 w 13"/>
                  <a:gd name="T75" fmla="*/ 4 h 22"/>
                  <a:gd name="T76" fmla="*/ 6 w 13"/>
                  <a:gd name="T77" fmla="*/ 6 h 22"/>
                  <a:gd name="T78" fmla="*/ 4 w 13"/>
                  <a:gd name="T7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 h="22">
                    <a:moveTo>
                      <a:pt x="2" y="2"/>
                    </a:moveTo>
                    <a:cubicBezTo>
                      <a:pt x="1" y="3"/>
                      <a:pt x="1" y="3"/>
                      <a:pt x="1" y="4"/>
                    </a:cubicBezTo>
                    <a:cubicBezTo>
                      <a:pt x="1" y="4"/>
                      <a:pt x="1" y="4"/>
                      <a:pt x="1" y="4"/>
                    </a:cubicBezTo>
                    <a:cubicBezTo>
                      <a:pt x="0" y="4"/>
                      <a:pt x="0" y="5"/>
                      <a:pt x="0" y="7"/>
                    </a:cubicBezTo>
                    <a:cubicBezTo>
                      <a:pt x="0" y="6"/>
                      <a:pt x="0" y="6"/>
                      <a:pt x="0" y="6"/>
                    </a:cubicBezTo>
                    <a:cubicBezTo>
                      <a:pt x="1" y="5"/>
                      <a:pt x="1" y="7"/>
                      <a:pt x="1" y="8"/>
                    </a:cubicBezTo>
                    <a:cubicBezTo>
                      <a:pt x="1" y="7"/>
                      <a:pt x="2" y="4"/>
                      <a:pt x="2" y="5"/>
                    </a:cubicBezTo>
                    <a:cubicBezTo>
                      <a:pt x="2" y="5"/>
                      <a:pt x="2" y="6"/>
                      <a:pt x="2" y="6"/>
                    </a:cubicBezTo>
                    <a:cubicBezTo>
                      <a:pt x="3" y="7"/>
                      <a:pt x="3" y="4"/>
                      <a:pt x="3" y="4"/>
                    </a:cubicBezTo>
                    <a:cubicBezTo>
                      <a:pt x="3" y="10"/>
                      <a:pt x="5" y="3"/>
                      <a:pt x="5" y="6"/>
                    </a:cubicBezTo>
                    <a:cubicBezTo>
                      <a:pt x="6" y="6"/>
                      <a:pt x="6" y="6"/>
                      <a:pt x="7" y="5"/>
                    </a:cubicBezTo>
                    <a:cubicBezTo>
                      <a:pt x="7" y="7"/>
                      <a:pt x="7" y="5"/>
                      <a:pt x="7" y="7"/>
                    </a:cubicBezTo>
                    <a:cubicBezTo>
                      <a:pt x="8" y="4"/>
                      <a:pt x="9" y="9"/>
                      <a:pt x="9" y="5"/>
                    </a:cubicBezTo>
                    <a:cubicBezTo>
                      <a:pt x="8" y="5"/>
                      <a:pt x="9" y="5"/>
                      <a:pt x="8" y="5"/>
                    </a:cubicBezTo>
                    <a:cubicBezTo>
                      <a:pt x="8" y="6"/>
                      <a:pt x="8" y="5"/>
                      <a:pt x="8" y="5"/>
                    </a:cubicBezTo>
                    <a:cubicBezTo>
                      <a:pt x="7" y="6"/>
                      <a:pt x="9" y="6"/>
                      <a:pt x="7" y="6"/>
                    </a:cubicBezTo>
                    <a:cubicBezTo>
                      <a:pt x="7" y="7"/>
                      <a:pt x="9" y="6"/>
                      <a:pt x="10" y="7"/>
                    </a:cubicBezTo>
                    <a:cubicBezTo>
                      <a:pt x="9" y="7"/>
                      <a:pt x="9" y="7"/>
                      <a:pt x="7" y="8"/>
                    </a:cubicBezTo>
                    <a:cubicBezTo>
                      <a:pt x="9" y="8"/>
                      <a:pt x="8" y="8"/>
                      <a:pt x="9" y="8"/>
                    </a:cubicBezTo>
                    <a:cubicBezTo>
                      <a:pt x="9" y="8"/>
                      <a:pt x="10" y="8"/>
                      <a:pt x="10" y="8"/>
                    </a:cubicBezTo>
                    <a:cubicBezTo>
                      <a:pt x="10" y="9"/>
                      <a:pt x="12" y="9"/>
                      <a:pt x="12" y="10"/>
                    </a:cubicBezTo>
                    <a:cubicBezTo>
                      <a:pt x="10" y="10"/>
                      <a:pt x="12" y="9"/>
                      <a:pt x="10" y="9"/>
                    </a:cubicBezTo>
                    <a:cubicBezTo>
                      <a:pt x="9" y="9"/>
                      <a:pt x="9" y="9"/>
                      <a:pt x="8" y="8"/>
                    </a:cubicBezTo>
                    <a:cubicBezTo>
                      <a:pt x="8" y="9"/>
                      <a:pt x="8" y="10"/>
                      <a:pt x="9" y="10"/>
                    </a:cubicBezTo>
                    <a:cubicBezTo>
                      <a:pt x="9" y="11"/>
                      <a:pt x="8" y="10"/>
                      <a:pt x="8" y="11"/>
                    </a:cubicBezTo>
                    <a:cubicBezTo>
                      <a:pt x="7" y="11"/>
                      <a:pt x="10" y="12"/>
                      <a:pt x="9" y="12"/>
                    </a:cubicBezTo>
                    <a:cubicBezTo>
                      <a:pt x="8" y="12"/>
                      <a:pt x="8" y="12"/>
                      <a:pt x="8" y="12"/>
                    </a:cubicBezTo>
                    <a:cubicBezTo>
                      <a:pt x="9" y="13"/>
                      <a:pt x="7" y="13"/>
                      <a:pt x="8" y="14"/>
                    </a:cubicBezTo>
                    <a:cubicBezTo>
                      <a:pt x="9" y="14"/>
                      <a:pt x="9" y="14"/>
                      <a:pt x="10" y="14"/>
                    </a:cubicBezTo>
                    <a:cubicBezTo>
                      <a:pt x="7" y="14"/>
                      <a:pt x="11" y="15"/>
                      <a:pt x="9" y="16"/>
                    </a:cubicBezTo>
                    <a:cubicBezTo>
                      <a:pt x="11" y="16"/>
                      <a:pt x="12" y="17"/>
                      <a:pt x="12" y="17"/>
                    </a:cubicBezTo>
                    <a:cubicBezTo>
                      <a:pt x="10" y="17"/>
                      <a:pt x="10" y="17"/>
                      <a:pt x="10" y="17"/>
                    </a:cubicBezTo>
                    <a:cubicBezTo>
                      <a:pt x="11" y="16"/>
                      <a:pt x="8" y="16"/>
                      <a:pt x="7" y="15"/>
                    </a:cubicBezTo>
                    <a:cubicBezTo>
                      <a:pt x="8" y="16"/>
                      <a:pt x="7" y="17"/>
                      <a:pt x="8" y="17"/>
                    </a:cubicBezTo>
                    <a:cubicBezTo>
                      <a:pt x="7" y="17"/>
                      <a:pt x="7" y="17"/>
                      <a:pt x="7" y="17"/>
                    </a:cubicBezTo>
                    <a:cubicBezTo>
                      <a:pt x="7" y="17"/>
                      <a:pt x="10" y="18"/>
                      <a:pt x="9" y="18"/>
                    </a:cubicBezTo>
                    <a:cubicBezTo>
                      <a:pt x="8" y="18"/>
                      <a:pt x="8" y="18"/>
                      <a:pt x="8" y="18"/>
                    </a:cubicBezTo>
                    <a:cubicBezTo>
                      <a:pt x="8" y="19"/>
                      <a:pt x="6" y="20"/>
                      <a:pt x="8" y="22"/>
                    </a:cubicBezTo>
                    <a:cubicBezTo>
                      <a:pt x="8" y="22"/>
                      <a:pt x="11" y="22"/>
                      <a:pt x="11" y="22"/>
                    </a:cubicBezTo>
                    <a:cubicBezTo>
                      <a:pt x="11" y="21"/>
                      <a:pt x="9" y="21"/>
                      <a:pt x="9" y="20"/>
                    </a:cubicBezTo>
                    <a:cubicBezTo>
                      <a:pt x="10" y="20"/>
                      <a:pt x="10" y="20"/>
                      <a:pt x="10" y="20"/>
                    </a:cubicBezTo>
                    <a:cubicBezTo>
                      <a:pt x="9" y="20"/>
                      <a:pt x="9" y="19"/>
                      <a:pt x="8" y="20"/>
                    </a:cubicBezTo>
                    <a:cubicBezTo>
                      <a:pt x="7" y="19"/>
                      <a:pt x="9" y="19"/>
                      <a:pt x="8" y="19"/>
                    </a:cubicBezTo>
                    <a:cubicBezTo>
                      <a:pt x="10" y="19"/>
                      <a:pt x="10" y="19"/>
                      <a:pt x="11" y="20"/>
                    </a:cubicBezTo>
                    <a:cubicBezTo>
                      <a:pt x="11" y="19"/>
                      <a:pt x="11" y="19"/>
                      <a:pt x="11" y="19"/>
                    </a:cubicBezTo>
                    <a:cubicBezTo>
                      <a:pt x="11" y="19"/>
                      <a:pt x="11" y="19"/>
                      <a:pt x="12" y="19"/>
                    </a:cubicBezTo>
                    <a:cubicBezTo>
                      <a:pt x="10" y="18"/>
                      <a:pt x="13" y="18"/>
                      <a:pt x="12" y="17"/>
                    </a:cubicBezTo>
                    <a:cubicBezTo>
                      <a:pt x="12" y="18"/>
                      <a:pt x="12" y="18"/>
                      <a:pt x="12" y="18"/>
                    </a:cubicBezTo>
                    <a:cubicBezTo>
                      <a:pt x="11" y="18"/>
                      <a:pt x="11" y="17"/>
                      <a:pt x="11" y="17"/>
                    </a:cubicBezTo>
                    <a:cubicBezTo>
                      <a:pt x="12" y="17"/>
                      <a:pt x="12" y="17"/>
                      <a:pt x="12" y="17"/>
                    </a:cubicBezTo>
                    <a:cubicBezTo>
                      <a:pt x="12" y="16"/>
                      <a:pt x="10" y="16"/>
                      <a:pt x="10" y="16"/>
                    </a:cubicBezTo>
                    <a:cubicBezTo>
                      <a:pt x="12" y="16"/>
                      <a:pt x="11" y="15"/>
                      <a:pt x="13" y="15"/>
                    </a:cubicBezTo>
                    <a:cubicBezTo>
                      <a:pt x="11" y="15"/>
                      <a:pt x="12" y="14"/>
                      <a:pt x="11" y="14"/>
                    </a:cubicBezTo>
                    <a:cubicBezTo>
                      <a:pt x="11" y="14"/>
                      <a:pt x="11" y="13"/>
                      <a:pt x="12" y="13"/>
                    </a:cubicBezTo>
                    <a:cubicBezTo>
                      <a:pt x="12" y="14"/>
                      <a:pt x="12" y="14"/>
                      <a:pt x="12" y="14"/>
                    </a:cubicBezTo>
                    <a:cubicBezTo>
                      <a:pt x="12" y="13"/>
                      <a:pt x="12" y="13"/>
                      <a:pt x="12" y="13"/>
                    </a:cubicBezTo>
                    <a:cubicBezTo>
                      <a:pt x="13" y="13"/>
                      <a:pt x="13" y="13"/>
                      <a:pt x="13" y="13"/>
                    </a:cubicBezTo>
                    <a:cubicBezTo>
                      <a:pt x="13" y="13"/>
                      <a:pt x="11" y="13"/>
                      <a:pt x="12" y="13"/>
                    </a:cubicBezTo>
                    <a:cubicBezTo>
                      <a:pt x="13" y="13"/>
                      <a:pt x="13" y="13"/>
                      <a:pt x="13" y="13"/>
                    </a:cubicBezTo>
                    <a:cubicBezTo>
                      <a:pt x="13" y="13"/>
                      <a:pt x="10" y="12"/>
                      <a:pt x="12" y="12"/>
                    </a:cubicBezTo>
                    <a:cubicBezTo>
                      <a:pt x="11" y="11"/>
                      <a:pt x="11" y="11"/>
                      <a:pt x="9" y="11"/>
                    </a:cubicBezTo>
                    <a:cubicBezTo>
                      <a:pt x="10" y="11"/>
                      <a:pt x="11" y="11"/>
                      <a:pt x="11" y="10"/>
                    </a:cubicBezTo>
                    <a:cubicBezTo>
                      <a:pt x="9" y="10"/>
                      <a:pt x="12" y="10"/>
                      <a:pt x="11" y="9"/>
                    </a:cubicBezTo>
                    <a:cubicBezTo>
                      <a:pt x="12" y="10"/>
                      <a:pt x="11" y="9"/>
                      <a:pt x="13" y="10"/>
                    </a:cubicBezTo>
                    <a:cubicBezTo>
                      <a:pt x="13" y="10"/>
                      <a:pt x="11" y="9"/>
                      <a:pt x="12" y="9"/>
                    </a:cubicBezTo>
                    <a:cubicBezTo>
                      <a:pt x="13" y="8"/>
                      <a:pt x="13" y="8"/>
                      <a:pt x="13" y="8"/>
                    </a:cubicBezTo>
                    <a:cubicBezTo>
                      <a:pt x="12" y="8"/>
                      <a:pt x="11" y="8"/>
                      <a:pt x="12" y="8"/>
                    </a:cubicBezTo>
                    <a:cubicBezTo>
                      <a:pt x="11" y="8"/>
                      <a:pt x="11" y="8"/>
                      <a:pt x="11" y="8"/>
                    </a:cubicBezTo>
                    <a:cubicBezTo>
                      <a:pt x="12" y="7"/>
                      <a:pt x="11" y="7"/>
                      <a:pt x="13" y="6"/>
                    </a:cubicBezTo>
                    <a:cubicBezTo>
                      <a:pt x="10" y="6"/>
                      <a:pt x="10" y="6"/>
                      <a:pt x="10" y="6"/>
                    </a:cubicBezTo>
                    <a:cubicBezTo>
                      <a:pt x="13" y="5"/>
                      <a:pt x="10" y="4"/>
                      <a:pt x="9" y="5"/>
                    </a:cubicBezTo>
                    <a:cubicBezTo>
                      <a:pt x="8" y="5"/>
                      <a:pt x="8" y="4"/>
                      <a:pt x="8" y="4"/>
                    </a:cubicBezTo>
                    <a:cubicBezTo>
                      <a:pt x="9" y="3"/>
                      <a:pt x="9" y="3"/>
                      <a:pt x="9" y="3"/>
                    </a:cubicBezTo>
                    <a:cubicBezTo>
                      <a:pt x="8" y="3"/>
                      <a:pt x="8" y="2"/>
                      <a:pt x="7" y="3"/>
                    </a:cubicBezTo>
                    <a:cubicBezTo>
                      <a:pt x="7" y="4"/>
                      <a:pt x="7" y="2"/>
                      <a:pt x="7" y="2"/>
                    </a:cubicBezTo>
                    <a:cubicBezTo>
                      <a:pt x="6" y="4"/>
                      <a:pt x="5" y="0"/>
                      <a:pt x="5" y="4"/>
                    </a:cubicBezTo>
                    <a:cubicBezTo>
                      <a:pt x="5" y="4"/>
                      <a:pt x="5" y="4"/>
                      <a:pt x="6" y="4"/>
                    </a:cubicBezTo>
                    <a:cubicBezTo>
                      <a:pt x="6" y="5"/>
                      <a:pt x="6" y="6"/>
                      <a:pt x="6" y="6"/>
                    </a:cubicBezTo>
                    <a:cubicBezTo>
                      <a:pt x="5" y="6"/>
                      <a:pt x="5" y="4"/>
                      <a:pt x="4" y="5"/>
                    </a:cubicBezTo>
                    <a:cubicBezTo>
                      <a:pt x="4" y="2"/>
                      <a:pt x="4" y="2"/>
                      <a:pt x="4" y="2"/>
                    </a:cubicBezTo>
                    <a:cubicBezTo>
                      <a:pt x="4" y="0"/>
                      <a:pt x="3" y="6"/>
                      <a:pt x="2"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2" name="Freeform 368"/>
              <p:cNvSpPr/>
              <p:nvPr/>
            </p:nvSpPr>
            <p:spPr bwMode="auto">
              <a:xfrm>
                <a:off x="1372" y="2989"/>
                <a:ext cx="8" cy="9"/>
              </a:xfrm>
              <a:custGeom>
                <a:avLst/>
                <a:gdLst>
                  <a:gd name="T0" fmla="*/ 3 w 3"/>
                  <a:gd name="T1" fmla="*/ 3 h 3"/>
                  <a:gd name="T2" fmla="*/ 1 w 3"/>
                  <a:gd name="T3" fmla="*/ 0 h 3"/>
                  <a:gd name="T4" fmla="*/ 1 w 3"/>
                  <a:gd name="T5" fmla="*/ 1 h 3"/>
                  <a:gd name="T6" fmla="*/ 3 w 3"/>
                  <a:gd name="T7" fmla="*/ 3 h 3"/>
                </a:gdLst>
                <a:ahLst/>
                <a:cxnLst>
                  <a:cxn ang="0">
                    <a:pos x="T0" y="T1"/>
                  </a:cxn>
                  <a:cxn ang="0">
                    <a:pos x="T2" y="T3"/>
                  </a:cxn>
                  <a:cxn ang="0">
                    <a:pos x="T4" y="T5"/>
                  </a:cxn>
                  <a:cxn ang="0">
                    <a:pos x="T6" y="T7"/>
                  </a:cxn>
                </a:cxnLst>
                <a:rect l="0" t="0" r="r" b="b"/>
                <a:pathLst>
                  <a:path w="3" h="3">
                    <a:moveTo>
                      <a:pt x="3" y="3"/>
                    </a:moveTo>
                    <a:cubicBezTo>
                      <a:pt x="0" y="0"/>
                      <a:pt x="2" y="1"/>
                      <a:pt x="1" y="0"/>
                    </a:cubicBezTo>
                    <a:cubicBezTo>
                      <a:pt x="1" y="1"/>
                      <a:pt x="1" y="1"/>
                      <a:pt x="1" y="1"/>
                    </a:cubicBezTo>
                    <a:cubicBezTo>
                      <a:pt x="2" y="2"/>
                      <a:pt x="0" y="0"/>
                      <a:pt x="3"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3" name="Freeform 369"/>
              <p:cNvSpPr/>
              <p:nvPr/>
            </p:nvSpPr>
            <p:spPr bwMode="auto">
              <a:xfrm>
                <a:off x="1375" y="299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4" name="Freeform 370"/>
              <p:cNvSpPr/>
              <p:nvPr/>
            </p:nvSpPr>
            <p:spPr bwMode="auto">
              <a:xfrm>
                <a:off x="1350" y="2992"/>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5" name="Freeform 371"/>
              <p:cNvSpPr/>
              <p:nvPr/>
            </p:nvSpPr>
            <p:spPr bwMode="auto">
              <a:xfrm>
                <a:off x="1350" y="299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6" name="Freeform 372"/>
              <p:cNvSpPr/>
              <p:nvPr/>
            </p:nvSpPr>
            <p:spPr bwMode="auto">
              <a:xfrm>
                <a:off x="1309" y="2992"/>
                <a:ext cx="41" cy="22"/>
              </a:xfrm>
              <a:custGeom>
                <a:avLst/>
                <a:gdLst>
                  <a:gd name="T0" fmla="*/ 3 w 15"/>
                  <a:gd name="T1" fmla="*/ 3 h 8"/>
                  <a:gd name="T2" fmla="*/ 2 w 15"/>
                  <a:gd name="T3" fmla="*/ 4 h 8"/>
                  <a:gd name="T4" fmla="*/ 2 w 15"/>
                  <a:gd name="T5" fmla="*/ 3 h 8"/>
                  <a:gd name="T6" fmla="*/ 0 w 15"/>
                  <a:gd name="T7" fmla="*/ 6 h 8"/>
                  <a:gd name="T8" fmla="*/ 7 w 15"/>
                  <a:gd name="T9" fmla="*/ 5 h 8"/>
                  <a:gd name="T10" fmla="*/ 7 w 15"/>
                  <a:gd name="T11" fmla="*/ 6 h 8"/>
                  <a:gd name="T12" fmla="*/ 10 w 15"/>
                  <a:gd name="T13" fmla="*/ 4 h 8"/>
                  <a:gd name="T14" fmla="*/ 9 w 15"/>
                  <a:gd name="T15" fmla="*/ 6 h 8"/>
                  <a:gd name="T16" fmla="*/ 11 w 15"/>
                  <a:gd name="T17" fmla="*/ 5 h 8"/>
                  <a:gd name="T18" fmla="*/ 11 w 15"/>
                  <a:gd name="T19" fmla="*/ 4 h 8"/>
                  <a:gd name="T20" fmla="*/ 11 w 15"/>
                  <a:gd name="T21" fmla="*/ 5 h 8"/>
                  <a:gd name="T22" fmla="*/ 11 w 15"/>
                  <a:gd name="T23" fmla="*/ 4 h 8"/>
                  <a:gd name="T24" fmla="*/ 12 w 15"/>
                  <a:gd name="T25" fmla="*/ 4 h 8"/>
                  <a:gd name="T26" fmla="*/ 12 w 15"/>
                  <a:gd name="T27" fmla="*/ 5 h 8"/>
                  <a:gd name="T28" fmla="*/ 13 w 15"/>
                  <a:gd name="T29" fmla="*/ 4 h 8"/>
                  <a:gd name="T30" fmla="*/ 13 w 15"/>
                  <a:gd name="T31" fmla="*/ 5 h 8"/>
                  <a:gd name="T32" fmla="*/ 15 w 15"/>
                  <a:gd name="T33" fmla="*/ 3 h 8"/>
                  <a:gd name="T34" fmla="*/ 15 w 15"/>
                  <a:gd name="T35" fmla="*/ 2 h 8"/>
                  <a:gd name="T36" fmla="*/ 13 w 15"/>
                  <a:gd name="T37" fmla="*/ 3 h 8"/>
                  <a:gd name="T38" fmla="*/ 13 w 15"/>
                  <a:gd name="T39" fmla="*/ 3 h 8"/>
                  <a:gd name="T40" fmla="*/ 12 w 15"/>
                  <a:gd name="T41" fmla="*/ 4 h 8"/>
                  <a:gd name="T42" fmla="*/ 13 w 15"/>
                  <a:gd name="T43" fmla="*/ 2 h 8"/>
                  <a:gd name="T44" fmla="*/ 11 w 15"/>
                  <a:gd name="T45" fmla="*/ 1 h 8"/>
                  <a:gd name="T46" fmla="*/ 11 w 15"/>
                  <a:gd name="T47" fmla="*/ 1 h 8"/>
                  <a:gd name="T48" fmla="*/ 11 w 15"/>
                  <a:gd name="T49" fmla="*/ 1 h 8"/>
                  <a:gd name="T50" fmla="*/ 11 w 15"/>
                  <a:gd name="T51" fmla="*/ 2 h 8"/>
                  <a:gd name="T52" fmla="*/ 11 w 15"/>
                  <a:gd name="T53" fmla="*/ 4 h 8"/>
                  <a:gd name="T54" fmla="*/ 10 w 15"/>
                  <a:gd name="T55" fmla="*/ 4 h 8"/>
                  <a:gd name="T56" fmla="*/ 11 w 15"/>
                  <a:gd name="T57" fmla="*/ 2 h 8"/>
                  <a:gd name="T58" fmla="*/ 10 w 15"/>
                  <a:gd name="T59" fmla="*/ 3 h 8"/>
                  <a:gd name="T60" fmla="*/ 10 w 15"/>
                  <a:gd name="T61" fmla="*/ 1 h 8"/>
                  <a:gd name="T62" fmla="*/ 10 w 15"/>
                  <a:gd name="T63" fmla="*/ 3 h 8"/>
                  <a:gd name="T64" fmla="*/ 7 w 15"/>
                  <a:gd name="T65" fmla="*/ 3 h 8"/>
                  <a:gd name="T66" fmla="*/ 7 w 15"/>
                  <a:gd name="T67" fmla="*/ 2 h 8"/>
                  <a:gd name="T68" fmla="*/ 7 w 15"/>
                  <a:gd name="T69" fmla="*/ 3 h 8"/>
                  <a:gd name="T70" fmla="*/ 5 w 15"/>
                  <a:gd name="T71" fmla="*/ 3 h 8"/>
                  <a:gd name="T72" fmla="*/ 5 w 15"/>
                  <a:gd name="T73" fmla="*/ 4 h 8"/>
                  <a:gd name="T74" fmla="*/ 3 w 15"/>
                  <a:gd name="T75" fmla="*/ 3 h 8"/>
                  <a:gd name="T76" fmla="*/ 3 w 15"/>
                  <a:gd name="T77" fmla="*/ 3 h 8"/>
                  <a:gd name="T78" fmla="*/ 2 w 15"/>
                  <a:gd name="T79" fmla="*/ 5 h 8"/>
                  <a:gd name="T80" fmla="*/ 3 w 15"/>
                  <a:gd name="T8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8">
                    <a:moveTo>
                      <a:pt x="3" y="3"/>
                    </a:moveTo>
                    <a:cubicBezTo>
                      <a:pt x="2" y="4"/>
                      <a:pt x="2" y="4"/>
                      <a:pt x="2" y="4"/>
                    </a:cubicBezTo>
                    <a:cubicBezTo>
                      <a:pt x="2" y="4"/>
                      <a:pt x="1" y="5"/>
                      <a:pt x="2" y="3"/>
                    </a:cubicBezTo>
                    <a:cubicBezTo>
                      <a:pt x="1" y="5"/>
                      <a:pt x="0" y="3"/>
                      <a:pt x="0" y="6"/>
                    </a:cubicBezTo>
                    <a:cubicBezTo>
                      <a:pt x="2" y="5"/>
                      <a:pt x="5" y="7"/>
                      <a:pt x="7" y="5"/>
                    </a:cubicBezTo>
                    <a:cubicBezTo>
                      <a:pt x="7" y="6"/>
                      <a:pt x="7" y="6"/>
                      <a:pt x="7" y="6"/>
                    </a:cubicBezTo>
                    <a:cubicBezTo>
                      <a:pt x="8" y="4"/>
                      <a:pt x="9" y="8"/>
                      <a:pt x="10" y="4"/>
                    </a:cubicBezTo>
                    <a:cubicBezTo>
                      <a:pt x="9" y="6"/>
                      <a:pt x="9" y="6"/>
                      <a:pt x="9" y="6"/>
                    </a:cubicBezTo>
                    <a:cubicBezTo>
                      <a:pt x="10" y="7"/>
                      <a:pt x="11" y="3"/>
                      <a:pt x="11" y="5"/>
                    </a:cubicBezTo>
                    <a:cubicBezTo>
                      <a:pt x="11" y="4"/>
                      <a:pt x="11" y="4"/>
                      <a:pt x="11" y="4"/>
                    </a:cubicBezTo>
                    <a:cubicBezTo>
                      <a:pt x="11" y="5"/>
                      <a:pt x="11" y="5"/>
                      <a:pt x="11" y="5"/>
                    </a:cubicBezTo>
                    <a:cubicBezTo>
                      <a:pt x="11" y="4"/>
                      <a:pt x="11" y="4"/>
                      <a:pt x="11" y="4"/>
                    </a:cubicBezTo>
                    <a:cubicBezTo>
                      <a:pt x="12" y="4"/>
                      <a:pt x="12" y="4"/>
                      <a:pt x="12" y="4"/>
                    </a:cubicBezTo>
                    <a:cubicBezTo>
                      <a:pt x="12" y="5"/>
                      <a:pt x="12" y="5"/>
                      <a:pt x="12" y="5"/>
                    </a:cubicBezTo>
                    <a:cubicBezTo>
                      <a:pt x="12" y="5"/>
                      <a:pt x="13" y="4"/>
                      <a:pt x="13" y="4"/>
                    </a:cubicBezTo>
                    <a:cubicBezTo>
                      <a:pt x="13" y="5"/>
                      <a:pt x="13" y="5"/>
                      <a:pt x="13" y="5"/>
                    </a:cubicBezTo>
                    <a:cubicBezTo>
                      <a:pt x="14" y="4"/>
                      <a:pt x="14" y="7"/>
                      <a:pt x="15" y="3"/>
                    </a:cubicBezTo>
                    <a:cubicBezTo>
                      <a:pt x="15" y="3"/>
                      <a:pt x="14" y="2"/>
                      <a:pt x="15" y="2"/>
                    </a:cubicBezTo>
                    <a:cubicBezTo>
                      <a:pt x="14" y="1"/>
                      <a:pt x="14" y="2"/>
                      <a:pt x="13" y="3"/>
                    </a:cubicBezTo>
                    <a:cubicBezTo>
                      <a:pt x="13" y="3"/>
                      <a:pt x="13" y="3"/>
                      <a:pt x="13" y="3"/>
                    </a:cubicBezTo>
                    <a:cubicBezTo>
                      <a:pt x="13" y="6"/>
                      <a:pt x="13" y="3"/>
                      <a:pt x="12" y="4"/>
                    </a:cubicBezTo>
                    <a:cubicBezTo>
                      <a:pt x="13" y="3"/>
                      <a:pt x="13" y="3"/>
                      <a:pt x="13" y="2"/>
                    </a:cubicBezTo>
                    <a:cubicBezTo>
                      <a:pt x="12" y="0"/>
                      <a:pt x="12" y="4"/>
                      <a:pt x="11" y="1"/>
                    </a:cubicBezTo>
                    <a:cubicBezTo>
                      <a:pt x="11" y="1"/>
                      <a:pt x="11" y="1"/>
                      <a:pt x="11" y="1"/>
                    </a:cubicBezTo>
                    <a:cubicBezTo>
                      <a:pt x="11" y="0"/>
                      <a:pt x="11" y="1"/>
                      <a:pt x="11" y="1"/>
                    </a:cubicBezTo>
                    <a:cubicBezTo>
                      <a:pt x="11" y="2"/>
                      <a:pt x="11" y="2"/>
                      <a:pt x="11" y="2"/>
                    </a:cubicBezTo>
                    <a:cubicBezTo>
                      <a:pt x="11" y="2"/>
                      <a:pt x="11" y="4"/>
                      <a:pt x="11" y="4"/>
                    </a:cubicBezTo>
                    <a:cubicBezTo>
                      <a:pt x="11" y="3"/>
                      <a:pt x="11" y="5"/>
                      <a:pt x="10" y="4"/>
                    </a:cubicBezTo>
                    <a:cubicBezTo>
                      <a:pt x="10" y="3"/>
                      <a:pt x="11" y="3"/>
                      <a:pt x="11" y="2"/>
                    </a:cubicBezTo>
                    <a:cubicBezTo>
                      <a:pt x="10" y="3"/>
                      <a:pt x="10" y="3"/>
                      <a:pt x="10" y="3"/>
                    </a:cubicBezTo>
                    <a:cubicBezTo>
                      <a:pt x="10" y="3"/>
                      <a:pt x="10" y="2"/>
                      <a:pt x="10" y="1"/>
                    </a:cubicBezTo>
                    <a:cubicBezTo>
                      <a:pt x="10" y="2"/>
                      <a:pt x="10" y="2"/>
                      <a:pt x="10" y="3"/>
                    </a:cubicBezTo>
                    <a:cubicBezTo>
                      <a:pt x="9" y="2"/>
                      <a:pt x="8" y="2"/>
                      <a:pt x="7" y="3"/>
                    </a:cubicBezTo>
                    <a:cubicBezTo>
                      <a:pt x="7" y="3"/>
                      <a:pt x="7" y="2"/>
                      <a:pt x="7" y="2"/>
                    </a:cubicBezTo>
                    <a:cubicBezTo>
                      <a:pt x="7" y="2"/>
                      <a:pt x="7" y="2"/>
                      <a:pt x="7" y="3"/>
                    </a:cubicBezTo>
                    <a:cubicBezTo>
                      <a:pt x="6" y="4"/>
                      <a:pt x="6" y="4"/>
                      <a:pt x="5" y="3"/>
                    </a:cubicBezTo>
                    <a:cubicBezTo>
                      <a:pt x="5" y="4"/>
                      <a:pt x="5" y="4"/>
                      <a:pt x="5" y="4"/>
                    </a:cubicBezTo>
                    <a:cubicBezTo>
                      <a:pt x="5" y="5"/>
                      <a:pt x="4" y="2"/>
                      <a:pt x="3" y="3"/>
                    </a:cubicBezTo>
                    <a:cubicBezTo>
                      <a:pt x="3" y="3"/>
                      <a:pt x="3" y="3"/>
                      <a:pt x="3" y="3"/>
                    </a:cubicBezTo>
                    <a:cubicBezTo>
                      <a:pt x="3" y="3"/>
                      <a:pt x="3" y="6"/>
                      <a:pt x="2" y="5"/>
                    </a:cubicBezTo>
                    <a:cubicBezTo>
                      <a:pt x="3" y="4"/>
                      <a:pt x="3" y="4"/>
                      <a:pt x="3"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7" name="Freeform 373"/>
              <p:cNvSpPr/>
              <p:nvPr/>
            </p:nvSpPr>
            <p:spPr bwMode="auto">
              <a:xfrm>
                <a:off x="1307" y="3000"/>
                <a:ext cx="2" cy="8"/>
              </a:xfrm>
              <a:custGeom>
                <a:avLst/>
                <a:gdLst>
                  <a:gd name="T0" fmla="*/ 1 w 1"/>
                  <a:gd name="T1" fmla="*/ 2 h 3"/>
                  <a:gd name="T2" fmla="*/ 1 w 1"/>
                  <a:gd name="T3" fmla="*/ 1 h 3"/>
                  <a:gd name="T4" fmla="*/ 0 w 1"/>
                  <a:gd name="T5" fmla="*/ 3 h 3"/>
                  <a:gd name="T6" fmla="*/ 1 w 1"/>
                  <a:gd name="T7" fmla="*/ 2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1"/>
                      <a:pt x="1" y="1"/>
                      <a:pt x="1" y="1"/>
                    </a:cubicBezTo>
                    <a:cubicBezTo>
                      <a:pt x="1" y="0"/>
                      <a:pt x="0" y="2"/>
                      <a:pt x="0" y="3"/>
                    </a:cubicBezTo>
                    <a:cubicBezTo>
                      <a:pt x="1" y="3"/>
                      <a:pt x="1" y="3"/>
                      <a:pt x="1" y="2"/>
                    </a:cubicBezTo>
                    <a:cubicBezTo>
                      <a:pt x="1" y="2"/>
                      <a:pt x="1" y="2"/>
                      <a:pt x="1"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8" name="Freeform 374"/>
              <p:cNvSpPr/>
              <p:nvPr/>
            </p:nvSpPr>
            <p:spPr bwMode="auto">
              <a:xfrm>
                <a:off x="1282" y="2995"/>
                <a:ext cx="25" cy="16"/>
              </a:xfrm>
              <a:custGeom>
                <a:avLst/>
                <a:gdLst>
                  <a:gd name="T0" fmla="*/ 4 w 9"/>
                  <a:gd name="T1" fmla="*/ 2 h 6"/>
                  <a:gd name="T2" fmla="*/ 3 w 9"/>
                  <a:gd name="T3" fmla="*/ 3 h 6"/>
                  <a:gd name="T4" fmla="*/ 7 w 9"/>
                  <a:gd name="T5" fmla="*/ 5 h 6"/>
                  <a:gd name="T6" fmla="*/ 8 w 9"/>
                  <a:gd name="T7" fmla="*/ 3 h 6"/>
                  <a:gd name="T8" fmla="*/ 8 w 9"/>
                  <a:gd name="T9" fmla="*/ 5 h 6"/>
                  <a:gd name="T10" fmla="*/ 9 w 9"/>
                  <a:gd name="T11" fmla="*/ 3 h 6"/>
                  <a:gd name="T12" fmla="*/ 9 w 9"/>
                  <a:gd name="T13" fmla="*/ 4 h 6"/>
                  <a:gd name="T14" fmla="*/ 9 w 9"/>
                  <a:gd name="T15" fmla="*/ 3 h 6"/>
                  <a:gd name="T16" fmla="*/ 8 w 9"/>
                  <a:gd name="T17" fmla="*/ 3 h 6"/>
                  <a:gd name="T18" fmla="*/ 9 w 9"/>
                  <a:gd name="T19" fmla="*/ 2 h 6"/>
                  <a:gd name="T20" fmla="*/ 7 w 9"/>
                  <a:gd name="T21" fmla="*/ 4 h 6"/>
                  <a:gd name="T22" fmla="*/ 7 w 9"/>
                  <a:gd name="T23" fmla="*/ 2 h 6"/>
                  <a:gd name="T24" fmla="*/ 6 w 9"/>
                  <a:gd name="T25" fmla="*/ 1 h 6"/>
                  <a:gd name="T26" fmla="*/ 6 w 9"/>
                  <a:gd name="T27" fmla="*/ 2 h 6"/>
                  <a:gd name="T28" fmla="*/ 6 w 9"/>
                  <a:gd name="T29" fmla="*/ 3 h 6"/>
                  <a:gd name="T30" fmla="*/ 6 w 9"/>
                  <a:gd name="T31" fmla="*/ 1 h 6"/>
                  <a:gd name="T32" fmla="*/ 3 w 9"/>
                  <a:gd name="T33" fmla="*/ 0 h 6"/>
                  <a:gd name="T34" fmla="*/ 1 w 9"/>
                  <a:gd name="T35" fmla="*/ 2 h 6"/>
                  <a:gd name="T36" fmla="*/ 2 w 9"/>
                  <a:gd name="T37" fmla="*/ 1 h 6"/>
                  <a:gd name="T38" fmla="*/ 2 w 9"/>
                  <a:gd name="T39" fmla="*/ 0 h 6"/>
                  <a:gd name="T40" fmla="*/ 0 w 9"/>
                  <a:gd name="T41" fmla="*/ 2 h 6"/>
                  <a:gd name="T42" fmla="*/ 4 w 9"/>
                  <a:gd name="T43"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4" y="2"/>
                    </a:moveTo>
                    <a:cubicBezTo>
                      <a:pt x="3" y="3"/>
                      <a:pt x="3" y="3"/>
                      <a:pt x="3" y="3"/>
                    </a:cubicBezTo>
                    <a:cubicBezTo>
                      <a:pt x="5" y="4"/>
                      <a:pt x="7" y="4"/>
                      <a:pt x="7" y="5"/>
                    </a:cubicBezTo>
                    <a:cubicBezTo>
                      <a:pt x="7" y="6"/>
                      <a:pt x="8" y="4"/>
                      <a:pt x="8" y="3"/>
                    </a:cubicBezTo>
                    <a:cubicBezTo>
                      <a:pt x="8" y="5"/>
                      <a:pt x="8" y="5"/>
                      <a:pt x="8" y="5"/>
                    </a:cubicBezTo>
                    <a:cubicBezTo>
                      <a:pt x="9" y="4"/>
                      <a:pt x="9" y="5"/>
                      <a:pt x="9" y="3"/>
                    </a:cubicBezTo>
                    <a:cubicBezTo>
                      <a:pt x="9" y="3"/>
                      <a:pt x="9" y="4"/>
                      <a:pt x="9" y="4"/>
                    </a:cubicBezTo>
                    <a:cubicBezTo>
                      <a:pt x="9" y="3"/>
                      <a:pt x="9" y="3"/>
                      <a:pt x="9" y="3"/>
                    </a:cubicBezTo>
                    <a:cubicBezTo>
                      <a:pt x="8" y="3"/>
                      <a:pt x="8" y="3"/>
                      <a:pt x="8" y="3"/>
                    </a:cubicBezTo>
                    <a:cubicBezTo>
                      <a:pt x="9" y="2"/>
                      <a:pt x="9" y="2"/>
                      <a:pt x="9" y="2"/>
                    </a:cubicBezTo>
                    <a:cubicBezTo>
                      <a:pt x="8" y="1"/>
                      <a:pt x="8" y="5"/>
                      <a:pt x="7" y="4"/>
                    </a:cubicBezTo>
                    <a:cubicBezTo>
                      <a:pt x="7" y="2"/>
                      <a:pt x="7" y="2"/>
                      <a:pt x="7" y="2"/>
                    </a:cubicBezTo>
                    <a:cubicBezTo>
                      <a:pt x="7" y="2"/>
                      <a:pt x="6" y="2"/>
                      <a:pt x="6" y="1"/>
                    </a:cubicBezTo>
                    <a:cubicBezTo>
                      <a:pt x="6" y="1"/>
                      <a:pt x="6" y="2"/>
                      <a:pt x="6" y="2"/>
                    </a:cubicBezTo>
                    <a:cubicBezTo>
                      <a:pt x="6" y="2"/>
                      <a:pt x="6" y="2"/>
                      <a:pt x="6" y="3"/>
                    </a:cubicBezTo>
                    <a:cubicBezTo>
                      <a:pt x="4" y="4"/>
                      <a:pt x="6" y="2"/>
                      <a:pt x="6" y="1"/>
                    </a:cubicBezTo>
                    <a:cubicBezTo>
                      <a:pt x="5" y="2"/>
                      <a:pt x="3" y="2"/>
                      <a:pt x="3" y="0"/>
                    </a:cubicBezTo>
                    <a:cubicBezTo>
                      <a:pt x="3" y="2"/>
                      <a:pt x="2" y="2"/>
                      <a:pt x="1" y="2"/>
                    </a:cubicBezTo>
                    <a:cubicBezTo>
                      <a:pt x="1" y="1"/>
                      <a:pt x="2" y="1"/>
                      <a:pt x="2" y="1"/>
                    </a:cubicBezTo>
                    <a:cubicBezTo>
                      <a:pt x="2" y="0"/>
                      <a:pt x="2" y="0"/>
                      <a:pt x="2" y="0"/>
                    </a:cubicBezTo>
                    <a:cubicBezTo>
                      <a:pt x="2" y="1"/>
                      <a:pt x="1" y="2"/>
                      <a:pt x="0" y="2"/>
                    </a:cubicBezTo>
                    <a:cubicBezTo>
                      <a:pt x="0" y="4"/>
                      <a:pt x="3" y="2"/>
                      <a:pt x="4"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9" name="Rectangle 375"/>
              <p:cNvSpPr>
                <a:spLocks noChangeArrowheads="1"/>
              </p:cNvSpPr>
              <p:nvPr/>
            </p:nvSpPr>
            <p:spPr bwMode="auto">
              <a:xfrm>
                <a:off x="1290" y="3003"/>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80" name="Freeform 376"/>
              <p:cNvSpPr/>
              <p:nvPr/>
            </p:nvSpPr>
            <p:spPr bwMode="auto">
              <a:xfrm>
                <a:off x="1361" y="304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1" name="Freeform 377"/>
              <p:cNvSpPr/>
              <p:nvPr/>
            </p:nvSpPr>
            <p:spPr bwMode="auto">
              <a:xfrm>
                <a:off x="1356" y="3033"/>
                <a:ext cx="5" cy="14"/>
              </a:xfrm>
              <a:custGeom>
                <a:avLst/>
                <a:gdLst>
                  <a:gd name="T0" fmla="*/ 0 w 2"/>
                  <a:gd name="T1" fmla="*/ 0 h 5"/>
                  <a:gd name="T2" fmla="*/ 0 w 2"/>
                  <a:gd name="T3" fmla="*/ 1 h 5"/>
                  <a:gd name="T4" fmla="*/ 2 w 2"/>
                  <a:gd name="T5" fmla="*/ 5 h 5"/>
                  <a:gd name="T6" fmla="*/ 1 w 2"/>
                  <a:gd name="T7" fmla="*/ 2 h 5"/>
                  <a:gd name="T8" fmla="*/ 1 w 2"/>
                  <a:gd name="T9" fmla="*/ 3 h 5"/>
                  <a:gd name="T10" fmla="*/ 0 w 2"/>
                  <a:gd name="T11" fmla="*/ 1 h 5"/>
                  <a:gd name="T12" fmla="*/ 0 w 2"/>
                  <a:gd name="T13" fmla="*/ 2 h 5"/>
                  <a:gd name="T14" fmla="*/ 0 w 2"/>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0"/>
                    </a:moveTo>
                    <a:cubicBezTo>
                      <a:pt x="0" y="1"/>
                      <a:pt x="0" y="1"/>
                      <a:pt x="0" y="1"/>
                    </a:cubicBezTo>
                    <a:cubicBezTo>
                      <a:pt x="1" y="4"/>
                      <a:pt x="1" y="3"/>
                      <a:pt x="2" y="5"/>
                    </a:cubicBezTo>
                    <a:cubicBezTo>
                      <a:pt x="2" y="5"/>
                      <a:pt x="1" y="4"/>
                      <a:pt x="1" y="2"/>
                    </a:cubicBezTo>
                    <a:cubicBezTo>
                      <a:pt x="1" y="3"/>
                      <a:pt x="1" y="4"/>
                      <a:pt x="1" y="3"/>
                    </a:cubicBezTo>
                    <a:cubicBezTo>
                      <a:pt x="1" y="3"/>
                      <a:pt x="1" y="3"/>
                      <a:pt x="0" y="1"/>
                    </a:cubicBezTo>
                    <a:cubicBezTo>
                      <a:pt x="0" y="0"/>
                      <a:pt x="1" y="2"/>
                      <a:pt x="0" y="2"/>
                    </a:cubicBez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2" name="Freeform 378"/>
              <p:cNvSpPr/>
              <p:nvPr/>
            </p:nvSpPr>
            <p:spPr bwMode="auto">
              <a:xfrm>
                <a:off x="1356" y="3038"/>
                <a:ext cx="2" cy="6"/>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0"/>
                      <a:pt x="0" y="0"/>
                      <a:pt x="0" y="0"/>
                    </a:cubicBezTo>
                    <a:cubicBezTo>
                      <a:pt x="1" y="1"/>
                      <a:pt x="1" y="1"/>
                      <a:pt x="1"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3" name="Freeform 379"/>
              <p:cNvSpPr/>
              <p:nvPr/>
            </p:nvSpPr>
            <p:spPr bwMode="auto">
              <a:xfrm>
                <a:off x="1356" y="3041"/>
                <a:ext cx="2" cy="6"/>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0"/>
                      <a:pt x="0" y="0"/>
                    </a:cubicBezTo>
                    <a:cubicBezTo>
                      <a:pt x="1" y="2"/>
                      <a:pt x="1" y="2"/>
                      <a:pt x="1" y="2"/>
                    </a:cubicBezTo>
                    <a:lnTo>
                      <a:pt x="1" y="1"/>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4" name="Freeform 380"/>
              <p:cNvSpPr/>
              <p:nvPr/>
            </p:nvSpPr>
            <p:spPr bwMode="auto">
              <a:xfrm>
                <a:off x="1358" y="30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5" name="Freeform 381"/>
              <p:cNvSpPr/>
              <p:nvPr/>
            </p:nvSpPr>
            <p:spPr bwMode="auto">
              <a:xfrm>
                <a:off x="1356" y="3036"/>
                <a:ext cx="2" cy="11"/>
              </a:xfrm>
              <a:custGeom>
                <a:avLst/>
                <a:gdLst>
                  <a:gd name="T0" fmla="*/ 1 w 1"/>
                  <a:gd name="T1" fmla="*/ 3 h 4"/>
                  <a:gd name="T2" fmla="*/ 1 w 1"/>
                  <a:gd name="T3" fmla="*/ 3 h 4"/>
                  <a:gd name="T4" fmla="*/ 1 w 1"/>
                  <a:gd name="T5" fmla="*/ 3 h 4"/>
                  <a:gd name="T6" fmla="*/ 0 w 1"/>
                  <a:gd name="T7" fmla="*/ 1 h 4"/>
                  <a:gd name="T8" fmla="*/ 0 w 1"/>
                  <a:gd name="T9" fmla="*/ 1 h 4"/>
                  <a:gd name="T10" fmla="*/ 0 w 1"/>
                  <a:gd name="T11" fmla="*/ 0 h 4"/>
                  <a:gd name="T12" fmla="*/ 1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1" y="3"/>
                    </a:moveTo>
                    <a:cubicBezTo>
                      <a:pt x="1" y="4"/>
                      <a:pt x="1" y="3"/>
                      <a:pt x="1" y="3"/>
                    </a:cubicBezTo>
                    <a:cubicBezTo>
                      <a:pt x="1" y="3"/>
                      <a:pt x="1" y="3"/>
                      <a:pt x="1" y="3"/>
                    </a:cubicBezTo>
                    <a:cubicBezTo>
                      <a:pt x="0" y="2"/>
                      <a:pt x="0" y="1"/>
                      <a:pt x="0" y="1"/>
                    </a:cubicBezTo>
                    <a:cubicBezTo>
                      <a:pt x="0" y="1"/>
                      <a:pt x="1" y="2"/>
                      <a:pt x="0" y="1"/>
                    </a:cubicBezTo>
                    <a:cubicBezTo>
                      <a:pt x="0" y="0"/>
                      <a:pt x="0" y="0"/>
                      <a:pt x="0" y="0"/>
                    </a:cubicBezTo>
                    <a:cubicBezTo>
                      <a:pt x="0" y="0"/>
                      <a:pt x="0" y="3"/>
                      <a:pt x="1"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6" name="Freeform 382"/>
              <p:cNvSpPr/>
              <p:nvPr/>
            </p:nvSpPr>
            <p:spPr bwMode="auto">
              <a:xfrm>
                <a:off x="1358" y="30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7" name="Freeform 383"/>
              <p:cNvSpPr/>
              <p:nvPr/>
            </p:nvSpPr>
            <p:spPr bwMode="auto">
              <a:xfrm>
                <a:off x="1358" y="3041"/>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8" name="Freeform 384"/>
              <p:cNvSpPr/>
              <p:nvPr/>
            </p:nvSpPr>
            <p:spPr bwMode="auto">
              <a:xfrm>
                <a:off x="1353" y="3033"/>
                <a:ext cx="5" cy="14"/>
              </a:xfrm>
              <a:custGeom>
                <a:avLst/>
                <a:gdLst>
                  <a:gd name="T0" fmla="*/ 1 w 2"/>
                  <a:gd name="T1" fmla="*/ 4 h 5"/>
                  <a:gd name="T2" fmla="*/ 1 w 2"/>
                  <a:gd name="T3" fmla="*/ 3 h 5"/>
                  <a:gd name="T4" fmla="*/ 0 w 2"/>
                  <a:gd name="T5" fmla="*/ 0 h 5"/>
                  <a:gd name="T6" fmla="*/ 0 w 2"/>
                  <a:gd name="T7" fmla="*/ 1 h 5"/>
                  <a:gd name="T8" fmla="*/ 1 w 2"/>
                  <a:gd name="T9" fmla="*/ 4 h 5"/>
                </a:gdLst>
                <a:ahLst/>
                <a:cxnLst>
                  <a:cxn ang="0">
                    <a:pos x="T0" y="T1"/>
                  </a:cxn>
                  <a:cxn ang="0">
                    <a:pos x="T2" y="T3"/>
                  </a:cxn>
                  <a:cxn ang="0">
                    <a:pos x="T4" y="T5"/>
                  </a:cxn>
                  <a:cxn ang="0">
                    <a:pos x="T6" y="T7"/>
                  </a:cxn>
                  <a:cxn ang="0">
                    <a:pos x="T8" y="T9"/>
                  </a:cxn>
                </a:cxnLst>
                <a:rect l="0" t="0" r="r" b="b"/>
                <a:pathLst>
                  <a:path w="2" h="5">
                    <a:moveTo>
                      <a:pt x="1" y="4"/>
                    </a:moveTo>
                    <a:cubicBezTo>
                      <a:pt x="1" y="2"/>
                      <a:pt x="2" y="5"/>
                      <a:pt x="1" y="3"/>
                    </a:cubicBezTo>
                    <a:cubicBezTo>
                      <a:pt x="1" y="3"/>
                      <a:pt x="0" y="2"/>
                      <a:pt x="0" y="0"/>
                    </a:cubicBezTo>
                    <a:cubicBezTo>
                      <a:pt x="0" y="1"/>
                      <a:pt x="0" y="1"/>
                      <a:pt x="0" y="1"/>
                    </a:cubicBezTo>
                    <a:cubicBezTo>
                      <a:pt x="0" y="2"/>
                      <a:pt x="1" y="3"/>
                      <a:pt x="1"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9" name="Freeform 385"/>
              <p:cNvSpPr/>
              <p:nvPr/>
            </p:nvSpPr>
            <p:spPr bwMode="auto">
              <a:xfrm>
                <a:off x="1353" y="303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0" name="Freeform 386"/>
              <p:cNvSpPr/>
              <p:nvPr/>
            </p:nvSpPr>
            <p:spPr bwMode="auto">
              <a:xfrm>
                <a:off x="1350" y="3028"/>
                <a:ext cx="6" cy="13"/>
              </a:xfrm>
              <a:custGeom>
                <a:avLst/>
                <a:gdLst>
                  <a:gd name="T0" fmla="*/ 1 w 2"/>
                  <a:gd name="T1" fmla="*/ 5 h 5"/>
                  <a:gd name="T2" fmla="*/ 1 w 2"/>
                  <a:gd name="T3" fmla="*/ 3 h 5"/>
                  <a:gd name="T4" fmla="*/ 1 w 2"/>
                  <a:gd name="T5" fmla="*/ 4 h 5"/>
                  <a:gd name="T6" fmla="*/ 1 w 2"/>
                  <a:gd name="T7" fmla="*/ 3 h 5"/>
                  <a:gd name="T8" fmla="*/ 1 w 2"/>
                  <a:gd name="T9" fmla="*/ 5 h 5"/>
                  <a:gd name="T10" fmla="*/ 1 w 2"/>
                  <a:gd name="T11" fmla="*/ 4 h 5"/>
                  <a:gd name="T12" fmla="*/ 2 w 2"/>
                  <a:gd name="T13" fmla="*/ 5 h 5"/>
                  <a:gd name="T14" fmla="*/ 1 w 2"/>
                  <a:gd name="T15" fmla="*/ 3 h 5"/>
                  <a:gd name="T16" fmla="*/ 1 w 2"/>
                  <a:gd name="T17" fmla="*/ 3 h 5"/>
                  <a:gd name="T18" fmla="*/ 1 w 2"/>
                  <a:gd name="T19" fmla="*/ 2 h 5"/>
                  <a:gd name="T20" fmla="*/ 0 w 2"/>
                  <a:gd name="T21" fmla="*/ 0 h 5"/>
                  <a:gd name="T22" fmla="*/ 1 w 2"/>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5">
                    <a:moveTo>
                      <a:pt x="1" y="5"/>
                    </a:moveTo>
                    <a:cubicBezTo>
                      <a:pt x="1" y="3"/>
                      <a:pt x="1" y="3"/>
                      <a:pt x="1" y="3"/>
                    </a:cubicBezTo>
                    <a:cubicBezTo>
                      <a:pt x="1" y="3"/>
                      <a:pt x="1" y="4"/>
                      <a:pt x="1" y="4"/>
                    </a:cubicBezTo>
                    <a:cubicBezTo>
                      <a:pt x="1" y="5"/>
                      <a:pt x="1" y="3"/>
                      <a:pt x="1" y="3"/>
                    </a:cubicBezTo>
                    <a:cubicBezTo>
                      <a:pt x="2" y="5"/>
                      <a:pt x="1" y="4"/>
                      <a:pt x="1" y="5"/>
                    </a:cubicBezTo>
                    <a:cubicBezTo>
                      <a:pt x="1" y="5"/>
                      <a:pt x="2" y="5"/>
                      <a:pt x="1" y="4"/>
                    </a:cubicBezTo>
                    <a:cubicBezTo>
                      <a:pt x="2" y="5"/>
                      <a:pt x="2" y="5"/>
                      <a:pt x="2" y="5"/>
                    </a:cubicBezTo>
                    <a:cubicBezTo>
                      <a:pt x="1" y="3"/>
                      <a:pt x="1" y="3"/>
                      <a:pt x="1" y="3"/>
                    </a:cubicBezTo>
                    <a:cubicBezTo>
                      <a:pt x="1" y="2"/>
                      <a:pt x="1" y="4"/>
                      <a:pt x="1" y="3"/>
                    </a:cubicBezTo>
                    <a:cubicBezTo>
                      <a:pt x="1" y="2"/>
                      <a:pt x="1" y="2"/>
                      <a:pt x="1" y="2"/>
                    </a:cubicBezTo>
                    <a:cubicBezTo>
                      <a:pt x="1" y="2"/>
                      <a:pt x="0" y="0"/>
                      <a:pt x="0" y="0"/>
                    </a:cubicBezTo>
                    <a:cubicBezTo>
                      <a:pt x="0" y="1"/>
                      <a:pt x="1" y="4"/>
                      <a:pt x="1" y="5"/>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1" name="Freeform 387"/>
              <p:cNvSpPr/>
              <p:nvPr/>
            </p:nvSpPr>
            <p:spPr bwMode="auto">
              <a:xfrm>
                <a:off x="1350" y="3033"/>
                <a:ext cx="3" cy="3"/>
              </a:xfrm>
              <a:custGeom>
                <a:avLst/>
                <a:gdLst>
                  <a:gd name="T0" fmla="*/ 0 w 3"/>
                  <a:gd name="T1" fmla="*/ 3 h 3"/>
                  <a:gd name="T2" fmla="*/ 0 w 3"/>
                  <a:gd name="T3" fmla="*/ 0 h 3"/>
                  <a:gd name="T4" fmla="*/ 3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0" y="0"/>
                    </a:lnTo>
                    <a:lnTo>
                      <a:pt x="3" y="3"/>
                    </a:lnTo>
                    <a:lnTo>
                      <a:pt x="0"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2" name="Freeform 388"/>
              <p:cNvSpPr/>
              <p:nvPr/>
            </p:nvSpPr>
            <p:spPr bwMode="auto">
              <a:xfrm>
                <a:off x="1350" y="3028"/>
                <a:ext cx="3" cy="16"/>
              </a:xfrm>
              <a:custGeom>
                <a:avLst/>
                <a:gdLst>
                  <a:gd name="T0" fmla="*/ 1 w 1"/>
                  <a:gd name="T1" fmla="*/ 5 h 6"/>
                  <a:gd name="T2" fmla="*/ 1 w 1"/>
                  <a:gd name="T3" fmla="*/ 4 h 6"/>
                  <a:gd name="T4" fmla="*/ 1 w 1"/>
                  <a:gd name="T5" fmla="*/ 5 h 6"/>
                  <a:gd name="T6" fmla="*/ 1 w 1"/>
                  <a:gd name="T7" fmla="*/ 3 h 6"/>
                  <a:gd name="T8" fmla="*/ 1 w 1"/>
                  <a:gd name="T9" fmla="*/ 4 h 6"/>
                  <a:gd name="T10" fmla="*/ 0 w 1"/>
                  <a:gd name="T11" fmla="*/ 2 h 6"/>
                  <a:gd name="T12" fmla="*/ 0 w 1"/>
                  <a:gd name="T13" fmla="*/ 2 h 6"/>
                  <a:gd name="T14" fmla="*/ 0 w 1"/>
                  <a:gd name="T15" fmla="*/ 3 h 6"/>
                  <a:gd name="T16" fmla="*/ 0 w 1"/>
                  <a:gd name="T17" fmla="*/ 3 h 6"/>
                  <a:gd name="T18" fmla="*/ 0 w 1"/>
                  <a:gd name="T19" fmla="*/ 4 h 6"/>
                  <a:gd name="T20" fmla="*/ 1 w 1"/>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6">
                    <a:moveTo>
                      <a:pt x="1" y="5"/>
                    </a:moveTo>
                    <a:cubicBezTo>
                      <a:pt x="1" y="4"/>
                      <a:pt x="1" y="4"/>
                      <a:pt x="1" y="4"/>
                    </a:cubicBezTo>
                    <a:cubicBezTo>
                      <a:pt x="1" y="4"/>
                      <a:pt x="1" y="5"/>
                      <a:pt x="1" y="5"/>
                    </a:cubicBezTo>
                    <a:cubicBezTo>
                      <a:pt x="1" y="5"/>
                      <a:pt x="1" y="4"/>
                      <a:pt x="1" y="3"/>
                    </a:cubicBezTo>
                    <a:cubicBezTo>
                      <a:pt x="0" y="1"/>
                      <a:pt x="1" y="4"/>
                      <a:pt x="1" y="4"/>
                    </a:cubicBezTo>
                    <a:cubicBezTo>
                      <a:pt x="0" y="4"/>
                      <a:pt x="0" y="3"/>
                      <a:pt x="0" y="2"/>
                    </a:cubicBezTo>
                    <a:cubicBezTo>
                      <a:pt x="0" y="2"/>
                      <a:pt x="0" y="2"/>
                      <a:pt x="0" y="2"/>
                    </a:cubicBezTo>
                    <a:cubicBezTo>
                      <a:pt x="0" y="0"/>
                      <a:pt x="0" y="2"/>
                      <a:pt x="0" y="3"/>
                    </a:cubicBezTo>
                    <a:cubicBezTo>
                      <a:pt x="0" y="3"/>
                      <a:pt x="0" y="3"/>
                      <a:pt x="0" y="3"/>
                    </a:cubicBezTo>
                    <a:cubicBezTo>
                      <a:pt x="0" y="4"/>
                      <a:pt x="0" y="4"/>
                      <a:pt x="0" y="4"/>
                    </a:cubicBezTo>
                    <a:cubicBezTo>
                      <a:pt x="1" y="5"/>
                      <a:pt x="1" y="6"/>
                      <a:pt x="1" y="5"/>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3" name="Freeform 389"/>
              <p:cNvSpPr/>
              <p:nvPr/>
            </p:nvSpPr>
            <p:spPr bwMode="auto">
              <a:xfrm>
                <a:off x="1353" y="3041"/>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1"/>
                      <a:pt x="0"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4" name="Freeform 390"/>
              <p:cNvSpPr/>
              <p:nvPr/>
            </p:nvSpPr>
            <p:spPr bwMode="auto">
              <a:xfrm>
                <a:off x="1350" y="30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5" name="Freeform 391"/>
              <p:cNvSpPr/>
              <p:nvPr/>
            </p:nvSpPr>
            <p:spPr bwMode="auto">
              <a:xfrm>
                <a:off x="1350" y="3041"/>
                <a:ext cx="3" cy="3"/>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1"/>
                      <a:pt x="1" y="1"/>
                      <a:pt x="1" y="1"/>
                    </a:cubicBezTo>
                    <a:cubicBezTo>
                      <a:pt x="1" y="1"/>
                      <a:pt x="1"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6" name="Freeform 392"/>
              <p:cNvSpPr/>
              <p:nvPr/>
            </p:nvSpPr>
            <p:spPr bwMode="auto">
              <a:xfrm>
                <a:off x="1339" y="3030"/>
                <a:ext cx="14" cy="17"/>
              </a:xfrm>
              <a:custGeom>
                <a:avLst/>
                <a:gdLst>
                  <a:gd name="T0" fmla="*/ 0 w 5"/>
                  <a:gd name="T1" fmla="*/ 1 h 6"/>
                  <a:gd name="T2" fmla="*/ 1 w 5"/>
                  <a:gd name="T3" fmla="*/ 2 h 6"/>
                  <a:gd name="T4" fmla="*/ 1 w 5"/>
                  <a:gd name="T5" fmla="*/ 4 h 6"/>
                  <a:gd name="T6" fmla="*/ 1 w 5"/>
                  <a:gd name="T7" fmla="*/ 6 h 6"/>
                  <a:gd name="T8" fmla="*/ 1 w 5"/>
                  <a:gd name="T9" fmla="*/ 5 h 6"/>
                  <a:gd name="T10" fmla="*/ 1 w 5"/>
                  <a:gd name="T11" fmla="*/ 6 h 6"/>
                  <a:gd name="T12" fmla="*/ 2 w 5"/>
                  <a:gd name="T13" fmla="*/ 6 h 6"/>
                  <a:gd name="T14" fmla="*/ 2 w 5"/>
                  <a:gd name="T15" fmla="*/ 5 h 6"/>
                  <a:gd name="T16" fmla="*/ 4 w 5"/>
                  <a:gd name="T17" fmla="*/ 5 h 6"/>
                  <a:gd name="T18" fmla="*/ 3 w 5"/>
                  <a:gd name="T19" fmla="*/ 3 h 6"/>
                  <a:gd name="T20" fmla="*/ 4 w 5"/>
                  <a:gd name="T21" fmla="*/ 4 h 6"/>
                  <a:gd name="T22" fmla="*/ 4 w 5"/>
                  <a:gd name="T23" fmla="*/ 4 h 6"/>
                  <a:gd name="T24" fmla="*/ 4 w 5"/>
                  <a:gd name="T25" fmla="*/ 5 h 6"/>
                  <a:gd name="T26" fmla="*/ 4 w 5"/>
                  <a:gd name="T27" fmla="*/ 2 h 6"/>
                  <a:gd name="T28" fmla="*/ 4 w 5"/>
                  <a:gd name="T29" fmla="*/ 5 h 6"/>
                  <a:gd name="T30" fmla="*/ 4 w 5"/>
                  <a:gd name="T31" fmla="*/ 3 h 6"/>
                  <a:gd name="T32" fmla="*/ 4 w 5"/>
                  <a:gd name="T33" fmla="*/ 2 h 6"/>
                  <a:gd name="T34" fmla="*/ 4 w 5"/>
                  <a:gd name="T35" fmla="*/ 1 h 6"/>
                  <a:gd name="T36" fmla="*/ 3 w 5"/>
                  <a:gd name="T37" fmla="*/ 4 h 6"/>
                  <a:gd name="T38" fmla="*/ 3 w 5"/>
                  <a:gd name="T39" fmla="*/ 2 h 6"/>
                  <a:gd name="T40" fmla="*/ 2 w 5"/>
                  <a:gd name="T41" fmla="*/ 1 h 6"/>
                  <a:gd name="T42" fmla="*/ 2 w 5"/>
                  <a:gd name="T43" fmla="*/ 4 h 6"/>
                  <a:gd name="T44" fmla="*/ 2 w 5"/>
                  <a:gd name="T45" fmla="*/ 3 h 6"/>
                  <a:gd name="T46" fmla="*/ 2 w 5"/>
                  <a:gd name="T47" fmla="*/ 4 h 6"/>
                  <a:gd name="T48" fmla="*/ 2 w 5"/>
                  <a:gd name="T49" fmla="*/ 2 h 6"/>
                  <a:gd name="T50" fmla="*/ 2 w 5"/>
                  <a:gd name="T51" fmla="*/ 5 h 6"/>
                  <a:gd name="T52" fmla="*/ 1 w 5"/>
                  <a:gd name="T53" fmla="*/ 1 h 6"/>
                  <a:gd name="T54" fmla="*/ 2 w 5"/>
                  <a:gd name="T55" fmla="*/ 3 h 6"/>
                  <a:gd name="T56" fmla="*/ 2 w 5"/>
                  <a:gd name="T57" fmla="*/ 4 h 6"/>
                  <a:gd name="T58" fmla="*/ 1 w 5"/>
                  <a:gd name="T59" fmla="*/ 2 h 6"/>
                  <a:gd name="T60" fmla="*/ 1 w 5"/>
                  <a:gd name="T61" fmla="*/ 3 h 6"/>
                  <a:gd name="T62" fmla="*/ 1 w 5"/>
                  <a:gd name="T63" fmla="*/ 4 h 6"/>
                  <a:gd name="T64" fmla="*/ 1 w 5"/>
                  <a:gd name="T65" fmla="*/ 4 h 6"/>
                  <a:gd name="T66" fmla="*/ 1 w 5"/>
                  <a:gd name="T67" fmla="*/ 2 h 6"/>
                  <a:gd name="T68" fmla="*/ 1 w 5"/>
                  <a:gd name="T69" fmla="*/ 1 h 6"/>
                  <a:gd name="T70" fmla="*/ 1 w 5"/>
                  <a:gd name="T71" fmla="*/ 3 h 6"/>
                  <a:gd name="T72" fmla="*/ 0 w 5"/>
                  <a:gd name="T7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6">
                    <a:moveTo>
                      <a:pt x="0" y="1"/>
                    </a:moveTo>
                    <a:cubicBezTo>
                      <a:pt x="0" y="2"/>
                      <a:pt x="0" y="3"/>
                      <a:pt x="1" y="2"/>
                    </a:cubicBezTo>
                    <a:cubicBezTo>
                      <a:pt x="1" y="4"/>
                      <a:pt x="1" y="3"/>
                      <a:pt x="1" y="4"/>
                    </a:cubicBezTo>
                    <a:cubicBezTo>
                      <a:pt x="1" y="5"/>
                      <a:pt x="1" y="5"/>
                      <a:pt x="1" y="6"/>
                    </a:cubicBezTo>
                    <a:cubicBezTo>
                      <a:pt x="1" y="6"/>
                      <a:pt x="1" y="5"/>
                      <a:pt x="1" y="5"/>
                    </a:cubicBezTo>
                    <a:cubicBezTo>
                      <a:pt x="1" y="6"/>
                      <a:pt x="1" y="6"/>
                      <a:pt x="1" y="6"/>
                    </a:cubicBezTo>
                    <a:cubicBezTo>
                      <a:pt x="1" y="6"/>
                      <a:pt x="1" y="5"/>
                      <a:pt x="2" y="6"/>
                    </a:cubicBezTo>
                    <a:cubicBezTo>
                      <a:pt x="2" y="6"/>
                      <a:pt x="2" y="5"/>
                      <a:pt x="2" y="5"/>
                    </a:cubicBezTo>
                    <a:cubicBezTo>
                      <a:pt x="2" y="5"/>
                      <a:pt x="3" y="4"/>
                      <a:pt x="4" y="5"/>
                    </a:cubicBezTo>
                    <a:cubicBezTo>
                      <a:pt x="3" y="3"/>
                      <a:pt x="3" y="3"/>
                      <a:pt x="3" y="3"/>
                    </a:cubicBezTo>
                    <a:cubicBezTo>
                      <a:pt x="3" y="4"/>
                      <a:pt x="3" y="3"/>
                      <a:pt x="4" y="4"/>
                    </a:cubicBezTo>
                    <a:cubicBezTo>
                      <a:pt x="4" y="4"/>
                      <a:pt x="4" y="4"/>
                      <a:pt x="4" y="4"/>
                    </a:cubicBezTo>
                    <a:cubicBezTo>
                      <a:pt x="4" y="6"/>
                      <a:pt x="4" y="4"/>
                      <a:pt x="4" y="5"/>
                    </a:cubicBezTo>
                    <a:cubicBezTo>
                      <a:pt x="4" y="4"/>
                      <a:pt x="4" y="3"/>
                      <a:pt x="4" y="2"/>
                    </a:cubicBezTo>
                    <a:cubicBezTo>
                      <a:pt x="4" y="5"/>
                      <a:pt x="4" y="2"/>
                      <a:pt x="4" y="5"/>
                    </a:cubicBezTo>
                    <a:cubicBezTo>
                      <a:pt x="5" y="6"/>
                      <a:pt x="4" y="3"/>
                      <a:pt x="4" y="3"/>
                    </a:cubicBezTo>
                    <a:cubicBezTo>
                      <a:pt x="4" y="2"/>
                      <a:pt x="4" y="3"/>
                      <a:pt x="4" y="2"/>
                    </a:cubicBezTo>
                    <a:cubicBezTo>
                      <a:pt x="3" y="1"/>
                      <a:pt x="4" y="2"/>
                      <a:pt x="4" y="1"/>
                    </a:cubicBezTo>
                    <a:cubicBezTo>
                      <a:pt x="3" y="0"/>
                      <a:pt x="3" y="3"/>
                      <a:pt x="3" y="4"/>
                    </a:cubicBezTo>
                    <a:cubicBezTo>
                      <a:pt x="3" y="2"/>
                      <a:pt x="3" y="2"/>
                      <a:pt x="3" y="2"/>
                    </a:cubicBezTo>
                    <a:cubicBezTo>
                      <a:pt x="3" y="3"/>
                      <a:pt x="3" y="3"/>
                      <a:pt x="2" y="1"/>
                    </a:cubicBezTo>
                    <a:cubicBezTo>
                      <a:pt x="2" y="3"/>
                      <a:pt x="2" y="1"/>
                      <a:pt x="2" y="4"/>
                    </a:cubicBezTo>
                    <a:cubicBezTo>
                      <a:pt x="2" y="3"/>
                      <a:pt x="2" y="3"/>
                      <a:pt x="2" y="3"/>
                    </a:cubicBezTo>
                    <a:cubicBezTo>
                      <a:pt x="2" y="4"/>
                      <a:pt x="2" y="4"/>
                      <a:pt x="2" y="4"/>
                    </a:cubicBezTo>
                    <a:cubicBezTo>
                      <a:pt x="2" y="4"/>
                      <a:pt x="2" y="2"/>
                      <a:pt x="2" y="2"/>
                    </a:cubicBezTo>
                    <a:cubicBezTo>
                      <a:pt x="2" y="4"/>
                      <a:pt x="2" y="4"/>
                      <a:pt x="2" y="5"/>
                    </a:cubicBezTo>
                    <a:cubicBezTo>
                      <a:pt x="2" y="4"/>
                      <a:pt x="2" y="2"/>
                      <a:pt x="1" y="1"/>
                    </a:cubicBezTo>
                    <a:cubicBezTo>
                      <a:pt x="2" y="3"/>
                      <a:pt x="2" y="3"/>
                      <a:pt x="2" y="3"/>
                    </a:cubicBezTo>
                    <a:cubicBezTo>
                      <a:pt x="1" y="2"/>
                      <a:pt x="2" y="3"/>
                      <a:pt x="2" y="4"/>
                    </a:cubicBezTo>
                    <a:cubicBezTo>
                      <a:pt x="2" y="4"/>
                      <a:pt x="1" y="2"/>
                      <a:pt x="1" y="2"/>
                    </a:cubicBezTo>
                    <a:cubicBezTo>
                      <a:pt x="1" y="1"/>
                      <a:pt x="1" y="4"/>
                      <a:pt x="1" y="3"/>
                    </a:cubicBezTo>
                    <a:cubicBezTo>
                      <a:pt x="1" y="4"/>
                      <a:pt x="1" y="4"/>
                      <a:pt x="1" y="4"/>
                    </a:cubicBezTo>
                    <a:cubicBezTo>
                      <a:pt x="1" y="5"/>
                      <a:pt x="1" y="3"/>
                      <a:pt x="1" y="4"/>
                    </a:cubicBezTo>
                    <a:cubicBezTo>
                      <a:pt x="1" y="2"/>
                      <a:pt x="1" y="2"/>
                      <a:pt x="1" y="2"/>
                    </a:cubicBezTo>
                    <a:cubicBezTo>
                      <a:pt x="1" y="1"/>
                      <a:pt x="1" y="1"/>
                      <a:pt x="1" y="1"/>
                    </a:cubicBezTo>
                    <a:cubicBezTo>
                      <a:pt x="1" y="1"/>
                      <a:pt x="1" y="3"/>
                      <a:pt x="1" y="3"/>
                    </a:cubicBezTo>
                    <a:cubicBezTo>
                      <a:pt x="1" y="1"/>
                      <a:pt x="0" y="2"/>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7" name="Rectangle 393"/>
              <p:cNvSpPr>
                <a:spLocks noChangeArrowheads="1"/>
              </p:cNvSpPr>
              <p:nvPr/>
            </p:nvSpPr>
            <p:spPr bwMode="auto">
              <a:xfrm>
                <a:off x="1342" y="3030"/>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98" name="Freeform 394"/>
              <p:cNvSpPr/>
              <p:nvPr/>
            </p:nvSpPr>
            <p:spPr bwMode="auto">
              <a:xfrm>
                <a:off x="1339" y="303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99" name="Rectangle 395"/>
              <p:cNvSpPr>
                <a:spLocks noChangeArrowheads="1"/>
              </p:cNvSpPr>
              <p:nvPr/>
            </p:nvSpPr>
            <p:spPr bwMode="auto">
              <a:xfrm>
                <a:off x="1345" y="3047"/>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00" name="Freeform 396"/>
              <p:cNvSpPr/>
              <p:nvPr/>
            </p:nvSpPr>
            <p:spPr bwMode="auto">
              <a:xfrm>
                <a:off x="1342" y="303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1" name="Freeform 397"/>
              <p:cNvSpPr/>
              <p:nvPr/>
            </p:nvSpPr>
            <p:spPr bwMode="auto">
              <a:xfrm>
                <a:off x="1345" y="303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2" name="Rectangle 398"/>
              <p:cNvSpPr>
                <a:spLocks noChangeArrowheads="1"/>
              </p:cNvSpPr>
              <p:nvPr/>
            </p:nvSpPr>
            <p:spPr bwMode="auto">
              <a:xfrm>
                <a:off x="1339" y="3030"/>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03" name="Freeform 399"/>
              <p:cNvSpPr/>
              <p:nvPr/>
            </p:nvSpPr>
            <p:spPr bwMode="auto">
              <a:xfrm>
                <a:off x="1334" y="3030"/>
                <a:ext cx="8" cy="22"/>
              </a:xfrm>
              <a:custGeom>
                <a:avLst/>
                <a:gdLst>
                  <a:gd name="T0" fmla="*/ 1 w 3"/>
                  <a:gd name="T1" fmla="*/ 7 h 8"/>
                  <a:gd name="T2" fmla="*/ 1 w 3"/>
                  <a:gd name="T3" fmla="*/ 8 h 8"/>
                  <a:gd name="T4" fmla="*/ 1 w 3"/>
                  <a:gd name="T5" fmla="*/ 4 h 8"/>
                  <a:gd name="T6" fmla="*/ 1 w 3"/>
                  <a:gd name="T7" fmla="*/ 7 h 8"/>
                  <a:gd name="T8" fmla="*/ 2 w 3"/>
                  <a:gd name="T9" fmla="*/ 5 h 8"/>
                  <a:gd name="T10" fmla="*/ 2 w 3"/>
                  <a:gd name="T11" fmla="*/ 6 h 8"/>
                  <a:gd name="T12" fmla="*/ 2 w 3"/>
                  <a:gd name="T13" fmla="*/ 3 h 8"/>
                  <a:gd name="T14" fmla="*/ 2 w 3"/>
                  <a:gd name="T15" fmla="*/ 7 h 8"/>
                  <a:gd name="T16" fmla="*/ 2 w 3"/>
                  <a:gd name="T17" fmla="*/ 7 h 8"/>
                  <a:gd name="T18" fmla="*/ 3 w 3"/>
                  <a:gd name="T19" fmla="*/ 6 h 8"/>
                  <a:gd name="T20" fmla="*/ 2 w 3"/>
                  <a:gd name="T21" fmla="*/ 4 h 8"/>
                  <a:gd name="T22" fmla="*/ 2 w 3"/>
                  <a:gd name="T23" fmla="*/ 2 h 8"/>
                  <a:gd name="T24" fmla="*/ 2 w 3"/>
                  <a:gd name="T25" fmla="*/ 3 h 8"/>
                  <a:gd name="T26" fmla="*/ 2 w 3"/>
                  <a:gd name="T27" fmla="*/ 2 h 8"/>
                  <a:gd name="T28" fmla="*/ 2 w 3"/>
                  <a:gd name="T29" fmla="*/ 3 h 8"/>
                  <a:gd name="T30" fmla="*/ 2 w 3"/>
                  <a:gd name="T31" fmla="*/ 2 h 8"/>
                  <a:gd name="T32" fmla="*/ 2 w 3"/>
                  <a:gd name="T33" fmla="*/ 3 h 8"/>
                  <a:gd name="T34" fmla="*/ 2 w 3"/>
                  <a:gd name="T35" fmla="*/ 2 h 8"/>
                  <a:gd name="T36" fmla="*/ 2 w 3"/>
                  <a:gd name="T37" fmla="*/ 4 h 8"/>
                  <a:gd name="T38" fmla="*/ 2 w 3"/>
                  <a:gd name="T39" fmla="*/ 2 h 8"/>
                  <a:gd name="T40" fmla="*/ 2 w 3"/>
                  <a:gd name="T41" fmla="*/ 3 h 8"/>
                  <a:gd name="T42" fmla="*/ 1 w 3"/>
                  <a:gd name="T43" fmla="*/ 2 h 8"/>
                  <a:gd name="T44" fmla="*/ 1 w 3"/>
                  <a:gd name="T45" fmla="*/ 3 h 8"/>
                  <a:gd name="T46" fmla="*/ 1 w 3"/>
                  <a:gd name="T47" fmla="*/ 2 h 8"/>
                  <a:gd name="T48" fmla="*/ 1 w 3"/>
                  <a:gd name="T49" fmla="*/ 5 h 8"/>
                  <a:gd name="T50" fmla="*/ 1 w 3"/>
                  <a:gd name="T51" fmla="*/ 2 h 8"/>
                  <a:gd name="T52" fmla="*/ 1 w 3"/>
                  <a:gd name="T53" fmla="*/ 3 h 8"/>
                  <a:gd name="T54" fmla="*/ 1 w 3"/>
                  <a:gd name="T55" fmla="*/ 3 h 8"/>
                  <a:gd name="T56" fmla="*/ 1 w 3"/>
                  <a:gd name="T57" fmla="*/ 4 h 8"/>
                  <a:gd name="T58" fmla="*/ 1 w 3"/>
                  <a:gd name="T59" fmla="*/ 4 h 8"/>
                  <a:gd name="T60" fmla="*/ 1 w 3"/>
                  <a:gd name="T61" fmla="*/ 5 h 8"/>
                  <a:gd name="T62" fmla="*/ 1 w 3"/>
                  <a:gd name="T63" fmla="*/ 4 h 8"/>
                  <a:gd name="T64" fmla="*/ 0 w 3"/>
                  <a:gd name="T65" fmla="*/ 6 h 8"/>
                  <a:gd name="T66" fmla="*/ 1 w 3"/>
                  <a:gd name="T67" fmla="*/ 5 h 8"/>
                  <a:gd name="T68" fmla="*/ 1 w 3"/>
                  <a:gd name="T6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8">
                    <a:moveTo>
                      <a:pt x="1" y="7"/>
                    </a:moveTo>
                    <a:cubicBezTo>
                      <a:pt x="1" y="8"/>
                      <a:pt x="1" y="7"/>
                      <a:pt x="1" y="8"/>
                    </a:cubicBezTo>
                    <a:cubicBezTo>
                      <a:pt x="1" y="7"/>
                      <a:pt x="1" y="4"/>
                      <a:pt x="1" y="4"/>
                    </a:cubicBezTo>
                    <a:cubicBezTo>
                      <a:pt x="1" y="7"/>
                      <a:pt x="1" y="7"/>
                      <a:pt x="1" y="7"/>
                    </a:cubicBezTo>
                    <a:cubicBezTo>
                      <a:pt x="1" y="7"/>
                      <a:pt x="2" y="8"/>
                      <a:pt x="2" y="5"/>
                    </a:cubicBezTo>
                    <a:cubicBezTo>
                      <a:pt x="2" y="6"/>
                      <a:pt x="2" y="6"/>
                      <a:pt x="2" y="6"/>
                    </a:cubicBezTo>
                    <a:cubicBezTo>
                      <a:pt x="2" y="6"/>
                      <a:pt x="2" y="2"/>
                      <a:pt x="2" y="3"/>
                    </a:cubicBezTo>
                    <a:cubicBezTo>
                      <a:pt x="2" y="5"/>
                      <a:pt x="2" y="5"/>
                      <a:pt x="2" y="7"/>
                    </a:cubicBezTo>
                    <a:cubicBezTo>
                      <a:pt x="2" y="7"/>
                      <a:pt x="2" y="7"/>
                      <a:pt x="2" y="7"/>
                    </a:cubicBezTo>
                    <a:cubicBezTo>
                      <a:pt x="2" y="7"/>
                      <a:pt x="2" y="6"/>
                      <a:pt x="3" y="6"/>
                    </a:cubicBezTo>
                    <a:cubicBezTo>
                      <a:pt x="2" y="5"/>
                      <a:pt x="2" y="4"/>
                      <a:pt x="2" y="4"/>
                    </a:cubicBezTo>
                    <a:cubicBezTo>
                      <a:pt x="2" y="4"/>
                      <a:pt x="2" y="3"/>
                      <a:pt x="2" y="2"/>
                    </a:cubicBezTo>
                    <a:cubicBezTo>
                      <a:pt x="2" y="3"/>
                      <a:pt x="2" y="2"/>
                      <a:pt x="2" y="3"/>
                    </a:cubicBezTo>
                    <a:cubicBezTo>
                      <a:pt x="2" y="2"/>
                      <a:pt x="2" y="3"/>
                      <a:pt x="2" y="2"/>
                    </a:cubicBezTo>
                    <a:cubicBezTo>
                      <a:pt x="2" y="3"/>
                      <a:pt x="2" y="3"/>
                      <a:pt x="2" y="3"/>
                    </a:cubicBezTo>
                    <a:cubicBezTo>
                      <a:pt x="2" y="3"/>
                      <a:pt x="2" y="2"/>
                      <a:pt x="2" y="2"/>
                    </a:cubicBezTo>
                    <a:cubicBezTo>
                      <a:pt x="2" y="2"/>
                      <a:pt x="2" y="3"/>
                      <a:pt x="2" y="3"/>
                    </a:cubicBezTo>
                    <a:cubicBezTo>
                      <a:pt x="2" y="2"/>
                      <a:pt x="2" y="2"/>
                      <a:pt x="2" y="2"/>
                    </a:cubicBezTo>
                    <a:cubicBezTo>
                      <a:pt x="2" y="3"/>
                      <a:pt x="2" y="2"/>
                      <a:pt x="2" y="4"/>
                    </a:cubicBezTo>
                    <a:cubicBezTo>
                      <a:pt x="2" y="2"/>
                      <a:pt x="2" y="2"/>
                      <a:pt x="2" y="2"/>
                    </a:cubicBezTo>
                    <a:cubicBezTo>
                      <a:pt x="2" y="3"/>
                      <a:pt x="2" y="3"/>
                      <a:pt x="2" y="3"/>
                    </a:cubicBezTo>
                    <a:cubicBezTo>
                      <a:pt x="1" y="3"/>
                      <a:pt x="1" y="0"/>
                      <a:pt x="1" y="2"/>
                    </a:cubicBezTo>
                    <a:cubicBezTo>
                      <a:pt x="1" y="2"/>
                      <a:pt x="1" y="3"/>
                      <a:pt x="1" y="3"/>
                    </a:cubicBezTo>
                    <a:cubicBezTo>
                      <a:pt x="1" y="4"/>
                      <a:pt x="1" y="2"/>
                      <a:pt x="1" y="2"/>
                    </a:cubicBezTo>
                    <a:cubicBezTo>
                      <a:pt x="1" y="3"/>
                      <a:pt x="1" y="4"/>
                      <a:pt x="1" y="5"/>
                    </a:cubicBezTo>
                    <a:cubicBezTo>
                      <a:pt x="1" y="4"/>
                      <a:pt x="1" y="5"/>
                      <a:pt x="1" y="2"/>
                    </a:cubicBezTo>
                    <a:cubicBezTo>
                      <a:pt x="1" y="2"/>
                      <a:pt x="1" y="4"/>
                      <a:pt x="1" y="3"/>
                    </a:cubicBezTo>
                    <a:cubicBezTo>
                      <a:pt x="1" y="3"/>
                      <a:pt x="1" y="3"/>
                      <a:pt x="1" y="3"/>
                    </a:cubicBezTo>
                    <a:cubicBezTo>
                      <a:pt x="1" y="4"/>
                      <a:pt x="1" y="2"/>
                      <a:pt x="1" y="4"/>
                    </a:cubicBezTo>
                    <a:cubicBezTo>
                      <a:pt x="1" y="4"/>
                      <a:pt x="1" y="4"/>
                      <a:pt x="1" y="4"/>
                    </a:cubicBezTo>
                    <a:cubicBezTo>
                      <a:pt x="1" y="5"/>
                      <a:pt x="1" y="5"/>
                      <a:pt x="1" y="5"/>
                    </a:cubicBezTo>
                    <a:cubicBezTo>
                      <a:pt x="1" y="5"/>
                      <a:pt x="1" y="5"/>
                      <a:pt x="1" y="4"/>
                    </a:cubicBezTo>
                    <a:cubicBezTo>
                      <a:pt x="1" y="6"/>
                      <a:pt x="0" y="6"/>
                      <a:pt x="0" y="6"/>
                    </a:cubicBezTo>
                    <a:cubicBezTo>
                      <a:pt x="1" y="7"/>
                      <a:pt x="1" y="5"/>
                      <a:pt x="1" y="5"/>
                    </a:cubicBezTo>
                    <a:cubicBezTo>
                      <a:pt x="1" y="6"/>
                      <a:pt x="1" y="7"/>
                      <a:pt x="1" y="7"/>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4" name="Freeform 400"/>
              <p:cNvSpPr/>
              <p:nvPr/>
            </p:nvSpPr>
            <p:spPr bwMode="auto">
              <a:xfrm>
                <a:off x="1339" y="30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5" name="Freeform 401"/>
              <p:cNvSpPr/>
              <p:nvPr/>
            </p:nvSpPr>
            <p:spPr bwMode="auto">
              <a:xfrm>
                <a:off x="1331" y="3030"/>
                <a:ext cx="3" cy="25"/>
              </a:xfrm>
              <a:custGeom>
                <a:avLst/>
                <a:gdLst>
                  <a:gd name="T0" fmla="*/ 1 w 1"/>
                  <a:gd name="T1" fmla="*/ 4 h 9"/>
                  <a:gd name="T2" fmla="*/ 1 w 1"/>
                  <a:gd name="T3" fmla="*/ 3 h 9"/>
                  <a:gd name="T4" fmla="*/ 1 w 1"/>
                  <a:gd name="T5" fmla="*/ 6 h 9"/>
                  <a:gd name="T6" fmla="*/ 1 w 1"/>
                  <a:gd name="T7" fmla="*/ 7 h 9"/>
                  <a:gd name="T8" fmla="*/ 1 w 1"/>
                  <a:gd name="T9" fmla="*/ 4 h 9"/>
                  <a:gd name="T10" fmla="*/ 0 w 1"/>
                  <a:gd name="T11" fmla="*/ 3 h 9"/>
                  <a:gd name="T12" fmla="*/ 1 w 1"/>
                  <a:gd name="T13" fmla="*/ 5 h 9"/>
                  <a:gd name="T14" fmla="*/ 0 w 1"/>
                  <a:gd name="T15" fmla="*/ 6 h 9"/>
                  <a:gd name="T16" fmla="*/ 0 w 1"/>
                  <a:gd name="T17" fmla="*/ 6 h 9"/>
                  <a:gd name="T18" fmla="*/ 0 w 1"/>
                  <a:gd name="T19" fmla="*/ 3 h 9"/>
                  <a:gd name="T20" fmla="*/ 0 w 1"/>
                  <a:gd name="T21" fmla="*/ 9 h 9"/>
                  <a:gd name="T22" fmla="*/ 0 w 1"/>
                  <a:gd name="T23" fmla="*/ 8 h 9"/>
                  <a:gd name="T24" fmla="*/ 0 w 1"/>
                  <a:gd name="T25" fmla="*/ 6 h 9"/>
                  <a:gd name="T26" fmla="*/ 0 w 1"/>
                  <a:gd name="T27" fmla="*/ 7 h 9"/>
                  <a:gd name="T28" fmla="*/ 0 w 1"/>
                  <a:gd name="T29" fmla="*/ 8 h 9"/>
                  <a:gd name="T30" fmla="*/ 1 w 1"/>
                  <a:gd name="T31" fmla="*/ 8 h 9"/>
                  <a:gd name="T32" fmla="*/ 1 w 1"/>
                  <a:gd name="T33" fmla="*/ 8 h 9"/>
                  <a:gd name="T34" fmla="*/ 1 w 1"/>
                  <a:gd name="T35" fmla="*/ 6 h 9"/>
                  <a:gd name="T36" fmla="*/ 1 w 1"/>
                  <a:gd name="T37" fmla="*/ 4 h 9"/>
                  <a:gd name="T38" fmla="*/ 1 w 1"/>
                  <a:gd name="T39" fmla="*/ 5 h 9"/>
                  <a:gd name="T40" fmla="*/ 1 w 1"/>
                  <a:gd name="T41" fmla="*/ 3 h 9"/>
                  <a:gd name="T42" fmla="*/ 1 w 1"/>
                  <a:gd name="T43" fmla="*/ 2 h 9"/>
                  <a:gd name="T44" fmla="*/ 1 w 1"/>
                  <a:gd name="T45" fmla="*/ 1 h 9"/>
                  <a:gd name="T46" fmla="*/ 1 w 1"/>
                  <a:gd name="T4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 h="9">
                    <a:moveTo>
                      <a:pt x="1" y="4"/>
                    </a:moveTo>
                    <a:cubicBezTo>
                      <a:pt x="1" y="4"/>
                      <a:pt x="1" y="3"/>
                      <a:pt x="1" y="3"/>
                    </a:cubicBezTo>
                    <a:cubicBezTo>
                      <a:pt x="1" y="4"/>
                      <a:pt x="1" y="5"/>
                      <a:pt x="1" y="6"/>
                    </a:cubicBezTo>
                    <a:cubicBezTo>
                      <a:pt x="1" y="5"/>
                      <a:pt x="1" y="7"/>
                      <a:pt x="1" y="7"/>
                    </a:cubicBezTo>
                    <a:cubicBezTo>
                      <a:pt x="1" y="6"/>
                      <a:pt x="1" y="4"/>
                      <a:pt x="1" y="4"/>
                    </a:cubicBezTo>
                    <a:cubicBezTo>
                      <a:pt x="1" y="4"/>
                      <a:pt x="1" y="3"/>
                      <a:pt x="0" y="3"/>
                    </a:cubicBezTo>
                    <a:cubicBezTo>
                      <a:pt x="1" y="4"/>
                      <a:pt x="0" y="4"/>
                      <a:pt x="1" y="5"/>
                    </a:cubicBezTo>
                    <a:cubicBezTo>
                      <a:pt x="1" y="6"/>
                      <a:pt x="0" y="7"/>
                      <a:pt x="0" y="6"/>
                    </a:cubicBezTo>
                    <a:cubicBezTo>
                      <a:pt x="0" y="5"/>
                      <a:pt x="0" y="6"/>
                      <a:pt x="0" y="6"/>
                    </a:cubicBezTo>
                    <a:cubicBezTo>
                      <a:pt x="0" y="4"/>
                      <a:pt x="0" y="5"/>
                      <a:pt x="0" y="3"/>
                    </a:cubicBezTo>
                    <a:cubicBezTo>
                      <a:pt x="0" y="5"/>
                      <a:pt x="0" y="5"/>
                      <a:pt x="0" y="9"/>
                    </a:cubicBezTo>
                    <a:cubicBezTo>
                      <a:pt x="0" y="9"/>
                      <a:pt x="0" y="8"/>
                      <a:pt x="0" y="8"/>
                    </a:cubicBezTo>
                    <a:cubicBezTo>
                      <a:pt x="0" y="8"/>
                      <a:pt x="0" y="7"/>
                      <a:pt x="0" y="6"/>
                    </a:cubicBezTo>
                    <a:cubicBezTo>
                      <a:pt x="0" y="6"/>
                      <a:pt x="0" y="5"/>
                      <a:pt x="0" y="7"/>
                    </a:cubicBezTo>
                    <a:cubicBezTo>
                      <a:pt x="0" y="8"/>
                      <a:pt x="0" y="8"/>
                      <a:pt x="0" y="8"/>
                    </a:cubicBezTo>
                    <a:cubicBezTo>
                      <a:pt x="0" y="8"/>
                      <a:pt x="1" y="8"/>
                      <a:pt x="1" y="8"/>
                    </a:cubicBezTo>
                    <a:cubicBezTo>
                      <a:pt x="1" y="8"/>
                      <a:pt x="1" y="8"/>
                      <a:pt x="1" y="8"/>
                    </a:cubicBezTo>
                    <a:cubicBezTo>
                      <a:pt x="1" y="7"/>
                      <a:pt x="1" y="7"/>
                      <a:pt x="1" y="6"/>
                    </a:cubicBezTo>
                    <a:cubicBezTo>
                      <a:pt x="1" y="4"/>
                      <a:pt x="1" y="4"/>
                      <a:pt x="1" y="4"/>
                    </a:cubicBezTo>
                    <a:cubicBezTo>
                      <a:pt x="1" y="4"/>
                      <a:pt x="1" y="4"/>
                      <a:pt x="1" y="5"/>
                    </a:cubicBezTo>
                    <a:cubicBezTo>
                      <a:pt x="1" y="4"/>
                      <a:pt x="1" y="3"/>
                      <a:pt x="1" y="3"/>
                    </a:cubicBezTo>
                    <a:cubicBezTo>
                      <a:pt x="1" y="2"/>
                      <a:pt x="1" y="3"/>
                      <a:pt x="1" y="2"/>
                    </a:cubicBezTo>
                    <a:cubicBezTo>
                      <a:pt x="1" y="0"/>
                      <a:pt x="1" y="3"/>
                      <a:pt x="1" y="1"/>
                    </a:cubicBezTo>
                    <a:lnTo>
                      <a:pt x="1"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6" name="Rectangle 402"/>
              <p:cNvSpPr>
                <a:spLocks noChangeArrowheads="1"/>
              </p:cNvSpPr>
              <p:nvPr/>
            </p:nvSpPr>
            <p:spPr bwMode="auto">
              <a:xfrm>
                <a:off x="1334" y="3038"/>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507" name="Freeform 403"/>
              <p:cNvSpPr/>
              <p:nvPr/>
            </p:nvSpPr>
            <p:spPr bwMode="auto">
              <a:xfrm>
                <a:off x="1334" y="3049"/>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8" name="Freeform 404"/>
              <p:cNvSpPr/>
              <p:nvPr/>
            </p:nvSpPr>
            <p:spPr bwMode="auto">
              <a:xfrm>
                <a:off x="1331" y="3038"/>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9" name="Freeform 405"/>
              <p:cNvSpPr/>
              <p:nvPr/>
            </p:nvSpPr>
            <p:spPr bwMode="auto">
              <a:xfrm>
                <a:off x="1328" y="3044"/>
                <a:ext cx="3" cy="11"/>
              </a:xfrm>
              <a:custGeom>
                <a:avLst/>
                <a:gdLst>
                  <a:gd name="T0" fmla="*/ 0 w 1"/>
                  <a:gd name="T1" fmla="*/ 4 h 4"/>
                  <a:gd name="T2" fmla="*/ 1 w 1"/>
                  <a:gd name="T3" fmla="*/ 4 h 4"/>
                  <a:gd name="T4" fmla="*/ 1 w 1"/>
                  <a:gd name="T5" fmla="*/ 0 h 4"/>
                  <a:gd name="T6" fmla="*/ 1 w 1"/>
                  <a:gd name="T7" fmla="*/ 2 h 4"/>
                  <a:gd name="T8" fmla="*/ 0 w 1"/>
                  <a:gd name="T9" fmla="*/ 2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cubicBezTo>
                      <a:pt x="1" y="4"/>
                      <a:pt x="1" y="3"/>
                      <a:pt x="1" y="4"/>
                    </a:cubicBezTo>
                    <a:cubicBezTo>
                      <a:pt x="1" y="0"/>
                      <a:pt x="1" y="0"/>
                      <a:pt x="1" y="0"/>
                    </a:cubicBezTo>
                    <a:cubicBezTo>
                      <a:pt x="1" y="0"/>
                      <a:pt x="1" y="2"/>
                      <a:pt x="1" y="2"/>
                    </a:cubicBezTo>
                    <a:cubicBezTo>
                      <a:pt x="1" y="1"/>
                      <a:pt x="1" y="3"/>
                      <a:pt x="0" y="2"/>
                    </a:cubicBezTo>
                    <a:lnTo>
                      <a:pt x="0"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9" name="Group 607"/>
            <p:cNvGrpSpPr/>
            <p:nvPr/>
          </p:nvGrpSpPr>
          <p:grpSpPr bwMode="auto">
            <a:xfrm>
              <a:off x="926" y="897"/>
              <a:ext cx="1225" cy="2370"/>
              <a:chOff x="926" y="897"/>
              <a:chExt cx="1225" cy="2370"/>
            </a:xfrm>
          </p:grpSpPr>
          <p:sp>
            <p:nvSpPr>
              <p:cNvPr id="1110" name="Freeform 407"/>
              <p:cNvSpPr/>
              <p:nvPr/>
            </p:nvSpPr>
            <p:spPr bwMode="auto">
              <a:xfrm>
                <a:off x="1318" y="3033"/>
                <a:ext cx="13" cy="19"/>
              </a:xfrm>
              <a:custGeom>
                <a:avLst/>
                <a:gdLst>
                  <a:gd name="T0" fmla="*/ 4 w 5"/>
                  <a:gd name="T1" fmla="*/ 3 h 7"/>
                  <a:gd name="T2" fmla="*/ 4 w 5"/>
                  <a:gd name="T3" fmla="*/ 4 h 7"/>
                  <a:gd name="T4" fmla="*/ 4 w 5"/>
                  <a:gd name="T5" fmla="*/ 3 h 7"/>
                  <a:gd name="T6" fmla="*/ 4 w 5"/>
                  <a:gd name="T7" fmla="*/ 2 h 7"/>
                  <a:gd name="T8" fmla="*/ 4 w 5"/>
                  <a:gd name="T9" fmla="*/ 3 h 7"/>
                  <a:gd name="T10" fmla="*/ 3 w 5"/>
                  <a:gd name="T11" fmla="*/ 3 h 7"/>
                  <a:gd name="T12" fmla="*/ 3 w 5"/>
                  <a:gd name="T13" fmla="*/ 5 h 7"/>
                  <a:gd name="T14" fmla="*/ 3 w 5"/>
                  <a:gd name="T15" fmla="*/ 2 h 7"/>
                  <a:gd name="T16" fmla="*/ 3 w 5"/>
                  <a:gd name="T17" fmla="*/ 6 h 7"/>
                  <a:gd name="T18" fmla="*/ 3 w 5"/>
                  <a:gd name="T19" fmla="*/ 5 h 7"/>
                  <a:gd name="T20" fmla="*/ 3 w 5"/>
                  <a:gd name="T21" fmla="*/ 4 h 7"/>
                  <a:gd name="T22" fmla="*/ 2 w 5"/>
                  <a:gd name="T23" fmla="*/ 4 h 7"/>
                  <a:gd name="T24" fmla="*/ 2 w 5"/>
                  <a:gd name="T25" fmla="*/ 3 h 7"/>
                  <a:gd name="T26" fmla="*/ 2 w 5"/>
                  <a:gd name="T27" fmla="*/ 3 h 7"/>
                  <a:gd name="T28" fmla="*/ 2 w 5"/>
                  <a:gd name="T29" fmla="*/ 2 h 7"/>
                  <a:gd name="T30" fmla="*/ 1 w 5"/>
                  <a:gd name="T31" fmla="*/ 3 h 7"/>
                  <a:gd name="T32" fmla="*/ 1 w 5"/>
                  <a:gd name="T33" fmla="*/ 2 h 7"/>
                  <a:gd name="T34" fmla="*/ 1 w 5"/>
                  <a:gd name="T35" fmla="*/ 5 h 7"/>
                  <a:gd name="T36" fmla="*/ 1 w 5"/>
                  <a:gd name="T37" fmla="*/ 5 h 7"/>
                  <a:gd name="T38" fmla="*/ 1 w 5"/>
                  <a:gd name="T39" fmla="*/ 3 h 7"/>
                  <a:gd name="T40" fmla="*/ 1 w 5"/>
                  <a:gd name="T41" fmla="*/ 4 h 7"/>
                  <a:gd name="T42" fmla="*/ 1 w 5"/>
                  <a:gd name="T43" fmla="*/ 2 h 7"/>
                  <a:gd name="T44" fmla="*/ 1 w 5"/>
                  <a:gd name="T45" fmla="*/ 5 h 7"/>
                  <a:gd name="T46" fmla="*/ 1 w 5"/>
                  <a:gd name="T47" fmla="*/ 4 h 7"/>
                  <a:gd name="T48" fmla="*/ 1 w 5"/>
                  <a:gd name="T49" fmla="*/ 7 h 7"/>
                  <a:gd name="T50" fmla="*/ 2 w 5"/>
                  <a:gd name="T51" fmla="*/ 7 h 7"/>
                  <a:gd name="T52" fmla="*/ 2 w 5"/>
                  <a:gd name="T53" fmla="*/ 5 h 7"/>
                  <a:gd name="T54" fmla="*/ 2 w 5"/>
                  <a:gd name="T55" fmla="*/ 7 h 7"/>
                  <a:gd name="T56" fmla="*/ 2 w 5"/>
                  <a:gd name="T57" fmla="*/ 5 h 7"/>
                  <a:gd name="T58" fmla="*/ 2 w 5"/>
                  <a:gd name="T59" fmla="*/ 7 h 7"/>
                  <a:gd name="T60" fmla="*/ 2 w 5"/>
                  <a:gd name="T61" fmla="*/ 5 h 7"/>
                  <a:gd name="T62" fmla="*/ 2 w 5"/>
                  <a:gd name="T63" fmla="*/ 7 h 7"/>
                  <a:gd name="T64" fmla="*/ 4 w 5"/>
                  <a:gd name="T65" fmla="*/ 7 h 7"/>
                  <a:gd name="T66" fmla="*/ 4 w 5"/>
                  <a:gd name="T67" fmla="*/ 5 h 7"/>
                  <a:gd name="T68" fmla="*/ 4 w 5"/>
                  <a:gd name="T69" fmla="*/ 5 h 7"/>
                  <a:gd name="T70" fmla="*/ 4 w 5"/>
                  <a:gd name="T71" fmla="*/ 4 h 7"/>
                  <a:gd name="T72" fmla="*/ 4 w 5"/>
                  <a:gd name="T73" fmla="*/ 7 h 7"/>
                  <a:gd name="T74" fmla="*/ 4 w 5"/>
                  <a:gd name="T75" fmla="*/ 6 h 7"/>
                  <a:gd name="T76" fmla="*/ 4 w 5"/>
                  <a:gd name="T77" fmla="*/ 6 h 7"/>
                  <a:gd name="T78" fmla="*/ 4 w 5"/>
                  <a:gd name="T79" fmla="*/ 6 h 7"/>
                  <a:gd name="T80" fmla="*/ 4 w 5"/>
                  <a:gd name="T81" fmla="*/ 3 h 7"/>
                  <a:gd name="T82" fmla="*/ 4 w 5"/>
                  <a:gd name="T83" fmla="*/ 1 h 7"/>
                  <a:gd name="T84" fmla="*/ 4 w 5"/>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7">
                    <a:moveTo>
                      <a:pt x="4" y="3"/>
                    </a:moveTo>
                    <a:cubicBezTo>
                      <a:pt x="4" y="3"/>
                      <a:pt x="4" y="4"/>
                      <a:pt x="4" y="4"/>
                    </a:cubicBezTo>
                    <a:cubicBezTo>
                      <a:pt x="4" y="3"/>
                      <a:pt x="4" y="3"/>
                      <a:pt x="4" y="3"/>
                    </a:cubicBezTo>
                    <a:cubicBezTo>
                      <a:pt x="4" y="1"/>
                      <a:pt x="4" y="3"/>
                      <a:pt x="4" y="2"/>
                    </a:cubicBezTo>
                    <a:cubicBezTo>
                      <a:pt x="4" y="3"/>
                      <a:pt x="4" y="3"/>
                      <a:pt x="4" y="3"/>
                    </a:cubicBezTo>
                    <a:cubicBezTo>
                      <a:pt x="3" y="2"/>
                      <a:pt x="3" y="4"/>
                      <a:pt x="3" y="3"/>
                    </a:cubicBezTo>
                    <a:cubicBezTo>
                      <a:pt x="3" y="4"/>
                      <a:pt x="3" y="4"/>
                      <a:pt x="3" y="5"/>
                    </a:cubicBezTo>
                    <a:cubicBezTo>
                      <a:pt x="3" y="3"/>
                      <a:pt x="3" y="3"/>
                      <a:pt x="3" y="2"/>
                    </a:cubicBezTo>
                    <a:cubicBezTo>
                      <a:pt x="3" y="3"/>
                      <a:pt x="3" y="4"/>
                      <a:pt x="3" y="6"/>
                    </a:cubicBezTo>
                    <a:cubicBezTo>
                      <a:pt x="3" y="4"/>
                      <a:pt x="3" y="6"/>
                      <a:pt x="3" y="5"/>
                    </a:cubicBezTo>
                    <a:cubicBezTo>
                      <a:pt x="3" y="4"/>
                      <a:pt x="3" y="4"/>
                      <a:pt x="3" y="4"/>
                    </a:cubicBezTo>
                    <a:cubicBezTo>
                      <a:pt x="3" y="2"/>
                      <a:pt x="2" y="5"/>
                      <a:pt x="2" y="4"/>
                    </a:cubicBezTo>
                    <a:cubicBezTo>
                      <a:pt x="2" y="3"/>
                      <a:pt x="2" y="3"/>
                      <a:pt x="2" y="3"/>
                    </a:cubicBezTo>
                    <a:cubicBezTo>
                      <a:pt x="2" y="3"/>
                      <a:pt x="2" y="4"/>
                      <a:pt x="2" y="3"/>
                    </a:cubicBezTo>
                    <a:cubicBezTo>
                      <a:pt x="2" y="2"/>
                      <a:pt x="2" y="2"/>
                      <a:pt x="2" y="2"/>
                    </a:cubicBezTo>
                    <a:cubicBezTo>
                      <a:pt x="2" y="3"/>
                      <a:pt x="2" y="3"/>
                      <a:pt x="1" y="3"/>
                    </a:cubicBezTo>
                    <a:cubicBezTo>
                      <a:pt x="1" y="2"/>
                      <a:pt x="1" y="2"/>
                      <a:pt x="1" y="2"/>
                    </a:cubicBezTo>
                    <a:cubicBezTo>
                      <a:pt x="1" y="3"/>
                      <a:pt x="2" y="3"/>
                      <a:pt x="1" y="5"/>
                    </a:cubicBezTo>
                    <a:cubicBezTo>
                      <a:pt x="1" y="2"/>
                      <a:pt x="1" y="6"/>
                      <a:pt x="1" y="5"/>
                    </a:cubicBezTo>
                    <a:cubicBezTo>
                      <a:pt x="1" y="4"/>
                      <a:pt x="1" y="4"/>
                      <a:pt x="1" y="3"/>
                    </a:cubicBezTo>
                    <a:cubicBezTo>
                      <a:pt x="1" y="5"/>
                      <a:pt x="1" y="3"/>
                      <a:pt x="1" y="4"/>
                    </a:cubicBezTo>
                    <a:cubicBezTo>
                      <a:pt x="1" y="2"/>
                      <a:pt x="1" y="4"/>
                      <a:pt x="1" y="2"/>
                    </a:cubicBezTo>
                    <a:cubicBezTo>
                      <a:pt x="1" y="5"/>
                      <a:pt x="1" y="5"/>
                      <a:pt x="1" y="5"/>
                    </a:cubicBezTo>
                    <a:cubicBezTo>
                      <a:pt x="1" y="4"/>
                      <a:pt x="1" y="4"/>
                      <a:pt x="1" y="4"/>
                    </a:cubicBezTo>
                    <a:cubicBezTo>
                      <a:pt x="1" y="4"/>
                      <a:pt x="0" y="7"/>
                      <a:pt x="1" y="7"/>
                    </a:cubicBezTo>
                    <a:cubicBezTo>
                      <a:pt x="1" y="7"/>
                      <a:pt x="1" y="6"/>
                      <a:pt x="2" y="7"/>
                    </a:cubicBezTo>
                    <a:cubicBezTo>
                      <a:pt x="2" y="5"/>
                      <a:pt x="2" y="7"/>
                      <a:pt x="2" y="5"/>
                    </a:cubicBezTo>
                    <a:cubicBezTo>
                      <a:pt x="2" y="7"/>
                      <a:pt x="2" y="7"/>
                      <a:pt x="2" y="7"/>
                    </a:cubicBezTo>
                    <a:cubicBezTo>
                      <a:pt x="2" y="7"/>
                      <a:pt x="2" y="6"/>
                      <a:pt x="2" y="5"/>
                    </a:cubicBezTo>
                    <a:cubicBezTo>
                      <a:pt x="2" y="5"/>
                      <a:pt x="2" y="6"/>
                      <a:pt x="2" y="7"/>
                    </a:cubicBezTo>
                    <a:cubicBezTo>
                      <a:pt x="2" y="7"/>
                      <a:pt x="2" y="6"/>
                      <a:pt x="2" y="5"/>
                    </a:cubicBezTo>
                    <a:cubicBezTo>
                      <a:pt x="2" y="7"/>
                      <a:pt x="2" y="7"/>
                      <a:pt x="2" y="7"/>
                    </a:cubicBezTo>
                    <a:cubicBezTo>
                      <a:pt x="3" y="7"/>
                      <a:pt x="3" y="5"/>
                      <a:pt x="4" y="7"/>
                    </a:cubicBezTo>
                    <a:cubicBezTo>
                      <a:pt x="4" y="5"/>
                      <a:pt x="4" y="5"/>
                      <a:pt x="4" y="5"/>
                    </a:cubicBezTo>
                    <a:cubicBezTo>
                      <a:pt x="4" y="6"/>
                      <a:pt x="4" y="2"/>
                      <a:pt x="4" y="5"/>
                    </a:cubicBezTo>
                    <a:cubicBezTo>
                      <a:pt x="4" y="4"/>
                      <a:pt x="4" y="4"/>
                      <a:pt x="4" y="4"/>
                    </a:cubicBezTo>
                    <a:cubicBezTo>
                      <a:pt x="4" y="4"/>
                      <a:pt x="4" y="6"/>
                      <a:pt x="4" y="7"/>
                    </a:cubicBezTo>
                    <a:cubicBezTo>
                      <a:pt x="4" y="6"/>
                      <a:pt x="4" y="7"/>
                      <a:pt x="4" y="6"/>
                    </a:cubicBezTo>
                    <a:cubicBezTo>
                      <a:pt x="4" y="6"/>
                      <a:pt x="4" y="6"/>
                      <a:pt x="4" y="6"/>
                    </a:cubicBezTo>
                    <a:cubicBezTo>
                      <a:pt x="4" y="5"/>
                      <a:pt x="4" y="5"/>
                      <a:pt x="4" y="6"/>
                    </a:cubicBezTo>
                    <a:cubicBezTo>
                      <a:pt x="5" y="5"/>
                      <a:pt x="4" y="4"/>
                      <a:pt x="4" y="3"/>
                    </a:cubicBezTo>
                    <a:cubicBezTo>
                      <a:pt x="4" y="5"/>
                      <a:pt x="4" y="0"/>
                      <a:pt x="4" y="1"/>
                    </a:cubicBezTo>
                    <a:cubicBezTo>
                      <a:pt x="4" y="2"/>
                      <a:pt x="4" y="3"/>
                      <a:pt x="4"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1" name="Freeform 408"/>
              <p:cNvSpPr/>
              <p:nvPr/>
            </p:nvSpPr>
            <p:spPr bwMode="auto">
              <a:xfrm>
                <a:off x="1328" y="305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2" name="Freeform 409"/>
              <p:cNvSpPr/>
              <p:nvPr/>
            </p:nvSpPr>
            <p:spPr bwMode="auto">
              <a:xfrm>
                <a:off x="1318" y="3044"/>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3" name="Rectangle 410"/>
              <p:cNvSpPr>
                <a:spLocks noChangeArrowheads="1"/>
              </p:cNvSpPr>
              <p:nvPr/>
            </p:nvSpPr>
            <p:spPr bwMode="auto">
              <a:xfrm>
                <a:off x="1328" y="3049"/>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14" name="Rectangle 411"/>
              <p:cNvSpPr>
                <a:spLocks noChangeArrowheads="1"/>
              </p:cNvSpPr>
              <p:nvPr/>
            </p:nvSpPr>
            <p:spPr bwMode="auto">
              <a:xfrm>
                <a:off x="1328" y="3041"/>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15" name="Freeform 412"/>
              <p:cNvSpPr/>
              <p:nvPr/>
            </p:nvSpPr>
            <p:spPr bwMode="auto">
              <a:xfrm>
                <a:off x="1318" y="3038"/>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6" name="Freeform 413"/>
              <p:cNvSpPr/>
              <p:nvPr/>
            </p:nvSpPr>
            <p:spPr bwMode="auto">
              <a:xfrm>
                <a:off x="1312" y="30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7" name="Freeform 414"/>
              <p:cNvSpPr/>
              <p:nvPr/>
            </p:nvSpPr>
            <p:spPr bwMode="auto">
              <a:xfrm>
                <a:off x="1299" y="3036"/>
                <a:ext cx="19" cy="27"/>
              </a:xfrm>
              <a:custGeom>
                <a:avLst/>
                <a:gdLst>
                  <a:gd name="T0" fmla="*/ 1 w 7"/>
                  <a:gd name="T1" fmla="*/ 4 h 10"/>
                  <a:gd name="T2" fmla="*/ 0 w 7"/>
                  <a:gd name="T3" fmla="*/ 6 h 10"/>
                  <a:gd name="T4" fmla="*/ 0 w 7"/>
                  <a:gd name="T5" fmla="*/ 8 h 10"/>
                  <a:gd name="T6" fmla="*/ 1 w 7"/>
                  <a:gd name="T7" fmla="*/ 6 h 10"/>
                  <a:gd name="T8" fmla="*/ 2 w 7"/>
                  <a:gd name="T9" fmla="*/ 6 h 10"/>
                  <a:gd name="T10" fmla="*/ 2 w 7"/>
                  <a:gd name="T11" fmla="*/ 7 h 10"/>
                  <a:gd name="T12" fmla="*/ 3 w 7"/>
                  <a:gd name="T13" fmla="*/ 5 h 10"/>
                  <a:gd name="T14" fmla="*/ 3 w 7"/>
                  <a:gd name="T15" fmla="*/ 6 h 10"/>
                  <a:gd name="T16" fmla="*/ 3 w 7"/>
                  <a:gd name="T17" fmla="*/ 6 h 10"/>
                  <a:gd name="T18" fmla="*/ 4 w 7"/>
                  <a:gd name="T19" fmla="*/ 3 h 10"/>
                  <a:gd name="T20" fmla="*/ 4 w 7"/>
                  <a:gd name="T21" fmla="*/ 3 h 10"/>
                  <a:gd name="T22" fmla="*/ 4 w 7"/>
                  <a:gd name="T23" fmla="*/ 4 h 10"/>
                  <a:gd name="T24" fmla="*/ 5 w 7"/>
                  <a:gd name="T25" fmla="*/ 4 h 10"/>
                  <a:gd name="T26" fmla="*/ 5 w 7"/>
                  <a:gd name="T27" fmla="*/ 5 h 10"/>
                  <a:gd name="T28" fmla="*/ 6 w 7"/>
                  <a:gd name="T29" fmla="*/ 4 h 10"/>
                  <a:gd name="T30" fmla="*/ 6 w 7"/>
                  <a:gd name="T31" fmla="*/ 3 h 10"/>
                  <a:gd name="T32" fmla="*/ 6 w 7"/>
                  <a:gd name="T33" fmla="*/ 4 h 10"/>
                  <a:gd name="T34" fmla="*/ 6 w 7"/>
                  <a:gd name="T35" fmla="*/ 4 h 10"/>
                  <a:gd name="T36" fmla="*/ 7 w 7"/>
                  <a:gd name="T37" fmla="*/ 4 h 10"/>
                  <a:gd name="T38" fmla="*/ 7 w 7"/>
                  <a:gd name="T39" fmla="*/ 4 h 10"/>
                  <a:gd name="T40" fmla="*/ 7 w 7"/>
                  <a:gd name="T41" fmla="*/ 5 h 10"/>
                  <a:gd name="T42" fmla="*/ 7 w 7"/>
                  <a:gd name="T43" fmla="*/ 1 h 10"/>
                  <a:gd name="T44" fmla="*/ 7 w 7"/>
                  <a:gd name="T45" fmla="*/ 1 h 10"/>
                  <a:gd name="T46" fmla="*/ 6 w 7"/>
                  <a:gd name="T47" fmla="*/ 1 h 10"/>
                  <a:gd name="T48" fmla="*/ 6 w 7"/>
                  <a:gd name="T49" fmla="*/ 0 h 10"/>
                  <a:gd name="T50" fmla="*/ 6 w 7"/>
                  <a:gd name="T51" fmla="*/ 0 h 10"/>
                  <a:gd name="T52" fmla="*/ 5 w 7"/>
                  <a:gd name="T53" fmla="*/ 1 h 10"/>
                  <a:gd name="T54" fmla="*/ 5 w 7"/>
                  <a:gd name="T55" fmla="*/ 1 h 10"/>
                  <a:gd name="T56" fmla="*/ 5 w 7"/>
                  <a:gd name="T57" fmla="*/ 1 h 10"/>
                  <a:gd name="T58" fmla="*/ 5 w 7"/>
                  <a:gd name="T59" fmla="*/ 1 h 10"/>
                  <a:gd name="T60" fmla="*/ 4 w 7"/>
                  <a:gd name="T61" fmla="*/ 2 h 10"/>
                  <a:gd name="T62" fmla="*/ 4 w 7"/>
                  <a:gd name="T63" fmla="*/ 0 h 10"/>
                  <a:gd name="T64" fmla="*/ 4 w 7"/>
                  <a:gd name="T65" fmla="*/ 0 h 10"/>
                  <a:gd name="T66" fmla="*/ 4 w 7"/>
                  <a:gd name="T67" fmla="*/ 2 h 10"/>
                  <a:gd name="T68" fmla="*/ 3 w 7"/>
                  <a:gd name="T69" fmla="*/ 3 h 10"/>
                  <a:gd name="T70" fmla="*/ 3 w 7"/>
                  <a:gd name="T71" fmla="*/ 3 h 10"/>
                  <a:gd name="T72" fmla="*/ 2 w 7"/>
                  <a:gd name="T73" fmla="*/ 3 h 10"/>
                  <a:gd name="T74" fmla="*/ 2 w 7"/>
                  <a:gd name="T75" fmla="*/ 4 h 10"/>
                  <a:gd name="T76" fmla="*/ 2 w 7"/>
                  <a:gd name="T77" fmla="*/ 5 h 10"/>
                  <a:gd name="T78" fmla="*/ 2 w 7"/>
                  <a:gd name="T7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 h="10">
                    <a:moveTo>
                      <a:pt x="1" y="2"/>
                    </a:moveTo>
                    <a:cubicBezTo>
                      <a:pt x="1" y="3"/>
                      <a:pt x="1" y="3"/>
                      <a:pt x="1" y="4"/>
                    </a:cubicBezTo>
                    <a:cubicBezTo>
                      <a:pt x="1" y="3"/>
                      <a:pt x="1" y="3"/>
                      <a:pt x="1" y="3"/>
                    </a:cubicBezTo>
                    <a:cubicBezTo>
                      <a:pt x="1" y="4"/>
                      <a:pt x="0" y="5"/>
                      <a:pt x="0" y="6"/>
                    </a:cubicBezTo>
                    <a:cubicBezTo>
                      <a:pt x="0" y="6"/>
                      <a:pt x="0" y="6"/>
                      <a:pt x="0" y="6"/>
                    </a:cubicBezTo>
                    <a:cubicBezTo>
                      <a:pt x="1" y="5"/>
                      <a:pt x="0" y="7"/>
                      <a:pt x="0" y="8"/>
                    </a:cubicBezTo>
                    <a:cubicBezTo>
                      <a:pt x="1" y="7"/>
                      <a:pt x="1" y="4"/>
                      <a:pt x="1" y="5"/>
                    </a:cubicBezTo>
                    <a:cubicBezTo>
                      <a:pt x="1" y="5"/>
                      <a:pt x="1" y="6"/>
                      <a:pt x="1" y="6"/>
                    </a:cubicBezTo>
                    <a:cubicBezTo>
                      <a:pt x="1" y="6"/>
                      <a:pt x="1" y="4"/>
                      <a:pt x="1" y="4"/>
                    </a:cubicBezTo>
                    <a:cubicBezTo>
                      <a:pt x="1" y="10"/>
                      <a:pt x="2" y="2"/>
                      <a:pt x="2" y="6"/>
                    </a:cubicBezTo>
                    <a:cubicBezTo>
                      <a:pt x="2" y="6"/>
                      <a:pt x="2" y="6"/>
                      <a:pt x="2" y="5"/>
                    </a:cubicBezTo>
                    <a:cubicBezTo>
                      <a:pt x="2" y="7"/>
                      <a:pt x="2" y="5"/>
                      <a:pt x="2" y="7"/>
                    </a:cubicBezTo>
                    <a:cubicBezTo>
                      <a:pt x="3" y="4"/>
                      <a:pt x="2" y="8"/>
                      <a:pt x="3" y="4"/>
                    </a:cubicBezTo>
                    <a:cubicBezTo>
                      <a:pt x="3" y="5"/>
                      <a:pt x="3" y="4"/>
                      <a:pt x="3" y="5"/>
                    </a:cubicBezTo>
                    <a:cubicBezTo>
                      <a:pt x="3" y="5"/>
                      <a:pt x="3" y="5"/>
                      <a:pt x="3" y="5"/>
                    </a:cubicBezTo>
                    <a:cubicBezTo>
                      <a:pt x="3" y="6"/>
                      <a:pt x="3" y="4"/>
                      <a:pt x="3" y="6"/>
                    </a:cubicBezTo>
                    <a:cubicBezTo>
                      <a:pt x="3" y="6"/>
                      <a:pt x="3" y="4"/>
                      <a:pt x="3" y="3"/>
                    </a:cubicBezTo>
                    <a:cubicBezTo>
                      <a:pt x="4" y="4"/>
                      <a:pt x="3" y="4"/>
                      <a:pt x="3" y="6"/>
                    </a:cubicBezTo>
                    <a:cubicBezTo>
                      <a:pt x="4" y="4"/>
                      <a:pt x="4" y="5"/>
                      <a:pt x="4" y="4"/>
                    </a:cubicBezTo>
                    <a:cubicBezTo>
                      <a:pt x="4" y="4"/>
                      <a:pt x="4" y="4"/>
                      <a:pt x="4" y="3"/>
                    </a:cubicBezTo>
                    <a:cubicBezTo>
                      <a:pt x="4" y="3"/>
                      <a:pt x="4" y="2"/>
                      <a:pt x="4" y="1"/>
                    </a:cubicBezTo>
                    <a:cubicBezTo>
                      <a:pt x="4" y="3"/>
                      <a:pt x="4" y="1"/>
                      <a:pt x="4" y="3"/>
                    </a:cubicBezTo>
                    <a:cubicBezTo>
                      <a:pt x="4" y="4"/>
                      <a:pt x="4" y="4"/>
                      <a:pt x="4" y="5"/>
                    </a:cubicBezTo>
                    <a:cubicBezTo>
                      <a:pt x="4" y="5"/>
                      <a:pt x="4" y="5"/>
                      <a:pt x="4" y="4"/>
                    </a:cubicBezTo>
                    <a:cubicBezTo>
                      <a:pt x="4" y="5"/>
                      <a:pt x="4" y="5"/>
                      <a:pt x="4" y="5"/>
                    </a:cubicBezTo>
                    <a:cubicBezTo>
                      <a:pt x="4" y="6"/>
                      <a:pt x="5" y="3"/>
                      <a:pt x="5" y="4"/>
                    </a:cubicBezTo>
                    <a:cubicBezTo>
                      <a:pt x="5" y="5"/>
                      <a:pt x="5" y="5"/>
                      <a:pt x="5" y="5"/>
                    </a:cubicBezTo>
                    <a:cubicBezTo>
                      <a:pt x="5" y="4"/>
                      <a:pt x="5" y="6"/>
                      <a:pt x="5" y="5"/>
                    </a:cubicBezTo>
                    <a:cubicBezTo>
                      <a:pt x="5" y="4"/>
                      <a:pt x="5" y="4"/>
                      <a:pt x="5" y="4"/>
                    </a:cubicBezTo>
                    <a:cubicBezTo>
                      <a:pt x="5" y="6"/>
                      <a:pt x="6" y="2"/>
                      <a:pt x="6" y="4"/>
                    </a:cubicBezTo>
                    <a:cubicBezTo>
                      <a:pt x="6" y="2"/>
                      <a:pt x="6" y="1"/>
                      <a:pt x="6" y="1"/>
                    </a:cubicBezTo>
                    <a:cubicBezTo>
                      <a:pt x="6" y="3"/>
                      <a:pt x="6" y="3"/>
                      <a:pt x="6" y="3"/>
                    </a:cubicBezTo>
                    <a:cubicBezTo>
                      <a:pt x="6" y="2"/>
                      <a:pt x="6" y="5"/>
                      <a:pt x="6" y="6"/>
                    </a:cubicBezTo>
                    <a:cubicBezTo>
                      <a:pt x="6" y="5"/>
                      <a:pt x="6" y="6"/>
                      <a:pt x="6" y="4"/>
                    </a:cubicBezTo>
                    <a:cubicBezTo>
                      <a:pt x="6" y="6"/>
                      <a:pt x="6" y="6"/>
                      <a:pt x="6" y="6"/>
                    </a:cubicBezTo>
                    <a:cubicBezTo>
                      <a:pt x="6" y="6"/>
                      <a:pt x="6" y="3"/>
                      <a:pt x="6" y="4"/>
                    </a:cubicBezTo>
                    <a:cubicBezTo>
                      <a:pt x="6" y="5"/>
                      <a:pt x="6" y="5"/>
                      <a:pt x="6" y="5"/>
                    </a:cubicBezTo>
                    <a:cubicBezTo>
                      <a:pt x="7" y="5"/>
                      <a:pt x="7" y="7"/>
                      <a:pt x="7" y="4"/>
                    </a:cubicBezTo>
                    <a:cubicBezTo>
                      <a:pt x="7" y="4"/>
                      <a:pt x="7" y="1"/>
                      <a:pt x="7" y="1"/>
                    </a:cubicBezTo>
                    <a:cubicBezTo>
                      <a:pt x="7" y="2"/>
                      <a:pt x="7" y="3"/>
                      <a:pt x="7" y="4"/>
                    </a:cubicBezTo>
                    <a:cubicBezTo>
                      <a:pt x="7" y="2"/>
                      <a:pt x="7" y="2"/>
                      <a:pt x="7" y="2"/>
                    </a:cubicBezTo>
                    <a:cubicBezTo>
                      <a:pt x="7" y="3"/>
                      <a:pt x="7" y="4"/>
                      <a:pt x="7" y="5"/>
                    </a:cubicBezTo>
                    <a:cubicBezTo>
                      <a:pt x="7" y="6"/>
                      <a:pt x="7" y="3"/>
                      <a:pt x="7" y="4"/>
                    </a:cubicBezTo>
                    <a:cubicBezTo>
                      <a:pt x="7" y="3"/>
                      <a:pt x="7" y="2"/>
                      <a:pt x="7" y="1"/>
                    </a:cubicBezTo>
                    <a:cubicBezTo>
                      <a:pt x="7" y="2"/>
                      <a:pt x="7" y="2"/>
                      <a:pt x="7" y="2"/>
                    </a:cubicBezTo>
                    <a:cubicBezTo>
                      <a:pt x="7" y="1"/>
                      <a:pt x="7" y="1"/>
                      <a:pt x="7" y="1"/>
                    </a:cubicBezTo>
                    <a:cubicBezTo>
                      <a:pt x="6" y="3"/>
                      <a:pt x="6" y="0"/>
                      <a:pt x="6" y="1"/>
                    </a:cubicBezTo>
                    <a:cubicBezTo>
                      <a:pt x="6" y="1"/>
                      <a:pt x="6" y="1"/>
                      <a:pt x="6" y="1"/>
                    </a:cubicBezTo>
                    <a:cubicBezTo>
                      <a:pt x="6" y="2"/>
                      <a:pt x="6" y="2"/>
                      <a:pt x="6" y="2"/>
                    </a:cubicBezTo>
                    <a:cubicBezTo>
                      <a:pt x="6" y="1"/>
                      <a:pt x="6" y="1"/>
                      <a:pt x="6" y="0"/>
                    </a:cubicBezTo>
                    <a:cubicBezTo>
                      <a:pt x="6" y="1"/>
                      <a:pt x="6" y="3"/>
                      <a:pt x="6" y="3"/>
                    </a:cubicBezTo>
                    <a:cubicBezTo>
                      <a:pt x="6" y="1"/>
                      <a:pt x="6" y="2"/>
                      <a:pt x="6" y="0"/>
                    </a:cubicBezTo>
                    <a:cubicBezTo>
                      <a:pt x="6" y="2"/>
                      <a:pt x="5" y="1"/>
                      <a:pt x="5" y="2"/>
                    </a:cubicBezTo>
                    <a:cubicBezTo>
                      <a:pt x="5" y="2"/>
                      <a:pt x="5" y="2"/>
                      <a:pt x="5" y="1"/>
                    </a:cubicBezTo>
                    <a:cubicBezTo>
                      <a:pt x="5" y="1"/>
                      <a:pt x="5" y="1"/>
                      <a:pt x="5" y="1"/>
                    </a:cubicBezTo>
                    <a:cubicBezTo>
                      <a:pt x="5" y="1"/>
                      <a:pt x="5" y="1"/>
                      <a:pt x="5" y="1"/>
                    </a:cubicBezTo>
                    <a:cubicBezTo>
                      <a:pt x="5" y="0"/>
                      <a:pt x="5" y="0"/>
                      <a:pt x="5" y="0"/>
                    </a:cubicBezTo>
                    <a:cubicBezTo>
                      <a:pt x="5" y="0"/>
                      <a:pt x="5" y="2"/>
                      <a:pt x="5" y="1"/>
                    </a:cubicBezTo>
                    <a:cubicBezTo>
                      <a:pt x="5" y="0"/>
                      <a:pt x="5" y="0"/>
                      <a:pt x="5" y="0"/>
                    </a:cubicBezTo>
                    <a:cubicBezTo>
                      <a:pt x="5" y="0"/>
                      <a:pt x="5" y="3"/>
                      <a:pt x="5" y="1"/>
                    </a:cubicBezTo>
                    <a:cubicBezTo>
                      <a:pt x="5" y="2"/>
                      <a:pt x="5" y="2"/>
                      <a:pt x="5" y="4"/>
                    </a:cubicBezTo>
                    <a:cubicBezTo>
                      <a:pt x="5" y="3"/>
                      <a:pt x="5" y="2"/>
                      <a:pt x="4" y="2"/>
                    </a:cubicBezTo>
                    <a:cubicBezTo>
                      <a:pt x="4" y="4"/>
                      <a:pt x="4" y="2"/>
                      <a:pt x="4" y="3"/>
                    </a:cubicBezTo>
                    <a:cubicBezTo>
                      <a:pt x="4" y="1"/>
                      <a:pt x="4" y="2"/>
                      <a:pt x="4" y="0"/>
                    </a:cubicBezTo>
                    <a:cubicBezTo>
                      <a:pt x="4" y="0"/>
                      <a:pt x="4" y="2"/>
                      <a:pt x="4" y="2"/>
                    </a:cubicBezTo>
                    <a:cubicBezTo>
                      <a:pt x="4" y="0"/>
                      <a:pt x="4" y="0"/>
                      <a:pt x="4" y="0"/>
                    </a:cubicBezTo>
                    <a:cubicBezTo>
                      <a:pt x="4" y="1"/>
                      <a:pt x="4" y="2"/>
                      <a:pt x="4" y="1"/>
                    </a:cubicBezTo>
                    <a:cubicBezTo>
                      <a:pt x="4" y="2"/>
                      <a:pt x="4" y="2"/>
                      <a:pt x="4" y="2"/>
                    </a:cubicBezTo>
                    <a:cubicBezTo>
                      <a:pt x="4" y="1"/>
                      <a:pt x="4" y="2"/>
                      <a:pt x="4" y="1"/>
                    </a:cubicBezTo>
                    <a:cubicBezTo>
                      <a:pt x="3" y="3"/>
                      <a:pt x="3" y="3"/>
                      <a:pt x="3" y="3"/>
                    </a:cubicBezTo>
                    <a:cubicBezTo>
                      <a:pt x="3" y="0"/>
                      <a:pt x="3" y="2"/>
                      <a:pt x="3" y="4"/>
                    </a:cubicBezTo>
                    <a:cubicBezTo>
                      <a:pt x="3" y="4"/>
                      <a:pt x="3" y="4"/>
                      <a:pt x="3" y="3"/>
                    </a:cubicBezTo>
                    <a:cubicBezTo>
                      <a:pt x="3" y="3"/>
                      <a:pt x="3" y="3"/>
                      <a:pt x="3" y="3"/>
                    </a:cubicBezTo>
                    <a:cubicBezTo>
                      <a:pt x="3" y="3"/>
                      <a:pt x="3" y="1"/>
                      <a:pt x="2" y="3"/>
                    </a:cubicBezTo>
                    <a:cubicBezTo>
                      <a:pt x="2" y="4"/>
                      <a:pt x="3" y="2"/>
                      <a:pt x="3" y="2"/>
                    </a:cubicBezTo>
                    <a:cubicBezTo>
                      <a:pt x="2" y="4"/>
                      <a:pt x="2" y="0"/>
                      <a:pt x="2" y="4"/>
                    </a:cubicBezTo>
                    <a:cubicBezTo>
                      <a:pt x="2" y="4"/>
                      <a:pt x="2" y="4"/>
                      <a:pt x="2" y="4"/>
                    </a:cubicBezTo>
                    <a:cubicBezTo>
                      <a:pt x="2" y="5"/>
                      <a:pt x="2" y="5"/>
                      <a:pt x="2" y="5"/>
                    </a:cubicBezTo>
                    <a:cubicBezTo>
                      <a:pt x="2" y="6"/>
                      <a:pt x="2" y="4"/>
                      <a:pt x="2" y="5"/>
                    </a:cubicBezTo>
                    <a:cubicBezTo>
                      <a:pt x="2" y="2"/>
                      <a:pt x="2" y="2"/>
                      <a:pt x="2" y="2"/>
                    </a:cubicBezTo>
                    <a:cubicBezTo>
                      <a:pt x="2" y="0"/>
                      <a:pt x="1" y="6"/>
                      <a:pt x="1"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8" name="Freeform 415"/>
              <p:cNvSpPr/>
              <p:nvPr/>
            </p:nvSpPr>
            <p:spPr bwMode="auto">
              <a:xfrm>
                <a:off x="1307" y="3038"/>
                <a:ext cx="0" cy="3"/>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9" name="Freeform 416"/>
              <p:cNvSpPr/>
              <p:nvPr/>
            </p:nvSpPr>
            <p:spPr bwMode="auto">
              <a:xfrm>
                <a:off x="1307" y="3041"/>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0" name="Freeform 417"/>
              <p:cNvSpPr/>
              <p:nvPr/>
            </p:nvSpPr>
            <p:spPr bwMode="auto">
              <a:xfrm>
                <a:off x="1301" y="3041"/>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1" name="Freeform 418"/>
              <p:cNvSpPr/>
              <p:nvPr/>
            </p:nvSpPr>
            <p:spPr bwMode="auto">
              <a:xfrm>
                <a:off x="1301" y="3044"/>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2" name="Freeform 419"/>
              <p:cNvSpPr/>
              <p:nvPr/>
            </p:nvSpPr>
            <p:spPr bwMode="auto">
              <a:xfrm>
                <a:off x="1288" y="3038"/>
                <a:ext cx="11" cy="25"/>
              </a:xfrm>
              <a:custGeom>
                <a:avLst/>
                <a:gdLst>
                  <a:gd name="T0" fmla="*/ 1 w 4"/>
                  <a:gd name="T1" fmla="*/ 4 h 9"/>
                  <a:gd name="T2" fmla="*/ 1 w 4"/>
                  <a:gd name="T3" fmla="*/ 5 h 9"/>
                  <a:gd name="T4" fmla="*/ 1 w 4"/>
                  <a:gd name="T5" fmla="*/ 4 h 9"/>
                  <a:gd name="T6" fmla="*/ 0 w 4"/>
                  <a:gd name="T7" fmla="*/ 7 h 9"/>
                  <a:gd name="T8" fmla="*/ 2 w 4"/>
                  <a:gd name="T9" fmla="*/ 5 h 9"/>
                  <a:gd name="T10" fmla="*/ 2 w 4"/>
                  <a:gd name="T11" fmla="*/ 6 h 9"/>
                  <a:gd name="T12" fmla="*/ 3 w 4"/>
                  <a:gd name="T13" fmla="*/ 5 h 9"/>
                  <a:gd name="T14" fmla="*/ 2 w 4"/>
                  <a:gd name="T15" fmla="*/ 7 h 9"/>
                  <a:gd name="T16" fmla="*/ 3 w 4"/>
                  <a:gd name="T17" fmla="*/ 6 h 9"/>
                  <a:gd name="T18" fmla="*/ 3 w 4"/>
                  <a:gd name="T19" fmla="*/ 5 h 9"/>
                  <a:gd name="T20" fmla="*/ 3 w 4"/>
                  <a:gd name="T21" fmla="*/ 6 h 9"/>
                  <a:gd name="T22" fmla="*/ 3 w 4"/>
                  <a:gd name="T23" fmla="*/ 5 h 9"/>
                  <a:gd name="T24" fmla="*/ 4 w 4"/>
                  <a:gd name="T25" fmla="*/ 5 h 9"/>
                  <a:gd name="T26" fmla="*/ 3 w 4"/>
                  <a:gd name="T27" fmla="*/ 6 h 9"/>
                  <a:gd name="T28" fmla="*/ 4 w 4"/>
                  <a:gd name="T29" fmla="*/ 5 h 9"/>
                  <a:gd name="T30" fmla="*/ 3 w 4"/>
                  <a:gd name="T31" fmla="*/ 6 h 9"/>
                  <a:gd name="T32" fmla="*/ 4 w 4"/>
                  <a:gd name="T33" fmla="*/ 4 h 9"/>
                  <a:gd name="T34" fmla="*/ 4 w 4"/>
                  <a:gd name="T35" fmla="*/ 3 h 9"/>
                  <a:gd name="T36" fmla="*/ 4 w 4"/>
                  <a:gd name="T37" fmla="*/ 4 h 9"/>
                  <a:gd name="T38" fmla="*/ 4 w 4"/>
                  <a:gd name="T39" fmla="*/ 4 h 9"/>
                  <a:gd name="T40" fmla="*/ 4 w 4"/>
                  <a:gd name="T41" fmla="*/ 5 h 9"/>
                  <a:gd name="T42" fmla="*/ 4 w 4"/>
                  <a:gd name="T43" fmla="*/ 3 h 9"/>
                  <a:gd name="T44" fmla="*/ 4 w 4"/>
                  <a:gd name="T45" fmla="*/ 2 h 9"/>
                  <a:gd name="T46" fmla="*/ 4 w 4"/>
                  <a:gd name="T47" fmla="*/ 1 h 9"/>
                  <a:gd name="T48" fmla="*/ 4 w 4"/>
                  <a:gd name="T49" fmla="*/ 2 h 9"/>
                  <a:gd name="T50" fmla="*/ 4 w 4"/>
                  <a:gd name="T51" fmla="*/ 3 h 9"/>
                  <a:gd name="T52" fmla="*/ 3 w 4"/>
                  <a:gd name="T53" fmla="*/ 5 h 9"/>
                  <a:gd name="T54" fmla="*/ 3 w 4"/>
                  <a:gd name="T55" fmla="*/ 5 h 9"/>
                  <a:gd name="T56" fmla="*/ 3 w 4"/>
                  <a:gd name="T57" fmla="*/ 3 h 9"/>
                  <a:gd name="T58" fmla="*/ 3 w 4"/>
                  <a:gd name="T59" fmla="*/ 4 h 9"/>
                  <a:gd name="T60" fmla="*/ 3 w 4"/>
                  <a:gd name="T61" fmla="*/ 2 h 9"/>
                  <a:gd name="T62" fmla="*/ 3 w 4"/>
                  <a:gd name="T63" fmla="*/ 4 h 9"/>
                  <a:gd name="T64" fmla="*/ 2 w 4"/>
                  <a:gd name="T65" fmla="*/ 4 h 9"/>
                  <a:gd name="T66" fmla="*/ 3 w 4"/>
                  <a:gd name="T67" fmla="*/ 3 h 9"/>
                  <a:gd name="T68" fmla="*/ 2 w 4"/>
                  <a:gd name="T69" fmla="*/ 4 h 9"/>
                  <a:gd name="T70" fmla="*/ 2 w 4"/>
                  <a:gd name="T71" fmla="*/ 3 h 9"/>
                  <a:gd name="T72" fmla="*/ 2 w 4"/>
                  <a:gd name="T73" fmla="*/ 4 h 9"/>
                  <a:gd name="T74" fmla="*/ 1 w 4"/>
                  <a:gd name="T75" fmla="*/ 4 h 9"/>
                  <a:gd name="T76" fmla="*/ 1 w 4"/>
                  <a:gd name="T77" fmla="*/ 4 h 9"/>
                  <a:gd name="T78" fmla="*/ 1 w 4"/>
                  <a:gd name="T79" fmla="*/ 6 h 9"/>
                  <a:gd name="T80" fmla="*/ 1 w 4"/>
                  <a:gd name="T8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 h="9">
                    <a:moveTo>
                      <a:pt x="1" y="4"/>
                    </a:moveTo>
                    <a:cubicBezTo>
                      <a:pt x="1" y="5"/>
                      <a:pt x="1" y="5"/>
                      <a:pt x="1" y="5"/>
                    </a:cubicBezTo>
                    <a:cubicBezTo>
                      <a:pt x="1" y="5"/>
                      <a:pt x="0" y="5"/>
                      <a:pt x="1" y="4"/>
                    </a:cubicBezTo>
                    <a:cubicBezTo>
                      <a:pt x="0" y="6"/>
                      <a:pt x="0" y="4"/>
                      <a:pt x="0" y="7"/>
                    </a:cubicBezTo>
                    <a:cubicBezTo>
                      <a:pt x="1" y="6"/>
                      <a:pt x="1" y="8"/>
                      <a:pt x="2" y="5"/>
                    </a:cubicBezTo>
                    <a:cubicBezTo>
                      <a:pt x="2" y="6"/>
                      <a:pt x="2" y="6"/>
                      <a:pt x="2" y="6"/>
                    </a:cubicBezTo>
                    <a:cubicBezTo>
                      <a:pt x="3" y="4"/>
                      <a:pt x="2" y="9"/>
                      <a:pt x="3" y="5"/>
                    </a:cubicBezTo>
                    <a:cubicBezTo>
                      <a:pt x="2" y="7"/>
                      <a:pt x="2" y="7"/>
                      <a:pt x="2" y="7"/>
                    </a:cubicBezTo>
                    <a:cubicBezTo>
                      <a:pt x="3" y="7"/>
                      <a:pt x="3" y="4"/>
                      <a:pt x="3" y="6"/>
                    </a:cubicBezTo>
                    <a:cubicBezTo>
                      <a:pt x="3" y="5"/>
                      <a:pt x="3" y="5"/>
                      <a:pt x="3" y="5"/>
                    </a:cubicBezTo>
                    <a:cubicBezTo>
                      <a:pt x="3" y="6"/>
                      <a:pt x="3" y="6"/>
                      <a:pt x="3" y="6"/>
                    </a:cubicBezTo>
                    <a:cubicBezTo>
                      <a:pt x="3" y="5"/>
                      <a:pt x="3" y="5"/>
                      <a:pt x="3" y="5"/>
                    </a:cubicBezTo>
                    <a:cubicBezTo>
                      <a:pt x="3" y="4"/>
                      <a:pt x="3" y="5"/>
                      <a:pt x="4" y="5"/>
                    </a:cubicBezTo>
                    <a:cubicBezTo>
                      <a:pt x="3" y="6"/>
                      <a:pt x="3" y="5"/>
                      <a:pt x="3" y="6"/>
                    </a:cubicBezTo>
                    <a:cubicBezTo>
                      <a:pt x="3" y="6"/>
                      <a:pt x="4" y="5"/>
                      <a:pt x="4" y="5"/>
                    </a:cubicBezTo>
                    <a:cubicBezTo>
                      <a:pt x="4" y="5"/>
                      <a:pt x="4" y="6"/>
                      <a:pt x="3" y="6"/>
                    </a:cubicBezTo>
                    <a:cubicBezTo>
                      <a:pt x="4" y="5"/>
                      <a:pt x="4" y="7"/>
                      <a:pt x="4" y="4"/>
                    </a:cubicBezTo>
                    <a:cubicBezTo>
                      <a:pt x="4" y="4"/>
                      <a:pt x="4" y="3"/>
                      <a:pt x="4" y="3"/>
                    </a:cubicBezTo>
                    <a:cubicBezTo>
                      <a:pt x="4" y="2"/>
                      <a:pt x="4" y="3"/>
                      <a:pt x="4" y="4"/>
                    </a:cubicBezTo>
                    <a:cubicBezTo>
                      <a:pt x="4" y="4"/>
                      <a:pt x="4" y="4"/>
                      <a:pt x="4" y="4"/>
                    </a:cubicBezTo>
                    <a:cubicBezTo>
                      <a:pt x="3" y="7"/>
                      <a:pt x="4" y="3"/>
                      <a:pt x="4" y="5"/>
                    </a:cubicBezTo>
                    <a:cubicBezTo>
                      <a:pt x="4" y="3"/>
                      <a:pt x="4" y="3"/>
                      <a:pt x="4" y="3"/>
                    </a:cubicBezTo>
                    <a:cubicBezTo>
                      <a:pt x="4" y="0"/>
                      <a:pt x="3" y="4"/>
                      <a:pt x="4" y="2"/>
                    </a:cubicBezTo>
                    <a:cubicBezTo>
                      <a:pt x="4" y="1"/>
                      <a:pt x="4" y="1"/>
                      <a:pt x="4" y="1"/>
                    </a:cubicBezTo>
                    <a:cubicBezTo>
                      <a:pt x="4" y="1"/>
                      <a:pt x="4" y="2"/>
                      <a:pt x="4" y="2"/>
                    </a:cubicBezTo>
                    <a:cubicBezTo>
                      <a:pt x="4" y="3"/>
                      <a:pt x="4" y="3"/>
                      <a:pt x="4" y="3"/>
                    </a:cubicBezTo>
                    <a:cubicBezTo>
                      <a:pt x="3" y="3"/>
                      <a:pt x="3" y="4"/>
                      <a:pt x="3" y="5"/>
                    </a:cubicBezTo>
                    <a:cubicBezTo>
                      <a:pt x="3" y="4"/>
                      <a:pt x="3" y="6"/>
                      <a:pt x="3" y="5"/>
                    </a:cubicBezTo>
                    <a:cubicBezTo>
                      <a:pt x="3" y="4"/>
                      <a:pt x="3" y="4"/>
                      <a:pt x="3" y="3"/>
                    </a:cubicBezTo>
                    <a:cubicBezTo>
                      <a:pt x="3" y="4"/>
                      <a:pt x="3" y="4"/>
                      <a:pt x="3" y="4"/>
                    </a:cubicBezTo>
                    <a:cubicBezTo>
                      <a:pt x="3" y="4"/>
                      <a:pt x="3" y="3"/>
                      <a:pt x="3" y="2"/>
                    </a:cubicBezTo>
                    <a:cubicBezTo>
                      <a:pt x="3" y="3"/>
                      <a:pt x="3" y="3"/>
                      <a:pt x="3" y="4"/>
                    </a:cubicBezTo>
                    <a:cubicBezTo>
                      <a:pt x="3" y="2"/>
                      <a:pt x="3" y="3"/>
                      <a:pt x="2" y="4"/>
                    </a:cubicBezTo>
                    <a:cubicBezTo>
                      <a:pt x="2" y="4"/>
                      <a:pt x="2" y="3"/>
                      <a:pt x="3" y="3"/>
                    </a:cubicBezTo>
                    <a:cubicBezTo>
                      <a:pt x="3" y="3"/>
                      <a:pt x="2" y="3"/>
                      <a:pt x="2" y="4"/>
                    </a:cubicBezTo>
                    <a:cubicBezTo>
                      <a:pt x="2" y="5"/>
                      <a:pt x="2" y="4"/>
                      <a:pt x="2" y="3"/>
                    </a:cubicBezTo>
                    <a:cubicBezTo>
                      <a:pt x="2" y="4"/>
                      <a:pt x="2" y="4"/>
                      <a:pt x="2" y="4"/>
                    </a:cubicBezTo>
                    <a:cubicBezTo>
                      <a:pt x="1" y="6"/>
                      <a:pt x="2" y="3"/>
                      <a:pt x="1" y="4"/>
                    </a:cubicBezTo>
                    <a:cubicBezTo>
                      <a:pt x="1" y="4"/>
                      <a:pt x="1" y="4"/>
                      <a:pt x="1" y="4"/>
                    </a:cubicBezTo>
                    <a:cubicBezTo>
                      <a:pt x="1" y="4"/>
                      <a:pt x="1" y="7"/>
                      <a:pt x="1" y="6"/>
                    </a:cubicBezTo>
                    <a:cubicBezTo>
                      <a:pt x="1" y="5"/>
                      <a:pt x="1" y="5"/>
                      <a:pt x="1"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3" name="Freeform 420"/>
              <p:cNvSpPr/>
              <p:nvPr/>
            </p:nvSpPr>
            <p:spPr bwMode="auto">
              <a:xfrm>
                <a:off x="1288" y="3049"/>
                <a:ext cx="0" cy="8"/>
              </a:xfrm>
              <a:custGeom>
                <a:avLst/>
                <a:gdLst>
                  <a:gd name="T0" fmla="*/ 2 h 3"/>
                  <a:gd name="T1" fmla="*/ 1 h 3"/>
                  <a:gd name="T2" fmla="*/ 3 h 3"/>
                  <a:gd name="T3" fmla="*/ 2 h 3"/>
                  <a:gd name="T4" fmla="*/ 2 h 3"/>
                </a:gdLst>
                <a:ahLst/>
                <a:cxnLst>
                  <a:cxn ang="0">
                    <a:pos x="0" y="T0"/>
                  </a:cxn>
                  <a:cxn ang="0">
                    <a:pos x="0" y="T1"/>
                  </a:cxn>
                  <a:cxn ang="0">
                    <a:pos x="0" y="T2"/>
                  </a:cxn>
                  <a:cxn ang="0">
                    <a:pos x="0" y="T3"/>
                  </a:cxn>
                  <a:cxn ang="0">
                    <a:pos x="0" y="T4"/>
                  </a:cxn>
                </a:cxnLst>
                <a:rect l="0" t="0" r="r" b="b"/>
                <a:pathLst>
                  <a:path h="3">
                    <a:moveTo>
                      <a:pt x="0" y="2"/>
                    </a:moveTo>
                    <a:cubicBezTo>
                      <a:pt x="0" y="1"/>
                      <a:pt x="0" y="1"/>
                      <a:pt x="0" y="1"/>
                    </a:cubicBezTo>
                    <a:cubicBezTo>
                      <a:pt x="0" y="0"/>
                      <a:pt x="0" y="2"/>
                      <a:pt x="0" y="3"/>
                    </a:cubicBezTo>
                    <a:cubicBezTo>
                      <a:pt x="0" y="3"/>
                      <a:pt x="0" y="3"/>
                      <a:pt x="0" y="2"/>
                    </a:cubicBezTo>
                    <a:cubicBezTo>
                      <a:pt x="0" y="2"/>
                      <a:pt x="0" y="2"/>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4" name="Freeform 421"/>
              <p:cNvSpPr/>
              <p:nvPr/>
            </p:nvSpPr>
            <p:spPr bwMode="auto">
              <a:xfrm>
                <a:off x="1279" y="3047"/>
                <a:ext cx="9" cy="16"/>
              </a:xfrm>
              <a:custGeom>
                <a:avLst/>
                <a:gdLst>
                  <a:gd name="T0" fmla="*/ 1 w 3"/>
                  <a:gd name="T1" fmla="*/ 3 h 6"/>
                  <a:gd name="T2" fmla="*/ 1 w 3"/>
                  <a:gd name="T3" fmla="*/ 4 h 6"/>
                  <a:gd name="T4" fmla="*/ 2 w 3"/>
                  <a:gd name="T5" fmla="*/ 4 h 6"/>
                  <a:gd name="T6" fmla="*/ 3 w 3"/>
                  <a:gd name="T7" fmla="*/ 2 h 6"/>
                  <a:gd name="T8" fmla="*/ 2 w 3"/>
                  <a:gd name="T9" fmla="*/ 4 h 6"/>
                  <a:gd name="T10" fmla="*/ 3 w 3"/>
                  <a:gd name="T11" fmla="*/ 2 h 6"/>
                  <a:gd name="T12" fmla="*/ 3 w 3"/>
                  <a:gd name="T13" fmla="*/ 3 h 6"/>
                  <a:gd name="T14" fmla="*/ 3 w 3"/>
                  <a:gd name="T15" fmla="*/ 2 h 6"/>
                  <a:gd name="T16" fmla="*/ 3 w 3"/>
                  <a:gd name="T17" fmla="*/ 2 h 6"/>
                  <a:gd name="T18" fmla="*/ 3 w 3"/>
                  <a:gd name="T19" fmla="*/ 1 h 6"/>
                  <a:gd name="T20" fmla="*/ 2 w 3"/>
                  <a:gd name="T21" fmla="*/ 3 h 6"/>
                  <a:gd name="T22" fmla="*/ 3 w 3"/>
                  <a:gd name="T23" fmla="*/ 1 h 6"/>
                  <a:gd name="T24" fmla="*/ 2 w 3"/>
                  <a:gd name="T25" fmla="*/ 1 h 6"/>
                  <a:gd name="T26" fmla="*/ 2 w 3"/>
                  <a:gd name="T27" fmla="*/ 1 h 6"/>
                  <a:gd name="T28" fmla="*/ 2 w 3"/>
                  <a:gd name="T29" fmla="*/ 3 h 6"/>
                  <a:gd name="T30" fmla="*/ 2 w 3"/>
                  <a:gd name="T31" fmla="*/ 1 h 6"/>
                  <a:gd name="T32" fmla="*/ 1 w 3"/>
                  <a:gd name="T33" fmla="*/ 1 h 6"/>
                  <a:gd name="T34" fmla="*/ 0 w 3"/>
                  <a:gd name="T35" fmla="*/ 4 h 6"/>
                  <a:gd name="T36" fmla="*/ 1 w 3"/>
                  <a:gd name="T37" fmla="*/ 2 h 6"/>
                  <a:gd name="T38" fmla="*/ 1 w 3"/>
                  <a:gd name="T39" fmla="*/ 2 h 6"/>
                  <a:gd name="T40" fmla="*/ 0 w 3"/>
                  <a:gd name="T41" fmla="*/ 5 h 6"/>
                  <a:gd name="T42" fmla="*/ 1 w 3"/>
                  <a:gd name="T4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6">
                    <a:moveTo>
                      <a:pt x="1" y="3"/>
                    </a:moveTo>
                    <a:cubicBezTo>
                      <a:pt x="1" y="4"/>
                      <a:pt x="1" y="4"/>
                      <a:pt x="1" y="4"/>
                    </a:cubicBezTo>
                    <a:cubicBezTo>
                      <a:pt x="1" y="4"/>
                      <a:pt x="2" y="3"/>
                      <a:pt x="2" y="4"/>
                    </a:cubicBezTo>
                    <a:cubicBezTo>
                      <a:pt x="2" y="5"/>
                      <a:pt x="2" y="3"/>
                      <a:pt x="3" y="2"/>
                    </a:cubicBezTo>
                    <a:cubicBezTo>
                      <a:pt x="2" y="4"/>
                      <a:pt x="2" y="4"/>
                      <a:pt x="2" y="4"/>
                    </a:cubicBezTo>
                    <a:cubicBezTo>
                      <a:pt x="3" y="3"/>
                      <a:pt x="3" y="5"/>
                      <a:pt x="3" y="2"/>
                    </a:cubicBezTo>
                    <a:cubicBezTo>
                      <a:pt x="3" y="2"/>
                      <a:pt x="3" y="3"/>
                      <a:pt x="3" y="3"/>
                    </a:cubicBezTo>
                    <a:cubicBezTo>
                      <a:pt x="3" y="2"/>
                      <a:pt x="3" y="2"/>
                      <a:pt x="3" y="2"/>
                    </a:cubicBezTo>
                    <a:cubicBezTo>
                      <a:pt x="3" y="2"/>
                      <a:pt x="3" y="2"/>
                      <a:pt x="3" y="2"/>
                    </a:cubicBezTo>
                    <a:cubicBezTo>
                      <a:pt x="3" y="1"/>
                      <a:pt x="3" y="1"/>
                      <a:pt x="3" y="1"/>
                    </a:cubicBezTo>
                    <a:cubicBezTo>
                      <a:pt x="3" y="0"/>
                      <a:pt x="2" y="4"/>
                      <a:pt x="2" y="3"/>
                    </a:cubicBezTo>
                    <a:cubicBezTo>
                      <a:pt x="3" y="1"/>
                      <a:pt x="3" y="1"/>
                      <a:pt x="3" y="1"/>
                    </a:cubicBezTo>
                    <a:cubicBezTo>
                      <a:pt x="2" y="1"/>
                      <a:pt x="2" y="2"/>
                      <a:pt x="2" y="1"/>
                    </a:cubicBezTo>
                    <a:cubicBezTo>
                      <a:pt x="2" y="1"/>
                      <a:pt x="2" y="2"/>
                      <a:pt x="2" y="1"/>
                    </a:cubicBezTo>
                    <a:cubicBezTo>
                      <a:pt x="2" y="1"/>
                      <a:pt x="2" y="2"/>
                      <a:pt x="2" y="3"/>
                    </a:cubicBezTo>
                    <a:cubicBezTo>
                      <a:pt x="1" y="4"/>
                      <a:pt x="2" y="2"/>
                      <a:pt x="2" y="1"/>
                    </a:cubicBezTo>
                    <a:cubicBezTo>
                      <a:pt x="2" y="2"/>
                      <a:pt x="1" y="3"/>
                      <a:pt x="1" y="1"/>
                    </a:cubicBezTo>
                    <a:cubicBezTo>
                      <a:pt x="1" y="3"/>
                      <a:pt x="1" y="4"/>
                      <a:pt x="0" y="4"/>
                    </a:cubicBezTo>
                    <a:cubicBezTo>
                      <a:pt x="1" y="2"/>
                      <a:pt x="1" y="2"/>
                      <a:pt x="1" y="2"/>
                    </a:cubicBezTo>
                    <a:cubicBezTo>
                      <a:pt x="1" y="2"/>
                      <a:pt x="1" y="1"/>
                      <a:pt x="1" y="2"/>
                    </a:cubicBezTo>
                    <a:cubicBezTo>
                      <a:pt x="1" y="3"/>
                      <a:pt x="0" y="4"/>
                      <a:pt x="0" y="5"/>
                    </a:cubicBezTo>
                    <a:cubicBezTo>
                      <a:pt x="0" y="6"/>
                      <a:pt x="1" y="2"/>
                      <a:pt x="1"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5" name="Rectangle 422"/>
              <p:cNvSpPr>
                <a:spLocks noChangeArrowheads="1"/>
              </p:cNvSpPr>
              <p:nvPr/>
            </p:nvSpPr>
            <p:spPr bwMode="auto">
              <a:xfrm>
                <a:off x="1282" y="3057"/>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26" name="Freeform 423"/>
              <p:cNvSpPr/>
              <p:nvPr/>
            </p:nvSpPr>
            <p:spPr bwMode="auto">
              <a:xfrm>
                <a:off x="1405" y="2279"/>
                <a:ext cx="547" cy="183"/>
              </a:xfrm>
              <a:custGeom>
                <a:avLst/>
                <a:gdLst>
                  <a:gd name="T0" fmla="*/ 19 w 201"/>
                  <a:gd name="T1" fmla="*/ 5 h 67"/>
                  <a:gd name="T2" fmla="*/ 11 w 201"/>
                  <a:gd name="T3" fmla="*/ 44 h 67"/>
                  <a:gd name="T4" fmla="*/ 33 w 201"/>
                  <a:gd name="T5" fmla="*/ 11 h 67"/>
                  <a:gd name="T6" fmla="*/ 43 w 201"/>
                  <a:gd name="T7" fmla="*/ 51 h 67"/>
                  <a:gd name="T8" fmla="*/ 66 w 201"/>
                  <a:gd name="T9" fmla="*/ 19 h 67"/>
                  <a:gd name="T10" fmla="*/ 82 w 201"/>
                  <a:gd name="T11" fmla="*/ 62 h 67"/>
                  <a:gd name="T12" fmla="*/ 110 w 201"/>
                  <a:gd name="T13" fmla="*/ 29 h 67"/>
                  <a:gd name="T14" fmla="*/ 129 w 201"/>
                  <a:gd name="T15" fmla="*/ 64 h 67"/>
                  <a:gd name="T16" fmla="*/ 147 w 201"/>
                  <a:gd name="T17" fmla="*/ 32 h 67"/>
                  <a:gd name="T18" fmla="*/ 169 w 201"/>
                  <a:gd name="T19" fmla="*/ 60 h 67"/>
                  <a:gd name="T20" fmla="*/ 178 w 201"/>
                  <a:gd name="T21" fmla="*/ 36 h 67"/>
                  <a:gd name="T22" fmla="*/ 197 w 201"/>
                  <a:gd name="T23" fmla="*/ 52 h 67"/>
                  <a:gd name="T24" fmla="*/ 195 w 201"/>
                  <a:gd name="T25" fmla="*/ 28 h 67"/>
                  <a:gd name="T26" fmla="*/ 182 w 201"/>
                  <a:gd name="T27" fmla="*/ 11 h 67"/>
                  <a:gd name="T28" fmla="*/ 156 w 201"/>
                  <a:gd name="T29" fmla="*/ 12 h 67"/>
                  <a:gd name="T30" fmla="*/ 96 w 201"/>
                  <a:gd name="T31" fmla="*/ 16 h 67"/>
                  <a:gd name="T32" fmla="*/ 49 w 201"/>
                  <a:gd name="T33" fmla="*/ 6 h 67"/>
                  <a:gd name="T34" fmla="*/ 19 w 201"/>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67">
                    <a:moveTo>
                      <a:pt x="19" y="5"/>
                    </a:moveTo>
                    <a:cubicBezTo>
                      <a:pt x="14" y="9"/>
                      <a:pt x="0" y="43"/>
                      <a:pt x="11" y="44"/>
                    </a:cubicBezTo>
                    <a:cubicBezTo>
                      <a:pt x="20" y="44"/>
                      <a:pt x="30" y="18"/>
                      <a:pt x="33" y="11"/>
                    </a:cubicBezTo>
                    <a:cubicBezTo>
                      <a:pt x="33" y="21"/>
                      <a:pt x="29" y="50"/>
                      <a:pt x="43" y="51"/>
                    </a:cubicBezTo>
                    <a:cubicBezTo>
                      <a:pt x="54" y="52"/>
                      <a:pt x="67" y="29"/>
                      <a:pt x="66" y="19"/>
                    </a:cubicBezTo>
                    <a:cubicBezTo>
                      <a:pt x="68" y="32"/>
                      <a:pt x="66" y="57"/>
                      <a:pt x="82" y="62"/>
                    </a:cubicBezTo>
                    <a:cubicBezTo>
                      <a:pt x="100" y="67"/>
                      <a:pt x="106" y="40"/>
                      <a:pt x="110" y="29"/>
                    </a:cubicBezTo>
                    <a:cubicBezTo>
                      <a:pt x="105" y="39"/>
                      <a:pt x="116" y="63"/>
                      <a:pt x="129" y="64"/>
                    </a:cubicBezTo>
                    <a:cubicBezTo>
                      <a:pt x="143" y="66"/>
                      <a:pt x="148" y="42"/>
                      <a:pt x="147" y="32"/>
                    </a:cubicBezTo>
                    <a:cubicBezTo>
                      <a:pt x="149" y="41"/>
                      <a:pt x="155" y="63"/>
                      <a:pt x="169" y="60"/>
                    </a:cubicBezTo>
                    <a:cubicBezTo>
                      <a:pt x="178" y="58"/>
                      <a:pt x="181" y="43"/>
                      <a:pt x="178" y="36"/>
                    </a:cubicBezTo>
                    <a:cubicBezTo>
                      <a:pt x="180" y="42"/>
                      <a:pt x="187" y="62"/>
                      <a:pt x="197" y="52"/>
                    </a:cubicBezTo>
                    <a:cubicBezTo>
                      <a:pt x="201" y="48"/>
                      <a:pt x="196" y="33"/>
                      <a:pt x="195" y="28"/>
                    </a:cubicBezTo>
                    <a:cubicBezTo>
                      <a:pt x="192" y="19"/>
                      <a:pt x="191" y="13"/>
                      <a:pt x="182" y="11"/>
                    </a:cubicBezTo>
                    <a:cubicBezTo>
                      <a:pt x="174" y="9"/>
                      <a:pt x="163" y="11"/>
                      <a:pt x="156" y="12"/>
                    </a:cubicBezTo>
                    <a:cubicBezTo>
                      <a:pt x="136" y="14"/>
                      <a:pt x="116" y="18"/>
                      <a:pt x="96" y="16"/>
                    </a:cubicBezTo>
                    <a:cubicBezTo>
                      <a:pt x="80" y="15"/>
                      <a:pt x="65" y="7"/>
                      <a:pt x="49" y="6"/>
                    </a:cubicBezTo>
                    <a:cubicBezTo>
                      <a:pt x="42" y="5"/>
                      <a:pt x="21" y="3"/>
                      <a:pt x="19" y="0"/>
                    </a:cubicBezTo>
                  </a:path>
                </a:pathLst>
              </a:custGeom>
              <a:solidFill>
                <a:srgbClr val="8F5E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7" name="Freeform 424"/>
              <p:cNvSpPr/>
              <p:nvPr/>
            </p:nvSpPr>
            <p:spPr bwMode="auto">
              <a:xfrm>
                <a:off x="1936" y="2410"/>
                <a:ext cx="2" cy="5"/>
              </a:xfrm>
              <a:custGeom>
                <a:avLst/>
                <a:gdLst>
                  <a:gd name="T0" fmla="*/ 2 w 2"/>
                  <a:gd name="T1" fmla="*/ 0 h 5"/>
                  <a:gd name="T2" fmla="*/ 0 w 2"/>
                  <a:gd name="T3" fmla="*/ 3 h 5"/>
                  <a:gd name="T4" fmla="*/ 2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0" y="3"/>
                    </a:lnTo>
                    <a:lnTo>
                      <a:pt x="2" y="5"/>
                    </a:lnTo>
                    <a:lnTo>
                      <a:pt x="2"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8" name="Freeform 425"/>
              <p:cNvSpPr/>
              <p:nvPr/>
            </p:nvSpPr>
            <p:spPr bwMode="auto">
              <a:xfrm>
                <a:off x="1922" y="2410"/>
                <a:ext cx="14" cy="14"/>
              </a:xfrm>
              <a:custGeom>
                <a:avLst/>
                <a:gdLst>
                  <a:gd name="T0" fmla="*/ 1 w 5"/>
                  <a:gd name="T1" fmla="*/ 0 h 5"/>
                  <a:gd name="T2" fmla="*/ 1 w 5"/>
                  <a:gd name="T3" fmla="*/ 1 h 5"/>
                  <a:gd name="T4" fmla="*/ 4 w 5"/>
                  <a:gd name="T5" fmla="*/ 5 h 5"/>
                  <a:gd name="T6" fmla="*/ 4 w 5"/>
                  <a:gd name="T7" fmla="*/ 0 h 5"/>
                  <a:gd name="T8" fmla="*/ 3 w 5"/>
                  <a:gd name="T9" fmla="*/ 3 h 5"/>
                  <a:gd name="T10" fmla="*/ 2 w 5"/>
                  <a:gd name="T11" fmla="*/ 0 h 5"/>
                  <a:gd name="T12" fmla="*/ 2 w 5"/>
                  <a:gd name="T13" fmla="*/ 1 h 5"/>
                  <a:gd name="T14" fmla="*/ 1 w 5"/>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1" y="0"/>
                    </a:moveTo>
                    <a:cubicBezTo>
                      <a:pt x="1" y="0"/>
                      <a:pt x="1" y="2"/>
                      <a:pt x="1" y="1"/>
                    </a:cubicBezTo>
                    <a:cubicBezTo>
                      <a:pt x="2" y="4"/>
                      <a:pt x="0" y="4"/>
                      <a:pt x="4" y="5"/>
                    </a:cubicBezTo>
                    <a:cubicBezTo>
                      <a:pt x="5" y="3"/>
                      <a:pt x="5" y="1"/>
                      <a:pt x="4" y="0"/>
                    </a:cubicBezTo>
                    <a:cubicBezTo>
                      <a:pt x="3" y="1"/>
                      <a:pt x="4" y="3"/>
                      <a:pt x="3" y="3"/>
                    </a:cubicBezTo>
                    <a:cubicBezTo>
                      <a:pt x="3" y="2"/>
                      <a:pt x="3" y="1"/>
                      <a:pt x="2" y="0"/>
                    </a:cubicBezTo>
                    <a:cubicBezTo>
                      <a:pt x="1" y="0"/>
                      <a:pt x="3" y="2"/>
                      <a:pt x="2" y="1"/>
                    </a:cubicBezTo>
                    <a:lnTo>
                      <a:pt x="1"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9" name="Freeform 426"/>
              <p:cNvSpPr/>
              <p:nvPr/>
            </p:nvSpPr>
            <p:spPr bwMode="auto">
              <a:xfrm>
                <a:off x="1922" y="2415"/>
                <a:ext cx="3"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0" name="Freeform 427"/>
              <p:cNvSpPr/>
              <p:nvPr/>
            </p:nvSpPr>
            <p:spPr bwMode="auto">
              <a:xfrm>
                <a:off x="1917" y="2415"/>
                <a:ext cx="5" cy="6"/>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0"/>
                      <a:pt x="2" y="0"/>
                    </a:cubicBezTo>
                    <a:cubicBezTo>
                      <a:pt x="2" y="1"/>
                      <a:pt x="1" y="1"/>
                      <a:pt x="0" y="1"/>
                    </a:cubicBezTo>
                    <a:cubicBezTo>
                      <a:pt x="1" y="1"/>
                      <a:pt x="1" y="2"/>
                      <a:pt x="2"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1" name="Freeform 428"/>
              <p:cNvSpPr/>
              <p:nvPr/>
            </p:nvSpPr>
            <p:spPr bwMode="auto">
              <a:xfrm>
                <a:off x="1911" y="2410"/>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2" name="Freeform 429"/>
              <p:cNvSpPr/>
              <p:nvPr/>
            </p:nvSpPr>
            <p:spPr bwMode="auto">
              <a:xfrm>
                <a:off x="1906" y="2405"/>
                <a:ext cx="13" cy="8"/>
              </a:xfrm>
              <a:custGeom>
                <a:avLst/>
                <a:gdLst>
                  <a:gd name="T0" fmla="*/ 1 w 5"/>
                  <a:gd name="T1" fmla="*/ 1 h 3"/>
                  <a:gd name="T2" fmla="*/ 2 w 5"/>
                  <a:gd name="T3" fmla="*/ 2 h 3"/>
                  <a:gd name="T4" fmla="*/ 2 w 5"/>
                  <a:gd name="T5" fmla="*/ 2 h 3"/>
                  <a:gd name="T6" fmla="*/ 4 w 5"/>
                  <a:gd name="T7" fmla="*/ 2 h 3"/>
                  <a:gd name="T8" fmla="*/ 5 w 5"/>
                  <a:gd name="T9" fmla="*/ 3 h 3"/>
                  <a:gd name="T10" fmla="*/ 5 w 5"/>
                  <a:gd name="T11" fmla="*/ 1 h 3"/>
                  <a:gd name="T12" fmla="*/ 1 w 5"/>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1" y="1"/>
                    </a:moveTo>
                    <a:cubicBezTo>
                      <a:pt x="0" y="2"/>
                      <a:pt x="1" y="2"/>
                      <a:pt x="2" y="2"/>
                    </a:cubicBezTo>
                    <a:cubicBezTo>
                      <a:pt x="2" y="2"/>
                      <a:pt x="2" y="2"/>
                      <a:pt x="2" y="2"/>
                    </a:cubicBezTo>
                    <a:cubicBezTo>
                      <a:pt x="2" y="1"/>
                      <a:pt x="3" y="1"/>
                      <a:pt x="4" y="2"/>
                    </a:cubicBezTo>
                    <a:cubicBezTo>
                      <a:pt x="5" y="2"/>
                      <a:pt x="4" y="3"/>
                      <a:pt x="5" y="3"/>
                    </a:cubicBezTo>
                    <a:cubicBezTo>
                      <a:pt x="5" y="1"/>
                      <a:pt x="5" y="1"/>
                      <a:pt x="5" y="1"/>
                    </a:cubicBezTo>
                    <a:cubicBezTo>
                      <a:pt x="4" y="0"/>
                      <a:pt x="1"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3" name="Freeform 430"/>
              <p:cNvSpPr/>
              <p:nvPr/>
            </p:nvSpPr>
            <p:spPr bwMode="auto">
              <a:xfrm>
                <a:off x="1911" y="2410"/>
                <a:ext cx="3"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1"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4" name="Freeform 431"/>
              <p:cNvSpPr/>
              <p:nvPr/>
            </p:nvSpPr>
            <p:spPr bwMode="auto">
              <a:xfrm>
                <a:off x="1917" y="2415"/>
                <a:ext cx="2"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5" name="Freeform 432"/>
              <p:cNvSpPr/>
              <p:nvPr/>
            </p:nvSpPr>
            <p:spPr bwMode="auto">
              <a:xfrm>
                <a:off x="1900" y="2391"/>
                <a:ext cx="8" cy="16"/>
              </a:xfrm>
              <a:custGeom>
                <a:avLst/>
                <a:gdLst>
                  <a:gd name="T0" fmla="*/ 0 w 3"/>
                  <a:gd name="T1" fmla="*/ 4 h 6"/>
                  <a:gd name="T2" fmla="*/ 3 w 3"/>
                  <a:gd name="T3" fmla="*/ 5 h 6"/>
                  <a:gd name="T4" fmla="*/ 3 w 3"/>
                  <a:gd name="T5" fmla="*/ 1 h 6"/>
                  <a:gd name="T6" fmla="*/ 1 w 3"/>
                  <a:gd name="T7" fmla="*/ 0 h 6"/>
                  <a:gd name="T8" fmla="*/ 0 w 3"/>
                  <a:gd name="T9" fmla="*/ 4 h 6"/>
                </a:gdLst>
                <a:ahLst/>
                <a:cxnLst>
                  <a:cxn ang="0">
                    <a:pos x="T0" y="T1"/>
                  </a:cxn>
                  <a:cxn ang="0">
                    <a:pos x="T2" y="T3"/>
                  </a:cxn>
                  <a:cxn ang="0">
                    <a:pos x="T4" y="T5"/>
                  </a:cxn>
                  <a:cxn ang="0">
                    <a:pos x="T6" y="T7"/>
                  </a:cxn>
                  <a:cxn ang="0">
                    <a:pos x="T8" y="T9"/>
                  </a:cxn>
                </a:cxnLst>
                <a:rect l="0" t="0" r="r" b="b"/>
                <a:pathLst>
                  <a:path w="3" h="6">
                    <a:moveTo>
                      <a:pt x="0" y="4"/>
                    </a:moveTo>
                    <a:cubicBezTo>
                      <a:pt x="2" y="2"/>
                      <a:pt x="2" y="6"/>
                      <a:pt x="3" y="5"/>
                    </a:cubicBezTo>
                    <a:cubicBezTo>
                      <a:pt x="2" y="4"/>
                      <a:pt x="2" y="2"/>
                      <a:pt x="3" y="1"/>
                    </a:cubicBezTo>
                    <a:cubicBezTo>
                      <a:pt x="1" y="0"/>
                      <a:pt x="1" y="0"/>
                      <a:pt x="1" y="0"/>
                    </a:cubicBezTo>
                    <a:cubicBezTo>
                      <a:pt x="0" y="1"/>
                      <a:pt x="0" y="2"/>
                      <a:pt x="0"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6" name="Freeform 433"/>
              <p:cNvSpPr/>
              <p:nvPr/>
            </p:nvSpPr>
            <p:spPr bwMode="auto">
              <a:xfrm>
                <a:off x="1898" y="2383"/>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7" name="Freeform 434"/>
              <p:cNvSpPr/>
              <p:nvPr/>
            </p:nvSpPr>
            <p:spPr bwMode="auto">
              <a:xfrm>
                <a:off x="1873" y="2369"/>
                <a:ext cx="33" cy="41"/>
              </a:xfrm>
              <a:custGeom>
                <a:avLst/>
                <a:gdLst>
                  <a:gd name="T0" fmla="*/ 4 w 12"/>
                  <a:gd name="T1" fmla="*/ 15 h 15"/>
                  <a:gd name="T2" fmla="*/ 2 w 12"/>
                  <a:gd name="T3" fmla="*/ 11 h 15"/>
                  <a:gd name="T4" fmla="*/ 4 w 12"/>
                  <a:gd name="T5" fmla="*/ 13 h 15"/>
                  <a:gd name="T6" fmla="*/ 3 w 12"/>
                  <a:gd name="T7" fmla="*/ 9 h 15"/>
                  <a:gd name="T8" fmla="*/ 5 w 12"/>
                  <a:gd name="T9" fmla="*/ 11 h 15"/>
                  <a:gd name="T10" fmla="*/ 5 w 12"/>
                  <a:gd name="T11" fmla="*/ 9 h 15"/>
                  <a:gd name="T12" fmla="*/ 5 w 12"/>
                  <a:gd name="T13" fmla="*/ 9 h 15"/>
                  <a:gd name="T14" fmla="*/ 5 w 12"/>
                  <a:gd name="T15" fmla="*/ 9 h 15"/>
                  <a:gd name="T16" fmla="*/ 6 w 12"/>
                  <a:gd name="T17" fmla="*/ 7 h 15"/>
                  <a:gd name="T18" fmla="*/ 6 w 12"/>
                  <a:gd name="T19" fmla="*/ 7 h 15"/>
                  <a:gd name="T20" fmla="*/ 7 w 12"/>
                  <a:gd name="T21" fmla="*/ 7 h 15"/>
                  <a:gd name="T22" fmla="*/ 8 w 12"/>
                  <a:gd name="T23" fmla="*/ 7 h 15"/>
                  <a:gd name="T24" fmla="*/ 9 w 12"/>
                  <a:gd name="T25" fmla="*/ 9 h 15"/>
                  <a:gd name="T26" fmla="*/ 10 w 12"/>
                  <a:gd name="T27" fmla="*/ 7 h 15"/>
                  <a:gd name="T28" fmla="*/ 7 w 12"/>
                  <a:gd name="T29" fmla="*/ 6 h 15"/>
                  <a:gd name="T30" fmla="*/ 9 w 12"/>
                  <a:gd name="T31" fmla="*/ 5 h 15"/>
                  <a:gd name="T32" fmla="*/ 7 w 12"/>
                  <a:gd name="T33" fmla="*/ 4 h 15"/>
                  <a:gd name="T34" fmla="*/ 7 w 12"/>
                  <a:gd name="T35" fmla="*/ 4 h 15"/>
                  <a:gd name="T36" fmla="*/ 7 w 12"/>
                  <a:gd name="T37" fmla="*/ 4 h 15"/>
                  <a:gd name="T38" fmla="*/ 7 w 12"/>
                  <a:gd name="T39" fmla="*/ 4 h 15"/>
                  <a:gd name="T40" fmla="*/ 7 w 12"/>
                  <a:gd name="T41" fmla="*/ 4 h 15"/>
                  <a:gd name="T42" fmla="*/ 7 w 12"/>
                  <a:gd name="T43" fmla="*/ 4 h 15"/>
                  <a:gd name="T44" fmla="*/ 1 w 12"/>
                  <a:gd name="T45" fmla="*/ 9 h 15"/>
                  <a:gd name="T46" fmla="*/ 1 w 12"/>
                  <a:gd name="T47" fmla="*/ 9 h 15"/>
                  <a:gd name="T48" fmla="*/ 1 w 12"/>
                  <a:gd name="T49" fmla="*/ 9 h 15"/>
                  <a:gd name="T50" fmla="*/ 1 w 12"/>
                  <a:gd name="T51" fmla="*/ 9 h 15"/>
                  <a:gd name="T52" fmla="*/ 1 w 12"/>
                  <a:gd name="T53" fmla="*/ 9 h 15"/>
                  <a:gd name="T54" fmla="*/ 1 w 12"/>
                  <a:gd name="T55" fmla="*/ 9 h 15"/>
                  <a:gd name="T56" fmla="*/ 0 w 12"/>
                  <a:gd name="T57" fmla="*/ 12 h 15"/>
                  <a:gd name="T58" fmla="*/ 4 w 12"/>
                  <a:gd name="T5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5">
                    <a:moveTo>
                      <a:pt x="4" y="15"/>
                    </a:moveTo>
                    <a:cubicBezTo>
                      <a:pt x="2" y="11"/>
                      <a:pt x="2" y="11"/>
                      <a:pt x="2" y="11"/>
                    </a:cubicBezTo>
                    <a:cubicBezTo>
                      <a:pt x="3" y="12"/>
                      <a:pt x="4" y="12"/>
                      <a:pt x="4" y="13"/>
                    </a:cubicBezTo>
                    <a:cubicBezTo>
                      <a:pt x="4" y="11"/>
                      <a:pt x="3" y="11"/>
                      <a:pt x="3" y="9"/>
                    </a:cubicBezTo>
                    <a:cubicBezTo>
                      <a:pt x="5" y="9"/>
                      <a:pt x="3" y="12"/>
                      <a:pt x="5" y="11"/>
                    </a:cubicBezTo>
                    <a:cubicBezTo>
                      <a:pt x="5" y="11"/>
                      <a:pt x="5" y="10"/>
                      <a:pt x="5" y="9"/>
                    </a:cubicBezTo>
                    <a:cubicBezTo>
                      <a:pt x="5" y="9"/>
                      <a:pt x="5" y="9"/>
                      <a:pt x="5" y="9"/>
                    </a:cubicBezTo>
                    <a:cubicBezTo>
                      <a:pt x="5" y="9"/>
                      <a:pt x="5" y="9"/>
                      <a:pt x="5" y="9"/>
                    </a:cubicBezTo>
                    <a:cubicBezTo>
                      <a:pt x="5" y="8"/>
                      <a:pt x="3" y="10"/>
                      <a:pt x="6" y="7"/>
                    </a:cubicBezTo>
                    <a:cubicBezTo>
                      <a:pt x="6" y="7"/>
                      <a:pt x="6" y="7"/>
                      <a:pt x="6" y="7"/>
                    </a:cubicBezTo>
                    <a:cubicBezTo>
                      <a:pt x="7" y="7"/>
                      <a:pt x="7" y="7"/>
                      <a:pt x="7" y="7"/>
                    </a:cubicBezTo>
                    <a:cubicBezTo>
                      <a:pt x="8" y="7"/>
                      <a:pt x="8" y="7"/>
                      <a:pt x="8" y="7"/>
                    </a:cubicBezTo>
                    <a:cubicBezTo>
                      <a:pt x="9" y="9"/>
                      <a:pt x="9" y="9"/>
                      <a:pt x="9" y="9"/>
                    </a:cubicBezTo>
                    <a:cubicBezTo>
                      <a:pt x="10" y="7"/>
                      <a:pt x="10" y="7"/>
                      <a:pt x="10" y="7"/>
                    </a:cubicBezTo>
                    <a:cubicBezTo>
                      <a:pt x="9" y="6"/>
                      <a:pt x="7" y="7"/>
                      <a:pt x="7" y="6"/>
                    </a:cubicBezTo>
                    <a:cubicBezTo>
                      <a:pt x="7" y="5"/>
                      <a:pt x="8" y="5"/>
                      <a:pt x="9" y="5"/>
                    </a:cubicBezTo>
                    <a:cubicBezTo>
                      <a:pt x="8" y="5"/>
                      <a:pt x="8" y="5"/>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12" y="0"/>
                      <a:pt x="0" y="10"/>
                      <a:pt x="1" y="9"/>
                    </a:cubicBezTo>
                    <a:cubicBezTo>
                      <a:pt x="1" y="9"/>
                      <a:pt x="1" y="9"/>
                      <a:pt x="1" y="9"/>
                    </a:cubicBezTo>
                    <a:cubicBezTo>
                      <a:pt x="1" y="9"/>
                      <a:pt x="1" y="9"/>
                      <a:pt x="1" y="9"/>
                    </a:cubicBezTo>
                    <a:cubicBezTo>
                      <a:pt x="1" y="9"/>
                      <a:pt x="1" y="9"/>
                      <a:pt x="1" y="9"/>
                    </a:cubicBezTo>
                    <a:cubicBezTo>
                      <a:pt x="1" y="9"/>
                      <a:pt x="1" y="9"/>
                      <a:pt x="1" y="9"/>
                    </a:cubicBezTo>
                    <a:cubicBezTo>
                      <a:pt x="1" y="9"/>
                      <a:pt x="1" y="9"/>
                      <a:pt x="1" y="9"/>
                    </a:cubicBezTo>
                    <a:cubicBezTo>
                      <a:pt x="0" y="10"/>
                      <a:pt x="0" y="11"/>
                      <a:pt x="0" y="12"/>
                    </a:cubicBezTo>
                    <a:cubicBezTo>
                      <a:pt x="0" y="14"/>
                      <a:pt x="3" y="14"/>
                      <a:pt x="4" y="15"/>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8" name="Freeform 435"/>
              <p:cNvSpPr/>
              <p:nvPr/>
            </p:nvSpPr>
            <p:spPr bwMode="auto">
              <a:xfrm>
                <a:off x="1876" y="2410"/>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9" name="Freeform 436"/>
              <p:cNvSpPr/>
              <p:nvPr/>
            </p:nvSpPr>
            <p:spPr bwMode="auto">
              <a:xfrm>
                <a:off x="1868" y="2413"/>
                <a:ext cx="16" cy="19"/>
              </a:xfrm>
              <a:custGeom>
                <a:avLst/>
                <a:gdLst>
                  <a:gd name="T0" fmla="*/ 5 w 6"/>
                  <a:gd name="T1" fmla="*/ 3 h 7"/>
                  <a:gd name="T2" fmla="*/ 5 w 6"/>
                  <a:gd name="T3" fmla="*/ 1 h 7"/>
                  <a:gd name="T4" fmla="*/ 6 w 6"/>
                  <a:gd name="T5" fmla="*/ 1 h 7"/>
                  <a:gd name="T6" fmla="*/ 4 w 6"/>
                  <a:gd name="T7" fmla="*/ 0 h 7"/>
                  <a:gd name="T8" fmla="*/ 4 w 6"/>
                  <a:gd name="T9" fmla="*/ 3 h 7"/>
                  <a:gd name="T10" fmla="*/ 1 w 6"/>
                  <a:gd name="T11" fmla="*/ 3 h 7"/>
                  <a:gd name="T12" fmla="*/ 2 w 6"/>
                  <a:gd name="T13" fmla="*/ 2 h 7"/>
                  <a:gd name="T14" fmla="*/ 1 w 6"/>
                  <a:gd name="T15" fmla="*/ 6 h 7"/>
                  <a:gd name="T16" fmla="*/ 2 w 6"/>
                  <a:gd name="T17" fmla="*/ 5 h 7"/>
                  <a:gd name="T18" fmla="*/ 2 w 6"/>
                  <a:gd name="T19" fmla="*/ 7 h 7"/>
                  <a:gd name="T20" fmla="*/ 5 w 6"/>
                  <a:gd name="T2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7">
                    <a:moveTo>
                      <a:pt x="5" y="3"/>
                    </a:moveTo>
                    <a:cubicBezTo>
                      <a:pt x="5" y="1"/>
                      <a:pt x="5" y="1"/>
                      <a:pt x="5" y="1"/>
                    </a:cubicBezTo>
                    <a:cubicBezTo>
                      <a:pt x="5" y="1"/>
                      <a:pt x="5" y="1"/>
                      <a:pt x="6" y="1"/>
                    </a:cubicBezTo>
                    <a:cubicBezTo>
                      <a:pt x="5" y="1"/>
                      <a:pt x="5" y="0"/>
                      <a:pt x="4" y="0"/>
                    </a:cubicBezTo>
                    <a:cubicBezTo>
                      <a:pt x="2" y="1"/>
                      <a:pt x="4" y="2"/>
                      <a:pt x="4" y="3"/>
                    </a:cubicBezTo>
                    <a:cubicBezTo>
                      <a:pt x="3" y="6"/>
                      <a:pt x="3" y="3"/>
                      <a:pt x="1" y="3"/>
                    </a:cubicBezTo>
                    <a:cubicBezTo>
                      <a:pt x="1" y="3"/>
                      <a:pt x="2" y="3"/>
                      <a:pt x="2" y="2"/>
                    </a:cubicBezTo>
                    <a:cubicBezTo>
                      <a:pt x="0" y="3"/>
                      <a:pt x="1" y="5"/>
                      <a:pt x="1" y="6"/>
                    </a:cubicBezTo>
                    <a:cubicBezTo>
                      <a:pt x="2" y="6"/>
                      <a:pt x="2" y="6"/>
                      <a:pt x="2" y="5"/>
                    </a:cubicBezTo>
                    <a:cubicBezTo>
                      <a:pt x="2" y="7"/>
                      <a:pt x="2" y="7"/>
                      <a:pt x="2" y="7"/>
                    </a:cubicBezTo>
                    <a:cubicBezTo>
                      <a:pt x="4" y="6"/>
                      <a:pt x="5" y="6"/>
                      <a:pt x="5"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0" name="Freeform 437"/>
              <p:cNvSpPr/>
              <p:nvPr/>
            </p:nvSpPr>
            <p:spPr bwMode="auto">
              <a:xfrm>
                <a:off x="1884" y="2413"/>
                <a:ext cx="3"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1" name="Freeform 438"/>
              <p:cNvSpPr/>
              <p:nvPr/>
            </p:nvSpPr>
            <p:spPr bwMode="auto">
              <a:xfrm>
                <a:off x="1870" y="242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2" name="Freeform 439"/>
              <p:cNvSpPr/>
              <p:nvPr/>
            </p:nvSpPr>
            <p:spPr bwMode="auto">
              <a:xfrm>
                <a:off x="1876" y="2432"/>
                <a:ext cx="2" cy="2"/>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1"/>
                      <a:pt x="1" y="1"/>
                      <a:pt x="1" y="1"/>
                    </a:cubicBezTo>
                    <a:cubicBezTo>
                      <a:pt x="1" y="0"/>
                      <a:pt x="1"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3" name="Freeform 440"/>
              <p:cNvSpPr/>
              <p:nvPr/>
            </p:nvSpPr>
            <p:spPr bwMode="auto">
              <a:xfrm>
                <a:off x="1780" y="2366"/>
                <a:ext cx="98" cy="82"/>
              </a:xfrm>
              <a:custGeom>
                <a:avLst/>
                <a:gdLst>
                  <a:gd name="T0" fmla="*/ 0 w 36"/>
                  <a:gd name="T1" fmla="*/ 8 h 30"/>
                  <a:gd name="T2" fmla="*/ 2 w 36"/>
                  <a:gd name="T3" fmla="*/ 7 h 30"/>
                  <a:gd name="T4" fmla="*/ 2 w 36"/>
                  <a:gd name="T5" fmla="*/ 9 h 30"/>
                  <a:gd name="T6" fmla="*/ 5 w 36"/>
                  <a:gd name="T7" fmla="*/ 10 h 30"/>
                  <a:gd name="T8" fmla="*/ 6 w 36"/>
                  <a:gd name="T9" fmla="*/ 6 h 30"/>
                  <a:gd name="T10" fmla="*/ 7 w 36"/>
                  <a:gd name="T11" fmla="*/ 7 h 30"/>
                  <a:gd name="T12" fmla="*/ 9 w 36"/>
                  <a:gd name="T13" fmla="*/ 4 h 30"/>
                  <a:gd name="T14" fmla="*/ 11 w 36"/>
                  <a:gd name="T15" fmla="*/ 7 h 30"/>
                  <a:gd name="T16" fmla="*/ 14 w 36"/>
                  <a:gd name="T17" fmla="*/ 11 h 30"/>
                  <a:gd name="T18" fmla="*/ 26 w 36"/>
                  <a:gd name="T19" fmla="*/ 28 h 30"/>
                  <a:gd name="T20" fmla="*/ 28 w 36"/>
                  <a:gd name="T21" fmla="*/ 26 h 30"/>
                  <a:gd name="T22" fmla="*/ 28 w 36"/>
                  <a:gd name="T23" fmla="*/ 28 h 30"/>
                  <a:gd name="T24" fmla="*/ 27 w 36"/>
                  <a:gd name="T25" fmla="*/ 28 h 30"/>
                  <a:gd name="T26" fmla="*/ 32 w 36"/>
                  <a:gd name="T27" fmla="*/ 29 h 30"/>
                  <a:gd name="T28" fmla="*/ 31 w 36"/>
                  <a:gd name="T29" fmla="*/ 26 h 30"/>
                  <a:gd name="T30" fmla="*/ 34 w 36"/>
                  <a:gd name="T31" fmla="*/ 27 h 30"/>
                  <a:gd name="T32" fmla="*/ 34 w 36"/>
                  <a:gd name="T33" fmla="*/ 25 h 30"/>
                  <a:gd name="T34" fmla="*/ 32 w 36"/>
                  <a:gd name="T35" fmla="*/ 25 h 30"/>
                  <a:gd name="T36" fmla="*/ 32 w 36"/>
                  <a:gd name="T37" fmla="*/ 24 h 30"/>
                  <a:gd name="T38" fmla="*/ 25 w 36"/>
                  <a:gd name="T39" fmla="*/ 25 h 30"/>
                  <a:gd name="T40" fmla="*/ 26 w 36"/>
                  <a:gd name="T41" fmla="*/ 25 h 30"/>
                  <a:gd name="T42" fmla="*/ 22 w 36"/>
                  <a:gd name="T43" fmla="*/ 19 h 30"/>
                  <a:gd name="T44" fmla="*/ 19 w 36"/>
                  <a:gd name="T45" fmla="*/ 18 h 30"/>
                  <a:gd name="T46" fmla="*/ 19 w 36"/>
                  <a:gd name="T47" fmla="*/ 16 h 30"/>
                  <a:gd name="T48" fmla="*/ 18 w 36"/>
                  <a:gd name="T49" fmla="*/ 16 h 30"/>
                  <a:gd name="T50" fmla="*/ 18 w 36"/>
                  <a:gd name="T51" fmla="*/ 13 h 30"/>
                  <a:gd name="T52" fmla="*/ 15 w 36"/>
                  <a:gd name="T53" fmla="*/ 14 h 30"/>
                  <a:gd name="T54" fmla="*/ 16 w 36"/>
                  <a:gd name="T55" fmla="*/ 8 h 30"/>
                  <a:gd name="T56" fmla="*/ 15 w 36"/>
                  <a:gd name="T57" fmla="*/ 9 h 30"/>
                  <a:gd name="T58" fmla="*/ 14 w 36"/>
                  <a:gd name="T59" fmla="*/ 9 h 30"/>
                  <a:gd name="T60" fmla="*/ 15 w 36"/>
                  <a:gd name="T61" fmla="*/ 7 h 30"/>
                  <a:gd name="T62" fmla="*/ 12 w 36"/>
                  <a:gd name="T63" fmla="*/ 4 h 30"/>
                  <a:gd name="T64" fmla="*/ 11 w 36"/>
                  <a:gd name="T65" fmla="*/ 5 h 30"/>
                  <a:gd name="T66" fmla="*/ 10 w 36"/>
                  <a:gd name="T67" fmla="*/ 2 h 30"/>
                  <a:gd name="T68" fmla="*/ 5 w 36"/>
                  <a:gd name="T69" fmla="*/ 5 h 30"/>
                  <a:gd name="T70" fmla="*/ 9 w 36"/>
                  <a:gd name="T71" fmla="*/ 0 h 30"/>
                  <a:gd name="T72" fmla="*/ 2 w 36"/>
                  <a:gd name="T73" fmla="*/ 2 h 30"/>
                  <a:gd name="T74" fmla="*/ 3 w 36"/>
                  <a:gd name="T75" fmla="*/ 7 h 30"/>
                  <a:gd name="T76" fmla="*/ 0 w 36"/>
                  <a:gd name="T77"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 h="30">
                    <a:moveTo>
                      <a:pt x="0" y="8"/>
                    </a:moveTo>
                    <a:cubicBezTo>
                      <a:pt x="1" y="8"/>
                      <a:pt x="2" y="7"/>
                      <a:pt x="2" y="7"/>
                    </a:cubicBezTo>
                    <a:cubicBezTo>
                      <a:pt x="3" y="7"/>
                      <a:pt x="2" y="8"/>
                      <a:pt x="2" y="9"/>
                    </a:cubicBezTo>
                    <a:cubicBezTo>
                      <a:pt x="4" y="8"/>
                      <a:pt x="4" y="10"/>
                      <a:pt x="5" y="10"/>
                    </a:cubicBezTo>
                    <a:cubicBezTo>
                      <a:pt x="5" y="9"/>
                      <a:pt x="5" y="7"/>
                      <a:pt x="6" y="6"/>
                    </a:cubicBezTo>
                    <a:cubicBezTo>
                      <a:pt x="6" y="6"/>
                      <a:pt x="6" y="7"/>
                      <a:pt x="7" y="7"/>
                    </a:cubicBezTo>
                    <a:cubicBezTo>
                      <a:pt x="7" y="6"/>
                      <a:pt x="6" y="3"/>
                      <a:pt x="9" y="4"/>
                    </a:cubicBezTo>
                    <a:cubicBezTo>
                      <a:pt x="10" y="5"/>
                      <a:pt x="11" y="6"/>
                      <a:pt x="11" y="7"/>
                    </a:cubicBezTo>
                    <a:cubicBezTo>
                      <a:pt x="11" y="9"/>
                      <a:pt x="13" y="10"/>
                      <a:pt x="14" y="11"/>
                    </a:cubicBezTo>
                    <a:cubicBezTo>
                      <a:pt x="17" y="18"/>
                      <a:pt x="20" y="24"/>
                      <a:pt x="26" y="28"/>
                    </a:cubicBezTo>
                    <a:cubicBezTo>
                      <a:pt x="26" y="28"/>
                      <a:pt x="27" y="27"/>
                      <a:pt x="28" y="26"/>
                    </a:cubicBezTo>
                    <a:cubicBezTo>
                      <a:pt x="27" y="27"/>
                      <a:pt x="29" y="27"/>
                      <a:pt x="28" y="28"/>
                    </a:cubicBezTo>
                    <a:cubicBezTo>
                      <a:pt x="28" y="28"/>
                      <a:pt x="28" y="28"/>
                      <a:pt x="27" y="28"/>
                    </a:cubicBezTo>
                    <a:cubicBezTo>
                      <a:pt x="28" y="30"/>
                      <a:pt x="31" y="29"/>
                      <a:pt x="32" y="29"/>
                    </a:cubicBezTo>
                    <a:cubicBezTo>
                      <a:pt x="32" y="28"/>
                      <a:pt x="31" y="27"/>
                      <a:pt x="31" y="26"/>
                    </a:cubicBezTo>
                    <a:cubicBezTo>
                      <a:pt x="32" y="29"/>
                      <a:pt x="32" y="26"/>
                      <a:pt x="34" y="27"/>
                    </a:cubicBezTo>
                    <a:cubicBezTo>
                      <a:pt x="36" y="26"/>
                      <a:pt x="33" y="26"/>
                      <a:pt x="34" y="25"/>
                    </a:cubicBezTo>
                    <a:cubicBezTo>
                      <a:pt x="33" y="24"/>
                      <a:pt x="33" y="26"/>
                      <a:pt x="32" y="25"/>
                    </a:cubicBezTo>
                    <a:cubicBezTo>
                      <a:pt x="31" y="24"/>
                      <a:pt x="33" y="25"/>
                      <a:pt x="32" y="24"/>
                    </a:cubicBezTo>
                    <a:cubicBezTo>
                      <a:pt x="31" y="24"/>
                      <a:pt x="30" y="28"/>
                      <a:pt x="25" y="25"/>
                    </a:cubicBezTo>
                    <a:cubicBezTo>
                      <a:pt x="26" y="25"/>
                      <a:pt x="26" y="25"/>
                      <a:pt x="26" y="25"/>
                    </a:cubicBezTo>
                    <a:cubicBezTo>
                      <a:pt x="24" y="24"/>
                      <a:pt x="21" y="22"/>
                      <a:pt x="22" y="19"/>
                    </a:cubicBezTo>
                    <a:cubicBezTo>
                      <a:pt x="21" y="20"/>
                      <a:pt x="21" y="16"/>
                      <a:pt x="19" y="18"/>
                    </a:cubicBezTo>
                    <a:cubicBezTo>
                      <a:pt x="19" y="17"/>
                      <a:pt x="19" y="17"/>
                      <a:pt x="19" y="16"/>
                    </a:cubicBezTo>
                    <a:cubicBezTo>
                      <a:pt x="18" y="16"/>
                      <a:pt x="18" y="16"/>
                      <a:pt x="18" y="16"/>
                    </a:cubicBezTo>
                    <a:cubicBezTo>
                      <a:pt x="17" y="15"/>
                      <a:pt x="19" y="15"/>
                      <a:pt x="18" y="13"/>
                    </a:cubicBezTo>
                    <a:cubicBezTo>
                      <a:pt x="17" y="15"/>
                      <a:pt x="17" y="14"/>
                      <a:pt x="15" y="14"/>
                    </a:cubicBezTo>
                    <a:cubicBezTo>
                      <a:pt x="16" y="12"/>
                      <a:pt x="16" y="10"/>
                      <a:pt x="16" y="8"/>
                    </a:cubicBezTo>
                    <a:cubicBezTo>
                      <a:pt x="16" y="8"/>
                      <a:pt x="15" y="8"/>
                      <a:pt x="15" y="9"/>
                    </a:cubicBezTo>
                    <a:cubicBezTo>
                      <a:pt x="15" y="8"/>
                      <a:pt x="14" y="9"/>
                      <a:pt x="14" y="9"/>
                    </a:cubicBezTo>
                    <a:cubicBezTo>
                      <a:pt x="13" y="8"/>
                      <a:pt x="15" y="7"/>
                      <a:pt x="15" y="7"/>
                    </a:cubicBezTo>
                    <a:cubicBezTo>
                      <a:pt x="15" y="5"/>
                      <a:pt x="12" y="6"/>
                      <a:pt x="12" y="4"/>
                    </a:cubicBezTo>
                    <a:cubicBezTo>
                      <a:pt x="11" y="5"/>
                      <a:pt x="11" y="5"/>
                      <a:pt x="11" y="5"/>
                    </a:cubicBezTo>
                    <a:cubicBezTo>
                      <a:pt x="10" y="4"/>
                      <a:pt x="11" y="4"/>
                      <a:pt x="10" y="2"/>
                    </a:cubicBezTo>
                    <a:cubicBezTo>
                      <a:pt x="4" y="2"/>
                      <a:pt x="6" y="4"/>
                      <a:pt x="5" y="5"/>
                    </a:cubicBezTo>
                    <a:cubicBezTo>
                      <a:pt x="5" y="4"/>
                      <a:pt x="0" y="3"/>
                      <a:pt x="9" y="0"/>
                    </a:cubicBezTo>
                    <a:cubicBezTo>
                      <a:pt x="1" y="1"/>
                      <a:pt x="5" y="2"/>
                      <a:pt x="2" y="2"/>
                    </a:cubicBezTo>
                    <a:cubicBezTo>
                      <a:pt x="3" y="3"/>
                      <a:pt x="3" y="5"/>
                      <a:pt x="3" y="7"/>
                    </a:cubicBezTo>
                    <a:cubicBezTo>
                      <a:pt x="2" y="5"/>
                      <a:pt x="1" y="7"/>
                      <a:pt x="0" y="8"/>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4" name="Freeform 441"/>
              <p:cNvSpPr/>
              <p:nvPr/>
            </p:nvSpPr>
            <p:spPr bwMode="auto">
              <a:xfrm>
                <a:off x="1786" y="2369"/>
                <a:ext cx="3" cy="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0" y="0"/>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5" name="Freeform 442"/>
              <p:cNvSpPr/>
              <p:nvPr/>
            </p:nvSpPr>
            <p:spPr bwMode="auto">
              <a:xfrm>
                <a:off x="1780" y="2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6" name="Rectangle 443"/>
              <p:cNvSpPr>
                <a:spLocks noChangeArrowheads="1"/>
              </p:cNvSpPr>
              <p:nvPr/>
            </p:nvSpPr>
            <p:spPr bwMode="auto">
              <a:xfrm>
                <a:off x="1810" y="2386"/>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47" name="Freeform 444"/>
              <p:cNvSpPr/>
              <p:nvPr/>
            </p:nvSpPr>
            <p:spPr bwMode="auto">
              <a:xfrm>
                <a:off x="1824" y="2383"/>
                <a:ext cx="3" cy="5"/>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0" y="2"/>
                    </a:cubicBezTo>
                    <a:cubicBezTo>
                      <a:pt x="0" y="1"/>
                      <a:pt x="1"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8" name="Freeform 445"/>
              <p:cNvSpPr/>
              <p:nvPr/>
            </p:nvSpPr>
            <p:spPr bwMode="auto">
              <a:xfrm>
                <a:off x="1838" y="2413"/>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9" name="Freeform 446"/>
              <p:cNvSpPr/>
              <p:nvPr/>
            </p:nvSpPr>
            <p:spPr bwMode="auto">
              <a:xfrm>
                <a:off x="1783" y="2377"/>
                <a:ext cx="0" cy="6"/>
              </a:xfrm>
              <a:custGeom>
                <a:avLst/>
                <a:gdLst>
                  <a:gd name="T0" fmla="*/ 0 h 6"/>
                  <a:gd name="T1" fmla="*/ 3 h 6"/>
                  <a:gd name="T2" fmla="*/ 6 h 6"/>
                  <a:gd name="T3" fmla="*/ 0 h 6"/>
                </a:gdLst>
                <a:ahLst/>
                <a:cxnLst>
                  <a:cxn ang="0">
                    <a:pos x="0" y="T0"/>
                  </a:cxn>
                  <a:cxn ang="0">
                    <a:pos x="0" y="T1"/>
                  </a:cxn>
                  <a:cxn ang="0">
                    <a:pos x="0" y="T2"/>
                  </a:cxn>
                  <a:cxn ang="0">
                    <a:pos x="0" y="T3"/>
                  </a:cxn>
                </a:cxnLst>
                <a:rect l="0" t="0" r="r" b="b"/>
                <a:pathLst>
                  <a:path h="6">
                    <a:moveTo>
                      <a:pt x="0" y="0"/>
                    </a:moveTo>
                    <a:lnTo>
                      <a:pt x="0" y="3"/>
                    </a:lnTo>
                    <a:lnTo>
                      <a:pt x="0" y="6"/>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0" name="Freeform 447"/>
              <p:cNvSpPr/>
              <p:nvPr/>
            </p:nvSpPr>
            <p:spPr bwMode="auto">
              <a:xfrm>
                <a:off x="1748" y="2394"/>
                <a:ext cx="41" cy="60"/>
              </a:xfrm>
              <a:custGeom>
                <a:avLst/>
                <a:gdLst>
                  <a:gd name="T0" fmla="*/ 2 w 15"/>
                  <a:gd name="T1" fmla="*/ 20 h 22"/>
                  <a:gd name="T2" fmla="*/ 7 w 15"/>
                  <a:gd name="T3" fmla="*/ 21 h 22"/>
                  <a:gd name="T4" fmla="*/ 8 w 15"/>
                  <a:gd name="T5" fmla="*/ 16 h 22"/>
                  <a:gd name="T6" fmla="*/ 10 w 15"/>
                  <a:gd name="T7" fmla="*/ 19 h 22"/>
                  <a:gd name="T8" fmla="*/ 12 w 15"/>
                  <a:gd name="T9" fmla="*/ 9 h 22"/>
                  <a:gd name="T10" fmla="*/ 13 w 15"/>
                  <a:gd name="T11" fmla="*/ 10 h 22"/>
                  <a:gd name="T12" fmla="*/ 11 w 15"/>
                  <a:gd name="T13" fmla="*/ 5 h 22"/>
                  <a:gd name="T14" fmla="*/ 15 w 15"/>
                  <a:gd name="T15" fmla="*/ 6 h 22"/>
                  <a:gd name="T16" fmla="*/ 15 w 15"/>
                  <a:gd name="T17" fmla="*/ 7 h 22"/>
                  <a:gd name="T18" fmla="*/ 15 w 15"/>
                  <a:gd name="T19" fmla="*/ 2 h 22"/>
                  <a:gd name="T20" fmla="*/ 14 w 15"/>
                  <a:gd name="T21" fmla="*/ 0 h 22"/>
                  <a:gd name="T22" fmla="*/ 12 w 15"/>
                  <a:gd name="T23" fmla="*/ 0 h 22"/>
                  <a:gd name="T24" fmla="*/ 12 w 15"/>
                  <a:gd name="T25" fmla="*/ 4 h 22"/>
                  <a:gd name="T26" fmla="*/ 11 w 15"/>
                  <a:gd name="T27" fmla="*/ 4 h 22"/>
                  <a:gd name="T28" fmla="*/ 11 w 15"/>
                  <a:gd name="T29" fmla="*/ 5 h 22"/>
                  <a:gd name="T30" fmla="*/ 10 w 15"/>
                  <a:gd name="T31" fmla="*/ 5 h 22"/>
                  <a:gd name="T32" fmla="*/ 10 w 15"/>
                  <a:gd name="T33" fmla="*/ 8 h 22"/>
                  <a:gd name="T34" fmla="*/ 10 w 15"/>
                  <a:gd name="T35" fmla="*/ 7 h 22"/>
                  <a:gd name="T36" fmla="*/ 11 w 15"/>
                  <a:gd name="T37" fmla="*/ 9 h 22"/>
                  <a:gd name="T38" fmla="*/ 9 w 15"/>
                  <a:gd name="T39" fmla="*/ 10 h 22"/>
                  <a:gd name="T40" fmla="*/ 10 w 15"/>
                  <a:gd name="T41" fmla="*/ 10 h 22"/>
                  <a:gd name="T42" fmla="*/ 7 w 15"/>
                  <a:gd name="T43" fmla="*/ 14 h 22"/>
                  <a:gd name="T44" fmla="*/ 7 w 15"/>
                  <a:gd name="T45" fmla="*/ 14 h 22"/>
                  <a:gd name="T46" fmla="*/ 8 w 15"/>
                  <a:gd name="T47" fmla="*/ 12 h 22"/>
                  <a:gd name="T48" fmla="*/ 10 w 15"/>
                  <a:gd name="T49" fmla="*/ 14 h 22"/>
                  <a:gd name="T50" fmla="*/ 7 w 15"/>
                  <a:gd name="T51" fmla="*/ 15 h 22"/>
                  <a:gd name="T52" fmla="*/ 5 w 15"/>
                  <a:gd name="T53" fmla="*/ 16 h 22"/>
                  <a:gd name="T54" fmla="*/ 5 w 15"/>
                  <a:gd name="T55" fmla="*/ 16 h 22"/>
                  <a:gd name="T56" fmla="*/ 3 w 15"/>
                  <a:gd name="T57" fmla="*/ 17 h 22"/>
                  <a:gd name="T58" fmla="*/ 4 w 15"/>
                  <a:gd name="T59" fmla="*/ 18 h 22"/>
                  <a:gd name="T60" fmla="*/ 3 w 15"/>
                  <a:gd name="T61" fmla="*/ 19 h 22"/>
                  <a:gd name="T62" fmla="*/ 3 w 15"/>
                  <a:gd name="T63" fmla="*/ 18 h 22"/>
                  <a:gd name="T64" fmla="*/ 0 w 15"/>
                  <a:gd name="T65" fmla="*/ 20 h 22"/>
                  <a:gd name="T66" fmla="*/ 3 w 15"/>
                  <a:gd name="T67" fmla="*/ 19 h 22"/>
                  <a:gd name="T68" fmla="*/ 2 w 15"/>
                  <a:gd name="T69"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 h="22">
                    <a:moveTo>
                      <a:pt x="2" y="20"/>
                    </a:moveTo>
                    <a:cubicBezTo>
                      <a:pt x="3" y="22"/>
                      <a:pt x="5" y="21"/>
                      <a:pt x="7" y="21"/>
                    </a:cubicBezTo>
                    <a:cubicBezTo>
                      <a:pt x="10" y="18"/>
                      <a:pt x="6" y="18"/>
                      <a:pt x="8" y="16"/>
                    </a:cubicBezTo>
                    <a:cubicBezTo>
                      <a:pt x="10" y="19"/>
                      <a:pt x="10" y="19"/>
                      <a:pt x="10" y="19"/>
                    </a:cubicBezTo>
                    <a:cubicBezTo>
                      <a:pt x="12" y="16"/>
                      <a:pt x="14" y="12"/>
                      <a:pt x="12" y="9"/>
                    </a:cubicBezTo>
                    <a:cubicBezTo>
                      <a:pt x="13" y="9"/>
                      <a:pt x="13" y="9"/>
                      <a:pt x="13" y="10"/>
                    </a:cubicBezTo>
                    <a:cubicBezTo>
                      <a:pt x="14" y="8"/>
                      <a:pt x="9" y="7"/>
                      <a:pt x="11" y="5"/>
                    </a:cubicBezTo>
                    <a:cubicBezTo>
                      <a:pt x="12" y="8"/>
                      <a:pt x="13" y="5"/>
                      <a:pt x="15" y="6"/>
                    </a:cubicBezTo>
                    <a:cubicBezTo>
                      <a:pt x="15" y="7"/>
                      <a:pt x="15" y="7"/>
                      <a:pt x="15" y="7"/>
                    </a:cubicBezTo>
                    <a:cubicBezTo>
                      <a:pt x="15" y="5"/>
                      <a:pt x="15" y="3"/>
                      <a:pt x="15" y="2"/>
                    </a:cubicBezTo>
                    <a:cubicBezTo>
                      <a:pt x="15" y="1"/>
                      <a:pt x="13" y="2"/>
                      <a:pt x="14" y="0"/>
                    </a:cubicBezTo>
                    <a:cubicBezTo>
                      <a:pt x="13" y="1"/>
                      <a:pt x="13" y="0"/>
                      <a:pt x="12" y="0"/>
                    </a:cubicBezTo>
                    <a:cubicBezTo>
                      <a:pt x="12" y="2"/>
                      <a:pt x="11" y="2"/>
                      <a:pt x="12" y="4"/>
                    </a:cubicBezTo>
                    <a:cubicBezTo>
                      <a:pt x="11" y="4"/>
                      <a:pt x="12" y="3"/>
                      <a:pt x="11" y="4"/>
                    </a:cubicBezTo>
                    <a:cubicBezTo>
                      <a:pt x="11" y="5"/>
                      <a:pt x="11" y="5"/>
                      <a:pt x="11" y="5"/>
                    </a:cubicBezTo>
                    <a:cubicBezTo>
                      <a:pt x="11" y="6"/>
                      <a:pt x="10" y="4"/>
                      <a:pt x="10" y="5"/>
                    </a:cubicBezTo>
                    <a:cubicBezTo>
                      <a:pt x="10" y="5"/>
                      <a:pt x="11" y="7"/>
                      <a:pt x="10" y="8"/>
                    </a:cubicBezTo>
                    <a:cubicBezTo>
                      <a:pt x="10" y="7"/>
                      <a:pt x="10" y="7"/>
                      <a:pt x="10" y="7"/>
                    </a:cubicBezTo>
                    <a:cubicBezTo>
                      <a:pt x="10" y="8"/>
                      <a:pt x="9" y="9"/>
                      <a:pt x="11" y="9"/>
                    </a:cubicBezTo>
                    <a:cubicBezTo>
                      <a:pt x="9" y="10"/>
                      <a:pt x="9" y="10"/>
                      <a:pt x="9" y="10"/>
                    </a:cubicBezTo>
                    <a:cubicBezTo>
                      <a:pt x="10" y="10"/>
                      <a:pt x="10" y="10"/>
                      <a:pt x="10" y="10"/>
                    </a:cubicBezTo>
                    <a:cubicBezTo>
                      <a:pt x="9" y="12"/>
                      <a:pt x="6" y="11"/>
                      <a:pt x="7" y="14"/>
                    </a:cubicBezTo>
                    <a:cubicBezTo>
                      <a:pt x="7" y="13"/>
                      <a:pt x="7" y="14"/>
                      <a:pt x="7" y="14"/>
                    </a:cubicBezTo>
                    <a:cubicBezTo>
                      <a:pt x="9" y="14"/>
                      <a:pt x="7" y="13"/>
                      <a:pt x="8" y="12"/>
                    </a:cubicBezTo>
                    <a:cubicBezTo>
                      <a:pt x="9" y="13"/>
                      <a:pt x="9" y="15"/>
                      <a:pt x="10" y="14"/>
                    </a:cubicBezTo>
                    <a:cubicBezTo>
                      <a:pt x="8" y="14"/>
                      <a:pt x="9" y="16"/>
                      <a:pt x="7" y="15"/>
                    </a:cubicBezTo>
                    <a:cubicBezTo>
                      <a:pt x="6" y="15"/>
                      <a:pt x="6" y="17"/>
                      <a:pt x="5" y="16"/>
                    </a:cubicBezTo>
                    <a:cubicBezTo>
                      <a:pt x="5" y="16"/>
                      <a:pt x="5" y="16"/>
                      <a:pt x="5" y="16"/>
                    </a:cubicBezTo>
                    <a:cubicBezTo>
                      <a:pt x="5" y="18"/>
                      <a:pt x="4" y="16"/>
                      <a:pt x="3" y="17"/>
                    </a:cubicBezTo>
                    <a:cubicBezTo>
                      <a:pt x="4" y="18"/>
                      <a:pt x="4" y="18"/>
                      <a:pt x="4" y="18"/>
                    </a:cubicBezTo>
                    <a:cubicBezTo>
                      <a:pt x="4" y="19"/>
                      <a:pt x="3" y="19"/>
                      <a:pt x="3" y="19"/>
                    </a:cubicBezTo>
                    <a:cubicBezTo>
                      <a:pt x="3" y="19"/>
                      <a:pt x="3" y="19"/>
                      <a:pt x="3" y="18"/>
                    </a:cubicBezTo>
                    <a:cubicBezTo>
                      <a:pt x="2" y="19"/>
                      <a:pt x="0" y="19"/>
                      <a:pt x="0" y="20"/>
                    </a:cubicBezTo>
                    <a:cubicBezTo>
                      <a:pt x="1" y="20"/>
                      <a:pt x="2" y="19"/>
                      <a:pt x="3" y="19"/>
                    </a:cubicBezTo>
                    <a:cubicBezTo>
                      <a:pt x="3" y="20"/>
                      <a:pt x="3" y="21"/>
                      <a:pt x="2" y="2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1" name="Freeform 448"/>
              <p:cNvSpPr/>
              <p:nvPr/>
            </p:nvSpPr>
            <p:spPr bwMode="auto">
              <a:xfrm>
                <a:off x="1772" y="2413"/>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2" name="Freeform 449"/>
              <p:cNvSpPr/>
              <p:nvPr/>
            </p:nvSpPr>
            <p:spPr bwMode="auto">
              <a:xfrm>
                <a:off x="1707" y="2402"/>
                <a:ext cx="41" cy="46"/>
              </a:xfrm>
              <a:custGeom>
                <a:avLst/>
                <a:gdLst>
                  <a:gd name="T0" fmla="*/ 10 w 15"/>
                  <a:gd name="T1" fmla="*/ 13 h 17"/>
                  <a:gd name="T2" fmla="*/ 11 w 15"/>
                  <a:gd name="T3" fmla="*/ 11 h 17"/>
                  <a:gd name="T4" fmla="*/ 9 w 15"/>
                  <a:gd name="T5" fmla="*/ 14 h 17"/>
                  <a:gd name="T6" fmla="*/ 7 w 15"/>
                  <a:gd name="T7" fmla="*/ 12 h 17"/>
                  <a:gd name="T8" fmla="*/ 9 w 15"/>
                  <a:gd name="T9" fmla="*/ 10 h 17"/>
                  <a:gd name="T10" fmla="*/ 8 w 15"/>
                  <a:gd name="T11" fmla="*/ 9 h 17"/>
                  <a:gd name="T12" fmla="*/ 7 w 15"/>
                  <a:gd name="T13" fmla="*/ 10 h 17"/>
                  <a:gd name="T14" fmla="*/ 4 w 15"/>
                  <a:gd name="T15" fmla="*/ 8 h 17"/>
                  <a:gd name="T16" fmla="*/ 6 w 15"/>
                  <a:gd name="T17" fmla="*/ 9 h 17"/>
                  <a:gd name="T18" fmla="*/ 7 w 15"/>
                  <a:gd name="T19" fmla="*/ 7 h 17"/>
                  <a:gd name="T20" fmla="*/ 0 w 15"/>
                  <a:gd name="T21" fmla="*/ 3 h 17"/>
                  <a:gd name="T22" fmla="*/ 1 w 15"/>
                  <a:gd name="T23" fmla="*/ 4 h 17"/>
                  <a:gd name="T24" fmla="*/ 3 w 15"/>
                  <a:gd name="T25" fmla="*/ 4 h 17"/>
                  <a:gd name="T26" fmla="*/ 3 w 15"/>
                  <a:gd name="T27" fmla="*/ 6 h 17"/>
                  <a:gd name="T28" fmla="*/ 2 w 15"/>
                  <a:gd name="T29" fmla="*/ 5 h 17"/>
                  <a:gd name="T30" fmla="*/ 11 w 15"/>
                  <a:gd name="T31" fmla="*/ 17 h 17"/>
                  <a:gd name="T32" fmla="*/ 9 w 15"/>
                  <a:gd name="T33" fmla="*/ 16 h 17"/>
                  <a:gd name="T34" fmla="*/ 12 w 15"/>
                  <a:gd name="T35" fmla="*/ 15 h 17"/>
                  <a:gd name="T36" fmla="*/ 12 w 15"/>
                  <a:gd name="T37" fmla="*/ 13 h 17"/>
                  <a:gd name="T38" fmla="*/ 12 w 15"/>
                  <a:gd name="T39" fmla="*/ 14 h 17"/>
                  <a:gd name="T40" fmla="*/ 13 w 15"/>
                  <a:gd name="T41" fmla="*/ 12 h 17"/>
                  <a:gd name="T42" fmla="*/ 15 w 15"/>
                  <a:gd name="T43" fmla="*/ 12 h 17"/>
                  <a:gd name="T44" fmla="*/ 12 w 15"/>
                  <a:gd name="T45" fmla="*/ 11 h 17"/>
                  <a:gd name="T46" fmla="*/ 10 w 15"/>
                  <a:gd name="T47"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17">
                    <a:moveTo>
                      <a:pt x="10" y="13"/>
                    </a:moveTo>
                    <a:cubicBezTo>
                      <a:pt x="10" y="12"/>
                      <a:pt x="11" y="12"/>
                      <a:pt x="11" y="11"/>
                    </a:cubicBezTo>
                    <a:cubicBezTo>
                      <a:pt x="9" y="11"/>
                      <a:pt x="10" y="13"/>
                      <a:pt x="9" y="14"/>
                    </a:cubicBezTo>
                    <a:cubicBezTo>
                      <a:pt x="9" y="13"/>
                      <a:pt x="7" y="13"/>
                      <a:pt x="7" y="12"/>
                    </a:cubicBezTo>
                    <a:cubicBezTo>
                      <a:pt x="8" y="12"/>
                      <a:pt x="9" y="11"/>
                      <a:pt x="9" y="10"/>
                    </a:cubicBezTo>
                    <a:cubicBezTo>
                      <a:pt x="8" y="11"/>
                      <a:pt x="8" y="9"/>
                      <a:pt x="8" y="9"/>
                    </a:cubicBezTo>
                    <a:cubicBezTo>
                      <a:pt x="8" y="11"/>
                      <a:pt x="7" y="8"/>
                      <a:pt x="7" y="10"/>
                    </a:cubicBezTo>
                    <a:cubicBezTo>
                      <a:pt x="6" y="10"/>
                      <a:pt x="4" y="9"/>
                      <a:pt x="4" y="8"/>
                    </a:cubicBezTo>
                    <a:cubicBezTo>
                      <a:pt x="5" y="8"/>
                      <a:pt x="5" y="8"/>
                      <a:pt x="6" y="9"/>
                    </a:cubicBezTo>
                    <a:cubicBezTo>
                      <a:pt x="7" y="8"/>
                      <a:pt x="6" y="8"/>
                      <a:pt x="7" y="7"/>
                    </a:cubicBezTo>
                    <a:cubicBezTo>
                      <a:pt x="4" y="6"/>
                      <a:pt x="3" y="0"/>
                      <a:pt x="0" y="3"/>
                    </a:cubicBezTo>
                    <a:cubicBezTo>
                      <a:pt x="0" y="3"/>
                      <a:pt x="1" y="4"/>
                      <a:pt x="1" y="4"/>
                    </a:cubicBezTo>
                    <a:cubicBezTo>
                      <a:pt x="1" y="2"/>
                      <a:pt x="3" y="4"/>
                      <a:pt x="3" y="4"/>
                    </a:cubicBezTo>
                    <a:cubicBezTo>
                      <a:pt x="3" y="5"/>
                      <a:pt x="5" y="6"/>
                      <a:pt x="3" y="6"/>
                    </a:cubicBezTo>
                    <a:cubicBezTo>
                      <a:pt x="2" y="5"/>
                      <a:pt x="2" y="5"/>
                      <a:pt x="2" y="5"/>
                    </a:cubicBezTo>
                    <a:cubicBezTo>
                      <a:pt x="2" y="9"/>
                      <a:pt x="6" y="16"/>
                      <a:pt x="11" y="17"/>
                    </a:cubicBezTo>
                    <a:cubicBezTo>
                      <a:pt x="9" y="16"/>
                      <a:pt x="9" y="16"/>
                      <a:pt x="9" y="16"/>
                    </a:cubicBezTo>
                    <a:cubicBezTo>
                      <a:pt x="10" y="15"/>
                      <a:pt x="11" y="16"/>
                      <a:pt x="12" y="15"/>
                    </a:cubicBezTo>
                    <a:cubicBezTo>
                      <a:pt x="12" y="13"/>
                      <a:pt x="12" y="13"/>
                      <a:pt x="12" y="13"/>
                    </a:cubicBezTo>
                    <a:cubicBezTo>
                      <a:pt x="12" y="14"/>
                      <a:pt x="13" y="13"/>
                      <a:pt x="12" y="14"/>
                    </a:cubicBezTo>
                    <a:cubicBezTo>
                      <a:pt x="13" y="14"/>
                      <a:pt x="13" y="13"/>
                      <a:pt x="13" y="12"/>
                    </a:cubicBezTo>
                    <a:cubicBezTo>
                      <a:pt x="14" y="12"/>
                      <a:pt x="14" y="13"/>
                      <a:pt x="15" y="12"/>
                    </a:cubicBezTo>
                    <a:cubicBezTo>
                      <a:pt x="14" y="10"/>
                      <a:pt x="14" y="13"/>
                      <a:pt x="12" y="11"/>
                    </a:cubicBezTo>
                    <a:lnTo>
                      <a:pt x="10" y="1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3" name="Freeform 450"/>
              <p:cNvSpPr/>
              <p:nvPr/>
            </p:nvSpPr>
            <p:spPr bwMode="auto">
              <a:xfrm>
                <a:off x="1745" y="2440"/>
                <a:ext cx="3" cy="3"/>
              </a:xfrm>
              <a:custGeom>
                <a:avLst/>
                <a:gdLst>
                  <a:gd name="T0" fmla="*/ 3 w 3"/>
                  <a:gd name="T1" fmla="*/ 0 h 3"/>
                  <a:gd name="T2" fmla="*/ 0 w 3"/>
                  <a:gd name="T3" fmla="*/ 3 h 3"/>
                  <a:gd name="T4" fmla="*/ 3 w 3"/>
                  <a:gd name="T5" fmla="*/ 0 h 3"/>
                  <a:gd name="T6" fmla="*/ 3 w 3"/>
                  <a:gd name="T7" fmla="*/ 0 h 3"/>
                </a:gdLst>
                <a:ahLst/>
                <a:cxnLst>
                  <a:cxn ang="0">
                    <a:pos x="T0" y="T1"/>
                  </a:cxn>
                  <a:cxn ang="0">
                    <a:pos x="T2" y="T3"/>
                  </a:cxn>
                  <a:cxn ang="0">
                    <a:pos x="T4" y="T5"/>
                  </a:cxn>
                  <a:cxn ang="0">
                    <a:pos x="T6" y="T7"/>
                  </a:cxn>
                </a:cxnLst>
                <a:rect l="0" t="0" r="r" b="b"/>
                <a:pathLst>
                  <a:path w="3" h="3">
                    <a:moveTo>
                      <a:pt x="3" y="0"/>
                    </a:moveTo>
                    <a:lnTo>
                      <a:pt x="0" y="3"/>
                    </a:lnTo>
                    <a:lnTo>
                      <a:pt x="3" y="0"/>
                    </a:lnTo>
                    <a:lnTo>
                      <a:pt x="3"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4" name="Freeform 451"/>
              <p:cNvSpPr/>
              <p:nvPr/>
            </p:nvSpPr>
            <p:spPr bwMode="auto">
              <a:xfrm>
                <a:off x="1740" y="2445"/>
                <a:ext cx="2" cy="6"/>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1"/>
                      <a:pt x="1" y="1"/>
                    </a:cubicBezTo>
                    <a:cubicBezTo>
                      <a:pt x="0" y="0"/>
                      <a:pt x="0" y="1"/>
                      <a:pt x="1"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5" name="Freeform 452"/>
              <p:cNvSpPr/>
              <p:nvPr/>
            </p:nvSpPr>
            <p:spPr bwMode="auto">
              <a:xfrm>
                <a:off x="1723" y="2413"/>
                <a:ext cx="3"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1"/>
                      <a:pt x="0" y="1"/>
                      <a:pt x="0" y="1"/>
                    </a:cubicBezTo>
                    <a:cubicBezTo>
                      <a:pt x="0" y="1"/>
                      <a:pt x="0"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6" name="Freeform 453"/>
              <p:cNvSpPr/>
              <p:nvPr/>
            </p:nvSpPr>
            <p:spPr bwMode="auto">
              <a:xfrm>
                <a:off x="1704" y="2391"/>
                <a:ext cx="14" cy="19"/>
              </a:xfrm>
              <a:custGeom>
                <a:avLst/>
                <a:gdLst>
                  <a:gd name="T0" fmla="*/ 0 w 5"/>
                  <a:gd name="T1" fmla="*/ 0 h 7"/>
                  <a:gd name="T2" fmla="*/ 1 w 5"/>
                  <a:gd name="T3" fmla="*/ 6 h 7"/>
                  <a:gd name="T4" fmla="*/ 5 w 5"/>
                  <a:gd name="T5" fmla="*/ 5 h 7"/>
                  <a:gd name="T6" fmla="*/ 2 w 5"/>
                  <a:gd name="T7" fmla="*/ 3 h 7"/>
                  <a:gd name="T8" fmla="*/ 2 w 5"/>
                  <a:gd name="T9" fmla="*/ 0 h 7"/>
                  <a:gd name="T10" fmla="*/ 0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0" y="0"/>
                    </a:moveTo>
                    <a:cubicBezTo>
                      <a:pt x="1" y="2"/>
                      <a:pt x="2" y="3"/>
                      <a:pt x="1" y="6"/>
                    </a:cubicBezTo>
                    <a:cubicBezTo>
                      <a:pt x="3" y="7"/>
                      <a:pt x="4" y="5"/>
                      <a:pt x="5" y="5"/>
                    </a:cubicBezTo>
                    <a:cubicBezTo>
                      <a:pt x="5" y="4"/>
                      <a:pt x="3" y="4"/>
                      <a:pt x="2" y="3"/>
                    </a:cubicBezTo>
                    <a:cubicBezTo>
                      <a:pt x="3" y="3"/>
                      <a:pt x="2" y="1"/>
                      <a:pt x="2" y="0"/>
                    </a:cubicBezTo>
                    <a:cubicBezTo>
                      <a:pt x="1" y="1"/>
                      <a:pt x="1"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7" name="Freeform 454"/>
              <p:cNvSpPr/>
              <p:nvPr/>
            </p:nvSpPr>
            <p:spPr bwMode="auto">
              <a:xfrm>
                <a:off x="1628" y="2358"/>
                <a:ext cx="95" cy="93"/>
              </a:xfrm>
              <a:custGeom>
                <a:avLst/>
                <a:gdLst>
                  <a:gd name="T0" fmla="*/ 31 w 35"/>
                  <a:gd name="T1" fmla="*/ 4 h 34"/>
                  <a:gd name="T2" fmla="*/ 26 w 35"/>
                  <a:gd name="T3" fmla="*/ 5 h 34"/>
                  <a:gd name="T4" fmla="*/ 27 w 35"/>
                  <a:gd name="T5" fmla="*/ 4 h 34"/>
                  <a:gd name="T6" fmla="*/ 24 w 35"/>
                  <a:gd name="T7" fmla="*/ 5 h 34"/>
                  <a:gd name="T8" fmla="*/ 25 w 35"/>
                  <a:gd name="T9" fmla="*/ 5 h 34"/>
                  <a:gd name="T10" fmla="*/ 23 w 35"/>
                  <a:gd name="T11" fmla="*/ 10 h 34"/>
                  <a:gd name="T12" fmla="*/ 24 w 35"/>
                  <a:gd name="T13" fmla="*/ 11 h 34"/>
                  <a:gd name="T14" fmla="*/ 20 w 35"/>
                  <a:gd name="T15" fmla="*/ 13 h 34"/>
                  <a:gd name="T16" fmla="*/ 23 w 35"/>
                  <a:gd name="T17" fmla="*/ 14 h 34"/>
                  <a:gd name="T18" fmla="*/ 20 w 35"/>
                  <a:gd name="T19" fmla="*/ 18 h 34"/>
                  <a:gd name="T20" fmla="*/ 20 w 35"/>
                  <a:gd name="T21" fmla="*/ 17 h 34"/>
                  <a:gd name="T22" fmla="*/ 19 w 35"/>
                  <a:gd name="T23" fmla="*/ 20 h 34"/>
                  <a:gd name="T24" fmla="*/ 17 w 35"/>
                  <a:gd name="T25" fmla="*/ 19 h 34"/>
                  <a:gd name="T26" fmla="*/ 15 w 35"/>
                  <a:gd name="T27" fmla="*/ 22 h 34"/>
                  <a:gd name="T28" fmla="*/ 15 w 35"/>
                  <a:gd name="T29" fmla="*/ 21 h 34"/>
                  <a:gd name="T30" fmla="*/ 11 w 35"/>
                  <a:gd name="T31" fmla="*/ 28 h 34"/>
                  <a:gd name="T32" fmla="*/ 9 w 35"/>
                  <a:gd name="T33" fmla="*/ 27 h 34"/>
                  <a:gd name="T34" fmla="*/ 12 w 35"/>
                  <a:gd name="T35" fmla="*/ 30 h 34"/>
                  <a:gd name="T36" fmla="*/ 9 w 35"/>
                  <a:gd name="T37" fmla="*/ 31 h 34"/>
                  <a:gd name="T38" fmla="*/ 8 w 35"/>
                  <a:gd name="T39" fmla="*/ 29 h 34"/>
                  <a:gd name="T40" fmla="*/ 7 w 35"/>
                  <a:gd name="T41" fmla="*/ 30 h 34"/>
                  <a:gd name="T42" fmla="*/ 6 w 35"/>
                  <a:gd name="T43" fmla="*/ 29 h 34"/>
                  <a:gd name="T44" fmla="*/ 3 w 35"/>
                  <a:gd name="T45" fmla="*/ 32 h 34"/>
                  <a:gd name="T46" fmla="*/ 1 w 35"/>
                  <a:gd name="T47" fmla="*/ 31 h 34"/>
                  <a:gd name="T48" fmla="*/ 2 w 35"/>
                  <a:gd name="T49" fmla="*/ 34 h 34"/>
                  <a:gd name="T50" fmla="*/ 14 w 35"/>
                  <a:gd name="T51" fmla="*/ 30 h 34"/>
                  <a:gd name="T52" fmla="*/ 15 w 35"/>
                  <a:gd name="T53" fmla="*/ 26 h 34"/>
                  <a:gd name="T54" fmla="*/ 17 w 35"/>
                  <a:gd name="T55" fmla="*/ 27 h 34"/>
                  <a:gd name="T56" fmla="*/ 15 w 35"/>
                  <a:gd name="T57" fmla="*/ 26 h 34"/>
                  <a:gd name="T58" fmla="*/ 18 w 35"/>
                  <a:gd name="T59" fmla="*/ 26 h 34"/>
                  <a:gd name="T60" fmla="*/ 17 w 35"/>
                  <a:gd name="T61" fmla="*/ 24 h 34"/>
                  <a:gd name="T62" fmla="*/ 20 w 35"/>
                  <a:gd name="T63" fmla="*/ 24 h 34"/>
                  <a:gd name="T64" fmla="*/ 28 w 35"/>
                  <a:gd name="T65" fmla="*/ 8 h 34"/>
                  <a:gd name="T66" fmla="*/ 27 w 35"/>
                  <a:gd name="T67" fmla="*/ 7 h 34"/>
                  <a:gd name="T68" fmla="*/ 30 w 35"/>
                  <a:gd name="T69" fmla="*/ 5 h 34"/>
                  <a:gd name="T70" fmla="*/ 30 w 35"/>
                  <a:gd name="T71" fmla="*/ 8 h 34"/>
                  <a:gd name="T72" fmla="*/ 32 w 35"/>
                  <a:gd name="T73" fmla="*/ 9 h 34"/>
                  <a:gd name="T74" fmla="*/ 29 w 35"/>
                  <a:gd name="T75" fmla="*/ 9 h 34"/>
                  <a:gd name="T76" fmla="*/ 29 w 35"/>
                  <a:gd name="T77" fmla="*/ 11 h 34"/>
                  <a:gd name="T78" fmla="*/ 30 w 35"/>
                  <a:gd name="T79" fmla="*/ 10 h 34"/>
                  <a:gd name="T80" fmla="*/ 30 w 35"/>
                  <a:gd name="T81" fmla="*/ 12 h 34"/>
                  <a:gd name="T82" fmla="*/ 33 w 35"/>
                  <a:gd name="T83" fmla="*/ 10 h 34"/>
                  <a:gd name="T84" fmla="*/ 33 w 35"/>
                  <a:gd name="T85" fmla="*/ 3 h 34"/>
                  <a:gd name="T86" fmla="*/ 33 w 35"/>
                  <a:gd name="T87" fmla="*/ 3 h 34"/>
                  <a:gd name="T88" fmla="*/ 33 w 35"/>
                  <a:gd name="T89" fmla="*/ 3 h 34"/>
                  <a:gd name="T90" fmla="*/ 33 w 35"/>
                  <a:gd name="T91" fmla="*/ 3 h 34"/>
                  <a:gd name="T92" fmla="*/ 33 w 35"/>
                  <a:gd name="T93" fmla="*/ 3 h 34"/>
                  <a:gd name="T94" fmla="*/ 33 w 35"/>
                  <a:gd name="T95" fmla="*/ 3 h 34"/>
                  <a:gd name="T96" fmla="*/ 27 w 35"/>
                  <a:gd name="T97" fmla="*/ 2 h 34"/>
                  <a:gd name="T98" fmla="*/ 27 w 35"/>
                  <a:gd name="T99" fmla="*/ 2 h 34"/>
                  <a:gd name="T100" fmla="*/ 27 w 35"/>
                  <a:gd name="T101" fmla="*/ 2 h 34"/>
                  <a:gd name="T102" fmla="*/ 27 w 35"/>
                  <a:gd name="T103" fmla="*/ 2 h 34"/>
                  <a:gd name="T104" fmla="*/ 27 w 35"/>
                  <a:gd name="T105" fmla="*/ 2 h 34"/>
                  <a:gd name="T106" fmla="*/ 27 w 35"/>
                  <a:gd name="T107" fmla="*/ 2 h 34"/>
                  <a:gd name="T108" fmla="*/ 27 w 35"/>
                  <a:gd name="T109" fmla="*/ 3 h 34"/>
                  <a:gd name="T110" fmla="*/ 32 w 35"/>
                  <a:gd name="T111" fmla="*/ 4 h 34"/>
                  <a:gd name="T112" fmla="*/ 31 w 35"/>
                  <a:gd name="T113"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34">
                    <a:moveTo>
                      <a:pt x="31" y="4"/>
                    </a:moveTo>
                    <a:cubicBezTo>
                      <a:pt x="24" y="2"/>
                      <a:pt x="29" y="6"/>
                      <a:pt x="26" y="5"/>
                    </a:cubicBezTo>
                    <a:cubicBezTo>
                      <a:pt x="26" y="5"/>
                      <a:pt x="26" y="4"/>
                      <a:pt x="27" y="4"/>
                    </a:cubicBezTo>
                    <a:cubicBezTo>
                      <a:pt x="25" y="3"/>
                      <a:pt x="26" y="5"/>
                      <a:pt x="24" y="5"/>
                    </a:cubicBezTo>
                    <a:cubicBezTo>
                      <a:pt x="25" y="5"/>
                      <a:pt x="25" y="5"/>
                      <a:pt x="25" y="5"/>
                    </a:cubicBezTo>
                    <a:cubicBezTo>
                      <a:pt x="23" y="7"/>
                      <a:pt x="25" y="7"/>
                      <a:pt x="23" y="10"/>
                    </a:cubicBezTo>
                    <a:cubicBezTo>
                      <a:pt x="23" y="11"/>
                      <a:pt x="22" y="11"/>
                      <a:pt x="24" y="11"/>
                    </a:cubicBezTo>
                    <a:cubicBezTo>
                      <a:pt x="21" y="12"/>
                      <a:pt x="22" y="12"/>
                      <a:pt x="20" y="13"/>
                    </a:cubicBezTo>
                    <a:cubicBezTo>
                      <a:pt x="20" y="13"/>
                      <a:pt x="22" y="13"/>
                      <a:pt x="23" y="14"/>
                    </a:cubicBezTo>
                    <a:cubicBezTo>
                      <a:pt x="20" y="16"/>
                      <a:pt x="22" y="17"/>
                      <a:pt x="20" y="18"/>
                    </a:cubicBezTo>
                    <a:cubicBezTo>
                      <a:pt x="20" y="18"/>
                      <a:pt x="19" y="18"/>
                      <a:pt x="20" y="17"/>
                    </a:cubicBezTo>
                    <a:cubicBezTo>
                      <a:pt x="18" y="16"/>
                      <a:pt x="19" y="19"/>
                      <a:pt x="19" y="20"/>
                    </a:cubicBezTo>
                    <a:cubicBezTo>
                      <a:pt x="17" y="19"/>
                      <a:pt x="17" y="19"/>
                      <a:pt x="17" y="19"/>
                    </a:cubicBezTo>
                    <a:cubicBezTo>
                      <a:pt x="17" y="20"/>
                      <a:pt x="17" y="22"/>
                      <a:pt x="15" y="22"/>
                    </a:cubicBezTo>
                    <a:cubicBezTo>
                      <a:pt x="15" y="21"/>
                      <a:pt x="15" y="21"/>
                      <a:pt x="15" y="21"/>
                    </a:cubicBezTo>
                    <a:cubicBezTo>
                      <a:pt x="14" y="24"/>
                      <a:pt x="12" y="26"/>
                      <a:pt x="11" y="28"/>
                    </a:cubicBezTo>
                    <a:cubicBezTo>
                      <a:pt x="9" y="27"/>
                      <a:pt x="9" y="27"/>
                      <a:pt x="9" y="27"/>
                    </a:cubicBezTo>
                    <a:cubicBezTo>
                      <a:pt x="8" y="30"/>
                      <a:pt x="12" y="27"/>
                      <a:pt x="12" y="30"/>
                    </a:cubicBezTo>
                    <a:cubicBezTo>
                      <a:pt x="10" y="27"/>
                      <a:pt x="11" y="31"/>
                      <a:pt x="9" y="31"/>
                    </a:cubicBezTo>
                    <a:cubicBezTo>
                      <a:pt x="7" y="30"/>
                      <a:pt x="10" y="30"/>
                      <a:pt x="8" y="29"/>
                    </a:cubicBezTo>
                    <a:cubicBezTo>
                      <a:pt x="9" y="30"/>
                      <a:pt x="8" y="30"/>
                      <a:pt x="7" y="30"/>
                    </a:cubicBezTo>
                    <a:cubicBezTo>
                      <a:pt x="7" y="29"/>
                      <a:pt x="6" y="30"/>
                      <a:pt x="6" y="29"/>
                    </a:cubicBezTo>
                    <a:cubicBezTo>
                      <a:pt x="5" y="30"/>
                      <a:pt x="4" y="31"/>
                      <a:pt x="3" y="32"/>
                    </a:cubicBezTo>
                    <a:cubicBezTo>
                      <a:pt x="3" y="31"/>
                      <a:pt x="2" y="31"/>
                      <a:pt x="1" y="31"/>
                    </a:cubicBezTo>
                    <a:cubicBezTo>
                      <a:pt x="3" y="31"/>
                      <a:pt x="0" y="33"/>
                      <a:pt x="2" y="34"/>
                    </a:cubicBezTo>
                    <a:cubicBezTo>
                      <a:pt x="6" y="34"/>
                      <a:pt x="11" y="32"/>
                      <a:pt x="14" y="30"/>
                    </a:cubicBezTo>
                    <a:cubicBezTo>
                      <a:pt x="13" y="28"/>
                      <a:pt x="16" y="28"/>
                      <a:pt x="15" y="26"/>
                    </a:cubicBezTo>
                    <a:cubicBezTo>
                      <a:pt x="17" y="27"/>
                      <a:pt x="17" y="27"/>
                      <a:pt x="17" y="27"/>
                    </a:cubicBezTo>
                    <a:cubicBezTo>
                      <a:pt x="18" y="25"/>
                      <a:pt x="16" y="27"/>
                      <a:pt x="15" y="26"/>
                    </a:cubicBezTo>
                    <a:cubicBezTo>
                      <a:pt x="16" y="25"/>
                      <a:pt x="17" y="25"/>
                      <a:pt x="18" y="26"/>
                    </a:cubicBezTo>
                    <a:cubicBezTo>
                      <a:pt x="19" y="24"/>
                      <a:pt x="17" y="25"/>
                      <a:pt x="17" y="24"/>
                    </a:cubicBezTo>
                    <a:cubicBezTo>
                      <a:pt x="20" y="24"/>
                      <a:pt x="20" y="24"/>
                      <a:pt x="20" y="24"/>
                    </a:cubicBezTo>
                    <a:cubicBezTo>
                      <a:pt x="22" y="19"/>
                      <a:pt x="23" y="11"/>
                      <a:pt x="28" y="8"/>
                    </a:cubicBezTo>
                    <a:cubicBezTo>
                      <a:pt x="27" y="7"/>
                      <a:pt x="27" y="7"/>
                      <a:pt x="27" y="7"/>
                    </a:cubicBezTo>
                    <a:cubicBezTo>
                      <a:pt x="29" y="7"/>
                      <a:pt x="26" y="4"/>
                      <a:pt x="30" y="5"/>
                    </a:cubicBezTo>
                    <a:cubicBezTo>
                      <a:pt x="31" y="6"/>
                      <a:pt x="32" y="7"/>
                      <a:pt x="30" y="8"/>
                    </a:cubicBezTo>
                    <a:cubicBezTo>
                      <a:pt x="32" y="9"/>
                      <a:pt x="32" y="9"/>
                      <a:pt x="32" y="9"/>
                    </a:cubicBezTo>
                    <a:cubicBezTo>
                      <a:pt x="31" y="8"/>
                      <a:pt x="30" y="10"/>
                      <a:pt x="29" y="9"/>
                    </a:cubicBezTo>
                    <a:cubicBezTo>
                      <a:pt x="29" y="10"/>
                      <a:pt x="29" y="11"/>
                      <a:pt x="29" y="11"/>
                    </a:cubicBezTo>
                    <a:cubicBezTo>
                      <a:pt x="30" y="10"/>
                      <a:pt x="30" y="10"/>
                      <a:pt x="30" y="10"/>
                    </a:cubicBezTo>
                    <a:cubicBezTo>
                      <a:pt x="31" y="11"/>
                      <a:pt x="31" y="12"/>
                      <a:pt x="30" y="12"/>
                    </a:cubicBezTo>
                    <a:cubicBezTo>
                      <a:pt x="31" y="14"/>
                      <a:pt x="32" y="11"/>
                      <a:pt x="33" y="10"/>
                    </a:cubicBezTo>
                    <a:cubicBezTo>
                      <a:pt x="30" y="8"/>
                      <a:pt x="35" y="6"/>
                      <a:pt x="33" y="3"/>
                    </a:cubicBezTo>
                    <a:cubicBezTo>
                      <a:pt x="33" y="3"/>
                      <a:pt x="33" y="3"/>
                      <a:pt x="33" y="3"/>
                    </a:cubicBezTo>
                    <a:cubicBezTo>
                      <a:pt x="33" y="3"/>
                      <a:pt x="33" y="3"/>
                      <a:pt x="33" y="3"/>
                    </a:cubicBezTo>
                    <a:cubicBezTo>
                      <a:pt x="33" y="3"/>
                      <a:pt x="33" y="3"/>
                      <a:pt x="33" y="3"/>
                    </a:cubicBezTo>
                    <a:cubicBezTo>
                      <a:pt x="33" y="3"/>
                      <a:pt x="33" y="3"/>
                      <a:pt x="33" y="3"/>
                    </a:cubicBezTo>
                    <a:cubicBezTo>
                      <a:pt x="33" y="3"/>
                      <a:pt x="33" y="3"/>
                      <a:pt x="33" y="3"/>
                    </a:cubicBezTo>
                    <a:cubicBezTo>
                      <a:pt x="20" y="0"/>
                      <a:pt x="29" y="2"/>
                      <a:pt x="27" y="2"/>
                    </a:cubicBezTo>
                    <a:cubicBezTo>
                      <a:pt x="27" y="2"/>
                      <a:pt x="27" y="2"/>
                      <a:pt x="27" y="2"/>
                    </a:cubicBezTo>
                    <a:cubicBezTo>
                      <a:pt x="27" y="2"/>
                      <a:pt x="27" y="2"/>
                      <a:pt x="27" y="2"/>
                    </a:cubicBezTo>
                    <a:cubicBezTo>
                      <a:pt x="27" y="2"/>
                      <a:pt x="27" y="2"/>
                      <a:pt x="27" y="2"/>
                    </a:cubicBezTo>
                    <a:cubicBezTo>
                      <a:pt x="27" y="2"/>
                      <a:pt x="27" y="2"/>
                      <a:pt x="27" y="2"/>
                    </a:cubicBezTo>
                    <a:cubicBezTo>
                      <a:pt x="27" y="2"/>
                      <a:pt x="27" y="2"/>
                      <a:pt x="27" y="2"/>
                    </a:cubicBezTo>
                    <a:cubicBezTo>
                      <a:pt x="27" y="3"/>
                      <a:pt x="27" y="3"/>
                      <a:pt x="27" y="3"/>
                    </a:cubicBezTo>
                    <a:cubicBezTo>
                      <a:pt x="29" y="3"/>
                      <a:pt x="24" y="1"/>
                      <a:pt x="32" y="4"/>
                    </a:cubicBezTo>
                    <a:lnTo>
                      <a:pt x="31"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8" name="Freeform 455"/>
              <p:cNvSpPr/>
              <p:nvPr/>
            </p:nvSpPr>
            <p:spPr bwMode="auto">
              <a:xfrm>
                <a:off x="1704" y="2383"/>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9" name="Freeform 456"/>
              <p:cNvSpPr/>
              <p:nvPr/>
            </p:nvSpPr>
            <p:spPr bwMode="auto">
              <a:xfrm>
                <a:off x="1628" y="24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0" name="Rectangle 457"/>
              <p:cNvSpPr>
                <a:spLocks noChangeArrowheads="1"/>
              </p:cNvSpPr>
              <p:nvPr/>
            </p:nvSpPr>
            <p:spPr bwMode="auto">
              <a:xfrm>
                <a:off x="1710" y="2391"/>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61" name="Freeform 458"/>
              <p:cNvSpPr/>
              <p:nvPr/>
            </p:nvSpPr>
            <p:spPr bwMode="auto">
              <a:xfrm>
                <a:off x="1718" y="2391"/>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2" name="Freeform 459"/>
              <p:cNvSpPr/>
              <p:nvPr/>
            </p:nvSpPr>
            <p:spPr bwMode="auto">
              <a:xfrm>
                <a:off x="1614" y="2429"/>
                <a:ext cx="3" cy="3"/>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3" name="Freeform 460"/>
              <p:cNvSpPr/>
              <p:nvPr/>
            </p:nvSpPr>
            <p:spPr bwMode="auto">
              <a:xfrm>
                <a:off x="1606" y="237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4" name="Freeform 461"/>
              <p:cNvSpPr/>
              <p:nvPr/>
            </p:nvSpPr>
            <p:spPr bwMode="auto">
              <a:xfrm>
                <a:off x="1495" y="2337"/>
                <a:ext cx="130" cy="111"/>
              </a:xfrm>
              <a:custGeom>
                <a:avLst/>
                <a:gdLst>
                  <a:gd name="T0" fmla="*/ 3 w 48"/>
                  <a:gd name="T1" fmla="*/ 28 h 41"/>
                  <a:gd name="T2" fmla="*/ 0 w 48"/>
                  <a:gd name="T3" fmla="*/ 28 h 41"/>
                  <a:gd name="T4" fmla="*/ 2 w 48"/>
                  <a:gd name="T5" fmla="*/ 32 h 41"/>
                  <a:gd name="T6" fmla="*/ 7 w 48"/>
                  <a:gd name="T7" fmla="*/ 34 h 41"/>
                  <a:gd name="T8" fmla="*/ 19 w 48"/>
                  <a:gd name="T9" fmla="*/ 30 h 41"/>
                  <a:gd name="T10" fmla="*/ 24 w 48"/>
                  <a:gd name="T11" fmla="*/ 26 h 41"/>
                  <a:gd name="T12" fmla="*/ 28 w 48"/>
                  <a:gd name="T13" fmla="*/ 17 h 41"/>
                  <a:gd name="T14" fmla="*/ 29 w 48"/>
                  <a:gd name="T15" fmla="*/ 16 h 41"/>
                  <a:gd name="T16" fmla="*/ 32 w 48"/>
                  <a:gd name="T17" fmla="*/ 12 h 41"/>
                  <a:gd name="T18" fmla="*/ 30 w 48"/>
                  <a:gd name="T19" fmla="*/ 9 h 41"/>
                  <a:gd name="T20" fmla="*/ 33 w 48"/>
                  <a:gd name="T21" fmla="*/ 3 h 41"/>
                  <a:gd name="T22" fmla="*/ 30 w 48"/>
                  <a:gd name="T23" fmla="*/ 4 h 41"/>
                  <a:gd name="T24" fmla="*/ 30 w 48"/>
                  <a:gd name="T25" fmla="*/ 5 h 41"/>
                  <a:gd name="T26" fmla="*/ 32 w 48"/>
                  <a:gd name="T27" fmla="*/ 9 h 41"/>
                  <a:gd name="T28" fmla="*/ 35 w 48"/>
                  <a:gd name="T29" fmla="*/ 6 h 41"/>
                  <a:gd name="T30" fmla="*/ 37 w 48"/>
                  <a:gd name="T31" fmla="*/ 12 h 41"/>
                  <a:gd name="T32" fmla="*/ 37 w 48"/>
                  <a:gd name="T33" fmla="*/ 18 h 41"/>
                  <a:gd name="T34" fmla="*/ 38 w 48"/>
                  <a:gd name="T35" fmla="*/ 23 h 41"/>
                  <a:gd name="T36" fmla="*/ 40 w 48"/>
                  <a:gd name="T37" fmla="*/ 26 h 41"/>
                  <a:gd name="T38" fmla="*/ 39 w 48"/>
                  <a:gd name="T39" fmla="*/ 28 h 41"/>
                  <a:gd name="T40" fmla="*/ 40 w 48"/>
                  <a:gd name="T41" fmla="*/ 31 h 41"/>
                  <a:gd name="T42" fmla="*/ 48 w 48"/>
                  <a:gd name="T43" fmla="*/ 39 h 41"/>
                  <a:gd name="T44" fmla="*/ 43 w 48"/>
                  <a:gd name="T45" fmla="*/ 36 h 41"/>
                  <a:gd name="T46" fmla="*/ 42 w 48"/>
                  <a:gd name="T47" fmla="*/ 36 h 41"/>
                  <a:gd name="T48" fmla="*/ 44 w 48"/>
                  <a:gd name="T49" fmla="*/ 33 h 41"/>
                  <a:gd name="T50" fmla="*/ 44 w 48"/>
                  <a:gd name="T51" fmla="*/ 31 h 41"/>
                  <a:gd name="T52" fmla="*/ 42 w 48"/>
                  <a:gd name="T53" fmla="*/ 28 h 41"/>
                  <a:gd name="T54" fmla="*/ 42 w 48"/>
                  <a:gd name="T55" fmla="*/ 24 h 41"/>
                  <a:gd name="T56" fmla="*/ 42 w 48"/>
                  <a:gd name="T57" fmla="*/ 19 h 41"/>
                  <a:gd name="T58" fmla="*/ 40 w 48"/>
                  <a:gd name="T59" fmla="*/ 14 h 41"/>
                  <a:gd name="T60" fmla="*/ 40 w 48"/>
                  <a:gd name="T61" fmla="*/ 14 h 41"/>
                  <a:gd name="T62" fmla="*/ 40 w 48"/>
                  <a:gd name="T63" fmla="*/ 12 h 41"/>
                  <a:gd name="T64" fmla="*/ 39 w 48"/>
                  <a:gd name="T65" fmla="*/ 8 h 41"/>
                  <a:gd name="T66" fmla="*/ 36 w 48"/>
                  <a:gd name="T67" fmla="*/ 5 h 41"/>
                  <a:gd name="T68" fmla="*/ 35 w 48"/>
                  <a:gd name="T69" fmla="*/ 2 h 41"/>
                  <a:gd name="T70" fmla="*/ 33 w 48"/>
                  <a:gd name="T71" fmla="*/ 1 h 41"/>
                  <a:gd name="T72" fmla="*/ 33 w 48"/>
                  <a:gd name="T73" fmla="*/ 1 h 41"/>
                  <a:gd name="T74" fmla="*/ 33 w 48"/>
                  <a:gd name="T75" fmla="*/ 1 h 41"/>
                  <a:gd name="T76" fmla="*/ 28 w 48"/>
                  <a:gd name="T77" fmla="*/ 4 h 41"/>
                  <a:gd name="T78" fmla="*/ 28 w 48"/>
                  <a:gd name="T79" fmla="*/ 5 h 41"/>
                  <a:gd name="T80" fmla="*/ 29 w 48"/>
                  <a:gd name="T81" fmla="*/ 5 h 41"/>
                  <a:gd name="T82" fmla="*/ 28 w 48"/>
                  <a:gd name="T83" fmla="*/ 7 h 41"/>
                  <a:gd name="T84" fmla="*/ 29 w 48"/>
                  <a:gd name="T85" fmla="*/ 9 h 41"/>
                  <a:gd name="T86" fmla="*/ 27 w 48"/>
                  <a:gd name="T87" fmla="*/ 15 h 41"/>
                  <a:gd name="T88" fmla="*/ 23 w 48"/>
                  <a:gd name="T89" fmla="*/ 22 h 41"/>
                  <a:gd name="T90" fmla="*/ 21 w 48"/>
                  <a:gd name="T91" fmla="*/ 23 h 41"/>
                  <a:gd name="T92" fmla="*/ 15 w 48"/>
                  <a:gd name="T93" fmla="*/ 30 h 41"/>
                  <a:gd name="T94" fmla="*/ 19 w 48"/>
                  <a:gd name="T95" fmla="*/ 29 h 41"/>
                  <a:gd name="T96" fmla="*/ 14 w 48"/>
                  <a:gd name="T97"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41">
                    <a:moveTo>
                      <a:pt x="7" y="29"/>
                    </a:moveTo>
                    <a:cubicBezTo>
                      <a:pt x="6" y="29"/>
                      <a:pt x="4" y="29"/>
                      <a:pt x="3" y="28"/>
                    </a:cubicBezTo>
                    <a:cubicBezTo>
                      <a:pt x="3" y="28"/>
                      <a:pt x="3" y="28"/>
                      <a:pt x="3" y="28"/>
                    </a:cubicBezTo>
                    <a:cubicBezTo>
                      <a:pt x="3" y="28"/>
                      <a:pt x="0" y="26"/>
                      <a:pt x="0" y="28"/>
                    </a:cubicBezTo>
                    <a:cubicBezTo>
                      <a:pt x="1" y="28"/>
                      <a:pt x="1" y="28"/>
                      <a:pt x="1" y="28"/>
                    </a:cubicBezTo>
                    <a:cubicBezTo>
                      <a:pt x="3" y="29"/>
                      <a:pt x="0" y="30"/>
                      <a:pt x="2" y="32"/>
                    </a:cubicBezTo>
                    <a:cubicBezTo>
                      <a:pt x="4" y="33"/>
                      <a:pt x="6" y="32"/>
                      <a:pt x="7" y="33"/>
                    </a:cubicBezTo>
                    <a:cubicBezTo>
                      <a:pt x="8" y="33"/>
                      <a:pt x="8" y="33"/>
                      <a:pt x="7" y="34"/>
                    </a:cubicBezTo>
                    <a:cubicBezTo>
                      <a:pt x="10" y="34"/>
                      <a:pt x="10" y="32"/>
                      <a:pt x="11" y="32"/>
                    </a:cubicBezTo>
                    <a:cubicBezTo>
                      <a:pt x="13" y="37"/>
                      <a:pt x="15" y="29"/>
                      <a:pt x="19" y="30"/>
                    </a:cubicBezTo>
                    <a:cubicBezTo>
                      <a:pt x="20" y="29"/>
                      <a:pt x="22" y="28"/>
                      <a:pt x="22" y="26"/>
                    </a:cubicBezTo>
                    <a:cubicBezTo>
                      <a:pt x="22" y="27"/>
                      <a:pt x="23" y="24"/>
                      <a:pt x="24" y="26"/>
                    </a:cubicBezTo>
                    <a:cubicBezTo>
                      <a:pt x="22" y="23"/>
                      <a:pt x="29" y="22"/>
                      <a:pt x="26" y="20"/>
                    </a:cubicBezTo>
                    <a:cubicBezTo>
                      <a:pt x="28" y="18"/>
                      <a:pt x="25" y="19"/>
                      <a:pt x="28" y="17"/>
                    </a:cubicBezTo>
                    <a:cubicBezTo>
                      <a:pt x="28" y="18"/>
                      <a:pt x="28" y="18"/>
                      <a:pt x="28" y="18"/>
                    </a:cubicBezTo>
                    <a:cubicBezTo>
                      <a:pt x="29" y="18"/>
                      <a:pt x="27" y="16"/>
                      <a:pt x="29" y="16"/>
                    </a:cubicBezTo>
                    <a:cubicBezTo>
                      <a:pt x="31" y="14"/>
                      <a:pt x="29" y="15"/>
                      <a:pt x="28" y="13"/>
                    </a:cubicBezTo>
                    <a:cubicBezTo>
                      <a:pt x="30" y="12"/>
                      <a:pt x="30" y="12"/>
                      <a:pt x="32" y="12"/>
                    </a:cubicBezTo>
                    <a:cubicBezTo>
                      <a:pt x="30" y="11"/>
                      <a:pt x="32" y="10"/>
                      <a:pt x="31" y="8"/>
                    </a:cubicBezTo>
                    <a:cubicBezTo>
                      <a:pt x="31" y="9"/>
                      <a:pt x="30" y="10"/>
                      <a:pt x="30" y="9"/>
                    </a:cubicBezTo>
                    <a:cubicBezTo>
                      <a:pt x="33" y="5"/>
                      <a:pt x="25" y="9"/>
                      <a:pt x="33" y="1"/>
                    </a:cubicBezTo>
                    <a:cubicBezTo>
                      <a:pt x="33" y="2"/>
                      <a:pt x="33" y="2"/>
                      <a:pt x="33" y="3"/>
                    </a:cubicBezTo>
                    <a:cubicBezTo>
                      <a:pt x="32" y="3"/>
                      <a:pt x="32" y="3"/>
                      <a:pt x="32" y="3"/>
                    </a:cubicBezTo>
                    <a:cubicBezTo>
                      <a:pt x="31" y="3"/>
                      <a:pt x="35" y="0"/>
                      <a:pt x="30" y="4"/>
                    </a:cubicBezTo>
                    <a:cubicBezTo>
                      <a:pt x="30" y="5"/>
                      <a:pt x="30" y="5"/>
                      <a:pt x="30" y="5"/>
                    </a:cubicBezTo>
                    <a:cubicBezTo>
                      <a:pt x="30" y="5"/>
                      <a:pt x="30" y="5"/>
                      <a:pt x="30" y="5"/>
                    </a:cubicBezTo>
                    <a:cubicBezTo>
                      <a:pt x="30" y="5"/>
                      <a:pt x="30" y="6"/>
                      <a:pt x="31" y="5"/>
                    </a:cubicBezTo>
                    <a:cubicBezTo>
                      <a:pt x="31" y="6"/>
                      <a:pt x="31" y="8"/>
                      <a:pt x="32" y="9"/>
                    </a:cubicBezTo>
                    <a:cubicBezTo>
                      <a:pt x="33" y="8"/>
                      <a:pt x="33" y="6"/>
                      <a:pt x="33" y="5"/>
                    </a:cubicBezTo>
                    <a:cubicBezTo>
                      <a:pt x="31" y="6"/>
                      <a:pt x="34" y="6"/>
                      <a:pt x="35" y="6"/>
                    </a:cubicBezTo>
                    <a:cubicBezTo>
                      <a:pt x="35" y="7"/>
                      <a:pt x="33" y="7"/>
                      <a:pt x="34" y="7"/>
                    </a:cubicBezTo>
                    <a:cubicBezTo>
                      <a:pt x="34" y="10"/>
                      <a:pt x="37" y="9"/>
                      <a:pt x="37" y="12"/>
                    </a:cubicBezTo>
                    <a:cubicBezTo>
                      <a:pt x="36" y="12"/>
                      <a:pt x="36" y="12"/>
                      <a:pt x="36" y="12"/>
                    </a:cubicBezTo>
                    <a:cubicBezTo>
                      <a:pt x="37" y="12"/>
                      <a:pt x="36" y="16"/>
                      <a:pt x="37" y="18"/>
                    </a:cubicBezTo>
                    <a:cubicBezTo>
                      <a:pt x="37" y="17"/>
                      <a:pt x="38" y="17"/>
                      <a:pt x="38" y="18"/>
                    </a:cubicBezTo>
                    <a:cubicBezTo>
                      <a:pt x="35" y="18"/>
                      <a:pt x="40" y="20"/>
                      <a:pt x="38" y="23"/>
                    </a:cubicBezTo>
                    <a:cubicBezTo>
                      <a:pt x="40" y="22"/>
                      <a:pt x="41" y="24"/>
                      <a:pt x="42" y="25"/>
                    </a:cubicBezTo>
                    <a:cubicBezTo>
                      <a:pt x="41" y="26"/>
                      <a:pt x="41" y="26"/>
                      <a:pt x="40" y="26"/>
                    </a:cubicBezTo>
                    <a:cubicBezTo>
                      <a:pt x="41" y="24"/>
                      <a:pt x="38" y="24"/>
                      <a:pt x="37" y="23"/>
                    </a:cubicBezTo>
                    <a:cubicBezTo>
                      <a:pt x="38" y="24"/>
                      <a:pt x="37" y="27"/>
                      <a:pt x="39" y="28"/>
                    </a:cubicBezTo>
                    <a:cubicBezTo>
                      <a:pt x="37" y="27"/>
                      <a:pt x="37" y="27"/>
                      <a:pt x="37" y="27"/>
                    </a:cubicBezTo>
                    <a:cubicBezTo>
                      <a:pt x="37" y="30"/>
                      <a:pt x="41" y="28"/>
                      <a:pt x="40" y="31"/>
                    </a:cubicBezTo>
                    <a:cubicBezTo>
                      <a:pt x="39" y="31"/>
                      <a:pt x="39" y="31"/>
                      <a:pt x="39" y="31"/>
                    </a:cubicBezTo>
                    <a:cubicBezTo>
                      <a:pt x="40" y="35"/>
                      <a:pt x="43" y="41"/>
                      <a:pt x="48" y="39"/>
                    </a:cubicBezTo>
                    <a:cubicBezTo>
                      <a:pt x="48" y="39"/>
                      <a:pt x="48" y="36"/>
                      <a:pt x="48" y="36"/>
                    </a:cubicBezTo>
                    <a:cubicBezTo>
                      <a:pt x="46" y="36"/>
                      <a:pt x="45" y="36"/>
                      <a:pt x="43" y="36"/>
                    </a:cubicBezTo>
                    <a:cubicBezTo>
                      <a:pt x="44" y="35"/>
                      <a:pt x="44" y="35"/>
                      <a:pt x="44" y="35"/>
                    </a:cubicBezTo>
                    <a:cubicBezTo>
                      <a:pt x="43" y="35"/>
                      <a:pt x="42" y="34"/>
                      <a:pt x="42" y="36"/>
                    </a:cubicBezTo>
                    <a:cubicBezTo>
                      <a:pt x="40" y="35"/>
                      <a:pt x="42" y="34"/>
                      <a:pt x="41" y="33"/>
                    </a:cubicBezTo>
                    <a:cubicBezTo>
                      <a:pt x="42" y="33"/>
                      <a:pt x="43" y="33"/>
                      <a:pt x="44" y="33"/>
                    </a:cubicBezTo>
                    <a:cubicBezTo>
                      <a:pt x="43" y="32"/>
                      <a:pt x="43" y="32"/>
                      <a:pt x="43" y="32"/>
                    </a:cubicBezTo>
                    <a:cubicBezTo>
                      <a:pt x="44" y="32"/>
                      <a:pt x="43" y="31"/>
                      <a:pt x="44" y="31"/>
                    </a:cubicBezTo>
                    <a:cubicBezTo>
                      <a:pt x="41" y="30"/>
                      <a:pt x="43" y="29"/>
                      <a:pt x="42" y="27"/>
                    </a:cubicBezTo>
                    <a:cubicBezTo>
                      <a:pt x="42" y="28"/>
                      <a:pt x="42" y="28"/>
                      <a:pt x="42" y="28"/>
                    </a:cubicBezTo>
                    <a:cubicBezTo>
                      <a:pt x="41" y="28"/>
                      <a:pt x="41" y="27"/>
                      <a:pt x="41" y="27"/>
                    </a:cubicBezTo>
                    <a:cubicBezTo>
                      <a:pt x="42" y="26"/>
                      <a:pt x="42" y="26"/>
                      <a:pt x="42" y="24"/>
                    </a:cubicBezTo>
                    <a:cubicBezTo>
                      <a:pt x="41" y="24"/>
                      <a:pt x="39" y="23"/>
                      <a:pt x="39" y="22"/>
                    </a:cubicBezTo>
                    <a:cubicBezTo>
                      <a:pt x="41" y="22"/>
                      <a:pt x="40" y="19"/>
                      <a:pt x="42" y="19"/>
                    </a:cubicBezTo>
                    <a:cubicBezTo>
                      <a:pt x="40" y="19"/>
                      <a:pt x="41" y="16"/>
                      <a:pt x="40" y="16"/>
                    </a:cubicBezTo>
                    <a:cubicBezTo>
                      <a:pt x="39" y="15"/>
                      <a:pt x="39" y="14"/>
                      <a:pt x="40" y="14"/>
                    </a:cubicBezTo>
                    <a:cubicBezTo>
                      <a:pt x="41" y="15"/>
                      <a:pt x="41" y="15"/>
                      <a:pt x="41" y="15"/>
                    </a:cubicBezTo>
                    <a:cubicBezTo>
                      <a:pt x="40" y="14"/>
                      <a:pt x="40" y="14"/>
                      <a:pt x="40" y="14"/>
                    </a:cubicBezTo>
                    <a:cubicBezTo>
                      <a:pt x="41" y="14"/>
                      <a:pt x="41" y="14"/>
                      <a:pt x="41" y="14"/>
                    </a:cubicBezTo>
                    <a:cubicBezTo>
                      <a:pt x="41" y="13"/>
                      <a:pt x="40" y="13"/>
                      <a:pt x="40" y="12"/>
                    </a:cubicBezTo>
                    <a:cubicBezTo>
                      <a:pt x="41" y="12"/>
                      <a:pt x="41" y="13"/>
                      <a:pt x="41" y="13"/>
                    </a:cubicBezTo>
                    <a:cubicBezTo>
                      <a:pt x="41" y="11"/>
                      <a:pt x="38" y="10"/>
                      <a:pt x="39" y="8"/>
                    </a:cubicBezTo>
                    <a:cubicBezTo>
                      <a:pt x="38" y="8"/>
                      <a:pt x="37" y="6"/>
                      <a:pt x="35" y="7"/>
                    </a:cubicBezTo>
                    <a:cubicBezTo>
                      <a:pt x="36" y="7"/>
                      <a:pt x="38" y="6"/>
                      <a:pt x="36" y="5"/>
                    </a:cubicBezTo>
                    <a:cubicBezTo>
                      <a:pt x="33" y="6"/>
                      <a:pt x="36" y="1"/>
                      <a:pt x="30" y="5"/>
                    </a:cubicBezTo>
                    <a:cubicBezTo>
                      <a:pt x="36" y="0"/>
                      <a:pt x="31" y="3"/>
                      <a:pt x="35" y="2"/>
                    </a:cubicBezTo>
                    <a:cubicBezTo>
                      <a:pt x="34" y="1"/>
                      <a:pt x="34"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4" y="0"/>
                      <a:pt x="25" y="8"/>
                      <a:pt x="28" y="4"/>
                    </a:cubicBezTo>
                    <a:cubicBezTo>
                      <a:pt x="28" y="4"/>
                      <a:pt x="28" y="4"/>
                      <a:pt x="28" y="4"/>
                    </a:cubicBezTo>
                    <a:cubicBezTo>
                      <a:pt x="28" y="4"/>
                      <a:pt x="28" y="4"/>
                      <a:pt x="28" y="4"/>
                    </a:cubicBezTo>
                    <a:cubicBezTo>
                      <a:pt x="28" y="5"/>
                      <a:pt x="28" y="5"/>
                      <a:pt x="28" y="5"/>
                    </a:cubicBezTo>
                    <a:cubicBezTo>
                      <a:pt x="28" y="5"/>
                      <a:pt x="28" y="5"/>
                      <a:pt x="28" y="5"/>
                    </a:cubicBezTo>
                    <a:cubicBezTo>
                      <a:pt x="29" y="5"/>
                      <a:pt x="29" y="5"/>
                      <a:pt x="29" y="5"/>
                    </a:cubicBezTo>
                    <a:cubicBezTo>
                      <a:pt x="29" y="6"/>
                      <a:pt x="29" y="6"/>
                      <a:pt x="29" y="7"/>
                    </a:cubicBezTo>
                    <a:cubicBezTo>
                      <a:pt x="28" y="7"/>
                      <a:pt x="28" y="7"/>
                      <a:pt x="28" y="7"/>
                    </a:cubicBezTo>
                    <a:cubicBezTo>
                      <a:pt x="28" y="8"/>
                      <a:pt x="29" y="9"/>
                      <a:pt x="28" y="9"/>
                    </a:cubicBezTo>
                    <a:cubicBezTo>
                      <a:pt x="29" y="9"/>
                      <a:pt x="29" y="9"/>
                      <a:pt x="29" y="9"/>
                    </a:cubicBezTo>
                    <a:cubicBezTo>
                      <a:pt x="28" y="10"/>
                      <a:pt x="28" y="12"/>
                      <a:pt x="26" y="12"/>
                    </a:cubicBezTo>
                    <a:cubicBezTo>
                      <a:pt x="27" y="15"/>
                      <a:pt x="27" y="15"/>
                      <a:pt x="27" y="15"/>
                    </a:cubicBezTo>
                    <a:cubicBezTo>
                      <a:pt x="24" y="15"/>
                      <a:pt x="24" y="18"/>
                      <a:pt x="25" y="21"/>
                    </a:cubicBezTo>
                    <a:cubicBezTo>
                      <a:pt x="24" y="22"/>
                      <a:pt x="23" y="22"/>
                      <a:pt x="23" y="22"/>
                    </a:cubicBezTo>
                    <a:cubicBezTo>
                      <a:pt x="23" y="22"/>
                      <a:pt x="23" y="21"/>
                      <a:pt x="23" y="21"/>
                    </a:cubicBezTo>
                    <a:cubicBezTo>
                      <a:pt x="22" y="22"/>
                      <a:pt x="20" y="22"/>
                      <a:pt x="21" y="23"/>
                    </a:cubicBezTo>
                    <a:cubicBezTo>
                      <a:pt x="21" y="25"/>
                      <a:pt x="20" y="23"/>
                      <a:pt x="19" y="24"/>
                    </a:cubicBezTo>
                    <a:cubicBezTo>
                      <a:pt x="19" y="27"/>
                      <a:pt x="13" y="26"/>
                      <a:pt x="15" y="30"/>
                    </a:cubicBezTo>
                    <a:cubicBezTo>
                      <a:pt x="15" y="29"/>
                      <a:pt x="17" y="29"/>
                      <a:pt x="19" y="27"/>
                    </a:cubicBezTo>
                    <a:cubicBezTo>
                      <a:pt x="19" y="28"/>
                      <a:pt x="19" y="29"/>
                      <a:pt x="19" y="29"/>
                    </a:cubicBezTo>
                    <a:cubicBezTo>
                      <a:pt x="17" y="30"/>
                      <a:pt x="16" y="30"/>
                      <a:pt x="15" y="31"/>
                    </a:cubicBezTo>
                    <a:cubicBezTo>
                      <a:pt x="14" y="29"/>
                      <a:pt x="14" y="29"/>
                      <a:pt x="14" y="29"/>
                    </a:cubicBezTo>
                    <a:cubicBezTo>
                      <a:pt x="11" y="28"/>
                      <a:pt x="8" y="34"/>
                      <a:pt x="7" y="29"/>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5" name="Freeform 462"/>
              <p:cNvSpPr/>
              <p:nvPr/>
            </p:nvSpPr>
            <p:spPr bwMode="auto">
              <a:xfrm>
                <a:off x="1554" y="2388"/>
                <a:ext cx="6" cy="3"/>
              </a:xfrm>
              <a:custGeom>
                <a:avLst/>
                <a:gdLst>
                  <a:gd name="T0" fmla="*/ 2 w 2"/>
                  <a:gd name="T1" fmla="*/ 0 h 1"/>
                  <a:gd name="T2" fmla="*/ 0 w 2"/>
                  <a:gd name="T3" fmla="*/ 0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0" y="0"/>
                      <a:pt x="0" y="0"/>
                      <a:pt x="0" y="0"/>
                    </a:cubicBezTo>
                    <a:cubicBezTo>
                      <a:pt x="1" y="1"/>
                      <a:pt x="1" y="1"/>
                      <a:pt x="1" y="1"/>
                    </a:cubicBezTo>
                    <a:cubicBezTo>
                      <a:pt x="1" y="0"/>
                      <a:pt x="1" y="0"/>
                      <a:pt x="2"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6" name="Freeform 463"/>
              <p:cNvSpPr/>
              <p:nvPr/>
            </p:nvSpPr>
            <p:spPr bwMode="auto">
              <a:xfrm>
                <a:off x="1557" y="2391"/>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7" name="Freeform 464"/>
              <p:cNvSpPr/>
              <p:nvPr/>
            </p:nvSpPr>
            <p:spPr bwMode="auto">
              <a:xfrm>
                <a:off x="1503" y="240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8" name="Freeform 465"/>
              <p:cNvSpPr/>
              <p:nvPr/>
            </p:nvSpPr>
            <p:spPr bwMode="auto">
              <a:xfrm>
                <a:off x="1500" y="2407"/>
                <a:ext cx="3" cy="3"/>
              </a:xfrm>
              <a:custGeom>
                <a:avLst/>
                <a:gdLst>
                  <a:gd name="T0" fmla="*/ 0 w 3"/>
                  <a:gd name="T1" fmla="*/ 0 h 3"/>
                  <a:gd name="T2" fmla="*/ 0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0" y="3"/>
                    </a:lnTo>
                    <a:lnTo>
                      <a:pt x="3"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9" name="Freeform 466"/>
              <p:cNvSpPr/>
              <p:nvPr/>
            </p:nvSpPr>
            <p:spPr bwMode="auto">
              <a:xfrm>
                <a:off x="1476" y="2317"/>
                <a:ext cx="43" cy="90"/>
              </a:xfrm>
              <a:custGeom>
                <a:avLst/>
                <a:gdLst>
                  <a:gd name="T0" fmla="*/ 5 w 16"/>
                  <a:gd name="T1" fmla="*/ 4 h 33"/>
                  <a:gd name="T2" fmla="*/ 5 w 16"/>
                  <a:gd name="T3" fmla="*/ 6 h 33"/>
                  <a:gd name="T4" fmla="*/ 3 w 16"/>
                  <a:gd name="T5" fmla="*/ 7 h 33"/>
                  <a:gd name="T6" fmla="*/ 4 w 16"/>
                  <a:gd name="T7" fmla="*/ 11 h 33"/>
                  <a:gd name="T8" fmla="*/ 9 w 16"/>
                  <a:gd name="T9" fmla="*/ 2 h 33"/>
                  <a:gd name="T10" fmla="*/ 9 w 16"/>
                  <a:gd name="T11" fmla="*/ 2 h 33"/>
                  <a:gd name="T12" fmla="*/ 9 w 16"/>
                  <a:gd name="T13" fmla="*/ 2 h 33"/>
                  <a:gd name="T14" fmla="*/ 9 w 16"/>
                  <a:gd name="T15" fmla="*/ 2 h 33"/>
                  <a:gd name="T16" fmla="*/ 9 w 16"/>
                  <a:gd name="T17" fmla="*/ 2 h 33"/>
                  <a:gd name="T18" fmla="*/ 9 w 16"/>
                  <a:gd name="T19" fmla="*/ 2 h 33"/>
                  <a:gd name="T20" fmla="*/ 2 w 16"/>
                  <a:gd name="T21" fmla="*/ 1 h 33"/>
                  <a:gd name="T22" fmla="*/ 2 w 16"/>
                  <a:gd name="T23" fmla="*/ 1 h 33"/>
                  <a:gd name="T24" fmla="*/ 2 w 16"/>
                  <a:gd name="T25" fmla="*/ 1 h 33"/>
                  <a:gd name="T26" fmla="*/ 2 w 16"/>
                  <a:gd name="T27" fmla="*/ 1 h 33"/>
                  <a:gd name="T28" fmla="*/ 2 w 16"/>
                  <a:gd name="T29" fmla="*/ 2 h 33"/>
                  <a:gd name="T30" fmla="*/ 3 w 16"/>
                  <a:gd name="T31" fmla="*/ 4 h 33"/>
                  <a:gd name="T32" fmla="*/ 4 w 16"/>
                  <a:gd name="T33" fmla="*/ 10 h 33"/>
                  <a:gd name="T34" fmla="*/ 3 w 16"/>
                  <a:gd name="T35" fmla="*/ 8 h 33"/>
                  <a:gd name="T36" fmla="*/ 5 w 16"/>
                  <a:gd name="T37" fmla="*/ 17 h 33"/>
                  <a:gd name="T38" fmla="*/ 2 w 16"/>
                  <a:gd name="T39" fmla="*/ 16 h 33"/>
                  <a:gd name="T40" fmla="*/ 3 w 16"/>
                  <a:gd name="T41" fmla="*/ 21 h 33"/>
                  <a:gd name="T42" fmla="*/ 4 w 16"/>
                  <a:gd name="T43" fmla="*/ 21 h 33"/>
                  <a:gd name="T44" fmla="*/ 4 w 16"/>
                  <a:gd name="T45" fmla="*/ 22 h 33"/>
                  <a:gd name="T46" fmla="*/ 4 w 16"/>
                  <a:gd name="T47" fmla="*/ 22 h 33"/>
                  <a:gd name="T48" fmla="*/ 4 w 16"/>
                  <a:gd name="T49" fmla="*/ 26 h 33"/>
                  <a:gd name="T50" fmla="*/ 4 w 16"/>
                  <a:gd name="T51" fmla="*/ 25 h 33"/>
                  <a:gd name="T52" fmla="*/ 5 w 16"/>
                  <a:gd name="T53" fmla="*/ 27 h 33"/>
                  <a:gd name="T54" fmla="*/ 4 w 16"/>
                  <a:gd name="T55" fmla="*/ 27 h 33"/>
                  <a:gd name="T56" fmla="*/ 7 w 16"/>
                  <a:gd name="T57" fmla="*/ 33 h 33"/>
                  <a:gd name="T58" fmla="*/ 9 w 16"/>
                  <a:gd name="T59" fmla="*/ 33 h 33"/>
                  <a:gd name="T60" fmla="*/ 6 w 16"/>
                  <a:gd name="T61" fmla="*/ 28 h 33"/>
                  <a:gd name="T62" fmla="*/ 6 w 16"/>
                  <a:gd name="T63" fmla="*/ 29 h 33"/>
                  <a:gd name="T64" fmla="*/ 5 w 16"/>
                  <a:gd name="T65" fmla="*/ 25 h 33"/>
                  <a:gd name="T66" fmla="*/ 7 w 16"/>
                  <a:gd name="T67" fmla="*/ 27 h 33"/>
                  <a:gd name="T68" fmla="*/ 8 w 16"/>
                  <a:gd name="T69" fmla="*/ 22 h 33"/>
                  <a:gd name="T70" fmla="*/ 8 w 16"/>
                  <a:gd name="T71" fmla="*/ 22 h 33"/>
                  <a:gd name="T72" fmla="*/ 7 w 16"/>
                  <a:gd name="T73" fmla="*/ 20 h 33"/>
                  <a:gd name="T74" fmla="*/ 6 w 16"/>
                  <a:gd name="T75" fmla="*/ 22 h 33"/>
                  <a:gd name="T76" fmla="*/ 4 w 16"/>
                  <a:gd name="T77" fmla="*/ 21 h 33"/>
                  <a:gd name="T78" fmla="*/ 4 w 16"/>
                  <a:gd name="T79" fmla="*/ 19 h 33"/>
                  <a:gd name="T80" fmla="*/ 6 w 16"/>
                  <a:gd name="T81" fmla="*/ 20 h 33"/>
                  <a:gd name="T82" fmla="*/ 5 w 16"/>
                  <a:gd name="T83" fmla="*/ 19 h 33"/>
                  <a:gd name="T84" fmla="*/ 7 w 16"/>
                  <a:gd name="T85" fmla="*/ 17 h 33"/>
                  <a:gd name="T86" fmla="*/ 5 w 16"/>
                  <a:gd name="T87" fmla="*/ 17 h 33"/>
                  <a:gd name="T88" fmla="*/ 5 w 16"/>
                  <a:gd name="T89" fmla="*/ 8 h 33"/>
                  <a:gd name="T90" fmla="*/ 7 w 16"/>
                  <a:gd name="T91" fmla="*/ 9 h 33"/>
                  <a:gd name="T92" fmla="*/ 5 w 16"/>
                  <a:gd name="T93" fmla="*/ 7 h 33"/>
                  <a:gd name="T94" fmla="*/ 5 w 16"/>
                  <a:gd name="T95" fmla="*/ 2 h 33"/>
                  <a:gd name="T96" fmla="*/ 5 w 16"/>
                  <a:gd name="T97" fmla="*/ 3 h 33"/>
                  <a:gd name="T98" fmla="*/ 4 w 16"/>
                  <a:gd name="T99" fmla="*/ 1 h 33"/>
                  <a:gd name="T100" fmla="*/ 6 w 16"/>
                  <a:gd name="T101" fmla="*/ 2 h 33"/>
                  <a:gd name="T102" fmla="*/ 6 w 16"/>
                  <a:gd name="T103" fmla="*/ 2 h 33"/>
                  <a:gd name="T104" fmla="*/ 6 w 16"/>
                  <a:gd name="T105" fmla="*/ 6 h 33"/>
                  <a:gd name="T106" fmla="*/ 5 w 16"/>
                  <a:gd name="T10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33">
                    <a:moveTo>
                      <a:pt x="5" y="4"/>
                    </a:moveTo>
                    <a:cubicBezTo>
                      <a:pt x="5" y="6"/>
                      <a:pt x="5" y="6"/>
                      <a:pt x="5" y="6"/>
                    </a:cubicBezTo>
                    <a:cubicBezTo>
                      <a:pt x="4" y="6"/>
                      <a:pt x="4" y="9"/>
                      <a:pt x="3" y="7"/>
                    </a:cubicBezTo>
                    <a:cubicBezTo>
                      <a:pt x="4" y="9"/>
                      <a:pt x="1" y="11"/>
                      <a:pt x="4" y="11"/>
                    </a:cubicBezTo>
                    <a:cubicBezTo>
                      <a:pt x="5" y="8"/>
                      <a:pt x="7" y="5"/>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16" y="2"/>
                      <a:pt x="0" y="1"/>
                      <a:pt x="2" y="1"/>
                    </a:cubicBezTo>
                    <a:cubicBezTo>
                      <a:pt x="2" y="1"/>
                      <a:pt x="2" y="1"/>
                      <a:pt x="2" y="1"/>
                    </a:cubicBezTo>
                    <a:cubicBezTo>
                      <a:pt x="2" y="1"/>
                      <a:pt x="2" y="1"/>
                      <a:pt x="2" y="1"/>
                    </a:cubicBezTo>
                    <a:cubicBezTo>
                      <a:pt x="2" y="1"/>
                      <a:pt x="2" y="1"/>
                      <a:pt x="2" y="1"/>
                    </a:cubicBezTo>
                    <a:cubicBezTo>
                      <a:pt x="2" y="2"/>
                      <a:pt x="2" y="2"/>
                      <a:pt x="2" y="2"/>
                    </a:cubicBezTo>
                    <a:cubicBezTo>
                      <a:pt x="2" y="3"/>
                      <a:pt x="3" y="3"/>
                      <a:pt x="3" y="4"/>
                    </a:cubicBezTo>
                    <a:cubicBezTo>
                      <a:pt x="3" y="6"/>
                      <a:pt x="3" y="8"/>
                      <a:pt x="4" y="10"/>
                    </a:cubicBezTo>
                    <a:cubicBezTo>
                      <a:pt x="3" y="8"/>
                      <a:pt x="3" y="8"/>
                      <a:pt x="3" y="8"/>
                    </a:cubicBezTo>
                    <a:cubicBezTo>
                      <a:pt x="5" y="12"/>
                      <a:pt x="1" y="13"/>
                      <a:pt x="5" y="17"/>
                    </a:cubicBezTo>
                    <a:cubicBezTo>
                      <a:pt x="2" y="16"/>
                      <a:pt x="2" y="16"/>
                      <a:pt x="2" y="16"/>
                    </a:cubicBezTo>
                    <a:cubicBezTo>
                      <a:pt x="2" y="18"/>
                      <a:pt x="5" y="19"/>
                      <a:pt x="3" y="21"/>
                    </a:cubicBezTo>
                    <a:cubicBezTo>
                      <a:pt x="4" y="21"/>
                      <a:pt x="4" y="21"/>
                      <a:pt x="4" y="21"/>
                    </a:cubicBezTo>
                    <a:cubicBezTo>
                      <a:pt x="4" y="22"/>
                      <a:pt x="4" y="22"/>
                      <a:pt x="4" y="22"/>
                    </a:cubicBezTo>
                    <a:cubicBezTo>
                      <a:pt x="4" y="22"/>
                      <a:pt x="4" y="22"/>
                      <a:pt x="4" y="22"/>
                    </a:cubicBezTo>
                    <a:cubicBezTo>
                      <a:pt x="5" y="23"/>
                      <a:pt x="5" y="24"/>
                      <a:pt x="4" y="26"/>
                    </a:cubicBezTo>
                    <a:cubicBezTo>
                      <a:pt x="4" y="26"/>
                      <a:pt x="4" y="25"/>
                      <a:pt x="4" y="25"/>
                    </a:cubicBezTo>
                    <a:cubicBezTo>
                      <a:pt x="3" y="25"/>
                      <a:pt x="5" y="26"/>
                      <a:pt x="5" y="27"/>
                    </a:cubicBezTo>
                    <a:cubicBezTo>
                      <a:pt x="4" y="28"/>
                      <a:pt x="4" y="27"/>
                      <a:pt x="4" y="27"/>
                    </a:cubicBezTo>
                    <a:cubicBezTo>
                      <a:pt x="5" y="30"/>
                      <a:pt x="3" y="32"/>
                      <a:pt x="7" y="33"/>
                    </a:cubicBezTo>
                    <a:cubicBezTo>
                      <a:pt x="8" y="33"/>
                      <a:pt x="8" y="32"/>
                      <a:pt x="9" y="33"/>
                    </a:cubicBezTo>
                    <a:cubicBezTo>
                      <a:pt x="8" y="31"/>
                      <a:pt x="7" y="30"/>
                      <a:pt x="6" y="28"/>
                    </a:cubicBezTo>
                    <a:cubicBezTo>
                      <a:pt x="6" y="29"/>
                      <a:pt x="6" y="29"/>
                      <a:pt x="6" y="29"/>
                    </a:cubicBezTo>
                    <a:cubicBezTo>
                      <a:pt x="3" y="28"/>
                      <a:pt x="6" y="28"/>
                      <a:pt x="5" y="25"/>
                    </a:cubicBezTo>
                    <a:cubicBezTo>
                      <a:pt x="6" y="26"/>
                      <a:pt x="6" y="27"/>
                      <a:pt x="7" y="27"/>
                    </a:cubicBezTo>
                    <a:cubicBezTo>
                      <a:pt x="9" y="25"/>
                      <a:pt x="5" y="24"/>
                      <a:pt x="8" y="22"/>
                    </a:cubicBezTo>
                    <a:cubicBezTo>
                      <a:pt x="8" y="22"/>
                      <a:pt x="8" y="22"/>
                      <a:pt x="8" y="22"/>
                    </a:cubicBezTo>
                    <a:cubicBezTo>
                      <a:pt x="8" y="22"/>
                      <a:pt x="8" y="21"/>
                      <a:pt x="7" y="20"/>
                    </a:cubicBezTo>
                    <a:cubicBezTo>
                      <a:pt x="7" y="21"/>
                      <a:pt x="7" y="21"/>
                      <a:pt x="6" y="22"/>
                    </a:cubicBezTo>
                    <a:cubicBezTo>
                      <a:pt x="6" y="21"/>
                      <a:pt x="5" y="21"/>
                      <a:pt x="4" y="21"/>
                    </a:cubicBezTo>
                    <a:cubicBezTo>
                      <a:pt x="6" y="20"/>
                      <a:pt x="4" y="20"/>
                      <a:pt x="4" y="19"/>
                    </a:cubicBezTo>
                    <a:cubicBezTo>
                      <a:pt x="6" y="18"/>
                      <a:pt x="5" y="19"/>
                      <a:pt x="6" y="20"/>
                    </a:cubicBezTo>
                    <a:cubicBezTo>
                      <a:pt x="5" y="19"/>
                      <a:pt x="5" y="19"/>
                      <a:pt x="5" y="19"/>
                    </a:cubicBezTo>
                    <a:cubicBezTo>
                      <a:pt x="5" y="17"/>
                      <a:pt x="7" y="17"/>
                      <a:pt x="7" y="17"/>
                    </a:cubicBezTo>
                    <a:cubicBezTo>
                      <a:pt x="6" y="16"/>
                      <a:pt x="7" y="17"/>
                      <a:pt x="5" y="17"/>
                    </a:cubicBezTo>
                    <a:cubicBezTo>
                      <a:pt x="7" y="15"/>
                      <a:pt x="7" y="10"/>
                      <a:pt x="5" y="8"/>
                    </a:cubicBezTo>
                    <a:cubicBezTo>
                      <a:pt x="6" y="8"/>
                      <a:pt x="7" y="8"/>
                      <a:pt x="7" y="9"/>
                    </a:cubicBezTo>
                    <a:cubicBezTo>
                      <a:pt x="7" y="9"/>
                      <a:pt x="6" y="7"/>
                      <a:pt x="5" y="7"/>
                    </a:cubicBezTo>
                    <a:cubicBezTo>
                      <a:pt x="4" y="6"/>
                      <a:pt x="5" y="4"/>
                      <a:pt x="5" y="2"/>
                    </a:cubicBezTo>
                    <a:cubicBezTo>
                      <a:pt x="5" y="3"/>
                      <a:pt x="5" y="3"/>
                      <a:pt x="5" y="3"/>
                    </a:cubicBezTo>
                    <a:cubicBezTo>
                      <a:pt x="4" y="2"/>
                      <a:pt x="4" y="2"/>
                      <a:pt x="4" y="1"/>
                    </a:cubicBezTo>
                    <a:cubicBezTo>
                      <a:pt x="11" y="0"/>
                      <a:pt x="4" y="1"/>
                      <a:pt x="6" y="2"/>
                    </a:cubicBezTo>
                    <a:cubicBezTo>
                      <a:pt x="6" y="2"/>
                      <a:pt x="6" y="2"/>
                      <a:pt x="6" y="2"/>
                    </a:cubicBezTo>
                    <a:cubicBezTo>
                      <a:pt x="6" y="3"/>
                      <a:pt x="7" y="5"/>
                      <a:pt x="6" y="6"/>
                    </a:cubicBezTo>
                    <a:cubicBezTo>
                      <a:pt x="6" y="5"/>
                      <a:pt x="6" y="4"/>
                      <a:pt x="5"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0" name="Freeform 467"/>
              <p:cNvSpPr/>
              <p:nvPr/>
            </p:nvSpPr>
            <p:spPr bwMode="auto">
              <a:xfrm>
                <a:off x="1478" y="2347"/>
                <a:ext cx="8" cy="6"/>
              </a:xfrm>
              <a:custGeom>
                <a:avLst/>
                <a:gdLst>
                  <a:gd name="T0" fmla="*/ 2 w 3"/>
                  <a:gd name="T1" fmla="*/ 1 h 2"/>
                  <a:gd name="T2" fmla="*/ 1 w 3"/>
                  <a:gd name="T3" fmla="*/ 0 h 2"/>
                  <a:gd name="T4" fmla="*/ 2 w 3"/>
                  <a:gd name="T5" fmla="*/ 2 h 2"/>
                  <a:gd name="T6" fmla="*/ 3 w 3"/>
                  <a:gd name="T7" fmla="*/ 1 h 2"/>
                  <a:gd name="T8" fmla="*/ 2 w 3"/>
                  <a:gd name="T9" fmla="*/ 1 h 2"/>
                </a:gdLst>
                <a:ahLst/>
                <a:cxnLst>
                  <a:cxn ang="0">
                    <a:pos x="T0" y="T1"/>
                  </a:cxn>
                  <a:cxn ang="0">
                    <a:pos x="T2" y="T3"/>
                  </a:cxn>
                  <a:cxn ang="0">
                    <a:pos x="T4" y="T5"/>
                  </a:cxn>
                  <a:cxn ang="0">
                    <a:pos x="T6" y="T7"/>
                  </a:cxn>
                  <a:cxn ang="0">
                    <a:pos x="T8" y="T9"/>
                  </a:cxn>
                </a:cxnLst>
                <a:rect l="0" t="0" r="r" b="b"/>
                <a:pathLst>
                  <a:path w="3" h="2">
                    <a:moveTo>
                      <a:pt x="2" y="1"/>
                    </a:moveTo>
                    <a:cubicBezTo>
                      <a:pt x="1" y="0"/>
                      <a:pt x="1" y="0"/>
                      <a:pt x="1" y="0"/>
                    </a:cubicBezTo>
                    <a:cubicBezTo>
                      <a:pt x="0" y="0"/>
                      <a:pt x="1" y="2"/>
                      <a:pt x="2" y="2"/>
                    </a:cubicBezTo>
                    <a:cubicBezTo>
                      <a:pt x="2" y="2"/>
                      <a:pt x="3" y="1"/>
                      <a:pt x="3" y="1"/>
                    </a:cubicBezTo>
                    <a:cubicBezTo>
                      <a:pt x="2" y="1"/>
                      <a:pt x="2" y="1"/>
                      <a:pt x="2"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1" name="Freeform 468"/>
              <p:cNvSpPr/>
              <p:nvPr/>
            </p:nvSpPr>
            <p:spPr bwMode="auto">
              <a:xfrm>
                <a:off x="1421" y="2353"/>
                <a:ext cx="65" cy="62"/>
              </a:xfrm>
              <a:custGeom>
                <a:avLst/>
                <a:gdLst>
                  <a:gd name="T0" fmla="*/ 13 w 24"/>
                  <a:gd name="T1" fmla="*/ 14 h 23"/>
                  <a:gd name="T2" fmla="*/ 14 w 24"/>
                  <a:gd name="T3" fmla="*/ 15 h 23"/>
                  <a:gd name="T4" fmla="*/ 21 w 24"/>
                  <a:gd name="T5" fmla="*/ 7 h 23"/>
                  <a:gd name="T6" fmla="*/ 20 w 24"/>
                  <a:gd name="T7" fmla="*/ 3 h 23"/>
                  <a:gd name="T8" fmla="*/ 22 w 24"/>
                  <a:gd name="T9" fmla="*/ 3 h 23"/>
                  <a:gd name="T10" fmla="*/ 22 w 24"/>
                  <a:gd name="T11" fmla="*/ 0 h 23"/>
                  <a:gd name="T12" fmla="*/ 21 w 24"/>
                  <a:gd name="T13" fmla="*/ 2 h 23"/>
                  <a:gd name="T14" fmla="*/ 21 w 24"/>
                  <a:gd name="T15" fmla="*/ 1 h 23"/>
                  <a:gd name="T16" fmla="*/ 20 w 24"/>
                  <a:gd name="T17" fmla="*/ 3 h 23"/>
                  <a:gd name="T18" fmla="*/ 20 w 24"/>
                  <a:gd name="T19" fmla="*/ 2 h 23"/>
                  <a:gd name="T20" fmla="*/ 19 w 24"/>
                  <a:gd name="T21" fmla="*/ 7 h 23"/>
                  <a:gd name="T22" fmla="*/ 18 w 24"/>
                  <a:gd name="T23" fmla="*/ 6 h 23"/>
                  <a:gd name="T24" fmla="*/ 15 w 24"/>
                  <a:gd name="T25" fmla="*/ 9 h 23"/>
                  <a:gd name="T26" fmla="*/ 15 w 24"/>
                  <a:gd name="T27" fmla="*/ 9 h 23"/>
                  <a:gd name="T28" fmla="*/ 17 w 24"/>
                  <a:gd name="T29" fmla="*/ 9 h 23"/>
                  <a:gd name="T30" fmla="*/ 14 w 24"/>
                  <a:gd name="T31" fmla="*/ 9 h 23"/>
                  <a:gd name="T32" fmla="*/ 8 w 24"/>
                  <a:gd name="T33" fmla="*/ 16 h 23"/>
                  <a:gd name="T34" fmla="*/ 5 w 24"/>
                  <a:gd name="T35" fmla="*/ 18 h 23"/>
                  <a:gd name="T36" fmla="*/ 6 w 24"/>
                  <a:gd name="T37" fmla="*/ 17 h 23"/>
                  <a:gd name="T38" fmla="*/ 3 w 24"/>
                  <a:gd name="T39" fmla="*/ 16 h 23"/>
                  <a:gd name="T40" fmla="*/ 0 w 24"/>
                  <a:gd name="T41" fmla="*/ 18 h 23"/>
                  <a:gd name="T42" fmla="*/ 13 w 24"/>
                  <a:gd name="T43"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13" y="14"/>
                    </a:moveTo>
                    <a:cubicBezTo>
                      <a:pt x="13" y="14"/>
                      <a:pt x="14" y="14"/>
                      <a:pt x="14" y="15"/>
                    </a:cubicBezTo>
                    <a:cubicBezTo>
                      <a:pt x="17" y="12"/>
                      <a:pt x="19" y="8"/>
                      <a:pt x="21" y="7"/>
                    </a:cubicBezTo>
                    <a:cubicBezTo>
                      <a:pt x="22" y="6"/>
                      <a:pt x="20" y="5"/>
                      <a:pt x="20" y="3"/>
                    </a:cubicBezTo>
                    <a:cubicBezTo>
                      <a:pt x="22" y="3"/>
                      <a:pt x="22" y="3"/>
                      <a:pt x="22" y="3"/>
                    </a:cubicBezTo>
                    <a:cubicBezTo>
                      <a:pt x="21" y="2"/>
                      <a:pt x="24" y="1"/>
                      <a:pt x="22" y="0"/>
                    </a:cubicBezTo>
                    <a:cubicBezTo>
                      <a:pt x="21" y="0"/>
                      <a:pt x="22" y="2"/>
                      <a:pt x="21" y="2"/>
                    </a:cubicBezTo>
                    <a:cubicBezTo>
                      <a:pt x="21" y="1"/>
                      <a:pt x="21" y="1"/>
                      <a:pt x="21" y="1"/>
                    </a:cubicBezTo>
                    <a:cubicBezTo>
                      <a:pt x="20" y="3"/>
                      <a:pt x="20" y="3"/>
                      <a:pt x="20" y="3"/>
                    </a:cubicBezTo>
                    <a:cubicBezTo>
                      <a:pt x="20" y="2"/>
                      <a:pt x="20" y="2"/>
                      <a:pt x="20" y="2"/>
                    </a:cubicBezTo>
                    <a:cubicBezTo>
                      <a:pt x="17" y="3"/>
                      <a:pt x="21" y="5"/>
                      <a:pt x="19" y="7"/>
                    </a:cubicBezTo>
                    <a:cubicBezTo>
                      <a:pt x="18" y="6"/>
                      <a:pt x="18" y="6"/>
                      <a:pt x="18" y="6"/>
                    </a:cubicBezTo>
                    <a:cubicBezTo>
                      <a:pt x="17" y="7"/>
                      <a:pt x="17" y="8"/>
                      <a:pt x="15" y="9"/>
                    </a:cubicBezTo>
                    <a:cubicBezTo>
                      <a:pt x="15" y="9"/>
                      <a:pt x="15" y="9"/>
                      <a:pt x="15" y="9"/>
                    </a:cubicBezTo>
                    <a:cubicBezTo>
                      <a:pt x="16" y="9"/>
                      <a:pt x="16" y="9"/>
                      <a:pt x="17" y="9"/>
                    </a:cubicBezTo>
                    <a:cubicBezTo>
                      <a:pt x="16" y="13"/>
                      <a:pt x="16" y="8"/>
                      <a:pt x="14" y="9"/>
                    </a:cubicBezTo>
                    <a:cubicBezTo>
                      <a:pt x="14" y="12"/>
                      <a:pt x="11" y="17"/>
                      <a:pt x="8" y="16"/>
                    </a:cubicBezTo>
                    <a:cubicBezTo>
                      <a:pt x="9" y="16"/>
                      <a:pt x="8" y="19"/>
                      <a:pt x="5" y="18"/>
                    </a:cubicBezTo>
                    <a:cubicBezTo>
                      <a:pt x="4" y="18"/>
                      <a:pt x="6" y="17"/>
                      <a:pt x="6" y="17"/>
                    </a:cubicBezTo>
                    <a:cubicBezTo>
                      <a:pt x="5" y="17"/>
                      <a:pt x="4" y="16"/>
                      <a:pt x="3" y="16"/>
                    </a:cubicBezTo>
                    <a:cubicBezTo>
                      <a:pt x="4" y="17"/>
                      <a:pt x="3" y="19"/>
                      <a:pt x="0" y="18"/>
                    </a:cubicBezTo>
                    <a:cubicBezTo>
                      <a:pt x="8" y="23"/>
                      <a:pt x="12" y="15"/>
                      <a:pt x="13" y="1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2" name="Freeform 469"/>
              <p:cNvSpPr/>
              <p:nvPr/>
            </p:nvSpPr>
            <p:spPr bwMode="auto">
              <a:xfrm>
                <a:off x="1456" y="2394"/>
                <a:ext cx="3"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1"/>
                      <a:pt x="0" y="1"/>
                      <a:pt x="0" y="1"/>
                    </a:cubicBezTo>
                    <a:lnTo>
                      <a:pt x="1" y="1"/>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3" name="Freeform 470"/>
              <p:cNvSpPr/>
              <p:nvPr/>
            </p:nvSpPr>
            <p:spPr bwMode="auto">
              <a:xfrm>
                <a:off x="1435" y="1444"/>
                <a:ext cx="495" cy="890"/>
              </a:xfrm>
              <a:custGeom>
                <a:avLst/>
                <a:gdLst>
                  <a:gd name="T0" fmla="*/ 24 w 182"/>
                  <a:gd name="T1" fmla="*/ 92 h 327"/>
                  <a:gd name="T2" fmla="*/ 20 w 182"/>
                  <a:gd name="T3" fmla="*/ 153 h 327"/>
                  <a:gd name="T4" fmla="*/ 15 w 182"/>
                  <a:gd name="T5" fmla="*/ 208 h 327"/>
                  <a:gd name="T6" fmla="*/ 9 w 182"/>
                  <a:gd name="T7" fmla="*/ 264 h 327"/>
                  <a:gd name="T8" fmla="*/ 14 w 182"/>
                  <a:gd name="T9" fmla="*/ 311 h 327"/>
                  <a:gd name="T10" fmla="*/ 66 w 182"/>
                  <a:gd name="T11" fmla="*/ 321 h 327"/>
                  <a:gd name="T12" fmla="*/ 121 w 182"/>
                  <a:gd name="T13" fmla="*/ 326 h 327"/>
                  <a:gd name="T14" fmla="*/ 148 w 182"/>
                  <a:gd name="T15" fmla="*/ 323 h 327"/>
                  <a:gd name="T16" fmla="*/ 175 w 182"/>
                  <a:gd name="T17" fmla="*/ 319 h 327"/>
                  <a:gd name="T18" fmla="*/ 171 w 182"/>
                  <a:gd name="T19" fmla="*/ 269 h 327"/>
                  <a:gd name="T20" fmla="*/ 159 w 182"/>
                  <a:gd name="T21" fmla="*/ 51 h 327"/>
                  <a:gd name="T22" fmla="*/ 159 w 182"/>
                  <a:gd name="T23" fmla="*/ 15 h 327"/>
                  <a:gd name="T24" fmla="*/ 133 w 182"/>
                  <a:gd name="T25" fmla="*/ 8 h 327"/>
                  <a:gd name="T26" fmla="*/ 18 w 182"/>
                  <a:gd name="T27" fmla="*/ 7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 h="327">
                    <a:moveTo>
                      <a:pt x="24" y="92"/>
                    </a:moveTo>
                    <a:cubicBezTo>
                      <a:pt x="19" y="111"/>
                      <a:pt x="22" y="133"/>
                      <a:pt x="20" y="153"/>
                    </a:cubicBezTo>
                    <a:cubicBezTo>
                      <a:pt x="19" y="171"/>
                      <a:pt x="16" y="190"/>
                      <a:pt x="15" y="208"/>
                    </a:cubicBezTo>
                    <a:cubicBezTo>
                      <a:pt x="13" y="227"/>
                      <a:pt x="11" y="246"/>
                      <a:pt x="9" y="264"/>
                    </a:cubicBezTo>
                    <a:cubicBezTo>
                      <a:pt x="8" y="279"/>
                      <a:pt x="0" y="304"/>
                      <a:pt x="14" y="311"/>
                    </a:cubicBezTo>
                    <a:cubicBezTo>
                      <a:pt x="29" y="318"/>
                      <a:pt x="50" y="318"/>
                      <a:pt x="66" y="321"/>
                    </a:cubicBezTo>
                    <a:cubicBezTo>
                      <a:pt x="84" y="325"/>
                      <a:pt x="103" y="327"/>
                      <a:pt x="121" y="326"/>
                    </a:cubicBezTo>
                    <a:cubicBezTo>
                      <a:pt x="130" y="325"/>
                      <a:pt x="139" y="323"/>
                      <a:pt x="148" y="323"/>
                    </a:cubicBezTo>
                    <a:cubicBezTo>
                      <a:pt x="153" y="322"/>
                      <a:pt x="172" y="322"/>
                      <a:pt x="175" y="319"/>
                    </a:cubicBezTo>
                    <a:cubicBezTo>
                      <a:pt x="182" y="313"/>
                      <a:pt x="172" y="279"/>
                      <a:pt x="171" y="269"/>
                    </a:cubicBezTo>
                    <a:cubicBezTo>
                      <a:pt x="165" y="197"/>
                      <a:pt x="159" y="124"/>
                      <a:pt x="159" y="51"/>
                    </a:cubicBezTo>
                    <a:cubicBezTo>
                      <a:pt x="159" y="39"/>
                      <a:pt x="161" y="26"/>
                      <a:pt x="159" y="15"/>
                    </a:cubicBezTo>
                    <a:cubicBezTo>
                      <a:pt x="157" y="0"/>
                      <a:pt x="145" y="1"/>
                      <a:pt x="133" y="8"/>
                    </a:cubicBezTo>
                    <a:cubicBezTo>
                      <a:pt x="96" y="32"/>
                      <a:pt x="59" y="59"/>
                      <a:pt x="18" y="74"/>
                    </a:cubicBezTo>
                  </a:path>
                </a:pathLst>
              </a:custGeom>
              <a:solidFill>
                <a:srgbClr val="FFC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4" name="Freeform 471"/>
              <p:cNvSpPr/>
              <p:nvPr/>
            </p:nvSpPr>
            <p:spPr bwMode="auto">
              <a:xfrm>
                <a:off x="1759" y="1784"/>
                <a:ext cx="133" cy="321"/>
              </a:xfrm>
              <a:custGeom>
                <a:avLst/>
                <a:gdLst>
                  <a:gd name="T0" fmla="*/ 43 w 49"/>
                  <a:gd name="T1" fmla="*/ 0 h 118"/>
                  <a:gd name="T2" fmla="*/ 7 w 49"/>
                  <a:gd name="T3" fmla="*/ 27 h 118"/>
                  <a:gd name="T4" fmla="*/ 21 w 49"/>
                  <a:gd name="T5" fmla="*/ 73 h 118"/>
                  <a:gd name="T6" fmla="*/ 27 w 49"/>
                  <a:gd name="T7" fmla="*/ 105 h 118"/>
                  <a:gd name="T8" fmla="*/ 49 w 49"/>
                  <a:gd name="T9" fmla="*/ 118 h 118"/>
                </a:gdLst>
                <a:ahLst/>
                <a:cxnLst>
                  <a:cxn ang="0">
                    <a:pos x="T0" y="T1"/>
                  </a:cxn>
                  <a:cxn ang="0">
                    <a:pos x="T2" y="T3"/>
                  </a:cxn>
                  <a:cxn ang="0">
                    <a:pos x="T4" y="T5"/>
                  </a:cxn>
                  <a:cxn ang="0">
                    <a:pos x="T6" y="T7"/>
                  </a:cxn>
                  <a:cxn ang="0">
                    <a:pos x="T8" y="T9"/>
                  </a:cxn>
                </a:cxnLst>
                <a:rect l="0" t="0" r="r" b="b"/>
                <a:pathLst>
                  <a:path w="49" h="118">
                    <a:moveTo>
                      <a:pt x="43" y="0"/>
                    </a:moveTo>
                    <a:cubicBezTo>
                      <a:pt x="27" y="0"/>
                      <a:pt x="12" y="12"/>
                      <a:pt x="7" y="27"/>
                    </a:cubicBezTo>
                    <a:cubicBezTo>
                      <a:pt x="0" y="48"/>
                      <a:pt x="15" y="56"/>
                      <a:pt x="21" y="73"/>
                    </a:cubicBezTo>
                    <a:cubicBezTo>
                      <a:pt x="25" y="84"/>
                      <a:pt x="20" y="95"/>
                      <a:pt x="27" y="105"/>
                    </a:cubicBezTo>
                    <a:cubicBezTo>
                      <a:pt x="33" y="112"/>
                      <a:pt x="43" y="115"/>
                      <a:pt x="49" y="118"/>
                    </a:cubicBezTo>
                  </a:path>
                </a:pathLst>
              </a:custGeom>
              <a:solidFill>
                <a:srgbClr val="ED9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5" name="Freeform 472"/>
              <p:cNvSpPr/>
              <p:nvPr/>
            </p:nvSpPr>
            <p:spPr bwMode="auto">
              <a:xfrm>
                <a:off x="1535" y="2092"/>
                <a:ext cx="199" cy="166"/>
              </a:xfrm>
              <a:custGeom>
                <a:avLst/>
                <a:gdLst>
                  <a:gd name="T0" fmla="*/ 23 w 73"/>
                  <a:gd name="T1" fmla="*/ 7 h 61"/>
                  <a:gd name="T2" fmla="*/ 9 w 73"/>
                  <a:gd name="T3" fmla="*/ 49 h 61"/>
                  <a:gd name="T4" fmla="*/ 53 w 73"/>
                  <a:gd name="T5" fmla="*/ 46 h 61"/>
                  <a:gd name="T6" fmla="*/ 32 w 73"/>
                  <a:gd name="T7" fmla="*/ 2 h 61"/>
                </a:gdLst>
                <a:ahLst/>
                <a:cxnLst>
                  <a:cxn ang="0">
                    <a:pos x="T0" y="T1"/>
                  </a:cxn>
                  <a:cxn ang="0">
                    <a:pos x="T2" y="T3"/>
                  </a:cxn>
                  <a:cxn ang="0">
                    <a:pos x="T4" y="T5"/>
                  </a:cxn>
                  <a:cxn ang="0">
                    <a:pos x="T6" y="T7"/>
                  </a:cxn>
                </a:cxnLst>
                <a:rect l="0" t="0" r="r" b="b"/>
                <a:pathLst>
                  <a:path w="73" h="61">
                    <a:moveTo>
                      <a:pt x="23" y="7"/>
                    </a:moveTo>
                    <a:cubicBezTo>
                      <a:pt x="10" y="12"/>
                      <a:pt x="0" y="37"/>
                      <a:pt x="9" y="49"/>
                    </a:cubicBezTo>
                    <a:cubicBezTo>
                      <a:pt x="18" y="61"/>
                      <a:pt x="42" y="55"/>
                      <a:pt x="53" y="46"/>
                    </a:cubicBezTo>
                    <a:cubicBezTo>
                      <a:pt x="73" y="30"/>
                      <a:pt x="54" y="0"/>
                      <a:pt x="32" y="2"/>
                    </a:cubicBezTo>
                  </a:path>
                </a:pathLst>
              </a:custGeom>
              <a:solidFill>
                <a:srgbClr val="ED9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6" name="Freeform 473"/>
              <p:cNvSpPr/>
              <p:nvPr/>
            </p:nvSpPr>
            <p:spPr bwMode="auto">
              <a:xfrm>
                <a:off x="1489" y="1724"/>
                <a:ext cx="76" cy="185"/>
              </a:xfrm>
              <a:custGeom>
                <a:avLst/>
                <a:gdLst>
                  <a:gd name="T0" fmla="*/ 6 w 28"/>
                  <a:gd name="T1" fmla="*/ 10 h 68"/>
                  <a:gd name="T2" fmla="*/ 25 w 28"/>
                  <a:gd name="T3" fmla="*/ 43 h 68"/>
                  <a:gd name="T4" fmla="*/ 0 w 28"/>
                  <a:gd name="T5" fmla="*/ 68 h 68"/>
                </a:gdLst>
                <a:ahLst/>
                <a:cxnLst>
                  <a:cxn ang="0">
                    <a:pos x="T0" y="T1"/>
                  </a:cxn>
                  <a:cxn ang="0">
                    <a:pos x="T2" y="T3"/>
                  </a:cxn>
                  <a:cxn ang="0">
                    <a:pos x="T4" y="T5"/>
                  </a:cxn>
                </a:cxnLst>
                <a:rect l="0" t="0" r="r" b="b"/>
                <a:pathLst>
                  <a:path w="28" h="68">
                    <a:moveTo>
                      <a:pt x="6" y="10"/>
                    </a:moveTo>
                    <a:cubicBezTo>
                      <a:pt x="20" y="0"/>
                      <a:pt x="28" y="33"/>
                      <a:pt x="25" y="43"/>
                    </a:cubicBezTo>
                    <a:cubicBezTo>
                      <a:pt x="22" y="52"/>
                      <a:pt x="9" y="66"/>
                      <a:pt x="0" y="68"/>
                    </a:cubicBezTo>
                  </a:path>
                </a:pathLst>
              </a:custGeom>
              <a:solidFill>
                <a:srgbClr val="ED9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7" name="Freeform 474"/>
              <p:cNvSpPr/>
              <p:nvPr/>
            </p:nvSpPr>
            <p:spPr bwMode="auto">
              <a:xfrm>
                <a:off x="1527" y="2560"/>
                <a:ext cx="221" cy="312"/>
              </a:xfrm>
              <a:custGeom>
                <a:avLst/>
                <a:gdLst>
                  <a:gd name="T0" fmla="*/ 16 w 81"/>
                  <a:gd name="T1" fmla="*/ 103 h 115"/>
                  <a:gd name="T2" fmla="*/ 63 w 81"/>
                  <a:gd name="T3" fmla="*/ 108 h 115"/>
                  <a:gd name="T4" fmla="*/ 77 w 81"/>
                  <a:gd name="T5" fmla="*/ 64 h 115"/>
                  <a:gd name="T6" fmla="*/ 81 w 81"/>
                  <a:gd name="T7" fmla="*/ 2 h 115"/>
                  <a:gd name="T8" fmla="*/ 1 w 81"/>
                  <a:gd name="T9" fmla="*/ 3 h 115"/>
                  <a:gd name="T10" fmla="*/ 11 w 81"/>
                  <a:gd name="T11" fmla="*/ 68 h 115"/>
                  <a:gd name="T12" fmla="*/ 15 w 81"/>
                  <a:gd name="T13" fmla="*/ 91 h 115"/>
                  <a:gd name="T14" fmla="*/ 16 w 81"/>
                  <a:gd name="T15" fmla="*/ 103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115">
                    <a:moveTo>
                      <a:pt x="16" y="103"/>
                    </a:moveTo>
                    <a:cubicBezTo>
                      <a:pt x="21" y="115"/>
                      <a:pt x="53" y="112"/>
                      <a:pt x="63" y="108"/>
                    </a:cubicBezTo>
                    <a:cubicBezTo>
                      <a:pt x="79" y="103"/>
                      <a:pt x="76" y="77"/>
                      <a:pt x="77" y="64"/>
                    </a:cubicBezTo>
                    <a:cubicBezTo>
                      <a:pt x="79" y="44"/>
                      <a:pt x="77" y="21"/>
                      <a:pt x="81" y="2"/>
                    </a:cubicBezTo>
                    <a:cubicBezTo>
                      <a:pt x="55" y="0"/>
                      <a:pt x="28" y="1"/>
                      <a:pt x="1" y="3"/>
                    </a:cubicBezTo>
                    <a:cubicBezTo>
                      <a:pt x="0" y="24"/>
                      <a:pt x="8" y="47"/>
                      <a:pt x="11" y="68"/>
                    </a:cubicBezTo>
                    <a:cubicBezTo>
                      <a:pt x="12" y="76"/>
                      <a:pt x="14" y="84"/>
                      <a:pt x="15" y="91"/>
                    </a:cubicBezTo>
                    <a:cubicBezTo>
                      <a:pt x="15" y="94"/>
                      <a:pt x="14" y="100"/>
                      <a:pt x="16" y="103"/>
                    </a:cubicBezTo>
                    <a:close/>
                  </a:path>
                </a:pathLst>
              </a:custGeom>
              <a:solidFill>
                <a:srgbClr val="F398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8" name="Freeform 475"/>
              <p:cNvSpPr>
                <a:spLocks noEditPoints="1"/>
              </p:cNvSpPr>
              <p:nvPr/>
            </p:nvSpPr>
            <p:spPr bwMode="auto">
              <a:xfrm>
                <a:off x="1525" y="2557"/>
                <a:ext cx="228" cy="321"/>
              </a:xfrm>
              <a:custGeom>
                <a:avLst/>
                <a:gdLst>
                  <a:gd name="T0" fmla="*/ 2 w 84"/>
                  <a:gd name="T1" fmla="*/ 2 h 118"/>
                  <a:gd name="T2" fmla="*/ 1 w 84"/>
                  <a:gd name="T3" fmla="*/ 4 h 118"/>
                  <a:gd name="T4" fmla="*/ 6 w 84"/>
                  <a:gd name="T5" fmla="*/ 49 h 118"/>
                  <a:gd name="T6" fmla="*/ 10 w 84"/>
                  <a:gd name="T7" fmla="*/ 70 h 118"/>
                  <a:gd name="T8" fmla="*/ 12 w 84"/>
                  <a:gd name="T9" fmla="*/ 81 h 118"/>
                  <a:gd name="T10" fmla="*/ 14 w 84"/>
                  <a:gd name="T11" fmla="*/ 92 h 118"/>
                  <a:gd name="T12" fmla="*/ 14 w 84"/>
                  <a:gd name="T13" fmla="*/ 97 h 118"/>
                  <a:gd name="T14" fmla="*/ 15 w 84"/>
                  <a:gd name="T15" fmla="*/ 105 h 118"/>
                  <a:gd name="T16" fmla="*/ 15 w 84"/>
                  <a:gd name="T17" fmla="*/ 105 h 118"/>
                  <a:gd name="T18" fmla="*/ 64 w 84"/>
                  <a:gd name="T19" fmla="*/ 111 h 118"/>
                  <a:gd name="T20" fmla="*/ 79 w 84"/>
                  <a:gd name="T21" fmla="*/ 74 h 118"/>
                  <a:gd name="T22" fmla="*/ 80 w 84"/>
                  <a:gd name="T23" fmla="*/ 65 h 118"/>
                  <a:gd name="T24" fmla="*/ 81 w 84"/>
                  <a:gd name="T25" fmla="*/ 41 h 118"/>
                  <a:gd name="T26" fmla="*/ 84 w 84"/>
                  <a:gd name="T27" fmla="*/ 3 h 118"/>
                  <a:gd name="T28" fmla="*/ 84 w 84"/>
                  <a:gd name="T29" fmla="*/ 2 h 118"/>
                  <a:gd name="T30" fmla="*/ 83 w 84"/>
                  <a:gd name="T31" fmla="*/ 1 h 118"/>
                  <a:gd name="T32" fmla="*/ 2 w 84"/>
                  <a:gd name="T33" fmla="*/ 2 h 118"/>
                  <a:gd name="T34" fmla="*/ 80 w 84"/>
                  <a:gd name="T35" fmla="*/ 4 h 118"/>
                  <a:gd name="T36" fmla="*/ 78 w 84"/>
                  <a:gd name="T37" fmla="*/ 41 h 118"/>
                  <a:gd name="T38" fmla="*/ 77 w 84"/>
                  <a:gd name="T39" fmla="*/ 65 h 118"/>
                  <a:gd name="T40" fmla="*/ 76 w 84"/>
                  <a:gd name="T41" fmla="*/ 73 h 118"/>
                  <a:gd name="T42" fmla="*/ 63 w 84"/>
                  <a:gd name="T43" fmla="*/ 108 h 118"/>
                  <a:gd name="T44" fmla="*/ 18 w 84"/>
                  <a:gd name="T45" fmla="*/ 104 h 118"/>
                  <a:gd name="T46" fmla="*/ 18 w 84"/>
                  <a:gd name="T47" fmla="*/ 99 h 118"/>
                  <a:gd name="T48" fmla="*/ 18 w 84"/>
                  <a:gd name="T49" fmla="*/ 97 h 118"/>
                  <a:gd name="T50" fmla="*/ 18 w 84"/>
                  <a:gd name="T51" fmla="*/ 92 h 118"/>
                  <a:gd name="T52" fmla="*/ 15 w 84"/>
                  <a:gd name="T53" fmla="*/ 80 h 118"/>
                  <a:gd name="T54" fmla="*/ 13 w 84"/>
                  <a:gd name="T55" fmla="*/ 69 h 118"/>
                  <a:gd name="T56" fmla="*/ 9 w 84"/>
                  <a:gd name="T57" fmla="*/ 48 h 118"/>
                  <a:gd name="T58" fmla="*/ 4 w 84"/>
                  <a:gd name="T59" fmla="*/ 9 h 118"/>
                  <a:gd name="T60" fmla="*/ 4 w 84"/>
                  <a:gd name="T61" fmla="*/ 5 h 118"/>
                  <a:gd name="T62" fmla="*/ 80 w 84"/>
                  <a:gd name="T63"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118">
                    <a:moveTo>
                      <a:pt x="2" y="2"/>
                    </a:moveTo>
                    <a:cubicBezTo>
                      <a:pt x="1" y="2"/>
                      <a:pt x="1" y="3"/>
                      <a:pt x="1" y="4"/>
                    </a:cubicBezTo>
                    <a:cubicBezTo>
                      <a:pt x="0" y="18"/>
                      <a:pt x="3" y="34"/>
                      <a:pt x="6" y="49"/>
                    </a:cubicBezTo>
                    <a:cubicBezTo>
                      <a:pt x="10" y="70"/>
                      <a:pt x="10" y="70"/>
                      <a:pt x="10" y="70"/>
                    </a:cubicBezTo>
                    <a:cubicBezTo>
                      <a:pt x="12" y="81"/>
                      <a:pt x="12" y="81"/>
                      <a:pt x="12" y="81"/>
                    </a:cubicBezTo>
                    <a:cubicBezTo>
                      <a:pt x="14" y="92"/>
                      <a:pt x="14" y="92"/>
                      <a:pt x="14" y="92"/>
                    </a:cubicBezTo>
                    <a:cubicBezTo>
                      <a:pt x="14" y="97"/>
                      <a:pt x="14" y="97"/>
                      <a:pt x="14" y="97"/>
                    </a:cubicBezTo>
                    <a:cubicBezTo>
                      <a:pt x="14" y="100"/>
                      <a:pt x="14" y="103"/>
                      <a:pt x="15" y="105"/>
                    </a:cubicBezTo>
                    <a:cubicBezTo>
                      <a:pt x="15" y="105"/>
                      <a:pt x="15" y="105"/>
                      <a:pt x="15" y="105"/>
                    </a:cubicBezTo>
                    <a:cubicBezTo>
                      <a:pt x="21" y="118"/>
                      <a:pt x="54" y="114"/>
                      <a:pt x="64" y="111"/>
                    </a:cubicBezTo>
                    <a:cubicBezTo>
                      <a:pt x="78" y="106"/>
                      <a:pt x="79" y="88"/>
                      <a:pt x="79" y="74"/>
                    </a:cubicBezTo>
                    <a:cubicBezTo>
                      <a:pt x="80" y="65"/>
                      <a:pt x="80" y="65"/>
                      <a:pt x="80" y="65"/>
                    </a:cubicBezTo>
                    <a:cubicBezTo>
                      <a:pt x="81" y="57"/>
                      <a:pt x="81" y="49"/>
                      <a:pt x="81" y="41"/>
                    </a:cubicBezTo>
                    <a:cubicBezTo>
                      <a:pt x="81" y="28"/>
                      <a:pt x="81" y="15"/>
                      <a:pt x="84" y="3"/>
                    </a:cubicBezTo>
                    <a:cubicBezTo>
                      <a:pt x="84" y="3"/>
                      <a:pt x="84" y="2"/>
                      <a:pt x="84" y="2"/>
                    </a:cubicBezTo>
                    <a:cubicBezTo>
                      <a:pt x="83" y="1"/>
                      <a:pt x="83" y="1"/>
                      <a:pt x="83" y="1"/>
                    </a:cubicBezTo>
                    <a:cubicBezTo>
                      <a:pt x="55" y="0"/>
                      <a:pt x="27" y="1"/>
                      <a:pt x="2" y="2"/>
                    </a:cubicBezTo>
                    <a:close/>
                    <a:moveTo>
                      <a:pt x="80" y="4"/>
                    </a:moveTo>
                    <a:cubicBezTo>
                      <a:pt x="78" y="16"/>
                      <a:pt x="78" y="29"/>
                      <a:pt x="78" y="41"/>
                    </a:cubicBezTo>
                    <a:cubicBezTo>
                      <a:pt x="77" y="49"/>
                      <a:pt x="77" y="57"/>
                      <a:pt x="77" y="65"/>
                    </a:cubicBezTo>
                    <a:cubicBezTo>
                      <a:pt x="76" y="73"/>
                      <a:pt x="76" y="73"/>
                      <a:pt x="76" y="73"/>
                    </a:cubicBezTo>
                    <a:cubicBezTo>
                      <a:pt x="76" y="87"/>
                      <a:pt x="75" y="104"/>
                      <a:pt x="63" y="108"/>
                    </a:cubicBezTo>
                    <a:cubicBezTo>
                      <a:pt x="54" y="111"/>
                      <a:pt x="23" y="114"/>
                      <a:pt x="18" y="104"/>
                    </a:cubicBezTo>
                    <a:cubicBezTo>
                      <a:pt x="18" y="103"/>
                      <a:pt x="18" y="101"/>
                      <a:pt x="18" y="99"/>
                    </a:cubicBezTo>
                    <a:cubicBezTo>
                      <a:pt x="18" y="98"/>
                      <a:pt x="18" y="97"/>
                      <a:pt x="18" y="97"/>
                    </a:cubicBezTo>
                    <a:cubicBezTo>
                      <a:pt x="18" y="92"/>
                      <a:pt x="18" y="92"/>
                      <a:pt x="18" y="92"/>
                    </a:cubicBezTo>
                    <a:cubicBezTo>
                      <a:pt x="15" y="80"/>
                      <a:pt x="15" y="80"/>
                      <a:pt x="15" y="80"/>
                    </a:cubicBezTo>
                    <a:cubicBezTo>
                      <a:pt x="13" y="69"/>
                      <a:pt x="13" y="69"/>
                      <a:pt x="13" y="69"/>
                    </a:cubicBezTo>
                    <a:cubicBezTo>
                      <a:pt x="9" y="48"/>
                      <a:pt x="9" y="48"/>
                      <a:pt x="9" y="48"/>
                    </a:cubicBezTo>
                    <a:cubicBezTo>
                      <a:pt x="7" y="35"/>
                      <a:pt x="4" y="22"/>
                      <a:pt x="4" y="9"/>
                    </a:cubicBezTo>
                    <a:cubicBezTo>
                      <a:pt x="4" y="8"/>
                      <a:pt x="4" y="6"/>
                      <a:pt x="4" y="5"/>
                    </a:cubicBezTo>
                    <a:cubicBezTo>
                      <a:pt x="27" y="4"/>
                      <a:pt x="55" y="3"/>
                      <a:pt x="8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9" name="Freeform 476"/>
              <p:cNvSpPr/>
              <p:nvPr/>
            </p:nvSpPr>
            <p:spPr bwMode="auto">
              <a:xfrm>
                <a:off x="1636" y="2677"/>
                <a:ext cx="123" cy="190"/>
              </a:xfrm>
              <a:custGeom>
                <a:avLst/>
                <a:gdLst>
                  <a:gd name="T0" fmla="*/ 21 w 45"/>
                  <a:gd name="T1" fmla="*/ 0 h 70"/>
                  <a:gd name="T2" fmla="*/ 4 w 45"/>
                  <a:gd name="T3" fmla="*/ 34 h 70"/>
                  <a:gd name="T4" fmla="*/ 19 w 45"/>
                  <a:gd name="T5" fmla="*/ 63 h 70"/>
                  <a:gd name="T6" fmla="*/ 43 w 45"/>
                  <a:gd name="T7" fmla="*/ 31 h 70"/>
                  <a:gd name="T8" fmla="*/ 40 w 45"/>
                  <a:gd name="T9" fmla="*/ 13 h 70"/>
                  <a:gd name="T10" fmla="*/ 25 w 45"/>
                  <a:gd name="T11" fmla="*/ 0 h 70"/>
                </a:gdLst>
                <a:ahLst/>
                <a:cxnLst>
                  <a:cxn ang="0">
                    <a:pos x="T0" y="T1"/>
                  </a:cxn>
                  <a:cxn ang="0">
                    <a:pos x="T2" y="T3"/>
                  </a:cxn>
                  <a:cxn ang="0">
                    <a:pos x="T4" y="T5"/>
                  </a:cxn>
                  <a:cxn ang="0">
                    <a:pos x="T6" y="T7"/>
                  </a:cxn>
                  <a:cxn ang="0">
                    <a:pos x="T8" y="T9"/>
                  </a:cxn>
                  <a:cxn ang="0">
                    <a:pos x="T10" y="T11"/>
                  </a:cxn>
                </a:cxnLst>
                <a:rect l="0" t="0" r="r" b="b"/>
                <a:pathLst>
                  <a:path w="45" h="70">
                    <a:moveTo>
                      <a:pt x="21" y="0"/>
                    </a:moveTo>
                    <a:cubicBezTo>
                      <a:pt x="13" y="7"/>
                      <a:pt x="7" y="24"/>
                      <a:pt x="4" y="34"/>
                    </a:cubicBezTo>
                    <a:cubicBezTo>
                      <a:pt x="0" y="48"/>
                      <a:pt x="6" y="57"/>
                      <a:pt x="19" y="63"/>
                    </a:cubicBezTo>
                    <a:cubicBezTo>
                      <a:pt x="37" y="70"/>
                      <a:pt x="39" y="45"/>
                      <a:pt x="43" y="31"/>
                    </a:cubicBezTo>
                    <a:cubicBezTo>
                      <a:pt x="45" y="22"/>
                      <a:pt x="45" y="20"/>
                      <a:pt x="40" y="13"/>
                    </a:cubicBezTo>
                    <a:cubicBezTo>
                      <a:pt x="37" y="9"/>
                      <a:pt x="29" y="2"/>
                      <a:pt x="25" y="0"/>
                    </a:cubicBezTo>
                  </a:path>
                </a:pathLst>
              </a:custGeom>
              <a:solidFill>
                <a:srgbClr val="C697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0" name="Freeform 477"/>
              <p:cNvSpPr/>
              <p:nvPr/>
            </p:nvSpPr>
            <p:spPr bwMode="auto">
              <a:xfrm>
                <a:off x="969" y="1994"/>
                <a:ext cx="232" cy="103"/>
              </a:xfrm>
              <a:custGeom>
                <a:avLst/>
                <a:gdLst>
                  <a:gd name="T0" fmla="*/ 5 w 85"/>
                  <a:gd name="T1" fmla="*/ 23 h 38"/>
                  <a:gd name="T2" fmla="*/ 37 w 85"/>
                  <a:gd name="T3" fmla="*/ 1 h 38"/>
                  <a:gd name="T4" fmla="*/ 84 w 85"/>
                  <a:gd name="T5" fmla="*/ 7 h 38"/>
                  <a:gd name="T6" fmla="*/ 68 w 85"/>
                  <a:gd name="T7" fmla="*/ 33 h 38"/>
                  <a:gd name="T8" fmla="*/ 0 w 85"/>
                  <a:gd name="T9" fmla="*/ 38 h 38"/>
                </a:gdLst>
                <a:ahLst/>
                <a:cxnLst>
                  <a:cxn ang="0">
                    <a:pos x="T0" y="T1"/>
                  </a:cxn>
                  <a:cxn ang="0">
                    <a:pos x="T2" y="T3"/>
                  </a:cxn>
                  <a:cxn ang="0">
                    <a:pos x="T4" y="T5"/>
                  </a:cxn>
                  <a:cxn ang="0">
                    <a:pos x="T6" y="T7"/>
                  </a:cxn>
                  <a:cxn ang="0">
                    <a:pos x="T8" y="T9"/>
                  </a:cxn>
                </a:cxnLst>
                <a:rect l="0" t="0" r="r" b="b"/>
                <a:pathLst>
                  <a:path w="85" h="38">
                    <a:moveTo>
                      <a:pt x="5" y="23"/>
                    </a:moveTo>
                    <a:cubicBezTo>
                      <a:pt x="7" y="4"/>
                      <a:pt x="21" y="0"/>
                      <a:pt x="37" y="1"/>
                    </a:cubicBezTo>
                    <a:cubicBezTo>
                      <a:pt x="52" y="3"/>
                      <a:pt x="70" y="1"/>
                      <a:pt x="84" y="7"/>
                    </a:cubicBezTo>
                    <a:cubicBezTo>
                      <a:pt x="85" y="18"/>
                      <a:pt x="71" y="23"/>
                      <a:pt x="68" y="33"/>
                    </a:cubicBezTo>
                    <a:cubicBezTo>
                      <a:pt x="50" y="32"/>
                      <a:pt x="16" y="27"/>
                      <a:pt x="0" y="38"/>
                    </a:cubicBezTo>
                  </a:path>
                </a:pathLst>
              </a:custGeom>
              <a:solidFill>
                <a:srgbClr val="C697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1" name="Freeform 478"/>
              <p:cNvSpPr/>
              <p:nvPr/>
            </p:nvSpPr>
            <p:spPr bwMode="auto">
              <a:xfrm>
                <a:off x="1701" y="2478"/>
                <a:ext cx="420" cy="517"/>
              </a:xfrm>
              <a:custGeom>
                <a:avLst/>
                <a:gdLst>
                  <a:gd name="T0" fmla="*/ 91 w 154"/>
                  <a:gd name="T1" fmla="*/ 5 h 190"/>
                  <a:gd name="T2" fmla="*/ 93 w 154"/>
                  <a:gd name="T3" fmla="*/ 59 h 190"/>
                  <a:gd name="T4" fmla="*/ 104 w 154"/>
                  <a:gd name="T5" fmla="*/ 110 h 190"/>
                  <a:gd name="T6" fmla="*/ 23 w 154"/>
                  <a:gd name="T7" fmla="*/ 88 h 190"/>
                  <a:gd name="T8" fmla="*/ 22 w 154"/>
                  <a:gd name="T9" fmla="*/ 91 h 190"/>
                  <a:gd name="T10" fmla="*/ 2 w 154"/>
                  <a:gd name="T11" fmla="*/ 130 h 190"/>
                  <a:gd name="T12" fmla="*/ 12 w 154"/>
                  <a:gd name="T13" fmla="*/ 148 h 190"/>
                  <a:gd name="T14" fmla="*/ 32 w 154"/>
                  <a:gd name="T15" fmla="*/ 160 h 190"/>
                  <a:gd name="T16" fmla="*/ 127 w 154"/>
                  <a:gd name="T17" fmla="*/ 171 h 190"/>
                  <a:gd name="T18" fmla="*/ 154 w 154"/>
                  <a:gd name="T19" fmla="*/ 122 h 190"/>
                  <a:gd name="T20" fmla="*/ 131 w 154"/>
                  <a:gd name="T21" fmla="*/ 62 h 190"/>
                  <a:gd name="T22" fmla="*/ 149 w 154"/>
                  <a:gd name="T23" fmla="*/ 94 h 190"/>
                  <a:gd name="T24" fmla="*/ 118 w 154"/>
                  <a:gd name="T25" fmla="*/ 41 h 190"/>
                  <a:gd name="T26" fmla="*/ 137 w 154"/>
                  <a:gd name="T27" fmla="*/ 67 h 190"/>
                  <a:gd name="T28" fmla="*/ 114 w 154"/>
                  <a:gd name="T29" fmla="*/ 31 h 190"/>
                  <a:gd name="T30" fmla="*/ 93 w 154"/>
                  <a:gd name="T31"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90">
                    <a:moveTo>
                      <a:pt x="91" y="5"/>
                    </a:moveTo>
                    <a:cubicBezTo>
                      <a:pt x="84" y="21"/>
                      <a:pt x="88" y="42"/>
                      <a:pt x="93" y="59"/>
                    </a:cubicBezTo>
                    <a:cubicBezTo>
                      <a:pt x="96" y="71"/>
                      <a:pt x="107" y="98"/>
                      <a:pt x="104" y="110"/>
                    </a:cubicBezTo>
                    <a:cubicBezTo>
                      <a:pt x="93" y="148"/>
                      <a:pt x="33" y="98"/>
                      <a:pt x="23" y="88"/>
                    </a:cubicBezTo>
                    <a:cubicBezTo>
                      <a:pt x="23" y="88"/>
                      <a:pt x="22" y="91"/>
                      <a:pt x="22" y="91"/>
                    </a:cubicBezTo>
                    <a:cubicBezTo>
                      <a:pt x="13" y="101"/>
                      <a:pt x="4" y="117"/>
                      <a:pt x="2" y="130"/>
                    </a:cubicBezTo>
                    <a:cubicBezTo>
                      <a:pt x="0" y="139"/>
                      <a:pt x="3" y="141"/>
                      <a:pt x="12" y="148"/>
                    </a:cubicBezTo>
                    <a:cubicBezTo>
                      <a:pt x="18" y="152"/>
                      <a:pt x="25" y="156"/>
                      <a:pt x="32" y="160"/>
                    </a:cubicBezTo>
                    <a:cubicBezTo>
                      <a:pt x="60" y="177"/>
                      <a:pt x="97" y="190"/>
                      <a:pt x="127" y="171"/>
                    </a:cubicBezTo>
                    <a:cubicBezTo>
                      <a:pt x="145" y="160"/>
                      <a:pt x="154" y="142"/>
                      <a:pt x="154" y="122"/>
                    </a:cubicBezTo>
                    <a:cubicBezTo>
                      <a:pt x="154" y="100"/>
                      <a:pt x="140" y="81"/>
                      <a:pt x="131" y="62"/>
                    </a:cubicBezTo>
                    <a:cubicBezTo>
                      <a:pt x="138" y="73"/>
                      <a:pt x="140" y="85"/>
                      <a:pt x="149" y="94"/>
                    </a:cubicBezTo>
                    <a:cubicBezTo>
                      <a:pt x="142" y="74"/>
                      <a:pt x="126" y="60"/>
                      <a:pt x="118" y="41"/>
                    </a:cubicBezTo>
                    <a:cubicBezTo>
                      <a:pt x="123" y="49"/>
                      <a:pt x="128" y="63"/>
                      <a:pt x="137" y="67"/>
                    </a:cubicBezTo>
                    <a:cubicBezTo>
                      <a:pt x="131" y="53"/>
                      <a:pt x="121" y="43"/>
                      <a:pt x="114" y="31"/>
                    </a:cubicBezTo>
                    <a:cubicBezTo>
                      <a:pt x="108" y="21"/>
                      <a:pt x="109" y="0"/>
                      <a:pt x="93" y="2"/>
                    </a:cubicBezTo>
                  </a:path>
                </a:pathLst>
              </a:custGeom>
              <a:solidFill>
                <a:srgbClr val="FFC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2" name="Freeform 479"/>
              <p:cNvSpPr/>
              <p:nvPr/>
            </p:nvSpPr>
            <p:spPr bwMode="auto">
              <a:xfrm>
                <a:off x="942" y="2067"/>
                <a:ext cx="487" cy="536"/>
              </a:xfrm>
              <a:custGeom>
                <a:avLst/>
                <a:gdLst>
                  <a:gd name="T0" fmla="*/ 16 w 179"/>
                  <a:gd name="T1" fmla="*/ 0 h 197"/>
                  <a:gd name="T2" fmla="*/ 12 w 179"/>
                  <a:gd name="T3" fmla="*/ 107 h 197"/>
                  <a:gd name="T4" fmla="*/ 38 w 179"/>
                  <a:gd name="T5" fmla="*/ 154 h 197"/>
                  <a:gd name="T6" fmla="*/ 85 w 179"/>
                  <a:gd name="T7" fmla="*/ 178 h 197"/>
                  <a:gd name="T8" fmla="*/ 160 w 179"/>
                  <a:gd name="T9" fmla="*/ 185 h 197"/>
                  <a:gd name="T10" fmla="*/ 170 w 179"/>
                  <a:gd name="T11" fmla="*/ 150 h 197"/>
                  <a:gd name="T12" fmla="*/ 179 w 179"/>
                  <a:gd name="T13" fmla="*/ 112 h 197"/>
                  <a:gd name="T14" fmla="*/ 87 w 179"/>
                  <a:gd name="T15" fmla="*/ 95 h 197"/>
                  <a:gd name="T16" fmla="*/ 63 w 179"/>
                  <a:gd name="T17" fmla="*/ 52 h 197"/>
                  <a:gd name="T18" fmla="*/ 69 w 179"/>
                  <a:gd name="T19" fmla="*/ 26 h 197"/>
                  <a:gd name="T20" fmla="*/ 79 w 179"/>
                  <a:gd name="T21" fmla="*/ 5 h 197"/>
                  <a:gd name="T22" fmla="*/ 80 w 179"/>
                  <a:gd name="T23" fmla="*/ 3 h 197"/>
                  <a:gd name="T24" fmla="*/ 48 w 179"/>
                  <a:gd name="T25" fmla="*/ 1 h 197"/>
                  <a:gd name="T26" fmla="*/ 15 w 179"/>
                  <a:gd name="T27" fmla="*/ 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 h="197">
                    <a:moveTo>
                      <a:pt x="16" y="0"/>
                    </a:moveTo>
                    <a:cubicBezTo>
                      <a:pt x="0" y="32"/>
                      <a:pt x="1" y="73"/>
                      <a:pt x="12" y="107"/>
                    </a:cubicBezTo>
                    <a:cubicBezTo>
                      <a:pt x="17" y="123"/>
                      <a:pt x="26" y="142"/>
                      <a:pt x="38" y="154"/>
                    </a:cubicBezTo>
                    <a:cubicBezTo>
                      <a:pt x="50" y="165"/>
                      <a:pt x="70" y="171"/>
                      <a:pt x="85" y="178"/>
                    </a:cubicBezTo>
                    <a:cubicBezTo>
                      <a:pt x="99" y="184"/>
                      <a:pt x="145" y="197"/>
                      <a:pt x="160" y="185"/>
                    </a:cubicBezTo>
                    <a:cubicBezTo>
                      <a:pt x="167" y="179"/>
                      <a:pt x="168" y="159"/>
                      <a:pt x="170" y="150"/>
                    </a:cubicBezTo>
                    <a:cubicBezTo>
                      <a:pt x="173" y="137"/>
                      <a:pt x="176" y="124"/>
                      <a:pt x="179" y="112"/>
                    </a:cubicBezTo>
                    <a:cubicBezTo>
                      <a:pt x="158" y="129"/>
                      <a:pt x="107" y="104"/>
                      <a:pt x="87" y="95"/>
                    </a:cubicBezTo>
                    <a:cubicBezTo>
                      <a:pt x="68" y="86"/>
                      <a:pt x="59" y="73"/>
                      <a:pt x="63" y="52"/>
                    </a:cubicBezTo>
                    <a:cubicBezTo>
                      <a:pt x="64" y="44"/>
                      <a:pt x="67" y="34"/>
                      <a:pt x="69" y="26"/>
                    </a:cubicBezTo>
                    <a:cubicBezTo>
                      <a:pt x="71" y="22"/>
                      <a:pt x="80" y="9"/>
                      <a:pt x="79" y="5"/>
                    </a:cubicBezTo>
                    <a:cubicBezTo>
                      <a:pt x="79" y="5"/>
                      <a:pt x="80" y="4"/>
                      <a:pt x="80" y="3"/>
                    </a:cubicBezTo>
                    <a:cubicBezTo>
                      <a:pt x="71" y="0"/>
                      <a:pt x="58" y="2"/>
                      <a:pt x="48" y="1"/>
                    </a:cubicBezTo>
                    <a:cubicBezTo>
                      <a:pt x="37" y="0"/>
                      <a:pt x="26" y="0"/>
                      <a:pt x="15" y="1"/>
                    </a:cubicBezTo>
                  </a:path>
                </a:pathLst>
              </a:custGeom>
              <a:solidFill>
                <a:srgbClr val="FFC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3" name="Freeform 480"/>
              <p:cNvSpPr/>
              <p:nvPr/>
            </p:nvSpPr>
            <p:spPr bwMode="auto">
              <a:xfrm>
                <a:off x="1448" y="1686"/>
                <a:ext cx="63" cy="599"/>
              </a:xfrm>
              <a:custGeom>
                <a:avLst/>
                <a:gdLst>
                  <a:gd name="T0" fmla="*/ 20 w 23"/>
                  <a:gd name="T1" fmla="*/ 0 h 220"/>
                  <a:gd name="T2" fmla="*/ 18 w 23"/>
                  <a:gd name="T3" fmla="*/ 2 h 220"/>
                  <a:gd name="T4" fmla="*/ 15 w 23"/>
                  <a:gd name="T5" fmla="*/ 53 h 220"/>
                  <a:gd name="T6" fmla="*/ 14 w 23"/>
                  <a:gd name="T7" fmla="*/ 70 h 220"/>
                  <a:gd name="T8" fmla="*/ 11 w 23"/>
                  <a:gd name="T9" fmla="*/ 100 h 220"/>
                  <a:gd name="T10" fmla="*/ 8 w 23"/>
                  <a:gd name="T11" fmla="*/ 147 h 220"/>
                  <a:gd name="T12" fmla="*/ 6 w 23"/>
                  <a:gd name="T13" fmla="*/ 161 h 220"/>
                  <a:gd name="T14" fmla="*/ 0 w 23"/>
                  <a:gd name="T15" fmla="*/ 218 h 220"/>
                  <a:gd name="T16" fmla="*/ 1 w 23"/>
                  <a:gd name="T17" fmla="*/ 219 h 220"/>
                  <a:gd name="T18" fmla="*/ 3 w 23"/>
                  <a:gd name="T19" fmla="*/ 218 h 220"/>
                  <a:gd name="T20" fmla="*/ 9 w 23"/>
                  <a:gd name="T21" fmla="*/ 161 h 220"/>
                  <a:gd name="T22" fmla="*/ 11 w 23"/>
                  <a:gd name="T23" fmla="*/ 148 h 220"/>
                  <a:gd name="T24" fmla="*/ 15 w 23"/>
                  <a:gd name="T25" fmla="*/ 101 h 220"/>
                  <a:gd name="T26" fmla="*/ 17 w 23"/>
                  <a:gd name="T27" fmla="*/ 70 h 220"/>
                  <a:gd name="T28" fmla="*/ 19 w 23"/>
                  <a:gd name="T29" fmla="*/ 54 h 220"/>
                  <a:gd name="T30" fmla="*/ 22 w 23"/>
                  <a:gd name="T31" fmla="*/ 2 h 220"/>
                  <a:gd name="T32" fmla="*/ 20 w 23"/>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220">
                    <a:moveTo>
                      <a:pt x="20" y="0"/>
                    </a:moveTo>
                    <a:cubicBezTo>
                      <a:pt x="19" y="0"/>
                      <a:pt x="18" y="1"/>
                      <a:pt x="18" y="2"/>
                    </a:cubicBezTo>
                    <a:cubicBezTo>
                      <a:pt x="19" y="17"/>
                      <a:pt x="17" y="35"/>
                      <a:pt x="15" y="53"/>
                    </a:cubicBezTo>
                    <a:cubicBezTo>
                      <a:pt x="14" y="70"/>
                      <a:pt x="14" y="70"/>
                      <a:pt x="14" y="70"/>
                    </a:cubicBezTo>
                    <a:cubicBezTo>
                      <a:pt x="11" y="100"/>
                      <a:pt x="11" y="100"/>
                      <a:pt x="11" y="100"/>
                    </a:cubicBezTo>
                    <a:cubicBezTo>
                      <a:pt x="10" y="116"/>
                      <a:pt x="9" y="132"/>
                      <a:pt x="8" y="147"/>
                    </a:cubicBezTo>
                    <a:cubicBezTo>
                      <a:pt x="6" y="161"/>
                      <a:pt x="6" y="161"/>
                      <a:pt x="6" y="161"/>
                    </a:cubicBezTo>
                    <a:cubicBezTo>
                      <a:pt x="4" y="180"/>
                      <a:pt x="2" y="199"/>
                      <a:pt x="0" y="218"/>
                    </a:cubicBezTo>
                    <a:cubicBezTo>
                      <a:pt x="0" y="218"/>
                      <a:pt x="0" y="219"/>
                      <a:pt x="1" y="219"/>
                    </a:cubicBezTo>
                    <a:cubicBezTo>
                      <a:pt x="2" y="220"/>
                      <a:pt x="3" y="219"/>
                      <a:pt x="3" y="218"/>
                    </a:cubicBezTo>
                    <a:cubicBezTo>
                      <a:pt x="5" y="200"/>
                      <a:pt x="8" y="180"/>
                      <a:pt x="9" y="161"/>
                    </a:cubicBezTo>
                    <a:cubicBezTo>
                      <a:pt x="11" y="148"/>
                      <a:pt x="11" y="148"/>
                      <a:pt x="11" y="148"/>
                    </a:cubicBezTo>
                    <a:cubicBezTo>
                      <a:pt x="13" y="132"/>
                      <a:pt x="14" y="116"/>
                      <a:pt x="15" y="101"/>
                    </a:cubicBezTo>
                    <a:cubicBezTo>
                      <a:pt x="17" y="70"/>
                      <a:pt x="17" y="70"/>
                      <a:pt x="17" y="70"/>
                    </a:cubicBezTo>
                    <a:cubicBezTo>
                      <a:pt x="19" y="54"/>
                      <a:pt x="19" y="54"/>
                      <a:pt x="19" y="54"/>
                    </a:cubicBezTo>
                    <a:cubicBezTo>
                      <a:pt x="21" y="36"/>
                      <a:pt x="23" y="17"/>
                      <a:pt x="22" y="2"/>
                    </a:cubicBezTo>
                    <a:cubicBezTo>
                      <a:pt x="22" y="1"/>
                      <a:pt x="21" y="0"/>
                      <a:pt x="2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4" name="Freeform 481"/>
              <p:cNvSpPr/>
              <p:nvPr/>
            </p:nvSpPr>
            <p:spPr bwMode="auto">
              <a:xfrm>
                <a:off x="1868" y="1512"/>
                <a:ext cx="57" cy="808"/>
              </a:xfrm>
              <a:custGeom>
                <a:avLst/>
                <a:gdLst>
                  <a:gd name="T0" fmla="*/ 0 w 21"/>
                  <a:gd name="T1" fmla="*/ 2 h 297"/>
                  <a:gd name="T2" fmla="*/ 6 w 21"/>
                  <a:gd name="T3" fmla="*/ 179 h 297"/>
                  <a:gd name="T4" fmla="*/ 7 w 21"/>
                  <a:gd name="T5" fmla="*/ 191 h 297"/>
                  <a:gd name="T6" fmla="*/ 12 w 21"/>
                  <a:gd name="T7" fmla="*/ 265 h 297"/>
                  <a:gd name="T8" fmla="*/ 13 w 21"/>
                  <a:gd name="T9" fmla="*/ 274 h 297"/>
                  <a:gd name="T10" fmla="*/ 18 w 21"/>
                  <a:gd name="T11" fmla="*/ 296 h 297"/>
                  <a:gd name="T12" fmla="*/ 20 w 21"/>
                  <a:gd name="T13" fmla="*/ 297 h 297"/>
                  <a:gd name="T14" fmla="*/ 21 w 21"/>
                  <a:gd name="T15" fmla="*/ 294 h 297"/>
                  <a:gd name="T16" fmla="*/ 16 w 21"/>
                  <a:gd name="T17" fmla="*/ 274 h 297"/>
                  <a:gd name="T18" fmla="*/ 16 w 21"/>
                  <a:gd name="T19" fmla="*/ 265 h 297"/>
                  <a:gd name="T20" fmla="*/ 10 w 21"/>
                  <a:gd name="T21" fmla="*/ 191 h 297"/>
                  <a:gd name="T22" fmla="*/ 9 w 21"/>
                  <a:gd name="T23" fmla="*/ 179 h 297"/>
                  <a:gd name="T24" fmla="*/ 3 w 21"/>
                  <a:gd name="T25" fmla="*/ 2 h 297"/>
                  <a:gd name="T26" fmla="*/ 1 w 21"/>
                  <a:gd name="T27" fmla="*/ 0 h 297"/>
                  <a:gd name="T28" fmla="*/ 0 w 21"/>
                  <a:gd name="T29" fmla="*/ 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97">
                    <a:moveTo>
                      <a:pt x="0" y="2"/>
                    </a:moveTo>
                    <a:cubicBezTo>
                      <a:pt x="0" y="61"/>
                      <a:pt x="3" y="121"/>
                      <a:pt x="6" y="179"/>
                    </a:cubicBezTo>
                    <a:cubicBezTo>
                      <a:pt x="7" y="191"/>
                      <a:pt x="7" y="191"/>
                      <a:pt x="7" y="191"/>
                    </a:cubicBezTo>
                    <a:cubicBezTo>
                      <a:pt x="8" y="215"/>
                      <a:pt x="9" y="240"/>
                      <a:pt x="12" y="265"/>
                    </a:cubicBezTo>
                    <a:cubicBezTo>
                      <a:pt x="12" y="265"/>
                      <a:pt x="13" y="274"/>
                      <a:pt x="13" y="274"/>
                    </a:cubicBezTo>
                    <a:cubicBezTo>
                      <a:pt x="14" y="282"/>
                      <a:pt x="14" y="290"/>
                      <a:pt x="18" y="296"/>
                    </a:cubicBezTo>
                    <a:cubicBezTo>
                      <a:pt x="18" y="297"/>
                      <a:pt x="19" y="297"/>
                      <a:pt x="20" y="297"/>
                    </a:cubicBezTo>
                    <a:cubicBezTo>
                      <a:pt x="21" y="296"/>
                      <a:pt x="21" y="295"/>
                      <a:pt x="21" y="294"/>
                    </a:cubicBezTo>
                    <a:cubicBezTo>
                      <a:pt x="17" y="289"/>
                      <a:pt x="17" y="281"/>
                      <a:pt x="16" y="274"/>
                    </a:cubicBezTo>
                    <a:cubicBezTo>
                      <a:pt x="16" y="265"/>
                      <a:pt x="16" y="265"/>
                      <a:pt x="16" y="265"/>
                    </a:cubicBezTo>
                    <a:cubicBezTo>
                      <a:pt x="12" y="240"/>
                      <a:pt x="11" y="216"/>
                      <a:pt x="10" y="191"/>
                    </a:cubicBezTo>
                    <a:cubicBezTo>
                      <a:pt x="9" y="179"/>
                      <a:pt x="9" y="179"/>
                      <a:pt x="9" y="179"/>
                    </a:cubicBezTo>
                    <a:cubicBezTo>
                      <a:pt x="6" y="121"/>
                      <a:pt x="3" y="61"/>
                      <a:pt x="3" y="2"/>
                    </a:cubicBezTo>
                    <a:cubicBezTo>
                      <a:pt x="3" y="1"/>
                      <a:pt x="2" y="0"/>
                      <a:pt x="1" y="0"/>
                    </a:cubicBezTo>
                    <a:cubicBezTo>
                      <a:pt x="0" y="0"/>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5" name="Freeform 482"/>
              <p:cNvSpPr/>
              <p:nvPr/>
            </p:nvSpPr>
            <p:spPr bwMode="auto">
              <a:xfrm>
                <a:off x="1446" y="2274"/>
                <a:ext cx="476" cy="57"/>
              </a:xfrm>
              <a:custGeom>
                <a:avLst/>
                <a:gdLst>
                  <a:gd name="T0" fmla="*/ 1 w 175"/>
                  <a:gd name="T1" fmla="*/ 0 h 21"/>
                  <a:gd name="T2" fmla="*/ 1 w 175"/>
                  <a:gd name="T3" fmla="*/ 3 h 21"/>
                  <a:gd name="T4" fmla="*/ 38 w 175"/>
                  <a:gd name="T5" fmla="*/ 15 h 21"/>
                  <a:gd name="T6" fmla="*/ 46 w 175"/>
                  <a:gd name="T7" fmla="*/ 15 h 21"/>
                  <a:gd name="T8" fmla="*/ 105 w 175"/>
                  <a:gd name="T9" fmla="*/ 21 h 21"/>
                  <a:gd name="T10" fmla="*/ 148 w 175"/>
                  <a:gd name="T11" fmla="*/ 19 h 21"/>
                  <a:gd name="T12" fmla="*/ 157 w 175"/>
                  <a:gd name="T13" fmla="*/ 17 h 21"/>
                  <a:gd name="T14" fmla="*/ 173 w 175"/>
                  <a:gd name="T15" fmla="*/ 15 h 21"/>
                  <a:gd name="T16" fmla="*/ 175 w 175"/>
                  <a:gd name="T17" fmla="*/ 14 h 21"/>
                  <a:gd name="T18" fmla="*/ 173 w 175"/>
                  <a:gd name="T19" fmla="*/ 12 h 21"/>
                  <a:gd name="T20" fmla="*/ 156 w 175"/>
                  <a:gd name="T21" fmla="*/ 14 h 21"/>
                  <a:gd name="T22" fmla="*/ 148 w 175"/>
                  <a:gd name="T23" fmla="*/ 15 h 21"/>
                  <a:gd name="T24" fmla="*/ 105 w 175"/>
                  <a:gd name="T25" fmla="*/ 18 h 21"/>
                  <a:gd name="T26" fmla="*/ 47 w 175"/>
                  <a:gd name="T27" fmla="*/ 12 h 21"/>
                  <a:gd name="T28" fmla="*/ 39 w 175"/>
                  <a:gd name="T29" fmla="*/ 11 h 21"/>
                  <a:gd name="T30" fmla="*/ 4 w 175"/>
                  <a:gd name="T31" fmla="*/ 1 h 21"/>
                  <a:gd name="T32" fmla="*/ 1 w 175"/>
                  <a:gd name="T3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21">
                    <a:moveTo>
                      <a:pt x="1" y="0"/>
                    </a:moveTo>
                    <a:cubicBezTo>
                      <a:pt x="1" y="1"/>
                      <a:pt x="0" y="2"/>
                      <a:pt x="1" y="3"/>
                    </a:cubicBezTo>
                    <a:cubicBezTo>
                      <a:pt x="6" y="11"/>
                      <a:pt x="25" y="13"/>
                      <a:pt x="38" y="15"/>
                    </a:cubicBezTo>
                    <a:cubicBezTo>
                      <a:pt x="46" y="15"/>
                      <a:pt x="46" y="15"/>
                      <a:pt x="46" y="15"/>
                    </a:cubicBezTo>
                    <a:cubicBezTo>
                      <a:pt x="64" y="18"/>
                      <a:pt x="84" y="21"/>
                      <a:pt x="105" y="21"/>
                    </a:cubicBezTo>
                    <a:cubicBezTo>
                      <a:pt x="117" y="21"/>
                      <a:pt x="133" y="21"/>
                      <a:pt x="148" y="19"/>
                    </a:cubicBezTo>
                    <a:cubicBezTo>
                      <a:pt x="157" y="17"/>
                      <a:pt x="157" y="17"/>
                      <a:pt x="157" y="17"/>
                    </a:cubicBezTo>
                    <a:cubicBezTo>
                      <a:pt x="162" y="16"/>
                      <a:pt x="168" y="15"/>
                      <a:pt x="173" y="15"/>
                    </a:cubicBezTo>
                    <a:cubicBezTo>
                      <a:pt x="174" y="15"/>
                      <a:pt x="175" y="15"/>
                      <a:pt x="175" y="14"/>
                    </a:cubicBezTo>
                    <a:cubicBezTo>
                      <a:pt x="175" y="13"/>
                      <a:pt x="174" y="12"/>
                      <a:pt x="173" y="12"/>
                    </a:cubicBezTo>
                    <a:cubicBezTo>
                      <a:pt x="167" y="11"/>
                      <a:pt x="162" y="13"/>
                      <a:pt x="156" y="14"/>
                    </a:cubicBezTo>
                    <a:cubicBezTo>
                      <a:pt x="148" y="15"/>
                      <a:pt x="148" y="15"/>
                      <a:pt x="148" y="15"/>
                    </a:cubicBezTo>
                    <a:cubicBezTo>
                      <a:pt x="132" y="18"/>
                      <a:pt x="117" y="18"/>
                      <a:pt x="105" y="18"/>
                    </a:cubicBezTo>
                    <a:cubicBezTo>
                      <a:pt x="85" y="18"/>
                      <a:pt x="65" y="15"/>
                      <a:pt x="47" y="12"/>
                    </a:cubicBezTo>
                    <a:cubicBezTo>
                      <a:pt x="39" y="11"/>
                      <a:pt x="39" y="11"/>
                      <a:pt x="39" y="11"/>
                    </a:cubicBezTo>
                    <a:cubicBezTo>
                      <a:pt x="27" y="10"/>
                      <a:pt x="8" y="8"/>
                      <a:pt x="4" y="1"/>
                    </a:cubicBezTo>
                    <a:cubicBezTo>
                      <a:pt x="3" y="0"/>
                      <a:pt x="2"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6" name="Freeform 483"/>
              <p:cNvSpPr/>
              <p:nvPr/>
            </p:nvSpPr>
            <p:spPr bwMode="auto">
              <a:xfrm>
                <a:off x="1244" y="2263"/>
                <a:ext cx="212" cy="1004"/>
              </a:xfrm>
              <a:custGeom>
                <a:avLst/>
                <a:gdLst>
                  <a:gd name="T0" fmla="*/ 75 w 78"/>
                  <a:gd name="T1" fmla="*/ 1 h 369"/>
                  <a:gd name="T2" fmla="*/ 70 w 78"/>
                  <a:gd name="T3" fmla="*/ 22 h 369"/>
                  <a:gd name="T4" fmla="*/ 65 w 78"/>
                  <a:gd name="T5" fmla="*/ 39 h 369"/>
                  <a:gd name="T6" fmla="*/ 57 w 78"/>
                  <a:gd name="T7" fmla="*/ 79 h 369"/>
                  <a:gd name="T8" fmla="*/ 54 w 78"/>
                  <a:gd name="T9" fmla="*/ 93 h 369"/>
                  <a:gd name="T10" fmla="*/ 41 w 78"/>
                  <a:gd name="T11" fmla="*/ 145 h 369"/>
                  <a:gd name="T12" fmla="*/ 29 w 78"/>
                  <a:gd name="T13" fmla="*/ 192 h 369"/>
                  <a:gd name="T14" fmla="*/ 21 w 78"/>
                  <a:gd name="T15" fmla="*/ 235 h 369"/>
                  <a:gd name="T16" fmla="*/ 13 w 78"/>
                  <a:gd name="T17" fmla="*/ 280 h 369"/>
                  <a:gd name="T18" fmla="*/ 5 w 78"/>
                  <a:gd name="T19" fmla="*/ 331 h 369"/>
                  <a:gd name="T20" fmla="*/ 3 w 78"/>
                  <a:gd name="T21" fmla="*/ 343 h 369"/>
                  <a:gd name="T22" fmla="*/ 1 w 78"/>
                  <a:gd name="T23" fmla="*/ 367 h 369"/>
                  <a:gd name="T24" fmla="*/ 3 w 78"/>
                  <a:gd name="T25" fmla="*/ 369 h 369"/>
                  <a:gd name="T26" fmla="*/ 4 w 78"/>
                  <a:gd name="T27" fmla="*/ 367 h 369"/>
                  <a:gd name="T28" fmla="*/ 7 w 78"/>
                  <a:gd name="T29" fmla="*/ 344 h 369"/>
                  <a:gd name="T30" fmla="*/ 9 w 78"/>
                  <a:gd name="T31" fmla="*/ 331 h 369"/>
                  <a:gd name="T32" fmla="*/ 16 w 78"/>
                  <a:gd name="T33" fmla="*/ 281 h 369"/>
                  <a:gd name="T34" fmla="*/ 25 w 78"/>
                  <a:gd name="T35" fmla="*/ 235 h 369"/>
                  <a:gd name="T36" fmla="*/ 32 w 78"/>
                  <a:gd name="T37" fmla="*/ 193 h 369"/>
                  <a:gd name="T38" fmla="*/ 44 w 78"/>
                  <a:gd name="T39" fmla="*/ 146 h 369"/>
                  <a:gd name="T40" fmla="*/ 57 w 78"/>
                  <a:gd name="T41" fmla="*/ 94 h 369"/>
                  <a:gd name="T42" fmla="*/ 60 w 78"/>
                  <a:gd name="T43" fmla="*/ 80 h 369"/>
                  <a:gd name="T44" fmla="*/ 69 w 78"/>
                  <a:gd name="T45" fmla="*/ 39 h 369"/>
                  <a:gd name="T46" fmla="*/ 73 w 78"/>
                  <a:gd name="T47" fmla="*/ 23 h 369"/>
                  <a:gd name="T48" fmla="*/ 78 w 78"/>
                  <a:gd name="T49" fmla="*/ 2 h 369"/>
                  <a:gd name="T50" fmla="*/ 76 w 78"/>
                  <a:gd name="T51" fmla="*/ 0 h 369"/>
                  <a:gd name="T52" fmla="*/ 75 w 78"/>
                  <a:gd name="T53" fmla="*/ 1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369">
                    <a:moveTo>
                      <a:pt x="75" y="1"/>
                    </a:moveTo>
                    <a:cubicBezTo>
                      <a:pt x="74" y="9"/>
                      <a:pt x="72" y="16"/>
                      <a:pt x="70" y="22"/>
                    </a:cubicBezTo>
                    <a:cubicBezTo>
                      <a:pt x="68" y="27"/>
                      <a:pt x="66" y="33"/>
                      <a:pt x="65" y="39"/>
                    </a:cubicBezTo>
                    <a:cubicBezTo>
                      <a:pt x="63" y="52"/>
                      <a:pt x="60" y="65"/>
                      <a:pt x="57" y="79"/>
                    </a:cubicBezTo>
                    <a:cubicBezTo>
                      <a:pt x="54" y="93"/>
                      <a:pt x="54" y="93"/>
                      <a:pt x="54" y="93"/>
                    </a:cubicBezTo>
                    <a:cubicBezTo>
                      <a:pt x="50" y="111"/>
                      <a:pt x="45" y="128"/>
                      <a:pt x="41" y="145"/>
                    </a:cubicBezTo>
                    <a:cubicBezTo>
                      <a:pt x="37" y="160"/>
                      <a:pt x="33" y="176"/>
                      <a:pt x="29" y="192"/>
                    </a:cubicBezTo>
                    <a:cubicBezTo>
                      <a:pt x="26" y="206"/>
                      <a:pt x="24" y="221"/>
                      <a:pt x="21" y="235"/>
                    </a:cubicBezTo>
                    <a:cubicBezTo>
                      <a:pt x="19" y="250"/>
                      <a:pt x="17" y="265"/>
                      <a:pt x="13" y="280"/>
                    </a:cubicBezTo>
                    <a:cubicBezTo>
                      <a:pt x="9" y="297"/>
                      <a:pt x="7" y="314"/>
                      <a:pt x="5" y="331"/>
                    </a:cubicBezTo>
                    <a:cubicBezTo>
                      <a:pt x="3" y="343"/>
                      <a:pt x="3" y="343"/>
                      <a:pt x="3" y="343"/>
                    </a:cubicBezTo>
                    <a:cubicBezTo>
                      <a:pt x="2" y="351"/>
                      <a:pt x="0" y="360"/>
                      <a:pt x="1" y="367"/>
                    </a:cubicBezTo>
                    <a:cubicBezTo>
                      <a:pt x="1" y="368"/>
                      <a:pt x="2" y="369"/>
                      <a:pt x="3" y="369"/>
                    </a:cubicBezTo>
                    <a:cubicBezTo>
                      <a:pt x="4" y="369"/>
                      <a:pt x="4" y="368"/>
                      <a:pt x="4" y="367"/>
                    </a:cubicBezTo>
                    <a:cubicBezTo>
                      <a:pt x="4" y="360"/>
                      <a:pt x="5" y="352"/>
                      <a:pt x="7" y="344"/>
                    </a:cubicBezTo>
                    <a:cubicBezTo>
                      <a:pt x="9" y="331"/>
                      <a:pt x="9" y="331"/>
                      <a:pt x="9" y="331"/>
                    </a:cubicBezTo>
                    <a:cubicBezTo>
                      <a:pt x="10" y="312"/>
                      <a:pt x="12" y="297"/>
                      <a:pt x="16" y="281"/>
                    </a:cubicBezTo>
                    <a:cubicBezTo>
                      <a:pt x="20" y="266"/>
                      <a:pt x="22" y="250"/>
                      <a:pt x="25" y="235"/>
                    </a:cubicBezTo>
                    <a:cubicBezTo>
                      <a:pt x="27" y="221"/>
                      <a:pt x="29" y="207"/>
                      <a:pt x="32" y="193"/>
                    </a:cubicBezTo>
                    <a:cubicBezTo>
                      <a:pt x="36" y="177"/>
                      <a:pt x="40" y="161"/>
                      <a:pt x="44" y="146"/>
                    </a:cubicBezTo>
                    <a:cubicBezTo>
                      <a:pt x="49" y="129"/>
                      <a:pt x="53" y="111"/>
                      <a:pt x="57" y="94"/>
                    </a:cubicBezTo>
                    <a:cubicBezTo>
                      <a:pt x="60" y="80"/>
                      <a:pt x="60" y="80"/>
                      <a:pt x="60" y="80"/>
                    </a:cubicBezTo>
                    <a:cubicBezTo>
                      <a:pt x="64" y="66"/>
                      <a:pt x="67" y="53"/>
                      <a:pt x="69" y="39"/>
                    </a:cubicBezTo>
                    <a:cubicBezTo>
                      <a:pt x="69" y="34"/>
                      <a:pt x="71" y="29"/>
                      <a:pt x="73" y="23"/>
                    </a:cubicBezTo>
                    <a:cubicBezTo>
                      <a:pt x="75" y="16"/>
                      <a:pt x="78" y="9"/>
                      <a:pt x="78" y="2"/>
                    </a:cubicBezTo>
                    <a:cubicBezTo>
                      <a:pt x="78" y="1"/>
                      <a:pt x="77" y="0"/>
                      <a:pt x="76" y="0"/>
                    </a:cubicBezTo>
                    <a:cubicBezTo>
                      <a:pt x="75" y="0"/>
                      <a:pt x="75" y="1"/>
                      <a:pt x="75"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7" name="Freeform 484"/>
              <p:cNvSpPr/>
              <p:nvPr/>
            </p:nvSpPr>
            <p:spPr bwMode="auto">
              <a:xfrm>
                <a:off x="1908" y="2304"/>
                <a:ext cx="58" cy="190"/>
              </a:xfrm>
              <a:custGeom>
                <a:avLst/>
                <a:gdLst>
                  <a:gd name="T0" fmla="*/ 0 w 21"/>
                  <a:gd name="T1" fmla="*/ 1 h 70"/>
                  <a:gd name="T2" fmla="*/ 1 w 21"/>
                  <a:gd name="T3" fmla="*/ 3 h 70"/>
                  <a:gd name="T4" fmla="*/ 9 w 21"/>
                  <a:gd name="T5" fmla="*/ 30 h 70"/>
                  <a:gd name="T6" fmla="*/ 11 w 21"/>
                  <a:gd name="T7" fmla="*/ 41 h 70"/>
                  <a:gd name="T8" fmla="*/ 13 w 21"/>
                  <a:gd name="T9" fmla="*/ 48 h 70"/>
                  <a:gd name="T10" fmla="*/ 18 w 21"/>
                  <a:gd name="T11" fmla="*/ 68 h 70"/>
                  <a:gd name="T12" fmla="*/ 20 w 21"/>
                  <a:gd name="T13" fmla="*/ 69 h 70"/>
                  <a:gd name="T14" fmla="*/ 21 w 21"/>
                  <a:gd name="T15" fmla="*/ 67 h 70"/>
                  <a:gd name="T16" fmla="*/ 16 w 21"/>
                  <a:gd name="T17" fmla="*/ 48 h 70"/>
                  <a:gd name="T18" fmla="*/ 14 w 21"/>
                  <a:gd name="T19" fmla="*/ 40 h 70"/>
                  <a:gd name="T20" fmla="*/ 12 w 21"/>
                  <a:gd name="T21" fmla="*/ 30 h 70"/>
                  <a:gd name="T22" fmla="*/ 3 w 21"/>
                  <a:gd name="T23" fmla="*/ 0 h 70"/>
                  <a:gd name="T24" fmla="*/ 0 w 21"/>
                  <a:gd name="T25"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0">
                    <a:moveTo>
                      <a:pt x="0" y="1"/>
                    </a:moveTo>
                    <a:cubicBezTo>
                      <a:pt x="0" y="1"/>
                      <a:pt x="0" y="2"/>
                      <a:pt x="1" y="3"/>
                    </a:cubicBezTo>
                    <a:cubicBezTo>
                      <a:pt x="6" y="8"/>
                      <a:pt x="8" y="20"/>
                      <a:pt x="9" y="30"/>
                    </a:cubicBezTo>
                    <a:cubicBezTo>
                      <a:pt x="11" y="41"/>
                      <a:pt x="11" y="41"/>
                      <a:pt x="11" y="41"/>
                    </a:cubicBezTo>
                    <a:cubicBezTo>
                      <a:pt x="13" y="48"/>
                      <a:pt x="13" y="48"/>
                      <a:pt x="13" y="48"/>
                    </a:cubicBezTo>
                    <a:cubicBezTo>
                      <a:pt x="14" y="56"/>
                      <a:pt x="16" y="64"/>
                      <a:pt x="18" y="68"/>
                    </a:cubicBezTo>
                    <a:cubicBezTo>
                      <a:pt x="18" y="69"/>
                      <a:pt x="19" y="70"/>
                      <a:pt x="20" y="69"/>
                    </a:cubicBezTo>
                    <a:cubicBezTo>
                      <a:pt x="21" y="69"/>
                      <a:pt x="21" y="68"/>
                      <a:pt x="21" y="67"/>
                    </a:cubicBezTo>
                    <a:cubicBezTo>
                      <a:pt x="19" y="63"/>
                      <a:pt x="18" y="55"/>
                      <a:pt x="16" y="48"/>
                    </a:cubicBezTo>
                    <a:cubicBezTo>
                      <a:pt x="14" y="40"/>
                      <a:pt x="14" y="40"/>
                      <a:pt x="14" y="40"/>
                    </a:cubicBezTo>
                    <a:cubicBezTo>
                      <a:pt x="12" y="30"/>
                      <a:pt x="12" y="30"/>
                      <a:pt x="12" y="30"/>
                    </a:cubicBezTo>
                    <a:cubicBezTo>
                      <a:pt x="11" y="19"/>
                      <a:pt x="9" y="6"/>
                      <a:pt x="3" y="0"/>
                    </a:cubicBezTo>
                    <a:cubicBezTo>
                      <a:pt x="2" y="0"/>
                      <a:pt x="1"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8" name="Freeform 485"/>
              <p:cNvSpPr>
                <a:spLocks noEditPoints="1"/>
              </p:cNvSpPr>
              <p:nvPr/>
            </p:nvSpPr>
            <p:spPr bwMode="auto">
              <a:xfrm>
                <a:off x="1628" y="2478"/>
                <a:ext cx="523" cy="506"/>
              </a:xfrm>
              <a:custGeom>
                <a:avLst/>
                <a:gdLst>
                  <a:gd name="T0" fmla="*/ 125 w 192"/>
                  <a:gd name="T1" fmla="*/ 1 h 186"/>
                  <a:gd name="T2" fmla="*/ 124 w 192"/>
                  <a:gd name="T3" fmla="*/ 2 h 186"/>
                  <a:gd name="T4" fmla="*/ 116 w 192"/>
                  <a:gd name="T5" fmla="*/ 3 h 186"/>
                  <a:gd name="T6" fmla="*/ 115 w 192"/>
                  <a:gd name="T7" fmla="*/ 4 h 186"/>
                  <a:gd name="T8" fmla="*/ 121 w 192"/>
                  <a:gd name="T9" fmla="*/ 72 h 186"/>
                  <a:gd name="T10" fmla="*/ 127 w 192"/>
                  <a:gd name="T11" fmla="*/ 94 h 186"/>
                  <a:gd name="T12" fmla="*/ 124 w 192"/>
                  <a:gd name="T13" fmla="*/ 118 h 186"/>
                  <a:gd name="T14" fmla="*/ 95 w 192"/>
                  <a:gd name="T15" fmla="*/ 115 h 186"/>
                  <a:gd name="T16" fmla="*/ 91 w 192"/>
                  <a:gd name="T17" fmla="*/ 113 h 186"/>
                  <a:gd name="T18" fmla="*/ 40 w 192"/>
                  <a:gd name="T19" fmla="*/ 81 h 186"/>
                  <a:gd name="T20" fmla="*/ 37 w 192"/>
                  <a:gd name="T21" fmla="*/ 78 h 186"/>
                  <a:gd name="T22" fmla="*/ 24 w 192"/>
                  <a:gd name="T23" fmla="*/ 70 h 186"/>
                  <a:gd name="T24" fmla="*/ 9 w 192"/>
                  <a:gd name="T25" fmla="*/ 98 h 186"/>
                  <a:gd name="T26" fmla="*/ 8 w 192"/>
                  <a:gd name="T27" fmla="*/ 101 h 186"/>
                  <a:gd name="T28" fmla="*/ 7 w 192"/>
                  <a:gd name="T29" fmla="*/ 104 h 186"/>
                  <a:gd name="T30" fmla="*/ 11 w 192"/>
                  <a:gd name="T31" fmla="*/ 130 h 186"/>
                  <a:gd name="T32" fmla="*/ 54 w 192"/>
                  <a:gd name="T33" fmla="*/ 160 h 186"/>
                  <a:gd name="T34" fmla="*/ 151 w 192"/>
                  <a:gd name="T35" fmla="*/ 175 h 186"/>
                  <a:gd name="T36" fmla="*/ 182 w 192"/>
                  <a:gd name="T37" fmla="*/ 145 h 186"/>
                  <a:gd name="T38" fmla="*/ 158 w 192"/>
                  <a:gd name="T39" fmla="*/ 53 h 186"/>
                  <a:gd name="T40" fmla="*/ 153 w 192"/>
                  <a:gd name="T41" fmla="*/ 45 h 186"/>
                  <a:gd name="T42" fmla="*/ 142 w 192"/>
                  <a:gd name="T43" fmla="*/ 26 h 186"/>
                  <a:gd name="T44" fmla="*/ 141 w 192"/>
                  <a:gd name="T45" fmla="*/ 22 h 186"/>
                  <a:gd name="T46" fmla="*/ 125 w 192"/>
                  <a:gd name="T47" fmla="*/ 1 h 186"/>
                  <a:gd name="T48" fmla="*/ 124 w 192"/>
                  <a:gd name="T49" fmla="*/ 5 h 186"/>
                  <a:gd name="T50" fmla="*/ 126 w 192"/>
                  <a:gd name="T51" fmla="*/ 5 h 186"/>
                  <a:gd name="T52" fmla="*/ 126 w 192"/>
                  <a:gd name="T53" fmla="*/ 5 h 186"/>
                  <a:gd name="T54" fmla="*/ 137 w 192"/>
                  <a:gd name="T55" fmla="*/ 23 h 186"/>
                  <a:gd name="T56" fmla="*/ 139 w 192"/>
                  <a:gd name="T57" fmla="*/ 27 h 186"/>
                  <a:gd name="T58" fmla="*/ 151 w 192"/>
                  <a:gd name="T59" fmla="*/ 47 h 186"/>
                  <a:gd name="T60" fmla="*/ 155 w 192"/>
                  <a:gd name="T61" fmla="*/ 55 h 186"/>
                  <a:gd name="T62" fmla="*/ 181 w 192"/>
                  <a:gd name="T63" fmla="*/ 127 h 186"/>
                  <a:gd name="T64" fmla="*/ 179 w 192"/>
                  <a:gd name="T65" fmla="*/ 144 h 186"/>
                  <a:gd name="T66" fmla="*/ 149 w 192"/>
                  <a:gd name="T67" fmla="*/ 172 h 186"/>
                  <a:gd name="T68" fmla="*/ 56 w 192"/>
                  <a:gd name="T69" fmla="*/ 157 h 186"/>
                  <a:gd name="T70" fmla="*/ 14 w 192"/>
                  <a:gd name="T71" fmla="*/ 128 h 186"/>
                  <a:gd name="T72" fmla="*/ 10 w 192"/>
                  <a:gd name="T73" fmla="*/ 105 h 186"/>
                  <a:gd name="T74" fmla="*/ 11 w 192"/>
                  <a:gd name="T75" fmla="*/ 102 h 186"/>
                  <a:gd name="T76" fmla="*/ 12 w 192"/>
                  <a:gd name="T77" fmla="*/ 99 h 186"/>
                  <a:gd name="T78" fmla="*/ 24 w 192"/>
                  <a:gd name="T79" fmla="*/ 73 h 186"/>
                  <a:gd name="T80" fmla="*/ 35 w 192"/>
                  <a:gd name="T81" fmla="*/ 81 h 186"/>
                  <a:gd name="T82" fmla="*/ 38 w 192"/>
                  <a:gd name="T83" fmla="*/ 84 h 186"/>
                  <a:gd name="T84" fmla="*/ 90 w 192"/>
                  <a:gd name="T85" fmla="*/ 116 h 186"/>
                  <a:gd name="T86" fmla="*/ 93 w 192"/>
                  <a:gd name="T87" fmla="*/ 118 h 186"/>
                  <a:gd name="T88" fmla="*/ 126 w 192"/>
                  <a:gd name="T89" fmla="*/ 120 h 186"/>
                  <a:gd name="T90" fmla="*/ 132 w 192"/>
                  <a:gd name="T91" fmla="*/ 106 h 186"/>
                  <a:gd name="T92" fmla="*/ 130 w 192"/>
                  <a:gd name="T93" fmla="*/ 93 h 186"/>
                  <a:gd name="T94" fmla="*/ 125 w 192"/>
                  <a:gd name="T95" fmla="*/ 71 h 186"/>
                  <a:gd name="T96" fmla="*/ 116 w 192"/>
                  <a:gd name="T97" fmla="*/ 23 h 186"/>
                  <a:gd name="T98" fmla="*/ 118 w 192"/>
                  <a:gd name="T99" fmla="*/ 6 h 186"/>
                  <a:gd name="T100" fmla="*/ 124 w 192"/>
                  <a:gd name="T101" fmla="*/ 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2" h="186">
                    <a:moveTo>
                      <a:pt x="125" y="1"/>
                    </a:moveTo>
                    <a:cubicBezTo>
                      <a:pt x="124" y="1"/>
                      <a:pt x="124" y="2"/>
                      <a:pt x="124" y="2"/>
                    </a:cubicBezTo>
                    <a:cubicBezTo>
                      <a:pt x="122" y="1"/>
                      <a:pt x="119" y="1"/>
                      <a:pt x="116" y="3"/>
                    </a:cubicBezTo>
                    <a:cubicBezTo>
                      <a:pt x="115" y="4"/>
                      <a:pt x="115" y="4"/>
                      <a:pt x="115" y="4"/>
                    </a:cubicBezTo>
                    <a:cubicBezTo>
                      <a:pt x="109" y="27"/>
                      <a:pt x="115" y="50"/>
                      <a:pt x="121" y="72"/>
                    </a:cubicBezTo>
                    <a:cubicBezTo>
                      <a:pt x="127" y="94"/>
                      <a:pt x="127" y="94"/>
                      <a:pt x="127" y="94"/>
                    </a:cubicBezTo>
                    <a:cubicBezTo>
                      <a:pt x="129" y="103"/>
                      <a:pt x="131" y="112"/>
                      <a:pt x="124" y="118"/>
                    </a:cubicBezTo>
                    <a:cubicBezTo>
                      <a:pt x="116" y="125"/>
                      <a:pt x="105" y="119"/>
                      <a:pt x="95" y="115"/>
                    </a:cubicBezTo>
                    <a:cubicBezTo>
                      <a:pt x="91" y="113"/>
                      <a:pt x="91" y="113"/>
                      <a:pt x="91" y="113"/>
                    </a:cubicBezTo>
                    <a:cubicBezTo>
                      <a:pt x="75" y="106"/>
                      <a:pt x="58" y="96"/>
                      <a:pt x="40" y="81"/>
                    </a:cubicBezTo>
                    <a:cubicBezTo>
                      <a:pt x="37" y="78"/>
                      <a:pt x="37" y="78"/>
                      <a:pt x="37" y="78"/>
                    </a:cubicBezTo>
                    <a:cubicBezTo>
                      <a:pt x="32" y="73"/>
                      <a:pt x="27" y="69"/>
                      <a:pt x="24" y="70"/>
                    </a:cubicBezTo>
                    <a:cubicBezTo>
                      <a:pt x="19" y="70"/>
                      <a:pt x="14" y="81"/>
                      <a:pt x="9" y="98"/>
                    </a:cubicBezTo>
                    <a:cubicBezTo>
                      <a:pt x="8" y="101"/>
                      <a:pt x="8" y="101"/>
                      <a:pt x="8" y="101"/>
                    </a:cubicBezTo>
                    <a:cubicBezTo>
                      <a:pt x="7" y="104"/>
                      <a:pt x="7" y="104"/>
                      <a:pt x="7" y="104"/>
                    </a:cubicBezTo>
                    <a:cubicBezTo>
                      <a:pt x="3" y="115"/>
                      <a:pt x="0" y="121"/>
                      <a:pt x="11" y="130"/>
                    </a:cubicBezTo>
                    <a:cubicBezTo>
                      <a:pt x="25" y="142"/>
                      <a:pt x="40" y="152"/>
                      <a:pt x="54" y="160"/>
                    </a:cubicBezTo>
                    <a:cubicBezTo>
                      <a:pt x="88" y="180"/>
                      <a:pt x="124" y="186"/>
                      <a:pt x="151" y="175"/>
                    </a:cubicBezTo>
                    <a:cubicBezTo>
                      <a:pt x="167" y="169"/>
                      <a:pt x="177" y="159"/>
                      <a:pt x="182" y="145"/>
                    </a:cubicBezTo>
                    <a:cubicBezTo>
                      <a:pt x="192" y="115"/>
                      <a:pt x="171" y="75"/>
                      <a:pt x="158" y="53"/>
                    </a:cubicBezTo>
                    <a:cubicBezTo>
                      <a:pt x="153" y="45"/>
                      <a:pt x="153" y="45"/>
                      <a:pt x="153" y="45"/>
                    </a:cubicBezTo>
                    <a:cubicBezTo>
                      <a:pt x="149" y="39"/>
                      <a:pt x="146" y="33"/>
                      <a:pt x="142" y="26"/>
                    </a:cubicBezTo>
                    <a:cubicBezTo>
                      <a:pt x="141" y="22"/>
                      <a:pt x="141" y="22"/>
                      <a:pt x="141" y="22"/>
                    </a:cubicBezTo>
                    <a:cubicBezTo>
                      <a:pt x="137" y="13"/>
                      <a:pt x="132" y="0"/>
                      <a:pt x="125" y="1"/>
                    </a:cubicBezTo>
                    <a:close/>
                    <a:moveTo>
                      <a:pt x="124" y="5"/>
                    </a:moveTo>
                    <a:cubicBezTo>
                      <a:pt x="125" y="6"/>
                      <a:pt x="126" y="5"/>
                      <a:pt x="126" y="5"/>
                    </a:cubicBezTo>
                    <a:cubicBezTo>
                      <a:pt x="126" y="5"/>
                      <a:pt x="126" y="5"/>
                      <a:pt x="126" y="5"/>
                    </a:cubicBezTo>
                    <a:cubicBezTo>
                      <a:pt x="130" y="6"/>
                      <a:pt x="135" y="17"/>
                      <a:pt x="137" y="23"/>
                    </a:cubicBezTo>
                    <a:cubicBezTo>
                      <a:pt x="139" y="27"/>
                      <a:pt x="139" y="27"/>
                      <a:pt x="139" y="27"/>
                    </a:cubicBezTo>
                    <a:cubicBezTo>
                      <a:pt x="143" y="34"/>
                      <a:pt x="146" y="40"/>
                      <a:pt x="151" y="47"/>
                    </a:cubicBezTo>
                    <a:cubicBezTo>
                      <a:pt x="155" y="55"/>
                      <a:pt x="155" y="55"/>
                      <a:pt x="155" y="55"/>
                    </a:cubicBezTo>
                    <a:cubicBezTo>
                      <a:pt x="166" y="72"/>
                      <a:pt x="181" y="102"/>
                      <a:pt x="181" y="127"/>
                    </a:cubicBezTo>
                    <a:cubicBezTo>
                      <a:pt x="181" y="133"/>
                      <a:pt x="180" y="139"/>
                      <a:pt x="179" y="144"/>
                    </a:cubicBezTo>
                    <a:cubicBezTo>
                      <a:pt x="174" y="157"/>
                      <a:pt x="164" y="166"/>
                      <a:pt x="149" y="172"/>
                    </a:cubicBezTo>
                    <a:cubicBezTo>
                      <a:pt x="119" y="184"/>
                      <a:pt x="81" y="172"/>
                      <a:pt x="56" y="157"/>
                    </a:cubicBezTo>
                    <a:cubicBezTo>
                      <a:pt x="42" y="149"/>
                      <a:pt x="27" y="139"/>
                      <a:pt x="14" y="128"/>
                    </a:cubicBezTo>
                    <a:cubicBezTo>
                      <a:pt x="4" y="120"/>
                      <a:pt x="6" y="116"/>
                      <a:pt x="10" y="105"/>
                    </a:cubicBezTo>
                    <a:cubicBezTo>
                      <a:pt x="11" y="102"/>
                      <a:pt x="11" y="102"/>
                      <a:pt x="11" y="102"/>
                    </a:cubicBezTo>
                    <a:cubicBezTo>
                      <a:pt x="11" y="102"/>
                      <a:pt x="12" y="99"/>
                      <a:pt x="12" y="99"/>
                    </a:cubicBezTo>
                    <a:cubicBezTo>
                      <a:pt x="18" y="82"/>
                      <a:pt x="22" y="73"/>
                      <a:pt x="24" y="73"/>
                    </a:cubicBezTo>
                    <a:cubicBezTo>
                      <a:pt x="26" y="73"/>
                      <a:pt x="32" y="79"/>
                      <a:pt x="35" y="81"/>
                    </a:cubicBezTo>
                    <a:cubicBezTo>
                      <a:pt x="38" y="84"/>
                      <a:pt x="38" y="84"/>
                      <a:pt x="38" y="84"/>
                    </a:cubicBezTo>
                    <a:cubicBezTo>
                      <a:pt x="57" y="99"/>
                      <a:pt x="74" y="109"/>
                      <a:pt x="90" y="116"/>
                    </a:cubicBezTo>
                    <a:cubicBezTo>
                      <a:pt x="93" y="118"/>
                      <a:pt x="93" y="118"/>
                      <a:pt x="93" y="118"/>
                    </a:cubicBezTo>
                    <a:cubicBezTo>
                      <a:pt x="104" y="123"/>
                      <a:pt x="116" y="128"/>
                      <a:pt x="126" y="120"/>
                    </a:cubicBezTo>
                    <a:cubicBezTo>
                      <a:pt x="131" y="116"/>
                      <a:pt x="132" y="111"/>
                      <a:pt x="132" y="106"/>
                    </a:cubicBezTo>
                    <a:cubicBezTo>
                      <a:pt x="132" y="102"/>
                      <a:pt x="131" y="97"/>
                      <a:pt x="130" y="93"/>
                    </a:cubicBezTo>
                    <a:cubicBezTo>
                      <a:pt x="125" y="71"/>
                      <a:pt x="125" y="71"/>
                      <a:pt x="125" y="71"/>
                    </a:cubicBezTo>
                    <a:cubicBezTo>
                      <a:pt x="120" y="55"/>
                      <a:pt x="116" y="39"/>
                      <a:pt x="116" y="23"/>
                    </a:cubicBezTo>
                    <a:cubicBezTo>
                      <a:pt x="116" y="18"/>
                      <a:pt x="117" y="12"/>
                      <a:pt x="118" y="6"/>
                    </a:cubicBezTo>
                    <a:cubicBezTo>
                      <a:pt x="120" y="5"/>
                      <a:pt x="122" y="4"/>
                      <a:pt x="124"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9" name="Freeform 486"/>
              <p:cNvSpPr/>
              <p:nvPr/>
            </p:nvSpPr>
            <p:spPr bwMode="auto">
              <a:xfrm>
                <a:off x="1704" y="2717"/>
                <a:ext cx="63" cy="150"/>
              </a:xfrm>
              <a:custGeom>
                <a:avLst/>
                <a:gdLst>
                  <a:gd name="T0" fmla="*/ 17 w 23"/>
                  <a:gd name="T1" fmla="*/ 2 h 55"/>
                  <a:gd name="T2" fmla="*/ 13 w 23"/>
                  <a:gd name="T3" fmla="*/ 10 h 55"/>
                  <a:gd name="T4" fmla="*/ 0 w 23"/>
                  <a:gd name="T5" fmla="*/ 54 h 55"/>
                  <a:gd name="T6" fmla="*/ 2 w 23"/>
                  <a:gd name="T7" fmla="*/ 55 h 55"/>
                  <a:gd name="T8" fmla="*/ 4 w 23"/>
                  <a:gd name="T9" fmla="*/ 54 h 55"/>
                  <a:gd name="T10" fmla="*/ 4 w 23"/>
                  <a:gd name="T11" fmla="*/ 54 h 55"/>
                  <a:gd name="T12" fmla="*/ 4 w 23"/>
                  <a:gd name="T13" fmla="*/ 51 h 55"/>
                  <a:gd name="T14" fmla="*/ 16 w 23"/>
                  <a:gd name="T15" fmla="*/ 11 h 55"/>
                  <a:gd name="T16" fmla="*/ 19 w 23"/>
                  <a:gd name="T17" fmla="*/ 4 h 55"/>
                  <a:gd name="T18" fmla="*/ 20 w 23"/>
                  <a:gd name="T19" fmla="*/ 5 h 55"/>
                  <a:gd name="T20" fmla="*/ 22 w 23"/>
                  <a:gd name="T21" fmla="*/ 4 h 55"/>
                  <a:gd name="T22" fmla="*/ 21 w 23"/>
                  <a:gd name="T23" fmla="*/ 1 h 55"/>
                  <a:gd name="T24" fmla="*/ 21 w 23"/>
                  <a:gd name="T25" fmla="*/ 1 h 55"/>
                  <a:gd name="T26" fmla="*/ 18 w 23"/>
                  <a:gd name="T27" fmla="*/ 1 h 55"/>
                  <a:gd name="T28" fmla="*/ 17 w 23"/>
                  <a:gd name="T29"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5">
                    <a:moveTo>
                      <a:pt x="17" y="2"/>
                    </a:moveTo>
                    <a:cubicBezTo>
                      <a:pt x="13" y="10"/>
                      <a:pt x="13" y="10"/>
                      <a:pt x="13" y="10"/>
                    </a:cubicBezTo>
                    <a:cubicBezTo>
                      <a:pt x="7" y="24"/>
                      <a:pt x="0" y="40"/>
                      <a:pt x="0" y="54"/>
                    </a:cubicBezTo>
                    <a:cubicBezTo>
                      <a:pt x="1" y="55"/>
                      <a:pt x="1" y="55"/>
                      <a:pt x="2" y="55"/>
                    </a:cubicBezTo>
                    <a:cubicBezTo>
                      <a:pt x="3" y="55"/>
                      <a:pt x="4" y="55"/>
                      <a:pt x="4" y="54"/>
                    </a:cubicBezTo>
                    <a:cubicBezTo>
                      <a:pt x="4" y="54"/>
                      <a:pt x="4" y="54"/>
                      <a:pt x="4" y="54"/>
                    </a:cubicBezTo>
                    <a:cubicBezTo>
                      <a:pt x="4" y="53"/>
                      <a:pt x="4" y="52"/>
                      <a:pt x="4" y="51"/>
                    </a:cubicBezTo>
                    <a:cubicBezTo>
                      <a:pt x="4" y="39"/>
                      <a:pt x="10" y="24"/>
                      <a:pt x="16" y="11"/>
                    </a:cubicBezTo>
                    <a:cubicBezTo>
                      <a:pt x="16" y="11"/>
                      <a:pt x="19" y="6"/>
                      <a:pt x="19" y="4"/>
                    </a:cubicBezTo>
                    <a:cubicBezTo>
                      <a:pt x="20" y="4"/>
                      <a:pt x="20" y="5"/>
                      <a:pt x="20" y="5"/>
                    </a:cubicBezTo>
                    <a:cubicBezTo>
                      <a:pt x="21" y="5"/>
                      <a:pt x="22" y="4"/>
                      <a:pt x="22" y="4"/>
                    </a:cubicBezTo>
                    <a:cubicBezTo>
                      <a:pt x="23" y="3"/>
                      <a:pt x="22" y="2"/>
                      <a:pt x="21" y="1"/>
                    </a:cubicBezTo>
                    <a:cubicBezTo>
                      <a:pt x="21" y="1"/>
                      <a:pt x="21" y="1"/>
                      <a:pt x="21" y="1"/>
                    </a:cubicBezTo>
                    <a:cubicBezTo>
                      <a:pt x="18" y="1"/>
                      <a:pt x="18" y="1"/>
                      <a:pt x="18" y="1"/>
                    </a:cubicBezTo>
                    <a:cubicBezTo>
                      <a:pt x="17" y="0"/>
                      <a:pt x="17" y="1"/>
                      <a:pt x="17"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0" name="Freeform 487"/>
              <p:cNvSpPr/>
              <p:nvPr/>
            </p:nvSpPr>
            <p:spPr bwMode="auto">
              <a:xfrm>
                <a:off x="2028" y="2951"/>
                <a:ext cx="76" cy="310"/>
              </a:xfrm>
              <a:custGeom>
                <a:avLst/>
                <a:gdLst>
                  <a:gd name="T0" fmla="*/ 0 w 28"/>
                  <a:gd name="T1" fmla="*/ 2 h 114"/>
                  <a:gd name="T2" fmla="*/ 7 w 28"/>
                  <a:gd name="T3" fmla="*/ 46 h 114"/>
                  <a:gd name="T4" fmla="*/ 13 w 28"/>
                  <a:gd name="T5" fmla="*/ 69 h 114"/>
                  <a:gd name="T6" fmla="*/ 18 w 28"/>
                  <a:gd name="T7" fmla="*/ 87 h 114"/>
                  <a:gd name="T8" fmla="*/ 23 w 28"/>
                  <a:gd name="T9" fmla="*/ 108 h 114"/>
                  <a:gd name="T10" fmla="*/ 23 w 28"/>
                  <a:gd name="T11" fmla="*/ 109 h 114"/>
                  <a:gd name="T12" fmla="*/ 24 w 28"/>
                  <a:gd name="T13" fmla="*/ 112 h 114"/>
                  <a:gd name="T14" fmla="*/ 26 w 28"/>
                  <a:gd name="T15" fmla="*/ 114 h 114"/>
                  <a:gd name="T16" fmla="*/ 27 w 28"/>
                  <a:gd name="T17" fmla="*/ 114 h 114"/>
                  <a:gd name="T18" fmla="*/ 28 w 28"/>
                  <a:gd name="T19" fmla="*/ 112 h 114"/>
                  <a:gd name="T20" fmla="*/ 28 w 28"/>
                  <a:gd name="T21" fmla="*/ 112 h 114"/>
                  <a:gd name="T22" fmla="*/ 27 w 28"/>
                  <a:gd name="T23" fmla="*/ 111 h 114"/>
                  <a:gd name="T24" fmla="*/ 26 w 28"/>
                  <a:gd name="T25" fmla="*/ 108 h 114"/>
                  <a:gd name="T26" fmla="*/ 21 w 28"/>
                  <a:gd name="T27" fmla="*/ 86 h 114"/>
                  <a:gd name="T28" fmla="*/ 16 w 28"/>
                  <a:gd name="T29" fmla="*/ 68 h 114"/>
                  <a:gd name="T30" fmla="*/ 11 w 28"/>
                  <a:gd name="T31" fmla="*/ 45 h 114"/>
                  <a:gd name="T32" fmla="*/ 3 w 28"/>
                  <a:gd name="T33" fmla="*/ 2 h 114"/>
                  <a:gd name="T34" fmla="*/ 3 w 28"/>
                  <a:gd name="T35" fmla="*/ 2 h 114"/>
                  <a:gd name="T36" fmla="*/ 2 w 28"/>
                  <a:gd name="T37" fmla="*/ 0 h 114"/>
                  <a:gd name="T38" fmla="*/ 0 w 28"/>
                  <a:gd name="T39" fmla="*/ 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114">
                    <a:moveTo>
                      <a:pt x="0" y="2"/>
                    </a:moveTo>
                    <a:cubicBezTo>
                      <a:pt x="0" y="17"/>
                      <a:pt x="4" y="32"/>
                      <a:pt x="7" y="46"/>
                    </a:cubicBezTo>
                    <a:cubicBezTo>
                      <a:pt x="9" y="54"/>
                      <a:pt x="11" y="61"/>
                      <a:pt x="13" y="69"/>
                    </a:cubicBezTo>
                    <a:cubicBezTo>
                      <a:pt x="14" y="76"/>
                      <a:pt x="16" y="82"/>
                      <a:pt x="18" y="87"/>
                    </a:cubicBezTo>
                    <a:cubicBezTo>
                      <a:pt x="20" y="94"/>
                      <a:pt x="22" y="101"/>
                      <a:pt x="23" y="108"/>
                    </a:cubicBezTo>
                    <a:cubicBezTo>
                      <a:pt x="23" y="109"/>
                      <a:pt x="23" y="109"/>
                      <a:pt x="23" y="109"/>
                    </a:cubicBezTo>
                    <a:cubicBezTo>
                      <a:pt x="24" y="110"/>
                      <a:pt x="24" y="111"/>
                      <a:pt x="24" y="112"/>
                    </a:cubicBezTo>
                    <a:cubicBezTo>
                      <a:pt x="24" y="113"/>
                      <a:pt x="25" y="114"/>
                      <a:pt x="26" y="114"/>
                    </a:cubicBezTo>
                    <a:cubicBezTo>
                      <a:pt x="26" y="114"/>
                      <a:pt x="27" y="114"/>
                      <a:pt x="27" y="114"/>
                    </a:cubicBezTo>
                    <a:cubicBezTo>
                      <a:pt x="27" y="113"/>
                      <a:pt x="28" y="113"/>
                      <a:pt x="28" y="112"/>
                    </a:cubicBezTo>
                    <a:cubicBezTo>
                      <a:pt x="28" y="112"/>
                      <a:pt x="28" y="112"/>
                      <a:pt x="28" y="112"/>
                    </a:cubicBezTo>
                    <a:cubicBezTo>
                      <a:pt x="27" y="111"/>
                      <a:pt x="27" y="111"/>
                      <a:pt x="27" y="111"/>
                    </a:cubicBezTo>
                    <a:cubicBezTo>
                      <a:pt x="27" y="110"/>
                      <a:pt x="27" y="109"/>
                      <a:pt x="26" y="108"/>
                    </a:cubicBezTo>
                    <a:cubicBezTo>
                      <a:pt x="25" y="100"/>
                      <a:pt x="23" y="93"/>
                      <a:pt x="21" y="86"/>
                    </a:cubicBezTo>
                    <a:cubicBezTo>
                      <a:pt x="19" y="81"/>
                      <a:pt x="17" y="75"/>
                      <a:pt x="16" y="68"/>
                    </a:cubicBezTo>
                    <a:cubicBezTo>
                      <a:pt x="14" y="60"/>
                      <a:pt x="13" y="53"/>
                      <a:pt x="11" y="45"/>
                    </a:cubicBezTo>
                    <a:cubicBezTo>
                      <a:pt x="7" y="30"/>
                      <a:pt x="3" y="16"/>
                      <a:pt x="3" y="2"/>
                    </a:cubicBezTo>
                    <a:cubicBezTo>
                      <a:pt x="3" y="2"/>
                      <a:pt x="3" y="2"/>
                      <a:pt x="3" y="2"/>
                    </a:cubicBezTo>
                    <a:cubicBezTo>
                      <a:pt x="3" y="1"/>
                      <a:pt x="3" y="0"/>
                      <a:pt x="2" y="0"/>
                    </a:cubicBezTo>
                    <a:cubicBezTo>
                      <a:pt x="1" y="0"/>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1" name="Freeform 488"/>
              <p:cNvSpPr/>
              <p:nvPr/>
            </p:nvSpPr>
            <p:spPr bwMode="auto">
              <a:xfrm>
                <a:off x="926" y="1988"/>
                <a:ext cx="509" cy="596"/>
              </a:xfrm>
              <a:custGeom>
                <a:avLst/>
                <a:gdLst>
                  <a:gd name="T0" fmla="*/ 36 w 187"/>
                  <a:gd name="T1" fmla="*/ 1 h 219"/>
                  <a:gd name="T2" fmla="*/ 22 w 187"/>
                  <a:gd name="T3" fmla="*/ 20 h 219"/>
                  <a:gd name="T4" fmla="*/ 21 w 187"/>
                  <a:gd name="T5" fmla="*/ 24 h 219"/>
                  <a:gd name="T6" fmla="*/ 57 w 187"/>
                  <a:gd name="T7" fmla="*/ 190 h 219"/>
                  <a:gd name="T8" fmla="*/ 121 w 187"/>
                  <a:gd name="T9" fmla="*/ 215 h 219"/>
                  <a:gd name="T10" fmla="*/ 168 w 187"/>
                  <a:gd name="T11" fmla="*/ 217 h 219"/>
                  <a:gd name="T12" fmla="*/ 170 w 187"/>
                  <a:gd name="T13" fmla="*/ 215 h 219"/>
                  <a:gd name="T14" fmla="*/ 168 w 187"/>
                  <a:gd name="T15" fmla="*/ 213 h 219"/>
                  <a:gd name="T16" fmla="*/ 122 w 187"/>
                  <a:gd name="T17" fmla="*/ 212 h 219"/>
                  <a:gd name="T18" fmla="*/ 59 w 187"/>
                  <a:gd name="T19" fmla="*/ 187 h 219"/>
                  <a:gd name="T20" fmla="*/ 24 w 187"/>
                  <a:gd name="T21" fmla="*/ 25 h 219"/>
                  <a:gd name="T22" fmla="*/ 26 w 187"/>
                  <a:gd name="T23" fmla="*/ 21 h 219"/>
                  <a:gd name="T24" fmla="*/ 36 w 187"/>
                  <a:gd name="T25" fmla="*/ 4 h 219"/>
                  <a:gd name="T26" fmla="*/ 50 w 187"/>
                  <a:gd name="T27" fmla="*/ 6 h 219"/>
                  <a:gd name="T28" fmla="*/ 57 w 187"/>
                  <a:gd name="T29" fmla="*/ 7 h 219"/>
                  <a:gd name="T30" fmla="*/ 70 w 187"/>
                  <a:gd name="T31" fmla="*/ 7 h 219"/>
                  <a:gd name="T32" fmla="*/ 99 w 187"/>
                  <a:gd name="T33" fmla="*/ 10 h 219"/>
                  <a:gd name="T34" fmla="*/ 95 w 187"/>
                  <a:gd name="T35" fmla="*/ 17 h 219"/>
                  <a:gd name="T36" fmla="*/ 93 w 187"/>
                  <a:gd name="T37" fmla="*/ 20 h 219"/>
                  <a:gd name="T38" fmla="*/ 66 w 187"/>
                  <a:gd name="T39" fmla="*/ 86 h 219"/>
                  <a:gd name="T40" fmla="*/ 82 w 187"/>
                  <a:gd name="T41" fmla="*/ 118 h 219"/>
                  <a:gd name="T42" fmla="*/ 130 w 187"/>
                  <a:gd name="T43" fmla="*/ 142 h 219"/>
                  <a:gd name="T44" fmla="*/ 185 w 187"/>
                  <a:gd name="T45" fmla="*/ 145 h 219"/>
                  <a:gd name="T46" fmla="*/ 186 w 187"/>
                  <a:gd name="T47" fmla="*/ 143 h 219"/>
                  <a:gd name="T48" fmla="*/ 184 w 187"/>
                  <a:gd name="T49" fmla="*/ 142 h 219"/>
                  <a:gd name="T50" fmla="*/ 131 w 187"/>
                  <a:gd name="T51" fmla="*/ 139 h 219"/>
                  <a:gd name="T52" fmla="*/ 84 w 187"/>
                  <a:gd name="T53" fmla="*/ 115 h 219"/>
                  <a:gd name="T54" fmla="*/ 96 w 187"/>
                  <a:gd name="T55" fmla="*/ 22 h 219"/>
                  <a:gd name="T56" fmla="*/ 98 w 187"/>
                  <a:gd name="T57" fmla="*/ 19 h 219"/>
                  <a:gd name="T58" fmla="*/ 102 w 187"/>
                  <a:gd name="T59" fmla="*/ 10 h 219"/>
                  <a:gd name="T60" fmla="*/ 102 w 187"/>
                  <a:gd name="T61" fmla="*/ 8 h 219"/>
                  <a:gd name="T62" fmla="*/ 70 w 187"/>
                  <a:gd name="T63" fmla="*/ 4 h 219"/>
                  <a:gd name="T64" fmla="*/ 57 w 187"/>
                  <a:gd name="T65" fmla="*/ 4 h 219"/>
                  <a:gd name="T66" fmla="*/ 50 w 187"/>
                  <a:gd name="T67" fmla="*/ 2 h 219"/>
                  <a:gd name="T68" fmla="*/ 36 w 187"/>
                  <a:gd name="T69" fmla="*/ 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7" h="219">
                    <a:moveTo>
                      <a:pt x="36" y="1"/>
                    </a:moveTo>
                    <a:cubicBezTo>
                      <a:pt x="28" y="3"/>
                      <a:pt x="25" y="12"/>
                      <a:pt x="22" y="20"/>
                    </a:cubicBezTo>
                    <a:cubicBezTo>
                      <a:pt x="21" y="24"/>
                      <a:pt x="21" y="24"/>
                      <a:pt x="21" y="24"/>
                    </a:cubicBezTo>
                    <a:cubicBezTo>
                      <a:pt x="0" y="83"/>
                      <a:pt x="6" y="159"/>
                      <a:pt x="57" y="190"/>
                    </a:cubicBezTo>
                    <a:cubicBezTo>
                      <a:pt x="79" y="204"/>
                      <a:pt x="101" y="212"/>
                      <a:pt x="121" y="215"/>
                    </a:cubicBezTo>
                    <a:cubicBezTo>
                      <a:pt x="136" y="217"/>
                      <a:pt x="156" y="219"/>
                      <a:pt x="168" y="217"/>
                    </a:cubicBezTo>
                    <a:cubicBezTo>
                      <a:pt x="169" y="217"/>
                      <a:pt x="170" y="216"/>
                      <a:pt x="170" y="215"/>
                    </a:cubicBezTo>
                    <a:cubicBezTo>
                      <a:pt x="169" y="214"/>
                      <a:pt x="169" y="213"/>
                      <a:pt x="168" y="213"/>
                    </a:cubicBezTo>
                    <a:cubicBezTo>
                      <a:pt x="156" y="215"/>
                      <a:pt x="136" y="214"/>
                      <a:pt x="122" y="212"/>
                    </a:cubicBezTo>
                    <a:cubicBezTo>
                      <a:pt x="102" y="209"/>
                      <a:pt x="80" y="200"/>
                      <a:pt x="59" y="187"/>
                    </a:cubicBezTo>
                    <a:cubicBezTo>
                      <a:pt x="9" y="157"/>
                      <a:pt x="3" y="83"/>
                      <a:pt x="24" y="25"/>
                    </a:cubicBezTo>
                    <a:cubicBezTo>
                      <a:pt x="26" y="21"/>
                      <a:pt x="26" y="21"/>
                      <a:pt x="26" y="21"/>
                    </a:cubicBezTo>
                    <a:cubicBezTo>
                      <a:pt x="28" y="14"/>
                      <a:pt x="30" y="5"/>
                      <a:pt x="36" y="4"/>
                    </a:cubicBezTo>
                    <a:cubicBezTo>
                      <a:pt x="40" y="4"/>
                      <a:pt x="45" y="5"/>
                      <a:pt x="50" y="6"/>
                    </a:cubicBezTo>
                    <a:cubicBezTo>
                      <a:pt x="57" y="7"/>
                      <a:pt x="57" y="7"/>
                      <a:pt x="57" y="7"/>
                    </a:cubicBezTo>
                    <a:cubicBezTo>
                      <a:pt x="60" y="7"/>
                      <a:pt x="65" y="7"/>
                      <a:pt x="70" y="7"/>
                    </a:cubicBezTo>
                    <a:cubicBezTo>
                      <a:pt x="80" y="7"/>
                      <a:pt x="92" y="7"/>
                      <a:pt x="99" y="10"/>
                    </a:cubicBezTo>
                    <a:cubicBezTo>
                      <a:pt x="98" y="13"/>
                      <a:pt x="96" y="15"/>
                      <a:pt x="95" y="17"/>
                    </a:cubicBezTo>
                    <a:cubicBezTo>
                      <a:pt x="93" y="20"/>
                      <a:pt x="93" y="20"/>
                      <a:pt x="93" y="20"/>
                    </a:cubicBezTo>
                    <a:cubicBezTo>
                      <a:pt x="82" y="38"/>
                      <a:pt x="66" y="63"/>
                      <a:pt x="66" y="86"/>
                    </a:cubicBezTo>
                    <a:cubicBezTo>
                      <a:pt x="66" y="98"/>
                      <a:pt x="71" y="109"/>
                      <a:pt x="82" y="118"/>
                    </a:cubicBezTo>
                    <a:cubicBezTo>
                      <a:pt x="95" y="128"/>
                      <a:pt x="114" y="138"/>
                      <a:pt x="130" y="142"/>
                    </a:cubicBezTo>
                    <a:cubicBezTo>
                      <a:pt x="136" y="144"/>
                      <a:pt x="167" y="152"/>
                      <a:pt x="185" y="145"/>
                    </a:cubicBezTo>
                    <a:cubicBezTo>
                      <a:pt x="186" y="144"/>
                      <a:pt x="187" y="143"/>
                      <a:pt x="186" y="143"/>
                    </a:cubicBezTo>
                    <a:cubicBezTo>
                      <a:pt x="186" y="142"/>
                      <a:pt x="185" y="141"/>
                      <a:pt x="184" y="142"/>
                    </a:cubicBezTo>
                    <a:cubicBezTo>
                      <a:pt x="170" y="147"/>
                      <a:pt x="147" y="144"/>
                      <a:pt x="131" y="139"/>
                    </a:cubicBezTo>
                    <a:cubicBezTo>
                      <a:pt x="115" y="135"/>
                      <a:pt x="97" y="125"/>
                      <a:pt x="84" y="115"/>
                    </a:cubicBezTo>
                    <a:cubicBezTo>
                      <a:pt x="53" y="91"/>
                      <a:pt x="80" y="48"/>
                      <a:pt x="96" y="22"/>
                    </a:cubicBezTo>
                    <a:cubicBezTo>
                      <a:pt x="98" y="19"/>
                      <a:pt x="98" y="19"/>
                      <a:pt x="98" y="19"/>
                    </a:cubicBezTo>
                    <a:cubicBezTo>
                      <a:pt x="99" y="16"/>
                      <a:pt x="101" y="13"/>
                      <a:pt x="102" y="10"/>
                    </a:cubicBezTo>
                    <a:cubicBezTo>
                      <a:pt x="103" y="10"/>
                      <a:pt x="103" y="9"/>
                      <a:pt x="102" y="8"/>
                    </a:cubicBezTo>
                    <a:cubicBezTo>
                      <a:pt x="95" y="3"/>
                      <a:pt x="82" y="3"/>
                      <a:pt x="70" y="4"/>
                    </a:cubicBezTo>
                    <a:cubicBezTo>
                      <a:pt x="65" y="4"/>
                      <a:pt x="61" y="4"/>
                      <a:pt x="57" y="4"/>
                    </a:cubicBezTo>
                    <a:cubicBezTo>
                      <a:pt x="50" y="2"/>
                      <a:pt x="50" y="2"/>
                      <a:pt x="50" y="2"/>
                    </a:cubicBezTo>
                    <a:cubicBezTo>
                      <a:pt x="45" y="1"/>
                      <a:pt x="40" y="0"/>
                      <a:pt x="36"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2" name="Freeform 489"/>
              <p:cNvSpPr/>
              <p:nvPr/>
            </p:nvSpPr>
            <p:spPr bwMode="auto">
              <a:xfrm>
                <a:off x="985" y="2062"/>
                <a:ext cx="180" cy="24"/>
              </a:xfrm>
              <a:custGeom>
                <a:avLst/>
                <a:gdLst>
                  <a:gd name="T0" fmla="*/ 12 w 66"/>
                  <a:gd name="T1" fmla="*/ 1 h 9"/>
                  <a:gd name="T2" fmla="*/ 1 w 66"/>
                  <a:gd name="T3" fmla="*/ 1 h 9"/>
                  <a:gd name="T4" fmla="*/ 0 w 66"/>
                  <a:gd name="T5" fmla="*/ 3 h 9"/>
                  <a:gd name="T6" fmla="*/ 1 w 66"/>
                  <a:gd name="T7" fmla="*/ 4 h 9"/>
                  <a:gd name="T8" fmla="*/ 12 w 66"/>
                  <a:gd name="T9" fmla="*/ 4 h 9"/>
                  <a:gd name="T10" fmla="*/ 63 w 66"/>
                  <a:gd name="T11" fmla="*/ 9 h 9"/>
                  <a:gd name="T12" fmla="*/ 65 w 66"/>
                  <a:gd name="T13" fmla="*/ 8 h 9"/>
                  <a:gd name="T14" fmla="*/ 64 w 66"/>
                  <a:gd name="T15" fmla="*/ 5 h 9"/>
                  <a:gd name="T16" fmla="*/ 12 w 66"/>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9">
                    <a:moveTo>
                      <a:pt x="12" y="1"/>
                    </a:moveTo>
                    <a:cubicBezTo>
                      <a:pt x="1" y="1"/>
                      <a:pt x="1" y="1"/>
                      <a:pt x="1" y="1"/>
                    </a:cubicBezTo>
                    <a:cubicBezTo>
                      <a:pt x="0" y="1"/>
                      <a:pt x="0" y="2"/>
                      <a:pt x="0" y="3"/>
                    </a:cubicBezTo>
                    <a:cubicBezTo>
                      <a:pt x="0" y="4"/>
                      <a:pt x="0" y="4"/>
                      <a:pt x="1" y="4"/>
                    </a:cubicBezTo>
                    <a:cubicBezTo>
                      <a:pt x="12" y="4"/>
                      <a:pt x="12" y="4"/>
                      <a:pt x="12" y="4"/>
                    </a:cubicBezTo>
                    <a:cubicBezTo>
                      <a:pt x="28" y="4"/>
                      <a:pt x="49" y="4"/>
                      <a:pt x="63" y="9"/>
                    </a:cubicBezTo>
                    <a:cubicBezTo>
                      <a:pt x="64" y="9"/>
                      <a:pt x="65" y="8"/>
                      <a:pt x="65" y="8"/>
                    </a:cubicBezTo>
                    <a:cubicBezTo>
                      <a:pt x="66" y="7"/>
                      <a:pt x="65" y="6"/>
                      <a:pt x="64" y="5"/>
                    </a:cubicBezTo>
                    <a:cubicBezTo>
                      <a:pt x="50" y="0"/>
                      <a:pt x="29" y="1"/>
                      <a:pt x="12"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3" name="Freeform 490"/>
              <p:cNvSpPr/>
              <p:nvPr/>
            </p:nvSpPr>
            <p:spPr bwMode="auto">
              <a:xfrm>
                <a:off x="1083" y="897"/>
                <a:ext cx="962" cy="846"/>
              </a:xfrm>
              <a:custGeom>
                <a:avLst/>
                <a:gdLst>
                  <a:gd name="T0" fmla="*/ 100 w 353"/>
                  <a:gd name="T1" fmla="*/ 311 h 311"/>
                  <a:gd name="T2" fmla="*/ 74 w 353"/>
                  <a:gd name="T3" fmla="*/ 302 h 311"/>
                  <a:gd name="T4" fmla="*/ 60 w 353"/>
                  <a:gd name="T5" fmla="*/ 281 h 311"/>
                  <a:gd name="T6" fmla="*/ 39 w 353"/>
                  <a:gd name="T7" fmla="*/ 266 h 311"/>
                  <a:gd name="T8" fmla="*/ 23 w 353"/>
                  <a:gd name="T9" fmla="*/ 246 h 311"/>
                  <a:gd name="T10" fmla="*/ 7 w 353"/>
                  <a:gd name="T11" fmla="*/ 230 h 311"/>
                  <a:gd name="T12" fmla="*/ 10 w 353"/>
                  <a:gd name="T13" fmla="*/ 228 h 311"/>
                  <a:gd name="T14" fmla="*/ 8 w 353"/>
                  <a:gd name="T15" fmla="*/ 227 h 311"/>
                  <a:gd name="T16" fmla="*/ 5 w 353"/>
                  <a:gd name="T17" fmla="*/ 229 h 311"/>
                  <a:gd name="T18" fmla="*/ 5 w 353"/>
                  <a:gd name="T19" fmla="*/ 224 h 311"/>
                  <a:gd name="T20" fmla="*/ 20 w 353"/>
                  <a:gd name="T21" fmla="*/ 170 h 311"/>
                  <a:gd name="T22" fmla="*/ 62 w 353"/>
                  <a:gd name="T23" fmla="*/ 147 h 311"/>
                  <a:gd name="T24" fmla="*/ 115 w 353"/>
                  <a:gd name="T25" fmla="*/ 120 h 311"/>
                  <a:gd name="T26" fmla="*/ 165 w 353"/>
                  <a:gd name="T27" fmla="*/ 95 h 311"/>
                  <a:gd name="T28" fmla="*/ 140 w 353"/>
                  <a:gd name="T29" fmla="*/ 79 h 311"/>
                  <a:gd name="T30" fmla="*/ 125 w 353"/>
                  <a:gd name="T31" fmla="*/ 54 h 311"/>
                  <a:gd name="T32" fmla="*/ 153 w 353"/>
                  <a:gd name="T33" fmla="*/ 19 h 311"/>
                  <a:gd name="T34" fmla="*/ 167 w 353"/>
                  <a:gd name="T35" fmla="*/ 39 h 311"/>
                  <a:gd name="T36" fmla="*/ 186 w 353"/>
                  <a:gd name="T37" fmla="*/ 57 h 311"/>
                  <a:gd name="T38" fmla="*/ 243 w 353"/>
                  <a:gd name="T39" fmla="*/ 71 h 311"/>
                  <a:gd name="T40" fmla="*/ 294 w 353"/>
                  <a:gd name="T41" fmla="*/ 105 h 311"/>
                  <a:gd name="T42" fmla="*/ 307 w 353"/>
                  <a:gd name="T43" fmla="*/ 158 h 311"/>
                  <a:gd name="T44" fmla="*/ 325 w 353"/>
                  <a:gd name="T45" fmla="*/ 208 h 311"/>
                  <a:gd name="T46" fmla="*/ 352 w 353"/>
                  <a:gd name="T47" fmla="*/ 250 h 311"/>
                  <a:gd name="T48" fmla="*/ 314 w 353"/>
                  <a:gd name="T49" fmla="*/ 258 h 311"/>
                  <a:gd name="T50" fmla="*/ 287 w 353"/>
                  <a:gd name="T51" fmla="*/ 221 h 311"/>
                  <a:gd name="T52" fmla="*/ 271 w 353"/>
                  <a:gd name="T53" fmla="*/ 228 h 311"/>
                  <a:gd name="T54" fmla="*/ 258 w 353"/>
                  <a:gd name="T55" fmla="*/ 243 h 311"/>
                  <a:gd name="T56" fmla="*/ 225 w 353"/>
                  <a:gd name="T57" fmla="*/ 268 h 311"/>
                  <a:gd name="T58" fmla="*/ 216 w 353"/>
                  <a:gd name="T59" fmla="*/ 275 h 311"/>
                  <a:gd name="T60" fmla="*/ 194 w 353"/>
                  <a:gd name="T61" fmla="*/ 287 h 311"/>
                  <a:gd name="T62" fmla="*/ 159 w 353"/>
                  <a:gd name="T63" fmla="*/ 297 h 311"/>
                  <a:gd name="T64" fmla="*/ 147 w 353"/>
                  <a:gd name="T65" fmla="*/ 300 h 311"/>
                  <a:gd name="T66" fmla="*/ 132 w 353"/>
                  <a:gd name="T67" fmla="*/ 305 h 311"/>
                  <a:gd name="T68" fmla="*/ 135 w 353"/>
                  <a:gd name="T69" fmla="*/ 286 h 311"/>
                  <a:gd name="T70" fmla="*/ 133 w 353"/>
                  <a:gd name="T71" fmla="*/ 23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3" h="311">
                    <a:moveTo>
                      <a:pt x="100" y="311"/>
                    </a:moveTo>
                    <a:cubicBezTo>
                      <a:pt x="94" y="306"/>
                      <a:pt x="81" y="306"/>
                      <a:pt x="74" y="302"/>
                    </a:cubicBezTo>
                    <a:cubicBezTo>
                      <a:pt x="66" y="297"/>
                      <a:pt x="66" y="288"/>
                      <a:pt x="60" y="281"/>
                    </a:cubicBezTo>
                    <a:cubicBezTo>
                      <a:pt x="55" y="274"/>
                      <a:pt x="46" y="272"/>
                      <a:pt x="39" y="266"/>
                    </a:cubicBezTo>
                    <a:cubicBezTo>
                      <a:pt x="34" y="261"/>
                      <a:pt x="27" y="252"/>
                      <a:pt x="23" y="246"/>
                    </a:cubicBezTo>
                    <a:cubicBezTo>
                      <a:pt x="20" y="242"/>
                      <a:pt x="13" y="223"/>
                      <a:pt x="7" y="230"/>
                    </a:cubicBezTo>
                    <a:cubicBezTo>
                      <a:pt x="8" y="230"/>
                      <a:pt x="9" y="229"/>
                      <a:pt x="10" y="228"/>
                    </a:cubicBezTo>
                    <a:cubicBezTo>
                      <a:pt x="9" y="227"/>
                      <a:pt x="9" y="227"/>
                      <a:pt x="8" y="227"/>
                    </a:cubicBezTo>
                    <a:cubicBezTo>
                      <a:pt x="7" y="227"/>
                      <a:pt x="6" y="228"/>
                      <a:pt x="5" y="229"/>
                    </a:cubicBezTo>
                    <a:cubicBezTo>
                      <a:pt x="5" y="228"/>
                      <a:pt x="5" y="226"/>
                      <a:pt x="5" y="224"/>
                    </a:cubicBezTo>
                    <a:cubicBezTo>
                      <a:pt x="0" y="204"/>
                      <a:pt x="8" y="186"/>
                      <a:pt x="20" y="170"/>
                    </a:cubicBezTo>
                    <a:cubicBezTo>
                      <a:pt x="31" y="156"/>
                      <a:pt x="46" y="152"/>
                      <a:pt x="62" y="147"/>
                    </a:cubicBezTo>
                    <a:cubicBezTo>
                      <a:pt x="80" y="140"/>
                      <a:pt x="101" y="133"/>
                      <a:pt x="115" y="120"/>
                    </a:cubicBezTo>
                    <a:cubicBezTo>
                      <a:pt x="130" y="107"/>
                      <a:pt x="147" y="104"/>
                      <a:pt x="165" y="95"/>
                    </a:cubicBezTo>
                    <a:cubicBezTo>
                      <a:pt x="157" y="95"/>
                      <a:pt x="146" y="84"/>
                      <a:pt x="140" y="79"/>
                    </a:cubicBezTo>
                    <a:cubicBezTo>
                      <a:pt x="134" y="72"/>
                      <a:pt x="128" y="63"/>
                      <a:pt x="125" y="54"/>
                    </a:cubicBezTo>
                    <a:cubicBezTo>
                      <a:pt x="121" y="41"/>
                      <a:pt x="135" y="0"/>
                      <a:pt x="153" y="19"/>
                    </a:cubicBezTo>
                    <a:cubicBezTo>
                      <a:pt x="158" y="25"/>
                      <a:pt x="162" y="33"/>
                      <a:pt x="167" y="39"/>
                    </a:cubicBezTo>
                    <a:cubicBezTo>
                      <a:pt x="172" y="46"/>
                      <a:pt x="179" y="52"/>
                      <a:pt x="186" y="57"/>
                    </a:cubicBezTo>
                    <a:cubicBezTo>
                      <a:pt x="203" y="68"/>
                      <a:pt x="224" y="66"/>
                      <a:pt x="243" y="71"/>
                    </a:cubicBezTo>
                    <a:cubicBezTo>
                      <a:pt x="262" y="77"/>
                      <a:pt x="282" y="91"/>
                      <a:pt x="294" y="105"/>
                    </a:cubicBezTo>
                    <a:cubicBezTo>
                      <a:pt x="306" y="120"/>
                      <a:pt x="307" y="140"/>
                      <a:pt x="307" y="158"/>
                    </a:cubicBezTo>
                    <a:cubicBezTo>
                      <a:pt x="306" y="176"/>
                      <a:pt x="313" y="194"/>
                      <a:pt x="325" y="208"/>
                    </a:cubicBezTo>
                    <a:cubicBezTo>
                      <a:pt x="335" y="219"/>
                      <a:pt x="353" y="233"/>
                      <a:pt x="352" y="250"/>
                    </a:cubicBezTo>
                    <a:cubicBezTo>
                      <a:pt x="352" y="270"/>
                      <a:pt x="326" y="266"/>
                      <a:pt x="314" y="258"/>
                    </a:cubicBezTo>
                    <a:cubicBezTo>
                      <a:pt x="303" y="250"/>
                      <a:pt x="290" y="234"/>
                      <a:pt x="287" y="221"/>
                    </a:cubicBezTo>
                    <a:cubicBezTo>
                      <a:pt x="286" y="218"/>
                      <a:pt x="272" y="227"/>
                      <a:pt x="271" y="228"/>
                    </a:cubicBezTo>
                    <a:cubicBezTo>
                      <a:pt x="266" y="233"/>
                      <a:pt x="262" y="238"/>
                      <a:pt x="258" y="243"/>
                    </a:cubicBezTo>
                    <a:cubicBezTo>
                      <a:pt x="248" y="252"/>
                      <a:pt x="236" y="260"/>
                      <a:pt x="225" y="268"/>
                    </a:cubicBezTo>
                    <a:cubicBezTo>
                      <a:pt x="222" y="270"/>
                      <a:pt x="219" y="272"/>
                      <a:pt x="216" y="275"/>
                    </a:cubicBezTo>
                    <a:cubicBezTo>
                      <a:pt x="209" y="280"/>
                      <a:pt x="202" y="284"/>
                      <a:pt x="194" y="287"/>
                    </a:cubicBezTo>
                    <a:cubicBezTo>
                      <a:pt x="183" y="291"/>
                      <a:pt x="170" y="294"/>
                      <a:pt x="159" y="297"/>
                    </a:cubicBezTo>
                    <a:cubicBezTo>
                      <a:pt x="155" y="298"/>
                      <a:pt x="151" y="299"/>
                      <a:pt x="147" y="300"/>
                    </a:cubicBezTo>
                    <a:cubicBezTo>
                      <a:pt x="143" y="301"/>
                      <a:pt x="137" y="305"/>
                      <a:pt x="132" y="305"/>
                    </a:cubicBezTo>
                    <a:cubicBezTo>
                      <a:pt x="132" y="299"/>
                      <a:pt x="135" y="292"/>
                      <a:pt x="135" y="286"/>
                    </a:cubicBezTo>
                    <a:cubicBezTo>
                      <a:pt x="138" y="270"/>
                      <a:pt x="140" y="251"/>
                      <a:pt x="133" y="237"/>
                    </a:cubicBezTo>
                  </a:path>
                </a:pathLst>
              </a:custGeom>
              <a:solidFill>
                <a:srgbClr val="FFC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4" name="Freeform 491"/>
              <p:cNvSpPr/>
              <p:nvPr/>
            </p:nvSpPr>
            <p:spPr bwMode="auto">
              <a:xfrm>
                <a:off x="1816" y="1512"/>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solidFill>
                <a:srgbClr val="A069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5" name="Freeform 492"/>
              <p:cNvSpPr/>
              <p:nvPr/>
            </p:nvSpPr>
            <p:spPr bwMode="auto">
              <a:xfrm>
                <a:off x="1427" y="925"/>
                <a:ext cx="106" cy="179"/>
              </a:xfrm>
              <a:custGeom>
                <a:avLst/>
                <a:gdLst>
                  <a:gd name="T0" fmla="*/ 39 w 39"/>
                  <a:gd name="T1" fmla="*/ 32 h 66"/>
                  <a:gd name="T2" fmla="*/ 29 w 39"/>
                  <a:gd name="T3" fmla="*/ 38 h 66"/>
                  <a:gd name="T4" fmla="*/ 20 w 39"/>
                  <a:gd name="T5" fmla="*/ 49 h 66"/>
                  <a:gd name="T6" fmla="*/ 13 w 39"/>
                  <a:gd name="T7" fmla="*/ 66 h 66"/>
                  <a:gd name="T8" fmla="*/ 1 w 39"/>
                  <a:gd name="T9" fmla="*/ 34 h 66"/>
                  <a:gd name="T10" fmla="*/ 11 w 39"/>
                  <a:gd name="T11" fmla="*/ 8 h 66"/>
                  <a:gd name="T12" fmla="*/ 31 w 39"/>
                  <a:gd name="T13" fmla="*/ 16 h 66"/>
                  <a:gd name="T14" fmla="*/ 33 w 39"/>
                  <a:gd name="T15" fmla="*/ 18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6">
                    <a:moveTo>
                      <a:pt x="39" y="32"/>
                    </a:moveTo>
                    <a:cubicBezTo>
                      <a:pt x="36" y="35"/>
                      <a:pt x="32" y="35"/>
                      <a:pt x="29" y="38"/>
                    </a:cubicBezTo>
                    <a:cubicBezTo>
                      <a:pt x="26" y="41"/>
                      <a:pt x="23" y="45"/>
                      <a:pt x="20" y="49"/>
                    </a:cubicBezTo>
                    <a:cubicBezTo>
                      <a:pt x="17" y="54"/>
                      <a:pt x="15" y="60"/>
                      <a:pt x="13" y="66"/>
                    </a:cubicBezTo>
                    <a:cubicBezTo>
                      <a:pt x="2" y="64"/>
                      <a:pt x="0" y="41"/>
                      <a:pt x="1" y="34"/>
                    </a:cubicBezTo>
                    <a:cubicBezTo>
                      <a:pt x="2" y="25"/>
                      <a:pt x="4" y="14"/>
                      <a:pt x="11" y="8"/>
                    </a:cubicBezTo>
                    <a:cubicBezTo>
                      <a:pt x="19" y="0"/>
                      <a:pt x="28" y="8"/>
                      <a:pt x="31" y="16"/>
                    </a:cubicBezTo>
                    <a:cubicBezTo>
                      <a:pt x="32" y="17"/>
                      <a:pt x="32" y="17"/>
                      <a:pt x="33" y="18"/>
                    </a:cubicBezTo>
                  </a:path>
                </a:pathLst>
              </a:custGeom>
              <a:solidFill>
                <a:srgbClr val="C697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6" name="Freeform 493"/>
              <p:cNvSpPr/>
              <p:nvPr/>
            </p:nvSpPr>
            <p:spPr bwMode="auto">
              <a:xfrm>
                <a:off x="1868" y="1493"/>
                <a:ext cx="187" cy="134"/>
              </a:xfrm>
              <a:custGeom>
                <a:avLst/>
                <a:gdLst>
                  <a:gd name="T0" fmla="*/ 5 w 69"/>
                  <a:gd name="T1" fmla="*/ 22 h 49"/>
                  <a:gd name="T2" fmla="*/ 26 w 69"/>
                  <a:gd name="T3" fmla="*/ 40 h 49"/>
                  <a:gd name="T4" fmla="*/ 53 w 69"/>
                  <a:gd name="T5" fmla="*/ 47 h 49"/>
                  <a:gd name="T6" fmla="*/ 61 w 69"/>
                  <a:gd name="T7" fmla="*/ 19 h 49"/>
                  <a:gd name="T8" fmla="*/ 50 w 69"/>
                  <a:gd name="T9" fmla="*/ 4 h 49"/>
                  <a:gd name="T10" fmla="*/ 30 w 69"/>
                  <a:gd name="T11" fmla="*/ 5 h 49"/>
                  <a:gd name="T12" fmla="*/ 0 w 69"/>
                  <a:gd name="T13" fmla="*/ 6 h 49"/>
                </a:gdLst>
                <a:ahLst/>
                <a:cxnLst>
                  <a:cxn ang="0">
                    <a:pos x="T0" y="T1"/>
                  </a:cxn>
                  <a:cxn ang="0">
                    <a:pos x="T2" y="T3"/>
                  </a:cxn>
                  <a:cxn ang="0">
                    <a:pos x="T4" y="T5"/>
                  </a:cxn>
                  <a:cxn ang="0">
                    <a:pos x="T6" y="T7"/>
                  </a:cxn>
                  <a:cxn ang="0">
                    <a:pos x="T8" y="T9"/>
                  </a:cxn>
                  <a:cxn ang="0">
                    <a:pos x="T10" y="T11"/>
                  </a:cxn>
                  <a:cxn ang="0">
                    <a:pos x="T12" y="T13"/>
                  </a:cxn>
                </a:cxnLst>
                <a:rect l="0" t="0" r="r" b="b"/>
                <a:pathLst>
                  <a:path w="69" h="49">
                    <a:moveTo>
                      <a:pt x="5" y="22"/>
                    </a:moveTo>
                    <a:cubicBezTo>
                      <a:pt x="7" y="29"/>
                      <a:pt x="19" y="36"/>
                      <a:pt x="26" y="40"/>
                    </a:cubicBezTo>
                    <a:cubicBezTo>
                      <a:pt x="34" y="44"/>
                      <a:pt x="44" y="49"/>
                      <a:pt x="53" y="47"/>
                    </a:cubicBezTo>
                    <a:cubicBezTo>
                      <a:pt x="69" y="44"/>
                      <a:pt x="67" y="30"/>
                      <a:pt x="61" y="19"/>
                    </a:cubicBezTo>
                    <a:cubicBezTo>
                      <a:pt x="59" y="15"/>
                      <a:pt x="54" y="7"/>
                      <a:pt x="50" y="4"/>
                    </a:cubicBezTo>
                    <a:cubicBezTo>
                      <a:pt x="44" y="0"/>
                      <a:pt x="36" y="4"/>
                      <a:pt x="30" y="5"/>
                    </a:cubicBezTo>
                    <a:cubicBezTo>
                      <a:pt x="20" y="7"/>
                      <a:pt x="9" y="7"/>
                      <a:pt x="0" y="6"/>
                    </a:cubicBezTo>
                  </a:path>
                </a:pathLst>
              </a:custGeom>
              <a:solidFill>
                <a:srgbClr val="C697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7" name="Line 494"/>
              <p:cNvSpPr>
                <a:spLocks noChangeShapeType="1"/>
              </p:cNvSpPr>
              <p:nvPr/>
            </p:nvSpPr>
            <p:spPr bwMode="auto">
              <a:xfrm>
                <a:off x="1996" y="149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8" name="Line 495"/>
              <p:cNvSpPr>
                <a:spLocks noChangeShapeType="1"/>
              </p:cNvSpPr>
              <p:nvPr/>
            </p:nvSpPr>
            <p:spPr bwMode="auto">
              <a:xfrm>
                <a:off x="1996" y="149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9" name="Freeform 496"/>
              <p:cNvSpPr/>
              <p:nvPr/>
            </p:nvSpPr>
            <p:spPr bwMode="auto">
              <a:xfrm>
                <a:off x="1783" y="949"/>
                <a:ext cx="202" cy="191"/>
              </a:xfrm>
              <a:custGeom>
                <a:avLst/>
                <a:gdLst>
                  <a:gd name="T0" fmla="*/ 50 w 74"/>
                  <a:gd name="T1" fmla="*/ 26 h 70"/>
                  <a:gd name="T2" fmla="*/ 64 w 74"/>
                  <a:gd name="T3" fmla="*/ 9 h 70"/>
                  <a:gd name="T4" fmla="*/ 45 w 74"/>
                  <a:gd name="T5" fmla="*/ 16 h 70"/>
                  <a:gd name="T6" fmla="*/ 6 w 74"/>
                  <a:gd name="T7" fmla="*/ 60 h 70"/>
                  <a:gd name="T8" fmla="*/ 0 w 74"/>
                  <a:gd name="T9" fmla="*/ 65 h 70"/>
                  <a:gd name="T10" fmla="*/ 18 w 74"/>
                  <a:gd name="T11" fmla="*/ 67 h 70"/>
                  <a:gd name="T12" fmla="*/ 29 w 74"/>
                  <a:gd name="T13" fmla="*/ 54 h 70"/>
                  <a:gd name="T14" fmla="*/ 50 w 74"/>
                  <a:gd name="T15" fmla="*/ 26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70">
                    <a:moveTo>
                      <a:pt x="50" y="26"/>
                    </a:moveTo>
                    <a:cubicBezTo>
                      <a:pt x="54" y="22"/>
                      <a:pt x="74" y="19"/>
                      <a:pt x="64" y="9"/>
                    </a:cubicBezTo>
                    <a:cubicBezTo>
                      <a:pt x="56" y="0"/>
                      <a:pt x="48" y="8"/>
                      <a:pt x="45" y="16"/>
                    </a:cubicBezTo>
                    <a:cubicBezTo>
                      <a:pt x="38" y="35"/>
                      <a:pt x="20" y="47"/>
                      <a:pt x="6" y="60"/>
                    </a:cubicBezTo>
                    <a:cubicBezTo>
                      <a:pt x="4" y="62"/>
                      <a:pt x="2" y="63"/>
                      <a:pt x="0" y="65"/>
                    </a:cubicBezTo>
                    <a:cubicBezTo>
                      <a:pt x="5" y="67"/>
                      <a:pt x="13" y="70"/>
                      <a:pt x="18" y="67"/>
                    </a:cubicBezTo>
                    <a:cubicBezTo>
                      <a:pt x="22" y="65"/>
                      <a:pt x="26" y="58"/>
                      <a:pt x="29" y="54"/>
                    </a:cubicBezTo>
                    <a:cubicBezTo>
                      <a:pt x="35" y="46"/>
                      <a:pt x="41" y="31"/>
                      <a:pt x="50" y="26"/>
                    </a:cubicBezTo>
                  </a:path>
                </a:pathLst>
              </a:custGeom>
              <a:solidFill>
                <a:srgbClr val="F9C9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0" name="Freeform 497"/>
              <p:cNvSpPr/>
              <p:nvPr/>
            </p:nvSpPr>
            <p:spPr bwMode="auto">
              <a:xfrm>
                <a:off x="1911" y="1175"/>
                <a:ext cx="226" cy="133"/>
              </a:xfrm>
              <a:custGeom>
                <a:avLst/>
                <a:gdLst>
                  <a:gd name="T0" fmla="*/ 51 w 83"/>
                  <a:gd name="T1" fmla="*/ 25 h 49"/>
                  <a:gd name="T2" fmla="*/ 65 w 83"/>
                  <a:gd name="T3" fmla="*/ 22 h 49"/>
                  <a:gd name="T4" fmla="*/ 76 w 83"/>
                  <a:gd name="T5" fmla="*/ 18 h 49"/>
                  <a:gd name="T6" fmla="*/ 64 w 83"/>
                  <a:gd name="T7" fmla="*/ 7 h 49"/>
                  <a:gd name="T8" fmla="*/ 17 w 83"/>
                  <a:gd name="T9" fmla="*/ 28 h 49"/>
                  <a:gd name="T10" fmla="*/ 2 w 83"/>
                  <a:gd name="T11" fmla="*/ 31 h 49"/>
                  <a:gd name="T12" fmla="*/ 1 w 83"/>
                  <a:gd name="T13" fmla="*/ 49 h 49"/>
                  <a:gd name="T14" fmla="*/ 26 w 83"/>
                  <a:gd name="T15" fmla="*/ 36 h 49"/>
                  <a:gd name="T16" fmla="*/ 55 w 83"/>
                  <a:gd name="T17" fmla="*/ 2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9">
                    <a:moveTo>
                      <a:pt x="51" y="25"/>
                    </a:moveTo>
                    <a:cubicBezTo>
                      <a:pt x="55" y="25"/>
                      <a:pt x="60" y="22"/>
                      <a:pt x="65" y="22"/>
                    </a:cubicBezTo>
                    <a:cubicBezTo>
                      <a:pt x="70" y="22"/>
                      <a:pt x="73" y="22"/>
                      <a:pt x="76" y="18"/>
                    </a:cubicBezTo>
                    <a:cubicBezTo>
                      <a:pt x="83" y="6"/>
                      <a:pt x="73" y="0"/>
                      <a:pt x="64" y="7"/>
                    </a:cubicBezTo>
                    <a:cubicBezTo>
                      <a:pt x="50" y="18"/>
                      <a:pt x="33" y="23"/>
                      <a:pt x="17" y="28"/>
                    </a:cubicBezTo>
                    <a:cubicBezTo>
                      <a:pt x="13" y="29"/>
                      <a:pt x="5" y="29"/>
                      <a:pt x="2" y="31"/>
                    </a:cubicBezTo>
                    <a:cubicBezTo>
                      <a:pt x="0" y="34"/>
                      <a:pt x="1" y="45"/>
                      <a:pt x="1" y="49"/>
                    </a:cubicBezTo>
                    <a:cubicBezTo>
                      <a:pt x="9" y="48"/>
                      <a:pt x="19" y="40"/>
                      <a:pt x="26" y="36"/>
                    </a:cubicBezTo>
                    <a:cubicBezTo>
                      <a:pt x="36" y="31"/>
                      <a:pt x="45" y="27"/>
                      <a:pt x="55" y="23"/>
                    </a:cubicBezTo>
                  </a:path>
                </a:pathLst>
              </a:custGeom>
              <a:solidFill>
                <a:srgbClr val="F9C9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1" name="Freeform 498"/>
              <p:cNvSpPr/>
              <p:nvPr/>
            </p:nvSpPr>
            <p:spPr bwMode="auto">
              <a:xfrm>
                <a:off x="2058" y="1180"/>
                <a:ext cx="76" cy="63"/>
              </a:xfrm>
              <a:custGeom>
                <a:avLst/>
                <a:gdLst>
                  <a:gd name="T0" fmla="*/ 1 w 28"/>
                  <a:gd name="T1" fmla="*/ 21 h 23"/>
                  <a:gd name="T2" fmla="*/ 24 w 28"/>
                  <a:gd name="T3" fmla="*/ 7 h 23"/>
                  <a:gd name="T4" fmla="*/ 10 w 28"/>
                  <a:gd name="T5" fmla="*/ 2 h 23"/>
                  <a:gd name="T6" fmla="*/ 0 w 28"/>
                  <a:gd name="T7" fmla="*/ 14 h 23"/>
                </a:gdLst>
                <a:ahLst/>
                <a:cxnLst>
                  <a:cxn ang="0">
                    <a:pos x="T0" y="T1"/>
                  </a:cxn>
                  <a:cxn ang="0">
                    <a:pos x="T2" y="T3"/>
                  </a:cxn>
                  <a:cxn ang="0">
                    <a:pos x="T4" y="T5"/>
                  </a:cxn>
                  <a:cxn ang="0">
                    <a:pos x="T6" y="T7"/>
                  </a:cxn>
                </a:cxnLst>
                <a:rect l="0" t="0" r="r" b="b"/>
                <a:pathLst>
                  <a:path w="28" h="23">
                    <a:moveTo>
                      <a:pt x="1" y="21"/>
                    </a:moveTo>
                    <a:cubicBezTo>
                      <a:pt x="10" y="21"/>
                      <a:pt x="28" y="23"/>
                      <a:pt x="24" y="7"/>
                    </a:cubicBezTo>
                    <a:cubicBezTo>
                      <a:pt x="22" y="1"/>
                      <a:pt x="15" y="0"/>
                      <a:pt x="10" y="2"/>
                    </a:cubicBezTo>
                    <a:cubicBezTo>
                      <a:pt x="5" y="5"/>
                      <a:pt x="3" y="9"/>
                      <a:pt x="0" y="14"/>
                    </a:cubicBezTo>
                  </a:path>
                </a:pathLst>
              </a:custGeom>
              <a:solidFill>
                <a:srgbClr val="A871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2" name="Freeform 499"/>
              <p:cNvSpPr/>
              <p:nvPr/>
            </p:nvSpPr>
            <p:spPr bwMode="auto">
              <a:xfrm>
                <a:off x="1900" y="960"/>
                <a:ext cx="68" cy="65"/>
              </a:xfrm>
              <a:custGeom>
                <a:avLst/>
                <a:gdLst>
                  <a:gd name="T0" fmla="*/ 5 w 25"/>
                  <a:gd name="T1" fmla="*/ 24 h 24"/>
                  <a:gd name="T2" fmla="*/ 24 w 25"/>
                  <a:gd name="T3" fmla="*/ 10 h 24"/>
                  <a:gd name="T4" fmla="*/ 7 w 25"/>
                  <a:gd name="T5" fmla="*/ 2 h 24"/>
                  <a:gd name="T6" fmla="*/ 0 w 25"/>
                  <a:gd name="T7" fmla="*/ 20 h 24"/>
                </a:gdLst>
                <a:ahLst/>
                <a:cxnLst>
                  <a:cxn ang="0">
                    <a:pos x="T0" y="T1"/>
                  </a:cxn>
                  <a:cxn ang="0">
                    <a:pos x="T2" y="T3"/>
                  </a:cxn>
                  <a:cxn ang="0">
                    <a:pos x="T4" y="T5"/>
                  </a:cxn>
                  <a:cxn ang="0">
                    <a:pos x="T6" y="T7"/>
                  </a:cxn>
                </a:cxnLst>
                <a:rect l="0" t="0" r="r" b="b"/>
                <a:pathLst>
                  <a:path w="25" h="24">
                    <a:moveTo>
                      <a:pt x="5" y="24"/>
                    </a:moveTo>
                    <a:cubicBezTo>
                      <a:pt x="10" y="20"/>
                      <a:pt x="23" y="18"/>
                      <a:pt x="24" y="10"/>
                    </a:cubicBezTo>
                    <a:cubicBezTo>
                      <a:pt x="25" y="0"/>
                      <a:pt x="13" y="0"/>
                      <a:pt x="7" y="2"/>
                    </a:cubicBezTo>
                    <a:cubicBezTo>
                      <a:pt x="3" y="7"/>
                      <a:pt x="3" y="15"/>
                      <a:pt x="0" y="20"/>
                    </a:cubicBezTo>
                  </a:path>
                </a:pathLst>
              </a:custGeom>
              <a:solidFill>
                <a:srgbClr val="A871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3" name="Freeform 500"/>
              <p:cNvSpPr/>
              <p:nvPr/>
            </p:nvSpPr>
            <p:spPr bwMode="auto">
              <a:xfrm>
                <a:off x="1051" y="1278"/>
                <a:ext cx="435" cy="468"/>
              </a:xfrm>
              <a:custGeom>
                <a:avLst/>
                <a:gdLst>
                  <a:gd name="T0" fmla="*/ 159 w 160"/>
                  <a:gd name="T1" fmla="*/ 162 h 172"/>
                  <a:gd name="T2" fmla="*/ 109 w 160"/>
                  <a:gd name="T3" fmla="*/ 51 h 172"/>
                  <a:gd name="T4" fmla="*/ 41 w 160"/>
                  <a:gd name="T5" fmla="*/ 21 h 172"/>
                  <a:gd name="T6" fmla="*/ 58 w 160"/>
                  <a:gd name="T7" fmla="*/ 150 h 172"/>
                  <a:gd name="T8" fmla="*/ 154 w 160"/>
                  <a:gd name="T9" fmla="*/ 164 h 172"/>
                </a:gdLst>
                <a:ahLst/>
                <a:cxnLst>
                  <a:cxn ang="0">
                    <a:pos x="T0" y="T1"/>
                  </a:cxn>
                  <a:cxn ang="0">
                    <a:pos x="T2" y="T3"/>
                  </a:cxn>
                  <a:cxn ang="0">
                    <a:pos x="T4" y="T5"/>
                  </a:cxn>
                  <a:cxn ang="0">
                    <a:pos x="T6" y="T7"/>
                  </a:cxn>
                  <a:cxn ang="0">
                    <a:pos x="T8" y="T9"/>
                  </a:cxn>
                </a:cxnLst>
                <a:rect l="0" t="0" r="r" b="b"/>
                <a:pathLst>
                  <a:path w="160" h="172">
                    <a:moveTo>
                      <a:pt x="159" y="162"/>
                    </a:moveTo>
                    <a:cubicBezTo>
                      <a:pt x="160" y="116"/>
                      <a:pt x="142" y="84"/>
                      <a:pt x="109" y="51"/>
                    </a:cubicBezTo>
                    <a:cubicBezTo>
                      <a:pt x="92" y="34"/>
                      <a:pt x="63" y="0"/>
                      <a:pt x="41" y="21"/>
                    </a:cubicBezTo>
                    <a:cubicBezTo>
                      <a:pt x="0" y="61"/>
                      <a:pt x="14" y="117"/>
                      <a:pt x="58" y="150"/>
                    </a:cubicBezTo>
                    <a:cubicBezTo>
                      <a:pt x="83" y="168"/>
                      <a:pt x="124" y="172"/>
                      <a:pt x="154" y="16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4" name="Freeform 501"/>
              <p:cNvSpPr/>
              <p:nvPr/>
            </p:nvSpPr>
            <p:spPr bwMode="auto">
              <a:xfrm>
                <a:off x="1070" y="1142"/>
                <a:ext cx="471" cy="381"/>
              </a:xfrm>
              <a:custGeom>
                <a:avLst/>
                <a:gdLst>
                  <a:gd name="T0" fmla="*/ 172 w 173"/>
                  <a:gd name="T1" fmla="*/ 0 h 140"/>
                  <a:gd name="T2" fmla="*/ 173 w 173"/>
                  <a:gd name="T3" fmla="*/ 2 h 140"/>
                  <a:gd name="T4" fmla="*/ 152 w 173"/>
                  <a:gd name="T5" fmla="*/ 14 h 140"/>
                  <a:gd name="T6" fmla="*/ 140 w 173"/>
                  <a:gd name="T7" fmla="*/ 18 h 140"/>
                  <a:gd name="T8" fmla="*/ 121 w 173"/>
                  <a:gd name="T9" fmla="*/ 30 h 140"/>
                  <a:gd name="T10" fmla="*/ 109 w 173"/>
                  <a:gd name="T11" fmla="*/ 39 h 140"/>
                  <a:gd name="T12" fmla="*/ 90 w 173"/>
                  <a:gd name="T13" fmla="*/ 48 h 140"/>
                  <a:gd name="T14" fmla="*/ 75 w 173"/>
                  <a:gd name="T15" fmla="*/ 55 h 140"/>
                  <a:gd name="T16" fmla="*/ 58 w 173"/>
                  <a:gd name="T17" fmla="*/ 62 h 140"/>
                  <a:gd name="T18" fmla="*/ 40 w 173"/>
                  <a:gd name="T19" fmla="*/ 69 h 140"/>
                  <a:gd name="T20" fmla="*/ 12 w 173"/>
                  <a:gd name="T21" fmla="*/ 139 h 140"/>
                  <a:gd name="T22" fmla="*/ 12 w 173"/>
                  <a:gd name="T23" fmla="*/ 139 h 140"/>
                  <a:gd name="T24" fmla="*/ 10 w 173"/>
                  <a:gd name="T25" fmla="*/ 139 h 140"/>
                  <a:gd name="T26" fmla="*/ 39 w 173"/>
                  <a:gd name="T27" fmla="*/ 66 h 140"/>
                  <a:gd name="T28" fmla="*/ 57 w 173"/>
                  <a:gd name="T29" fmla="*/ 60 h 140"/>
                  <a:gd name="T30" fmla="*/ 74 w 173"/>
                  <a:gd name="T31" fmla="*/ 53 h 140"/>
                  <a:gd name="T32" fmla="*/ 89 w 173"/>
                  <a:gd name="T33" fmla="*/ 46 h 140"/>
                  <a:gd name="T34" fmla="*/ 107 w 173"/>
                  <a:gd name="T35" fmla="*/ 36 h 140"/>
                  <a:gd name="T36" fmla="*/ 120 w 173"/>
                  <a:gd name="T37" fmla="*/ 28 h 140"/>
                  <a:gd name="T38" fmla="*/ 139 w 173"/>
                  <a:gd name="T39" fmla="*/ 16 h 140"/>
                  <a:gd name="T40" fmla="*/ 151 w 173"/>
                  <a:gd name="T41" fmla="*/ 11 h 140"/>
                  <a:gd name="T42" fmla="*/ 171 w 173"/>
                  <a:gd name="T43" fmla="*/ 1 h 140"/>
                  <a:gd name="T44" fmla="*/ 172 w 173"/>
                  <a:gd name="T4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3" h="140">
                    <a:moveTo>
                      <a:pt x="172" y="0"/>
                    </a:moveTo>
                    <a:cubicBezTo>
                      <a:pt x="173" y="1"/>
                      <a:pt x="173" y="2"/>
                      <a:pt x="173" y="2"/>
                    </a:cubicBezTo>
                    <a:cubicBezTo>
                      <a:pt x="168" y="8"/>
                      <a:pt x="160" y="11"/>
                      <a:pt x="152" y="14"/>
                    </a:cubicBezTo>
                    <a:cubicBezTo>
                      <a:pt x="147" y="15"/>
                      <a:pt x="144" y="16"/>
                      <a:pt x="140" y="18"/>
                    </a:cubicBezTo>
                    <a:cubicBezTo>
                      <a:pt x="133" y="21"/>
                      <a:pt x="128" y="26"/>
                      <a:pt x="121" y="30"/>
                    </a:cubicBezTo>
                    <a:cubicBezTo>
                      <a:pt x="109" y="39"/>
                      <a:pt x="109" y="39"/>
                      <a:pt x="109" y="39"/>
                    </a:cubicBezTo>
                    <a:cubicBezTo>
                      <a:pt x="103" y="42"/>
                      <a:pt x="96" y="45"/>
                      <a:pt x="90" y="48"/>
                    </a:cubicBezTo>
                    <a:cubicBezTo>
                      <a:pt x="85" y="50"/>
                      <a:pt x="80" y="52"/>
                      <a:pt x="75" y="55"/>
                    </a:cubicBezTo>
                    <a:cubicBezTo>
                      <a:pt x="70" y="58"/>
                      <a:pt x="64" y="60"/>
                      <a:pt x="58" y="62"/>
                    </a:cubicBezTo>
                    <a:cubicBezTo>
                      <a:pt x="52" y="64"/>
                      <a:pt x="46" y="66"/>
                      <a:pt x="40" y="69"/>
                    </a:cubicBezTo>
                    <a:cubicBezTo>
                      <a:pt x="20" y="81"/>
                      <a:pt x="2" y="116"/>
                      <a:pt x="12" y="139"/>
                    </a:cubicBezTo>
                    <a:cubicBezTo>
                      <a:pt x="12" y="140"/>
                      <a:pt x="13" y="139"/>
                      <a:pt x="12" y="139"/>
                    </a:cubicBezTo>
                    <a:cubicBezTo>
                      <a:pt x="11" y="140"/>
                      <a:pt x="11" y="139"/>
                      <a:pt x="10" y="139"/>
                    </a:cubicBezTo>
                    <a:cubicBezTo>
                      <a:pt x="0" y="114"/>
                      <a:pt x="17" y="79"/>
                      <a:pt x="39" y="66"/>
                    </a:cubicBezTo>
                    <a:cubicBezTo>
                      <a:pt x="45" y="63"/>
                      <a:pt x="51" y="61"/>
                      <a:pt x="57" y="60"/>
                    </a:cubicBezTo>
                    <a:cubicBezTo>
                      <a:pt x="63" y="58"/>
                      <a:pt x="69" y="56"/>
                      <a:pt x="74" y="53"/>
                    </a:cubicBezTo>
                    <a:cubicBezTo>
                      <a:pt x="79" y="50"/>
                      <a:pt x="84" y="48"/>
                      <a:pt x="89" y="46"/>
                    </a:cubicBezTo>
                    <a:cubicBezTo>
                      <a:pt x="95" y="43"/>
                      <a:pt x="102" y="40"/>
                      <a:pt x="107" y="36"/>
                    </a:cubicBezTo>
                    <a:cubicBezTo>
                      <a:pt x="120" y="28"/>
                      <a:pt x="120" y="28"/>
                      <a:pt x="120" y="28"/>
                    </a:cubicBezTo>
                    <a:cubicBezTo>
                      <a:pt x="126" y="24"/>
                      <a:pt x="132" y="19"/>
                      <a:pt x="139" y="16"/>
                    </a:cubicBezTo>
                    <a:cubicBezTo>
                      <a:pt x="143" y="14"/>
                      <a:pt x="147" y="13"/>
                      <a:pt x="151" y="11"/>
                    </a:cubicBezTo>
                    <a:cubicBezTo>
                      <a:pt x="159" y="9"/>
                      <a:pt x="167" y="6"/>
                      <a:pt x="171" y="1"/>
                    </a:cubicBezTo>
                    <a:cubicBezTo>
                      <a:pt x="171" y="0"/>
                      <a:pt x="172" y="0"/>
                      <a:pt x="172"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5" name="Freeform 502"/>
              <p:cNvSpPr/>
              <p:nvPr/>
            </p:nvSpPr>
            <p:spPr bwMode="auto">
              <a:xfrm>
                <a:off x="1334" y="930"/>
                <a:ext cx="732" cy="819"/>
              </a:xfrm>
              <a:custGeom>
                <a:avLst/>
                <a:gdLst>
                  <a:gd name="T0" fmla="*/ 0 w 269"/>
                  <a:gd name="T1" fmla="*/ 295 h 301"/>
                  <a:gd name="T2" fmla="*/ 46 w 269"/>
                  <a:gd name="T3" fmla="*/ 292 h 301"/>
                  <a:gd name="T4" fmla="*/ 66 w 269"/>
                  <a:gd name="T5" fmla="*/ 285 h 301"/>
                  <a:gd name="T6" fmla="*/ 120 w 269"/>
                  <a:gd name="T7" fmla="*/ 263 h 301"/>
                  <a:gd name="T8" fmla="*/ 160 w 269"/>
                  <a:gd name="T9" fmla="*/ 234 h 301"/>
                  <a:gd name="T10" fmla="*/ 171 w 269"/>
                  <a:gd name="T11" fmla="*/ 224 h 301"/>
                  <a:gd name="T12" fmla="*/ 192 w 269"/>
                  <a:gd name="T13" fmla="*/ 205 h 301"/>
                  <a:gd name="T14" fmla="*/ 193 w 269"/>
                  <a:gd name="T15" fmla="*/ 205 h 301"/>
                  <a:gd name="T16" fmla="*/ 194 w 269"/>
                  <a:gd name="T17" fmla="*/ 206 h 301"/>
                  <a:gd name="T18" fmla="*/ 197 w 269"/>
                  <a:gd name="T19" fmla="*/ 215 h 301"/>
                  <a:gd name="T20" fmla="*/ 214 w 269"/>
                  <a:gd name="T21" fmla="*/ 241 h 301"/>
                  <a:gd name="T22" fmla="*/ 255 w 269"/>
                  <a:gd name="T23" fmla="*/ 248 h 301"/>
                  <a:gd name="T24" fmla="*/ 243 w 269"/>
                  <a:gd name="T25" fmla="*/ 209 h 301"/>
                  <a:gd name="T26" fmla="*/ 240 w 269"/>
                  <a:gd name="T27" fmla="*/ 206 h 301"/>
                  <a:gd name="T28" fmla="*/ 218 w 269"/>
                  <a:gd name="T29" fmla="*/ 171 h 301"/>
                  <a:gd name="T30" fmla="*/ 213 w 269"/>
                  <a:gd name="T31" fmla="*/ 140 h 301"/>
                  <a:gd name="T32" fmla="*/ 213 w 269"/>
                  <a:gd name="T33" fmla="*/ 134 h 301"/>
                  <a:gd name="T34" fmla="*/ 195 w 269"/>
                  <a:gd name="T35" fmla="*/ 90 h 301"/>
                  <a:gd name="T36" fmla="*/ 120 w 269"/>
                  <a:gd name="T37" fmla="*/ 55 h 301"/>
                  <a:gd name="T38" fmla="*/ 83 w 269"/>
                  <a:gd name="T39" fmla="*/ 40 h 301"/>
                  <a:gd name="T40" fmla="*/ 69 w 269"/>
                  <a:gd name="T41" fmla="*/ 23 h 301"/>
                  <a:gd name="T42" fmla="*/ 65 w 269"/>
                  <a:gd name="T43" fmla="*/ 16 h 301"/>
                  <a:gd name="T44" fmla="*/ 58 w 269"/>
                  <a:gd name="T45" fmla="*/ 5 h 301"/>
                  <a:gd name="T46" fmla="*/ 50 w 269"/>
                  <a:gd name="T47" fmla="*/ 4 h 301"/>
                  <a:gd name="T48" fmla="*/ 35 w 269"/>
                  <a:gd name="T49" fmla="*/ 27 h 301"/>
                  <a:gd name="T50" fmla="*/ 49 w 269"/>
                  <a:gd name="T51" fmla="*/ 66 h 301"/>
                  <a:gd name="T52" fmla="*/ 72 w 269"/>
                  <a:gd name="T53" fmla="*/ 79 h 301"/>
                  <a:gd name="T54" fmla="*/ 73 w 269"/>
                  <a:gd name="T55" fmla="*/ 80 h 301"/>
                  <a:gd name="T56" fmla="*/ 72 w 269"/>
                  <a:gd name="T57" fmla="*/ 82 h 301"/>
                  <a:gd name="T58" fmla="*/ 47 w 269"/>
                  <a:gd name="T59" fmla="*/ 67 h 301"/>
                  <a:gd name="T60" fmla="*/ 32 w 269"/>
                  <a:gd name="T61" fmla="*/ 27 h 301"/>
                  <a:gd name="T62" fmla="*/ 49 w 269"/>
                  <a:gd name="T63" fmla="*/ 2 h 301"/>
                  <a:gd name="T64" fmla="*/ 60 w 269"/>
                  <a:gd name="T65" fmla="*/ 3 h 301"/>
                  <a:gd name="T66" fmla="*/ 67 w 269"/>
                  <a:gd name="T67" fmla="*/ 15 h 301"/>
                  <a:gd name="T68" fmla="*/ 71 w 269"/>
                  <a:gd name="T69" fmla="*/ 22 h 301"/>
                  <a:gd name="T70" fmla="*/ 85 w 269"/>
                  <a:gd name="T71" fmla="*/ 38 h 301"/>
                  <a:gd name="T72" fmla="*/ 120 w 269"/>
                  <a:gd name="T73" fmla="*/ 53 h 301"/>
                  <a:gd name="T74" fmla="*/ 196 w 269"/>
                  <a:gd name="T75" fmla="*/ 88 h 301"/>
                  <a:gd name="T76" fmla="*/ 215 w 269"/>
                  <a:gd name="T77" fmla="*/ 134 h 301"/>
                  <a:gd name="T78" fmla="*/ 215 w 269"/>
                  <a:gd name="T79" fmla="*/ 140 h 301"/>
                  <a:gd name="T80" fmla="*/ 220 w 269"/>
                  <a:gd name="T81" fmla="*/ 170 h 301"/>
                  <a:gd name="T82" fmla="*/ 242 w 269"/>
                  <a:gd name="T83" fmla="*/ 204 h 301"/>
                  <a:gd name="T84" fmla="*/ 245 w 269"/>
                  <a:gd name="T85" fmla="*/ 208 h 301"/>
                  <a:gd name="T86" fmla="*/ 257 w 269"/>
                  <a:gd name="T87" fmla="*/ 250 h 301"/>
                  <a:gd name="T88" fmla="*/ 212 w 269"/>
                  <a:gd name="T89" fmla="*/ 243 h 301"/>
                  <a:gd name="T90" fmla="*/ 195 w 269"/>
                  <a:gd name="T91" fmla="*/ 216 h 301"/>
                  <a:gd name="T92" fmla="*/ 192 w 269"/>
                  <a:gd name="T93" fmla="*/ 208 h 301"/>
                  <a:gd name="T94" fmla="*/ 172 w 269"/>
                  <a:gd name="T95" fmla="*/ 225 h 301"/>
                  <a:gd name="T96" fmla="*/ 162 w 269"/>
                  <a:gd name="T97" fmla="*/ 236 h 301"/>
                  <a:gd name="T98" fmla="*/ 122 w 269"/>
                  <a:gd name="T99" fmla="*/ 265 h 301"/>
                  <a:gd name="T100" fmla="*/ 66 w 269"/>
                  <a:gd name="T101" fmla="*/ 287 h 301"/>
                  <a:gd name="T102" fmla="*/ 47 w 269"/>
                  <a:gd name="T103" fmla="*/ 294 h 301"/>
                  <a:gd name="T104" fmla="*/ 0 w 269"/>
                  <a:gd name="T105" fmla="*/ 29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9" h="301">
                    <a:moveTo>
                      <a:pt x="0" y="295"/>
                    </a:moveTo>
                    <a:cubicBezTo>
                      <a:pt x="15" y="298"/>
                      <a:pt x="32" y="296"/>
                      <a:pt x="46" y="292"/>
                    </a:cubicBezTo>
                    <a:cubicBezTo>
                      <a:pt x="66" y="285"/>
                      <a:pt x="66" y="285"/>
                      <a:pt x="66" y="285"/>
                    </a:cubicBezTo>
                    <a:cubicBezTo>
                      <a:pt x="85" y="279"/>
                      <a:pt x="103" y="273"/>
                      <a:pt x="120" y="263"/>
                    </a:cubicBezTo>
                    <a:cubicBezTo>
                      <a:pt x="134" y="255"/>
                      <a:pt x="148" y="245"/>
                      <a:pt x="160" y="234"/>
                    </a:cubicBezTo>
                    <a:cubicBezTo>
                      <a:pt x="164" y="231"/>
                      <a:pt x="167" y="227"/>
                      <a:pt x="171" y="224"/>
                    </a:cubicBezTo>
                    <a:cubicBezTo>
                      <a:pt x="177" y="216"/>
                      <a:pt x="184" y="209"/>
                      <a:pt x="192" y="205"/>
                    </a:cubicBezTo>
                    <a:cubicBezTo>
                      <a:pt x="192" y="205"/>
                      <a:pt x="193" y="205"/>
                      <a:pt x="193" y="205"/>
                    </a:cubicBezTo>
                    <a:cubicBezTo>
                      <a:pt x="193" y="205"/>
                      <a:pt x="194" y="205"/>
                      <a:pt x="194" y="206"/>
                    </a:cubicBezTo>
                    <a:cubicBezTo>
                      <a:pt x="197" y="215"/>
                      <a:pt x="197" y="215"/>
                      <a:pt x="197" y="215"/>
                    </a:cubicBezTo>
                    <a:cubicBezTo>
                      <a:pt x="201" y="225"/>
                      <a:pt x="204" y="234"/>
                      <a:pt x="214" y="241"/>
                    </a:cubicBezTo>
                    <a:cubicBezTo>
                      <a:pt x="223" y="249"/>
                      <a:pt x="246" y="258"/>
                      <a:pt x="255" y="248"/>
                    </a:cubicBezTo>
                    <a:cubicBezTo>
                      <a:pt x="266" y="238"/>
                      <a:pt x="252" y="220"/>
                      <a:pt x="243" y="209"/>
                    </a:cubicBezTo>
                    <a:cubicBezTo>
                      <a:pt x="240" y="206"/>
                      <a:pt x="240" y="206"/>
                      <a:pt x="240" y="206"/>
                    </a:cubicBezTo>
                    <a:cubicBezTo>
                      <a:pt x="231" y="193"/>
                      <a:pt x="223" y="182"/>
                      <a:pt x="218" y="171"/>
                    </a:cubicBezTo>
                    <a:cubicBezTo>
                      <a:pt x="213" y="161"/>
                      <a:pt x="213" y="150"/>
                      <a:pt x="213" y="140"/>
                    </a:cubicBezTo>
                    <a:cubicBezTo>
                      <a:pt x="213" y="134"/>
                      <a:pt x="213" y="134"/>
                      <a:pt x="213" y="134"/>
                    </a:cubicBezTo>
                    <a:cubicBezTo>
                      <a:pt x="212" y="118"/>
                      <a:pt x="206" y="102"/>
                      <a:pt x="195" y="90"/>
                    </a:cubicBezTo>
                    <a:cubicBezTo>
                      <a:pt x="175" y="69"/>
                      <a:pt x="151" y="58"/>
                      <a:pt x="120" y="55"/>
                    </a:cubicBezTo>
                    <a:cubicBezTo>
                      <a:pt x="106" y="54"/>
                      <a:pt x="94" y="49"/>
                      <a:pt x="83" y="40"/>
                    </a:cubicBezTo>
                    <a:cubicBezTo>
                      <a:pt x="78" y="35"/>
                      <a:pt x="73" y="30"/>
                      <a:pt x="69" y="23"/>
                    </a:cubicBezTo>
                    <a:cubicBezTo>
                      <a:pt x="65" y="16"/>
                      <a:pt x="65" y="16"/>
                      <a:pt x="65" y="16"/>
                    </a:cubicBezTo>
                    <a:cubicBezTo>
                      <a:pt x="63" y="12"/>
                      <a:pt x="61" y="8"/>
                      <a:pt x="58" y="5"/>
                    </a:cubicBezTo>
                    <a:cubicBezTo>
                      <a:pt x="56" y="3"/>
                      <a:pt x="53" y="3"/>
                      <a:pt x="50" y="4"/>
                    </a:cubicBezTo>
                    <a:cubicBezTo>
                      <a:pt x="43" y="7"/>
                      <a:pt x="36" y="20"/>
                      <a:pt x="35" y="27"/>
                    </a:cubicBezTo>
                    <a:cubicBezTo>
                      <a:pt x="32" y="41"/>
                      <a:pt x="37" y="53"/>
                      <a:pt x="49" y="66"/>
                    </a:cubicBezTo>
                    <a:cubicBezTo>
                      <a:pt x="56" y="72"/>
                      <a:pt x="65" y="79"/>
                      <a:pt x="72" y="79"/>
                    </a:cubicBezTo>
                    <a:cubicBezTo>
                      <a:pt x="73" y="79"/>
                      <a:pt x="73" y="80"/>
                      <a:pt x="73" y="80"/>
                    </a:cubicBezTo>
                    <a:cubicBezTo>
                      <a:pt x="73" y="81"/>
                      <a:pt x="73" y="82"/>
                      <a:pt x="72" y="82"/>
                    </a:cubicBezTo>
                    <a:cubicBezTo>
                      <a:pt x="62" y="82"/>
                      <a:pt x="51" y="71"/>
                      <a:pt x="47" y="67"/>
                    </a:cubicBezTo>
                    <a:cubicBezTo>
                      <a:pt x="34" y="55"/>
                      <a:pt x="30" y="41"/>
                      <a:pt x="32" y="27"/>
                    </a:cubicBezTo>
                    <a:cubicBezTo>
                      <a:pt x="34" y="20"/>
                      <a:pt x="40" y="5"/>
                      <a:pt x="49" y="2"/>
                    </a:cubicBezTo>
                    <a:cubicBezTo>
                      <a:pt x="53" y="0"/>
                      <a:pt x="56" y="1"/>
                      <a:pt x="60" y="3"/>
                    </a:cubicBezTo>
                    <a:cubicBezTo>
                      <a:pt x="63" y="6"/>
                      <a:pt x="65" y="11"/>
                      <a:pt x="67" y="15"/>
                    </a:cubicBezTo>
                    <a:cubicBezTo>
                      <a:pt x="71" y="22"/>
                      <a:pt x="71" y="22"/>
                      <a:pt x="71" y="22"/>
                    </a:cubicBezTo>
                    <a:cubicBezTo>
                      <a:pt x="75" y="28"/>
                      <a:pt x="80" y="33"/>
                      <a:pt x="85" y="38"/>
                    </a:cubicBezTo>
                    <a:cubicBezTo>
                      <a:pt x="96" y="47"/>
                      <a:pt x="107" y="52"/>
                      <a:pt x="120" y="53"/>
                    </a:cubicBezTo>
                    <a:cubicBezTo>
                      <a:pt x="152" y="55"/>
                      <a:pt x="176" y="67"/>
                      <a:pt x="196" y="88"/>
                    </a:cubicBezTo>
                    <a:cubicBezTo>
                      <a:pt x="208" y="101"/>
                      <a:pt x="215" y="117"/>
                      <a:pt x="215" y="134"/>
                    </a:cubicBezTo>
                    <a:cubicBezTo>
                      <a:pt x="215" y="140"/>
                      <a:pt x="215" y="140"/>
                      <a:pt x="215" y="140"/>
                    </a:cubicBezTo>
                    <a:cubicBezTo>
                      <a:pt x="215" y="150"/>
                      <a:pt x="215" y="160"/>
                      <a:pt x="220" y="170"/>
                    </a:cubicBezTo>
                    <a:cubicBezTo>
                      <a:pt x="226" y="181"/>
                      <a:pt x="233" y="192"/>
                      <a:pt x="242" y="204"/>
                    </a:cubicBezTo>
                    <a:cubicBezTo>
                      <a:pt x="245" y="208"/>
                      <a:pt x="245" y="208"/>
                      <a:pt x="245" y="208"/>
                    </a:cubicBezTo>
                    <a:cubicBezTo>
                      <a:pt x="254" y="219"/>
                      <a:pt x="269" y="238"/>
                      <a:pt x="257" y="250"/>
                    </a:cubicBezTo>
                    <a:cubicBezTo>
                      <a:pt x="246" y="262"/>
                      <a:pt x="221" y="250"/>
                      <a:pt x="212" y="243"/>
                    </a:cubicBezTo>
                    <a:cubicBezTo>
                      <a:pt x="202" y="235"/>
                      <a:pt x="199" y="226"/>
                      <a:pt x="195" y="216"/>
                    </a:cubicBezTo>
                    <a:cubicBezTo>
                      <a:pt x="195" y="216"/>
                      <a:pt x="193" y="210"/>
                      <a:pt x="192" y="208"/>
                    </a:cubicBezTo>
                    <a:cubicBezTo>
                      <a:pt x="185" y="212"/>
                      <a:pt x="179" y="219"/>
                      <a:pt x="172" y="225"/>
                    </a:cubicBezTo>
                    <a:cubicBezTo>
                      <a:pt x="169" y="229"/>
                      <a:pt x="166" y="233"/>
                      <a:pt x="162" y="236"/>
                    </a:cubicBezTo>
                    <a:cubicBezTo>
                      <a:pt x="149" y="247"/>
                      <a:pt x="136" y="257"/>
                      <a:pt x="122" y="265"/>
                    </a:cubicBezTo>
                    <a:cubicBezTo>
                      <a:pt x="104" y="275"/>
                      <a:pt x="85" y="282"/>
                      <a:pt x="66" y="287"/>
                    </a:cubicBezTo>
                    <a:cubicBezTo>
                      <a:pt x="47" y="294"/>
                      <a:pt x="47" y="294"/>
                      <a:pt x="47" y="294"/>
                    </a:cubicBezTo>
                    <a:cubicBezTo>
                      <a:pt x="33" y="299"/>
                      <a:pt x="16" y="301"/>
                      <a:pt x="0" y="298"/>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6" name="Freeform 503"/>
              <p:cNvSpPr/>
              <p:nvPr/>
            </p:nvSpPr>
            <p:spPr bwMode="auto">
              <a:xfrm>
                <a:off x="1132" y="1439"/>
                <a:ext cx="254" cy="236"/>
              </a:xfrm>
              <a:custGeom>
                <a:avLst/>
                <a:gdLst>
                  <a:gd name="T0" fmla="*/ 22 w 93"/>
                  <a:gd name="T1" fmla="*/ 0 h 87"/>
                  <a:gd name="T2" fmla="*/ 22 w 93"/>
                  <a:gd name="T3" fmla="*/ 2 h 87"/>
                  <a:gd name="T4" fmla="*/ 25 w 93"/>
                  <a:gd name="T5" fmla="*/ 66 h 87"/>
                  <a:gd name="T6" fmla="*/ 58 w 93"/>
                  <a:gd name="T7" fmla="*/ 84 h 87"/>
                  <a:gd name="T8" fmla="*/ 80 w 93"/>
                  <a:gd name="T9" fmla="*/ 82 h 87"/>
                  <a:gd name="T10" fmla="*/ 92 w 93"/>
                  <a:gd name="T11" fmla="*/ 80 h 87"/>
                  <a:gd name="T12" fmla="*/ 93 w 93"/>
                  <a:gd name="T13" fmla="*/ 81 h 87"/>
                  <a:gd name="T14" fmla="*/ 92 w 93"/>
                  <a:gd name="T15" fmla="*/ 83 h 87"/>
                  <a:gd name="T16" fmla="*/ 80 w 93"/>
                  <a:gd name="T17" fmla="*/ 85 h 87"/>
                  <a:gd name="T18" fmla="*/ 57 w 93"/>
                  <a:gd name="T19" fmla="*/ 86 h 87"/>
                  <a:gd name="T20" fmla="*/ 23 w 93"/>
                  <a:gd name="T21" fmla="*/ 68 h 87"/>
                  <a:gd name="T22" fmla="*/ 20 w 93"/>
                  <a:gd name="T23" fmla="*/ 1 h 87"/>
                  <a:gd name="T24" fmla="*/ 22 w 93"/>
                  <a:gd name="T2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7">
                    <a:moveTo>
                      <a:pt x="22" y="0"/>
                    </a:moveTo>
                    <a:cubicBezTo>
                      <a:pt x="22" y="1"/>
                      <a:pt x="23" y="2"/>
                      <a:pt x="22" y="2"/>
                    </a:cubicBezTo>
                    <a:cubicBezTo>
                      <a:pt x="11" y="22"/>
                      <a:pt x="3" y="45"/>
                      <a:pt x="25" y="66"/>
                    </a:cubicBezTo>
                    <a:cubicBezTo>
                      <a:pt x="35" y="76"/>
                      <a:pt x="45" y="81"/>
                      <a:pt x="58" y="84"/>
                    </a:cubicBezTo>
                    <a:cubicBezTo>
                      <a:pt x="65" y="85"/>
                      <a:pt x="73" y="83"/>
                      <a:pt x="80" y="82"/>
                    </a:cubicBezTo>
                    <a:cubicBezTo>
                      <a:pt x="84" y="81"/>
                      <a:pt x="88" y="81"/>
                      <a:pt x="92" y="80"/>
                    </a:cubicBezTo>
                    <a:cubicBezTo>
                      <a:pt x="93" y="80"/>
                      <a:pt x="93" y="81"/>
                      <a:pt x="93" y="81"/>
                    </a:cubicBezTo>
                    <a:cubicBezTo>
                      <a:pt x="93" y="82"/>
                      <a:pt x="93" y="83"/>
                      <a:pt x="92" y="83"/>
                    </a:cubicBezTo>
                    <a:cubicBezTo>
                      <a:pt x="88" y="83"/>
                      <a:pt x="84" y="84"/>
                      <a:pt x="80" y="85"/>
                    </a:cubicBezTo>
                    <a:cubicBezTo>
                      <a:pt x="73" y="86"/>
                      <a:pt x="65" y="87"/>
                      <a:pt x="57" y="86"/>
                    </a:cubicBezTo>
                    <a:cubicBezTo>
                      <a:pt x="44" y="84"/>
                      <a:pt x="34" y="78"/>
                      <a:pt x="23" y="68"/>
                    </a:cubicBezTo>
                    <a:cubicBezTo>
                      <a:pt x="0" y="46"/>
                      <a:pt x="9" y="21"/>
                      <a:pt x="20" y="1"/>
                    </a:cubicBezTo>
                    <a:cubicBezTo>
                      <a:pt x="20" y="0"/>
                      <a:pt x="21" y="0"/>
                      <a:pt x="22"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7" name="Freeform 504"/>
              <p:cNvSpPr/>
              <p:nvPr/>
            </p:nvSpPr>
            <p:spPr bwMode="auto">
              <a:xfrm>
                <a:off x="1386" y="1651"/>
                <a:ext cx="11" cy="19"/>
              </a:xfrm>
              <a:custGeom>
                <a:avLst/>
                <a:gdLst>
                  <a:gd name="T0" fmla="*/ 3 w 4"/>
                  <a:gd name="T1" fmla="*/ 1 h 7"/>
                  <a:gd name="T2" fmla="*/ 3 w 4"/>
                  <a:gd name="T3" fmla="*/ 1 h 7"/>
                  <a:gd name="T4" fmla="*/ 3 w 4"/>
                  <a:gd name="T5" fmla="*/ 1 h 7"/>
                  <a:gd name="T6" fmla="*/ 3 w 4"/>
                  <a:gd name="T7" fmla="*/ 1 h 7"/>
                  <a:gd name="T8" fmla="*/ 4 w 4"/>
                  <a:gd name="T9" fmla="*/ 2 h 7"/>
                  <a:gd name="T10" fmla="*/ 3 w 4"/>
                  <a:gd name="T11" fmla="*/ 5 h 7"/>
                  <a:gd name="T12" fmla="*/ 3 w 4"/>
                  <a:gd name="T13" fmla="*/ 6 h 7"/>
                  <a:gd name="T14" fmla="*/ 3 w 4"/>
                  <a:gd name="T15" fmla="*/ 6 h 7"/>
                  <a:gd name="T16" fmla="*/ 3 w 4"/>
                  <a:gd name="T17" fmla="*/ 6 h 7"/>
                  <a:gd name="T18" fmla="*/ 3 w 4"/>
                  <a:gd name="T19" fmla="*/ 6 h 7"/>
                  <a:gd name="T20" fmla="*/ 2 w 4"/>
                  <a:gd name="T21" fmla="*/ 7 h 7"/>
                  <a:gd name="T22" fmla="*/ 0 w 4"/>
                  <a:gd name="T23" fmla="*/ 6 h 7"/>
                  <a:gd name="T24" fmla="*/ 1 w 4"/>
                  <a:gd name="T25" fmla="*/ 5 h 7"/>
                  <a:gd name="T26" fmla="*/ 0 w 4"/>
                  <a:gd name="T27" fmla="*/ 1 h 7"/>
                  <a:gd name="T28" fmla="*/ 0 w 4"/>
                  <a:gd name="T29" fmla="*/ 1 h 7"/>
                  <a:gd name="T30" fmla="*/ 0 w 4"/>
                  <a:gd name="T31" fmla="*/ 1 h 7"/>
                  <a:gd name="T32" fmla="*/ 1 w 4"/>
                  <a:gd name="T33" fmla="*/ 0 h 7"/>
                  <a:gd name="T34" fmla="*/ 3 w 4"/>
                  <a:gd name="T3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7">
                    <a:moveTo>
                      <a:pt x="3" y="1"/>
                    </a:moveTo>
                    <a:cubicBezTo>
                      <a:pt x="3" y="1"/>
                      <a:pt x="3" y="1"/>
                      <a:pt x="3" y="1"/>
                    </a:cubicBezTo>
                    <a:cubicBezTo>
                      <a:pt x="3" y="1"/>
                      <a:pt x="3" y="1"/>
                      <a:pt x="3" y="1"/>
                    </a:cubicBezTo>
                    <a:cubicBezTo>
                      <a:pt x="3" y="1"/>
                      <a:pt x="3" y="1"/>
                      <a:pt x="3" y="1"/>
                    </a:cubicBezTo>
                    <a:cubicBezTo>
                      <a:pt x="4" y="1"/>
                      <a:pt x="4" y="2"/>
                      <a:pt x="4" y="2"/>
                    </a:cubicBezTo>
                    <a:cubicBezTo>
                      <a:pt x="3" y="5"/>
                      <a:pt x="3" y="5"/>
                      <a:pt x="3" y="5"/>
                    </a:cubicBezTo>
                    <a:cubicBezTo>
                      <a:pt x="3" y="5"/>
                      <a:pt x="3" y="6"/>
                      <a:pt x="3" y="6"/>
                    </a:cubicBezTo>
                    <a:cubicBezTo>
                      <a:pt x="3" y="6"/>
                      <a:pt x="3" y="6"/>
                      <a:pt x="3" y="6"/>
                    </a:cubicBezTo>
                    <a:cubicBezTo>
                      <a:pt x="3" y="6"/>
                      <a:pt x="3" y="6"/>
                      <a:pt x="3" y="6"/>
                    </a:cubicBezTo>
                    <a:cubicBezTo>
                      <a:pt x="3" y="6"/>
                      <a:pt x="3" y="6"/>
                      <a:pt x="3" y="6"/>
                    </a:cubicBezTo>
                    <a:cubicBezTo>
                      <a:pt x="3" y="7"/>
                      <a:pt x="2" y="7"/>
                      <a:pt x="2" y="7"/>
                    </a:cubicBezTo>
                    <a:cubicBezTo>
                      <a:pt x="1" y="7"/>
                      <a:pt x="0" y="7"/>
                      <a:pt x="0" y="6"/>
                    </a:cubicBezTo>
                    <a:cubicBezTo>
                      <a:pt x="1" y="5"/>
                      <a:pt x="1" y="5"/>
                      <a:pt x="1" y="5"/>
                    </a:cubicBezTo>
                    <a:cubicBezTo>
                      <a:pt x="1" y="5"/>
                      <a:pt x="0" y="1"/>
                      <a:pt x="0" y="1"/>
                    </a:cubicBezTo>
                    <a:cubicBezTo>
                      <a:pt x="0" y="1"/>
                      <a:pt x="0" y="1"/>
                      <a:pt x="0" y="1"/>
                    </a:cubicBezTo>
                    <a:cubicBezTo>
                      <a:pt x="0" y="1"/>
                      <a:pt x="0" y="1"/>
                      <a:pt x="0" y="1"/>
                    </a:cubicBezTo>
                    <a:cubicBezTo>
                      <a:pt x="0" y="0"/>
                      <a:pt x="1" y="0"/>
                      <a:pt x="1" y="0"/>
                    </a:cubicBezTo>
                    <a:cubicBezTo>
                      <a:pt x="2" y="0"/>
                      <a:pt x="3" y="0"/>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8" name="Freeform 505"/>
              <p:cNvSpPr/>
              <p:nvPr/>
            </p:nvSpPr>
            <p:spPr bwMode="auto">
              <a:xfrm>
                <a:off x="1184" y="1558"/>
                <a:ext cx="85" cy="55"/>
              </a:xfrm>
              <a:custGeom>
                <a:avLst/>
                <a:gdLst>
                  <a:gd name="T0" fmla="*/ 31 w 31"/>
                  <a:gd name="T1" fmla="*/ 1 h 20"/>
                  <a:gd name="T2" fmla="*/ 30 w 31"/>
                  <a:gd name="T3" fmla="*/ 3 h 20"/>
                  <a:gd name="T4" fmla="*/ 23 w 31"/>
                  <a:gd name="T5" fmla="*/ 7 h 20"/>
                  <a:gd name="T6" fmla="*/ 3 w 31"/>
                  <a:gd name="T7" fmla="*/ 19 h 20"/>
                  <a:gd name="T8" fmla="*/ 1 w 31"/>
                  <a:gd name="T9" fmla="*/ 19 h 20"/>
                  <a:gd name="T10" fmla="*/ 1 w 31"/>
                  <a:gd name="T11" fmla="*/ 17 h 20"/>
                  <a:gd name="T12" fmla="*/ 22 w 31"/>
                  <a:gd name="T13" fmla="*/ 4 h 20"/>
                  <a:gd name="T14" fmla="*/ 29 w 31"/>
                  <a:gd name="T15" fmla="*/ 1 h 20"/>
                  <a:gd name="T16" fmla="*/ 31 w 31"/>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1" y="1"/>
                    </a:moveTo>
                    <a:cubicBezTo>
                      <a:pt x="31" y="2"/>
                      <a:pt x="31" y="3"/>
                      <a:pt x="30" y="3"/>
                    </a:cubicBezTo>
                    <a:cubicBezTo>
                      <a:pt x="23" y="7"/>
                      <a:pt x="23" y="7"/>
                      <a:pt x="23" y="7"/>
                    </a:cubicBezTo>
                    <a:cubicBezTo>
                      <a:pt x="16" y="11"/>
                      <a:pt x="7" y="15"/>
                      <a:pt x="3" y="19"/>
                    </a:cubicBezTo>
                    <a:cubicBezTo>
                      <a:pt x="2" y="20"/>
                      <a:pt x="1" y="19"/>
                      <a:pt x="1" y="19"/>
                    </a:cubicBezTo>
                    <a:cubicBezTo>
                      <a:pt x="0" y="18"/>
                      <a:pt x="1" y="18"/>
                      <a:pt x="1" y="17"/>
                    </a:cubicBezTo>
                    <a:cubicBezTo>
                      <a:pt x="6" y="13"/>
                      <a:pt x="15" y="9"/>
                      <a:pt x="22" y="4"/>
                    </a:cubicBezTo>
                    <a:cubicBezTo>
                      <a:pt x="29" y="1"/>
                      <a:pt x="29" y="1"/>
                      <a:pt x="29" y="1"/>
                    </a:cubicBezTo>
                    <a:cubicBezTo>
                      <a:pt x="30" y="0"/>
                      <a:pt x="30" y="1"/>
                      <a:pt x="3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9" name="Freeform 506"/>
              <p:cNvSpPr/>
              <p:nvPr/>
            </p:nvSpPr>
            <p:spPr bwMode="auto">
              <a:xfrm>
                <a:off x="1260" y="1515"/>
                <a:ext cx="55" cy="63"/>
              </a:xfrm>
              <a:custGeom>
                <a:avLst/>
                <a:gdLst>
                  <a:gd name="T0" fmla="*/ 1 w 20"/>
                  <a:gd name="T1" fmla="*/ 19 h 23"/>
                  <a:gd name="T2" fmla="*/ 20 w 20"/>
                  <a:gd name="T3" fmla="*/ 22 h 23"/>
                  <a:gd name="T4" fmla="*/ 5 w 20"/>
                  <a:gd name="T5" fmla="*/ 0 h 23"/>
                  <a:gd name="T6" fmla="*/ 2 w 20"/>
                  <a:gd name="T7" fmla="*/ 19 h 23"/>
                </a:gdLst>
                <a:ahLst/>
                <a:cxnLst>
                  <a:cxn ang="0">
                    <a:pos x="T0" y="T1"/>
                  </a:cxn>
                  <a:cxn ang="0">
                    <a:pos x="T2" y="T3"/>
                  </a:cxn>
                  <a:cxn ang="0">
                    <a:pos x="T4" y="T5"/>
                  </a:cxn>
                  <a:cxn ang="0">
                    <a:pos x="T6" y="T7"/>
                  </a:cxn>
                </a:cxnLst>
                <a:rect l="0" t="0" r="r" b="b"/>
                <a:pathLst>
                  <a:path w="20" h="23">
                    <a:moveTo>
                      <a:pt x="1" y="19"/>
                    </a:moveTo>
                    <a:cubicBezTo>
                      <a:pt x="8" y="19"/>
                      <a:pt x="14" y="23"/>
                      <a:pt x="20" y="22"/>
                    </a:cubicBezTo>
                    <a:cubicBezTo>
                      <a:pt x="16" y="15"/>
                      <a:pt x="10" y="7"/>
                      <a:pt x="5" y="0"/>
                    </a:cubicBezTo>
                    <a:cubicBezTo>
                      <a:pt x="0" y="2"/>
                      <a:pt x="1" y="14"/>
                      <a:pt x="2" y="19"/>
                    </a:cubicBezTo>
                  </a:path>
                </a:pathLst>
              </a:custGeom>
              <a:solidFill>
                <a:srgbClr val="9373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0" name="Freeform 507"/>
              <p:cNvSpPr>
                <a:spLocks noEditPoints="1"/>
              </p:cNvSpPr>
              <p:nvPr/>
            </p:nvSpPr>
            <p:spPr bwMode="auto">
              <a:xfrm>
                <a:off x="1258" y="1510"/>
                <a:ext cx="62" cy="70"/>
              </a:xfrm>
              <a:custGeom>
                <a:avLst/>
                <a:gdLst>
                  <a:gd name="T0" fmla="*/ 6 w 23"/>
                  <a:gd name="T1" fmla="*/ 1 h 26"/>
                  <a:gd name="T2" fmla="*/ 2 w 23"/>
                  <a:gd name="T3" fmla="*/ 6 h 26"/>
                  <a:gd name="T4" fmla="*/ 2 w 23"/>
                  <a:gd name="T5" fmla="*/ 20 h 26"/>
                  <a:gd name="T6" fmla="*/ 1 w 23"/>
                  <a:gd name="T7" fmla="*/ 20 h 26"/>
                  <a:gd name="T8" fmla="*/ 1 w 23"/>
                  <a:gd name="T9" fmla="*/ 21 h 26"/>
                  <a:gd name="T10" fmla="*/ 2 w 23"/>
                  <a:gd name="T11" fmla="*/ 22 h 26"/>
                  <a:gd name="T12" fmla="*/ 3 w 23"/>
                  <a:gd name="T13" fmla="*/ 22 h 26"/>
                  <a:gd name="T14" fmla="*/ 3 w 23"/>
                  <a:gd name="T15" fmla="*/ 22 h 26"/>
                  <a:gd name="T16" fmla="*/ 10 w 23"/>
                  <a:gd name="T17" fmla="*/ 24 h 26"/>
                  <a:gd name="T18" fmla="*/ 22 w 23"/>
                  <a:gd name="T19" fmla="*/ 25 h 26"/>
                  <a:gd name="T20" fmla="*/ 23 w 23"/>
                  <a:gd name="T21" fmla="*/ 25 h 26"/>
                  <a:gd name="T22" fmla="*/ 23 w 23"/>
                  <a:gd name="T23" fmla="*/ 23 h 26"/>
                  <a:gd name="T24" fmla="*/ 12 w 23"/>
                  <a:gd name="T25" fmla="*/ 7 h 26"/>
                  <a:gd name="T26" fmla="*/ 7 w 23"/>
                  <a:gd name="T27" fmla="*/ 1 h 26"/>
                  <a:gd name="T28" fmla="*/ 6 w 23"/>
                  <a:gd name="T29" fmla="*/ 1 h 26"/>
                  <a:gd name="T30" fmla="*/ 19 w 23"/>
                  <a:gd name="T31" fmla="*/ 23 h 26"/>
                  <a:gd name="T32" fmla="*/ 11 w 23"/>
                  <a:gd name="T33" fmla="*/ 21 h 26"/>
                  <a:gd name="T34" fmla="*/ 4 w 23"/>
                  <a:gd name="T35" fmla="*/ 20 h 26"/>
                  <a:gd name="T36" fmla="*/ 4 w 23"/>
                  <a:gd name="T37" fmla="*/ 6 h 26"/>
                  <a:gd name="T38" fmla="*/ 6 w 23"/>
                  <a:gd name="T39" fmla="*/ 3 h 26"/>
                  <a:gd name="T40" fmla="*/ 10 w 23"/>
                  <a:gd name="T41" fmla="*/ 9 h 26"/>
                  <a:gd name="T42" fmla="*/ 19 w 23"/>
                  <a:gd name="T43"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6">
                    <a:moveTo>
                      <a:pt x="6" y="1"/>
                    </a:moveTo>
                    <a:cubicBezTo>
                      <a:pt x="4" y="1"/>
                      <a:pt x="2" y="3"/>
                      <a:pt x="2" y="6"/>
                    </a:cubicBezTo>
                    <a:cubicBezTo>
                      <a:pt x="0" y="10"/>
                      <a:pt x="1" y="16"/>
                      <a:pt x="2" y="20"/>
                    </a:cubicBezTo>
                    <a:cubicBezTo>
                      <a:pt x="2" y="20"/>
                      <a:pt x="1" y="20"/>
                      <a:pt x="1" y="20"/>
                    </a:cubicBezTo>
                    <a:cubicBezTo>
                      <a:pt x="1" y="20"/>
                      <a:pt x="1" y="20"/>
                      <a:pt x="1" y="21"/>
                    </a:cubicBezTo>
                    <a:cubicBezTo>
                      <a:pt x="1" y="21"/>
                      <a:pt x="2" y="22"/>
                      <a:pt x="2" y="22"/>
                    </a:cubicBezTo>
                    <a:cubicBezTo>
                      <a:pt x="2" y="22"/>
                      <a:pt x="3" y="22"/>
                      <a:pt x="3" y="22"/>
                    </a:cubicBezTo>
                    <a:cubicBezTo>
                      <a:pt x="3" y="22"/>
                      <a:pt x="3" y="22"/>
                      <a:pt x="3" y="22"/>
                    </a:cubicBezTo>
                    <a:cubicBezTo>
                      <a:pt x="6" y="22"/>
                      <a:pt x="8" y="23"/>
                      <a:pt x="10" y="24"/>
                    </a:cubicBezTo>
                    <a:cubicBezTo>
                      <a:pt x="14" y="25"/>
                      <a:pt x="18" y="26"/>
                      <a:pt x="22" y="25"/>
                    </a:cubicBezTo>
                    <a:cubicBezTo>
                      <a:pt x="22" y="25"/>
                      <a:pt x="22" y="25"/>
                      <a:pt x="23" y="25"/>
                    </a:cubicBezTo>
                    <a:cubicBezTo>
                      <a:pt x="23" y="24"/>
                      <a:pt x="23" y="24"/>
                      <a:pt x="23" y="23"/>
                    </a:cubicBezTo>
                    <a:cubicBezTo>
                      <a:pt x="19" y="18"/>
                      <a:pt x="15" y="13"/>
                      <a:pt x="12" y="7"/>
                    </a:cubicBezTo>
                    <a:cubicBezTo>
                      <a:pt x="7" y="1"/>
                      <a:pt x="7" y="1"/>
                      <a:pt x="7" y="1"/>
                    </a:cubicBezTo>
                    <a:cubicBezTo>
                      <a:pt x="7" y="0"/>
                      <a:pt x="6" y="0"/>
                      <a:pt x="6" y="1"/>
                    </a:cubicBezTo>
                    <a:close/>
                    <a:moveTo>
                      <a:pt x="19" y="23"/>
                    </a:moveTo>
                    <a:cubicBezTo>
                      <a:pt x="16" y="23"/>
                      <a:pt x="14" y="22"/>
                      <a:pt x="11" y="21"/>
                    </a:cubicBezTo>
                    <a:cubicBezTo>
                      <a:pt x="9" y="21"/>
                      <a:pt x="7" y="20"/>
                      <a:pt x="4" y="20"/>
                    </a:cubicBezTo>
                    <a:cubicBezTo>
                      <a:pt x="3" y="13"/>
                      <a:pt x="4" y="9"/>
                      <a:pt x="4" y="6"/>
                    </a:cubicBezTo>
                    <a:cubicBezTo>
                      <a:pt x="5" y="5"/>
                      <a:pt x="5" y="4"/>
                      <a:pt x="6" y="3"/>
                    </a:cubicBezTo>
                    <a:cubicBezTo>
                      <a:pt x="7" y="5"/>
                      <a:pt x="10" y="9"/>
                      <a:pt x="10" y="9"/>
                    </a:cubicBezTo>
                    <a:cubicBezTo>
                      <a:pt x="13" y="13"/>
                      <a:pt x="16" y="18"/>
                      <a:pt x="19" y="2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1" name="Freeform 508"/>
              <p:cNvSpPr/>
              <p:nvPr/>
            </p:nvSpPr>
            <p:spPr bwMode="auto">
              <a:xfrm>
                <a:off x="1745" y="1390"/>
                <a:ext cx="41" cy="46"/>
              </a:xfrm>
              <a:custGeom>
                <a:avLst/>
                <a:gdLst>
                  <a:gd name="T0" fmla="*/ 12 w 15"/>
                  <a:gd name="T1" fmla="*/ 6 h 17"/>
                  <a:gd name="T2" fmla="*/ 13 w 15"/>
                  <a:gd name="T3" fmla="*/ 16 h 17"/>
                  <a:gd name="T4" fmla="*/ 11 w 15"/>
                  <a:gd name="T5" fmla="*/ 16 h 17"/>
                  <a:gd name="T6" fmla="*/ 11 w 15"/>
                  <a:gd name="T7" fmla="*/ 15 h 17"/>
                  <a:gd name="T8" fmla="*/ 10 w 15"/>
                  <a:gd name="T9" fmla="*/ 7 h 17"/>
                  <a:gd name="T10" fmla="*/ 2 w 15"/>
                  <a:gd name="T11" fmla="*/ 3 h 17"/>
                  <a:gd name="T12" fmla="*/ 0 w 15"/>
                  <a:gd name="T13" fmla="*/ 2 h 17"/>
                  <a:gd name="T14" fmla="*/ 2 w 15"/>
                  <a:gd name="T15" fmla="*/ 1 h 17"/>
                  <a:gd name="T16" fmla="*/ 12 w 15"/>
                  <a:gd name="T17"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7">
                    <a:moveTo>
                      <a:pt x="12" y="6"/>
                    </a:moveTo>
                    <a:cubicBezTo>
                      <a:pt x="15" y="9"/>
                      <a:pt x="15" y="13"/>
                      <a:pt x="13" y="16"/>
                    </a:cubicBezTo>
                    <a:cubicBezTo>
                      <a:pt x="13" y="16"/>
                      <a:pt x="12" y="17"/>
                      <a:pt x="11" y="16"/>
                    </a:cubicBezTo>
                    <a:cubicBezTo>
                      <a:pt x="11" y="16"/>
                      <a:pt x="10" y="15"/>
                      <a:pt x="11" y="15"/>
                    </a:cubicBezTo>
                    <a:cubicBezTo>
                      <a:pt x="13" y="11"/>
                      <a:pt x="11" y="8"/>
                      <a:pt x="10" y="7"/>
                    </a:cubicBezTo>
                    <a:cubicBezTo>
                      <a:pt x="8" y="4"/>
                      <a:pt x="5" y="3"/>
                      <a:pt x="2" y="3"/>
                    </a:cubicBezTo>
                    <a:cubicBezTo>
                      <a:pt x="1" y="3"/>
                      <a:pt x="1" y="3"/>
                      <a:pt x="0" y="2"/>
                    </a:cubicBezTo>
                    <a:cubicBezTo>
                      <a:pt x="0" y="1"/>
                      <a:pt x="1" y="1"/>
                      <a:pt x="2" y="1"/>
                    </a:cubicBezTo>
                    <a:cubicBezTo>
                      <a:pt x="5" y="0"/>
                      <a:pt x="10" y="2"/>
                      <a:pt x="12"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2" name="Freeform 509"/>
              <p:cNvSpPr/>
              <p:nvPr/>
            </p:nvSpPr>
            <p:spPr bwMode="auto">
              <a:xfrm>
                <a:off x="1554" y="1180"/>
                <a:ext cx="36" cy="41"/>
              </a:xfrm>
              <a:custGeom>
                <a:avLst/>
                <a:gdLst>
                  <a:gd name="T0" fmla="*/ 11 w 13"/>
                  <a:gd name="T1" fmla="*/ 7 h 15"/>
                  <a:gd name="T2" fmla="*/ 12 w 13"/>
                  <a:gd name="T3" fmla="*/ 14 h 15"/>
                  <a:gd name="T4" fmla="*/ 10 w 13"/>
                  <a:gd name="T5" fmla="*/ 15 h 15"/>
                  <a:gd name="T6" fmla="*/ 9 w 13"/>
                  <a:gd name="T7" fmla="*/ 13 h 15"/>
                  <a:gd name="T8" fmla="*/ 9 w 13"/>
                  <a:gd name="T9" fmla="*/ 8 h 15"/>
                  <a:gd name="T10" fmla="*/ 2 w 13"/>
                  <a:gd name="T11" fmla="*/ 3 h 15"/>
                  <a:gd name="T12" fmla="*/ 1 w 13"/>
                  <a:gd name="T13" fmla="*/ 2 h 15"/>
                  <a:gd name="T14" fmla="*/ 2 w 13"/>
                  <a:gd name="T15" fmla="*/ 1 h 15"/>
                  <a:gd name="T16" fmla="*/ 11 w 13"/>
                  <a:gd name="T17"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1" y="7"/>
                    </a:moveTo>
                    <a:cubicBezTo>
                      <a:pt x="13" y="9"/>
                      <a:pt x="13" y="12"/>
                      <a:pt x="12" y="14"/>
                    </a:cubicBezTo>
                    <a:cubicBezTo>
                      <a:pt x="11" y="15"/>
                      <a:pt x="11" y="15"/>
                      <a:pt x="10" y="15"/>
                    </a:cubicBezTo>
                    <a:cubicBezTo>
                      <a:pt x="9" y="15"/>
                      <a:pt x="9" y="14"/>
                      <a:pt x="9" y="13"/>
                    </a:cubicBezTo>
                    <a:cubicBezTo>
                      <a:pt x="10" y="11"/>
                      <a:pt x="10" y="10"/>
                      <a:pt x="9" y="8"/>
                    </a:cubicBezTo>
                    <a:cubicBezTo>
                      <a:pt x="8" y="5"/>
                      <a:pt x="5" y="3"/>
                      <a:pt x="2" y="3"/>
                    </a:cubicBezTo>
                    <a:cubicBezTo>
                      <a:pt x="1" y="3"/>
                      <a:pt x="0" y="2"/>
                      <a:pt x="1" y="2"/>
                    </a:cubicBezTo>
                    <a:cubicBezTo>
                      <a:pt x="1" y="1"/>
                      <a:pt x="1" y="0"/>
                      <a:pt x="2" y="1"/>
                    </a:cubicBezTo>
                    <a:cubicBezTo>
                      <a:pt x="6" y="1"/>
                      <a:pt x="10" y="3"/>
                      <a:pt x="11" y="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3" name="Freeform 510"/>
              <p:cNvSpPr/>
              <p:nvPr/>
            </p:nvSpPr>
            <p:spPr bwMode="auto">
              <a:xfrm>
                <a:off x="1914" y="1178"/>
                <a:ext cx="220" cy="133"/>
              </a:xfrm>
              <a:custGeom>
                <a:avLst/>
                <a:gdLst>
                  <a:gd name="T0" fmla="*/ 77 w 81"/>
                  <a:gd name="T1" fmla="*/ 4 h 49"/>
                  <a:gd name="T2" fmla="*/ 74 w 81"/>
                  <a:gd name="T3" fmla="*/ 19 h 49"/>
                  <a:gd name="T4" fmla="*/ 62 w 81"/>
                  <a:gd name="T5" fmla="*/ 23 h 49"/>
                  <a:gd name="T6" fmla="*/ 58 w 81"/>
                  <a:gd name="T7" fmla="*/ 22 h 49"/>
                  <a:gd name="T8" fmla="*/ 40 w 81"/>
                  <a:gd name="T9" fmla="*/ 29 h 49"/>
                  <a:gd name="T10" fmla="*/ 34 w 81"/>
                  <a:gd name="T11" fmla="*/ 33 h 49"/>
                  <a:gd name="T12" fmla="*/ 25 w 81"/>
                  <a:gd name="T13" fmla="*/ 37 h 49"/>
                  <a:gd name="T14" fmla="*/ 2 w 81"/>
                  <a:gd name="T15" fmla="*/ 49 h 49"/>
                  <a:gd name="T16" fmla="*/ 0 w 81"/>
                  <a:gd name="T17" fmla="*/ 48 h 49"/>
                  <a:gd name="T18" fmla="*/ 1 w 81"/>
                  <a:gd name="T19" fmla="*/ 47 h 49"/>
                  <a:gd name="T20" fmla="*/ 24 w 81"/>
                  <a:gd name="T21" fmla="*/ 35 h 49"/>
                  <a:gd name="T22" fmla="*/ 33 w 81"/>
                  <a:gd name="T23" fmla="*/ 31 h 49"/>
                  <a:gd name="T24" fmla="*/ 39 w 81"/>
                  <a:gd name="T25" fmla="*/ 27 h 49"/>
                  <a:gd name="T26" fmla="*/ 58 w 81"/>
                  <a:gd name="T27" fmla="*/ 20 h 49"/>
                  <a:gd name="T28" fmla="*/ 63 w 81"/>
                  <a:gd name="T29" fmla="*/ 20 h 49"/>
                  <a:gd name="T30" fmla="*/ 72 w 81"/>
                  <a:gd name="T31" fmla="*/ 17 h 49"/>
                  <a:gd name="T32" fmla="*/ 75 w 81"/>
                  <a:gd name="T33" fmla="*/ 5 h 49"/>
                  <a:gd name="T34" fmla="*/ 69 w 81"/>
                  <a:gd name="T35" fmla="*/ 2 h 49"/>
                  <a:gd name="T36" fmla="*/ 54 w 81"/>
                  <a:gd name="T37" fmla="*/ 16 h 49"/>
                  <a:gd name="T38" fmla="*/ 53 w 81"/>
                  <a:gd name="T39" fmla="*/ 17 h 49"/>
                  <a:gd name="T40" fmla="*/ 33 w 81"/>
                  <a:gd name="T41" fmla="*/ 22 h 49"/>
                  <a:gd name="T42" fmla="*/ 26 w 81"/>
                  <a:gd name="T43" fmla="*/ 24 h 49"/>
                  <a:gd name="T44" fmla="*/ 22 w 81"/>
                  <a:gd name="T45" fmla="*/ 25 h 49"/>
                  <a:gd name="T46" fmla="*/ 2 w 81"/>
                  <a:gd name="T47" fmla="*/ 32 h 49"/>
                  <a:gd name="T48" fmla="*/ 0 w 81"/>
                  <a:gd name="T49" fmla="*/ 31 h 49"/>
                  <a:gd name="T50" fmla="*/ 0 w 81"/>
                  <a:gd name="T51" fmla="*/ 30 h 49"/>
                  <a:gd name="T52" fmla="*/ 1 w 81"/>
                  <a:gd name="T53" fmla="*/ 29 h 49"/>
                  <a:gd name="T54" fmla="*/ 21 w 81"/>
                  <a:gd name="T55" fmla="*/ 23 h 49"/>
                  <a:gd name="T56" fmla="*/ 25 w 81"/>
                  <a:gd name="T57" fmla="*/ 21 h 49"/>
                  <a:gd name="T58" fmla="*/ 32 w 81"/>
                  <a:gd name="T59" fmla="*/ 19 h 49"/>
                  <a:gd name="T60" fmla="*/ 52 w 81"/>
                  <a:gd name="T61" fmla="*/ 14 h 49"/>
                  <a:gd name="T62" fmla="*/ 69 w 81"/>
                  <a:gd name="T63" fmla="*/ 0 h 49"/>
                  <a:gd name="T64" fmla="*/ 77 w 81"/>
                  <a:gd name="T65" fmla="*/ 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 h="49">
                    <a:moveTo>
                      <a:pt x="77" y="4"/>
                    </a:moveTo>
                    <a:cubicBezTo>
                      <a:pt x="81" y="9"/>
                      <a:pt x="78" y="15"/>
                      <a:pt x="74" y="19"/>
                    </a:cubicBezTo>
                    <a:cubicBezTo>
                      <a:pt x="69" y="24"/>
                      <a:pt x="66" y="23"/>
                      <a:pt x="62" y="23"/>
                    </a:cubicBezTo>
                    <a:cubicBezTo>
                      <a:pt x="58" y="22"/>
                      <a:pt x="58" y="22"/>
                      <a:pt x="58" y="22"/>
                    </a:cubicBezTo>
                    <a:cubicBezTo>
                      <a:pt x="54" y="22"/>
                      <a:pt x="46" y="26"/>
                      <a:pt x="40" y="29"/>
                    </a:cubicBezTo>
                    <a:cubicBezTo>
                      <a:pt x="34" y="33"/>
                      <a:pt x="34" y="33"/>
                      <a:pt x="34" y="33"/>
                    </a:cubicBezTo>
                    <a:cubicBezTo>
                      <a:pt x="25" y="37"/>
                      <a:pt x="25" y="37"/>
                      <a:pt x="25" y="37"/>
                    </a:cubicBezTo>
                    <a:cubicBezTo>
                      <a:pt x="17" y="40"/>
                      <a:pt x="9" y="44"/>
                      <a:pt x="2" y="49"/>
                    </a:cubicBezTo>
                    <a:cubicBezTo>
                      <a:pt x="2" y="49"/>
                      <a:pt x="1" y="49"/>
                      <a:pt x="0" y="48"/>
                    </a:cubicBezTo>
                    <a:cubicBezTo>
                      <a:pt x="0" y="48"/>
                      <a:pt x="0" y="47"/>
                      <a:pt x="1" y="47"/>
                    </a:cubicBezTo>
                    <a:cubicBezTo>
                      <a:pt x="8" y="42"/>
                      <a:pt x="16" y="38"/>
                      <a:pt x="24" y="35"/>
                    </a:cubicBezTo>
                    <a:cubicBezTo>
                      <a:pt x="33" y="31"/>
                      <a:pt x="33" y="31"/>
                      <a:pt x="33" y="31"/>
                    </a:cubicBezTo>
                    <a:cubicBezTo>
                      <a:pt x="39" y="27"/>
                      <a:pt x="39" y="27"/>
                      <a:pt x="39" y="27"/>
                    </a:cubicBezTo>
                    <a:cubicBezTo>
                      <a:pt x="46" y="24"/>
                      <a:pt x="53" y="20"/>
                      <a:pt x="58" y="20"/>
                    </a:cubicBezTo>
                    <a:cubicBezTo>
                      <a:pt x="63" y="20"/>
                      <a:pt x="63" y="20"/>
                      <a:pt x="63" y="20"/>
                    </a:cubicBezTo>
                    <a:cubicBezTo>
                      <a:pt x="67" y="21"/>
                      <a:pt x="69" y="21"/>
                      <a:pt x="72" y="17"/>
                    </a:cubicBezTo>
                    <a:cubicBezTo>
                      <a:pt x="74" y="16"/>
                      <a:pt x="79" y="10"/>
                      <a:pt x="75" y="5"/>
                    </a:cubicBezTo>
                    <a:cubicBezTo>
                      <a:pt x="73" y="3"/>
                      <a:pt x="71" y="2"/>
                      <a:pt x="69" y="2"/>
                    </a:cubicBezTo>
                    <a:cubicBezTo>
                      <a:pt x="64" y="3"/>
                      <a:pt x="58" y="10"/>
                      <a:pt x="54" y="16"/>
                    </a:cubicBezTo>
                    <a:cubicBezTo>
                      <a:pt x="54" y="17"/>
                      <a:pt x="54" y="17"/>
                      <a:pt x="53" y="17"/>
                    </a:cubicBezTo>
                    <a:cubicBezTo>
                      <a:pt x="47" y="17"/>
                      <a:pt x="40" y="19"/>
                      <a:pt x="33" y="22"/>
                    </a:cubicBezTo>
                    <a:cubicBezTo>
                      <a:pt x="26" y="24"/>
                      <a:pt x="26" y="24"/>
                      <a:pt x="26" y="24"/>
                    </a:cubicBezTo>
                    <a:cubicBezTo>
                      <a:pt x="22" y="25"/>
                      <a:pt x="22" y="25"/>
                      <a:pt x="22" y="25"/>
                    </a:cubicBezTo>
                    <a:cubicBezTo>
                      <a:pt x="15" y="27"/>
                      <a:pt x="8" y="29"/>
                      <a:pt x="2" y="32"/>
                    </a:cubicBezTo>
                    <a:cubicBezTo>
                      <a:pt x="1" y="32"/>
                      <a:pt x="0" y="32"/>
                      <a:pt x="0" y="31"/>
                    </a:cubicBezTo>
                    <a:cubicBezTo>
                      <a:pt x="0" y="31"/>
                      <a:pt x="0" y="31"/>
                      <a:pt x="0" y="30"/>
                    </a:cubicBezTo>
                    <a:cubicBezTo>
                      <a:pt x="0" y="30"/>
                      <a:pt x="0" y="30"/>
                      <a:pt x="1" y="29"/>
                    </a:cubicBezTo>
                    <a:cubicBezTo>
                      <a:pt x="7" y="26"/>
                      <a:pt x="14" y="25"/>
                      <a:pt x="21" y="23"/>
                    </a:cubicBezTo>
                    <a:cubicBezTo>
                      <a:pt x="25" y="21"/>
                      <a:pt x="25" y="21"/>
                      <a:pt x="25" y="21"/>
                    </a:cubicBezTo>
                    <a:cubicBezTo>
                      <a:pt x="25" y="21"/>
                      <a:pt x="32" y="19"/>
                      <a:pt x="32" y="19"/>
                    </a:cubicBezTo>
                    <a:cubicBezTo>
                      <a:pt x="39" y="17"/>
                      <a:pt x="46" y="15"/>
                      <a:pt x="52" y="14"/>
                    </a:cubicBezTo>
                    <a:cubicBezTo>
                      <a:pt x="55" y="11"/>
                      <a:pt x="61" y="0"/>
                      <a:pt x="69" y="0"/>
                    </a:cubicBezTo>
                    <a:cubicBezTo>
                      <a:pt x="72" y="0"/>
                      <a:pt x="74" y="1"/>
                      <a:pt x="77"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4" name="Freeform 511"/>
              <p:cNvSpPr/>
              <p:nvPr/>
            </p:nvSpPr>
            <p:spPr bwMode="auto">
              <a:xfrm>
                <a:off x="1797" y="960"/>
                <a:ext cx="171" cy="177"/>
              </a:xfrm>
              <a:custGeom>
                <a:avLst/>
                <a:gdLst>
                  <a:gd name="T0" fmla="*/ 61 w 63"/>
                  <a:gd name="T1" fmla="*/ 5 h 65"/>
                  <a:gd name="T2" fmla="*/ 60 w 63"/>
                  <a:gd name="T3" fmla="*/ 15 h 65"/>
                  <a:gd name="T4" fmla="*/ 51 w 63"/>
                  <a:gd name="T5" fmla="*/ 20 h 65"/>
                  <a:gd name="T6" fmla="*/ 47 w 63"/>
                  <a:gd name="T7" fmla="*/ 22 h 65"/>
                  <a:gd name="T8" fmla="*/ 40 w 63"/>
                  <a:gd name="T9" fmla="*/ 29 h 65"/>
                  <a:gd name="T10" fmla="*/ 38 w 63"/>
                  <a:gd name="T11" fmla="*/ 32 h 65"/>
                  <a:gd name="T12" fmla="*/ 32 w 63"/>
                  <a:gd name="T13" fmla="*/ 41 h 65"/>
                  <a:gd name="T14" fmla="*/ 10 w 63"/>
                  <a:gd name="T15" fmla="*/ 65 h 65"/>
                  <a:gd name="T16" fmla="*/ 9 w 63"/>
                  <a:gd name="T17" fmla="*/ 63 h 65"/>
                  <a:gd name="T18" fmla="*/ 11 w 63"/>
                  <a:gd name="T19" fmla="*/ 62 h 65"/>
                  <a:gd name="T20" fmla="*/ 29 w 63"/>
                  <a:gd name="T21" fmla="*/ 39 h 65"/>
                  <a:gd name="T22" fmla="*/ 36 w 63"/>
                  <a:gd name="T23" fmla="*/ 31 h 65"/>
                  <a:gd name="T24" fmla="*/ 38 w 63"/>
                  <a:gd name="T25" fmla="*/ 27 h 65"/>
                  <a:gd name="T26" fmla="*/ 45 w 63"/>
                  <a:gd name="T27" fmla="*/ 20 h 65"/>
                  <a:gd name="T28" fmla="*/ 50 w 63"/>
                  <a:gd name="T29" fmla="*/ 17 h 65"/>
                  <a:gd name="T30" fmla="*/ 58 w 63"/>
                  <a:gd name="T31" fmla="*/ 13 h 65"/>
                  <a:gd name="T32" fmla="*/ 59 w 63"/>
                  <a:gd name="T33" fmla="*/ 6 h 65"/>
                  <a:gd name="T34" fmla="*/ 51 w 63"/>
                  <a:gd name="T35" fmla="*/ 3 h 65"/>
                  <a:gd name="T36" fmla="*/ 43 w 63"/>
                  <a:gd name="T37" fmla="*/ 9 h 65"/>
                  <a:gd name="T38" fmla="*/ 41 w 63"/>
                  <a:gd name="T39" fmla="*/ 14 h 65"/>
                  <a:gd name="T40" fmla="*/ 38 w 63"/>
                  <a:gd name="T41" fmla="*/ 22 h 65"/>
                  <a:gd name="T42" fmla="*/ 29 w 63"/>
                  <a:gd name="T43" fmla="*/ 32 h 65"/>
                  <a:gd name="T44" fmla="*/ 25 w 63"/>
                  <a:gd name="T45" fmla="*/ 36 h 65"/>
                  <a:gd name="T46" fmla="*/ 21 w 63"/>
                  <a:gd name="T47" fmla="*/ 40 h 65"/>
                  <a:gd name="T48" fmla="*/ 2 w 63"/>
                  <a:gd name="T49" fmla="*/ 57 h 65"/>
                  <a:gd name="T50" fmla="*/ 1 w 63"/>
                  <a:gd name="T51" fmla="*/ 57 h 65"/>
                  <a:gd name="T52" fmla="*/ 1 w 63"/>
                  <a:gd name="T53" fmla="*/ 55 h 65"/>
                  <a:gd name="T54" fmla="*/ 19 w 63"/>
                  <a:gd name="T55" fmla="*/ 39 h 65"/>
                  <a:gd name="T56" fmla="*/ 23 w 63"/>
                  <a:gd name="T57" fmla="*/ 35 h 65"/>
                  <a:gd name="T58" fmla="*/ 27 w 63"/>
                  <a:gd name="T59" fmla="*/ 30 h 65"/>
                  <a:gd name="T60" fmla="*/ 36 w 63"/>
                  <a:gd name="T61" fmla="*/ 21 h 65"/>
                  <a:gd name="T62" fmla="*/ 39 w 63"/>
                  <a:gd name="T63" fmla="*/ 14 h 65"/>
                  <a:gd name="T64" fmla="*/ 40 w 63"/>
                  <a:gd name="T65" fmla="*/ 8 h 65"/>
                  <a:gd name="T66" fmla="*/ 51 w 63"/>
                  <a:gd name="T67" fmla="*/ 0 h 65"/>
                  <a:gd name="T68" fmla="*/ 61 w 63"/>
                  <a:gd name="T69" fmla="*/ 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65">
                    <a:moveTo>
                      <a:pt x="61" y="5"/>
                    </a:moveTo>
                    <a:cubicBezTo>
                      <a:pt x="62" y="6"/>
                      <a:pt x="63" y="10"/>
                      <a:pt x="60" y="15"/>
                    </a:cubicBezTo>
                    <a:cubicBezTo>
                      <a:pt x="58" y="18"/>
                      <a:pt x="54" y="19"/>
                      <a:pt x="51" y="20"/>
                    </a:cubicBezTo>
                    <a:cubicBezTo>
                      <a:pt x="50" y="20"/>
                      <a:pt x="48" y="21"/>
                      <a:pt x="47" y="22"/>
                    </a:cubicBezTo>
                    <a:cubicBezTo>
                      <a:pt x="44" y="23"/>
                      <a:pt x="42" y="26"/>
                      <a:pt x="40" y="29"/>
                    </a:cubicBezTo>
                    <a:cubicBezTo>
                      <a:pt x="38" y="32"/>
                      <a:pt x="38" y="32"/>
                      <a:pt x="38" y="32"/>
                    </a:cubicBezTo>
                    <a:cubicBezTo>
                      <a:pt x="32" y="41"/>
                      <a:pt x="32" y="41"/>
                      <a:pt x="32" y="41"/>
                    </a:cubicBezTo>
                    <a:cubicBezTo>
                      <a:pt x="20" y="57"/>
                      <a:pt x="14" y="65"/>
                      <a:pt x="10" y="65"/>
                    </a:cubicBezTo>
                    <a:cubicBezTo>
                      <a:pt x="10" y="65"/>
                      <a:pt x="9" y="64"/>
                      <a:pt x="9" y="63"/>
                    </a:cubicBezTo>
                    <a:cubicBezTo>
                      <a:pt x="9" y="63"/>
                      <a:pt x="10" y="62"/>
                      <a:pt x="11" y="62"/>
                    </a:cubicBezTo>
                    <a:cubicBezTo>
                      <a:pt x="14" y="62"/>
                      <a:pt x="24" y="47"/>
                      <a:pt x="29" y="39"/>
                    </a:cubicBezTo>
                    <a:cubicBezTo>
                      <a:pt x="36" y="31"/>
                      <a:pt x="36" y="31"/>
                      <a:pt x="36" y="31"/>
                    </a:cubicBezTo>
                    <a:cubicBezTo>
                      <a:pt x="38" y="27"/>
                      <a:pt x="38" y="27"/>
                      <a:pt x="38" y="27"/>
                    </a:cubicBezTo>
                    <a:cubicBezTo>
                      <a:pt x="40" y="24"/>
                      <a:pt x="42" y="21"/>
                      <a:pt x="45" y="20"/>
                    </a:cubicBezTo>
                    <a:cubicBezTo>
                      <a:pt x="47" y="19"/>
                      <a:pt x="49" y="18"/>
                      <a:pt x="50" y="17"/>
                    </a:cubicBezTo>
                    <a:cubicBezTo>
                      <a:pt x="53" y="16"/>
                      <a:pt x="56" y="15"/>
                      <a:pt x="58" y="13"/>
                    </a:cubicBezTo>
                    <a:cubicBezTo>
                      <a:pt x="59" y="11"/>
                      <a:pt x="60" y="8"/>
                      <a:pt x="59" y="6"/>
                    </a:cubicBezTo>
                    <a:cubicBezTo>
                      <a:pt x="57" y="4"/>
                      <a:pt x="54" y="2"/>
                      <a:pt x="51" y="3"/>
                    </a:cubicBezTo>
                    <a:cubicBezTo>
                      <a:pt x="47" y="3"/>
                      <a:pt x="44" y="5"/>
                      <a:pt x="43" y="9"/>
                    </a:cubicBezTo>
                    <a:cubicBezTo>
                      <a:pt x="42" y="11"/>
                      <a:pt x="41" y="13"/>
                      <a:pt x="41" y="14"/>
                    </a:cubicBezTo>
                    <a:cubicBezTo>
                      <a:pt x="41" y="17"/>
                      <a:pt x="40" y="19"/>
                      <a:pt x="38" y="22"/>
                    </a:cubicBezTo>
                    <a:cubicBezTo>
                      <a:pt x="35" y="26"/>
                      <a:pt x="32" y="29"/>
                      <a:pt x="29" y="32"/>
                    </a:cubicBezTo>
                    <a:cubicBezTo>
                      <a:pt x="25" y="36"/>
                      <a:pt x="25" y="36"/>
                      <a:pt x="25" y="36"/>
                    </a:cubicBezTo>
                    <a:cubicBezTo>
                      <a:pt x="21" y="40"/>
                      <a:pt x="21" y="40"/>
                      <a:pt x="21" y="40"/>
                    </a:cubicBezTo>
                    <a:cubicBezTo>
                      <a:pt x="15" y="47"/>
                      <a:pt x="8" y="54"/>
                      <a:pt x="2" y="57"/>
                    </a:cubicBezTo>
                    <a:cubicBezTo>
                      <a:pt x="2" y="58"/>
                      <a:pt x="1" y="58"/>
                      <a:pt x="1" y="57"/>
                    </a:cubicBezTo>
                    <a:cubicBezTo>
                      <a:pt x="0" y="56"/>
                      <a:pt x="1" y="56"/>
                      <a:pt x="1" y="55"/>
                    </a:cubicBezTo>
                    <a:cubicBezTo>
                      <a:pt x="7" y="52"/>
                      <a:pt x="14" y="45"/>
                      <a:pt x="19" y="39"/>
                    </a:cubicBezTo>
                    <a:cubicBezTo>
                      <a:pt x="23" y="35"/>
                      <a:pt x="23" y="35"/>
                      <a:pt x="23" y="35"/>
                    </a:cubicBezTo>
                    <a:cubicBezTo>
                      <a:pt x="27" y="30"/>
                      <a:pt x="27" y="30"/>
                      <a:pt x="27" y="30"/>
                    </a:cubicBezTo>
                    <a:cubicBezTo>
                      <a:pt x="30" y="27"/>
                      <a:pt x="33" y="24"/>
                      <a:pt x="36" y="21"/>
                    </a:cubicBezTo>
                    <a:cubicBezTo>
                      <a:pt x="38" y="18"/>
                      <a:pt x="38" y="16"/>
                      <a:pt x="39" y="14"/>
                    </a:cubicBezTo>
                    <a:cubicBezTo>
                      <a:pt x="39" y="12"/>
                      <a:pt x="39" y="10"/>
                      <a:pt x="40" y="8"/>
                    </a:cubicBezTo>
                    <a:cubicBezTo>
                      <a:pt x="42" y="3"/>
                      <a:pt x="46" y="0"/>
                      <a:pt x="51" y="0"/>
                    </a:cubicBezTo>
                    <a:cubicBezTo>
                      <a:pt x="55" y="0"/>
                      <a:pt x="59" y="2"/>
                      <a:pt x="61"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5" name="Freeform 512"/>
              <p:cNvSpPr/>
              <p:nvPr/>
            </p:nvSpPr>
            <p:spPr bwMode="auto">
              <a:xfrm>
                <a:off x="1568" y="1510"/>
                <a:ext cx="106" cy="130"/>
              </a:xfrm>
              <a:custGeom>
                <a:avLst/>
                <a:gdLst>
                  <a:gd name="T0" fmla="*/ 20 w 39"/>
                  <a:gd name="T1" fmla="*/ 7 h 48"/>
                  <a:gd name="T2" fmla="*/ 38 w 39"/>
                  <a:gd name="T3" fmla="*/ 34 h 48"/>
                  <a:gd name="T4" fmla="*/ 18 w 39"/>
                  <a:gd name="T5" fmla="*/ 37 h 48"/>
                  <a:gd name="T6" fmla="*/ 1 w 39"/>
                  <a:gd name="T7" fmla="*/ 9 h 48"/>
                  <a:gd name="T8" fmla="*/ 11 w 39"/>
                  <a:gd name="T9" fmla="*/ 2 h 48"/>
                </a:gdLst>
                <a:ahLst/>
                <a:cxnLst>
                  <a:cxn ang="0">
                    <a:pos x="T0" y="T1"/>
                  </a:cxn>
                  <a:cxn ang="0">
                    <a:pos x="T2" y="T3"/>
                  </a:cxn>
                  <a:cxn ang="0">
                    <a:pos x="T4" y="T5"/>
                  </a:cxn>
                  <a:cxn ang="0">
                    <a:pos x="T6" y="T7"/>
                  </a:cxn>
                  <a:cxn ang="0">
                    <a:pos x="T8" y="T9"/>
                  </a:cxn>
                </a:cxnLst>
                <a:rect l="0" t="0" r="r" b="b"/>
                <a:pathLst>
                  <a:path w="39" h="48">
                    <a:moveTo>
                      <a:pt x="20" y="7"/>
                    </a:moveTo>
                    <a:cubicBezTo>
                      <a:pt x="29" y="9"/>
                      <a:pt x="37" y="26"/>
                      <a:pt x="38" y="34"/>
                    </a:cubicBezTo>
                    <a:cubicBezTo>
                      <a:pt x="39" y="48"/>
                      <a:pt x="24" y="43"/>
                      <a:pt x="18" y="37"/>
                    </a:cubicBezTo>
                    <a:cubicBezTo>
                      <a:pt x="12" y="31"/>
                      <a:pt x="0" y="18"/>
                      <a:pt x="1" y="9"/>
                    </a:cubicBezTo>
                    <a:cubicBezTo>
                      <a:pt x="2" y="4"/>
                      <a:pt x="6" y="0"/>
                      <a:pt x="11" y="2"/>
                    </a:cubicBezTo>
                  </a:path>
                </a:pathLst>
              </a:custGeom>
              <a:solidFill>
                <a:srgbClr val="FF97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6" name="Freeform 513"/>
              <p:cNvSpPr/>
              <p:nvPr/>
            </p:nvSpPr>
            <p:spPr bwMode="auto">
              <a:xfrm>
                <a:off x="1350" y="1243"/>
                <a:ext cx="104" cy="111"/>
              </a:xfrm>
              <a:custGeom>
                <a:avLst/>
                <a:gdLst>
                  <a:gd name="T0" fmla="*/ 15 w 38"/>
                  <a:gd name="T1" fmla="*/ 1 h 41"/>
                  <a:gd name="T2" fmla="*/ 35 w 38"/>
                  <a:gd name="T3" fmla="*/ 30 h 41"/>
                  <a:gd name="T4" fmla="*/ 10 w 38"/>
                  <a:gd name="T5" fmla="*/ 23 h 41"/>
                  <a:gd name="T6" fmla="*/ 2 w 38"/>
                  <a:gd name="T7" fmla="*/ 7 h 41"/>
                  <a:gd name="T8" fmla="*/ 13 w 38"/>
                  <a:gd name="T9" fmla="*/ 1 h 41"/>
                </a:gdLst>
                <a:ahLst/>
                <a:cxnLst>
                  <a:cxn ang="0">
                    <a:pos x="T0" y="T1"/>
                  </a:cxn>
                  <a:cxn ang="0">
                    <a:pos x="T2" y="T3"/>
                  </a:cxn>
                  <a:cxn ang="0">
                    <a:pos x="T4" y="T5"/>
                  </a:cxn>
                  <a:cxn ang="0">
                    <a:pos x="T6" y="T7"/>
                  </a:cxn>
                  <a:cxn ang="0">
                    <a:pos x="T8" y="T9"/>
                  </a:cxn>
                </a:cxnLst>
                <a:rect l="0" t="0" r="r" b="b"/>
                <a:pathLst>
                  <a:path w="38" h="41">
                    <a:moveTo>
                      <a:pt x="15" y="1"/>
                    </a:moveTo>
                    <a:cubicBezTo>
                      <a:pt x="22" y="5"/>
                      <a:pt x="38" y="20"/>
                      <a:pt x="35" y="30"/>
                    </a:cubicBezTo>
                    <a:cubicBezTo>
                      <a:pt x="31" y="41"/>
                      <a:pt x="14" y="27"/>
                      <a:pt x="10" y="23"/>
                    </a:cubicBezTo>
                    <a:cubicBezTo>
                      <a:pt x="6" y="19"/>
                      <a:pt x="0" y="13"/>
                      <a:pt x="2" y="7"/>
                    </a:cubicBezTo>
                    <a:cubicBezTo>
                      <a:pt x="3" y="3"/>
                      <a:pt x="9" y="0"/>
                      <a:pt x="13" y="1"/>
                    </a:cubicBezTo>
                  </a:path>
                </a:pathLst>
              </a:custGeom>
              <a:solidFill>
                <a:srgbClr val="FF97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7" name="Freeform 514"/>
              <p:cNvSpPr/>
              <p:nvPr/>
            </p:nvSpPr>
            <p:spPr bwMode="auto">
              <a:xfrm>
                <a:off x="1587" y="1545"/>
                <a:ext cx="60" cy="54"/>
              </a:xfrm>
              <a:custGeom>
                <a:avLst/>
                <a:gdLst>
                  <a:gd name="T0" fmla="*/ 9 w 22"/>
                  <a:gd name="T1" fmla="*/ 1 h 20"/>
                  <a:gd name="T2" fmla="*/ 19 w 22"/>
                  <a:gd name="T3" fmla="*/ 10 h 20"/>
                  <a:gd name="T4" fmla="*/ 16 w 22"/>
                  <a:gd name="T5" fmla="*/ 18 h 20"/>
                  <a:gd name="T6" fmla="*/ 9 w 22"/>
                  <a:gd name="T7" fmla="*/ 2 h 20"/>
                </a:gdLst>
                <a:ahLst/>
                <a:cxnLst>
                  <a:cxn ang="0">
                    <a:pos x="T0" y="T1"/>
                  </a:cxn>
                  <a:cxn ang="0">
                    <a:pos x="T2" y="T3"/>
                  </a:cxn>
                  <a:cxn ang="0">
                    <a:pos x="T4" y="T5"/>
                  </a:cxn>
                  <a:cxn ang="0">
                    <a:pos x="T6" y="T7"/>
                  </a:cxn>
                </a:cxnLst>
                <a:rect l="0" t="0" r="r" b="b"/>
                <a:pathLst>
                  <a:path w="22" h="20">
                    <a:moveTo>
                      <a:pt x="9" y="1"/>
                    </a:moveTo>
                    <a:cubicBezTo>
                      <a:pt x="13" y="2"/>
                      <a:pt x="17" y="6"/>
                      <a:pt x="19" y="10"/>
                    </a:cubicBezTo>
                    <a:cubicBezTo>
                      <a:pt x="20" y="13"/>
                      <a:pt x="22" y="20"/>
                      <a:pt x="16" y="18"/>
                    </a:cubicBezTo>
                    <a:cubicBezTo>
                      <a:pt x="13" y="17"/>
                      <a:pt x="0" y="0"/>
                      <a:pt x="9" y="2"/>
                    </a:cubicBezTo>
                  </a:path>
                </a:pathLst>
              </a:custGeom>
              <a:solidFill>
                <a:srgbClr val="EE5F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8" name="Freeform 515"/>
              <p:cNvSpPr/>
              <p:nvPr/>
            </p:nvSpPr>
            <p:spPr bwMode="auto">
              <a:xfrm>
                <a:off x="1375" y="1257"/>
                <a:ext cx="46" cy="57"/>
              </a:xfrm>
              <a:custGeom>
                <a:avLst/>
                <a:gdLst>
                  <a:gd name="T0" fmla="*/ 8 w 17"/>
                  <a:gd name="T1" fmla="*/ 5 h 21"/>
                  <a:gd name="T2" fmla="*/ 16 w 17"/>
                  <a:gd name="T3" fmla="*/ 16 h 21"/>
                  <a:gd name="T4" fmla="*/ 8 w 17"/>
                  <a:gd name="T5" fmla="*/ 16 h 21"/>
                  <a:gd name="T6" fmla="*/ 2 w 17"/>
                  <a:gd name="T7" fmla="*/ 4 h 21"/>
                  <a:gd name="T8" fmla="*/ 9 w 17"/>
                  <a:gd name="T9" fmla="*/ 6 h 21"/>
                </a:gdLst>
                <a:ahLst/>
                <a:cxnLst>
                  <a:cxn ang="0">
                    <a:pos x="T0" y="T1"/>
                  </a:cxn>
                  <a:cxn ang="0">
                    <a:pos x="T2" y="T3"/>
                  </a:cxn>
                  <a:cxn ang="0">
                    <a:pos x="T4" y="T5"/>
                  </a:cxn>
                  <a:cxn ang="0">
                    <a:pos x="T6" y="T7"/>
                  </a:cxn>
                  <a:cxn ang="0">
                    <a:pos x="T8" y="T9"/>
                  </a:cxn>
                </a:cxnLst>
                <a:rect l="0" t="0" r="r" b="b"/>
                <a:pathLst>
                  <a:path w="17" h="21">
                    <a:moveTo>
                      <a:pt x="8" y="5"/>
                    </a:moveTo>
                    <a:cubicBezTo>
                      <a:pt x="11" y="7"/>
                      <a:pt x="17" y="12"/>
                      <a:pt x="16" y="16"/>
                    </a:cubicBezTo>
                    <a:cubicBezTo>
                      <a:pt x="15" y="21"/>
                      <a:pt x="11" y="18"/>
                      <a:pt x="8" y="16"/>
                    </a:cubicBezTo>
                    <a:cubicBezTo>
                      <a:pt x="6" y="14"/>
                      <a:pt x="0" y="8"/>
                      <a:pt x="2" y="4"/>
                    </a:cubicBezTo>
                    <a:cubicBezTo>
                      <a:pt x="3" y="0"/>
                      <a:pt x="6" y="5"/>
                      <a:pt x="9" y="6"/>
                    </a:cubicBezTo>
                  </a:path>
                </a:pathLst>
              </a:custGeom>
              <a:solidFill>
                <a:srgbClr val="EE5F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9" name="Freeform 516"/>
              <p:cNvSpPr/>
              <p:nvPr/>
            </p:nvSpPr>
            <p:spPr bwMode="auto">
              <a:xfrm>
                <a:off x="1092" y="1499"/>
                <a:ext cx="256" cy="244"/>
              </a:xfrm>
              <a:custGeom>
                <a:avLst/>
                <a:gdLst>
                  <a:gd name="T0" fmla="*/ 3 w 94"/>
                  <a:gd name="T1" fmla="*/ 1 h 90"/>
                  <a:gd name="T2" fmla="*/ 5 w 94"/>
                  <a:gd name="T3" fmla="*/ 10 h 90"/>
                  <a:gd name="T4" fmla="*/ 7 w 94"/>
                  <a:gd name="T5" fmla="*/ 15 h 90"/>
                  <a:gd name="T6" fmla="*/ 38 w 94"/>
                  <a:gd name="T7" fmla="*/ 61 h 90"/>
                  <a:gd name="T8" fmla="*/ 67 w 94"/>
                  <a:gd name="T9" fmla="*/ 79 h 90"/>
                  <a:gd name="T10" fmla="*/ 93 w 94"/>
                  <a:gd name="T11" fmla="*/ 87 h 90"/>
                  <a:gd name="T12" fmla="*/ 94 w 94"/>
                  <a:gd name="T13" fmla="*/ 88 h 90"/>
                  <a:gd name="T14" fmla="*/ 93 w 94"/>
                  <a:gd name="T15" fmla="*/ 89 h 90"/>
                  <a:gd name="T16" fmla="*/ 65 w 94"/>
                  <a:gd name="T17" fmla="*/ 81 h 90"/>
                  <a:gd name="T18" fmla="*/ 36 w 94"/>
                  <a:gd name="T19" fmla="*/ 63 h 90"/>
                  <a:gd name="T20" fmla="*/ 4 w 94"/>
                  <a:gd name="T21" fmla="*/ 16 h 90"/>
                  <a:gd name="T22" fmla="*/ 3 w 94"/>
                  <a:gd name="T23" fmla="*/ 11 h 90"/>
                  <a:gd name="T24" fmla="*/ 0 w 94"/>
                  <a:gd name="T25" fmla="*/ 2 h 90"/>
                  <a:gd name="T26" fmla="*/ 1 w 94"/>
                  <a:gd name="T27" fmla="*/ 1 h 90"/>
                  <a:gd name="T28" fmla="*/ 3 w 94"/>
                  <a:gd name="T29" fmla="*/ 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90">
                    <a:moveTo>
                      <a:pt x="3" y="1"/>
                    </a:moveTo>
                    <a:cubicBezTo>
                      <a:pt x="5" y="10"/>
                      <a:pt x="5" y="10"/>
                      <a:pt x="5" y="10"/>
                    </a:cubicBezTo>
                    <a:cubicBezTo>
                      <a:pt x="7" y="15"/>
                      <a:pt x="7" y="15"/>
                      <a:pt x="7" y="15"/>
                    </a:cubicBezTo>
                    <a:cubicBezTo>
                      <a:pt x="13" y="34"/>
                      <a:pt x="24" y="51"/>
                      <a:pt x="38" y="61"/>
                    </a:cubicBezTo>
                    <a:cubicBezTo>
                      <a:pt x="47" y="68"/>
                      <a:pt x="57" y="74"/>
                      <a:pt x="67" y="79"/>
                    </a:cubicBezTo>
                    <a:cubicBezTo>
                      <a:pt x="79" y="85"/>
                      <a:pt x="88" y="87"/>
                      <a:pt x="93" y="87"/>
                    </a:cubicBezTo>
                    <a:cubicBezTo>
                      <a:pt x="93" y="86"/>
                      <a:pt x="94" y="87"/>
                      <a:pt x="94" y="88"/>
                    </a:cubicBezTo>
                    <a:cubicBezTo>
                      <a:pt x="94" y="88"/>
                      <a:pt x="94" y="89"/>
                      <a:pt x="93" y="89"/>
                    </a:cubicBezTo>
                    <a:cubicBezTo>
                      <a:pt x="87" y="90"/>
                      <a:pt x="75" y="85"/>
                      <a:pt x="65" y="81"/>
                    </a:cubicBezTo>
                    <a:cubicBezTo>
                      <a:pt x="56" y="76"/>
                      <a:pt x="46" y="70"/>
                      <a:pt x="36" y="63"/>
                    </a:cubicBezTo>
                    <a:cubicBezTo>
                      <a:pt x="22" y="52"/>
                      <a:pt x="10" y="36"/>
                      <a:pt x="4" y="16"/>
                    </a:cubicBezTo>
                    <a:cubicBezTo>
                      <a:pt x="3" y="11"/>
                      <a:pt x="3" y="11"/>
                      <a:pt x="3" y="11"/>
                    </a:cubicBezTo>
                    <a:cubicBezTo>
                      <a:pt x="0" y="2"/>
                      <a:pt x="0" y="2"/>
                      <a:pt x="0" y="2"/>
                    </a:cubicBezTo>
                    <a:cubicBezTo>
                      <a:pt x="0" y="2"/>
                      <a:pt x="0" y="1"/>
                      <a:pt x="1" y="1"/>
                    </a:cubicBezTo>
                    <a:cubicBezTo>
                      <a:pt x="2" y="0"/>
                      <a:pt x="2" y="1"/>
                      <a:pt x="3"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0" name="Freeform 517"/>
              <p:cNvSpPr/>
              <p:nvPr/>
            </p:nvSpPr>
            <p:spPr bwMode="auto">
              <a:xfrm>
                <a:off x="1176" y="1436"/>
                <a:ext cx="30" cy="14"/>
              </a:xfrm>
              <a:custGeom>
                <a:avLst/>
                <a:gdLst>
                  <a:gd name="T0" fmla="*/ 10 w 11"/>
                  <a:gd name="T1" fmla="*/ 2 h 5"/>
                  <a:gd name="T2" fmla="*/ 11 w 11"/>
                  <a:gd name="T3" fmla="*/ 4 h 5"/>
                  <a:gd name="T4" fmla="*/ 9 w 11"/>
                  <a:gd name="T5" fmla="*/ 4 h 5"/>
                  <a:gd name="T6" fmla="*/ 2 w 11"/>
                  <a:gd name="T7" fmla="*/ 3 h 5"/>
                  <a:gd name="T8" fmla="*/ 1 w 11"/>
                  <a:gd name="T9" fmla="*/ 2 h 5"/>
                  <a:gd name="T10" fmla="*/ 1 w 11"/>
                  <a:gd name="T11" fmla="*/ 0 h 5"/>
                  <a:gd name="T12" fmla="*/ 10 w 1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10" y="2"/>
                    </a:moveTo>
                    <a:cubicBezTo>
                      <a:pt x="11" y="3"/>
                      <a:pt x="11" y="4"/>
                      <a:pt x="11" y="4"/>
                    </a:cubicBezTo>
                    <a:cubicBezTo>
                      <a:pt x="10" y="5"/>
                      <a:pt x="9" y="5"/>
                      <a:pt x="9" y="4"/>
                    </a:cubicBezTo>
                    <a:cubicBezTo>
                      <a:pt x="8" y="4"/>
                      <a:pt x="4" y="2"/>
                      <a:pt x="2" y="3"/>
                    </a:cubicBezTo>
                    <a:cubicBezTo>
                      <a:pt x="1" y="3"/>
                      <a:pt x="1" y="3"/>
                      <a:pt x="1" y="2"/>
                    </a:cubicBezTo>
                    <a:cubicBezTo>
                      <a:pt x="0" y="1"/>
                      <a:pt x="1" y="1"/>
                      <a:pt x="1" y="0"/>
                    </a:cubicBezTo>
                    <a:cubicBezTo>
                      <a:pt x="4" y="0"/>
                      <a:pt x="9" y="1"/>
                      <a:pt x="1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1" name="Freeform 518"/>
              <p:cNvSpPr/>
              <p:nvPr/>
            </p:nvSpPr>
            <p:spPr bwMode="auto">
              <a:xfrm>
                <a:off x="1674" y="1469"/>
                <a:ext cx="55" cy="62"/>
              </a:xfrm>
              <a:custGeom>
                <a:avLst/>
                <a:gdLst>
                  <a:gd name="T0" fmla="*/ 2 w 20"/>
                  <a:gd name="T1" fmla="*/ 0 h 23"/>
                  <a:gd name="T2" fmla="*/ 6 w 20"/>
                  <a:gd name="T3" fmla="*/ 2 h 23"/>
                  <a:gd name="T4" fmla="*/ 15 w 20"/>
                  <a:gd name="T5" fmla="*/ 7 h 23"/>
                  <a:gd name="T6" fmla="*/ 16 w 20"/>
                  <a:gd name="T7" fmla="*/ 7 h 23"/>
                  <a:gd name="T8" fmla="*/ 17 w 20"/>
                  <a:gd name="T9" fmla="*/ 7 h 23"/>
                  <a:gd name="T10" fmla="*/ 18 w 20"/>
                  <a:gd name="T11" fmla="*/ 8 h 23"/>
                  <a:gd name="T12" fmla="*/ 18 w 20"/>
                  <a:gd name="T13" fmla="*/ 8 h 23"/>
                  <a:gd name="T14" fmla="*/ 18 w 20"/>
                  <a:gd name="T15" fmla="*/ 8 h 23"/>
                  <a:gd name="T16" fmla="*/ 19 w 20"/>
                  <a:gd name="T17" fmla="*/ 9 h 23"/>
                  <a:gd name="T18" fmla="*/ 20 w 20"/>
                  <a:gd name="T19" fmla="*/ 10 h 23"/>
                  <a:gd name="T20" fmla="*/ 20 w 20"/>
                  <a:gd name="T21" fmla="*/ 10 h 23"/>
                  <a:gd name="T22" fmla="*/ 19 w 20"/>
                  <a:gd name="T23" fmla="*/ 11 h 23"/>
                  <a:gd name="T24" fmla="*/ 15 w 20"/>
                  <a:gd name="T25" fmla="*/ 10 h 23"/>
                  <a:gd name="T26" fmla="*/ 5 w 20"/>
                  <a:gd name="T27" fmla="*/ 5 h 23"/>
                  <a:gd name="T28" fmla="*/ 3 w 20"/>
                  <a:gd name="T29" fmla="*/ 4 h 23"/>
                  <a:gd name="T30" fmla="*/ 3 w 20"/>
                  <a:gd name="T31" fmla="*/ 4 h 23"/>
                  <a:gd name="T32" fmla="*/ 3 w 20"/>
                  <a:gd name="T33" fmla="*/ 11 h 23"/>
                  <a:gd name="T34" fmla="*/ 4 w 20"/>
                  <a:gd name="T35" fmla="*/ 17 h 23"/>
                  <a:gd name="T36" fmla="*/ 5 w 20"/>
                  <a:gd name="T37" fmla="*/ 18 h 23"/>
                  <a:gd name="T38" fmla="*/ 5 w 20"/>
                  <a:gd name="T39" fmla="*/ 18 h 23"/>
                  <a:gd name="T40" fmla="*/ 5 w 20"/>
                  <a:gd name="T41" fmla="*/ 18 h 23"/>
                  <a:gd name="T42" fmla="*/ 5 w 20"/>
                  <a:gd name="T43" fmla="*/ 20 h 23"/>
                  <a:gd name="T44" fmla="*/ 5 w 20"/>
                  <a:gd name="T45" fmla="*/ 21 h 23"/>
                  <a:gd name="T46" fmla="*/ 5 w 20"/>
                  <a:gd name="T47" fmla="*/ 22 h 23"/>
                  <a:gd name="T48" fmla="*/ 4 w 20"/>
                  <a:gd name="T49" fmla="*/ 23 h 23"/>
                  <a:gd name="T50" fmla="*/ 3 w 20"/>
                  <a:gd name="T51" fmla="*/ 23 h 23"/>
                  <a:gd name="T52" fmla="*/ 3 w 20"/>
                  <a:gd name="T53" fmla="*/ 23 h 23"/>
                  <a:gd name="T54" fmla="*/ 2 w 20"/>
                  <a:gd name="T55" fmla="*/ 22 h 23"/>
                  <a:gd name="T56" fmla="*/ 1 w 20"/>
                  <a:gd name="T57" fmla="*/ 12 h 23"/>
                  <a:gd name="T58" fmla="*/ 0 w 20"/>
                  <a:gd name="T59" fmla="*/ 6 h 23"/>
                  <a:gd name="T60" fmla="*/ 0 w 20"/>
                  <a:gd name="T61" fmla="*/ 5 h 23"/>
                  <a:gd name="T62" fmla="*/ 0 w 20"/>
                  <a:gd name="T63" fmla="*/ 5 h 23"/>
                  <a:gd name="T64" fmla="*/ 0 w 20"/>
                  <a:gd name="T65" fmla="*/ 6 h 23"/>
                  <a:gd name="T66" fmla="*/ 0 w 20"/>
                  <a:gd name="T67" fmla="*/ 5 h 23"/>
                  <a:gd name="T68" fmla="*/ 0 w 20"/>
                  <a:gd name="T69" fmla="*/ 5 h 23"/>
                  <a:gd name="T70" fmla="*/ 0 w 20"/>
                  <a:gd name="T71" fmla="*/ 4 h 23"/>
                  <a:gd name="T72" fmla="*/ 0 w 20"/>
                  <a:gd name="T73" fmla="*/ 3 h 23"/>
                  <a:gd name="T74" fmla="*/ 0 w 20"/>
                  <a:gd name="T75" fmla="*/ 2 h 23"/>
                  <a:gd name="T76" fmla="*/ 0 w 20"/>
                  <a:gd name="T77" fmla="*/ 2 h 23"/>
                  <a:gd name="T78" fmla="*/ 0 w 20"/>
                  <a:gd name="T79" fmla="*/ 2 h 23"/>
                  <a:gd name="T80" fmla="*/ 0 w 20"/>
                  <a:gd name="T81" fmla="*/ 2 h 23"/>
                  <a:gd name="T82" fmla="*/ 0 w 20"/>
                  <a:gd name="T83" fmla="*/ 2 h 23"/>
                  <a:gd name="T84" fmla="*/ 0 w 20"/>
                  <a:gd name="T85" fmla="*/ 1 h 23"/>
                  <a:gd name="T86" fmla="*/ 0 w 20"/>
                  <a:gd name="T87" fmla="*/ 0 h 23"/>
                  <a:gd name="T88" fmla="*/ 2 w 20"/>
                  <a:gd name="T8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3">
                    <a:moveTo>
                      <a:pt x="2" y="0"/>
                    </a:moveTo>
                    <a:cubicBezTo>
                      <a:pt x="6" y="2"/>
                      <a:pt x="6" y="2"/>
                      <a:pt x="6" y="2"/>
                    </a:cubicBezTo>
                    <a:cubicBezTo>
                      <a:pt x="9" y="4"/>
                      <a:pt x="12" y="6"/>
                      <a:pt x="15" y="7"/>
                    </a:cubicBezTo>
                    <a:cubicBezTo>
                      <a:pt x="15" y="7"/>
                      <a:pt x="16" y="7"/>
                      <a:pt x="16" y="7"/>
                    </a:cubicBezTo>
                    <a:cubicBezTo>
                      <a:pt x="17" y="7"/>
                      <a:pt x="17" y="7"/>
                      <a:pt x="17" y="7"/>
                    </a:cubicBezTo>
                    <a:cubicBezTo>
                      <a:pt x="18" y="7"/>
                      <a:pt x="18" y="8"/>
                      <a:pt x="18" y="8"/>
                    </a:cubicBezTo>
                    <a:cubicBezTo>
                      <a:pt x="18" y="8"/>
                      <a:pt x="18" y="8"/>
                      <a:pt x="18" y="8"/>
                    </a:cubicBezTo>
                    <a:cubicBezTo>
                      <a:pt x="18" y="8"/>
                      <a:pt x="18" y="8"/>
                      <a:pt x="18" y="8"/>
                    </a:cubicBezTo>
                    <a:cubicBezTo>
                      <a:pt x="18" y="9"/>
                      <a:pt x="19" y="9"/>
                      <a:pt x="19" y="9"/>
                    </a:cubicBezTo>
                    <a:cubicBezTo>
                      <a:pt x="20" y="9"/>
                      <a:pt x="20" y="10"/>
                      <a:pt x="20" y="10"/>
                    </a:cubicBezTo>
                    <a:cubicBezTo>
                      <a:pt x="20" y="10"/>
                      <a:pt x="20" y="10"/>
                      <a:pt x="20" y="10"/>
                    </a:cubicBezTo>
                    <a:cubicBezTo>
                      <a:pt x="20" y="11"/>
                      <a:pt x="19" y="11"/>
                      <a:pt x="19" y="11"/>
                    </a:cubicBezTo>
                    <a:cubicBezTo>
                      <a:pt x="18" y="11"/>
                      <a:pt x="16" y="11"/>
                      <a:pt x="15" y="10"/>
                    </a:cubicBezTo>
                    <a:cubicBezTo>
                      <a:pt x="12" y="10"/>
                      <a:pt x="8" y="7"/>
                      <a:pt x="5" y="5"/>
                    </a:cubicBezTo>
                    <a:cubicBezTo>
                      <a:pt x="4" y="5"/>
                      <a:pt x="3" y="4"/>
                      <a:pt x="3" y="4"/>
                    </a:cubicBezTo>
                    <a:cubicBezTo>
                      <a:pt x="3" y="4"/>
                      <a:pt x="3" y="4"/>
                      <a:pt x="3" y="4"/>
                    </a:cubicBezTo>
                    <a:cubicBezTo>
                      <a:pt x="3" y="7"/>
                      <a:pt x="3" y="9"/>
                      <a:pt x="3" y="11"/>
                    </a:cubicBezTo>
                    <a:cubicBezTo>
                      <a:pt x="4" y="13"/>
                      <a:pt x="4" y="15"/>
                      <a:pt x="4" y="17"/>
                    </a:cubicBezTo>
                    <a:cubicBezTo>
                      <a:pt x="4" y="17"/>
                      <a:pt x="5" y="17"/>
                      <a:pt x="5" y="18"/>
                    </a:cubicBezTo>
                    <a:cubicBezTo>
                      <a:pt x="5" y="18"/>
                      <a:pt x="5" y="18"/>
                      <a:pt x="5" y="18"/>
                    </a:cubicBezTo>
                    <a:cubicBezTo>
                      <a:pt x="5" y="18"/>
                      <a:pt x="5" y="18"/>
                      <a:pt x="5" y="18"/>
                    </a:cubicBezTo>
                    <a:cubicBezTo>
                      <a:pt x="5" y="20"/>
                      <a:pt x="5" y="20"/>
                      <a:pt x="5" y="20"/>
                    </a:cubicBezTo>
                    <a:cubicBezTo>
                      <a:pt x="5" y="21"/>
                      <a:pt x="5" y="21"/>
                      <a:pt x="5" y="21"/>
                    </a:cubicBezTo>
                    <a:cubicBezTo>
                      <a:pt x="5" y="21"/>
                      <a:pt x="5" y="22"/>
                      <a:pt x="5" y="22"/>
                    </a:cubicBezTo>
                    <a:cubicBezTo>
                      <a:pt x="5" y="22"/>
                      <a:pt x="4" y="23"/>
                      <a:pt x="4" y="23"/>
                    </a:cubicBezTo>
                    <a:cubicBezTo>
                      <a:pt x="4" y="23"/>
                      <a:pt x="4" y="23"/>
                      <a:pt x="3" y="23"/>
                    </a:cubicBezTo>
                    <a:cubicBezTo>
                      <a:pt x="3" y="23"/>
                      <a:pt x="3" y="23"/>
                      <a:pt x="3" y="23"/>
                    </a:cubicBezTo>
                    <a:cubicBezTo>
                      <a:pt x="3" y="23"/>
                      <a:pt x="2" y="22"/>
                      <a:pt x="2" y="22"/>
                    </a:cubicBezTo>
                    <a:cubicBezTo>
                      <a:pt x="1" y="18"/>
                      <a:pt x="1" y="15"/>
                      <a:pt x="1" y="12"/>
                    </a:cubicBezTo>
                    <a:cubicBezTo>
                      <a:pt x="1" y="10"/>
                      <a:pt x="1" y="8"/>
                      <a:pt x="0" y="6"/>
                    </a:cubicBezTo>
                    <a:cubicBezTo>
                      <a:pt x="0" y="6"/>
                      <a:pt x="0" y="6"/>
                      <a:pt x="0" y="5"/>
                    </a:cubicBezTo>
                    <a:cubicBezTo>
                      <a:pt x="0" y="5"/>
                      <a:pt x="0" y="5"/>
                      <a:pt x="0" y="5"/>
                    </a:cubicBezTo>
                    <a:cubicBezTo>
                      <a:pt x="0" y="5"/>
                      <a:pt x="0" y="5"/>
                      <a:pt x="0" y="6"/>
                    </a:cubicBezTo>
                    <a:cubicBezTo>
                      <a:pt x="0" y="6"/>
                      <a:pt x="0" y="5"/>
                      <a:pt x="0" y="5"/>
                    </a:cubicBezTo>
                    <a:cubicBezTo>
                      <a:pt x="0" y="5"/>
                      <a:pt x="0" y="5"/>
                      <a:pt x="0" y="5"/>
                    </a:cubicBezTo>
                    <a:cubicBezTo>
                      <a:pt x="0" y="5"/>
                      <a:pt x="0" y="5"/>
                      <a:pt x="0" y="4"/>
                    </a:cubicBezTo>
                    <a:cubicBezTo>
                      <a:pt x="0" y="4"/>
                      <a:pt x="0" y="3"/>
                      <a:pt x="0" y="3"/>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1"/>
                      <a:pt x="0" y="1"/>
                      <a:pt x="0" y="1"/>
                    </a:cubicBezTo>
                    <a:cubicBezTo>
                      <a:pt x="0" y="1"/>
                      <a:pt x="0" y="1"/>
                      <a:pt x="0" y="0"/>
                    </a:cubicBezTo>
                    <a:cubicBezTo>
                      <a:pt x="0" y="0"/>
                      <a:pt x="1" y="0"/>
                      <a:pt x="2"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2" name="Freeform 519"/>
              <p:cNvSpPr/>
              <p:nvPr/>
            </p:nvSpPr>
            <p:spPr bwMode="auto">
              <a:xfrm>
                <a:off x="1446" y="1224"/>
                <a:ext cx="59" cy="43"/>
              </a:xfrm>
              <a:custGeom>
                <a:avLst/>
                <a:gdLst>
                  <a:gd name="T0" fmla="*/ 20 w 22"/>
                  <a:gd name="T1" fmla="*/ 5 h 16"/>
                  <a:gd name="T2" fmla="*/ 20 w 22"/>
                  <a:gd name="T3" fmla="*/ 15 h 16"/>
                  <a:gd name="T4" fmla="*/ 19 w 22"/>
                  <a:gd name="T5" fmla="*/ 14 h 16"/>
                  <a:gd name="T6" fmla="*/ 19 w 22"/>
                  <a:gd name="T7" fmla="*/ 9 h 16"/>
                  <a:gd name="T8" fmla="*/ 22 w 22"/>
                  <a:gd name="T9" fmla="*/ 15 h 16"/>
                  <a:gd name="T10" fmla="*/ 19 w 22"/>
                  <a:gd name="T11" fmla="*/ 15 h 16"/>
                  <a:gd name="T12" fmla="*/ 18 w 22"/>
                  <a:gd name="T13" fmla="*/ 13 h 16"/>
                  <a:gd name="T14" fmla="*/ 20 w 22"/>
                  <a:gd name="T15" fmla="*/ 13 h 16"/>
                  <a:gd name="T16" fmla="*/ 21 w 22"/>
                  <a:gd name="T17" fmla="*/ 14 h 16"/>
                  <a:gd name="T18" fmla="*/ 19 w 22"/>
                  <a:gd name="T19" fmla="*/ 15 h 16"/>
                  <a:gd name="T20" fmla="*/ 17 w 22"/>
                  <a:gd name="T21" fmla="*/ 12 h 16"/>
                  <a:gd name="T22" fmla="*/ 21 w 22"/>
                  <a:gd name="T23" fmla="*/ 14 h 16"/>
                  <a:gd name="T24" fmla="*/ 20 w 22"/>
                  <a:gd name="T25" fmla="*/ 16 h 16"/>
                  <a:gd name="T26" fmla="*/ 18 w 22"/>
                  <a:gd name="T27" fmla="*/ 14 h 16"/>
                  <a:gd name="T28" fmla="*/ 20 w 22"/>
                  <a:gd name="T29" fmla="*/ 13 h 16"/>
                  <a:gd name="T30" fmla="*/ 19 w 22"/>
                  <a:gd name="T31" fmla="*/ 15 h 16"/>
                  <a:gd name="T32" fmla="*/ 3 w 22"/>
                  <a:gd name="T33" fmla="*/ 10 h 16"/>
                  <a:gd name="T34" fmla="*/ 4 w 22"/>
                  <a:gd name="T35" fmla="*/ 8 h 16"/>
                  <a:gd name="T36" fmla="*/ 5 w 22"/>
                  <a:gd name="T37" fmla="*/ 10 h 16"/>
                  <a:gd name="T38" fmla="*/ 3 w 22"/>
                  <a:gd name="T39" fmla="*/ 11 h 16"/>
                  <a:gd name="T40" fmla="*/ 0 w 22"/>
                  <a:gd name="T41" fmla="*/ 9 h 16"/>
                  <a:gd name="T42" fmla="*/ 2 w 22"/>
                  <a:gd name="T43" fmla="*/ 7 h 16"/>
                  <a:gd name="T44" fmla="*/ 4 w 22"/>
                  <a:gd name="T45" fmla="*/ 8 h 16"/>
                  <a:gd name="T46" fmla="*/ 2 w 22"/>
                  <a:gd name="T47" fmla="*/ 11 h 16"/>
                  <a:gd name="T48" fmla="*/ 1 w 22"/>
                  <a:gd name="T49" fmla="*/ 7 h 16"/>
                  <a:gd name="T50" fmla="*/ 2 w 22"/>
                  <a:gd name="T51" fmla="*/ 9 h 16"/>
                  <a:gd name="T52" fmla="*/ 2 w 22"/>
                  <a:gd name="T53" fmla="*/ 9 h 16"/>
                  <a:gd name="T54" fmla="*/ 3 w 22"/>
                  <a:gd name="T55" fmla="*/ 10 h 16"/>
                  <a:gd name="T56" fmla="*/ 3 w 22"/>
                  <a:gd name="T57" fmla="*/ 8 h 16"/>
                  <a:gd name="T58" fmla="*/ 2 w 22"/>
                  <a:gd name="T59" fmla="*/ 9 h 16"/>
                  <a:gd name="T60" fmla="*/ 1 w 22"/>
                  <a:gd name="T61" fmla="*/ 9 h 16"/>
                  <a:gd name="T62" fmla="*/ 0 w 22"/>
                  <a:gd name="T63" fmla="*/ 7 h 16"/>
                  <a:gd name="T64" fmla="*/ 4 w 22"/>
                  <a:gd name="T65" fmla="*/ 8 h 16"/>
                  <a:gd name="T66" fmla="*/ 4 w 22"/>
                  <a:gd name="T67" fmla="*/ 8 h 16"/>
                  <a:gd name="T68" fmla="*/ 3 w 22"/>
                  <a:gd name="T69" fmla="*/ 10 h 16"/>
                  <a:gd name="T70" fmla="*/ 3 w 22"/>
                  <a:gd name="T71" fmla="*/ 10 h 16"/>
                  <a:gd name="T72" fmla="*/ 4 w 22"/>
                  <a:gd name="T73" fmla="*/ 8 h 16"/>
                  <a:gd name="T74" fmla="*/ 10 w 22"/>
                  <a:gd name="T75" fmla="*/ 10 h 16"/>
                  <a:gd name="T76" fmla="*/ 18 w 22"/>
                  <a:gd name="T77" fmla="*/ 14 h 16"/>
                  <a:gd name="T78" fmla="*/ 18 w 22"/>
                  <a:gd name="T79" fmla="*/ 15 h 16"/>
                  <a:gd name="T80" fmla="*/ 19 w 22"/>
                  <a:gd name="T81" fmla="*/ 13 h 16"/>
                  <a:gd name="T82" fmla="*/ 19 w 22"/>
                  <a:gd name="T83" fmla="*/ 14 h 16"/>
                  <a:gd name="T84" fmla="*/ 18 w 22"/>
                  <a:gd name="T85" fmla="*/ 14 h 16"/>
                  <a:gd name="T86" fmla="*/ 19 w 22"/>
                  <a:gd name="T87" fmla="*/ 12 h 16"/>
                  <a:gd name="T88" fmla="*/ 19 w 22"/>
                  <a:gd name="T89" fmla="*/ 13 h 16"/>
                  <a:gd name="T90" fmla="*/ 18 w 22"/>
                  <a:gd name="T91" fmla="*/ 13 h 16"/>
                  <a:gd name="T92" fmla="*/ 20 w 22"/>
                  <a:gd name="T93" fmla="*/ 12 h 16"/>
                  <a:gd name="T94" fmla="*/ 22 w 22"/>
                  <a:gd name="T95" fmla="*/ 14 h 16"/>
                  <a:gd name="T96" fmla="*/ 19 w 22"/>
                  <a:gd name="T97" fmla="*/ 15 h 16"/>
                  <a:gd name="T98" fmla="*/ 20 w 22"/>
                  <a:gd name="T99" fmla="*/ 12 h 16"/>
                  <a:gd name="T100" fmla="*/ 21 w 22"/>
                  <a:gd name="T101" fmla="*/ 13 h 16"/>
                  <a:gd name="T102" fmla="*/ 20 w 22"/>
                  <a:gd name="T103" fmla="*/ 13 h 16"/>
                  <a:gd name="T104" fmla="*/ 18 w 22"/>
                  <a:gd name="T105" fmla="*/ 5 h 16"/>
                  <a:gd name="T106" fmla="*/ 18 w 22"/>
                  <a:gd name="T107" fmla="*/ 0 h 16"/>
                  <a:gd name="T108" fmla="*/ 18 w 22"/>
                  <a:gd name="T10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 h="16">
                    <a:moveTo>
                      <a:pt x="19" y="0"/>
                    </a:moveTo>
                    <a:cubicBezTo>
                      <a:pt x="19" y="1"/>
                      <a:pt x="20" y="3"/>
                      <a:pt x="20" y="5"/>
                    </a:cubicBezTo>
                    <a:cubicBezTo>
                      <a:pt x="21" y="8"/>
                      <a:pt x="21" y="11"/>
                      <a:pt x="21" y="14"/>
                    </a:cubicBezTo>
                    <a:cubicBezTo>
                      <a:pt x="21" y="15"/>
                      <a:pt x="21" y="15"/>
                      <a:pt x="20" y="15"/>
                    </a:cubicBezTo>
                    <a:cubicBezTo>
                      <a:pt x="20" y="15"/>
                      <a:pt x="19" y="15"/>
                      <a:pt x="19" y="14"/>
                    </a:cubicBezTo>
                    <a:cubicBezTo>
                      <a:pt x="19" y="14"/>
                      <a:pt x="19" y="14"/>
                      <a:pt x="19" y="14"/>
                    </a:cubicBezTo>
                    <a:cubicBezTo>
                      <a:pt x="18" y="13"/>
                      <a:pt x="18" y="12"/>
                      <a:pt x="18" y="11"/>
                    </a:cubicBezTo>
                    <a:cubicBezTo>
                      <a:pt x="18" y="10"/>
                      <a:pt x="18" y="9"/>
                      <a:pt x="19" y="9"/>
                    </a:cubicBezTo>
                    <a:cubicBezTo>
                      <a:pt x="19" y="9"/>
                      <a:pt x="20" y="9"/>
                      <a:pt x="20" y="10"/>
                    </a:cubicBezTo>
                    <a:cubicBezTo>
                      <a:pt x="21" y="11"/>
                      <a:pt x="21" y="13"/>
                      <a:pt x="22" y="15"/>
                    </a:cubicBezTo>
                    <a:cubicBezTo>
                      <a:pt x="22" y="15"/>
                      <a:pt x="21" y="16"/>
                      <a:pt x="21" y="16"/>
                    </a:cubicBezTo>
                    <a:cubicBezTo>
                      <a:pt x="20" y="16"/>
                      <a:pt x="20" y="16"/>
                      <a:pt x="19" y="15"/>
                    </a:cubicBezTo>
                    <a:cubicBezTo>
                      <a:pt x="19" y="15"/>
                      <a:pt x="19" y="15"/>
                      <a:pt x="19" y="14"/>
                    </a:cubicBezTo>
                    <a:cubicBezTo>
                      <a:pt x="18" y="14"/>
                      <a:pt x="18" y="14"/>
                      <a:pt x="18" y="13"/>
                    </a:cubicBezTo>
                    <a:cubicBezTo>
                      <a:pt x="18" y="14"/>
                      <a:pt x="19" y="14"/>
                      <a:pt x="19" y="14"/>
                    </a:cubicBezTo>
                    <a:cubicBezTo>
                      <a:pt x="20" y="14"/>
                      <a:pt x="20" y="13"/>
                      <a:pt x="20" y="13"/>
                    </a:cubicBezTo>
                    <a:cubicBezTo>
                      <a:pt x="20" y="12"/>
                      <a:pt x="20" y="13"/>
                      <a:pt x="20" y="12"/>
                    </a:cubicBezTo>
                    <a:cubicBezTo>
                      <a:pt x="20" y="13"/>
                      <a:pt x="21" y="14"/>
                      <a:pt x="21" y="14"/>
                    </a:cubicBezTo>
                    <a:cubicBezTo>
                      <a:pt x="21" y="14"/>
                      <a:pt x="21" y="15"/>
                      <a:pt x="21" y="15"/>
                    </a:cubicBezTo>
                    <a:cubicBezTo>
                      <a:pt x="20" y="16"/>
                      <a:pt x="19" y="16"/>
                      <a:pt x="19" y="15"/>
                    </a:cubicBezTo>
                    <a:cubicBezTo>
                      <a:pt x="18" y="15"/>
                      <a:pt x="18" y="14"/>
                      <a:pt x="18" y="14"/>
                    </a:cubicBezTo>
                    <a:cubicBezTo>
                      <a:pt x="17" y="13"/>
                      <a:pt x="17" y="13"/>
                      <a:pt x="17" y="12"/>
                    </a:cubicBezTo>
                    <a:cubicBezTo>
                      <a:pt x="18" y="12"/>
                      <a:pt x="19" y="12"/>
                      <a:pt x="19" y="12"/>
                    </a:cubicBezTo>
                    <a:cubicBezTo>
                      <a:pt x="20" y="13"/>
                      <a:pt x="21" y="13"/>
                      <a:pt x="21" y="14"/>
                    </a:cubicBezTo>
                    <a:cubicBezTo>
                      <a:pt x="22" y="15"/>
                      <a:pt x="22" y="15"/>
                      <a:pt x="21" y="16"/>
                    </a:cubicBezTo>
                    <a:cubicBezTo>
                      <a:pt x="21" y="16"/>
                      <a:pt x="20" y="16"/>
                      <a:pt x="20" y="16"/>
                    </a:cubicBezTo>
                    <a:cubicBezTo>
                      <a:pt x="19" y="16"/>
                      <a:pt x="19" y="15"/>
                      <a:pt x="18" y="15"/>
                    </a:cubicBezTo>
                    <a:cubicBezTo>
                      <a:pt x="18" y="15"/>
                      <a:pt x="17" y="14"/>
                      <a:pt x="18" y="14"/>
                    </a:cubicBezTo>
                    <a:cubicBezTo>
                      <a:pt x="18" y="13"/>
                      <a:pt x="18" y="13"/>
                      <a:pt x="19" y="13"/>
                    </a:cubicBezTo>
                    <a:cubicBezTo>
                      <a:pt x="19" y="13"/>
                      <a:pt x="19" y="13"/>
                      <a:pt x="20" y="13"/>
                    </a:cubicBezTo>
                    <a:cubicBezTo>
                      <a:pt x="20" y="13"/>
                      <a:pt x="21" y="14"/>
                      <a:pt x="21" y="14"/>
                    </a:cubicBezTo>
                    <a:cubicBezTo>
                      <a:pt x="21" y="15"/>
                      <a:pt x="20" y="15"/>
                      <a:pt x="19" y="15"/>
                    </a:cubicBezTo>
                    <a:cubicBezTo>
                      <a:pt x="16" y="15"/>
                      <a:pt x="12" y="14"/>
                      <a:pt x="9" y="12"/>
                    </a:cubicBezTo>
                    <a:cubicBezTo>
                      <a:pt x="7" y="12"/>
                      <a:pt x="5" y="11"/>
                      <a:pt x="3" y="10"/>
                    </a:cubicBezTo>
                    <a:cubicBezTo>
                      <a:pt x="2" y="10"/>
                      <a:pt x="2" y="9"/>
                      <a:pt x="2" y="9"/>
                    </a:cubicBezTo>
                    <a:cubicBezTo>
                      <a:pt x="2" y="8"/>
                      <a:pt x="2" y="8"/>
                      <a:pt x="4" y="8"/>
                    </a:cubicBezTo>
                    <a:cubicBezTo>
                      <a:pt x="4" y="8"/>
                      <a:pt x="5" y="8"/>
                      <a:pt x="5" y="9"/>
                    </a:cubicBezTo>
                    <a:cubicBezTo>
                      <a:pt x="5" y="9"/>
                      <a:pt x="5" y="10"/>
                      <a:pt x="5" y="10"/>
                    </a:cubicBezTo>
                    <a:cubicBezTo>
                      <a:pt x="5" y="11"/>
                      <a:pt x="4" y="11"/>
                      <a:pt x="4" y="11"/>
                    </a:cubicBezTo>
                    <a:cubicBezTo>
                      <a:pt x="4" y="11"/>
                      <a:pt x="3" y="11"/>
                      <a:pt x="3" y="11"/>
                    </a:cubicBezTo>
                    <a:cubicBezTo>
                      <a:pt x="3" y="11"/>
                      <a:pt x="3" y="10"/>
                      <a:pt x="2" y="10"/>
                    </a:cubicBezTo>
                    <a:cubicBezTo>
                      <a:pt x="2" y="10"/>
                      <a:pt x="1" y="9"/>
                      <a:pt x="0" y="9"/>
                    </a:cubicBezTo>
                    <a:cubicBezTo>
                      <a:pt x="1" y="9"/>
                      <a:pt x="2" y="9"/>
                      <a:pt x="2" y="9"/>
                    </a:cubicBezTo>
                    <a:cubicBezTo>
                      <a:pt x="3" y="8"/>
                      <a:pt x="3" y="8"/>
                      <a:pt x="2" y="7"/>
                    </a:cubicBezTo>
                    <a:cubicBezTo>
                      <a:pt x="2" y="7"/>
                      <a:pt x="2" y="7"/>
                      <a:pt x="2" y="7"/>
                    </a:cubicBezTo>
                    <a:cubicBezTo>
                      <a:pt x="3" y="8"/>
                      <a:pt x="3" y="8"/>
                      <a:pt x="4" y="8"/>
                    </a:cubicBezTo>
                    <a:cubicBezTo>
                      <a:pt x="4" y="9"/>
                      <a:pt x="4" y="9"/>
                      <a:pt x="4" y="10"/>
                    </a:cubicBezTo>
                    <a:cubicBezTo>
                      <a:pt x="3" y="10"/>
                      <a:pt x="3" y="11"/>
                      <a:pt x="2" y="11"/>
                    </a:cubicBezTo>
                    <a:cubicBezTo>
                      <a:pt x="1" y="10"/>
                      <a:pt x="1" y="9"/>
                      <a:pt x="1" y="9"/>
                    </a:cubicBezTo>
                    <a:cubicBezTo>
                      <a:pt x="1" y="8"/>
                      <a:pt x="1" y="8"/>
                      <a:pt x="1" y="7"/>
                    </a:cubicBezTo>
                    <a:cubicBezTo>
                      <a:pt x="2" y="7"/>
                      <a:pt x="3" y="7"/>
                      <a:pt x="3" y="8"/>
                    </a:cubicBezTo>
                    <a:cubicBezTo>
                      <a:pt x="2" y="9"/>
                      <a:pt x="2" y="9"/>
                      <a:pt x="2" y="9"/>
                    </a:cubicBezTo>
                    <a:cubicBezTo>
                      <a:pt x="2" y="9"/>
                      <a:pt x="2" y="9"/>
                      <a:pt x="2" y="9"/>
                    </a:cubicBezTo>
                    <a:cubicBezTo>
                      <a:pt x="2" y="9"/>
                      <a:pt x="2" y="9"/>
                      <a:pt x="2" y="9"/>
                    </a:cubicBezTo>
                    <a:cubicBezTo>
                      <a:pt x="1" y="10"/>
                      <a:pt x="1" y="10"/>
                      <a:pt x="1" y="10"/>
                    </a:cubicBezTo>
                    <a:cubicBezTo>
                      <a:pt x="1" y="10"/>
                      <a:pt x="2" y="10"/>
                      <a:pt x="3" y="10"/>
                    </a:cubicBezTo>
                    <a:cubicBezTo>
                      <a:pt x="3" y="9"/>
                      <a:pt x="3" y="8"/>
                      <a:pt x="3" y="8"/>
                    </a:cubicBezTo>
                    <a:cubicBezTo>
                      <a:pt x="3" y="8"/>
                      <a:pt x="3" y="8"/>
                      <a:pt x="3" y="8"/>
                    </a:cubicBezTo>
                    <a:cubicBezTo>
                      <a:pt x="3" y="8"/>
                      <a:pt x="3" y="8"/>
                      <a:pt x="3" y="8"/>
                    </a:cubicBezTo>
                    <a:cubicBezTo>
                      <a:pt x="2" y="8"/>
                      <a:pt x="2" y="8"/>
                      <a:pt x="2" y="9"/>
                    </a:cubicBezTo>
                    <a:cubicBezTo>
                      <a:pt x="1" y="9"/>
                      <a:pt x="1" y="10"/>
                      <a:pt x="2" y="10"/>
                    </a:cubicBezTo>
                    <a:cubicBezTo>
                      <a:pt x="2" y="10"/>
                      <a:pt x="1" y="10"/>
                      <a:pt x="1" y="9"/>
                    </a:cubicBezTo>
                    <a:cubicBezTo>
                      <a:pt x="0" y="9"/>
                      <a:pt x="0" y="9"/>
                      <a:pt x="0" y="9"/>
                    </a:cubicBezTo>
                    <a:cubicBezTo>
                      <a:pt x="0" y="8"/>
                      <a:pt x="0" y="7"/>
                      <a:pt x="0" y="7"/>
                    </a:cubicBezTo>
                    <a:cubicBezTo>
                      <a:pt x="1" y="7"/>
                      <a:pt x="2" y="7"/>
                      <a:pt x="2" y="7"/>
                    </a:cubicBezTo>
                    <a:cubicBezTo>
                      <a:pt x="3" y="7"/>
                      <a:pt x="3" y="8"/>
                      <a:pt x="4" y="8"/>
                    </a:cubicBezTo>
                    <a:cubicBezTo>
                      <a:pt x="4" y="8"/>
                      <a:pt x="4" y="8"/>
                      <a:pt x="5" y="9"/>
                    </a:cubicBezTo>
                    <a:cubicBezTo>
                      <a:pt x="4" y="8"/>
                      <a:pt x="4" y="8"/>
                      <a:pt x="4" y="8"/>
                    </a:cubicBezTo>
                    <a:cubicBezTo>
                      <a:pt x="3" y="9"/>
                      <a:pt x="3" y="9"/>
                      <a:pt x="3" y="9"/>
                    </a:cubicBezTo>
                    <a:cubicBezTo>
                      <a:pt x="3" y="9"/>
                      <a:pt x="3" y="10"/>
                      <a:pt x="3" y="10"/>
                    </a:cubicBezTo>
                    <a:cubicBezTo>
                      <a:pt x="3" y="10"/>
                      <a:pt x="3" y="10"/>
                      <a:pt x="3" y="10"/>
                    </a:cubicBezTo>
                    <a:cubicBezTo>
                      <a:pt x="3" y="10"/>
                      <a:pt x="3" y="10"/>
                      <a:pt x="3" y="10"/>
                    </a:cubicBezTo>
                    <a:cubicBezTo>
                      <a:pt x="4" y="10"/>
                      <a:pt x="4" y="10"/>
                      <a:pt x="4" y="9"/>
                    </a:cubicBezTo>
                    <a:cubicBezTo>
                      <a:pt x="5" y="9"/>
                      <a:pt x="4" y="8"/>
                      <a:pt x="4" y="8"/>
                    </a:cubicBezTo>
                    <a:cubicBezTo>
                      <a:pt x="4" y="8"/>
                      <a:pt x="4" y="8"/>
                      <a:pt x="4" y="8"/>
                    </a:cubicBezTo>
                    <a:cubicBezTo>
                      <a:pt x="6" y="8"/>
                      <a:pt x="8" y="9"/>
                      <a:pt x="10" y="10"/>
                    </a:cubicBezTo>
                    <a:cubicBezTo>
                      <a:pt x="13" y="11"/>
                      <a:pt x="17" y="13"/>
                      <a:pt x="19" y="13"/>
                    </a:cubicBezTo>
                    <a:cubicBezTo>
                      <a:pt x="19" y="13"/>
                      <a:pt x="18" y="13"/>
                      <a:pt x="18" y="14"/>
                    </a:cubicBezTo>
                    <a:cubicBezTo>
                      <a:pt x="18" y="15"/>
                      <a:pt x="18" y="15"/>
                      <a:pt x="19" y="15"/>
                    </a:cubicBezTo>
                    <a:cubicBezTo>
                      <a:pt x="19" y="15"/>
                      <a:pt x="19" y="15"/>
                      <a:pt x="18" y="15"/>
                    </a:cubicBezTo>
                    <a:cubicBezTo>
                      <a:pt x="19" y="15"/>
                      <a:pt x="20" y="15"/>
                      <a:pt x="20" y="14"/>
                    </a:cubicBezTo>
                    <a:cubicBezTo>
                      <a:pt x="20" y="14"/>
                      <a:pt x="20" y="13"/>
                      <a:pt x="19" y="13"/>
                    </a:cubicBezTo>
                    <a:cubicBezTo>
                      <a:pt x="20" y="13"/>
                      <a:pt x="21" y="14"/>
                      <a:pt x="21" y="14"/>
                    </a:cubicBezTo>
                    <a:cubicBezTo>
                      <a:pt x="21" y="14"/>
                      <a:pt x="20" y="14"/>
                      <a:pt x="19" y="14"/>
                    </a:cubicBezTo>
                    <a:cubicBezTo>
                      <a:pt x="19" y="15"/>
                      <a:pt x="19" y="15"/>
                      <a:pt x="19" y="16"/>
                    </a:cubicBezTo>
                    <a:cubicBezTo>
                      <a:pt x="19" y="15"/>
                      <a:pt x="18" y="14"/>
                      <a:pt x="18" y="14"/>
                    </a:cubicBezTo>
                    <a:cubicBezTo>
                      <a:pt x="17" y="14"/>
                      <a:pt x="17" y="13"/>
                      <a:pt x="17" y="12"/>
                    </a:cubicBezTo>
                    <a:cubicBezTo>
                      <a:pt x="18" y="12"/>
                      <a:pt x="18" y="12"/>
                      <a:pt x="19" y="12"/>
                    </a:cubicBezTo>
                    <a:cubicBezTo>
                      <a:pt x="19" y="12"/>
                      <a:pt x="19" y="12"/>
                      <a:pt x="21" y="14"/>
                    </a:cubicBezTo>
                    <a:cubicBezTo>
                      <a:pt x="20" y="13"/>
                      <a:pt x="20" y="13"/>
                      <a:pt x="19" y="13"/>
                    </a:cubicBezTo>
                    <a:cubicBezTo>
                      <a:pt x="19" y="14"/>
                      <a:pt x="18" y="14"/>
                      <a:pt x="19" y="15"/>
                    </a:cubicBezTo>
                    <a:cubicBezTo>
                      <a:pt x="19" y="15"/>
                      <a:pt x="18" y="13"/>
                      <a:pt x="18" y="13"/>
                    </a:cubicBezTo>
                    <a:cubicBezTo>
                      <a:pt x="18" y="12"/>
                      <a:pt x="18" y="11"/>
                      <a:pt x="19" y="11"/>
                    </a:cubicBezTo>
                    <a:cubicBezTo>
                      <a:pt x="19" y="11"/>
                      <a:pt x="20" y="12"/>
                      <a:pt x="20" y="12"/>
                    </a:cubicBezTo>
                    <a:cubicBezTo>
                      <a:pt x="20" y="12"/>
                      <a:pt x="21" y="13"/>
                      <a:pt x="21" y="13"/>
                    </a:cubicBezTo>
                    <a:cubicBezTo>
                      <a:pt x="21" y="14"/>
                      <a:pt x="21" y="14"/>
                      <a:pt x="22" y="14"/>
                    </a:cubicBezTo>
                    <a:cubicBezTo>
                      <a:pt x="21" y="14"/>
                      <a:pt x="21" y="13"/>
                      <a:pt x="20" y="14"/>
                    </a:cubicBezTo>
                    <a:cubicBezTo>
                      <a:pt x="19" y="14"/>
                      <a:pt x="19" y="14"/>
                      <a:pt x="19" y="15"/>
                    </a:cubicBezTo>
                    <a:cubicBezTo>
                      <a:pt x="19" y="14"/>
                      <a:pt x="19" y="12"/>
                      <a:pt x="18" y="11"/>
                    </a:cubicBezTo>
                    <a:cubicBezTo>
                      <a:pt x="18" y="12"/>
                      <a:pt x="19" y="12"/>
                      <a:pt x="20" y="12"/>
                    </a:cubicBezTo>
                    <a:cubicBezTo>
                      <a:pt x="20" y="11"/>
                      <a:pt x="21" y="11"/>
                      <a:pt x="21" y="10"/>
                    </a:cubicBezTo>
                    <a:cubicBezTo>
                      <a:pt x="21" y="11"/>
                      <a:pt x="21" y="12"/>
                      <a:pt x="21" y="13"/>
                    </a:cubicBezTo>
                    <a:cubicBezTo>
                      <a:pt x="21" y="14"/>
                      <a:pt x="21" y="14"/>
                      <a:pt x="21" y="14"/>
                    </a:cubicBezTo>
                    <a:cubicBezTo>
                      <a:pt x="21" y="13"/>
                      <a:pt x="21" y="13"/>
                      <a:pt x="20" y="13"/>
                    </a:cubicBezTo>
                    <a:cubicBezTo>
                      <a:pt x="19" y="13"/>
                      <a:pt x="19" y="14"/>
                      <a:pt x="19" y="14"/>
                    </a:cubicBezTo>
                    <a:cubicBezTo>
                      <a:pt x="19" y="11"/>
                      <a:pt x="18" y="8"/>
                      <a:pt x="18" y="5"/>
                    </a:cubicBezTo>
                    <a:cubicBezTo>
                      <a:pt x="17" y="4"/>
                      <a:pt x="17" y="2"/>
                      <a:pt x="17" y="0"/>
                    </a:cubicBezTo>
                    <a:cubicBezTo>
                      <a:pt x="18" y="0"/>
                      <a:pt x="18" y="0"/>
                      <a:pt x="18" y="0"/>
                    </a:cubicBezTo>
                    <a:cubicBezTo>
                      <a:pt x="18" y="0"/>
                      <a:pt x="18" y="0"/>
                      <a:pt x="18" y="0"/>
                    </a:cubicBezTo>
                    <a:cubicBezTo>
                      <a:pt x="18" y="0"/>
                      <a:pt x="18" y="0"/>
                      <a:pt x="18" y="0"/>
                    </a:cubicBezTo>
                    <a:lnTo>
                      <a:pt x="19"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3" name="Freeform 520"/>
              <p:cNvSpPr/>
              <p:nvPr/>
            </p:nvSpPr>
            <p:spPr bwMode="auto">
              <a:xfrm>
                <a:off x="1380" y="3210"/>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4" name="Freeform 521"/>
              <p:cNvSpPr/>
              <p:nvPr/>
            </p:nvSpPr>
            <p:spPr bwMode="auto">
              <a:xfrm>
                <a:off x="1380" y="3199"/>
                <a:ext cx="0" cy="14"/>
              </a:xfrm>
              <a:custGeom>
                <a:avLst/>
                <a:gdLst>
                  <a:gd name="T0" fmla="*/ 0 h 5"/>
                  <a:gd name="T1" fmla="*/ 0 h 5"/>
                  <a:gd name="T2" fmla="*/ 5 h 5"/>
                  <a:gd name="T3" fmla="*/ 2 h 5"/>
                  <a:gd name="T4" fmla="*/ 3 h 5"/>
                  <a:gd name="T5" fmla="*/ 1 h 5"/>
                  <a:gd name="T6" fmla="*/ 1 h 5"/>
                  <a:gd name="T7" fmla="*/ 0 h 5"/>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5">
                    <a:moveTo>
                      <a:pt x="0" y="0"/>
                    </a:moveTo>
                    <a:cubicBezTo>
                      <a:pt x="0" y="0"/>
                      <a:pt x="0" y="0"/>
                      <a:pt x="0" y="0"/>
                    </a:cubicBezTo>
                    <a:cubicBezTo>
                      <a:pt x="0" y="4"/>
                      <a:pt x="0" y="3"/>
                      <a:pt x="0" y="5"/>
                    </a:cubicBezTo>
                    <a:cubicBezTo>
                      <a:pt x="0" y="5"/>
                      <a:pt x="0" y="3"/>
                      <a:pt x="0" y="2"/>
                    </a:cubicBezTo>
                    <a:cubicBezTo>
                      <a:pt x="0" y="2"/>
                      <a:pt x="0" y="4"/>
                      <a:pt x="0" y="3"/>
                    </a:cubicBezTo>
                    <a:cubicBezTo>
                      <a:pt x="0" y="2"/>
                      <a:pt x="0" y="2"/>
                      <a:pt x="0" y="1"/>
                    </a:cubicBezTo>
                    <a:cubicBezTo>
                      <a:pt x="0" y="0"/>
                      <a:pt x="0" y="2"/>
                      <a:pt x="0"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5" name="Freeform 522"/>
              <p:cNvSpPr/>
              <p:nvPr/>
            </p:nvSpPr>
            <p:spPr bwMode="auto">
              <a:xfrm>
                <a:off x="1378" y="3202"/>
                <a:ext cx="2" cy="5"/>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0"/>
                      <a:pt x="1" y="0"/>
                      <a:pt x="1" y="0"/>
                    </a:cubicBezTo>
                    <a:cubicBezTo>
                      <a:pt x="1" y="1"/>
                      <a:pt x="0" y="2"/>
                      <a:pt x="1"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6" name="Freeform 523"/>
              <p:cNvSpPr/>
              <p:nvPr/>
            </p:nvSpPr>
            <p:spPr bwMode="auto">
              <a:xfrm>
                <a:off x="1378" y="3204"/>
                <a:ext cx="0" cy="6"/>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7" name="Freeform 524"/>
              <p:cNvSpPr/>
              <p:nvPr/>
            </p:nvSpPr>
            <p:spPr bwMode="auto">
              <a:xfrm>
                <a:off x="1378" y="3207"/>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8" name="Freeform 525"/>
              <p:cNvSpPr/>
              <p:nvPr/>
            </p:nvSpPr>
            <p:spPr bwMode="auto">
              <a:xfrm>
                <a:off x="1375" y="3202"/>
                <a:ext cx="3" cy="8"/>
              </a:xfrm>
              <a:custGeom>
                <a:avLst/>
                <a:gdLst>
                  <a:gd name="T0" fmla="*/ 0 w 1"/>
                  <a:gd name="T1" fmla="*/ 3 h 3"/>
                  <a:gd name="T2" fmla="*/ 1 w 1"/>
                  <a:gd name="T3" fmla="*/ 3 h 3"/>
                  <a:gd name="T4" fmla="*/ 1 w 1"/>
                  <a:gd name="T5" fmla="*/ 2 h 3"/>
                  <a:gd name="T6" fmla="*/ 1 w 1"/>
                  <a:gd name="T7" fmla="*/ 1 h 3"/>
                  <a:gd name="T8" fmla="*/ 1 w 1"/>
                  <a:gd name="T9" fmla="*/ 1 h 3"/>
                  <a:gd name="T10" fmla="*/ 1 w 1"/>
                  <a:gd name="T11" fmla="*/ 0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0" y="3"/>
                      <a:pt x="1" y="3"/>
                      <a:pt x="1" y="3"/>
                    </a:cubicBezTo>
                    <a:cubicBezTo>
                      <a:pt x="1" y="2"/>
                      <a:pt x="1" y="2"/>
                      <a:pt x="1" y="2"/>
                    </a:cubicBezTo>
                    <a:cubicBezTo>
                      <a:pt x="1" y="2"/>
                      <a:pt x="1" y="0"/>
                      <a:pt x="1" y="1"/>
                    </a:cubicBezTo>
                    <a:cubicBezTo>
                      <a:pt x="1" y="0"/>
                      <a:pt x="1" y="2"/>
                      <a:pt x="1" y="1"/>
                    </a:cubicBezTo>
                    <a:cubicBezTo>
                      <a:pt x="1" y="0"/>
                      <a:pt x="1" y="0"/>
                      <a:pt x="1" y="0"/>
                    </a:cubicBezTo>
                    <a:cubicBezTo>
                      <a:pt x="1" y="0"/>
                      <a:pt x="1" y="2"/>
                      <a:pt x="0"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29" name="Freeform 526"/>
              <p:cNvSpPr/>
              <p:nvPr/>
            </p:nvSpPr>
            <p:spPr bwMode="auto">
              <a:xfrm>
                <a:off x="1378" y="32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0" name="Rectangle 527"/>
              <p:cNvSpPr>
                <a:spLocks noChangeArrowheads="1"/>
              </p:cNvSpPr>
              <p:nvPr/>
            </p:nvSpPr>
            <p:spPr bwMode="auto">
              <a:xfrm>
                <a:off x="1378" y="3207"/>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31" name="Freeform 528"/>
              <p:cNvSpPr/>
              <p:nvPr/>
            </p:nvSpPr>
            <p:spPr bwMode="auto">
              <a:xfrm>
                <a:off x="1375" y="3199"/>
                <a:ext cx="0" cy="11"/>
              </a:xfrm>
              <a:custGeom>
                <a:avLst/>
                <a:gdLst>
                  <a:gd name="T0" fmla="*/ 4 h 4"/>
                  <a:gd name="T1" fmla="*/ 2 h 4"/>
                  <a:gd name="T2" fmla="*/ 0 h 4"/>
                  <a:gd name="T3" fmla="*/ 0 h 4"/>
                  <a:gd name="T4" fmla="*/ 4 h 4"/>
                </a:gdLst>
                <a:ahLst/>
                <a:cxnLst>
                  <a:cxn ang="0">
                    <a:pos x="0" y="T0"/>
                  </a:cxn>
                  <a:cxn ang="0">
                    <a:pos x="0" y="T1"/>
                  </a:cxn>
                  <a:cxn ang="0">
                    <a:pos x="0" y="T2"/>
                  </a:cxn>
                  <a:cxn ang="0">
                    <a:pos x="0" y="T3"/>
                  </a:cxn>
                  <a:cxn ang="0">
                    <a:pos x="0" y="T4"/>
                  </a:cxn>
                </a:cxnLst>
                <a:rect l="0" t="0" r="r" b="b"/>
                <a:pathLst>
                  <a:path h="4">
                    <a:moveTo>
                      <a:pt x="0" y="4"/>
                    </a:moveTo>
                    <a:cubicBezTo>
                      <a:pt x="0" y="2"/>
                      <a:pt x="0" y="4"/>
                      <a:pt x="0" y="2"/>
                    </a:cubicBezTo>
                    <a:cubicBezTo>
                      <a:pt x="0" y="2"/>
                      <a:pt x="0" y="1"/>
                      <a:pt x="0" y="0"/>
                    </a:cubicBezTo>
                    <a:cubicBezTo>
                      <a:pt x="0" y="0"/>
                      <a:pt x="0" y="0"/>
                      <a:pt x="0" y="0"/>
                    </a:cubicBezTo>
                    <a:cubicBezTo>
                      <a:pt x="0" y="1"/>
                      <a:pt x="0" y="3"/>
                      <a:pt x="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2" name="Freeform 529"/>
              <p:cNvSpPr/>
              <p:nvPr/>
            </p:nvSpPr>
            <p:spPr bwMode="auto">
              <a:xfrm>
                <a:off x="1372" y="3193"/>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3" name="Freeform 530"/>
              <p:cNvSpPr/>
              <p:nvPr/>
            </p:nvSpPr>
            <p:spPr bwMode="auto">
              <a:xfrm>
                <a:off x="1369" y="3191"/>
                <a:ext cx="6" cy="16"/>
              </a:xfrm>
              <a:custGeom>
                <a:avLst/>
                <a:gdLst>
                  <a:gd name="T0" fmla="*/ 0 w 2"/>
                  <a:gd name="T1" fmla="*/ 5 h 6"/>
                  <a:gd name="T2" fmla="*/ 1 w 2"/>
                  <a:gd name="T3" fmla="*/ 3 h 6"/>
                  <a:gd name="T4" fmla="*/ 1 w 2"/>
                  <a:gd name="T5" fmla="*/ 4 h 6"/>
                  <a:gd name="T6" fmla="*/ 1 w 2"/>
                  <a:gd name="T7" fmla="*/ 4 h 6"/>
                  <a:gd name="T8" fmla="*/ 1 w 2"/>
                  <a:gd name="T9" fmla="*/ 5 h 6"/>
                  <a:gd name="T10" fmla="*/ 1 w 2"/>
                  <a:gd name="T11" fmla="*/ 4 h 6"/>
                  <a:gd name="T12" fmla="*/ 2 w 2"/>
                  <a:gd name="T13" fmla="*/ 5 h 6"/>
                  <a:gd name="T14" fmla="*/ 2 w 2"/>
                  <a:gd name="T15" fmla="*/ 3 h 6"/>
                  <a:gd name="T16" fmla="*/ 1 w 2"/>
                  <a:gd name="T17" fmla="*/ 3 h 6"/>
                  <a:gd name="T18" fmla="*/ 1 w 2"/>
                  <a:gd name="T19" fmla="*/ 2 h 6"/>
                  <a:gd name="T20" fmla="*/ 1 w 2"/>
                  <a:gd name="T21" fmla="*/ 0 h 6"/>
                  <a:gd name="T22" fmla="*/ 0 w 2"/>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6">
                    <a:moveTo>
                      <a:pt x="0" y="5"/>
                    </a:moveTo>
                    <a:cubicBezTo>
                      <a:pt x="1" y="3"/>
                      <a:pt x="1" y="3"/>
                      <a:pt x="1" y="3"/>
                    </a:cubicBezTo>
                    <a:cubicBezTo>
                      <a:pt x="1" y="3"/>
                      <a:pt x="1" y="4"/>
                      <a:pt x="1" y="4"/>
                    </a:cubicBezTo>
                    <a:cubicBezTo>
                      <a:pt x="1" y="5"/>
                      <a:pt x="1" y="3"/>
                      <a:pt x="1" y="4"/>
                    </a:cubicBezTo>
                    <a:cubicBezTo>
                      <a:pt x="1" y="6"/>
                      <a:pt x="1" y="4"/>
                      <a:pt x="1" y="5"/>
                    </a:cubicBezTo>
                    <a:cubicBezTo>
                      <a:pt x="1" y="5"/>
                      <a:pt x="1" y="5"/>
                      <a:pt x="1" y="4"/>
                    </a:cubicBezTo>
                    <a:cubicBezTo>
                      <a:pt x="2" y="5"/>
                      <a:pt x="2" y="5"/>
                      <a:pt x="2" y="5"/>
                    </a:cubicBezTo>
                    <a:cubicBezTo>
                      <a:pt x="2" y="3"/>
                      <a:pt x="2" y="3"/>
                      <a:pt x="2" y="3"/>
                    </a:cubicBezTo>
                    <a:cubicBezTo>
                      <a:pt x="1" y="2"/>
                      <a:pt x="1" y="4"/>
                      <a:pt x="1" y="3"/>
                    </a:cubicBezTo>
                    <a:cubicBezTo>
                      <a:pt x="1" y="2"/>
                      <a:pt x="1" y="2"/>
                      <a:pt x="1" y="2"/>
                    </a:cubicBezTo>
                    <a:cubicBezTo>
                      <a:pt x="1" y="2"/>
                      <a:pt x="1" y="0"/>
                      <a:pt x="1" y="0"/>
                    </a:cubicBezTo>
                    <a:cubicBezTo>
                      <a:pt x="0" y="0"/>
                      <a:pt x="1" y="4"/>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4" name="Freeform 531"/>
              <p:cNvSpPr/>
              <p:nvPr/>
            </p:nvSpPr>
            <p:spPr bwMode="auto">
              <a:xfrm>
                <a:off x="1369" y="3196"/>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5" name="Freeform 532"/>
              <p:cNvSpPr/>
              <p:nvPr/>
            </p:nvSpPr>
            <p:spPr bwMode="auto">
              <a:xfrm>
                <a:off x="1367" y="3191"/>
                <a:ext cx="2" cy="16"/>
              </a:xfrm>
              <a:custGeom>
                <a:avLst/>
                <a:gdLst>
                  <a:gd name="T0" fmla="*/ 1 w 1"/>
                  <a:gd name="T1" fmla="*/ 5 h 6"/>
                  <a:gd name="T2" fmla="*/ 1 w 1"/>
                  <a:gd name="T3" fmla="*/ 4 h 6"/>
                  <a:gd name="T4" fmla="*/ 1 w 1"/>
                  <a:gd name="T5" fmla="*/ 5 h 6"/>
                  <a:gd name="T6" fmla="*/ 1 w 1"/>
                  <a:gd name="T7" fmla="*/ 3 h 6"/>
                  <a:gd name="T8" fmla="*/ 1 w 1"/>
                  <a:gd name="T9" fmla="*/ 4 h 6"/>
                  <a:gd name="T10" fmla="*/ 1 w 1"/>
                  <a:gd name="T11" fmla="*/ 1 h 6"/>
                  <a:gd name="T12" fmla="*/ 1 w 1"/>
                  <a:gd name="T13" fmla="*/ 2 h 6"/>
                  <a:gd name="T14" fmla="*/ 0 w 1"/>
                  <a:gd name="T15" fmla="*/ 2 h 6"/>
                  <a:gd name="T16" fmla="*/ 0 w 1"/>
                  <a:gd name="T17" fmla="*/ 3 h 6"/>
                  <a:gd name="T18" fmla="*/ 0 w 1"/>
                  <a:gd name="T19" fmla="*/ 4 h 6"/>
                  <a:gd name="T20" fmla="*/ 1 w 1"/>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6">
                    <a:moveTo>
                      <a:pt x="1" y="5"/>
                    </a:moveTo>
                    <a:cubicBezTo>
                      <a:pt x="1" y="4"/>
                      <a:pt x="1" y="4"/>
                      <a:pt x="1" y="4"/>
                    </a:cubicBezTo>
                    <a:cubicBezTo>
                      <a:pt x="1" y="4"/>
                      <a:pt x="1" y="5"/>
                      <a:pt x="1" y="5"/>
                    </a:cubicBezTo>
                    <a:cubicBezTo>
                      <a:pt x="1" y="5"/>
                      <a:pt x="1" y="4"/>
                      <a:pt x="1" y="3"/>
                    </a:cubicBezTo>
                    <a:cubicBezTo>
                      <a:pt x="1" y="1"/>
                      <a:pt x="1" y="4"/>
                      <a:pt x="1" y="4"/>
                    </a:cubicBezTo>
                    <a:cubicBezTo>
                      <a:pt x="0" y="3"/>
                      <a:pt x="1" y="3"/>
                      <a:pt x="1" y="1"/>
                    </a:cubicBezTo>
                    <a:cubicBezTo>
                      <a:pt x="1" y="1"/>
                      <a:pt x="1" y="2"/>
                      <a:pt x="1" y="2"/>
                    </a:cubicBezTo>
                    <a:cubicBezTo>
                      <a:pt x="1" y="0"/>
                      <a:pt x="0" y="2"/>
                      <a:pt x="0" y="2"/>
                    </a:cubicBezTo>
                    <a:cubicBezTo>
                      <a:pt x="0" y="2"/>
                      <a:pt x="0" y="3"/>
                      <a:pt x="0" y="3"/>
                    </a:cubicBezTo>
                    <a:cubicBezTo>
                      <a:pt x="0" y="4"/>
                      <a:pt x="0" y="4"/>
                      <a:pt x="0" y="4"/>
                    </a:cubicBezTo>
                    <a:cubicBezTo>
                      <a:pt x="0" y="5"/>
                      <a:pt x="0" y="6"/>
                      <a:pt x="1"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6" name="Freeform 533"/>
              <p:cNvSpPr/>
              <p:nvPr/>
            </p:nvSpPr>
            <p:spPr bwMode="auto">
              <a:xfrm>
                <a:off x="1369" y="3204"/>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7" name="Freeform 534"/>
              <p:cNvSpPr/>
              <p:nvPr/>
            </p:nvSpPr>
            <p:spPr bwMode="auto">
              <a:xfrm>
                <a:off x="1367" y="31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8" name="Freeform 535"/>
              <p:cNvSpPr/>
              <p:nvPr/>
            </p:nvSpPr>
            <p:spPr bwMode="auto">
              <a:xfrm>
                <a:off x="1367" y="3202"/>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9" name="Freeform 536"/>
              <p:cNvSpPr/>
              <p:nvPr/>
            </p:nvSpPr>
            <p:spPr bwMode="auto">
              <a:xfrm>
                <a:off x="1348" y="3193"/>
                <a:ext cx="19" cy="17"/>
              </a:xfrm>
              <a:custGeom>
                <a:avLst/>
                <a:gdLst>
                  <a:gd name="T0" fmla="*/ 0 w 7"/>
                  <a:gd name="T1" fmla="*/ 0 h 6"/>
                  <a:gd name="T2" fmla="*/ 0 w 7"/>
                  <a:gd name="T3" fmla="*/ 1 h 6"/>
                  <a:gd name="T4" fmla="*/ 0 w 7"/>
                  <a:gd name="T5" fmla="*/ 3 h 6"/>
                  <a:gd name="T6" fmla="*/ 0 w 7"/>
                  <a:gd name="T7" fmla="*/ 5 h 6"/>
                  <a:gd name="T8" fmla="*/ 0 w 7"/>
                  <a:gd name="T9" fmla="*/ 4 h 6"/>
                  <a:gd name="T10" fmla="*/ 0 w 7"/>
                  <a:gd name="T11" fmla="*/ 5 h 6"/>
                  <a:gd name="T12" fmla="*/ 1 w 7"/>
                  <a:gd name="T13" fmla="*/ 5 h 6"/>
                  <a:gd name="T14" fmla="*/ 2 w 7"/>
                  <a:gd name="T15" fmla="*/ 4 h 6"/>
                  <a:gd name="T16" fmla="*/ 5 w 7"/>
                  <a:gd name="T17" fmla="*/ 5 h 6"/>
                  <a:gd name="T18" fmla="*/ 5 w 7"/>
                  <a:gd name="T19" fmla="*/ 3 h 6"/>
                  <a:gd name="T20" fmla="*/ 5 w 7"/>
                  <a:gd name="T21" fmla="*/ 4 h 6"/>
                  <a:gd name="T22" fmla="*/ 5 w 7"/>
                  <a:gd name="T23" fmla="*/ 4 h 6"/>
                  <a:gd name="T24" fmla="*/ 6 w 7"/>
                  <a:gd name="T25" fmla="*/ 4 h 6"/>
                  <a:gd name="T26" fmla="*/ 6 w 7"/>
                  <a:gd name="T27" fmla="*/ 2 h 6"/>
                  <a:gd name="T28" fmla="*/ 6 w 7"/>
                  <a:gd name="T29" fmla="*/ 5 h 6"/>
                  <a:gd name="T30" fmla="*/ 7 w 7"/>
                  <a:gd name="T31" fmla="*/ 3 h 6"/>
                  <a:gd name="T32" fmla="*/ 7 w 7"/>
                  <a:gd name="T33" fmla="*/ 1 h 6"/>
                  <a:gd name="T34" fmla="*/ 7 w 7"/>
                  <a:gd name="T35" fmla="*/ 0 h 6"/>
                  <a:gd name="T36" fmla="*/ 5 w 7"/>
                  <a:gd name="T37" fmla="*/ 3 h 6"/>
                  <a:gd name="T38" fmla="*/ 5 w 7"/>
                  <a:gd name="T39" fmla="*/ 2 h 6"/>
                  <a:gd name="T40" fmla="*/ 4 w 7"/>
                  <a:gd name="T41" fmla="*/ 1 h 6"/>
                  <a:gd name="T42" fmla="*/ 3 w 7"/>
                  <a:gd name="T43" fmla="*/ 3 h 6"/>
                  <a:gd name="T44" fmla="*/ 3 w 7"/>
                  <a:gd name="T45" fmla="*/ 2 h 6"/>
                  <a:gd name="T46" fmla="*/ 3 w 7"/>
                  <a:gd name="T47" fmla="*/ 3 h 6"/>
                  <a:gd name="T48" fmla="*/ 3 w 7"/>
                  <a:gd name="T49" fmla="*/ 2 h 6"/>
                  <a:gd name="T50" fmla="*/ 2 w 7"/>
                  <a:gd name="T51" fmla="*/ 4 h 6"/>
                  <a:gd name="T52" fmla="*/ 2 w 7"/>
                  <a:gd name="T53" fmla="*/ 1 h 6"/>
                  <a:gd name="T54" fmla="*/ 2 w 7"/>
                  <a:gd name="T55" fmla="*/ 2 h 6"/>
                  <a:gd name="T56" fmla="*/ 2 w 7"/>
                  <a:gd name="T57" fmla="*/ 3 h 6"/>
                  <a:gd name="T58" fmla="*/ 2 w 7"/>
                  <a:gd name="T59" fmla="*/ 1 h 6"/>
                  <a:gd name="T60" fmla="*/ 1 w 7"/>
                  <a:gd name="T61" fmla="*/ 2 h 6"/>
                  <a:gd name="T62" fmla="*/ 1 w 7"/>
                  <a:gd name="T63" fmla="*/ 3 h 6"/>
                  <a:gd name="T64" fmla="*/ 0 w 7"/>
                  <a:gd name="T65" fmla="*/ 3 h 6"/>
                  <a:gd name="T66" fmla="*/ 1 w 7"/>
                  <a:gd name="T67" fmla="*/ 1 h 6"/>
                  <a:gd name="T68" fmla="*/ 1 w 7"/>
                  <a:gd name="T69" fmla="*/ 0 h 6"/>
                  <a:gd name="T70" fmla="*/ 0 w 7"/>
                  <a:gd name="T71" fmla="*/ 2 h 6"/>
                  <a:gd name="T72" fmla="*/ 0 w 7"/>
                  <a:gd name="T7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6">
                    <a:moveTo>
                      <a:pt x="0" y="0"/>
                    </a:moveTo>
                    <a:cubicBezTo>
                      <a:pt x="0" y="1"/>
                      <a:pt x="0" y="2"/>
                      <a:pt x="0" y="1"/>
                    </a:cubicBezTo>
                    <a:cubicBezTo>
                      <a:pt x="0" y="3"/>
                      <a:pt x="0" y="2"/>
                      <a:pt x="0" y="3"/>
                    </a:cubicBezTo>
                    <a:cubicBezTo>
                      <a:pt x="0" y="4"/>
                      <a:pt x="0" y="4"/>
                      <a:pt x="0" y="5"/>
                    </a:cubicBezTo>
                    <a:cubicBezTo>
                      <a:pt x="0" y="5"/>
                      <a:pt x="0" y="4"/>
                      <a:pt x="0" y="4"/>
                    </a:cubicBezTo>
                    <a:cubicBezTo>
                      <a:pt x="0" y="5"/>
                      <a:pt x="0" y="5"/>
                      <a:pt x="0" y="5"/>
                    </a:cubicBezTo>
                    <a:cubicBezTo>
                      <a:pt x="0" y="5"/>
                      <a:pt x="1" y="4"/>
                      <a:pt x="1" y="5"/>
                    </a:cubicBezTo>
                    <a:cubicBezTo>
                      <a:pt x="2" y="5"/>
                      <a:pt x="2" y="5"/>
                      <a:pt x="2" y="4"/>
                    </a:cubicBezTo>
                    <a:cubicBezTo>
                      <a:pt x="3" y="5"/>
                      <a:pt x="4" y="4"/>
                      <a:pt x="5" y="5"/>
                    </a:cubicBezTo>
                    <a:cubicBezTo>
                      <a:pt x="5" y="3"/>
                      <a:pt x="5" y="3"/>
                      <a:pt x="5" y="3"/>
                    </a:cubicBezTo>
                    <a:cubicBezTo>
                      <a:pt x="5" y="4"/>
                      <a:pt x="5" y="3"/>
                      <a:pt x="5" y="4"/>
                    </a:cubicBezTo>
                    <a:cubicBezTo>
                      <a:pt x="5" y="4"/>
                      <a:pt x="5" y="4"/>
                      <a:pt x="5" y="4"/>
                    </a:cubicBezTo>
                    <a:cubicBezTo>
                      <a:pt x="5" y="6"/>
                      <a:pt x="6" y="4"/>
                      <a:pt x="6" y="4"/>
                    </a:cubicBezTo>
                    <a:cubicBezTo>
                      <a:pt x="6" y="4"/>
                      <a:pt x="6" y="2"/>
                      <a:pt x="6" y="2"/>
                    </a:cubicBezTo>
                    <a:cubicBezTo>
                      <a:pt x="6" y="4"/>
                      <a:pt x="6" y="2"/>
                      <a:pt x="6" y="5"/>
                    </a:cubicBezTo>
                    <a:cubicBezTo>
                      <a:pt x="7" y="5"/>
                      <a:pt x="7" y="3"/>
                      <a:pt x="7" y="3"/>
                    </a:cubicBezTo>
                    <a:cubicBezTo>
                      <a:pt x="7" y="2"/>
                      <a:pt x="7" y="2"/>
                      <a:pt x="7" y="1"/>
                    </a:cubicBezTo>
                    <a:cubicBezTo>
                      <a:pt x="7" y="0"/>
                      <a:pt x="7" y="2"/>
                      <a:pt x="7" y="0"/>
                    </a:cubicBezTo>
                    <a:cubicBezTo>
                      <a:pt x="6" y="0"/>
                      <a:pt x="5" y="2"/>
                      <a:pt x="5" y="3"/>
                    </a:cubicBezTo>
                    <a:cubicBezTo>
                      <a:pt x="5" y="2"/>
                      <a:pt x="5" y="2"/>
                      <a:pt x="5" y="2"/>
                    </a:cubicBezTo>
                    <a:cubicBezTo>
                      <a:pt x="5" y="3"/>
                      <a:pt x="4" y="3"/>
                      <a:pt x="4" y="1"/>
                    </a:cubicBezTo>
                    <a:cubicBezTo>
                      <a:pt x="4" y="2"/>
                      <a:pt x="3" y="0"/>
                      <a:pt x="3" y="3"/>
                    </a:cubicBezTo>
                    <a:cubicBezTo>
                      <a:pt x="3" y="2"/>
                      <a:pt x="3" y="2"/>
                      <a:pt x="3" y="2"/>
                    </a:cubicBezTo>
                    <a:cubicBezTo>
                      <a:pt x="3" y="3"/>
                      <a:pt x="3" y="3"/>
                      <a:pt x="3" y="3"/>
                    </a:cubicBezTo>
                    <a:cubicBezTo>
                      <a:pt x="3" y="3"/>
                      <a:pt x="3" y="2"/>
                      <a:pt x="3" y="2"/>
                    </a:cubicBezTo>
                    <a:cubicBezTo>
                      <a:pt x="3" y="3"/>
                      <a:pt x="3" y="3"/>
                      <a:pt x="2" y="4"/>
                    </a:cubicBezTo>
                    <a:cubicBezTo>
                      <a:pt x="2" y="3"/>
                      <a:pt x="2" y="2"/>
                      <a:pt x="2" y="1"/>
                    </a:cubicBezTo>
                    <a:cubicBezTo>
                      <a:pt x="2" y="2"/>
                      <a:pt x="2" y="2"/>
                      <a:pt x="2" y="2"/>
                    </a:cubicBezTo>
                    <a:cubicBezTo>
                      <a:pt x="2" y="1"/>
                      <a:pt x="2" y="3"/>
                      <a:pt x="2" y="3"/>
                    </a:cubicBezTo>
                    <a:cubicBezTo>
                      <a:pt x="2" y="3"/>
                      <a:pt x="2" y="2"/>
                      <a:pt x="2" y="1"/>
                    </a:cubicBezTo>
                    <a:cubicBezTo>
                      <a:pt x="1" y="0"/>
                      <a:pt x="1" y="3"/>
                      <a:pt x="1" y="2"/>
                    </a:cubicBezTo>
                    <a:cubicBezTo>
                      <a:pt x="1" y="3"/>
                      <a:pt x="1" y="3"/>
                      <a:pt x="1" y="3"/>
                    </a:cubicBezTo>
                    <a:cubicBezTo>
                      <a:pt x="1" y="4"/>
                      <a:pt x="1" y="2"/>
                      <a:pt x="0" y="3"/>
                    </a:cubicBezTo>
                    <a:cubicBezTo>
                      <a:pt x="0" y="1"/>
                      <a:pt x="1" y="1"/>
                      <a:pt x="1" y="1"/>
                    </a:cubicBezTo>
                    <a:cubicBezTo>
                      <a:pt x="1" y="0"/>
                      <a:pt x="1" y="0"/>
                      <a:pt x="1" y="0"/>
                    </a:cubicBezTo>
                    <a:cubicBezTo>
                      <a:pt x="0" y="0"/>
                      <a:pt x="0" y="2"/>
                      <a:pt x="0" y="2"/>
                    </a:cubicBezTo>
                    <a:cubicBezTo>
                      <a:pt x="0" y="0"/>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0" name="Rectangle 537"/>
              <p:cNvSpPr>
                <a:spLocks noChangeArrowheads="1"/>
              </p:cNvSpPr>
              <p:nvPr/>
            </p:nvSpPr>
            <p:spPr bwMode="auto">
              <a:xfrm>
                <a:off x="1350" y="3191"/>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41" name="Freeform 538"/>
              <p:cNvSpPr/>
              <p:nvPr/>
            </p:nvSpPr>
            <p:spPr bwMode="auto">
              <a:xfrm>
                <a:off x="1348" y="31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2" name="Rectangle 539"/>
              <p:cNvSpPr>
                <a:spLocks noChangeArrowheads="1"/>
              </p:cNvSpPr>
              <p:nvPr/>
            </p:nvSpPr>
            <p:spPr bwMode="auto">
              <a:xfrm>
                <a:off x="1350" y="32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43" name="Freeform 540"/>
              <p:cNvSpPr/>
              <p:nvPr/>
            </p:nvSpPr>
            <p:spPr bwMode="auto">
              <a:xfrm>
                <a:off x="1353" y="3191"/>
                <a:ext cx="0" cy="5"/>
              </a:xfrm>
              <a:custGeom>
                <a:avLst/>
                <a:gdLst>
                  <a:gd name="T0" fmla="*/ 0 h 5"/>
                  <a:gd name="T1" fmla="*/ 5 h 5"/>
                  <a:gd name="T2" fmla="*/ 0 h 5"/>
                </a:gdLst>
                <a:ahLst/>
                <a:cxnLst>
                  <a:cxn ang="0">
                    <a:pos x="0" y="T0"/>
                  </a:cxn>
                  <a:cxn ang="0">
                    <a:pos x="0" y="T1"/>
                  </a:cxn>
                  <a:cxn ang="0">
                    <a:pos x="0" y="T2"/>
                  </a:cxn>
                </a:cxnLst>
                <a:rect l="0" t="0" r="r" b="b"/>
                <a:pathLst>
                  <a:path h="5">
                    <a:moveTo>
                      <a:pt x="0" y="0"/>
                    </a:moveTo>
                    <a:lnTo>
                      <a:pt x="0" y="5"/>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4" name="Freeform 541"/>
              <p:cNvSpPr/>
              <p:nvPr/>
            </p:nvSpPr>
            <p:spPr bwMode="auto">
              <a:xfrm>
                <a:off x="1356" y="3193"/>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5" name="Rectangle 542"/>
              <p:cNvSpPr>
                <a:spLocks noChangeArrowheads="1"/>
              </p:cNvSpPr>
              <p:nvPr/>
            </p:nvSpPr>
            <p:spPr bwMode="auto">
              <a:xfrm>
                <a:off x="1348" y="3191"/>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46" name="Freeform 543"/>
              <p:cNvSpPr/>
              <p:nvPr/>
            </p:nvSpPr>
            <p:spPr bwMode="auto">
              <a:xfrm>
                <a:off x="1334" y="3191"/>
                <a:ext cx="14" cy="22"/>
              </a:xfrm>
              <a:custGeom>
                <a:avLst/>
                <a:gdLst>
                  <a:gd name="T0" fmla="*/ 1 w 5"/>
                  <a:gd name="T1" fmla="*/ 7 h 8"/>
                  <a:gd name="T2" fmla="*/ 1 w 5"/>
                  <a:gd name="T3" fmla="*/ 7 h 8"/>
                  <a:gd name="T4" fmla="*/ 2 w 5"/>
                  <a:gd name="T5" fmla="*/ 4 h 8"/>
                  <a:gd name="T6" fmla="*/ 2 w 5"/>
                  <a:gd name="T7" fmla="*/ 7 h 8"/>
                  <a:gd name="T8" fmla="*/ 3 w 5"/>
                  <a:gd name="T9" fmla="*/ 5 h 8"/>
                  <a:gd name="T10" fmla="*/ 3 w 5"/>
                  <a:gd name="T11" fmla="*/ 6 h 8"/>
                  <a:gd name="T12" fmla="*/ 4 w 5"/>
                  <a:gd name="T13" fmla="*/ 3 h 8"/>
                  <a:gd name="T14" fmla="*/ 4 w 5"/>
                  <a:gd name="T15" fmla="*/ 7 h 8"/>
                  <a:gd name="T16" fmla="*/ 4 w 5"/>
                  <a:gd name="T17" fmla="*/ 7 h 8"/>
                  <a:gd name="T18" fmla="*/ 4 w 5"/>
                  <a:gd name="T19" fmla="*/ 6 h 8"/>
                  <a:gd name="T20" fmla="*/ 4 w 5"/>
                  <a:gd name="T21" fmla="*/ 4 h 8"/>
                  <a:gd name="T22" fmla="*/ 5 w 5"/>
                  <a:gd name="T23" fmla="*/ 2 h 8"/>
                  <a:gd name="T24" fmla="*/ 4 w 5"/>
                  <a:gd name="T25" fmla="*/ 3 h 8"/>
                  <a:gd name="T26" fmla="*/ 4 w 5"/>
                  <a:gd name="T27" fmla="*/ 2 h 8"/>
                  <a:gd name="T28" fmla="*/ 4 w 5"/>
                  <a:gd name="T29" fmla="*/ 3 h 8"/>
                  <a:gd name="T30" fmla="*/ 4 w 5"/>
                  <a:gd name="T31" fmla="*/ 2 h 8"/>
                  <a:gd name="T32" fmla="*/ 3 w 5"/>
                  <a:gd name="T33" fmla="*/ 3 h 8"/>
                  <a:gd name="T34" fmla="*/ 3 w 5"/>
                  <a:gd name="T35" fmla="*/ 2 h 8"/>
                  <a:gd name="T36" fmla="*/ 3 w 5"/>
                  <a:gd name="T37" fmla="*/ 4 h 8"/>
                  <a:gd name="T38" fmla="*/ 3 w 5"/>
                  <a:gd name="T39" fmla="*/ 2 h 8"/>
                  <a:gd name="T40" fmla="*/ 3 w 5"/>
                  <a:gd name="T41" fmla="*/ 3 h 8"/>
                  <a:gd name="T42" fmla="*/ 2 w 5"/>
                  <a:gd name="T43" fmla="*/ 2 h 8"/>
                  <a:gd name="T44" fmla="*/ 2 w 5"/>
                  <a:gd name="T45" fmla="*/ 3 h 8"/>
                  <a:gd name="T46" fmla="*/ 3 w 5"/>
                  <a:gd name="T47" fmla="*/ 2 h 8"/>
                  <a:gd name="T48" fmla="*/ 2 w 5"/>
                  <a:gd name="T49" fmla="*/ 5 h 8"/>
                  <a:gd name="T50" fmla="*/ 2 w 5"/>
                  <a:gd name="T51" fmla="*/ 2 h 8"/>
                  <a:gd name="T52" fmla="*/ 1 w 5"/>
                  <a:gd name="T53" fmla="*/ 3 h 8"/>
                  <a:gd name="T54" fmla="*/ 1 w 5"/>
                  <a:gd name="T55" fmla="*/ 2 h 8"/>
                  <a:gd name="T56" fmla="*/ 1 w 5"/>
                  <a:gd name="T57" fmla="*/ 3 h 8"/>
                  <a:gd name="T58" fmla="*/ 1 w 5"/>
                  <a:gd name="T59" fmla="*/ 4 h 8"/>
                  <a:gd name="T60" fmla="*/ 1 w 5"/>
                  <a:gd name="T61" fmla="*/ 5 h 8"/>
                  <a:gd name="T62" fmla="*/ 1 w 5"/>
                  <a:gd name="T63" fmla="*/ 4 h 8"/>
                  <a:gd name="T64" fmla="*/ 0 w 5"/>
                  <a:gd name="T65" fmla="*/ 6 h 8"/>
                  <a:gd name="T66" fmla="*/ 1 w 5"/>
                  <a:gd name="T67" fmla="*/ 5 h 8"/>
                  <a:gd name="T68" fmla="*/ 1 w 5"/>
                  <a:gd name="T6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8">
                    <a:moveTo>
                      <a:pt x="1" y="7"/>
                    </a:moveTo>
                    <a:cubicBezTo>
                      <a:pt x="1" y="8"/>
                      <a:pt x="1" y="7"/>
                      <a:pt x="1" y="7"/>
                    </a:cubicBezTo>
                    <a:cubicBezTo>
                      <a:pt x="2" y="7"/>
                      <a:pt x="2" y="4"/>
                      <a:pt x="2" y="4"/>
                    </a:cubicBezTo>
                    <a:cubicBezTo>
                      <a:pt x="2" y="7"/>
                      <a:pt x="2" y="7"/>
                      <a:pt x="2" y="7"/>
                    </a:cubicBezTo>
                    <a:cubicBezTo>
                      <a:pt x="2" y="7"/>
                      <a:pt x="3" y="8"/>
                      <a:pt x="3" y="5"/>
                    </a:cubicBezTo>
                    <a:cubicBezTo>
                      <a:pt x="3" y="6"/>
                      <a:pt x="3" y="6"/>
                      <a:pt x="3" y="6"/>
                    </a:cubicBezTo>
                    <a:cubicBezTo>
                      <a:pt x="3" y="6"/>
                      <a:pt x="3" y="2"/>
                      <a:pt x="4" y="3"/>
                    </a:cubicBezTo>
                    <a:cubicBezTo>
                      <a:pt x="3" y="5"/>
                      <a:pt x="4" y="5"/>
                      <a:pt x="4" y="7"/>
                    </a:cubicBezTo>
                    <a:cubicBezTo>
                      <a:pt x="4" y="7"/>
                      <a:pt x="4" y="7"/>
                      <a:pt x="4" y="7"/>
                    </a:cubicBezTo>
                    <a:cubicBezTo>
                      <a:pt x="4" y="7"/>
                      <a:pt x="4" y="6"/>
                      <a:pt x="4" y="6"/>
                    </a:cubicBezTo>
                    <a:cubicBezTo>
                      <a:pt x="4" y="5"/>
                      <a:pt x="4" y="4"/>
                      <a:pt x="4" y="4"/>
                    </a:cubicBezTo>
                    <a:cubicBezTo>
                      <a:pt x="4" y="3"/>
                      <a:pt x="4" y="3"/>
                      <a:pt x="5" y="2"/>
                    </a:cubicBezTo>
                    <a:cubicBezTo>
                      <a:pt x="4" y="3"/>
                      <a:pt x="4" y="2"/>
                      <a:pt x="4" y="3"/>
                    </a:cubicBezTo>
                    <a:cubicBezTo>
                      <a:pt x="4" y="2"/>
                      <a:pt x="4" y="3"/>
                      <a:pt x="4" y="2"/>
                    </a:cubicBezTo>
                    <a:cubicBezTo>
                      <a:pt x="4" y="3"/>
                      <a:pt x="4" y="3"/>
                      <a:pt x="4" y="3"/>
                    </a:cubicBezTo>
                    <a:cubicBezTo>
                      <a:pt x="4" y="3"/>
                      <a:pt x="4" y="2"/>
                      <a:pt x="4" y="2"/>
                    </a:cubicBezTo>
                    <a:cubicBezTo>
                      <a:pt x="4" y="2"/>
                      <a:pt x="4" y="3"/>
                      <a:pt x="3" y="3"/>
                    </a:cubicBezTo>
                    <a:cubicBezTo>
                      <a:pt x="3" y="2"/>
                      <a:pt x="3" y="2"/>
                      <a:pt x="3" y="2"/>
                    </a:cubicBezTo>
                    <a:cubicBezTo>
                      <a:pt x="3" y="3"/>
                      <a:pt x="3" y="2"/>
                      <a:pt x="3" y="4"/>
                    </a:cubicBezTo>
                    <a:cubicBezTo>
                      <a:pt x="3" y="2"/>
                      <a:pt x="3" y="2"/>
                      <a:pt x="3" y="2"/>
                    </a:cubicBezTo>
                    <a:cubicBezTo>
                      <a:pt x="3" y="3"/>
                      <a:pt x="3" y="3"/>
                      <a:pt x="3" y="3"/>
                    </a:cubicBezTo>
                    <a:cubicBezTo>
                      <a:pt x="3" y="3"/>
                      <a:pt x="3" y="0"/>
                      <a:pt x="2" y="2"/>
                    </a:cubicBezTo>
                    <a:cubicBezTo>
                      <a:pt x="2" y="2"/>
                      <a:pt x="2" y="2"/>
                      <a:pt x="2" y="3"/>
                    </a:cubicBezTo>
                    <a:cubicBezTo>
                      <a:pt x="2" y="3"/>
                      <a:pt x="2" y="2"/>
                      <a:pt x="3" y="2"/>
                    </a:cubicBezTo>
                    <a:cubicBezTo>
                      <a:pt x="3" y="3"/>
                      <a:pt x="2" y="4"/>
                      <a:pt x="2" y="5"/>
                    </a:cubicBezTo>
                    <a:cubicBezTo>
                      <a:pt x="2" y="4"/>
                      <a:pt x="2" y="5"/>
                      <a:pt x="2" y="2"/>
                    </a:cubicBezTo>
                    <a:cubicBezTo>
                      <a:pt x="2" y="2"/>
                      <a:pt x="2" y="3"/>
                      <a:pt x="1" y="3"/>
                    </a:cubicBezTo>
                    <a:cubicBezTo>
                      <a:pt x="1" y="2"/>
                      <a:pt x="1" y="2"/>
                      <a:pt x="1" y="2"/>
                    </a:cubicBezTo>
                    <a:cubicBezTo>
                      <a:pt x="1" y="4"/>
                      <a:pt x="1" y="1"/>
                      <a:pt x="1" y="3"/>
                    </a:cubicBezTo>
                    <a:cubicBezTo>
                      <a:pt x="1" y="4"/>
                      <a:pt x="1" y="4"/>
                      <a:pt x="1" y="4"/>
                    </a:cubicBezTo>
                    <a:cubicBezTo>
                      <a:pt x="1" y="5"/>
                      <a:pt x="1" y="5"/>
                      <a:pt x="1" y="5"/>
                    </a:cubicBezTo>
                    <a:cubicBezTo>
                      <a:pt x="1" y="4"/>
                      <a:pt x="1" y="4"/>
                      <a:pt x="1" y="4"/>
                    </a:cubicBezTo>
                    <a:cubicBezTo>
                      <a:pt x="1" y="5"/>
                      <a:pt x="0" y="6"/>
                      <a:pt x="0" y="6"/>
                    </a:cubicBezTo>
                    <a:cubicBezTo>
                      <a:pt x="1" y="6"/>
                      <a:pt x="1" y="5"/>
                      <a:pt x="1" y="5"/>
                    </a:cubicBezTo>
                    <a:cubicBezTo>
                      <a:pt x="1" y="6"/>
                      <a:pt x="1" y="7"/>
                      <a:pt x="1" y="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7" name="Freeform 544"/>
              <p:cNvSpPr/>
              <p:nvPr/>
            </p:nvSpPr>
            <p:spPr bwMode="auto">
              <a:xfrm>
                <a:off x="1342" y="319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8" name="Freeform 545"/>
              <p:cNvSpPr/>
              <p:nvPr/>
            </p:nvSpPr>
            <p:spPr bwMode="auto">
              <a:xfrm>
                <a:off x="1326" y="3188"/>
                <a:ext cx="11" cy="27"/>
              </a:xfrm>
              <a:custGeom>
                <a:avLst/>
                <a:gdLst>
                  <a:gd name="T0" fmla="*/ 3 w 4"/>
                  <a:gd name="T1" fmla="*/ 5 h 10"/>
                  <a:gd name="T2" fmla="*/ 3 w 4"/>
                  <a:gd name="T3" fmla="*/ 3 h 10"/>
                  <a:gd name="T4" fmla="*/ 2 w 4"/>
                  <a:gd name="T5" fmla="*/ 7 h 10"/>
                  <a:gd name="T6" fmla="*/ 2 w 4"/>
                  <a:gd name="T7" fmla="*/ 7 h 10"/>
                  <a:gd name="T8" fmla="*/ 2 w 4"/>
                  <a:gd name="T9" fmla="*/ 4 h 10"/>
                  <a:gd name="T10" fmla="*/ 2 w 4"/>
                  <a:gd name="T11" fmla="*/ 4 h 10"/>
                  <a:gd name="T12" fmla="*/ 2 w 4"/>
                  <a:gd name="T13" fmla="*/ 6 h 10"/>
                  <a:gd name="T14" fmla="*/ 1 w 4"/>
                  <a:gd name="T15" fmla="*/ 7 h 10"/>
                  <a:gd name="T16" fmla="*/ 2 w 4"/>
                  <a:gd name="T17" fmla="*/ 6 h 10"/>
                  <a:gd name="T18" fmla="*/ 1 w 4"/>
                  <a:gd name="T19" fmla="*/ 4 h 10"/>
                  <a:gd name="T20" fmla="*/ 0 w 4"/>
                  <a:gd name="T21" fmla="*/ 9 h 10"/>
                  <a:gd name="T22" fmla="*/ 1 w 4"/>
                  <a:gd name="T23" fmla="*/ 9 h 10"/>
                  <a:gd name="T24" fmla="*/ 1 w 4"/>
                  <a:gd name="T25" fmla="*/ 7 h 10"/>
                  <a:gd name="T26" fmla="*/ 1 w 4"/>
                  <a:gd name="T27" fmla="*/ 7 h 10"/>
                  <a:gd name="T28" fmla="*/ 1 w 4"/>
                  <a:gd name="T29" fmla="*/ 8 h 10"/>
                  <a:gd name="T30" fmla="*/ 3 w 4"/>
                  <a:gd name="T31" fmla="*/ 8 h 10"/>
                  <a:gd name="T32" fmla="*/ 3 w 4"/>
                  <a:gd name="T33" fmla="*/ 8 h 10"/>
                  <a:gd name="T34" fmla="*/ 3 w 4"/>
                  <a:gd name="T35" fmla="*/ 7 h 10"/>
                  <a:gd name="T36" fmla="*/ 3 w 4"/>
                  <a:gd name="T37" fmla="*/ 5 h 10"/>
                  <a:gd name="T38" fmla="*/ 3 w 4"/>
                  <a:gd name="T39" fmla="*/ 5 h 10"/>
                  <a:gd name="T40" fmla="*/ 3 w 4"/>
                  <a:gd name="T41" fmla="*/ 3 h 10"/>
                  <a:gd name="T42" fmla="*/ 4 w 4"/>
                  <a:gd name="T43" fmla="*/ 2 h 10"/>
                  <a:gd name="T44" fmla="*/ 3 w 4"/>
                  <a:gd name="T45" fmla="*/ 2 h 10"/>
                  <a:gd name="T46" fmla="*/ 3 w 4"/>
                  <a:gd name="T4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0">
                    <a:moveTo>
                      <a:pt x="3" y="5"/>
                    </a:moveTo>
                    <a:cubicBezTo>
                      <a:pt x="2" y="5"/>
                      <a:pt x="3" y="4"/>
                      <a:pt x="3" y="3"/>
                    </a:cubicBezTo>
                    <a:cubicBezTo>
                      <a:pt x="2" y="4"/>
                      <a:pt x="3" y="5"/>
                      <a:pt x="2" y="7"/>
                    </a:cubicBezTo>
                    <a:cubicBezTo>
                      <a:pt x="2" y="6"/>
                      <a:pt x="2" y="7"/>
                      <a:pt x="2" y="7"/>
                    </a:cubicBezTo>
                    <a:cubicBezTo>
                      <a:pt x="2" y="6"/>
                      <a:pt x="2" y="5"/>
                      <a:pt x="2" y="4"/>
                    </a:cubicBezTo>
                    <a:cubicBezTo>
                      <a:pt x="2" y="5"/>
                      <a:pt x="2" y="4"/>
                      <a:pt x="2" y="4"/>
                    </a:cubicBezTo>
                    <a:cubicBezTo>
                      <a:pt x="2" y="5"/>
                      <a:pt x="2" y="5"/>
                      <a:pt x="2" y="6"/>
                    </a:cubicBezTo>
                    <a:cubicBezTo>
                      <a:pt x="2" y="7"/>
                      <a:pt x="1" y="8"/>
                      <a:pt x="1" y="7"/>
                    </a:cubicBezTo>
                    <a:cubicBezTo>
                      <a:pt x="1" y="6"/>
                      <a:pt x="1" y="6"/>
                      <a:pt x="2" y="6"/>
                    </a:cubicBezTo>
                    <a:cubicBezTo>
                      <a:pt x="2" y="5"/>
                      <a:pt x="1" y="5"/>
                      <a:pt x="1" y="4"/>
                    </a:cubicBezTo>
                    <a:cubicBezTo>
                      <a:pt x="1" y="6"/>
                      <a:pt x="0" y="6"/>
                      <a:pt x="0" y="9"/>
                    </a:cubicBezTo>
                    <a:cubicBezTo>
                      <a:pt x="0" y="10"/>
                      <a:pt x="0" y="9"/>
                      <a:pt x="1" y="9"/>
                    </a:cubicBezTo>
                    <a:cubicBezTo>
                      <a:pt x="0" y="8"/>
                      <a:pt x="1" y="7"/>
                      <a:pt x="1" y="7"/>
                    </a:cubicBezTo>
                    <a:cubicBezTo>
                      <a:pt x="1" y="7"/>
                      <a:pt x="1" y="6"/>
                      <a:pt x="1" y="7"/>
                    </a:cubicBezTo>
                    <a:cubicBezTo>
                      <a:pt x="1" y="8"/>
                      <a:pt x="1" y="8"/>
                      <a:pt x="1" y="8"/>
                    </a:cubicBezTo>
                    <a:cubicBezTo>
                      <a:pt x="1" y="9"/>
                      <a:pt x="2" y="9"/>
                      <a:pt x="3" y="8"/>
                    </a:cubicBezTo>
                    <a:cubicBezTo>
                      <a:pt x="3" y="8"/>
                      <a:pt x="3" y="8"/>
                      <a:pt x="3" y="8"/>
                    </a:cubicBezTo>
                    <a:cubicBezTo>
                      <a:pt x="3" y="7"/>
                      <a:pt x="3" y="7"/>
                      <a:pt x="3" y="7"/>
                    </a:cubicBezTo>
                    <a:cubicBezTo>
                      <a:pt x="3" y="5"/>
                      <a:pt x="3" y="5"/>
                      <a:pt x="3" y="5"/>
                    </a:cubicBezTo>
                    <a:cubicBezTo>
                      <a:pt x="3" y="5"/>
                      <a:pt x="3" y="5"/>
                      <a:pt x="3" y="5"/>
                    </a:cubicBezTo>
                    <a:cubicBezTo>
                      <a:pt x="3" y="4"/>
                      <a:pt x="3" y="4"/>
                      <a:pt x="3" y="3"/>
                    </a:cubicBezTo>
                    <a:cubicBezTo>
                      <a:pt x="3" y="3"/>
                      <a:pt x="3" y="4"/>
                      <a:pt x="4" y="2"/>
                    </a:cubicBezTo>
                    <a:cubicBezTo>
                      <a:pt x="3" y="0"/>
                      <a:pt x="3" y="4"/>
                      <a:pt x="3" y="2"/>
                    </a:cubicBezTo>
                    <a:lnTo>
                      <a:pt x="3" y="5"/>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9" name="Freeform 546"/>
              <p:cNvSpPr/>
              <p:nvPr/>
            </p:nvSpPr>
            <p:spPr bwMode="auto">
              <a:xfrm>
                <a:off x="1334" y="3199"/>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0" name="Freeform 547"/>
              <p:cNvSpPr/>
              <p:nvPr/>
            </p:nvSpPr>
            <p:spPr bwMode="auto">
              <a:xfrm>
                <a:off x="1334" y="3207"/>
                <a:ext cx="0" cy="6"/>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1" name="Freeform 548"/>
              <p:cNvSpPr/>
              <p:nvPr/>
            </p:nvSpPr>
            <p:spPr bwMode="auto">
              <a:xfrm>
                <a:off x="1328" y="3199"/>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2" name="Freeform 549"/>
              <p:cNvSpPr/>
              <p:nvPr/>
            </p:nvSpPr>
            <p:spPr bwMode="auto">
              <a:xfrm>
                <a:off x="1323" y="3202"/>
                <a:ext cx="3" cy="11"/>
              </a:xfrm>
              <a:custGeom>
                <a:avLst/>
                <a:gdLst>
                  <a:gd name="T0" fmla="*/ 0 w 1"/>
                  <a:gd name="T1" fmla="*/ 4 h 4"/>
                  <a:gd name="T2" fmla="*/ 1 w 1"/>
                  <a:gd name="T3" fmla="*/ 4 h 4"/>
                  <a:gd name="T4" fmla="*/ 1 w 1"/>
                  <a:gd name="T5" fmla="*/ 0 h 4"/>
                  <a:gd name="T6" fmla="*/ 1 w 1"/>
                  <a:gd name="T7" fmla="*/ 3 h 4"/>
                  <a:gd name="T8" fmla="*/ 0 w 1"/>
                  <a:gd name="T9" fmla="*/ 3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cubicBezTo>
                      <a:pt x="1" y="4"/>
                      <a:pt x="1" y="3"/>
                      <a:pt x="1" y="4"/>
                    </a:cubicBezTo>
                    <a:cubicBezTo>
                      <a:pt x="1" y="3"/>
                      <a:pt x="1" y="2"/>
                      <a:pt x="1" y="0"/>
                    </a:cubicBezTo>
                    <a:cubicBezTo>
                      <a:pt x="1" y="0"/>
                      <a:pt x="1" y="3"/>
                      <a:pt x="1" y="3"/>
                    </a:cubicBezTo>
                    <a:cubicBezTo>
                      <a:pt x="1" y="2"/>
                      <a:pt x="1" y="3"/>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3" name="Freeform 550"/>
              <p:cNvSpPr/>
              <p:nvPr/>
            </p:nvSpPr>
            <p:spPr bwMode="auto">
              <a:xfrm>
                <a:off x="1312" y="3193"/>
                <a:ext cx="14" cy="30"/>
              </a:xfrm>
              <a:custGeom>
                <a:avLst/>
                <a:gdLst>
                  <a:gd name="T0" fmla="*/ 4 w 5"/>
                  <a:gd name="T1" fmla="*/ 3 h 11"/>
                  <a:gd name="T2" fmla="*/ 3 w 5"/>
                  <a:gd name="T3" fmla="*/ 3 h 11"/>
                  <a:gd name="T4" fmla="*/ 3 w 5"/>
                  <a:gd name="T5" fmla="*/ 2 h 11"/>
                  <a:gd name="T6" fmla="*/ 3 w 5"/>
                  <a:gd name="T7" fmla="*/ 1 h 11"/>
                  <a:gd name="T8" fmla="*/ 3 w 5"/>
                  <a:gd name="T9" fmla="*/ 2 h 11"/>
                  <a:gd name="T10" fmla="*/ 2 w 5"/>
                  <a:gd name="T11" fmla="*/ 3 h 11"/>
                  <a:gd name="T12" fmla="*/ 2 w 5"/>
                  <a:gd name="T13" fmla="*/ 4 h 11"/>
                  <a:gd name="T14" fmla="*/ 2 w 5"/>
                  <a:gd name="T15" fmla="*/ 2 h 11"/>
                  <a:gd name="T16" fmla="*/ 2 w 5"/>
                  <a:gd name="T17" fmla="*/ 5 h 11"/>
                  <a:gd name="T18" fmla="*/ 1 w 5"/>
                  <a:gd name="T19" fmla="*/ 4 h 11"/>
                  <a:gd name="T20" fmla="*/ 1 w 5"/>
                  <a:gd name="T21" fmla="*/ 4 h 11"/>
                  <a:gd name="T22" fmla="*/ 1 w 5"/>
                  <a:gd name="T23" fmla="*/ 6 h 11"/>
                  <a:gd name="T24" fmla="*/ 1 w 5"/>
                  <a:gd name="T25" fmla="*/ 7 h 11"/>
                  <a:gd name="T26" fmla="*/ 2 w 5"/>
                  <a:gd name="T27" fmla="*/ 7 h 11"/>
                  <a:gd name="T28" fmla="*/ 2 w 5"/>
                  <a:gd name="T29" fmla="*/ 8 h 11"/>
                  <a:gd name="T30" fmla="*/ 3 w 5"/>
                  <a:gd name="T31" fmla="*/ 7 h 11"/>
                  <a:gd name="T32" fmla="*/ 3 w 5"/>
                  <a:gd name="T33" fmla="*/ 8 h 11"/>
                  <a:gd name="T34" fmla="*/ 3 w 5"/>
                  <a:gd name="T35" fmla="*/ 4 h 11"/>
                  <a:gd name="T36" fmla="*/ 3 w 5"/>
                  <a:gd name="T37" fmla="*/ 5 h 11"/>
                  <a:gd name="T38" fmla="*/ 3 w 5"/>
                  <a:gd name="T39" fmla="*/ 7 h 11"/>
                  <a:gd name="T40" fmla="*/ 4 w 5"/>
                  <a:gd name="T41" fmla="*/ 6 h 11"/>
                  <a:gd name="T42" fmla="*/ 4 w 5"/>
                  <a:gd name="T43" fmla="*/ 8 h 11"/>
                  <a:gd name="T44" fmla="*/ 4 w 5"/>
                  <a:gd name="T45" fmla="*/ 5 h 11"/>
                  <a:gd name="T46" fmla="*/ 5 w 5"/>
                  <a:gd name="T47" fmla="*/ 5 h 11"/>
                  <a:gd name="T48" fmla="*/ 4 w 5"/>
                  <a:gd name="T49" fmla="*/ 2 h 11"/>
                  <a:gd name="T50" fmla="*/ 2 w 5"/>
                  <a:gd name="T51" fmla="*/ 3 h 11"/>
                  <a:gd name="T52" fmla="*/ 2 w 5"/>
                  <a:gd name="T53" fmla="*/ 5 h 11"/>
                  <a:gd name="T54" fmla="*/ 2 w 5"/>
                  <a:gd name="T55" fmla="*/ 3 h 11"/>
                  <a:gd name="T56" fmla="*/ 2 w 5"/>
                  <a:gd name="T57" fmla="*/ 5 h 11"/>
                  <a:gd name="T58" fmla="*/ 2 w 5"/>
                  <a:gd name="T59" fmla="*/ 3 h 11"/>
                  <a:gd name="T60" fmla="*/ 2 w 5"/>
                  <a:gd name="T61" fmla="*/ 5 h 11"/>
                  <a:gd name="T62" fmla="*/ 1 w 5"/>
                  <a:gd name="T63" fmla="*/ 2 h 11"/>
                  <a:gd name="T64" fmla="*/ 3 w 5"/>
                  <a:gd name="T65" fmla="*/ 6 h 11"/>
                  <a:gd name="T66" fmla="*/ 3 w 5"/>
                  <a:gd name="T67" fmla="*/ 5 h 11"/>
                  <a:gd name="T68" fmla="*/ 4 w 5"/>
                  <a:gd name="T69" fmla="*/ 4 h 11"/>
                  <a:gd name="T70" fmla="*/ 4 w 5"/>
                  <a:gd name="T71" fmla="*/ 3 h 11"/>
                  <a:gd name="T72" fmla="*/ 4 w 5"/>
                  <a:gd name="T73" fmla="*/ 6 h 11"/>
                  <a:gd name="T74" fmla="*/ 4 w 5"/>
                  <a:gd name="T75" fmla="*/ 6 h 11"/>
                  <a:gd name="T76" fmla="*/ 4 w 5"/>
                  <a:gd name="T77" fmla="*/ 5 h 11"/>
                  <a:gd name="T78" fmla="*/ 4 w 5"/>
                  <a:gd name="T79" fmla="*/ 6 h 11"/>
                  <a:gd name="T80" fmla="*/ 5 w 5"/>
                  <a:gd name="T81" fmla="*/ 2 h 11"/>
                  <a:gd name="T82" fmla="*/ 4 w 5"/>
                  <a:gd name="T83" fmla="*/ 1 h 11"/>
                  <a:gd name="T84" fmla="*/ 4 w 5"/>
                  <a:gd name="T8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11">
                    <a:moveTo>
                      <a:pt x="4" y="3"/>
                    </a:moveTo>
                    <a:cubicBezTo>
                      <a:pt x="4" y="3"/>
                      <a:pt x="3" y="4"/>
                      <a:pt x="3" y="3"/>
                    </a:cubicBezTo>
                    <a:cubicBezTo>
                      <a:pt x="3" y="2"/>
                      <a:pt x="3" y="2"/>
                      <a:pt x="3" y="2"/>
                    </a:cubicBezTo>
                    <a:cubicBezTo>
                      <a:pt x="4" y="1"/>
                      <a:pt x="3" y="3"/>
                      <a:pt x="3" y="1"/>
                    </a:cubicBezTo>
                    <a:cubicBezTo>
                      <a:pt x="3" y="2"/>
                      <a:pt x="3" y="2"/>
                      <a:pt x="3" y="2"/>
                    </a:cubicBezTo>
                    <a:cubicBezTo>
                      <a:pt x="3" y="2"/>
                      <a:pt x="3" y="4"/>
                      <a:pt x="2" y="3"/>
                    </a:cubicBezTo>
                    <a:cubicBezTo>
                      <a:pt x="2" y="3"/>
                      <a:pt x="2" y="3"/>
                      <a:pt x="2" y="4"/>
                    </a:cubicBezTo>
                    <a:cubicBezTo>
                      <a:pt x="2" y="3"/>
                      <a:pt x="2" y="3"/>
                      <a:pt x="2" y="2"/>
                    </a:cubicBezTo>
                    <a:cubicBezTo>
                      <a:pt x="2" y="2"/>
                      <a:pt x="2" y="4"/>
                      <a:pt x="2" y="5"/>
                    </a:cubicBezTo>
                    <a:cubicBezTo>
                      <a:pt x="2" y="3"/>
                      <a:pt x="1" y="5"/>
                      <a:pt x="1" y="4"/>
                    </a:cubicBezTo>
                    <a:cubicBezTo>
                      <a:pt x="1" y="4"/>
                      <a:pt x="1" y="3"/>
                      <a:pt x="1" y="4"/>
                    </a:cubicBezTo>
                    <a:cubicBezTo>
                      <a:pt x="2" y="3"/>
                      <a:pt x="1" y="2"/>
                      <a:pt x="1" y="6"/>
                    </a:cubicBezTo>
                    <a:cubicBezTo>
                      <a:pt x="1" y="7"/>
                      <a:pt x="1" y="7"/>
                      <a:pt x="1" y="7"/>
                    </a:cubicBezTo>
                    <a:cubicBezTo>
                      <a:pt x="1" y="7"/>
                      <a:pt x="2" y="6"/>
                      <a:pt x="2" y="7"/>
                    </a:cubicBezTo>
                    <a:cubicBezTo>
                      <a:pt x="2" y="8"/>
                      <a:pt x="2" y="8"/>
                      <a:pt x="2" y="8"/>
                    </a:cubicBezTo>
                    <a:cubicBezTo>
                      <a:pt x="2" y="7"/>
                      <a:pt x="3" y="7"/>
                      <a:pt x="3" y="7"/>
                    </a:cubicBezTo>
                    <a:cubicBezTo>
                      <a:pt x="3" y="8"/>
                      <a:pt x="3" y="8"/>
                      <a:pt x="3" y="8"/>
                    </a:cubicBezTo>
                    <a:cubicBezTo>
                      <a:pt x="4" y="6"/>
                      <a:pt x="3" y="7"/>
                      <a:pt x="3" y="4"/>
                    </a:cubicBezTo>
                    <a:cubicBezTo>
                      <a:pt x="3" y="8"/>
                      <a:pt x="3" y="3"/>
                      <a:pt x="3" y="5"/>
                    </a:cubicBezTo>
                    <a:cubicBezTo>
                      <a:pt x="4" y="6"/>
                      <a:pt x="3" y="5"/>
                      <a:pt x="3" y="7"/>
                    </a:cubicBezTo>
                    <a:cubicBezTo>
                      <a:pt x="3" y="5"/>
                      <a:pt x="4" y="6"/>
                      <a:pt x="4" y="6"/>
                    </a:cubicBezTo>
                    <a:cubicBezTo>
                      <a:pt x="4" y="7"/>
                      <a:pt x="4" y="6"/>
                      <a:pt x="4" y="8"/>
                    </a:cubicBezTo>
                    <a:cubicBezTo>
                      <a:pt x="4" y="5"/>
                      <a:pt x="4" y="5"/>
                      <a:pt x="4" y="5"/>
                    </a:cubicBezTo>
                    <a:cubicBezTo>
                      <a:pt x="4" y="6"/>
                      <a:pt x="4" y="5"/>
                      <a:pt x="5" y="5"/>
                    </a:cubicBezTo>
                    <a:cubicBezTo>
                      <a:pt x="4" y="5"/>
                      <a:pt x="4" y="3"/>
                      <a:pt x="4" y="2"/>
                    </a:cubicBezTo>
                    <a:cubicBezTo>
                      <a:pt x="4" y="3"/>
                      <a:pt x="3" y="4"/>
                      <a:pt x="2" y="3"/>
                    </a:cubicBezTo>
                    <a:cubicBezTo>
                      <a:pt x="3" y="5"/>
                      <a:pt x="2" y="3"/>
                      <a:pt x="2" y="5"/>
                    </a:cubicBezTo>
                    <a:cubicBezTo>
                      <a:pt x="2" y="3"/>
                      <a:pt x="2" y="3"/>
                      <a:pt x="2" y="3"/>
                    </a:cubicBezTo>
                    <a:cubicBezTo>
                      <a:pt x="1" y="3"/>
                      <a:pt x="2" y="4"/>
                      <a:pt x="2" y="5"/>
                    </a:cubicBezTo>
                    <a:cubicBezTo>
                      <a:pt x="2" y="5"/>
                      <a:pt x="2" y="4"/>
                      <a:pt x="2" y="3"/>
                    </a:cubicBezTo>
                    <a:cubicBezTo>
                      <a:pt x="1" y="3"/>
                      <a:pt x="2" y="4"/>
                      <a:pt x="2" y="5"/>
                    </a:cubicBezTo>
                    <a:cubicBezTo>
                      <a:pt x="1" y="2"/>
                      <a:pt x="1" y="2"/>
                      <a:pt x="1" y="2"/>
                    </a:cubicBezTo>
                    <a:cubicBezTo>
                      <a:pt x="0" y="11"/>
                      <a:pt x="3" y="3"/>
                      <a:pt x="3" y="6"/>
                    </a:cubicBezTo>
                    <a:cubicBezTo>
                      <a:pt x="3" y="5"/>
                      <a:pt x="3" y="5"/>
                      <a:pt x="3" y="5"/>
                    </a:cubicBezTo>
                    <a:cubicBezTo>
                      <a:pt x="3" y="5"/>
                      <a:pt x="4" y="1"/>
                      <a:pt x="4" y="4"/>
                    </a:cubicBezTo>
                    <a:cubicBezTo>
                      <a:pt x="4" y="3"/>
                      <a:pt x="4" y="3"/>
                      <a:pt x="4" y="3"/>
                    </a:cubicBezTo>
                    <a:cubicBezTo>
                      <a:pt x="4" y="4"/>
                      <a:pt x="4" y="5"/>
                      <a:pt x="4" y="6"/>
                    </a:cubicBezTo>
                    <a:cubicBezTo>
                      <a:pt x="4" y="6"/>
                      <a:pt x="4" y="6"/>
                      <a:pt x="4" y="6"/>
                    </a:cubicBezTo>
                    <a:cubicBezTo>
                      <a:pt x="4" y="5"/>
                      <a:pt x="4" y="5"/>
                      <a:pt x="4" y="5"/>
                    </a:cubicBezTo>
                    <a:cubicBezTo>
                      <a:pt x="4" y="4"/>
                      <a:pt x="5" y="5"/>
                      <a:pt x="4" y="6"/>
                    </a:cubicBezTo>
                    <a:cubicBezTo>
                      <a:pt x="5" y="4"/>
                      <a:pt x="4" y="3"/>
                      <a:pt x="5" y="2"/>
                    </a:cubicBezTo>
                    <a:cubicBezTo>
                      <a:pt x="4" y="5"/>
                      <a:pt x="4" y="0"/>
                      <a:pt x="4" y="1"/>
                    </a:cubicBezTo>
                    <a:cubicBezTo>
                      <a:pt x="3" y="1"/>
                      <a:pt x="4" y="2"/>
                      <a:pt x="4"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4" name="Freeform 551"/>
              <p:cNvSpPr/>
              <p:nvPr/>
            </p:nvSpPr>
            <p:spPr bwMode="auto">
              <a:xfrm>
                <a:off x="1323" y="3210"/>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5" name="Freeform 552"/>
              <p:cNvSpPr/>
              <p:nvPr/>
            </p:nvSpPr>
            <p:spPr bwMode="auto">
              <a:xfrm>
                <a:off x="1326" y="32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6" name="Rectangle 553"/>
              <p:cNvSpPr>
                <a:spLocks noChangeArrowheads="1"/>
              </p:cNvSpPr>
              <p:nvPr/>
            </p:nvSpPr>
            <p:spPr bwMode="auto">
              <a:xfrm>
                <a:off x="1323" y="321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57" name="Freeform 554"/>
              <p:cNvSpPr/>
              <p:nvPr/>
            </p:nvSpPr>
            <p:spPr bwMode="auto">
              <a:xfrm>
                <a:off x="1326" y="3199"/>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8" name="Freeform 555"/>
              <p:cNvSpPr/>
              <p:nvPr/>
            </p:nvSpPr>
            <p:spPr bwMode="auto">
              <a:xfrm>
                <a:off x="1328" y="3210"/>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9" name="Freeform 556"/>
              <p:cNvSpPr/>
              <p:nvPr/>
            </p:nvSpPr>
            <p:spPr bwMode="auto">
              <a:xfrm>
                <a:off x="1337" y="32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0" name="Freeform 557"/>
              <p:cNvSpPr/>
              <p:nvPr/>
            </p:nvSpPr>
            <p:spPr bwMode="auto">
              <a:xfrm>
                <a:off x="1326" y="3185"/>
                <a:ext cx="27" cy="33"/>
              </a:xfrm>
              <a:custGeom>
                <a:avLst/>
                <a:gdLst>
                  <a:gd name="T0" fmla="*/ 7 w 10"/>
                  <a:gd name="T1" fmla="*/ 6 h 12"/>
                  <a:gd name="T2" fmla="*/ 7 w 10"/>
                  <a:gd name="T3" fmla="*/ 9 h 12"/>
                  <a:gd name="T4" fmla="*/ 7 w 10"/>
                  <a:gd name="T5" fmla="*/ 10 h 12"/>
                  <a:gd name="T6" fmla="*/ 8 w 10"/>
                  <a:gd name="T7" fmla="*/ 8 h 12"/>
                  <a:gd name="T8" fmla="*/ 10 w 10"/>
                  <a:gd name="T9" fmla="*/ 8 h 12"/>
                  <a:gd name="T10" fmla="*/ 9 w 10"/>
                  <a:gd name="T11" fmla="*/ 3 h 12"/>
                  <a:gd name="T12" fmla="*/ 7 w 10"/>
                  <a:gd name="T13" fmla="*/ 5 h 12"/>
                  <a:gd name="T14" fmla="*/ 7 w 10"/>
                  <a:gd name="T15" fmla="*/ 5 h 12"/>
                  <a:gd name="T16" fmla="*/ 6 w 10"/>
                  <a:gd name="T17" fmla="*/ 4 h 12"/>
                  <a:gd name="T18" fmla="*/ 6 w 10"/>
                  <a:gd name="T19" fmla="*/ 8 h 12"/>
                  <a:gd name="T20" fmla="*/ 6 w 10"/>
                  <a:gd name="T21" fmla="*/ 8 h 12"/>
                  <a:gd name="T22" fmla="*/ 5 w 10"/>
                  <a:gd name="T23" fmla="*/ 6 h 12"/>
                  <a:gd name="T24" fmla="*/ 4 w 10"/>
                  <a:gd name="T25" fmla="*/ 6 h 12"/>
                  <a:gd name="T26" fmla="*/ 3 w 10"/>
                  <a:gd name="T27" fmla="*/ 6 h 12"/>
                  <a:gd name="T28" fmla="*/ 3 w 10"/>
                  <a:gd name="T29" fmla="*/ 7 h 12"/>
                  <a:gd name="T30" fmla="*/ 2 w 10"/>
                  <a:gd name="T31" fmla="*/ 8 h 12"/>
                  <a:gd name="T32" fmla="*/ 2 w 10"/>
                  <a:gd name="T33" fmla="*/ 7 h 12"/>
                  <a:gd name="T34" fmla="*/ 1 w 10"/>
                  <a:gd name="T35" fmla="*/ 7 h 12"/>
                  <a:gd name="T36" fmla="*/ 0 w 10"/>
                  <a:gd name="T37" fmla="*/ 7 h 12"/>
                  <a:gd name="T38" fmla="*/ 1 w 10"/>
                  <a:gd name="T39" fmla="*/ 7 h 12"/>
                  <a:gd name="T40" fmla="*/ 1 w 10"/>
                  <a:gd name="T41" fmla="*/ 6 h 12"/>
                  <a:gd name="T42" fmla="*/ 1 w 10"/>
                  <a:gd name="T43" fmla="*/ 10 h 12"/>
                  <a:gd name="T44" fmla="*/ 2 w 10"/>
                  <a:gd name="T45" fmla="*/ 10 h 12"/>
                  <a:gd name="T46" fmla="*/ 2 w 10"/>
                  <a:gd name="T47" fmla="*/ 10 h 12"/>
                  <a:gd name="T48" fmla="*/ 3 w 10"/>
                  <a:gd name="T49" fmla="*/ 10 h 12"/>
                  <a:gd name="T50" fmla="*/ 4 w 10"/>
                  <a:gd name="T51" fmla="*/ 10 h 12"/>
                  <a:gd name="T52" fmla="*/ 4 w 10"/>
                  <a:gd name="T53" fmla="*/ 9 h 12"/>
                  <a:gd name="T54" fmla="*/ 4 w 10"/>
                  <a:gd name="T55" fmla="*/ 10 h 12"/>
                  <a:gd name="T56" fmla="*/ 4 w 10"/>
                  <a:gd name="T57" fmla="*/ 10 h 12"/>
                  <a:gd name="T58" fmla="*/ 5 w 10"/>
                  <a:gd name="T59" fmla="*/ 9 h 12"/>
                  <a:gd name="T60" fmla="*/ 5 w 10"/>
                  <a:gd name="T61" fmla="*/ 8 h 12"/>
                  <a:gd name="T62" fmla="*/ 6 w 10"/>
                  <a:gd name="T63" fmla="*/ 10 h 12"/>
                  <a:gd name="T64" fmla="*/ 6 w 10"/>
                  <a:gd name="T65" fmla="*/ 10 h 12"/>
                  <a:gd name="T66" fmla="*/ 6 w 10"/>
                  <a:gd name="T67" fmla="*/ 8 h 12"/>
                  <a:gd name="T68" fmla="*/ 7 w 10"/>
                  <a:gd name="T69" fmla="*/ 8 h 12"/>
                  <a:gd name="T70" fmla="*/ 8 w 10"/>
                  <a:gd name="T71" fmla="*/ 7 h 12"/>
                  <a:gd name="T72" fmla="*/ 9 w 10"/>
                  <a:gd name="T73" fmla="*/ 7 h 12"/>
                  <a:gd name="T74" fmla="*/ 10 w 10"/>
                  <a:gd name="T75" fmla="*/ 4 h 12"/>
                  <a:gd name="T76" fmla="*/ 9 w 10"/>
                  <a:gd name="T77" fmla="*/ 6 h 12"/>
                  <a:gd name="T78" fmla="*/ 9 w 10"/>
                  <a:gd name="T79" fmla="*/ 7 h 12"/>
                  <a:gd name="T80" fmla="*/ 8 w 10"/>
                  <a:gd name="T8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2">
                    <a:moveTo>
                      <a:pt x="8" y="4"/>
                    </a:moveTo>
                    <a:cubicBezTo>
                      <a:pt x="8" y="5"/>
                      <a:pt x="7" y="5"/>
                      <a:pt x="7" y="6"/>
                    </a:cubicBezTo>
                    <a:cubicBezTo>
                      <a:pt x="7" y="6"/>
                      <a:pt x="7" y="6"/>
                      <a:pt x="7" y="6"/>
                    </a:cubicBezTo>
                    <a:cubicBezTo>
                      <a:pt x="7" y="6"/>
                      <a:pt x="7" y="7"/>
                      <a:pt x="7" y="9"/>
                    </a:cubicBezTo>
                    <a:cubicBezTo>
                      <a:pt x="7" y="8"/>
                      <a:pt x="7" y="8"/>
                      <a:pt x="7" y="8"/>
                    </a:cubicBezTo>
                    <a:cubicBezTo>
                      <a:pt x="7" y="7"/>
                      <a:pt x="7" y="9"/>
                      <a:pt x="7" y="10"/>
                    </a:cubicBezTo>
                    <a:cubicBezTo>
                      <a:pt x="8" y="9"/>
                      <a:pt x="8" y="7"/>
                      <a:pt x="8" y="7"/>
                    </a:cubicBezTo>
                    <a:cubicBezTo>
                      <a:pt x="8" y="7"/>
                      <a:pt x="8" y="8"/>
                      <a:pt x="8" y="8"/>
                    </a:cubicBezTo>
                    <a:cubicBezTo>
                      <a:pt x="8" y="9"/>
                      <a:pt x="8" y="6"/>
                      <a:pt x="9" y="6"/>
                    </a:cubicBezTo>
                    <a:cubicBezTo>
                      <a:pt x="9" y="12"/>
                      <a:pt x="9" y="5"/>
                      <a:pt x="10" y="8"/>
                    </a:cubicBezTo>
                    <a:cubicBezTo>
                      <a:pt x="10" y="0"/>
                      <a:pt x="9" y="6"/>
                      <a:pt x="9" y="5"/>
                    </a:cubicBezTo>
                    <a:cubicBezTo>
                      <a:pt x="9" y="3"/>
                      <a:pt x="9" y="5"/>
                      <a:pt x="9" y="3"/>
                    </a:cubicBezTo>
                    <a:cubicBezTo>
                      <a:pt x="9" y="7"/>
                      <a:pt x="8" y="2"/>
                      <a:pt x="8" y="6"/>
                    </a:cubicBezTo>
                    <a:cubicBezTo>
                      <a:pt x="8" y="5"/>
                      <a:pt x="8" y="6"/>
                      <a:pt x="7" y="5"/>
                    </a:cubicBezTo>
                    <a:cubicBezTo>
                      <a:pt x="7" y="5"/>
                      <a:pt x="8" y="5"/>
                      <a:pt x="8" y="5"/>
                    </a:cubicBezTo>
                    <a:cubicBezTo>
                      <a:pt x="7" y="4"/>
                      <a:pt x="7" y="7"/>
                      <a:pt x="7" y="5"/>
                    </a:cubicBezTo>
                    <a:cubicBezTo>
                      <a:pt x="7" y="4"/>
                      <a:pt x="7" y="6"/>
                      <a:pt x="7" y="7"/>
                    </a:cubicBezTo>
                    <a:cubicBezTo>
                      <a:pt x="7" y="6"/>
                      <a:pt x="7" y="6"/>
                      <a:pt x="6" y="4"/>
                    </a:cubicBezTo>
                    <a:cubicBezTo>
                      <a:pt x="6" y="6"/>
                      <a:pt x="6" y="5"/>
                      <a:pt x="6" y="6"/>
                    </a:cubicBezTo>
                    <a:cubicBezTo>
                      <a:pt x="6" y="6"/>
                      <a:pt x="6" y="7"/>
                      <a:pt x="6" y="8"/>
                    </a:cubicBezTo>
                    <a:cubicBezTo>
                      <a:pt x="6" y="7"/>
                      <a:pt x="6" y="9"/>
                      <a:pt x="6" y="9"/>
                    </a:cubicBezTo>
                    <a:cubicBezTo>
                      <a:pt x="5" y="7"/>
                      <a:pt x="6" y="9"/>
                      <a:pt x="6" y="8"/>
                    </a:cubicBezTo>
                    <a:cubicBezTo>
                      <a:pt x="6" y="7"/>
                      <a:pt x="6" y="7"/>
                      <a:pt x="6" y="5"/>
                    </a:cubicBezTo>
                    <a:cubicBezTo>
                      <a:pt x="6" y="5"/>
                      <a:pt x="5" y="5"/>
                      <a:pt x="5" y="6"/>
                    </a:cubicBezTo>
                    <a:cubicBezTo>
                      <a:pt x="5" y="6"/>
                      <a:pt x="5" y="5"/>
                      <a:pt x="5" y="5"/>
                    </a:cubicBezTo>
                    <a:cubicBezTo>
                      <a:pt x="4" y="4"/>
                      <a:pt x="5" y="7"/>
                      <a:pt x="4" y="6"/>
                    </a:cubicBezTo>
                    <a:cubicBezTo>
                      <a:pt x="4" y="5"/>
                      <a:pt x="4" y="5"/>
                      <a:pt x="4" y="5"/>
                    </a:cubicBezTo>
                    <a:cubicBezTo>
                      <a:pt x="4" y="7"/>
                      <a:pt x="3" y="5"/>
                      <a:pt x="3" y="6"/>
                    </a:cubicBezTo>
                    <a:cubicBezTo>
                      <a:pt x="3" y="7"/>
                      <a:pt x="3" y="7"/>
                      <a:pt x="3" y="7"/>
                    </a:cubicBezTo>
                    <a:cubicBezTo>
                      <a:pt x="3" y="4"/>
                      <a:pt x="3" y="9"/>
                      <a:pt x="3" y="7"/>
                    </a:cubicBezTo>
                    <a:cubicBezTo>
                      <a:pt x="3" y="8"/>
                      <a:pt x="3" y="10"/>
                      <a:pt x="3" y="10"/>
                    </a:cubicBezTo>
                    <a:cubicBezTo>
                      <a:pt x="2" y="8"/>
                      <a:pt x="2" y="8"/>
                      <a:pt x="2" y="8"/>
                    </a:cubicBezTo>
                    <a:cubicBezTo>
                      <a:pt x="3" y="9"/>
                      <a:pt x="2" y="6"/>
                      <a:pt x="2" y="5"/>
                    </a:cubicBezTo>
                    <a:cubicBezTo>
                      <a:pt x="2" y="6"/>
                      <a:pt x="2" y="5"/>
                      <a:pt x="2" y="7"/>
                    </a:cubicBezTo>
                    <a:cubicBezTo>
                      <a:pt x="2" y="5"/>
                      <a:pt x="2" y="5"/>
                      <a:pt x="2" y="5"/>
                    </a:cubicBezTo>
                    <a:cubicBezTo>
                      <a:pt x="1" y="5"/>
                      <a:pt x="2" y="8"/>
                      <a:pt x="1" y="7"/>
                    </a:cubicBezTo>
                    <a:cubicBezTo>
                      <a:pt x="1" y="6"/>
                      <a:pt x="1" y="6"/>
                      <a:pt x="1" y="6"/>
                    </a:cubicBezTo>
                    <a:cubicBezTo>
                      <a:pt x="1" y="6"/>
                      <a:pt x="0" y="5"/>
                      <a:pt x="0" y="7"/>
                    </a:cubicBezTo>
                    <a:cubicBezTo>
                      <a:pt x="0" y="8"/>
                      <a:pt x="0" y="10"/>
                      <a:pt x="0" y="10"/>
                    </a:cubicBezTo>
                    <a:cubicBezTo>
                      <a:pt x="1" y="10"/>
                      <a:pt x="1" y="8"/>
                      <a:pt x="1" y="7"/>
                    </a:cubicBezTo>
                    <a:cubicBezTo>
                      <a:pt x="1" y="9"/>
                      <a:pt x="1" y="9"/>
                      <a:pt x="1" y="9"/>
                    </a:cubicBezTo>
                    <a:cubicBezTo>
                      <a:pt x="1" y="8"/>
                      <a:pt x="1" y="7"/>
                      <a:pt x="1" y="6"/>
                    </a:cubicBezTo>
                    <a:cubicBezTo>
                      <a:pt x="1" y="5"/>
                      <a:pt x="1" y="8"/>
                      <a:pt x="1" y="7"/>
                    </a:cubicBezTo>
                    <a:cubicBezTo>
                      <a:pt x="1" y="8"/>
                      <a:pt x="1" y="9"/>
                      <a:pt x="1" y="10"/>
                    </a:cubicBezTo>
                    <a:cubicBezTo>
                      <a:pt x="1" y="9"/>
                      <a:pt x="1" y="9"/>
                      <a:pt x="1" y="9"/>
                    </a:cubicBezTo>
                    <a:cubicBezTo>
                      <a:pt x="1" y="10"/>
                      <a:pt x="2" y="10"/>
                      <a:pt x="2" y="10"/>
                    </a:cubicBezTo>
                    <a:cubicBezTo>
                      <a:pt x="2" y="8"/>
                      <a:pt x="2" y="11"/>
                      <a:pt x="2" y="10"/>
                    </a:cubicBezTo>
                    <a:cubicBezTo>
                      <a:pt x="2" y="10"/>
                      <a:pt x="2" y="10"/>
                      <a:pt x="2" y="10"/>
                    </a:cubicBezTo>
                    <a:cubicBezTo>
                      <a:pt x="2" y="9"/>
                      <a:pt x="2" y="9"/>
                      <a:pt x="2" y="9"/>
                    </a:cubicBezTo>
                    <a:cubicBezTo>
                      <a:pt x="3" y="10"/>
                      <a:pt x="3" y="10"/>
                      <a:pt x="3" y="10"/>
                    </a:cubicBezTo>
                    <a:cubicBezTo>
                      <a:pt x="3" y="10"/>
                      <a:pt x="3" y="8"/>
                      <a:pt x="3" y="8"/>
                    </a:cubicBezTo>
                    <a:cubicBezTo>
                      <a:pt x="3" y="10"/>
                      <a:pt x="3" y="9"/>
                      <a:pt x="4" y="10"/>
                    </a:cubicBezTo>
                    <a:cubicBezTo>
                      <a:pt x="3" y="9"/>
                      <a:pt x="4" y="10"/>
                      <a:pt x="4" y="9"/>
                    </a:cubicBezTo>
                    <a:cubicBezTo>
                      <a:pt x="4" y="8"/>
                      <a:pt x="4" y="8"/>
                      <a:pt x="4" y="9"/>
                    </a:cubicBezTo>
                    <a:cubicBezTo>
                      <a:pt x="4" y="10"/>
                      <a:pt x="4" y="10"/>
                      <a:pt x="4" y="10"/>
                    </a:cubicBezTo>
                    <a:cubicBezTo>
                      <a:pt x="4" y="10"/>
                      <a:pt x="4" y="10"/>
                      <a:pt x="4" y="10"/>
                    </a:cubicBezTo>
                    <a:cubicBezTo>
                      <a:pt x="4" y="10"/>
                      <a:pt x="4" y="10"/>
                      <a:pt x="4" y="10"/>
                    </a:cubicBezTo>
                    <a:cubicBezTo>
                      <a:pt x="4" y="10"/>
                      <a:pt x="4" y="9"/>
                      <a:pt x="4" y="10"/>
                    </a:cubicBezTo>
                    <a:cubicBezTo>
                      <a:pt x="4" y="10"/>
                      <a:pt x="4" y="10"/>
                      <a:pt x="4" y="10"/>
                    </a:cubicBezTo>
                    <a:cubicBezTo>
                      <a:pt x="5" y="11"/>
                      <a:pt x="4" y="8"/>
                      <a:pt x="5" y="9"/>
                    </a:cubicBezTo>
                    <a:cubicBezTo>
                      <a:pt x="5" y="8"/>
                      <a:pt x="5" y="8"/>
                      <a:pt x="5" y="6"/>
                    </a:cubicBezTo>
                    <a:cubicBezTo>
                      <a:pt x="5" y="7"/>
                      <a:pt x="5" y="9"/>
                      <a:pt x="5" y="8"/>
                    </a:cubicBezTo>
                    <a:cubicBezTo>
                      <a:pt x="5" y="7"/>
                      <a:pt x="6" y="9"/>
                      <a:pt x="6" y="8"/>
                    </a:cubicBezTo>
                    <a:cubicBezTo>
                      <a:pt x="6" y="10"/>
                      <a:pt x="6" y="8"/>
                      <a:pt x="6" y="10"/>
                    </a:cubicBezTo>
                    <a:cubicBezTo>
                      <a:pt x="6" y="11"/>
                      <a:pt x="6" y="8"/>
                      <a:pt x="6" y="9"/>
                    </a:cubicBezTo>
                    <a:cubicBezTo>
                      <a:pt x="6" y="10"/>
                      <a:pt x="6" y="10"/>
                      <a:pt x="6" y="10"/>
                    </a:cubicBezTo>
                    <a:cubicBezTo>
                      <a:pt x="6" y="9"/>
                      <a:pt x="6" y="8"/>
                      <a:pt x="7" y="9"/>
                    </a:cubicBezTo>
                    <a:cubicBezTo>
                      <a:pt x="6" y="8"/>
                      <a:pt x="6" y="8"/>
                      <a:pt x="6" y="8"/>
                    </a:cubicBezTo>
                    <a:cubicBezTo>
                      <a:pt x="7" y="9"/>
                      <a:pt x="7" y="8"/>
                      <a:pt x="7" y="10"/>
                    </a:cubicBezTo>
                    <a:cubicBezTo>
                      <a:pt x="7" y="8"/>
                      <a:pt x="7" y="8"/>
                      <a:pt x="7" y="8"/>
                    </a:cubicBezTo>
                    <a:cubicBezTo>
                      <a:pt x="8" y="10"/>
                      <a:pt x="8" y="8"/>
                      <a:pt x="8" y="6"/>
                    </a:cubicBezTo>
                    <a:cubicBezTo>
                      <a:pt x="8" y="6"/>
                      <a:pt x="8" y="6"/>
                      <a:pt x="8" y="7"/>
                    </a:cubicBezTo>
                    <a:cubicBezTo>
                      <a:pt x="8" y="7"/>
                      <a:pt x="8" y="7"/>
                      <a:pt x="8" y="7"/>
                    </a:cubicBezTo>
                    <a:cubicBezTo>
                      <a:pt x="8" y="8"/>
                      <a:pt x="9" y="9"/>
                      <a:pt x="9" y="7"/>
                    </a:cubicBezTo>
                    <a:cubicBezTo>
                      <a:pt x="9" y="6"/>
                      <a:pt x="9" y="8"/>
                      <a:pt x="9" y="8"/>
                    </a:cubicBezTo>
                    <a:cubicBezTo>
                      <a:pt x="9" y="5"/>
                      <a:pt x="9" y="11"/>
                      <a:pt x="10" y="4"/>
                    </a:cubicBezTo>
                    <a:cubicBezTo>
                      <a:pt x="9" y="4"/>
                      <a:pt x="9" y="4"/>
                      <a:pt x="9" y="6"/>
                    </a:cubicBezTo>
                    <a:cubicBezTo>
                      <a:pt x="9" y="6"/>
                      <a:pt x="10" y="6"/>
                      <a:pt x="9" y="6"/>
                    </a:cubicBezTo>
                    <a:cubicBezTo>
                      <a:pt x="9" y="5"/>
                      <a:pt x="9" y="5"/>
                      <a:pt x="10" y="4"/>
                    </a:cubicBezTo>
                    <a:cubicBezTo>
                      <a:pt x="10" y="11"/>
                      <a:pt x="9" y="5"/>
                      <a:pt x="9" y="7"/>
                    </a:cubicBezTo>
                    <a:cubicBezTo>
                      <a:pt x="9" y="4"/>
                      <a:pt x="9" y="4"/>
                      <a:pt x="9" y="4"/>
                    </a:cubicBezTo>
                    <a:cubicBezTo>
                      <a:pt x="9" y="2"/>
                      <a:pt x="8" y="8"/>
                      <a:pt x="8"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1" name="Freeform 558"/>
              <p:cNvSpPr/>
              <p:nvPr/>
            </p:nvSpPr>
            <p:spPr bwMode="auto">
              <a:xfrm>
                <a:off x="1348" y="3207"/>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2" name="Freeform 559"/>
              <p:cNvSpPr/>
              <p:nvPr/>
            </p:nvSpPr>
            <p:spPr bwMode="auto">
              <a:xfrm>
                <a:off x="1348" y="3204"/>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3" name="Freeform 560"/>
              <p:cNvSpPr/>
              <p:nvPr/>
            </p:nvSpPr>
            <p:spPr bwMode="auto">
              <a:xfrm>
                <a:off x="1345" y="3196"/>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4" name="Rectangle 561"/>
              <p:cNvSpPr>
                <a:spLocks noChangeArrowheads="1"/>
              </p:cNvSpPr>
              <p:nvPr/>
            </p:nvSpPr>
            <p:spPr bwMode="auto">
              <a:xfrm>
                <a:off x="1345" y="3202"/>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65" name="Freeform 562"/>
              <p:cNvSpPr/>
              <p:nvPr/>
            </p:nvSpPr>
            <p:spPr bwMode="auto">
              <a:xfrm>
                <a:off x="1326" y="3196"/>
                <a:ext cx="19" cy="22"/>
              </a:xfrm>
              <a:custGeom>
                <a:avLst/>
                <a:gdLst>
                  <a:gd name="T0" fmla="*/ 1 w 7"/>
                  <a:gd name="T1" fmla="*/ 3 h 8"/>
                  <a:gd name="T2" fmla="*/ 1 w 7"/>
                  <a:gd name="T3" fmla="*/ 5 h 8"/>
                  <a:gd name="T4" fmla="*/ 0 w 7"/>
                  <a:gd name="T5" fmla="*/ 4 h 8"/>
                  <a:gd name="T6" fmla="*/ 0 w 7"/>
                  <a:gd name="T7" fmla="*/ 6 h 8"/>
                  <a:gd name="T8" fmla="*/ 3 w 7"/>
                  <a:gd name="T9" fmla="*/ 5 h 8"/>
                  <a:gd name="T10" fmla="*/ 3 w 7"/>
                  <a:gd name="T11" fmla="*/ 6 h 8"/>
                  <a:gd name="T12" fmla="*/ 4 w 7"/>
                  <a:gd name="T13" fmla="*/ 4 h 8"/>
                  <a:gd name="T14" fmla="*/ 4 w 7"/>
                  <a:gd name="T15" fmla="*/ 6 h 8"/>
                  <a:gd name="T16" fmla="*/ 5 w 7"/>
                  <a:gd name="T17" fmla="*/ 6 h 8"/>
                  <a:gd name="T18" fmla="*/ 5 w 7"/>
                  <a:gd name="T19" fmla="*/ 5 h 8"/>
                  <a:gd name="T20" fmla="*/ 5 w 7"/>
                  <a:gd name="T21" fmla="*/ 5 h 8"/>
                  <a:gd name="T22" fmla="*/ 5 w 7"/>
                  <a:gd name="T23" fmla="*/ 5 h 8"/>
                  <a:gd name="T24" fmla="*/ 6 w 7"/>
                  <a:gd name="T25" fmla="*/ 5 h 8"/>
                  <a:gd name="T26" fmla="*/ 6 w 7"/>
                  <a:gd name="T27" fmla="*/ 5 h 8"/>
                  <a:gd name="T28" fmla="*/ 6 w 7"/>
                  <a:gd name="T29" fmla="*/ 4 h 8"/>
                  <a:gd name="T30" fmla="*/ 6 w 7"/>
                  <a:gd name="T31" fmla="*/ 5 h 8"/>
                  <a:gd name="T32" fmla="*/ 7 w 7"/>
                  <a:gd name="T33" fmla="*/ 4 h 8"/>
                  <a:gd name="T34" fmla="*/ 7 w 7"/>
                  <a:gd name="T35" fmla="*/ 2 h 8"/>
                  <a:gd name="T36" fmla="*/ 6 w 7"/>
                  <a:gd name="T37" fmla="*/ 3 h 8"/>
                  <a:gd name="T38" fmla="*/ 6 w 7"/>
                  <a:gd name="T39" fmla="*/ 3 h 8"/>
                  <a:gd name="T40" fmla="*/ 6 w 7"/>
                  <a:gd name="T41" fmla="*/ 4 h 8"/>
                  <a:gd name="T42" fmla="*/ 6 w 7"/>
                  <a:gd name="T43" fmla="*/ 2 h 8"/>
                  <a:gd name="T44" fmla="*/ 5 w 7"/>
                  <a:gd name="T45" fmla="*/ 1 h 8"/>
                  <a:gd name="T46" fmla="*/ 5 w 7"/>
                  <a:gd name="T47" fmla="*/ 1 h 8"/>
                  <a:gd name="T48" fmla="*/ 5 w 7"/>
                  <a:gd name="T49" fmla="*/ 1 h 8"/>
                  <a:gd name="T50" fmla="*/ 5 w 7"/>
                  <a:gd name="T51" fmla="*/ 2 h 8"/>
                  <a:gd name="T52" fmla="*/ 5 w 7"/>
                  <a:gd name="T53" fmla="*/ 4 h 8"/>
                  <a:gd name="T54" fmla="*/ 5 w 7"/>
                  <a:gd name="T55" fmla="*/ 4 h 8"/>
                  <a:gd name="T56" fmla="*/ 5 w 7"/>
                  <a:gd name="T57" fmla="*/ 3 h 8"/>
                  <a:gd name="T58" fmla="*/ 5 w 7"/>
                  <a:gd name="T59" fmla="*/ 3 h 8"/>
                  <a:gd name="T60" fmla="*/ 4 w 7"/>
                  <a:gd name="T61" fmla="*/ 1 h 8"/>
                  <a:gd name="T62" fmla="*/ 4 w 7"/>
                  <a:gd name="T63" fmla="*/ 3 h 8"/>
                  <a:gd name="T64" fmla="*/ 3 w 7"/>
                  <a:gd name="T65" fmla="*/ 4 h 8"/>
                  <a:gd name="T66" fmla="*/ 3 w 7"/>
                  <a:gd name="T67" fmla="*/ 2 h 8"/>
                  <a:gd name="T68" fmla="*/ 3 w 7"/>
                  <a:gd name="T69" fmla="*/ 4 h 8"/>
                  <a:gd name="T70" fmla="*/ 2 w 7"/>
                  <a:gd name="T71" fmla="*/ 3 h 8"/>
                  <a:gd name="T72" fmla="*/ 2 w 7"/>
                  <a:gd name="T73" fmla="*/ 4 h 8"/>
                  <a:gd name="T74" fmla="*/ 1 w 7"/>
                  <a:gd name="T75" fmla="*/ 4 h 8"/>
                  <a:gd name="T76" fmla="*/ 1 w 7"/>
                  <a:gd name="T77" fmla="*/ 4 h 8"/>
                  <a:gd name="T78" fmla="*/ 1 w 7"/>
                  <a:gd name="T79" fmla="*/ 6 h 8"/>
                  <a:gd name="T80" fmla="*/ 1 w 7"/>
                  <a:gd name="T8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8">
                    <a:moveTo>
                      <a:pt x="1" y="3"/>
                    </a:moveTo>
                    <a:cubicBezTo>
                      <a:pt x="1" y="5"/>
                      <a:pt x="1" y="5"/>
                      <a:pt x="1" y="5"/>
                    </a:cubicBezTo>
                    <a:cubicBezTo>
                      <a:pt x="1" y="4"/>
                      <a:pt x="0" y="5"/>
                      <a:pt x="0" y="4"/>
                    </a:cubicBezTo>
                    <a:cubicBezTo>
                      <a:pt x="0" y="5"/>
                      <a:pt x="0" y="4"/>
                      <a:pt x="0" y="6"/>
                    </a:cubicBezTo>
                    <a:cubicBezTo>
                      <a:pt x="1" y="6"/>
                      <a:pt x="2" y="7"/>
                      <a:pt x="3" y="5"/>
                    </a:cubicBezTo>
                    <a:cubicBezTo>
                      <a:pt x="3" y="6"/>
                      <a:pt x="3" y="6"/>
                      <a:pt x="3" y="6"/>
                    </a:cubicBezTo>
                    <a:cubicBezTo>
                      <a:pt x="4" y="4"/>
                      <a:pt x="4" y="8"/>
                      <a:pt x="4" y="4"/>
                    </a:cubicBezTo>
                    <a:cubicBezTo>
                      <a:pt x="4" y="6"/>
                      <a:pt x="4" y="6"/>
                      <a:pt x="4" y="6"/>
                    </a:cubicBezTo>
                    <a:cubicBezTo>
                      <a:pt x="5" y="7"/>
                      <a:pt x="5" y="3"/>
                      <a:pt x="5" y="6"/>
                    </a:cubicBezTo>
                    <a:cubicBezTo>
                      <a:pt x="5" y="5"/>
                      <a:pt x="5" y="5"/>
                      <a:pt x="5" y="5"/>
                    </a:cubicBezTo>
                    <a:cubicBezTo>
                      <a:pt x="5" y="5"/>
                      <a:pt x="5" y="5"/>
                      <a:pt x="5" y="5"/>
                    </a:cubicBezTo>
                    <a:cubicBezTo>
                      <a:pt x="5" y="5"/>
                      <a:pt x="5" y="5"/>
                      <a:pt x="5" y="5"/>
                    </a:cubicBezTo>
                    <a:cubicBezTo>
                      <a:pt x="5" y="4"/>
                      <a:pt x="5" y="4"/>
                      <a:pt x="6" y="5"/>
                    </a:cubicBezTo>
                    <a:cubicBezTo>
                      <a:pt x="6" y="5"/>
                      <a:pt x="6" y="5"/>
                      <a:pt x="6" y="5"/>
                    </a:cubicBezTo>
                    <a:cubicBezTo>
                      <a:pt x="6" y="6"/>
                      <a:pt x="6" y="4"/>
                      <a:pt x="6" y="4"/>
                    </a:cubicBezTo>
                    <a:cubicBezTo>
                      <a:pt x="6" y="5"/>
                      <a:pt x="6" y="5"/>
                      <a:pt x="6" y="5"/>
                    </a:cubicBezTo>
                    <a:cubicBezTo>
                      <a:pt x="6" y="5"/>
                      <a:pt x="6" y="7"/>
                      <a:pt x="7" y="4"/>
                    </a:cubicBezTo>
                    <a:cubicBezTo>
                      <a:pt x="7" y="3"/>
                      <a:pt x="7" y="3"/>
                      <a:pt x="7" y="2"/>
                    </a:cubicBezTo>
                    <a:cubicBezTo>
                      <a:pt x="7" y="1"/>
                      <a:pt x="6" y="3"/>
                      <a:pt x="6" y="3"/>
                    </a:cubicBezTo>
                    <a:cubicBezTo>
                      <a:pt x="6" y="3"/>
                      <a:pt x="6" y="3"/>
                      <a:pt x="6" y="3"/>
                    </a:cubicBezTo>
                    <a:cubicBezTo>
                      <a:pt x="6" y="6"/>
                      <a:pt x="6" y="3"/>
                      <a:pt x="6" y="4"/>
                    </a:cubicBezTo>
                    <a:cubicBezTo>
                      <a:pt x="6" y="3"/>
                      <a:pt x="6" y="3"/>
                      <a:pt x="6" y="2"/>
                    </a:cubicBezTo>
                    <a:cubicBezTo>
                      <a:pt x="6" y="0"/>
                      <a:pt x="5" y="4"/>
                      <a:pt x="5" y="1"/>
                    </a:cubicBezTo>
                    <a:cubicBezTo>
                      <a:pt x="5" y="1"/>
                      <a:pt x="5" y="1"/>
                      <a:pt x="5" y="1"/>
                    </a:cubicBezTo>
                    <a:cubicBezTo>
                      <a:pt x="5" y="1"/>
                      <a:pt x="5" y="1"/>
                      <a:pt x="5" y="1"/>
                    </a:cubicBezTo>
                    <a:cubicBezTo>
                      <a:pt x="5" y="2"/>
                      <a:pt x="5" y="2"/>
                      <a:pt x="5" y="2"/>
                    </a:cubicBezTo>
                    <a:cubicBezTo>
                      <a:pt x="5" y="3"/>
                      <a:pt x="5" y="4"/>
                      <a:pt x="5" y="4"/>
                    </a:cubicBezTo>
                    <a:cubicBezTo>
                      <a:pt x="5" y="3"/>
                      <a:pt x="5" y="5"/>
                      <a:pt x="5" y="4"/>
                    </a:cubicBezTo>
                    <a:cubicBezTo>
                      <a:pt x="5" y="3"/>
                      <a:pt x="5" y="3"/>
                      <a:pt x="5" y="3"/>
                    </a:cubicBezTo>
                    <a:cubicBezTo>
                      <a:pt x="5" y="3"/>
                      <a:pt x="5" y="3"/>
                      <a:pt x="5" y="3"/>
                    </a:cubicBezTo>
                    <a:cubicBezTo>
                      <a:pt x="5" y="4"/>
                      <a:pt x="5" y="2"/>
                      <a:pt x="4" y="1"/>
                    </a:cubicBezTo>
                    <a:cubicBezTo>
                      <a:pt x="4" y="2"/>
                      <a:pt x="5" y="2"/>
                      <a:pt x="4" y="3"/>
                    </a:cubicBezTo>
                    <a:cubicBezTo>
                      <a:pt x="4" y="2"/>
                      <a:pt x="3" y="2"/>
                      <a:pt x="3" y="4"/>
                    </a:cubicBezTo>
                    <a:cubicBezTo>
                      <a:pt x="3" y="3"/>
                      <a:pt x="3" y="2"/>
                      <a:pt x="3" y="2"/>
                    </a:cubicBezTo>
                    <a:cubicBezTo>
                      <a:pt x="3" y="2"/>
                      <a:pt x="3" y="3"/>
                      <a:pt x="3" y="4"/>
                    </a:cubicBezTo>
                    <a:cubicBezTo>
                      <a:pt x="3" y="5"/>
                      <a:pt x="2" y="4"/>
                      <a:pt x="2" y="3"/>
                    </a:cubicBezTo>
                    <a:cubicBezTo>
                      <a:pt x="2" y="4"/>
                      <a:pt x="2" y="4"/>
                      <a:pt x="2" y="4"/>
                    </a:cubicBezTo>
                    <a:cubicBezTo>
                      <a:pt x="2" y="6"/>
                      <a:pt x="2" y="3"/>
                      <a:pt x="1" y="4"/>
                    </a:cubicBezTo>
                    <a:cubicBezTo>
                      <a:pt x="1" y="4"/>
                      <a:pt x="1" y="4"/>
                      <a:pt x="1" y="4"/>
                    </a:cubicBezTo>
                    <a:cubicBezTo>
                      <a:pt x="1" y="4"/>
                      <a:pt x="1" y="6"/>
                      <a:pt x="1" y="6"/>
                    </a:cubicBezTo>
                    <a:cubicBezTo>
                      <a:pt x="1" y="5"/>
                      <a:pt x="1" y="5"/>
                      <a:pt x="1"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6" name="Freeform 563"/>
              <p:cNvSpPr/>
              <p:nvPr/>
            </p:nvSpPr>
            <p:spPr bwMode="auto">
              <a:xfrm>
                <a:off x="1323" y="3207"/>
                <a:ext cx="3" cy="8"/>
              </a:xfrm>
              <a:custGeom>
                <a:avLst/>
                <a:gdLst>
                  <a:gd name="T0" fmla="*/ 0 w 1"/>
                  <a:gd name="T1" fmla="*/ 1 h 3"/>
                  <a:gd name="T2" fmla="*/ 1 w 1"/>
                  <a:gd name="T3" fmla="*/ 0 h 3"/>
                  <a:gd name="T4" fmla="*/ 0 w 1"/>
                  <a:gd name="T5" fmla="*/ 2 h 3"/>
                  <a:gd name="T6" fmla="*/ 0 w 1"/>
                  <a:gd name="T7" fmla="*/ 2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1" y="0"/>
                      <a:pt x="1" y="0"/>
                      <a:pt x="1" y="0"/>
                    </a:cubicBezTo>
                    <a:cubicBezTo>
                      <a:pt x="1" y="0"/>
                      <a:pt x="0" y="2"/>
                      <a:pt x="0" y="2"/>
                    </a:cubicBezTo>
                    <a:cubicBezTo>
                      <a:pt x="0" y="2"/>
                      <a:pt x="0" y="3"/>
                      <a:pt x="0" y="2"/>
                    </a:cubicBezTo>
                    <a:cubicBezTo>
                      <a:pt x="0" y="2"/>
                      <a:pt x="1"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7" name="Freeform 564"/>
              <p:cNvSpPr/>
              <p:nvPr/>
            </p:nvSpPr>
            <p:spPr bwMode="auto">
              <a:xfrm>
                <a:off x="1312" y="3204"/>
                <a:ext cx="11" cy="14"/>
              </a:xfrm>
              <a:custGeom>
                <a:avLst/>
                <a:gdLst>
                  <a:gd name="T0" fmla="*/ 2 w 4"/>
                  <a:gd name="T1" fmla="*/ 2 h 5"/>
                  <a:gd name="T2" fmla="*/ 1 w 4"/>
                  <a:gd name="T3" fmla="*/ 3 h 5"/>
                  <a:gd name="T4" fmla="*/ 3 w 4"/>
                  <a:gd name="T5" fmla="*/ 4 h 5"/>
                  <a:gd name="T6" fmla="*/ 4 w 4"/>
                  <a:gd name="T7" fmla="*/ 2 h 5"/>
                  <a:gd name="T8" fmla="*/ 4 w 4"/>
                  <a:gd name="T9" fmla="*/ 3 h 5"/>
                  <a:gd name="T10" fmla="*/ 4 w 4"/>
                  <a:gd name="T11" fmla="*/ 2 h 5"/>
                  <a:gd name="T12" fmla="*/ 4 w 4"/>
                  <a:gd name="T13" fmla="*/ 2 h 5"/>
                  <a:gd name="T14" fmla="*/ 4 w 4"/>
                  <a:gd name="T15" fmla="*/ 2 h 5"/>
                  <a:gd name="T16" fmla="*/ 4 w 4"/>
                  <a:gd name="T17" fmla="*/ 2 h 5"/>
                  <a:gd name="T18" fmla="*/ 4 w 4"/>
                  <a:gd name="T19" fmla="*/ 1 h 5"/>
                  <a:gd name="T20" fmla="*/ 3 w 4"/>
                  <a:gd name="T21" fmla="*/ 3 h 5"/>
                  <a:gd name="T22" fmla="*/ 3 w 4"/>
                  <a:gd name="T23" fmla="*/ 1 h 5"/>
                  <a:gd name="T24" fmla="*/ 3 w 4"/>
                  <a:gd name="T25" fmla="*/ 0 h 5"/>
                  <a:gd name="T26" fmla="*/ 3 w 4"/>
                  <a:gd name="T27" fmla="*/ 1 h 5"/>
                  <a:gd name="T28" fmla="*/ 3 w 4"/>
                  <a:gd name="T29" fmla="*/ 2 h 5"/>
                  <a:gd name="T30" fmla="*/ 3 w 4"/>
                  <a:gd name="T31" fmla="*/ 0 h 5"/>
                  <a:gd name="T32" fmla="*/ 1 w 4"/>
                  <a:gd name="T33" fmla="*/ 1 h 5"/>
                  <a:gd name="T34" fmla="*/ 0 w 4"/>
                  <a:gd name="T35" fmla="*/ 3 h 5"/>
                  <a:gd name="T36" fmla="*/ 1 w 4"/>
                  <a:gd name="T37" fmla="*/ 2 h 5"/>
                  <a:gd name="T38" fmla="*/ 1 w 4"/>
                  <a:gd name="T39" fmla="*/ 1 h 5"/>
                  <a:gd name="T40" fmla="*/ 0 w 4"/>
                  <a:gd name="T41" fmla="*/ 4 h 5"/>
                  <a:gd name="T42" fmla="*/ 2 w 4"/>
                  <a:gd name="T4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2" y="2"/>
                    </a:moveTo>
                    <a:cubicBezTo>
                      <a:pt x="1" y="3"/>
                      <a:pt x="1" y="3"/>
                      <a:pt x="1" y="3"/>
                    </a:cubicBezTo>
                    <a:cubicBezTo>
                      <a:pt x="2" y="3"/>
                      <a:pt x="3" y="3"/>
                      <a:pt x="3" y="4"/>
                    </a:cubicBezTo>
                    <a:cubicBezTo>
                      <a:pt x="3" y="4"/>
                      <a:pt x="3" y="2"/>
                      <a:pt x="4" y="2"/>
                    </a:cubicBezTo>
                    <a:cubicBezTo>
                      <a:pt x="4" y="3"/>
                      <a:pt x="4" y="3"/>
                      <a:pt x="4" y="3"/>
                    </a:cubicBezTo>
                    <a:cubicBezTo>
                      <a:pt x="4" y="3"/>
                      <a:pt x="4" y="4"/>
                      <a:pt x="4" y="2"/>
                    </a:cubicBezTo>
                    <a:cubicBezTo>
                      <a:pt x="4" y="2"/>
                      <a:pt x="4" y="3"/>
                      <a:pt x="4" y="2"/>
                    </a:cubicBezTo>
                    <a:cubicBezTo>
                      <a:pt x="4" y="2"/>
                      <a:pt x="4" y="2"/>
                      <a:pt x="4" y="2"/>
                    </a:cubicBezTo>
                    <a:cubicBezTo>
                      <a:pt x="4" y="2"/>
                      <a:pt x="4" y="2"/>
                      <a:pt x="4" y="2"/>
                    </a:cubicBezTo>
                    <a:cubicBezTo>
                      <a:pt x="4" y="1"/>
                      <a:pt x="4" y="1"/>
                      <a:pt x="4" y="1"/>
                    </a:cubicBezTo>
                    <a:cubicBezTo>
                      <a:pt x="4" y="0"/>
                      <a:pt x="3" y="4"/>
                      <a:pt x="3" y="3"/>
                    </a:cubicBezTo>
                    <a:cubicBezTo>
                      <a:pt x="3" y="1"/>
                      <a:pt x="3" y="1"/>
                      <a:pt x="3" y="1"/>
                    </a:cubicBezTo>
                    <a:cubicBezTo>
                      <a:pt x="3" y="1"/>
                      <a:pt x="3" y="1"/>
                      <a:pt x="3" y="0"/>
                    </a:cubicBezTo>
                    <a:cubicBezTo>
                      <a:pt x="3" y="0"/>
                      <a:pt x="3" y="1"/>
                      <a:pt x="3" y="1"/>
                    </a:cubicBezTo>
                    <a:cubicBezTo>
                      <a:pt x="3" y="1"/>
                      <a:pt x="3" y="2"/>
                      <a:pt x="3" y="2"/>
                    </a:cubicBezTo>
                    <a:cubicBezTo>
                      <a:pt x="2" y="4"/>
                      <a:pt x="3" y="1"/>
                      <a:pt x="3" y="0"/>
                    </a:cubicBezTo>
                    <a:cubicBezTo>
                      <a:pt x="2" y="2"/>
                      <a:pt x="1" y="3"/>
                      <a:pt x="1" y="1"/>
                    </a:cubicBezTo>
                    <a:cubicBezTo>
                      <a:pt x="1" y="2"/>
                      <a:pt x="1" y="3"/>
                      <a:pt x="0" y="3"/>
                    </a:cubicBezTo>
                    <a:cubicBezTo>
                      <a:pt x="1" y="2"/>
                      <a:pt x="1" y="2"/>
                      <a:pt x="1" y="2"/>
                    </a:cubicBezTo>
                    <a:cubicBezTo>
                      <a:pt x="1" y="1"/>
                      <a:pt x="1" y="1"/>
                      <a:pt x="1" y="1"/>
                    </a:cubicBezTo>
                    <a:cubicBezTo>
                      <a:pt x="1" y="2"/>
                      <a:pt x="0" y="3"/>
                      <a:pt x="0" y="4"/>
                    </a:cubicBezTo>
                    <a:cubicBezTo>
                      <a:pt x="0" y="5"/>
                      <a:pt x="1" y="2"/>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8" name="Rectangle 565"/>
              <p:cNvSpPr>
                <a:spLocks noChangeArrowheads="1"/>
              </p:cNvSpPr>
              <p:nvPr/>
            </p:nvSpPr>
            <p:spPr bwMode="auto">
              <a:xfrm>
                <a:off x="1315" y="3213"/>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69" name="Freeform 566"/>
              <p:cNvSpPr/>
              <p:nvPr/>
            </p:nvSpPr>
            <p:spPr bwMode="auto">
              <a:xfrm>
                <a:off x="1533" y="3207"/>
                <a:ext cx="2" cy="3"/>
              </a:xfrm>
              <a:custGeom>
                <a:avLst/>
                <a:gdLst>
                  <a:gd name="T0" fmla="*/ 2 w 2"/>
                  <a:gd name="T1" fmla="*/ 0 h 3"/>
                  <a:gd name="T2" fmla="*/ 0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0"/>
                    </a:lnTo>
                    <a:lnTo>
                      <a:pt x="0" y="3"/>
                    </a:lnTo>
                    <a:lnTo>
                      <a:pt x="2"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0" name="Freeform 567"/>
              <p:cNvSpPr/>
              <p:nvPr/>
            </p:nvSpPr>
            <p:spPr bwMode="auto">
              <a:xfrm>
                <a:off x="1533" y="3196"/>
                <a:ext cx="0" cy="14"/>
              </a:xfrm>
              <a:custGeom>
                <a:avLst/>
                <a:gdLst>
                  <a:gd name="T0" fmla="*/ 0 h 5"/>
                  <a:gd name="T1" fmla="*/ 0 h 5"/>
                  <a:gd name="T2" fmla="*/ 5 h 5"/>
                  <a:gd name="T3" fmla="*/ 2 h 5"/>
                  <a:gd name="T4" fmla="*/ 3 h 5"/>
                  <a:gd name="T5" fmla="*/ 1 h 5"/>
                  <a:gd name="T6" fmla="*/ 1 h 5"/>
                  <a:gd name="T7" fmla="*/ 0 h 5"/>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5">
                    <a:moveTo>
                      <a:pt x="0" y="0"/>
                    </a:moveTo>
                    <a:cubicBezTo>
                      <a:pt x="0" y="0"/>
                      <a:pt x="0" y="0"/>
                      <a:pt x="0" y="0"/>
                    </a:cubicBezTo>
                    <a:cubicBezTo>
                      <a:pt x="0" y="4"/>
                      <a:pt x="0" y="3"/>
                      <a:pt x="0" y="5"/>
                    </a:cubicBezTo>
                    <a:cubicBezTo>
                      <a:pt x="0" y="5"/>
                      <a:pt x="0" y="4"/>
                      <a:pt x="0" y="2"/>
                    </a:cubicBezTo>
                    <a:cubicBezTo>
                      <a:pt x="0" y="2"/>
                      <a:pt x="0" y="4"/>
                      <a:pt x="0" y="3"/>
                    </a:cubicBezTo>
                    <a:cubicBezTo>
                      <a:pt x="0" y="2"/>
                      <a:pt x="0" y="2"/>
                      <a:pt x="0" y="1"/>
                    </a:cubicBezTo>
                    <a:cubicBezTo>
                      <a:pt x="0" y="0"/>
                      <a:pt x="0" y="2"/>
                      <a:pt x="0" y="1"/>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1" name="Freeform 568"/>
              <p:cNvSpPr/>
              <p:nvPr/>
            </p:nvSpPr>
            <p:spPr bwMode="auto">
              <a:xfrm>
                <a:off x="1530" y="3202"/>
                <a:ext cx="3"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2" name="Freeform 569"/>
              <p:cNvSpPr/>
              <p:nvPr/>
            </p:nvSpPr>
            <p:spPr bwMode="auto">
              <a:xfrm>
                <a:off x="1530" y="3202"/>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0"/>
                      <a:pt x="0" y="0"/>
                    </a:cubicBezTo>
                    <a:cubicBezTo>
                      <a:pt x="0" y="2"/>
                      <a:pt x="0" y="2"/>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3" name="Freeform 570"/>
              <p:cNvSpPr/>
              <p:nvPr/>
            </p:nvSpPr>
            <p:spPr bwMode="auto">
              <a:xfrm>
                <a:off x="1530" y="3204"/>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4" name="Freeform 571"/>
              <p:cNvSpPr/>
              <p:nvPr/>
            </p:nvSpPr>
            <p:spPr bwMode="auto">
              <a:xfrm>
                <a:off x="1527" y="3199"/>
                <a:ext cx="3" cy="11"/>
              </a:xfrm>
              <a:custGeom>
                <a:avLst/>
                <a:gdLst>
                  <a:gd name="T0" fmla="*/ 0 w 1"/>
                  <a:gd name="T1" fmla="*/ 3 h 4"/>
                  <a:gd name="T2" fmla="*/ 1 w 1"/>
                  <a:gd name="T3" fmla="*/ 3 h 4"/>
                  <a:gd name="T4" fmla="*/ 1 w 1"/>
                  <a:gd name="T5" fmla="*/ 3 h 4"/>
                  <a:gd name="T6" fmla="*/ 1 w 1"/>
                  <a:gd name="T7" fmla="*/ 1 h 4"/>
                  <a:gd name="T8" fmla="*/ 1 w 1"/>
                  <a:gd name="T9" fmla="*/ 1 h 4"/>
                  <a:gd name="T10" fmla="*/ 1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1" y="4"/>
                      <a:pt x="1" y="3"/>
                      <a:pt x="1" y="3"/>
                    </a:cubicBezTo>
                    <a:cubicBezTo>
                      <a:pt x="1" y="3"/>
                      <a:pt x="1" y="3"/>
                      <a:pt x="1" y="3"/>
                    </a:cubicBezTo>
                    <a:cubicBezTo>
                      <a:pt x="1" y="2"/>
                      <a:pt x="1" y="0"/>
                      <a:pt x="1" y="1"/>
                    </a:cubicBezTo>
                    <a:cubicBezTo>
                      <a:pt x="1" y="0"/>
                      <a:pt x="1" y="2"/>
                      <a:pt x="1" y="1"/>
                    </a:cubicBezTo>
                    <a:cubicBezTo>
                      <a:pt x="1" y="0"/>
                      <a:pt x="1" y="0"/>
                      <a:pt x="1" y="0"/>
                    </a:cubicBezTo>
                    <a:cubicBezTo>
                      <a:pt x="1" y="0"/>
                      <a:pt x="1" y="2"/>
                      <a:pt x="0"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5" name="Freeform 572"/>
              <p:cNvSpPr/>
              <p:nvPr/>
            </p:nvSpPr>
            <p:spPr bwMode="auto">
              <a:xfrm>
                <a:off x="1530"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6" name="Rectangle 573"/>
              <p:cNvSpPr>
                <a:spLocks noChangeArrowheads="1"/>
              </p:cNvSpPr>
              <p:nvPr/>
            </p:nvSpPr>
            <p:spPr bwMode="auto">
              <a:xfrm>
                <a:off x="1530"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77" name="Freeform 574"/>
              <p:cNvSpPr/>
              <p:nvPr/>
            </p:nvSpPr>
            <p:spPr bwMode="auto">
              <a:xfrm>
                <a:off x="1527" y="3196"/>
                <a:ext cx="0" cy="11"/>
              </a:xfrm>
              <a:custGeom>
                <a:avLst/>
                <a:gdLst>
                  <a:gd name="T0" fmla="*/ 4 h 4"/>
                  <a:gd name="T1" fmla="*/ 2 h 4"/>
                  <a:gd name="T2" fmla="*/ 0 h 4"/>
                  <a:gd name="T3" fmla="*/ 0 h 4"/>
                  <a:gd name="T4" fmla="*/ 4 h 4"/>
                </a:gdLst>
                <a:ahLst/>
                <a:cxnLst>
                  <a:cxn ang="0">
                    <a:pos x="0" y="T0"/>
                  </a:cxn>
                  <a:cxn ang="0">
                    <a:pos x="0" y="T1"/>
                  </a:cxn>
                  <a:cxn ang="0">
                    <a:pos x="0" y="T2"/>
                  </a:cxn>
                  <a:cxn ang="0">
                    <a:pos x="0" y="T3"/>
                  </a:cxn>
                  <a:cxn ang="0">
                    <a:pos x="0" y="T4"/>
                  </a:cxn>
                </a:cxnLst>
                <a:rect l="0" t="0" r="r" b="b"/>
                <a:pathLst>
                  <a:path h="4">
                    <a:moveTo>
                      <a:pt x="0" y="4"/>
                    </a:moveTo>
                    <a:cubicBezTo>
                      <a:pt x="0" y="2"/>
                      <a:pt x="0" y="4"/>
                      <a:pt x="0" y="2"/>
                    </a:cubicBezTo>
                    <a:cubicBezTo>
                      <a:pt x="0" y="3"/>
                      <a:pt x="0" y="1"/>
                      <a:pt x="0" y="0"/>
                    </a:cubicBezTo>
                    <a:cubicBezTo>
                      <a:pt x="0" y="0"/>
                      <a:pt x="0" y="0"/>
                      <a:pt x="0" y="0"/>
                    </a:cubicBezTo>
                    <a:cubicBezTo>
                      <a:pt x="0" y="1"/>
                      <a:pt x="0" y="3"/>
                      <a:pt x="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8" name="Freeform 575"/>
              <p:cNvSpPr/>
              <p:nvPr/>
            </p:nvSpPr>
            <p:spPr bwMode="auto">
              <a:xfrm>
                <a:off x="1527" y="319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9" name="Freeform 576"/>
              <p:cNvSpPr/>
              <p:nvPr/>
            </p:nvSpPr>
            <p:spPr bwMode="auto">
              <a:xfrm>
                <a:off x="1522" y="3188"/>
                <a:ext cx="5" cy="16"/>
              </a:xfrm>
              <a:custGeom>
                <a:avLst/>
                <a:gdLst>
                  <a:gd name="T0" fmla="*/ 0 w 2"/>
                  <a:gd name="T1" fmla="*/ 5 h 6"/>
                  <a:gd name="T2" fmla="*/ 1 w 2"/>
                  <a:gd name="T3" fmla="*/ 3 h 6"/>
                  <a:gd name="T4" fmla="*/ 1 w 2"/>
                  <a:gd name="T5" fmla="*/ 5 h 6"/>
                  <a:gd name="T6" fmla="*/ 1 w 2"/>
                  <a:gd name="T7" fmla="*/ 4 h 6"/>
                  <a:gd name="T8" fmla="*/ 1 w 2"/>
                  <a:gd name="T9" fmla="*/ 6 h 6"/>
                  <a:gd name="T10" fmla="*/ 1 w 2"/>
                  <a:gd name="T11" fmla="*/ 4 h 6"/>
                  <a:gd name="T12" fmla="*/ 2 w 2"/>
                  <a:gd name="T13" fmla="*/ 5 h 6"/>
                  <a:gd name="T14" fmla="*/ 2 w 2"/>
                  <a:gd name="T15" fmla="*/ 3 h 6"/>
                  <a:gd name="T16" fmla="*/ 1 w 2"/>
                  <a:gd name="T17" fmla="*/ 3 h 6"/>
                  <a:gd name="T18" fmla="*/ 1 w 2"/>
                  <a:gd name="T19" fmla="*/ 2 h 6"/>
                  <a:gd name="T20" fmla="*/ 1 w 2"/>
                  <a:gd name="T21" fmla="*/ 0 h 6"/>
                  <a:gd name="T22" fmla="*/ 0 w 2"/>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6">
                    <a:moveTo>
                      <a:pt x="0" y="5"/>
                    </a:moveTo>
                    <a:cubicBezTo>
                      <a:pt x="1" y="3"/>
                      <a:pt x="1" y="3"/>
                      <a:pt x="1" y="3"/>
                    </a:cubicBezTo>
                    <a:cubicBezTo>
                      <a:pt x="1" y="4"/>
                      <a:pt x="1" y="4"/>
                      <a:pt x="1" y="5"/>
                    </a:cubicBezTo>
                    <a:cubicBezTo>
                      <a:pt x="1" y="5"/>
                      <a:pt x="1" y="3"/>
                      <a:pt x="1" y="4"/>
                    </a:cubicBezTo>
                    <a:cubicBezTo>
                      <a:pt x="1" y="6"/>
                      <a:pt x="1" y="4"/>
                      <a:pt x="1" y="6"/>
                    </a:cubicBezTo>
                    <a:cubicBezTo>
                      <a:pt x="1" y="6"/>
                      <a:pt x="1" y="5"/>
                      <a:pt x="1" y="4"/>
                    </a:cubicBezTo>
                    <a:cubicBezTo>
                      <a:pt x="2" y="5"/>
                      <a:pt x="2" y="5"/>
                      <a:pt x="2" y="5"/>
                    </a:cubicBezTo>
                    <a:cubicBezTo>
                      <a:pt x="2" y="3"/>
                      <a:pt x="2" y="3"/>
                      <a:pt x="2" y="3"/>
                    </a:cubicBezTo>
                    <a:cubicBezTo>
                      <a:pt x="2" y="2"/>
                      <a:pt x="1" y="5"/>
                      <a:pt x="1" y="3"/>
                    </a:cubicBezTo>
                    <a:cubicBezTo>
                      <a:pt x="1" y="2"/>
                      <a:pt x="1" y="2"/>
                      <a:pt x="1" y="2"/>
                    </a:cubicBezTo>
                    <a:cubicBezTo>
                      <a:pt x="1" y="2"/>
                      <a:pt x="1" y="0"/>
                      <a:pt x="1" y="0"/>
                    </a:cubicBezTo>
                    <a:cubicBezTo>
                      <a:pt x="1" y="1"/>
                      <a:pt x="1" y="4"/>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0" name="Freeform 577"/>
              <p:cNvSpPr/>
              <p:nvPr/>
            </p:nvSpPr>
            <p:spPr bwMode="auto">
              <a:xfrm>
                <a:off x="1522" y="3193"/>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1" name="Freeform 578"/>
              <p:cNvSpPr/>
              <p:nvPr/>
            </p:nvSpPr>
            <p:spPr bwMode="auto">
              <a:xfrm>
                <a:off x="1519" y="3188"/>
                <a:ext cx="3" cy="16"/>
              </a:xfrm>
              <a:custGeom>
                <a:avLst/>
                <a:gdLst>
                  <a:gd name="T0" fmla="*/ 1 w 1"/>
                  <a:gd name="T1" fmla="*/ 5 h 6"/>
                  <a:gd name="T2" fmla="*/ 1 w 1"/>
                  <a:gd name="T3" fmla="*/ 4 h 6"/>
                  <a:gd name="T4" fmla="*/ 1 w 1"/>
                  <a:gd name="T5" fmla="*/ 5 h 6"/>
                  <a:gd name="T6" fmla="*/ 1 w 1"/>
                  <a:gd name="T7" fmla="*/ 3 h 6"/>
                  <a:gd name="T8" fmla="*/ 1 w 1"/>
                  <a:gd name="T9" fmla="*/ 4 h 6"/>
                  <a:gd name="T10" fmla="*/ 1 w 1"/>
                  <a:gd name="T11" fmla="*/ 1 h 6"/>
                  <a:gd name="T12" fmla="*/ 1 w 1"/>
                  <a:gd name="T13" fmla="*/ 2 h 6"/>
                  <a:gd name="T14" fmla="*/ 0 w 1"/>
                  <a:gd name="T15" fmla="*/ 2 h 6"/>
                  <a:gd name="T16" fmla="*/ 0 w 1"/>
                  <a:gd name="T17" fmla="*/ 3 h 6"/>
                  <a:gd name="T18" fmla="*/ 0 w 1"/>
                  <a:gd name="T19" fmla="*/ 4 h 6"/>
                  <a:gd name="T20" fmla="*/ 1 w 1"/>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6">
                    <a:moveTo>
                      <a:pt x="1" y="5"/>
                    </a:moveTo>
                    <a:cubicBezTo>
                      <a:pt x="1" y="4"/>
                      <a:pt x="1" y="4"/>
                      <a:pt x="1" y="4"/>
                    </a:cubicBezTo>
                    <a:cubicBezTo>
                      <a:pt x="1" y="4"/>
                      <a:pt x="1" y="5"/>
                      <a:pt x="1" y="5"/>
                    </a:cubicBezTo>
                    <a:cubicBezTo>
                      <a:pt x="1" y="5"/>
                      <a:pt x="1" y="4"/>
                      <a:pt x="1" y="3"/>
                    </a:cubicBezTo>
                    <a:cubicBezTo>
                      <a:pt x="1" y="1"/>
                      <a:pt x="1" y="4"/>
                      <a:pt x="1" y="4"/>
                    </a:cubicBezTo>
                    <a:cubicBezTo>
                      <a:pt x="0" y="3"/>
                      <a:pt x="1" y="3"/>
                      <a:pt x="1" y="1"/>
                    </a:cubicBezTo>
                    <a:cubicBezTo>
                      <a:pt x="1" y="2"/>
                      <a:pt x="1" y="2"/>
                      <a:pt x="1" y="2"/>
                    </a:cubicBezTo>
                    <a:cubicBezTo>
                      <a:pt x="1" y="0"/>
                      <a:pt x="0" y="2"/>
                      <a:pt x="0" y="2"/>
                    </a:cubicBezTo>
                    <a:cubicBezTo>
                      <a:pt x="0" y="3"/>
                      <a:pt x="0" y="3"/>
                      <a:pt x="0" y="3"/>
                    </a:cubicBezTo>
                    <a:cubicBezTo>
                      <a:pt x="0" y="4"/>
                      <a:pt x="0" y="4"/>
                      <a:pt x="0" y="4"/>
                    </a:cubicBezTo>
                    <a:cubicBezTo>
                      <a:pt x="0" y="5"/>
                      <a:pt x="0" y="6"/>
                      <a:pt x="1"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2" name="Freeform 579"/>
              <p:cNvSpPr/>
              <p:nvPr/>
            </p:nvSpPr>
            <p:spPr bwMode="auto">
              <a:xfrm>
                <a:off x="1522" y="320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3" name="Freeform 580"/>
              <p:cNvSpPr/>
              <p:nvPr/>
            </p:nvSpPr>
            <p:spPr bwMode="auto">
              <a:xfrm>
                <a:off x="1519" y="3193"/>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4" name="Freeform 581"/>
              <p:cNvSpPr/>
              <p:nvPr/>
            </p:nvSpPr>
            <p:spPr bwMode="auto">
              <a:xfrm>
                <a:off x="1519" y="3202"/>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5" name="Freeform 582"/>
              <p:cNvSpPr/>
              <p:nvPr/>
            </p:nvSpPr>
            <p:spPr bwMode="auto">
              <a:xfrm>
                <a:off x="1500" y="3191"/>
                <a:ext cx="19" cy="16"/>
              </a:xfrm>
              <a:custGeom>
                <a:avLst/>
                <a:gdLst>
                  <a:gd name="T0" fmla="*/ 0 w 7"/>
                  <a:gd name="T1" fmla="*/ 1 h 6"/>
                  <a:gd name="T2" fmla="*/ 0 w 7"/>
                  <a:gd name="T3" fmla="*/ 2 h 6"/>
                  <a:gd name="T4" fmla="*/ 0 w 7"/>
                  <a:gd name="T5" fmla="*/ 3 h 6"/>
                  <a:gd name="T6" fmla="*/ 0 w 7"/>
                  <a:gd name="T7" fmla="*/ 5 h 6"/>
                  <a:gd name="T8" fmla="*/ 0 w 7"/>
                  <a:gd name="T9" fmla="*/ 4 h 6"/>
                  <a:gd name="T10" fmla="*/ 0 w 7"/>
                  <a:gd name="T11" fmla="*/ 6 h 6"/>
                  <a:gd name="T12" fmla="*/ 1 w 7"/>
                  <a:gd name="T13" fmla="*/ 5 h 6"/>
                  <a:gd name="T14" fmla="*/ 2 w 7"/>
                  <a:gd name="T15" fmla="*/ 4 h 6"/>
                  <a:gd name="T16" fmla="*/ 5 w 7"/>
                  <a:gd name="T17" fmla="*/ 5 h 6"/>
                  <a:gd name="T18" fmla="*/ 5 w 7"/>
                  <a:gd name="T19" fmla="*/ 3 h 6"/>
                  <a:gd name="T20" fmla="*/ 5 w 7"/>
                  <a:gd name="T21" fmla="*/ 4 h 6"/>
                  <a:gd name="T22" fmla="*/ 5 w 7"/>
                  <a:gd name="T23" fmla="*/ 4 h 6"/>
                  <a:gd name="T24" fmla="*/ 6 w 7"/>
                  <a:gd name="T25" fmla="*/ 5 h 6"/>
                  <a:gd name="T26" fmla="*/ 6 w 7"/>
                  <a:gd name="T27" fmla="*/ 2 h 6"/>
                  <a:gd name="T28" fmla="*/ 7 w 7"/>
                  <a:gd name="T29" fmla="*/ 5 h 6"/>
                  <a:gd name="T30" fmla="*/ 7 w 7"/>
                  <a:gd name="T31" fmla="*/ 3 h 6"/>
                  <a:gd name="T32" fmla="*/ 7 w 7"/>
                  <a:gd name="T33" fmla="*/ 1 h 6"/>
                  <a:gd name="T34" fmla="*/ 7 w 7"/>
                  <a:gd name="T35" fmla="*/ 0 h 6"/>
                  <a:gd name="T36" fmla="*/ 5 w 7"/>
                  <a:gd name="T37" fmla="*/ 3 h 6"/>
                  <a:gd name="T38" fmla="*/ 5 w 7"/>
                  <a:gd name="T39" fmla="*/ 2 h 6"/>
                  <a:gd name="T40" fmla="*/ 4 w 7"/>
                  <a:gd name="T41" fmla="*/ 1 h 6"/>
                  <a:gd name="T42" fmla="*/ 3 w 7"/>
                  <a:gd name="T43" fmla="*/ 3 h 6"/>
                  <a:gd name="T44" fmla="*/ 3 w 7"/>
                  <a:gd name="T45" fmla="*/ 2 h 6"/>
                  <a:gd name="T46" fmla="*/ 3 w 7"/>
                  <a:gd name="T47" fmla="*/ 3 h 6"/>
                  <a:gd name="T48" fmla="*/ 3 w 7"/>
                  <a:gd name="T49" fmla="*/ 2 h 6"/>
                  <a:gd name="T50" fmla="*/ 3 w 7"/>
                  <a:gd name="T51" fmla="*/ 4 h 6"/>
                  <a:gd name="T52" fmla="*/ 2 w 7"/>
                  <a:gd name="T53" fmla="*/ 1 h 6"/>
                  <a:gd name="T54" fmla="*/ 2 w 7"/>
                  <a:gd name="T55" fmla="*/ 2 h 6"/>
                  <a:gd name="T56" fmla="*/ 2 w 7"/>
                  <a:gd name="T57" fmla="*/ 3 h 6"/>
                  <a:gd name="T58" fmla="*/ 2 w 7"/>
                  <a:gd name="T59" fmla="*/ 1 h 6"/>
                  <a:gd name="T60" fmla="*/ 1 w 7"/>
                  <a:gd name="T61" fmla="*/ 2 h 6"/>
                  <a:gd name="T62" fmla="*/ 1 w 7"/>
                  <a:gd name="T63" fmla="*/ 4 h 6"/>
                  <a:gd name="T64" fmla="*/ 0 w 7"/>
                  <a:gd name="T65" fmla="*/ 3 h 6"/>
                  <a:gd name="T66" fmla="*/ 1 w 7"/>
                  <a:gd name="T67" fmla="*/ 1 h 6"/>
                  <a:gd name="T68" fmla="*/ 1 w 7"/>
                  <a:gd name="T69" fmla="*/ 0 h 6"/>
                  <a:gd name="T70" fmla="*/ 0 w 7"/>
                  <a:gd name="T71" fmla="*/ 3 h 6"/>
                  <a:gd name="T72" fmla="*/ 0 w 7"/>
                  <a:gd name="T7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6">
                    <a:moveTo>
                      <a:pt x="0" y="1"/>
                    </a:moveTo>
                    <a:cubicBezTo>
                      <a:pt x="0" y="1"/>
                      <a:pt x="0" y="2"/>
                      <a:pt x="0" y="2"/>
                    </a:cubicBezTo>
                    <a:cubicBezTo>
                      <a:pt x="0" y="3"/>
                      <a:pt x="0" y="3"/>
                      <a:pt x="0" y="3"/>
                    </a:cubicBezTo>
                    <a:cubicBezTo>
                      <a:pt x="0" y="4"/>
                      <a:pt x="0" y="4"/>
                      <a:pt x="0" y="5"/>
                    </a:cubicBezTo>
                    <a:cubicBezTo>
                      <a:pt x="0" y="6"/>
                      <a:pt x="0" y="4"/>
                      <a:pt x="0" y="4"/>
                    </a:cubicBezTo>
                    <a:cubicBezTo>
                      <a:pt x="0" y="6"/>
                      <a:pt x="0" y="6"/>
                      <a:pt x="0" y="6"/>
                    </a:cubicBezTo>
                    <a:cubicBezTo>
                      <a:pt x="1" y="5"/>
                      <a:pt x="1" y="4"/>
                      <a:pt x="1" y="5"/>
                    </a:cubicBezTo>
                    <a:cubicBezTo>
                      <a:pt x="2" y="5"/>
                      <a:pt x="2" y="5"/>
                      <a:pt x="2" y="4"/>
                    </a:cubicBezTo>
                    <a:cubicBezTo>
                      <a:pt x="3" y="5"/>
                      <a:pt x="4" y="4"/>
                      <a:pt x="5" y="5"/>
                    </a:cubicBezTo>
                    <a:cubicBezTo>
                      <a:pt x="5" y="3"/>
                      <a:pt x="5" y="3"/>
                      <a:pt x="5" y="3"/>
                    </a:cubicBezTo>
                    <a:cubicBezTo>
                      <a:pt x="5" y="4"/>
                      <a:pt x="6" y="3"/>
                      <a:pt x="5" y="4"/>
                    </a:cubicBezTo>
                    <a:cubicBezTo>
                      <a:pt x="5" y="4"/>
                      <a:pt x="5" y="4"/>
                      <a:pt x="5" y="4"/>
                    </a:cubicBezTo>
                    <a:cubicBezTo>
                      <a:pt x="5" y="6"/>
                      <a:pt x="6" y="4"/>
                      <a:pt x="6" y="5"/>
                    </a:cubicBezTo>
                    <a:cubicBezTo>
                      <a:pt x="6" y="4"/>
                      <a:pt x="6" y="2"/>
                      <a:pt x="6" y="2"/>
                    </a:cubicBezTo>
                    <a:cubicBezTo>
                      <a:pt x="6" y="4"/>
                      <a:pt x="7" y="2"/>
                      <a:pt x="7" y="5"/>
                    </a:cubicBezTo>
                    <a:cubicBezTo>
                      <a:pt x="7" y="5"/>
                      <a:pt x="7" y="3"/>
                      <a:pt x="7" y="3"/>
                    </a:cubicBezTo>
                    <a:cubicBezTo>
                      <a:pt x="7" y="2"/>
                      <a:pt x="7" y="2"/>
                      <a:pt x="7" y="1"/>
                    </a:cubicBezTo>
                    <a:cubicBezTo>
                      <a:pt x="7" y="0"/>
                      <a:pt x="7" y="2"/>
                      <a:pt x="7" y="0"/>
                    </a:cubicBezTo>
                    <a:cubicBezTo>
                      <a:pt x="6" y="0"/>
                      <a:pt x="6" y="3"/>
                      <a:pt x="5" y="3"/>
                    </a:cubicBezTo>
                    <a:cubicBezTo>
                      <a:pt x="5" y="2"/>
                      <a:pt x="5" y="2"/>
                      <a:pt x="5" y="2"/>
                    </a:cubicBezTo>
                    <a:cubicBezTo>
                      <a:pt x="5" y="3"/>
                      <a:pt x="4" y="3"/>
                      <a:pt x="4" y="1"/>
                    </a:cubicBezTo>
                    <a:cubicBezTo>
                      <a:pt x="4" y="2"/>
                      <a:pt x="3" y="0"/>
                      <a:pt x="3" y="3"/>
                    </a:cubicBezTo>
                    <a:cubicBezTo>
                      <a:pt x="3" y="2"/>
                      <a:pt x="3" y="2"/>
                      <a:pt x="3" y="2"/>
                    </a:cubicBezTo>
                    <a:cubicBezTo>
                      <a:pt x="3" y="3"/>
                      <a:pt x="3" y="3"/>
                      <a:pt x="3" y="3"/>
                    </a:cubicBezTo>
                    <a:cubicBezTo>
                      <a:pt x="3" y="3"/>
                      <a:pt x="3" y="2"/>
                      <a:pt x="3" y="2"/>
                    </a:cubicBezTo>
                    <a:cubicBezTo>
                      <a:pt x="3" y="3"/>
                      <a:pt x="3" y="3"/>
                      <a:pt x="3" y="4"/>
                    </a:cubicBezTo>
                    <a:cubicBezTo>
                      <a:pt x="2" y="3"/>
                      <a:pt x="2" y="2"/>
                      <a:pt x="2" y="1"/>
                    </a:cubicBezTo>
                    <a:cubicBezTo>
                      <a:pt x="2" y="2"/>
                      <a:pt x="2" y="2"/>
                      <a:pt x="2" y="2"/>
                    </a:cubicBezTo>
                    <a:cubicBezTo>
                      <a:pt x="2" y="2"/>
                      <a:pt x="2" y="3"/>
                      <a:pt x="2" y="3"/>
                    </a:cubicBezTo>
                    <a:cubicBezTo>
                      <a:pt x="2" y="3"/>
                      <a:pt x="2" y="2"/>
                      <a:pt x="2" y="1"/>
                    </a:cubicBezTo>
                    <a:cubicBezTo>
                      <a:pt x="2" y="0"/>
                      <a:pt x="1" y="3"/>
                      <a:pt x="1" y="2"/>
                    </a:cubicBezTo>
                    <a:cubicBezTo>
                      <a:pt x="1" y="4"/>
                      <a:pt x="1" y="4"/>
                      <a:pt x="1" y="4"/>
                    </a:cubicBezTo>
                    <a:cubicBezTo>
                      <a:pt x="1" y="4"/>
                      <a:pt x="1" y="3"/>
                      <a:pt x="0" y="3"/>
                    </a:cubicBezTo>
                    <a:cubicBezTo>
                      <a:pt x="0" y="1"/>
                      <a:pt x="1" y="1"/>
                      <a:pt x="1" y="1"/>
                    </a:cubicBezTo>
                    <a:cubicBezTo>
                      <a:pt x="1" y="0"/>
                      <a:pt x="1" y="0"/>
                      <a:pt x="1" y="0"/>
                    </a:cubicBezTo>
                    <a:cubicBezTo>
                      <a:pt x="1" y="1"/>
                      <a:pt x="0" y="2"/>
                      <a:pt x="0" y="3"/>
                    </a:cubicBezTo>
                    <a:cubicBezTo>
                      <a:pt x="0"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6" name="Rectangle 583"/>
              <p:cNvSpPr>
                <a:spLocks noChangeArrowheads="1"/>
              </p:cNvSpPr>
              <p:nvPr/>
            </p:nvSpPr>
            <p:spPr bwMode="auto">
              <a:xfrm>
                <a:off x="1503" y="3188"/>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87" name="Freeform 584"/>
              <p:cNvSpPr/>
              <p:nvPr/>
            </p:nvSpPr>
            <p:spPr bwMode="auto">
              <a:xfrm>
                <a:off x="1500" y="319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8" name="Rectangle 585"/>
              <p:cNvSpPr>
                <a:spLocks noChangeArrowheads="1"/>
              </p:cNvSpPr>
              <p:nvPr/>
            </p:nvSpPr>
            <p:spPr bwMode="auto">
              <a:xfrm>
                <a:off x="1503" y="3204"/>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89" name="Freeform 586"/>
              <p:cNvSpPr/>
              <p:nvPr/>
            </p:nvSpPr>
            <p:spPr bwMode="auto">
              <a:xfrm>
                <a:off x="1505" y="3188"/>
                <a:ext cx="0" cy="5"/>
              </a:xfrm>
              <a:custGeom>
                <a:avLst/>
                <a:gdLst>
                  <a:gd name="T0" fmla="*/ 0 h 5"/>
                  <a:gd name="T1" fmla="*/ 5 h 5"/>
                  <a:gd name="T2" fmla="*/ 0 h 5"/>
                </a:gdLst>
                <a:ahLst/>
                <a:cxnLst>
                  <a:cxn ang="0">
                    <a:pos x="0" y="T0"/>
                  </a:cxn>
                  <a:cxn ang="0">
                    <a:pos x="0" y="T1"/>
                  </a:cxn>
                  <a:cxn ang="0">
                    <a:pos x="0" y="T2"/>
                  </a:cxn>
                </a:cxnLst>
                <a:rect l="0" t="0" r="r" b="b"/>
                <a:pathLst>
                  <a:path h="5">
                    <a:moveTo>
                      <a:pt x="0" y="0"/>
                    </a:moveTo>
                    <a:lnTo>
                      <a:pt x="0" y="5"/>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0" name="Freeform 587"/>
              <p:cNvSpPr/>
              <p:nvPr/>
            </p:nvSpPr>
            <p:spPr bwMode="auto">
              <a:xfrm>
                <a:off x="1508" y="3191"/>
                <a:ext cx="3"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1" name="Rectangle 588"/>
              <p:cNvSpPr>
                <a:spLocks noChangeArrowheads="1"/>
              </p:cNvSpPr>
              <p:nvPr/>
            </p:nvSpPr>
            <p:spPr bwMode="auto">
              <a:xfrm>
                <a:off x="1500" y="3188"/>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92" name="Freeform 589"/>
              <p:cNvSpPr/>
              <p:nvPr/>
            </p:nvSpPr>
            <p:spPr bwMode="auto">
              <a:xfrm>
                <a:off x="1486" y="3188"/>
                <a:ext cx="14" cy="22"/>
              </a:xfrm>
              <a:custGeom>
                <a:avLst/>
                <a:gdLst>
                  <a:gd name="T0" fmla="*/ 1 w 5"/>
                  <a:gd name="T1" fmla="*/ 7 h 8"/>
                  <a:gd name="T2" fmla="*/ 1 w 5"/>
                  <a:gd name="T3" fmla="*/ 8 h 8"/>
                  <a:gd name="T4" fmla="*/ 2 w 5"/>
                  <a:gd name="T5" fmla="*/ 4 h 8"/>
                  <a:gd name="T6" fmla="*/ 2 w 5"/>
                  <a:gd name="T7" fmla="*/ 7 h 8"/>
                  <a:gd name="T8" fmla="*/ 3 w 5"/>
                  <a:gd name="T9" fmla="*/ 5 h 8"/>
                  <a:gd name="T10" fmla="*/ 3 w 5"/>
                  <a:gd name="T11" fmla="*/ 6 h 8"/>
                  <a:gd name="T12" fmla="*/ 4 w 5"/>
                  <a:gd name="T13" fmla="*/ 3 h 8"/>
                  <a:gd name="T14" fmla="*/ 4 w 5"/>
                  <a:gd name="T15" fmla="*/ 7 h 8"/>
                  <a:gd name="T16" fmla="*/ 4 w 5"/>
                  <a:gd name="T17" fmla="*/ 7 h 8"/>
                  <a:gd name="T18" fmla="*/ 4 w 5"/>
                  <a:gd name="T19" fmla="*/ 6 h 8"/>
                  <a:gd name="T20" fmla="*/ 5 w 5"/>
                  <a:gd name="T21" fmla="*/ 4 h 8"/>
                  <a:gd name="T22" fmla="*/ 5 w 5"/>
                  <a:gd name="T23" fmla="*/ 2 h 8"/>
                  <a:gd name="T24" fmla="*/ 4 w 5"/>
                  <a:gd name="T25" fmla="*/ 3 h 8"/>
                  <a:gd name="T26" fmla="*/ 4 w 5"/>
                  <a:gd name="T27" fmla="*/ 2 h 8"/>
                  <a:gd name="T28" fmla="*/ 4 w 5"/>
                  <a:gd name="T29" fmla="*/ 3 h 8"/>
                  <a:gd name="T30" fmla="*/ 4 w 5"/>
                  <a:gd name="T31" fmla="*/ 2 h 8"/>
                  <a:gd name="T32" fmla="*/ 3 w 5"/>
                  <a:gd name="T33" fmla="*/ 3 h 8"/>
                  <a:gd name="T34" fmla="*/ 4 w 5"/>
                  <a:gd name="T35" fmla="*/ 2 h 8"/>
                  <a:gd name="T36" fmla="*/ 3 w 5"/>
                  <a:gd name="T37" fmla="*/ 4 h 8"/>
                  <a:gd name="T38" fmla="*/ 3 w 5"/>
                  <a:gd name="T39" fmla="*/ 2 h 8"/>
                  <a:gd name="T40" fmla="*/ 3 w 5"/>
                  <a:gd name="T41" fmla="*/ 3 h 8"/>
                  <a:gd name="T42" fmla="*/ 2 w 5"/>
                  <a:gd name="T43" fmla="*/ 2 h 8"/>
                  <a:gd name="T44" fmla="*/ 2 w 5"/>
                  <a:gd name="T45" fmla="*/ 3 h 8"/>
                  <a:gd name="T46" fmla="*/ 3 w 5"/>
                  <a:gd name="T47" fmla="*/ 2 h 8"/>
                  <a:gd name="T48" fmla="*/ 3 w 5"/>
                  <a:gd name="T49" fmla="*/ 5 h 8"/>
                  <a:gd name="T50" fmla="*/ 2 w 5"/>
                  <a:gd name="T51" fmla="*/ 2 h 8"/>
                  <a:gd name="T52" fmla="*/ 1 w 5"/>
                  <a:gd name="T53" fmla="*/ 3 h 8"/>
                  <a:gd name="T54" fmla="*/ 2 w 5"/>
                  <a:gd name="T55" fmla="*/ 2 h 8"/>
                  <a:gd name="T56" fmla="*/ 1 w 5"/>
                  <a:gd name="T57" fmla="*/ 4 h 8"/>
                  <a:gd name="T58" fmla="*/ 1 w 5"/>
                  <a:gd name="T59" fmla="*/ 4 h 8"/>
                  <a:gd name="T60" fmla="*/ 1 w 5"/>
                  <a:gd name="T61" fmla="*/ 5 h 8"/>
                  <a:gd name="T62" fmla="*/ 1 w 5"/>
                  <a:gd name="T63" fmla="*/ 4 h 8"/>
                  <a:gd name="T64" fmla="*/ 0 w 5"/>
                  <a:gd name="T65" fmla="*/ 6 h 8"/>
                  <a:gd name="T66" fmla="*/ 1 w 5"/>
                  <a:gd name="T67" fmla="*/ 5 h 8"/>
                  <a:gd name="T68" fmla="*/ 1 w 5"/>
                  <a:gd name="T6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8">
                    <a:moveTo>
                      <a:pt x="1" y="7"/>
                    </a:moveTo>
                    <a:cubicBezTo>
                      <a:pt x="1" y="8"/>
                      <a:pt x="1" y="7"/>
                      <a:pt x="1" y="8"/>
                    </a:cubicBezTo>
                    <a:cubicBezTo>
                      <a:pt x="2" y="7"/>
                      <a:pt x="2" y="4"/>
                      <a:pt x="2" y="4"/>
                    </a:cubicBezTo>
                    <a:cubicBezTo>
                      <a:pt x="2" y="7"/>
                      <a:pt x="2" y="7"/>
                      <a:pt x="2" y="7"/>
                    </a:cubicBezTo>
                    <a:cubicBezTo>
                      <a:pt x="2" y="7"/>
                      <a:pt x="3" y="8"/>
                      <a:pt x="3" y="5"/>
                    </a:cubicBezTo>
                    <a:cubicBezTo>
                      <a:pt x="3" y="6"/>
                      <a:pt x="3" y="6"/>
                      <a:pt x="3" y="6"/>
                    </a:cubicBezTo>
                    <a:cubicBezTo>
                      <a:pt x="3" y="6"/>
                      <a:pt x="4" y="2"/>
                      <a:pt x="4" y="3"/>
                    </a:cubicBezTo>
                    <a:cubicBezTo>
                      <a:pt x="3" y="5"/>
                      <a:pt x="4" y="5"/>
                      <a:pt x="4" y="7"/>
                    </a:cubicBezTo>
                    <a:cubicBezTo>
                      <a:pt x="4" y="7"/>
                      <a:pt x="4" y="7"/>
                      <a:pt x="4" y="7"/>
                    </a:cubicBezTo>
                    <a:cubicBezTo>
                      <a:pt x="4" y="7"/>
                      <a:pt x="4" y="6"/>
                      <a:pt x="4" y="6"/>
                    </a:cubicBezTo>
                    <a:cubicBezTo>
                      <a:pt x="4" y="5"/>
                      <a:pt x="4" y="4"/>
                      <a:pt x="5" y="4"/>
                    </a:cubicBezTo>
                    <a:cubicBezTo>
                      <a:pt x="4" y="4"/>
                      <a:pt x="5" y="3"/>
                      <a:pt x="5" y="2"/>
                    </a:cubicBezTo>
                    <a:cubicBezTo>
                      <a:pt x="4" y="3"/>
                      <a:pt x="4" y="2"/>
                      <a:pt x="4" y="3"/>
                    </a:cubicBezTo>
                    <a:cubicBezTo>
                      <a:pt x="4" y="2"/>
                      <a:pt x="4" y="3"/>
                      <a:pt x="4" y="2"/>
                    </a:cubicBezTo>
                    <a:cubicBezTo>
                      <a:pt x="4" y="3"/>
                      <a:pt x="4" y="3"/>
                      <a:pt x="4" y="3"/>
                    </a:cubicBezTo>
                    <a:cubicBezTo>
                      <a:pt x="4" y="3"/>
                      <a:pt x="4" y="2"/>
                      <a:pt x="4" y="2"/>
                    </a:cubicBezTo>
                    <a:cubicBezTo>
                      <a:pt x="4" y="2"/>
                      <a:pt x="4" y="3"/>
                      <a:pt x="3" y="3"/>
                    </a:cubicBezTo>
                    <a:cubicBezTo>
                      <a:pt x="4" y="2"/>
                      <a:pt x="4" y="2"/>
                      <a:pt x="4" y="2"/>
                    </a:cubicBezTo>
                    <a:cubicBezTo>
                      <a:pt x="3" y="3"/>
                      <a:pt x="3" y="2"/>
                      <a:pt x="3" y="4"/>
                    </a:cubicBezTo>
                    <a:cubicBezTo>
                      <a:pt x="3" y="2"/>
                      <a:pt x="3" y="2"/>
                      <a:pt x="3" y="2"/>
                    </a:cubicBezTo>
                    <a:cubicBezTo>
                      <a:pt x="3" y="3"/>
                      <a:pt x="3" y="3"/>
                      <a:pt x="3" y="3"/>
                    </a:cubicBezTo>
                    <a:cubicBezTo>
                      <a:pt x="3" y="3"/>
                      <a:pt x="3" y="0"/>
                      <a:pt x="2" y="2"/>
                    </a:cubicBezTo>
                    <a:cubicBezTo>
                      <a:pt x="2" y="2"/>
                      <a:pt x="2" y="3"/>
                      <a:pt x="2" y="3"/>
                    </a:cubicBezTo>
                    <a:cubicBezTo>
                      <a:pt x="2" y="4"/>
                      <a:pt x="3" y="2"/>
                      <a:pt x="3" y="2"/>
                    </a:cubicBezTo>
                    <a:cubicBezTo>
                      <a:pt x="3" y="3"/>
                      <a:pt x="2" y="4"/>
                      <a:pt x="3" y="5"/>
                    </a:cubicBezTo>
                    <a:cubicBezTo>
                      <a:pt x="2" y="4"/>
                      <a:pt x="2" y="5"/>
                      <a:pt x="2" y="2"/>
                    </a:cubicBezTo>
                    <a:cubicBezTo>
                      <a:pt x="2" y="2"/>
                      <a:pt x="2" y="4"/>
                      <a:pt x="1" y="3"/>
                    </a:cubicBezTo>
                    <a:cubicBezTo>
                      <a:pt x="2" y="2"/>
                      <a:pt x="2" y="2"/>
                      <a:pt x="2" y="2"/>
                    </a:cubicBezTo>
                    <a:cubicBezTo>
                      <a:pt x="1" y="4"/>
                      <a:pt x="1" y="2"/>
                      <a:pt x="1" y="4"/>
                    </a:cubicBezTo>
                    <a:cubicBezTo>
                      <a:pt x="1" y="4"/>
                      <a:pt x="1" y="4"/>
                      <a:pt x="1" y="4"/>
                    </a:cubicBezTo>
                    <a:cubicBezTo>
                      <a:pt x="1" y="5"/>
                      <a:pt x="1" y="5"/>
                      <a:pt x="1" y="5"/>
                    </a:cubicBezTo>
                    <a:cubicBezTo>
                      <a:pt x="1" y="5"/>
                      <a:pt x="1" y="5"/>
                      <a:pt x="1" y="4"/>
                    </a:cubicBezTo>
                    <a:cubicBezTo>
                      <a:pt x="1" y="6"/>
                      <a:pt x="1" y="6"/>
                      <a:pt x="0" y="6"/>
                    </a:cubicBezTo>
                    <a:cubicBezTo>
                      <a:pt x="1" y="6"/>
                      <a:pt x="1" y="5"/>
                      <a:pt x="1" y="5"/>
                    </a:cubicBezTo>
                    <a:cubicBezTo>
                      <a:pt x="1" y="6"/>
                      <a:pt x="1" y="7"/>
                      <a:pt x="1" y="7"/>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3" name="Freeform 590"/>
              <p:cNvSpPr/>
              <p:nvPr/>
            </p:nvSpPr>
            <p:spPr bwMode="auto">
              <a:xfrm>
                <a:off x="1497" y="31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4" name="Freeform 591"/>
              <p:cNvSpPr/>
              <p:nvPr/>
            </p:nvSpPr>
            <p:spPr bwMode="auto">
              <a:xfrm>
                <a:off x="1478" y="3188"/>
                <a:ext cx="11" cy="25"/>
              </a:xfrm>
              <a:custGeom>
                <a:avLst/>
                <a:gdLst>
                  <a:gd name="T0" fmla="*/ 3 w 4"/>
                  <a:gd name="T1" fmla="*/ 4 h 9"/>
                  <a:gd name="T2" fmla="*/ 3 w 4"/>
                  <a:gd name="T3" fmla="*/ 2 h 9"/>
                  <a:gd name="T4" fmla="*/ 2 w 4"/>
                  <a:gd name="T5" fmla="*/ 6 h 9"/>
                  <a:gd name="T6" fmla="*/ 2 w 4"/>
                  <a:gd name="T7" fmla="*/ 6 h 9"/>
                  <a:gd name="T8" fmla="*/ 2 w 4"/>
                  <a:gd name="T9" fmla="*/ 3 h 9"/>
                  <a:gd name="T10" fmla="*/ 2 w 4"/>
                  <a:gd name="T11" fmla="*/ 3 h 9"/>
                  <a:gd name="T12" fmla="*/ 2 w 4"/>
                  <a:gd name="T13" fmla="*/ 5 h 9"/>
                  <a:gd name="T14" fmla="*/ 1 w 4"/>
                  <a:gd name="T15" fmla="*/ 6 h 9"/>
                  <a:gd name="T16" fmla="*/ 2 w 4"/>
                  <a:gd name="T17" fmla="*/ 5 h 9"/>
                  <a:gd name="T18" fmla="*/ 2 w 4"/>
                  <a:gd name="T19" fmla="*/ 3 h 9"/>
                  <a:gd name="T20" fmla="*/ 0 w 4"/>
                  <a:gd name="T21" fmla="*/ 8 h 9"/>
                  <a:gd name="T22" fmla="*/ 1 w 4"/>
                  <a:gd name="T23" fmla="*/ 8 h 9"/>
                  <a:gd name="T24" fmla="*/ 1 w 4"/>
                  <a:gd name="T25" fmla="*/ 6 h 9"/>
                  <a:gd name="T26" fmla="*/ 1 w 4"/>
                  <a:gd name="T27" fmla="*/ 6 h 9"/>
                  <a:gd name="T28" fmla="*/ 1 w 4"/>
                  <a:gd name="T29" fmla="*/ 8 h 9"/>
                  <a:gd name="T30" fmla="*/ 3 w 4"/>
                  <a:gd name="T31" fmla="*/ 8 h 9"/>
                  <a:gd name="T32" fmla="*/ 3 w 4"/>
                  <a:gd name="T33" fmla="*/ 7 h 9"/>
                  <a:gd name="T34" fmla="*/ 3 w 4"/>
                  <a:gd name="T35" fmla="*/ 6 h 9"/>
                  <a:gd name="T36" fmla="*/ 3 w 4"/>
                  <a:gd name="T37" fmla="*/ 4 h 9"/>
                  <a:gd name="T38" fmla="*/ 3 w 4"/>
                  <a:gd name="T39" fmla="*/ 5 h 9"/>
                  <a:gd name="T40" fmla="*/ 3 w 4"/>
                  <a:gd name="T41" fmla="*/ 2 h 9"/>
                  <a:gd name="T42" fmla="*/ 4 w 4"/>
                  <a:gd name="T43" fmla="*/ 1 h 9"/>
                  <a:gd name="T44" fmla="*/ 3 w 4"/>
                  <a:gd name="T45" fmla="*/ 1 h 9"/>
                  <a:gd name="T46" fmla="*/ 3 w 4"/>
                  <a:gd name="T4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9">
                    <a:moveTo>
                      <a:pt x="3" y="4"/>
                    </a:moveTo>
                    <a:cubicBezTo>
                      <a:pt x="2" y="4"/>
                      <a:pt x="3" y="3"/>
                      <a:pt x="3" y="2"/>
                    </a:cubicBezTo>
                    <a:cubicBezTo>
                      <a:pt x="2" y="3"/>
                      <a:pt x="3" y="4"/>
                      <a:pt x="2" y="6"/>
                    </a:cubicBezTo>
                    <a:cubicBezTo>
                      <a:pt x="2" y="5"/>
                      <a:pt x="2" y="6"/>
                      <a:pt x="2" y="6"/>
                    </a:cubicBezTo>
                    <a:cubicBezTo>
                      <a:pt x="2" y="6"/>
                      <a:pt x="2" y="4"/>
                      <a:pt x="2" y="3"/>
                    </a:cubicBezTo>
                    <a:cubicBezTo>
                      <a:pt x="2" y="4"/>
                      <a:pt x="2" y="3"/>
                      <a:pt x="2" y="3"/>
                    </a:cubicBezTo>
                    <a:cubicBezTo>
                      <a:pt x="2" y="4"/>
                      <a:pt x="2" y="4"/>
                      <a:pt x="2" y="5"/>
                    </a:cubicBezTo>
                    <a:cubicBezTo>
                      <a:pt x="2" y="6"/>
                      <a:pt x="1" y="7"/>
                      <a:pt x="1" y="6"/>
                    </a:cubicBezTo>
                    <a:cubicBezTo>
                      <a:pt x="1" y="5"/>
                      <a:pt x="2" y="5"/>
                      <a:pt x="2" y="5"/>
                    </a:cubicBezTo>
                    <a:cubicBezTo>
                      <a:pt x="2" y="4"/>
                      <a:pt x="2" y="5"/>
                      <a:pt x="2" y="3"/>
                    </a:cubicBezTo>
                    <a:cubicBezTo>
                      <a:pt x="1" y="5"/>
                      <a:pt x="0" y="5"/>
                      <a:pt x="0" y="8"/>
                    </a:cubicBezTo>
                    <a:cubicBezTo>
                      <a:pt x="0" y="9"/>
                      <a:pt x="1" y="8"/>
                      <a:pt x="1" y="8"/>
                    </a:cubicBezTo>
                    <a:cubicBezTo>
                      <a:pt x="0" y="7"/>
                      <a:pt x="1" y="6"/>
                      <a:pt x="1" y="6"/>
                    </a:cubicBezTo>
                    <a:cubicBezTo>
                      <a:pt x="1" y="6"/>
                      <a:pt x="1" y="5"/>
                      <a:pt x="1" y="6"/>
                    </a:cubicBezTo>
                    <a:cubicBezTo>
                      <a:pt x="1" y="8"/>
                      <a:pt x="1" y="8"/>
                      <a:pt x="1" y="8"/>
                    </a:cubicBezTo>
                    <a:cubicBezTo>
                      <a:pt x="1" y="8"/>
                      <a:pt x="2" y="8"/>
                      <a:pt x="3" y="8"/>
                    </a:cubicBezTo>
                    <a:cubicBezTo>
                      <a:pt x="3" y="7"/>
                      <a:pt x="3" y="7"/>
                      <a:pt x="3" y="7"/>
                    </a:cubicBezTo>
                    <a:cubicBezTo>
                      <a:pt x="3" y="7"/>
                      <a:pt x="3" y="7"/>
                      <a:pt x="3" y="6"/>
                    </a:cubicBezTo>
                    <a:cubicBezTo>
                      <a:pt x="3" y="4"/>
                      <a:pt x="3" y="4"/>
                      <a:pt x="3" y="4"/>
                    </a:cubicBezTo>
                    <a:cubicBezTo>
                      <a:pt x="3" y="4"/>
                      <a:pt x="3" y="4"/>
                      <a:pt x="3" y="5"/>
                    </a:cubicBezTo>
                    <a:cubicBezTo>
                      <a:pt x="3" y="4"/>
                      <a:pt x="3" y="3"/>
                      <a:pt x="3" y="2"/>
                    </a:cubicBezTo>
                    <a:cubicBezTo>
                      <a:pt x="3" y="2"/>
                      <a:pt x="3" y="3"/>
                      <a:pt x="4" y="1"/>
                    </a:cubicBezTo>
                    <a:cubicBezTo>
                      <a:pt x="3" y="0"/>
                      <a:pt x="3" y="3"/>
                      <a:pt x="3" y="1"/>
                    </a:cubicBezTo>
                    <a:lnTo>
                      <a:pt x="3"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5" name="Freeform 592"/>
              <p:cNvSpPr/>
              <p:nvPr/>
            </p:nvSpPr>
            <p:spPr bwMode="auto">
              <a:xfrm>
                <a:off x="1486" y="3196"/>
                <a:ext cx="3" cy="3"/>
              </a:xfrm>
              <a:custGeom>
                <a:avLst/>
                <a:gdLst>
                  <a:gd name="T0" fmla="*/ 0 w 3"/>
                  <a:gd name="T1" fmla="*/ 0 h 3"/>
                  <a:gd name="T2" fmla="*/ 0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0" y="3"/>
                    </a:lnTo>
                    <a:lnTo>
                      <a:pt x="3"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6" name="Freeform 593"/>
              <p:cNvSpPr/>
              <p:nvPr/>
            </p:nvSpPr>
            <p:spPr bwMode="auto">
              <a:xfrm>
                <a:off x="1486" y="3204"/>
                <a:ext cx="0" cy="6"/>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7" name="Freeform 594"/>
              <p:cNvSpPr/>
              <p:nvPr/>
            </p:nvSpPr>
            <p:spPr bwMode="auto">
              <a:xfrm>
                <a:off x="1481" y="3196"/>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8" name="Freeform 595"/>
              <p:cNvSpPr/>
              <p:nvPr/>
            </p:nvSpPr>
            <p:spPr bwMode="auto">
              <a:xfrm>
                <a:off x="1476" y="3199"/>
                <a:ext cx="2" cy="14"/>
              </a:xfrm>
              <a:custGeom>
                <a:avLst/>
                <a:gdLst>
                  <a:gd name="T0" fmla="*/ 0 w 1"/>
                  <a:gd name="T1" fmla="*/ 5 h 5"/>
                  <a:gd name="T2" fmla="*/ 1 w 1"/>
                  <a:gd name="T3" fmla="*/ 5 h 5"/>
                  <a:gd name="T4" fmla="*/ 1 w 1"/>
                  <a:gd name="T5" fmla="*/ 1 h 5"/>
                  <a:gd name="T6" fmla="*/ 1 w 1"/>
                  <a:gd name="T7" fmla="*/ 3 h 5"/>
                  <a:gd name="T8" fmla="*/ 1 w 1"/>
                  <a:gd name="T9" fmla="*/ 3 h 5"/>
                  <a:gd name="T10" fmla="*/ 0 w 1"/>
                  <a:gd name="T11" fmla="*/ 5 h 5"/>
                </a:gdLst>
                <a:ahLst/>
                <a:cxnLst>
                  <a:cxn ang="0">
                    <a:pos x="T0" y="T1"/>
                  </a:cxn>
                  <a:cxn ang="0">
                    <a:pos x="T2" y="T3"/>
                  </a:cxn>
                  <a:cxn ang="0">
                    <a:pos x="T4" y="T5"/>
                  </a:cxn>
                  <a:cxn ang="0">
                    <a:pos x="T6" y="T7"/>
                  </a:cxn>
                  <a:cxn ang="0">
                    <a:pos x="T8" y="T9"/>
                  </a:cxn>
                  <a:cxn ang="0">
                    <a:pos x="T10" y="T11"/>
                  </a:cxn>
                </a:cxnLst>
                <a:rect l="0" t="0" r="r" b="b"/>
                <a:pathLst>
                  <a:path w="1" h="5">
                    <a:moveTo>
                      <a:pt x="0" y="5"/>
                    </a:moveTo>
                    <a:cubicBezTo>
                      <a:pt x="1" y="4"/>
                      <a:pt x="1" y="3"/>
                      <a:pt x="1" y="5"/>
                    </a:cubicBezTo>
                    <a:cubicBezTo>
                      <a:pt x="1" y="3"/>
                      <a:pt x="1" y="2"/>
                      <a:pt x="1" y="1"/>
                    </a:cubicBezTo>
                    <a:cubicBezTo>
                      <a:pt x="1" y="0"/>
                      <a:pt x="1" y="3"/>
                      <a:pt x="1" y="3"/>
                    </a:cubicBezTo>
                    <a:cubicBezTo>
                      <a:pt x="1" y="2"/>
                      <a:pt x="1" y="3"/>
                      <a:pt x="1" y="3"/>
                    </a:cubicBezTo>
                    <a:lnTo>
                      <a:pt x="0" y="5"/>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9" name="Freeform 596"/>
              <p:cNvSpPr/>
              <p:nvPr/>
            </p:nvSpPr>
            <p:spPr bwMode="auto">
              <a:xfrm>
                <a:off x="1465" y="3191"/>
                <a:ext cx="13" cy="30"/>
              </a:xfrm>
              <a:custGeom>
                <a:avLst/>
                <a:gdLst>
                  <a:gd name="T0" fmla="*/ 4 w 5"/>
                  <a:gd name="T1" fmla="*/ 3 h 11"/>
                  <a:gd name="T2" fmla="*/ 3 w 5"/>
                  <a:gd name="T3" fmla="*/ 3 h 11"/>
                  <a:gd name="T4" fmla="*/ 4 w 5"/>
                  <a:gd name="T5" fmla="*/ 2 h 11"/>
                  <a:gd name="T6" fmla="*/ 3 w 5"/>
                  <a:gd name="T7" fmla="*/ 2 h 11"/>
                  <a:gd name="T8" fmla="*/ 3 w 5"/>
                  <a:gd name="T9" fmla="*/ 2 h 11"/>
                  <a:gd name="T10" fmla="*/ 3 w 5"/>
                  <a:gd name="T11" fmla="*/ 3 h 11"/>
                  <a:gd name="T12" fmla="*/ 2 w 5"/>
                  <a:gd name="T13" fmla="*/ 4 h 11"/>
                  <a:gd name="T14" fmla="*/ 2 w 5"/>
                  <a:gd name="T15" fmla="*/ 2 h 11"/>
                  <a:gd name="T16" fmla="*/ 2 w 5"/>
                  <a:gd name="T17" fmla="*/ 5 h 11"/>
                  <a:gd name="T18" fmla="*/ 1 w 5"/>
                  <a:gd name="T19" fmla="*/ 4 h 11"/>
                  <a:gd name="T20" fmla="*/ 1 w 5"/>
                  <a:gd name="T21" fmla="*/ 4 h 11"/>
                  <a:gd name="T22" fmla="*/ 1 w 5"/>
                  <a:gd name="T23" fmla="*/ 6 h 11"/>
                  <a:gd name="T24" fmla="*/ 1 w 5"/>
                  <a:gd name="T25" fmla="*/ 8 h 11"/>
                  <a:gd name="T26" fmla="*/ 2 w 5"/>
                  <a:gd name="T27" fmla="*/ 7 h 11"/>
                  <a:gd name="T28" fmla="*/ 2 w 5"/>
                  <a:gd name="T29" fmla="*/ 8 h 11"/>
                  <a:gd name="T30" fmla="*/ 3 w 5"/>
                  <a:gd name="T31" fmla="*/ 7 h 11"/>
                  <a:gd name="T32" fmla="*/ 3 w 5"/>
                  <a:gd name="T33" fmla="*/ 8 h 11"/>
                  <a:gd name="T34" fmla="*/ 3 w 5"/>
                  <a:gd name="T35" fmla="*/ 5 h 11"/>
                  <a:gd name="T36" fmla="*/ 3 w 5"/>
                  <a:gd name="T37" fmla="*/ 5 h 11"/>
                  <a:gd name="T38" fmla="*/ 4 w 5"/>
                  <a:gd name="T39" fmla="*/ 7 h 11"/>
                  <a:gd name="T40" fmla="*/ 4 w 5"/>
                  <a:gd name="T41" fmla="*/ 6 h 11"/>
                  <a:gd name="T42" fmla="*/ 4 w 5"/>
                  <a:gd name="T43" fmla="*/ 8 h 11"/>
                  <a:gd name="T44" fmla="*/ 4 w 5"/>
                  <a:gd name="T45" fmla="*/ 5 h 11"/>
                  <a:gd name="T46" fmla="*/ 5 w 5"/>
                  <a:gd name="T47" fmla="*/ 5 h 11"/>
                  <a:gd name="T48" fmla="*/ 4 w 5"/>
                  <a:gd name="T49" fmla="*/ 2 h 11"/>
                  <a:gd name="T50" fmla="*/ 2 w 5"/>
                  <a:gd name="T51" fmla="*/ 3 h 11"/>
                  <a:gd name="T52" fmla="*/ 2 w 5"/>
                  <a:gd name="T53" fmla="*/ 5 h 11"/>
                  <a:gd name="T54" fmla="*/ 2 w 5"/>
                  <a:gd name="T55" fmla="*/ 3 h 11"/>
                  <a:gd name="T56" fmla="*/ 2 w 5"/>
                  <a:gd name="T57" fmla="*/ 5 h 11"/>
                  <a:gd name="T58" fmla="*/ 2 w 5"/>
                  <a:gd name="T59" fmla="*/ 3 h 11"/>
                  <a:gd name="T60" fmla="*/ 2 w 5"/>
                  <a:gd name="T61" fmla="*/ 5 h 11"/>
                  <a:gd name="T62" fmla="*/ 1 w 5"/>
                  <a:gd name="T63" fmla="*/ 3 h 11"/>
                  <a:gd name="T64" fmla="*/ 3 w 5"/>
                  <a:gd name="T65" fmla="*/ 6 h 11"/>
                  <a:gd name="T66" fmla="*/ 3 w 5"/>
                  <a:gd name="T67" fmla="*/ 5 h 11"/>
                  <a:gd name="T68" fmla="*/ 4 w 5"/>
                  <a:gd name="T69" fmla="*/ 5 h 11"/>
                  <a:gd name="T70" fmla="*/ 4 w 5"/>
                  <a:gd name="T71" fmla="*/ 3 h 11"/>
                  <a:gd name="T72" fmla="*/ 4 w 5"/>
                  <a:gd name="T73" fmla="*/ 7 h 11"/>
                  <a:gd name="T74" fmla="*/ 4 w 5"/>
                  <a:gd name="T75" fmla="*/ 6 h 11"/>
                  <a:gd name="T76" fmla="*/ 4 w 5"/>
                  <a:gd name="T77" fmla="*/ 5 h 11"/>
                  <a:gd name="T78" fmla="*/ 5 w 5"/>
                  <a:gd name="T79" fmla="*/ 6 h 11"/>
                  <a:gd name="T80" fmla="*/ 5 w 5"/>
                  <a:gd name="T81" fmla="*/ 2 h 11"/>
                  <a:gd name="T82" fmla="*/ 4 w 5"/>
                  <a:gd name="T83" fmla="*/ 1 h 11"/>
                  <a:gd name="T84" fmla="*/ 4 w 5"/>
                  <a:gd name="T8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11">
                    <a:moveTo>
                      <a:pt x="4" y="3"/>
                    </a:moveTo>
                    <a:cubicBezTo>
                      <a:pt x="4" y="3"/>
                      <a:pt x="3" y="4"/>
                      <a:pt x="3" y="3"/>
                    </a:cubicBezTo>
                    <a:cubicBezTo>
                      <a:pt x="3" y="3"/>
                      <a:pt x="3" y="2"/>
                      <a:pt x="4" y="2"/>
                    </a:cubicBezTo>
                    <a:cubicBezTo>
                      <a:pt x="4" y="1"/>
                      <a:pt x="3" y="3"/>
                      <a:pt x="3" y="2"/>
                    </a:cubicBezTo>
                    <a:cubicBezTo>
                      <a:pt x="3" y="2"/>
                      <a:pt x="3" y="2"/>
                      <a:pt x="3" y="2"/>
                    </a:cubicBezTo>
                    <a:cubicBezTo>
                      <a:pt x="3" y="2"/>
                      <a:pt x="3" y="4"/>
                      <a:pt x="3" y="3"/>
                    </a:cubicBezTo>
                    <a:cubicBezTo>
                      <a:pt x="2" y="3"/>
                      <a:pt x="2" y="3"/>
                      <a:pt x="2" y="4"/>
                    </a:cubicBezTo>
                    <a:cubicBezTo>
                      <a:pt x="2" y="3"/>
                      <a:pt x="2" y="3"/>
                      <a:pt x="2" y="2"/>
                    </a:cubicBezTo>
                    <a:cubicBezTo>
                      <a:pt x="2" y="2"/>
                      <a:pt x="2" y="4"/>
                      <a:pt x="2" y="5"/>
                    </a:cubicBezTo>
                    <a:cubicBezTo>
                      <a:pt x="2" y="3"/>
                      <a:pt x="1" y="6"/>
                      <a:pt x="1" y="4"/>
                    </a:cubicBezTo>
                    <a:cubicBezTo>
                      <a:pt x="1" y="4"/>
                      <a:pt x="1" y="4"/>
                      <a:pt x="1" y="4"/>
                    </a:cubicBezTo>
                    <a:cubicBezTo>
                      <a:pt x="2" y="3"/>
                      <a:pt x="1" y="2"/>
                      <a:pt x="1" y="6"/>
                    </a:cubicBezTo>
                    <a:cubicBezTo>
                      <a:pt x="1" y="8"/>
                      <a:pt x="1" y="8"/>
                      <a:pt x="1" y="8"/>
                    </a:cubicBezTo>
                    <a:cubicBezTo>
                      <a:pt x="2" y="7"/>
                      <a:pt x="2" y="6"/>
                      <a:pt x="2" y="7"/>
                    </a:cubicBezTo>
                    <a:cubicBezTo>
                      <a:pt x="2" y="8"/>
                      <a:pt x="2" y="8"/>
                      <a:pt x="2" y="8"/>
                    </a:cubicBezTo>
                    <a:cubicBezTo>
                      <a:pt x="2" y="7"/>
                      <a:pt x="3" y="7"/>
                      <a:pt x="3" y="7"/>
                    </a:cubicBezTo>
                    <a:cubicBezTo>
                      <a:pt x="3" y="8"/>
                      <a:pt x="3" y="8"/>
                      <a:pt x="3" y="8"/>
                    </a:cubicBezTo>
                    <a:cubicBezTo>
                      <a:pt x="4" y="6"/>
                      <a:pt x="3" y="7"/>
                      <a:pt x="3" y="5"/>
                    </a:cubicBezTo>
                    <a:cubicBezTo>
                      <a:pt x="3" y="8"/>
                      <a:pt x="3" y="4"/>
                      <a:pt x="3" y="5"/>
                    </a:cubicBezTo>
                    <a:cubicBezTo>
                      <a:pt x="4" y="6"/>
                      <a:pt x="3" y="5"/>
                      <a:pt x="4" y="7"/>
                    </a:cubicBezTo>
                    <a:cubicBezTo>
                      <a:pt x="3" y="5"/>
                      <a:pt x="4" y="6"/>
                      <a:pt x="4" y="6"/>
                    </a:cubicBezTo>
                    <a:cubicBezTo>
                      <a:pt x="4" y="7"/>
                      <a:pt x="4" y="6"/>
                      <a:pt x="4" y="8"/>
                    </a:cubicBezTo>
                    <a:cubicBezTo>
                      <a:pt x="4" y="5"/>
                      <a:pt x="4" y="5"/>
                      <a:pt x="4" y="5"/>
                    </a:cubicBezTo>
                    <a:cubicBezTo>
                      <a:pt x="4" y="6"/>
                      <a:pt x="5" y="6"/>
                      <a:pt x="5" y="5"/>
                    </a:cubicBezTo>
                    <a:cubicBezTo>
                      <a:pt x="4" y="5"/>
                      <a:pt x="4" y="3"/>
                      <a:pt x="4" y="2"/>
                    </a:cubicBezTo>
                    <a:cubicBezTo>
                      <a:pt x="4" y="3"/>
                      <a:pt x="3" y="4"/>
                      <a:pt x="2" y="3"/>
                    </a:cubicBezTo>
                    <a:cubicBezTo>
                      <a:pt x="3" y="5"/>
                      <a:pt x="2" y="3"/>
                      <a:pt x="2" y="5"/>
                    </a:cubicBezTo>
                    <a:cubicBezTo>
                      <a:pt x="2" y="3"/>
                      <a:pt x="2" y="3"/>
                      <a:pt x="2" y="3"/>
                    </a:cubicBezTo>
                    <a:cubicBezTo>
                      <a:pt x="2" y="3"/>
                      <a:pt x="2" y="4"/>
                      <a:pt x="2" y="5"/>
                    </a:cubicBezTo>
                    <a:cubicBezTo>
                      <a:pt x="2" y="5"/>
                      <a:pt x="2" y="4"/>
                      <a:pt x="2" y="3"/>
                    </a:cubicBezTo>
                    <a:cubicBezTo>
                      <a:pt x="1" y="3"/>
                      <a:pt x="2" y="4"/>
                      <a:pt x="2" y="5"/>
                    </a:cubicBezTo>
                    <a:cubicBezTo>
                      <a:pt x="1" y="3"/>
                      <a:pt x="1" y="3"/>
                      <a:pt x="1" y="3"/>
                    </a:cubicBezTo>
                    <a:cubicBezTo>
                      <a:pt x="0" y="11"/>
                      <a:pt x="3" y="3"/>
                      <a:pt x="3" y="6"/>
                    </a:cubicBezTo>
                    <a:cubicBezTo>
                      <a:pt x="3" y="5"/>
                      <a:pt x="3" y="5"/>
                      <a:pt x="3" y="5"/>
                    </a:cubicBezTo>
                    <a:cubicBezTo>
                      <a:pt x="3" y="6"/>
                      <a:pt x="4" y="2"/>
                      <a:pt x="4" y="5"/>
                    </a:cubicBezTo>
                    <a:cubicBezTo>
                      <a:pt x="4" y="3"/>
                      <a:pt x="4" y="3"/>
                      <a:pt x="4" y="3"/>
                    </a:cubicBezTo>
                    <a:cubicBezTo>
                      <a:pt x="4" y="4"/>
                      <a:pt x="4" y="6"/>
                      <a:pt x="4" y="7"/>
                    </a:cubicBezTo>
                    <a:cubicBezTo>
                      <a:pt x="4" y="6"/>
                      <a:pt x="4" y="7"/>
                      <a:pt x="4" y="6"/>
                    </a:cubicBezTo>
                    <a:cubicBezTo>
                      <a:pt x="4" y="5"/>
                      <a:pt x="4" y="5"/>
                      <a:pt x="4" y="5"/>
                    </a:cubicBezTo>
                    <a:cubicBezTo>
                      <a:pt x="4" y="4"/>
                      <a:pt x="5" y="5"/>
                      <a:pt x="5" y="6"/>
                    </a:cubicBezTo>
                    <a:cubicBezTo>
                      <a:pt x="5" y="5"/>
                      <a:pt x="5" y="4"/>
                      <a:pt x="5" y="2"/>
                    </a:cubicBezTo>
                    <a:cubicBezTo>
                      <a:pt x="4" y="5"/>
                      <a:pt x="4" y="0"/>
                      <a:pt x="4" y="1"/>
                    </a:cubicBezTo>
                    <a:cubicBezTo>
                      <a:pt x="4" y="2"/>
                      <a:pt x="4" y="2"/>
                      <a:pt x="4"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0" name="Freeform 597"/>
              <p:cNvSpPr/>
              <p:nvPr/>
            </p:nvSpPr>
            <p:spPr bwMode="auto">
              <a:xfrm>
                <a:off x="1476" y="32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1" name="Freeform 598"/>
              <p:cNvSpPr/>
              <p:nvPr/>
            </p:nvSpPr>
            <p:spPr bwMode="auto">
              <a:xfrm>
                <a:off x="1478"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2" name="Rectangle 599"/>
              <p:cNvSpPr>
                <a:spLocks noChangeArrowheads="1"/>
              </p:cNvSpPr>
              <p:nvPr/>
            </p:nvSpPr>
            <p:spPr bwMode="auto">
              <a:xfrm>
                <a:off x="1478" y="32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03" name="Rectangle 600"/>
              <p:cNvSpPr>
                <a:spLocks noChangeArrowheads="1"/>
              </p:cNvSpPr>
              <p:nvPr/>
            </p:nvSpPr>
            <p:spPr bwMode="auto">
              <a:xfrm>
                <a:off x="1478" y="319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04" name="Freeform 601"/>
              <p:cNvSpPr/>
              <p:nvPr/>
            </p:nvSpPr>
            <p:spPr bwMode="auto">
              <a:xfrm>
                <a:off x="1481" y="3207"/>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5" name="Freeform 602"/>
              <p:cNvSpPr/>
              <p:nvPr/>
            </p:nvSpPr>
            <p:spPr bwMode="auto">
              <a:xfrm>
                <a:off x="1489" y="321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6" name="Freeform 603"/>
              <p:cNvSpPr/>
              <p:nvPr/>
            </p:nvSpPr>
            <p:spPr bwMode="auto">
              <a:xfrm>
                <a:off x="1478" y="3183"/>
                <a:ext cx="27" cy="32"/>
              </a:xfrm>
              <a:custGeom>
                <a:avLst/>
                <a:gdLst>
                  <a:gd name="T0" fmla="*/ 7 w 10"/>
                  <a:gd name="T1" fmla="*/ 7 h 12"/>
                  <a:gd name="T2" fmla="*/ 7 w 10"/>
                  <a:gd name="T3" fmla="*/ 9 h 12"/>
                  <a:gd name="T4" fmla="*/ 7 w 10"/>
                  <a:gd name="T5" fmla="*/ 10 h 12"/>
                  <a:gd name="T6" fmla="*/ 8 w 10"/>
                  <a:gd name="T7" fmla="*/ 9 h 12"/>
                  <a:gd name="T8" fmla="*/ 10 w 10"/>
                  <a:gd name="T9" fmla="*/ 8 h 12"/>
                  <a:gd name="T10" fmla="*/ 9 w 10"/>
                  <a:gd name="T11" fmla="*/ 3 h 12"/>
                  <a:gd name="T12" fmla="*/ 8 w 10"/>
                  <a:gd name="T13" fmla="*/ 5 h 12"/>
                  <a:gd name="T14" fmla="*/ 7 w 10"/>
                  <a:gd name="T15" fmla="*/ 5 h 12"/>
                  <a:gd name="T16" fmla="*/ 6 w 10"/>
                  <a:gd name="T17" fmla="*/ 4 h 12"/>
                  <a:gd name="T18" fmla="*/ 6 w 10"/>
                  <a:gd name="T19" fmla="*/ 8 h 12"/>
                  <a:gd name="T20" fmla="*/ 6 w 10"/>
                  <a:gd name="T21" fmla="*/ 8 h 12"/>
                  <a:gd name="T22" fmla="*/ 5 w 10"/>
                  <a:gd name="T23" fmla="*/ 6 h 12"/>
                  <a:gd name="T24" fmla="*/ 4 w 10"/>
                  <a:gd name="T25" fmla="*/ 7 h 12"/>
                  <a:gd name="T26" fmla="*/ 3 w 10"/>
                  <a:gd name="T27" fmla="*/ 6 h 12"/>
                  <a:gd name="T28" fmla="*/ 3 w 10"/>
                  <a:gd name="T29" fmla="*/ 7 h 12"/>
                  <a:gd name="T30" fmla="*/ 2 w 10"/>
                  <a:gd name="T31" fmla="*/ 8 h 12"/>
                  <a:gd name="T32" fmla="*/ 2 w 10"/>
                  <a:gd name="T33" fmla="*/ 7 h 12"/>
                  <a:gd name="T34" fmla="*/ 2 w 10"/>
                  <a:gd name="T35" fmla="*/ 7 h 12"/>
                  <a:gd name="T36" fmla="*/ 0 w 10"/>
                  <a:gd name="T37" fmla="*/ 7 h 12"/>
                  <a:gd name="T38" fmla="*/ 1 w 10"/>
                  <a:gd name="T39" fmla="*/ 8 h 12"/>
                  <a:gd name="T40" fmla="*/ 1 w 10"/>
                  <a:gd name="T41" fmla="*/ 6 h 12"/>
                  <a:gd name="T42" fmla="*/ 1 w 10"/>
                  <a:gd name="T43" fmla="*/ 10 h 12"/>
                  <a:gd name="T44" fmla="*/ 2 w 10"/>
                  <a:gd name="T45" fmla="*/ 11 h 12"/>
                  <a:gd name="T46" fmla="*/ 2 w 10"/>
                  <a:gd name="T47" fmla="*/ 10 h 12"/>
                  <a:gd name="T48" fmla="*/ 3 w 10"/>
                  <a:gd name="T49" fmla="*/ 11 h 12"/>
                  <a:gd name="T50" fmla="*/ 4 w 10"/>
                  <a:gd name="T51" fmla="*/ 11 h 12"/>
                  <a:gd name="T52" fmla="*/ 4 w 10"/>
                  <a:gd name="T53" fmla="*/ 10 h 12"/>
                  <a:gd name="T54" fmla="*/ 4 w 10"/>
                  <a:gd name="T55" fmla="*/ 10 h 12"/>
                  <a:gd name="T56" fmla="*/ 4 w 10"/>
                  <a:gd name="T57" fmla="*/ 10 h 12"/>
                  <a:gd name="T58" fmla="*/ 5 w 10"/>
                  <a:gd name="T59" fmla="*/ 10 h 12"/>
                  <a:gd name="T60" fmla="*/ 5 w 10"/>
                  <a:gd name="T61" fmla="*/ 9 h 12"/>
                  <a:gd name="T62" fmla="*/ 6 w 10"/>
                  <a:gd name="T63" fmla="*/ 10 h 12"/>
                  <a:gd name="T64" fmla="*/ 6 w 10"/>
                  <a:gd name="T65" fmla="*/ 10 h 12"/>
                  <a:gd name="T66" fmla="*/ 7 w 10"/>
                  <a:gd name="T67" fmla="*/ 8 h 12"/>
                  <a:gd name="T68" fmla="*/ 7 w 10"/>
                  <a:gd name="T69" fmla="*/ 8 h 12"/>
                  <a:gd name="T70" fmla="*/ 8 w 10"/>
                  <a:gd name="T71" fmla="*/ 7 h 12"/>
                  <a:gd name="T72" fmla="*/ 9 w 10"/>
                  <a:gd name="T73" fmla="*/ 7 h 12"/>
                  <a:gd name="T74" fmla="*/ 10 w 10"/>
                  <a:gd name="T75" fmla="*/ 4 h 12"/>
                  <a:gd name="T76" fmla="*/ 9 w 10"/>
                  <a:gd name="T77" fmla="*/ 6 h 12"/>
                  <a:gd name="T78" fmla="*/ 9 w 10"/>
                  <a:gd name="T79" fmla="*/ 7 h 12"/>
                  <a:gd name="T80" fmla="*/ 8 w 10"/>
                  <a:gd name="T8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2">
                    <a:moveTo>
                      <a:pt x="8" y="4"/>
                    </a:moveTo>
                    <a:cubicBezTo>
                      <a:pt x="8" y="5"/>
                      <a:pt x="7" y="5"/>
                      <a:pt x="7" y="7"/>
                    </a:cubicBezTo>
                    <a:cubicBezTo>
                      <a:pt x="7" y="6"/>
                      <a:pt x="7" y="6"/>
                      <a:pt x="7" y="6"/>
                    </a:cubicBezTo>
                    <a:cubicBezTo>
                      <a:pt x="7" y="6"/>
                      <a:pt x="7" y="7"/>
                      <a:pt x="7" y="9"/>
                    </a:cubicBezTo>
                    <a:cubicBezTo>
                      <a:pt x="7" y="8"/>
                      <a:pt x="7" y="8"/>
                      <a:pt x="7" y="8"/>
                    </a:cubicBezTo>
                    <a:cubicBezTo>
                      <a:pt x="7" y="7"/>
                      <a:pt x="7" y="9"/>
                      <a:pt x="7" y="10"/>
                    </a:cubicBezTo>
                    <a:cubicBezTo>
                      <a:pt x="8" y="10"/>
                      <a:pt x="8" y="7"/>
                      <a:pt x="8" y="7"/>
                    </a:cubicBezTo>
                    <a:cubicBezTo>
                      <a:pt x="8" y="7"/>
                      <a:pt x="8" y="8"/>
                      <a:pt x="8" y="9"/>
                    </a:cubicBezTo>
                    <a:cubicBezTo>
                      <a:pt x="8" y="9"/>
                      <a:pt x="8" y="7"/>
                      <a:pt x="9" y="6"/>
                    </a:cubicBezTo>
                    <a:cubicBezTo>
                      <a:pt x="9" y="12"/>
                      <a:pt x="9" y="5"/>
                      <a:pt x="10" y="8"/>
                    </a:cubicBezTo>
                    <a:cubicBezTo>
                      <a:pt x="10" y="0"/>
                      <a:pt x="9" y="6"/>
                      <a:pt x="9" y="5"/>
                    </a:cubicBezTo>
                    <a:cubicBezTo>
                      <a:pt x="9" y="4"/>
                      <a:pt x="9" y="5"/>
                      <a:pt x="9" y="3"/>
                    </a:cubicBezTo>
                    <a:cubicBezTo>
                      <a:pt x="9" y="7"/>
                      <a:pt x="8" y="2"/>
                      <a:pt x="8" y="6"/>
                    </a:cubicBezTo>
                    <a:cubicBezTo>
                      <a:pt x="8" y="5"/>
                      <a:pt x="8" y="6"/>
                      <a:pt x="8" y="5"/>
                    </a:cubicBezTo>
                    <a:cubicBezTo>
                      <a:pt x="7" y="5"/>
                      <a:pt x="8" y="5"/>
                      <a:pt x="8" y="5"/>
                    </a:cubicBezTo>
                    <a:cubicBezTo>
                      <a:pt x="7" y="4"/>
                      <a:pt x="7" y="7"/>
                      <a:pt x="7" y="5"/>
                    </a:cubicBezTo>
                    <a:cubicBezTo>
                      <a:pt x="7" y="5"/>
                      <a:pt x="7" y="6"/>
                      <a:pt x="7" y="7"/>
                    </a:cubicBezTo>
                    <a:cubicBezTo>
                      <a:pt x="7" y="7"/>
                      <a:pt x="7" y="6"/>
                      <a:pt x="6" y="4"/>
                    </a:cubicBezTo>
                    <a:cubicBezTo>
                      <a:pt x="7" y="6"/>
                      <a:pt x="6" y="5"/>
                      <a:pt x="6" y="6"/>
                    </a:cubicBezTo>
                    <a:cubicBezTo>
                      <a:pt x="6" y="7"/>
                      <a:pt x="6" y="7"/>
                      <a:pt x="6" y="8"/>
                    </a:cubicBezTo>
                    <a:cubicBezTo>
                      <a:pt x="6" y="7"/>
                      <a:pt x="6" y="9"/>
                      <a:pt x="6" y="10"/>
                    </a:cubicBezTo>
                    <a:cubicBezTo>
                      <a:pt x="5" y="7"/>
                      <a:pt x="6" y="10"/>
                      <a:pt x="6" y="8"/>
                    </a:cubicBezTo>
                    <a:cubicBezTo>
                      <a:pt x="6" y="7"/>
                      <a:pt x="6" y="7"/>
                      <a:pt x="6" y="5"/>
                    </a:cubicBezTo>
                    <a:cubicBezTo>
                      <a:pt x="6" y="5"/>
                      <a:pt x="5" y="5"/>
                      <a:pt x="5" y="6"/>
                    </a:cubicBezTo>
                    <a:cubicBezTo>
                      <a:pt x="5" y="6"/>
                      <a:pt x="5" y="5"/>
                      <a:pt x="5" y="5"/>
                    </a:cubicBezTo>
                    <a:cubicBezTo>
                      <a:pt x="4" y="4"/>
                      <a:pt x="5" y="8"/>
                      <a:pt x="4" y="7"/>
                    </a:cubicBezTo>
                    <a:cubicBezTo>
                      <a:pt x="4" y="5"/>
                      <a:pt x="4" y="5"/>
                      <a:pt x="4" y="5"/>
                    </a:cubicBezTo>
                    <a:cubicBezTo>
                      <a:pt x="4" y="7"/>
                      <a:pt x="4" y="5"/>
                      <a:pt x="3" y="6"/>
                    </a:cubicBezTo>
                    <a:cubicBezTo>
                      <a:pt x="4" y="7"/>
                      <a:pt x="4" y="7"/>
                      <a:pt x="4" y="7"/>
                    </a:cubicBezTo>
                    <a:cubicBezTo>
                      <a:pt x="3" y="4"/>
                      <a:pt x="3" y="9"/>
                      <a:pt x="3" y="7"/>
                    </a:cubicBezTo>
                    <a:cubicBezTo>
                      <a:pt x="3" y="9"/>
                      <a:pt x="3" y="10"/>
                      <a:pt x="3" y="10"/>
                    </a:cubicBezTo>
                    <a:cubicBezTo>
                      <a:pt x="2" y="8"/>
                      <a:pt x="2" y="8"/>
                      <a:pt x="2" y="8"/>
                    </a:cubicBezTo>
                    <a:cubicBezTo>
                      <a:pt x="3" y="9"/>
                      <a:pt x="2" y="6"/>
                      <a:pt x="2" y="5"/>
                    </a:cubicBezTo>
                    <a:cubicBezTo>
                      <a:pt x="2" y="6"/>
                      <a:pt x="2" y="5"/>
                      <a:pt x="2" y="7"/>
                    </a:cubicBezTo>
                    <a:cubicBezTo>
                      <a:pt x="2" y="5"/>
                      <a:pt x="2" y="5"/>
                      <a:pt x="2" y="5"/>
                    </a:cubicBezTo>
                    <a:cubicBezTo>
                      <a:pt x="1" y="5"/>
                      <a:pt x="2" y="9"/>
                      <a:pt x="2" y="7"/>
                    </a:cubicBezTo>
                    <a:cubicBezTo>
                      <a:pt x="1" y="6"/>
                      <a:pt x="1" y="6"/>
                      <a:pt x="1" y="6"/>
                    </a:cubicBezTo>
                    <a:cubicBezTo>
                      <a:pt x="1" y="6"/>
                      <a:pt x="0" y="5"/>
                      <a:pt x="0" y="7"/>
                    </a:cubicBezTo>
                    <a:cubicBezTo>
                      <a:pt x="0" y="8"/>
                      <a:pt x="0" y="10"/>
                      <a:pt x="0" y="11"/>
                    </a:cubicBezTo>
                    <a:cubicBezTo>
                      <a:pt x="1" y="10"/>
                      <a:pt x="1" y="8"/>
                      <a:pt x="1" y="8"/>
                    </a:cubicBezTo>
                    <a:cubicBezTo>
                      <a:pt x="1" y="9"/>
                      <a:pt x="1" y="9"/>
                      <a:pt x="1" y="9"/>
                    </a:cubicBezTo>
                    <a:cubicBezTo>
                      <a:pt x="1" y="8"/>
                      <a:pt x="1" y="7"/>
                      <a:pt x="1" y="6"/>
                    </a:cubicBezTo>
                    <a:cubicBezTo>
                      <a:pt x="1" y="6"/>
                      <a:pt x="1" y="8"/>
                      <a:pt x="1" y="7"/>
                    </a:cubicBezTo>
                    <a:cubicBezTo>
                      <a:pt x="1" y="9"/>
                      <a:pt x="1" y="9"/>
                      <a:pt x="1" y="10"/>
                    </a:cubicBezTo>
                    <a:cubicBezTo>
                      <a:pt x="2" y="9"/>
                      <a:pt x="2" y="9"/>
                      <a:pt x="2" y="9"/>
                    </a:cubicBezTo>
                    <a:cubicBezTo>
                      <a:pt x="2" y="10"/>
                      <a:pt x="2" y="10"/>
                      <a:pt x="2" y="11"/>
                    </a:cubicBezTo>
                    <a:cubicBezTo>
                      <a:pt x="2" y="8"/>
                      <a:pt x="2" y="11"/>
                      <a:pt x="3" y="10"/>
                    </a:cubicBezTo>
                    <a:cubicBezTo>
                      <a:pt x="2" y="10"/>
                      <a:pt x="2" y="10"/>
                      <a:pt x="2" y="10"/>
                    </a:cubicBezTo>
                    <a:cubicBezTo>
                      <a:pt x="2" y="9"/>
                      <a:pt x="2" y="9"/>
                      <a:pt x="2" y="9"/>
                    </a:cubicBezTo>
                    <a:cubicBezTo>
                      <a:pt x="3" y="10"/>
                      <a:pt x="3" y="10"/>
                      <a:pt x="3" y="11"/>
                    </a:cubicBezTo>
                    <a:cubicBezTo>
                      <a:pt x="3" y="10"/>
                      <a:pt x="3" y="8"/>
                      <a:pt x="3" y="8"/>
                    </a:cubicBezTo>
                    <a:cubicBezTo>
                      <a:pt x="3" y="10"/>
                      <a:pt x="3" y="9"/>
                      <a:pt x="4" y="11"/>
                    </a:cubicBezTo>
                    <a:cubicBezTo>
                      <a:pt x="4" y="9"/>
                      <a:pt x="4" y="10"/>
                      <a:pt x="4" y="9"/>
                    </a:cubicBezTo>
                    <a:cubicBezTo>
                      <a:pt x="4" y="8"/>
                      <a:pt x="4" y="9"/>
                      <a:pt x="4" y="10"/>
                    </a:cubicBezTo>
                    <a:cubicBezTo>
                      <a:pt x="4" y="10"/>
                      <a:pt x="4" y="10"/>
                      <a:pt x="4" y="10"/>
                    </a:cubicBezTo>
                    <a:cubicBezTo>
                      <a:pt x="4" y="10"/>
                      <a:pt x="4" y="10"/>
                      <a:pt x="4" y="10"/>
                    </a:cubicBezTo>
                    <a:cubicBezTo>
                      <a:pt x="4" y="10"/>
                      <a:pt x="4" y="10"/>
                      <a:pt x="4" y="10"/>
                    </a:cubicBezTo>
                    <a:cubicBezTo>
                      <a:pt x="4" y="10"/>
                      <a:pt x="4" y="9"/>
                      <a:pt x="4" y="10"/>
                    </a:cubicBezTo>
                    <a:cubicBezTo>
                      <a:pt x="5" y="10"/>
                      <a:pt x="4" y="10"/>
                      <a:pt x="4" y="11"/>
                    </a:cubicBezTo>
                    <a:cubicBezTo>
                      <a:pt x="5" y="11"/>
                      <a:pt x="5" y="8"/>
                      <a:pt x="5" y="10"/>
                    </a:cubicBezTo>
                    <a:cubicBezTo>
                      <a:pt x="5" y="9"/>
                      <a:pt x="5" y="9"/>
                      <a:pt x="5" y="7"/>
                    </a:cubicBezTo>
                    <a:cubicBezTo>
                      <a:pt x="5" y="7"/>
                      <a:pt x="5" y="9"/>
                      <a:pt x="5" y="9"/>
                    </a:cubicBezTo>
                    <a:cubicBezTo>
                      <a:pt x="5" y="7"/>
                      <a:pt x="6" y="9"/>
                      <a:pt x="6" y="8"/>
                    </a:cubicBezTo>
                    <a:cubicBezTo>
                      <a:pt x="6" y="10"/>
                      <a:pt x="6" y="9"/>
                      <a:pt x="6" y="10"/>
                    </a:cubicBezTo>
                    <a:cubicBezTo>
                      <a:pt x="6" y="11"/>
                      <a:pt x="6" y="9"/>
                      <a:pt x="6" y="9"/>
                    </a:cubicBezTo>
                    <a:cubicBezTo>
                      <a:pt x="6" y="10"/>
                      <a:pt x="6" y="10"/>
                      <a:pt x="6" y="10"/>
                    </a:cubicBezTo>
                    <a:cubicBezTo>
                      <a:pt x="6" y="10"/>
                      <a:pt x="6" y="8"/>
                      <a:pt x="7" y="10"/>
                    </a:cubicBezTo>
                    <a:cubicBezTo>
                      <a:pt x="7" y="8"/>
                      <a:pt x="7" y="8"/>
                      <a:pt x="7" y="8"/>
                    </a:cubicBezTo>
                    <a:cubicBezTo>
                      <a:pt x="7" y="9"/>
                      <a:pt x="7" y="9"/>
                      <a:pt x="7" y="10"/>
                    </a:cubicBezTo>
                    <a:cubicBezTo>
                      <a:pt x="7" y="8"/>
                      <a:pt x="7" y="8"/>
                      <a:pt x="7" y="8"/>
                    </a:cubicBezTo>
                    <a:cubicBezTo>
                      <a:pt x="8" y="10"/>
                      <a:pt x="8" y="8"/>
                      <a:pt x="8" y="6"/>
                    </a:cubicBezTo>
                    <a:cubicBezTo>
                      <a:pt x="8" y="6"/>
                      <a:pt x="8" y="6"/>
                      <a:pt x="8" y="7"/>
                    </a:cubicBezTo>
                    <a:cubicBezTo>
                      <a:pt x="8" y="8"/>
                      <a:pt x="8" y="8"/>
                      <a:pt x="8" y="8"/>
                    </a:cubicBezTo>
                    <a:cubicBezTo>
                      <a:pt x="9" y="8"/>
                      <a:pt x="9" y="9"/>
                      <a:pt x="9" y="7"/>
                    </a:cubicBezTo>
                    <a:cubicBezTo>
                      <a:pt x="9" y="7"/>
                      <a:pt x="9" y="8"/>
                      <a:pt x="9" y="9"/>
                    </a:cubicBezTo>
                    <a:cubicBezTo>
                      <a:pt x="9" y="6"/>
                      <a:pt x="9" y="12"/>
                      <a:pt x="10" y="4"/>
                    </a:cubicBezTo>
                    <a:cubicBezTo>
                      <a:pt x="9" y="4"/>
                      <a:pt x="9" y="4"/>
                      <a:pt x="9" y="6"/>
                    </a:cubicBezTo>
                    <a:cubicBezTo>
                      <a:pt x="9" y="6"/>
                      <a:pt x="10" y="6"/>
                      <a:pt x="9" y="6"/>
                    </a:cubicBezTo>
                    <a:cubicBezTo>
                      <a:pt x="10" y="5"/>
                      <a:pt x="10" y="5"/>
                      <a:pt x="10" y="5"/>
                    </a:cubicBezTo>
                    <a:cubicBezTo>
                      <a:pt x="10" y="11"/>
                      <a:pt x="9" y="5"/>
                      <a:pt x="9" y="7"/>
                    </a:cubicBezTo>
                    <a:cubicBezTo>
                      <a:pt x="9" y="5"/>
                      <a:pt x="9" y="5"/>
                      <a:pt x="9" y="5"/>
                    </a:cubicBezTo>
                    <a:cubicBezTo>
                      <a:pt x="9" y="2"/>
                      <a:pt x="8" y="8"/>
                      <a:pt x="8"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7" name="Freeform 604"/>
              <p:cNvSpPr/>
              <p:nvPr/>
            </p:nvSpPr>
            <p:spPr bwMode="auto">
              <a:xfrm>
                <a:off x="1500" y="320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8" name="Freeform 605"/>
              <p:cNvSpPr/>
              <p:nvPr/>
            </p:nvSpPr>
            <p:spPr bwMode="auto">
              <a:xfrm>
                <a:off x="1500"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9" name="Freeform 606"/>
              <p:cNvSpPr/>
              <p:nvPr/>
            </p:nvSpPr>
            <p:spPr bwMode="auto">
              <a:xfrm>
                <a:off x="1497" y="31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0" name="Group 808"/>
            <p:cNvGrpSpPr/>
            <p:nvPr/>
          </p:nvGrpSpPr>
          <p:grpSpPr bwMode="auto">
            <a:xfrm>
              <a:off x="1465" y="2987"/>
              <a:ext cx="550" cy="247"/>
              <a:chOff x="1465" y="2987"/>
              <a:chExt cx="550" cy="247"/>
            </a:xfrm>
          </p:grpSpPr>
          <p:sp>
            <p:nvSpPr>
              <p:cNvPr id="910" name="Rectangle 608"/>
              <p:cNvSpPr>
                <a:spLocks noChangeArrowheads="1"/>
              </p:cNvSpPr>
              <p:nvPr/>
            </p:nvSpPr>
            <p:spPr bwMode="auto">
              <a:xfrm>
                <a:off x="1497" y="319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11" name="Freeform 609"/>
              <p:cNvSpPr/>
              <p:nvPr/>
            </p:nvSpPr>
            <p:spPr bwMode="auto">
              <a:xfrm>
                <a:off x="1478" y="3193"/>
                <a:ext cx="19" cy="25"/>
              </a:xfrm>
              <a:custGeom>
                <a:avLst/>
                <a:gdLst>
                  <a:gd name="T0" fmla="*/ 1 w 7"/>
                  <a:gd name="T1" fmla="*/ 4 h 9"/>
                  <a:gd name="T2" fmla="*/ 1 w 7"/>
                  <a:gd name="T3" fmla="*/ 5 h 9"/>
                  <a:gd name="T4" fmla="*/ 0 w 7"/>
                  <a:gd name="T5" fmla="*/ 4 h 9"/>
                  <a:gd name="T6" fmla="*/ 0 w 7"/>
                  <a:gd name="T7" fmla="*/ 6 h 9"/>
                  <a:gd name="T8" fmla="*/ 3 w 7"/>
                  <a:gd name="T9" fmla="*/ 5 h 9"/>
                  <a:gd name="T10" fmla="*/ 3 w 7"/>
                  <a:gd name="T11" fmla="*/ 6 h 9"/>
                  <a:gd name="T12" fmla="*/ 4 w 7"/>
                  <a:gd name="T13" fmla="*/ 4 h 9"/>
                  <a:gd name="T14" fmla="*/ 4 w 7"/>
                  <a:gd name="T15" fmla="*/ 7 h 9"/>
                  <a:gd name="T16" fmla="*/ 5 w 7"/>
                  <a:gd name="T17" fmla="*/ 6 h 9"/>
                  <a:gd name="T18" fmla="*/ 5 w 7"/>
                  <a:gd name="T19" fmla="*/ 5 h 9"/>
                  <a:gd name="T20" fmla="*/ 5 w 7"/>
                  <a:gd name="T21" fmla="*/ 5 h 9"/>
                  <a:gd name="T22" fmla="*/ 5 w 7"/>
                  <a:gd name="T23" fmla="*/ 5 h 9"/>
                  <a:gd name="T24" fmla="*/ 6 w 7"/>
                  <a:gd name="T25" fmla="*/ 5 h 9"/>
                  <a:gd name="T26" fmla="*/ 6 w 7"/>
                  <a:gd name="T27" fmla="*/ 5 h 9"/>
                  <a:gd name="T28" fmla="*/ 6 w 7"/>
                  <a:gd name="T29" fmla="*/ 4 h 9"/>
                  <a:gd name="T30" fmla="*/ 6 w 7"/>
                  <a:gd name="T31" fmla="*/ 6 h 9"/>
                  <a:gd name="T32" fmla="*/ 7 w 7"/>
                  <a:gd name="T33" fmla="*/ 4 h 9"/>
                  <a:gd name="T34" fmla="*/ 7 w 7"/>
                  <a:gd name="T35" fmla="*/ 2 h 9"/>
                  <a:gd name="T36" fmla="*/ 6 w 7"/>
                  <a:gd name="T37" fmla="*/ 4 h 9"/>
                  <a:gd name="T38" fmla="*/ 6 w 7"/>
                  <a:gd name="T39" fmla="*/ 4 h 9"/>
                  <a:gd name="T40" fmla="*/ 6 w 7"/>
                  <a:gd name="T41" fmla="*/ 4 h 9"/>
                  <a:gd name="T42" fmla="*/ 6 w 7"/>
                  <a:gd name="T43" fmla="*/ 2 h 9"/>
                  <a:gd name="T44" fmla="*/ 5 w 7"/>
                  <a:gd name="T45" fmla="*/ 1 h 9"/>
                  <a:gd name="T46" fmla="*/ 5 w 7"/>
                  <a:gd name="T47" fmla="*/ 1 h 9"/>
                  <a:gd name="T48" fmla="*/ 5 w 7"/>
                  <a:gd name="T49" fmla="*/ 2 h 9"/>
                  <a:gd name="T50" fmla="*/ 5 w 7"/>
                  <a:gd name="T51" fmla="*/ 2 h 9"/>
                  <a:gd name="T52" fmla="*/ 5 w 7"/>
                  <a:gd name="T53" fmla="*/ 5 h 9"/>
                  <a:gd name="T54" fmla="*/ 5 w 7"/>
                  <a:gd name="T55" fmla="*/ 5 h 9"/>
                  <a:gd name="T56" fmla="*/ 5 w 7"/>
                  <a:gd name="T57" fmla="*/ 3 h 9"/>
                  <a:gd name="T58" fmla="*/ 5 w 7"/>
                  <a:gd name="T59" fmla="*/ 4 h 9"/>
                  <a:gd name="T60" fmla="*/ 5 w 7"/>
                  <a:gd name="T61" fmla="*/ 2 h 9"/>
                  <a:gd name="T62" fmla="*/ 4 w 7"/>
                  <a:gd name="T63" fmla="*/ 4 h 9"/>
                  <a:gd name="T64" fmla="*/ 3 w 7"/>
                  <a:gd name="T65" fmla="*/ 4 h 9"/>
                  <a:gd name="T66" fmla="*/ 3 w 7"/>
                  <a:gd name="T67" fmla="*/ 3 h 9"/>
                  <a:gd name="T68" fmla="*/ 3 w 7"/>
                  <a:gd name="T69" fmla="*/ 4 h 9"/>
                  <a:gd name="T70" fmla="*/ 2 w 7"/>
                  <a:gd name="T71" fmla="*/ 3 h 9"/>
                  <a:gd name="T72" fmla="*/ 2 w 7"/>
                  <a:gd name="T73" fmla="*/ 4 h 9"/>
                  <a:gd name="T74" fmla="*/ 1 w 7"/>
                  <a:gd name="T75" fmla="*/ 4 h 9"/>
                  <a:gd name="T76" fmla="*/ 1 w 7"/>
                  <a:gd name="T77" fmla="*/ 4 h 9"/>
                  <a:gd name="T78" fmla="*/ 1 w 7"/>
                  <a:gd name="T79" fmla="*/ 6 h 9"/>
                  <a:gd name="T80" fmla="*/ 1 w 7"/>
                  <a:gd name="T8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9">
                    <a:moveTo>
                      <a:pt x="1" y="4"/>
                    </a:moveTo>
                    <a:cubicBezTo>
                      <a:pt x="1" y="5"/>
                      <a:pt x="1" y="5"/>
                      <a:pt x="1" y="5"/>
                    </a:cubicBezTo>
                    <a:cubicBezTo>
                      <a:pt x="1" y="4"/>
                      <a:pt x="0" y="5"/>
                      <a:pt x="0" y="4"/>
                    </a:cubicBezTo>
                    <a:cubicBezTo>
                      <a:pt x="0" y="6"/>
                      <a:pt x="0" y="4"/>
                      <a:pt x="0" y="6"/>
                    </a:cubicBezTo>
                    <a:cubicBezTo>
                      <a:pt x="1" y="6"/>
                      <a:pt x="2" y="8"/>
                      <a:pt x="3" y="5"/>
                    </a:cubicBezTo>
                    <a:cubicBezTo>
                      <a:pt x="3" y="6"/>
                      <a:pt x="3" y="6"/>
                      <a:pt x="3" y="6"/>
                    </a:cubicBezTo>
                    <a:cubicBezTo>
                      <a:pt x="4" y="4"/>
                      <a:pt x="4" y="9"/>
                      <a:pt x="4" y="4"/>
                    </a:cubicBezTo>
                    <a:cubicBezTo>
                      <a:pt x="4" y="7"/>
                      <a:pt x="4" y="7"/>
                      <a:pt x="4" y="7"/>
                    </a:cubicBezTo>
                    <a:cubicBezTo>
                      <a:pt x="5" y="7"/>
                      <a:pt x="5" y="3"/>
                      <a:pt x="5" y="6"/>
                    </a:cubicBezTo>
                    <a:cubicBezTo>
                      <a:pt x="5" y="5"/>
                      <a:pt x="5" y="5"/>
                      <a:pt x="5" y="5"/>
                    </a:cubicBezTo>
                    <a:cubicBezTo>
                      <a:pt x="5" y="5"/>
                      <a:pt x="5" y="5"/>
                      <a:pt x="5" y="5"/>
                    </a:cubicBezTo>
                    <a:cubicBezTo>
                      <a:pt x="5" y="5"/>
                      <a:pt x="5" y="5"/>
                      <a:pt x="5" y="5"/>
                    </a:cubicBezTo>
                    <a:cubicBezTo>
                      <a:pt x="5" y="4"/>
                      <a:pt x="6" y="4"/>
                      <a:pt x="6" y="5"/>
                    </a:cubicBezTo>
                    <a:cubicBezTo>
                      <a:pt x="6" y="5"/>
                      <a:pt x="6" y="5"/>
                      <a:pt x="6" y="5"/>
                    </a:cubicBezTo>
                    <a:cubicBezTo>
                      <a:pt x="6" y="6"/>
                      <a:pt x="6" y="4"/>
                      <a:pt x="6" y="4"/>
                    </a:cubicBezTo>
                    <a:cubicBezTo>
                      <a:pt x="6" y="5"/>
                      <a:pt x="6" y="5"/>
                      <a:pt x="6" y="6"/>
                    </a:cubicBezTo>
                    <a:cubicBezTo>
                      <a:pt x="6" y="5"/>
                      <a:pt x="7" y="7"/>
                      <a:pt x="7" y="4"/>
                    </a:cubicBezTo>
                    <a:cubicBezTo>
                      <a:pt x="7" y="3"/>
                      <a:pt x="7" y="3"/>
                      <a:pt x="7" y="2"/>
                    </a:cubicBezTo>
                    <a:cubicBezTo>
                      <a:pt x="7" y="1"/>
                      <a:pt x="6" y="3"/>
                      <a:pt x="6" y="4"/>
                    </a:cubicBezTo>
                    <a:cubicBezTo>
                      <a:pt x="6" y="4"/>
                      <a:pt x="6" y="4"/>
                      <a:pt x="6" y="4"/>
                    </a:cubicBezTo>
                    <a:cubicBezTo>
                      <a:pt x="6" y="7"/>
                      <a:pt x="6" y="3"/>
                      <a:pt x="6" y="4"/>
                    </a:cubicBezTo>
                    <a:cubicBezTo>
                      <a:pt x="6" y="3"/>
                      <a:pt x="6" y="3"/>
                      <a:pt x="6" y="2"/>
                    </a:cubicBezTo>
                    <a:cubicBezTo>
                      <a:pt x="6" y="0"/>
                      <a:pt x="5" y="4"/>
                      <a:pt x="5" y="1"/>
                    </a:cubicBezTo>
                    <a:cubicBezTo>
                      <a:pt x="5" y="1"/>
                      <a:pt x="5" y="1"/>
                      <a:pt x="5" y="1"/>
                    </a:cubicBezTo>
                    <a:cubicBezTo>
                      <a:pt x="5" y="1"/>
                      <a:pt x="5" y="1"/>
                      <a:pt x="5" y="2"/>
                    </a:cubicBezTo>
                    <a:cubicBezTo>
                      <a:pt x="5" y="2"/>
                      <a:pt x="5" y="2"/>
                      <a:pt x="5" y="2"/>
                    </a:cubicBezTo>
                    <a:cubicBezTo>
                      <a:pt x="5" y="3"/>
                      <a:pt x="5" y="4"/>
                      <a:pt x="5" y="5"/>
                    </a:cubicBezTo>
                    <a:cubicBezTo>
                      <a:pt x="5" y="3"/>
                      <a:pt x="5" y="5"/>
                      <a:pt x="5" y="5"/>
                    </a:cubicBezTo>
                    <a:cubicBezTo>
                      <a:pt x="5" y="3"/>
                      <a:pt x="5" y="3"/>
                      <a:pt x="5" y="3"/>
                    </a:cubicBezTo>
                    <a:cubicBezTo>
                      <a:pt x="5" y="4"/>
                      <a:pt x="5" y="4"/>
                      <a:pt x="5" y="4"/>
                    </a:cubicBezTo>
                    <a:cubicBezTo>
                      <a:pt x="5" y="4"/>
                      <a:pt x="5" y="2"/>
                      <a:pt x="5" y="2"/>
                    </a:cubicBezTo>
                    <a:cubicBezTo>
                      <a:pt x="4" y="3"/>
                      <a:pt x="5" y="2"/>
                      <a:pt x="4" y="4"/>
                    </a:cubicBezTo>
                    <a:cubicBezTo>
                      <a:pt x="4" y="2"/>
                      <a:pt x="4" y="3"/>
                      <a:pt x="3" y="4"/>
                    </a:cubicBezTo>
                    <a:cubicBezTo>
                      <a:pt x="3" y="4"/>
                      <a:pt x="3" y="2"/>
                      <a:pt x="3" y="3"/>
                    </a:cubicBezTo>
                    <a:cubicBezTo>
                      <a:pt x="3" y="2"/>
                      <a:pt x="3" y="3"/>
                      <a:pt x="3" y="4"/>
                    </a:cubicBezTo>
                    <a:cubicBezTo>
                      <a:pt x="3" y="5"/>
                      <a:pt x="2" y="4"/>
                      <a:pt x="2" y="3"/>
                    </a:cubicBezTo>
                    <a:cubicBezTo>
                      <a:pt x="2" y="4"/>
                      <a:pt x="2" y="4"/>
                      <a:pt x="2" y="4"/>
                    </a:cubicBezTo>
                    <a:cubicBezTo>
                      <a:pt x="2" y="6"/>
                      <a:pt x="2" y="3"/>
                      <a:pt x="1" y="4"/>
                    </a:cubicBezTo>
                    <a:cubicBezTo>
                      <a:pt x="1" y="4"/>
                      <a:pt x="1" y="4"/>
                      <a:pt x="1" y="4"/>
                    </a:cubicBezTo>
                    <a:cubicBezTo>
                      <a:pt x="1" y="4"/>
                      <a:pt x="1" y="6"/>
                      <a:pt x="1" y="6"/>
                    </a:cubicBezTo>
                    <a:cubicBezTo>
                      <a:pt x="1" y="5"/>
                      <a:pt x="1" y="5"/>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2" name="Freeform 610"/>
              <p:cNvSpPr/>
              <p:nvPr/>
            </p:nvSpPr>
            <p:spPr bwMode="auto">
              <a:xfrm>
                <a:off x="1476" y="3204"/>
                <a:ext cx="2" cy="9"/>
              </a:xfrm>
              <a:custGeom>
                <a:avLst/>
                <a:gdLst>
                  <a:gd name="T0" fmla="*/ 1 w 1"/>
                  <a:gd name="T1" fmla="*/ 2 h 3"/>
                  <a:gd name="T2" fmla="*/ 1 w 1"/>
                  <a:gd name="T3" fmla="*/ 0 h 3"/>
                  <a:gd name="T4" fmla="*/ 0 w 1"/>
                  <a:gd name="T5" fmla="*/ 3 h 3"/>
                  <a:gd name="T6" fmla="*/ 1 w 1"/>
                  <a:gd name="T7" fmla="*/ 2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0"/>
                      <a:pt x="1" y="0"/>
                      <a:pt x="1" y="0"/>
                    </a:cubicBezTo>
                    <a:cubicBezTo>
                      <a:pt x="1" y="0"/>
                      <a:pt x="0" y="2"/>
                      <a:pt x="0" y="3"/>
                    </a:cubicBezTo>
                    <a:cubicBezTo>
                      <a:pt x="0" y="2"/>
                      <a:pt x="0" y="3"/>
                      <a:pt x="1" y="2"/>
                    </a:cubicBezTo>
                    <a:cubicBezTo>
                      <a:pt x="1" y="2"/>
                      <a:pt x="1" y="1"/>
                      <a:pt x="1"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3" name="Freeform 611"/>
              <p:cNvSpPr/>
              <p:nvPr/>
            </p:nvSpPr>
            <p:spPr bwMode="auto">
              <a:xfrm>
                <a:off x="1465" y="3202"/>
                <a:ext cx="11" cy="13"/>
              </a:xfrm>
              <a:custGeom>
                <a:avLst/>
                <a:gdLst>
                  <a:gd name="T0" fmla="*/ 2 w 4"/>
                  <a:gd name="T1" fmla="*/ 2 h 5"/>
                  <a:gd name="T2" fmla="*/ 1 w 4"/>
                  <a:gd name="T3" fmla="*/ 4 h 5"/>
                  <a:gd name="T4" fmla="*/ 3 w 4"/>
                  <a:gd name="T5" fmla="*/ 4 h 5"/>
                  <a:gd name="T6" fmla="*/ 4 w 4"/>
                  <a:gd name="T7" fmla="*/ 2 h 5"/>
                  <a:gd name="T8" fmla="*/ 4 w 4"/>
                  <a:gd name="T9" fmla="*/ 4 h 5"/>
                  <a:gd name="T10" fmla="*/ 4 w 4"/>
                  <a:gd name="T11" fmla="*/ 2 h 5"/>
                  <a:gd name="T12" fmla="*/ 4 w 4"/>
                  <a:gd name="T13" fmla="*/ 3 h 5"/>
                  <a:gd name="T14" fmla="*/ 4 w 4"/>
                  <a:gd name="T15" fmla="*/ 2 h 5"/>
                  <a:gd name="T16" fmla="*/ 4 w 4"/>
                  <a:gd name="T17" fmla="*/ 2 h 5"/>
                  <a:gd name="T18" fmla="*/ 4 w 4"/>
                  <a:gd name="T19" fmla="*/ 1 h 5"/>
                  <a:gd name="T20" fmla="*/ 3 w 4"/>
                  <a:gd name="T21" fmla="*/ 3 h 5"/>
                  <a:gd name="T22" fmla="*/ 3 w 4"/>
                  <a:gd name="T23" fmla="*/ 1 h 5"/>
                  <a:gd name="T24" fmla="*/ 3 w 4"/>
                  <a:gd name="T25" fmla="*/ 0 h 5"/>
                  <a:gd name="T26" fmla="*/ 3 w 4"/>
                  <a:gd name="T27" fmla="*/ 1 h 5"/>
                  <a:gd name="T28" fmla="*/ 3 w 4"/>
                  <a:gd name="T29" fmla="*/ 2 h 5"/>
                  <a:gd name="T30" fmla="*/ 3 w 4"/>
                  <a:gd name="T31" fmla="*/ 1 h 5"/>
                  <a:gd name="T32" fmla="*/ 1 w 4"/>
                  <a:gd name="T33" fmla="*/ 1 h 5"/>
                  <a:gd name="T34" fmla="*/ 0 w 4"/>
                  <a:gd name="T35" fmla="*/ 3 h 5"/>
                  <a:gd name="T36" fmla="*/ 1 w 4"/>
                  <a:gd name="T37" fmla="*/ 2 h 5"/>
                  <a:gd name="T38" fmla="*/ 1 w 4"/>
                  <a:gd name="T39" fmla="*/ 1 h 5"/>
                  <a:gd name="T40" fmla="*/ 0 w 4"/>
                  <a:gd name="T41" fmla="*/ 4 h 5"/>
                  <a:gd name="T42" fmla="*/ 2 w 4"/>
                  <a:gd name="T4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2" y="2"/>
                    </a:moveTo>
                    <a:cubicBezTo>
                      <a:pt x="1" y="4"/>
                      <a:pt x="1" y="4"/>
                      <a:pt x="1" y="4"/>
                    </a:cubicBezTo>
                    <a:cubicBezTo>
                      <a:pt x="2" y="4"/>
                      <a:pt x="3" y="3"/>
                      <a:pt x="3" y="4"/>
                    </a:cubicBezTo>
                    <a:cubicBezTo>
                      <a:pt x="3" y="5"/>
                      <a:pt x="3" y="3"/>
                      <a:pt x="4" y="2"/>
                    </a:cubicBezTo>
                    <a:cubicBezTo>
                      <a:pt x="4" y="4"/>
                      <a:pt x="4" y="4"/>
                      <a:pt x="4" y="4"/>
                    </a:cubicBezTo>
                    <a:cubicBezTo>
                      <a:pt x="4" y="3"/>
                      <a:pt x="4" y="4"/>
                      <a:pt x="4" y="2"/>
                    </a:cubicBezTo>
                    <a:cubicBezTo>
                      <a:pt x="4" y="2"/>
                      <a:pt x="4" y="3"/>
                      <a:pt x="4" y="3"/>
                    </a:cubicBezTo>
                    <a:cubicBezTo>
                      <a:pt x="4" y="2"/>
                      <a:pt x="4" y="2"/>
                      <a:pt x="4" y="2"/>
                    </a:cubicBezTo>
                    <a:cubicBezTo>
                      <a:pt x="4" y="2"/>
                      <a:pt x="4" y="2"/>
                      <a:pt x="4" y="2"/>
                    </a:cubicBezTo>
                    <a:cubicBezTo>
                      <a:pt x="4" y="1"/>
                      <a:pt x="4" y="1"/>
                      <a:pt x="4" y="1"/>
                    </a:cubicBezTo>
                    <a:cubicBezTo>
                      <a:pt x="4" y="0"/>
                      <a:pt x="3" y="4"/>
                      <a:pt x="3" y="3"/>
                    </a:cubicBezTo>
                    <a:cubicBezTo>
                      <a:pt x="3" y="1"/>
                      <a:pt x="3" y="1"/>
                      <a:pt x="3" y="1"/>
                    </a:cubicBezTo>
                    <a:cubicBezTo>
                      <a:pt x="3" y="1"/>
                      <a:pt x="3" y="2"/>
                      <a:pt x="3" y="0"/>
                    </a:cubicBezTo>
                    <a:cubicBezTo>
                      <a:pt x="3" y="0"/>
                      <a:pt x="3" y="1"/>
                      <a:pt x="3" y="1"/>
                    </a:cubicBezTo>
                    <a:cubicBezTo>
                      <a:pt x="3" y="1"/>
                      <a:pt x="3" y="2"/>
                      <a:pt x="3" y="2"/>
                    </a:cubicBezTo>
                    <a:cubicBezTo>
                      <a:pt x="2" y="4"/>
                      <a:pt x="3" y="1"/>
                      <a:pt x="3" y="1"/>
                    </a:cubicBezTo>
                    <a:cubicBezTo>
                      <a:pt x="2" y="2"/>
                      <a:pt x="1" y="3"/>
                      <a:pt x="1" y="1"/>
                    </a:cubicBezTo>
                    <a:cubicBezTo>
                      <a:pt x="1" y="2"/>
                      <a:pt x="1" y="3"/>
                      <a:pt x="0" y="3"/>
                    </a:cubicBezTo>
                    <a:cubicBezTo>
                      <a:pt x="1" y="2"/>
                      <a:pt x="1" y="2"/>
                      <a:pt x="1" y="2"/>
                    </a:cubicBezTo>
                    <a:cubicBezTo>
                      <a:pt x="1" y="1"/>
                      <a:pt x="1" y="1"/>
                      <a:pt x="1" y="1"/>
                    </a:cubicBezTo>
                    <a:cubicBezTo>
                      <a:pt x="1" y="2"/>
                      <a:pt x="0" y="4"/>
                      <a:pt x="0" y="4"/>
                    </a:cubicBezTo>
                    <a:cubicBezTo>
                      <a:pt x="0" y="5"/>
                      <a:pt x="1" y="2"/>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4" name="Rectangle 612"/>
              <p:cNvSpPr>
                <a:spLocks noChangeArrowheads="1"/>
              </p:cNvSpPr>
              <p:nvPr/>
            </p:nvSpPr>
            <p:spPr bwMode="auto">
              <a:xfrm>
                <a:off x="1467" y="321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15" name="Freeform 613"/>
              <p:cNvSpPr/>
              <p:nvPr/>
            </p:nvSpPr>
            <p:spPr bwMode="auto">
              <a:xfrm>
                <a:off x="1677" y="3213"/>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6" name="Freeform 614"/>
              <p:cNvSpPr/>
              <p:nvPr/>
            </p:nvSpPr>
            <p:spPr bwMode="auto">
              <a:xfrm>
                <a:off x="1674" y="3202"/>
                <a:ext cx="3" cy="16"/>
              </a:xfrm>
              <a:custGeom>
                <a:avLst/>
                <a:gdLst>
                  <a:gd name="T0" fmla="*/ 1 w 1"/>
                  <a:gd name="T1" fmla="*/ 0 h 6"/>
                  <a:gd name="T2" fmla="*/ 0 w 1"/>
                  <a:gd name="T3" fmla="*/ 1 h 6"/>
                  <a:gd name="T4" fmla="*/ 1 w 1"/>
                  <a:gd name="T5" fmla="*/ 6 h 6"/>
                  <a:gd name="T6" fmla="*/ 1 w 1"/>
                  <a:gd name="T7" fmla="*/ 3 h 6"/>
                  <a:gd name="T8" fmla="*/ 1 w 1"/>
                  <a:gd name="T9" fmla="*/ 4 h 6"/>
                  <a:gd name="T10" fmla="*/ 1 w 1"/>
                  <a:gd name="T11" fmla="*/ 2 h 6"/>
                  <a:gd name="T12" fmla="*/ 1 w 1"/>
                  <a:gd name="T13" fmla="*/ 2 h 6"/>
                  <a:gd name="T14" fmla="*/ 1 w 1"/>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6">
                    <a:moveTo>
                      <a:pt x="1" y="0"/>
                    </a:moveTo>
                    <a:cubicBezTo>
                      <a:pt x="0" y="1"/>
                      <a:pt x="0" y="1"/>
                      <a:pt x="0" y="1"/>
                    </a:cubicBezTo>
                    <a:cubicBezTo>
                      <a:pt x="1" y="4"/>
                      <a:pt x="0" y="3"/>
                      <a:pt x="1" y="6"/>
                    </a:cubicBezTo>
                    <a:cubicBezTo>
                      <a:pt x="1" y="5"/>
                      <a:pt x="1" y="4"/>
                      <a:pt x="1" y="3"/>
                    </a:cubicBezTo>
                    <a:cubicBezTo>
                      <a:pt x="1" y="3"/>
                      <a:pt x="1" y="4"/>
                      <a:pt x="1" y="4"/>
                    </a:cubicBezTo>
                    <a:cubicBezTo>
                      <a:pt x="1" y="3"/>
                      <a:pt x="1" y="3"/>
                      <a:pt x="1" y="2"/>
                    </a:cubicBezTo>
                    <a:cubicBezTo>
                      <a:pt x="1" y="1"/>
                      <a:pt x="1" y="2"/>
                      <a:pt x="1" y="2"/>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7" name="Freeform 615"/>
              <p:cNvSpPr/>
              <p:nvPr/>
            </p:nvSpPr>
            <p:spPr bwMode="auto">
              <a:xfrm>
                <a:off x="1674" y="3207"/>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8" name="Freeform 616"/>
              <p:cNvSpPr/>
              <p:nvPr/>
            </p:nvSpPr>
            <p:spPr bwMode="auto">
              <a:xfrm>
                <a:off x="1674" y="3210"/>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9" name="Freeform 617"/>
              <p:cNvSpPr/>
              <p:nvPr/>
            </p:nvSpPr>
            <p:spPr bwMode="auto">
              <a:xfrm>
                <a:off x="1672" y="3213"/>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0" name="Freeform 618"/>
              <p:cNvSpPr/>
              <p:nvPr/>
            </p:nvSpPr>
            <p:spPr bwMode="auto">
              <a:xfrm>
                <a:off x="1672" y="3204"/>
                <a:ext cx="2" cy="11"/>
              </a:xfrm>
              <a:custGeom>
                <a:avLst/>
                <a:gdLst>
                  <a:gd name="T0" fmla="*/ 0 w 1"/>
                  <a:gd name="T1" fmla="*/ 3 h 4"/>
                  <a:gd name="T2" fmla="*/ 0 w 1"/>
                  <a:gd name="T3" fmla="*/ 3 h 4"/>
                  <a:gd name="T4" fmla="*/ 0 w 1"/>
                  <a:gd name="T5" fmla="*/ 3 h 4"/>
                  <a:gd name="T6" fmla="*/ 1 w 1"/>
                  <a:gd name="T7" fmla="*/ 1 h 4"/>
                  <a:gd name="T8" fmla="*/ 1 w 1"/>
                  <a:gd name="T9" fmla="*/ 1 h 4"/>
                  <a:gd name="T10" fmla="*/ 1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4"/>
                      <a:pt x="0" y="3"/>
                    </a:cubicBezTo>
                    <a:cubicBezTo>
                      <a:pt x="0" y="3"/>
                      <a:pt x="0" y="3"/>
                      <a:pt x="0" y="3"/>
                    </a:cubicBezTo>
                    <a:cubicBezTo>
                      <a:pt x="0" y="2"/>
                      <a:pt x="0" y="1"/>
                      <a:pt x="1" y="1"/>
                    </a:cubicBezTo>
                    <a:cubicBezTo>
                      <a:pt x="1" y="1"/>
                      <a:pt x="1" y="2"/>
                      <a:pt x="1" y="1"/>
                    </a:cubicBezTo>
                    <a:cubicBezTo>
                      <a:pt x="1" y="0"/>
                      <a:pt x="1" y="0"/>
                      <a:pt x="1" y="0"/>
                    </a:cubicBezTo>
                    <a:cubicBezTo>
                      <a:pt x="0" y="0"/>
                      <a:pt x="0" y="3"/>
                      <a:pt x="0"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1" name="Freeform 619"/>
              <p:cNvSpPr/>
              <p:nvPr/>
            </p:nvSpPr>
            <p:spPr bwMode="auto">
              <a:xfrm>
                <a:off x="1674" y="32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2" name="Freeform 620"/>
              <p:cNvSpPr/>
              <p:nvPr/>
            </p:nvSpPr>
            <p:spPr bwMode="auto">
              <a:xfrm>
                <a:off x="1674" y="3210"/>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3" name="Freeform 621"/>
              <p:cNvSpPr/>
              <p:nvPr/>
            </p:nvSpPr>
            <p:spPr bwMode="auto">
              <a:xfrm>
                <a:off x="1672" y="3202"/>
                <a:ext cx="0" cy="13"/>
              </a:xfrm>
              <a:custGeom>
                <a:avLst/>
                <a:gdLst>
                  <a:gd name="T0" fmla="*/ 4 h 5"/>
                  <a:gd name="T1" fmla="*/ 3 h 5"/>
                  <a:gd name="T2" fmla="*/ 0 h 5"/>
                  <a:gd name="T3" fmla="*/ 1 h 5"/>
                  <a:gd name="T4" fmla="*/ 4 h 5"/>
                </a:gdLst>
                <a:ahLst/>
                <a:cxnLst>
                  <a:cxn ang="0">
                    <a:pos x="0" y="T0"/>
                  </a:cxn>
                  <a:cxn ang="0">
                    <a:pos x="0" y="T1"/>
                  </a:cxn>
                  <a:cxn ang="0">
                    <a:pos x="0" y="T2"/>
                  </a:cxn>
                  <a:cxn ang="0">
                    <a:pos x="0" y="T3"/>
                  </a:cxn>
                  <a:cxn ang="0">
                    <a:pos x="0" y="T4"/>
                  </a:cxn>
                </a:cxnLst>
                <a:rect l="0" t="0" r="r" b="b"/>
                <a:pathLst>
                  <a:path h="5">
                    <a:moveTo>
                      <a:pt x="0" y="4"/>
                    </a:moveTo>
                    <a:cubicBezTo>
                      <a:pt x="0" y="2"/>
                      <a:pt x="0" y="5"/>
                      <a:pt x="0" y="3"/>
                    </a:cubicBezTo>
                    <a:cubicBezTo>
                      <a:pt x="0" y="3"/>
                      <a:pt x="0" y="1"/>
                      <a:pt x="0" y="0"/>
                    </a:cubicBezTo>
                    <a:cubicBezTo>
                      <a:pt x="0" y="1"/>
                      <a:pt x="0" y="1"/>
                      <a:pt x="0" y="1"/>
                    </a:cubicBezTo>
                    <a:cubicBezTo>
                      <a:pt x="0" y="2"/>
                      <a:pt x="0" y="3"/>
                      <a:pt x="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4" name="Freeform 622"/>
              <p:cNvSpPr/>
              <p:nvPr/>
            </p:nvSpPr>
            <p:spPr bwMode="auto">
              <a:xfrm>
                <a:off x="1669" y="319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5" name="Freeform 623"/>
              <p:cNvSpPr/>
              <p:nvPr/>
            </p:nvSpPr>
            <p:spPr bwMode="auto">
              <a:xfrm>
                <a:off x="1666" y="3196"/>
                <a:ext cx="3" cy="14"/>
              </a:xfrm>
              <a:custGeom>
                <a:avLst/>
                <a:gdLst>
                  <a:gd name="T0" fmla="*/ 0 w 1"/>
                  <a:gd name="T1" fmla="*/ 5 h 5"/>
                  <a:gd name="T2" fmla="*/ 1 w 1"/>
                  <a:gd name="T3" fmla="*/ 2 h 5"/>
                  <a:gd name="T4" fmla="*/ 1 w 1"/>
                  <a:gd name="T5" fmla="*/ 4 h 5"/>
                  <a:gd name="T6" fmla="*/ 1 w 1"/>
                  <a:gd name="T7" fmla="*/ 3 h 5"/>
                  <a:gd name="T8" fmla="*/ 1 w 1"/>
                  <a:gd name="T9" fmla="*/ 5 h 5"/>
                  <a:gd name="T10" fmla="*/ 1 w 1"/>
                  <a:gd name="T11" fmla="*/ 3 h 5"/>
                  <a:gd name="T12" fmla="*/ 1 w 1"/>
                  <a:gd name="T13" fmla="*/ 5 h 5"/>
                  <a:gd name="T14" fmla="*/ 1 w 1"/>
                  <a:gd name="T15" fmla="*/ 2 h 5"/>
                  <a:gd name="T16" fmla="*/ 1 w 1"/>
                  <a:gd name="T17" fmla="*/ 3 h 5"/>
                  <a:gd name="T18" fmla="*/ 1 w 1"/>
                  <a:gd name="T19" fmla="*/ 1 h 5"/>
                  <a:gd name="T20" fmla="*/ 1 w 1"/>
                  <a:gd name="T21" fmla="*/ 0 h 5"/>
                  <a:gd name="T22" fmla="*/ 0 w 1"/>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5">
                    <a:moveTo>
                      <a:pt x="0" y="5"/>
                    </a:moveTo>
                    <a:cubicBezTo>
                      <a:pt x="1" y="2"/>
                      <a:pt x="1" y="2"/>
                      <a:pt x="1" y="2"/>
                    </a:cubicBezTo>
                    <a:cubicBezTo>
                      <a:pt x="1" y="3"/>
                      <a:pt x="1" y="4"/>
                      <a:pt x="1" y="4"/>
                    </a:cubicBezTo>
                    <a:cubicBezTo>
                      <a:pt x="1" y="4"/>
                      <a:pt x="1" y="3"/>
                      <a:pt x="1" y="3"/>
                    </a:cubicBezTo>
                    <a:cubicBezTo>
                      <a:pt x="1" y="5"/>
                      <a:pt x="1" y="3"/>
                      <a:pt x="1" y="5"/>
                    </a:cubicBezTo>
                    <a:cubicBezTo>
                      <a:pt x="1" y="5"/>
                      <a:pt x="1" y="5"/>
                      <a:pt x="1" y="3"/>
                    </a:cubicBezTo>
                    <a:cubicBezTo>
                      <a:pt x="1" y="5"/>
                      <a:pt x="1" y="5"/>
                      <a:pt x="1" y="5"/>
                    </a:cubicBezTo>
                    <a:cubicBezTo>
                      <a:pt x="1" y="2"/>
                      <a:pt x="1" y="2"/>
                      <a:pt x="1" y="2"/>
                    </a:cubicBezTo>
                    <a:cubicBezTo>
                      <a:pt x="1" y="2"/>
                      <a:pt x="1" y="4"/>
                      <a:pt x="1" y="3"/>
                    </a:cubicBezTo>
                    <a:cubicBezTo>
                      <a:pt x="1" y="2"/>
                      <a:pt x="1" y="2"/>
                      <a:pt x="1" y="1"/>
                    </a:cubicBezTo>
                    <a:cubicBezTo>
                      <a:pt x="1" y="2"/>
                      <a:pt x="1" y="0"/>
                      <a:pt x="1" y="0"/>
                    </a:cubicBezTo>
                    <a:cubicBezTo>
                      <a:pt x="0" y="0"/>
                      <a:pt x="0" y="4"/>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6" name="Freeform 624"/>
              <p:cNvSpPr/>
              <p:nvPr/>
            </p:nvSpPr>
            <p:spPr bwMode="auto">
              <a:xfrm>
                <a:off x="1666" y="3199"/>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7" name="Freeform 625"/>
              <p:cNvSpPr/>
              <p:nvPr/>
            </p:nvSpPr>
            <p:spPr bwMode="auto">
              <a:xfrm>
                <a:off x="1663" y="3193"/>
                <a:ext cx="3" cy="17"/>
              </a:xfrm>
              <a:custGeom>
                <a:avLst/>
                <a:gdLst>
                  <a:gd name="T0" fmla="*/ 1 w 1"/>
                  <a:gd name="T1" fmla="*/ 6 h 6"/>
                  <a:gd name="T2" fmla="*/ 1 w 1"/>
                  <a:gd name="T3" fmla="*/ 5 h 6"/>
                  <a:gd name="T4" fmla="*/ 1 w 1"/>
                  <a:gd name="T5" fmla="*/ 6 h 6"/>
                  <a:gd name="T6" fmla="*/ 1 w 1"/>
                  <a:gd name="T7" fmla="*/ 4 h 6"/>
                  <a:gd name="T8" fmla="*/ 0 w 1"/>
                  <a:gd name="T9" fmla="*/ 5 h 6"/>
                  <a:gd name="T10" fmla="*/ 0 w 1"/>
                  <a:gd name="T11" fmla="*/ 2 h 6"/>
                  <a:gd name="T12" fmla="*/ 1 w 1"/>
                  <a:gd name="T13" fmla="*/ 3 h 6"/>
                  <a:gd name="T14" fmla="*/ 0 w 1"/>
                  <a:gd name="T15" fmla="*/ 3 h 6"/>
                  <a:gd name="T16" fmla="*/ 0 w 1"/>
                  <a:gd name="T17" fmla="*/ 4 h 6"/>
                  <a:gd name="T18" fmla="*/ 0 w 1"/>
                  <a:gd name="T19" fmla="*/ 4 h 6"/>
                  <a:gd name="T20" fmla="*/ 1 w 1"/>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6">
                    <a:moveTo>
                      <a:pt x="1" y="6"/>
                    </a:moveTo>
                    <a:cubicBezTo>
                      <a:pt x="1" y="5"/>
                      <a:pt x="1" y="5"/>
                      <a:pt x="1" y="5"/>
                    </a:cubicBezTo>
                    <a:cubicBezTo>
                      <a:pt x="1" y="5"/>
                      <a:pt x="1" y="5"/>
                      <a:pt x="1" y="6"/>
                    </a:cubicBezTo>
                    <a:cubicBezTo>
                      <a:pt x="1" y="5"/>
                      <a:pt x="1" y="4"/>
                      <a:pt x="1" y="4"/>
                    </a:cubicBezTo>
                    <a:cubicBezTo>
                      <a:pt x="1" y="2"/>
                      <a:pt x="1" y="5"/>
                      <a:pt x="0" y="5"/>
                    </a:cubicBezTo>
                    <a:cubicBezTo>
                      <a:pt x="0" y="4"/>
                      <a:pt x="0" y="4"/>
                      <a:pt x="0" y="2"/>
                    </a:cubicBezTo>
                    <a:cubicBezTo>
                      <a:pt x="0" y="2"/>
                      <a:pt x="0" y="2"/>
                      <a:pt x="1" y="3"/>
                    </a:cubicBezTo>
                    <a:cubicBezTo>
                      <a:pt x="0" y="0"/>
                      <a:pt x="0" y="2"/>
                      <a:pt x="0" y="3"/>
                    </a:cubicBezTo>
                    <a:cubicBezTo>
                      <a:pt x="0" y="3"/>
                      <a:pt x="0" y="4"/>
                      <a:pt x="0" y="4"/>
                    </a:cubicBezTo>
                    <a:cubicBezTo>
                      <a:pt x="0" y="4"/>
                      <a:pt x="0" y="4"/>
                      <a:pt x="0" y="4"/>
                    </a:cubicBezTo>
                    <a:cubicBezTo>
                      <a:pt x="0" y="6"/>
                      <a:pt x="0" y="6"/>
                      <a:pt x="1"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8" name="Freeform 626"/>
              <p:cNvSpPr/>
              <p:nvPr/>
            </p:nvSpPr>
            <p:spPr bwMode="auto">
              <a:xfrm>
                <a:off x="1666" y="3210"/>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9" name="Freeform 627"/>
              <p:cNvSpPr/>
              <p:nvPr/>
            </p:nvSpPr>
            <p:spPr bwMode="auto">
              <a:xfrm>
                <a:off x="1663" y="32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0" name="Freeform 628"/>
              <p:cNvSpPr/>
              <p:nvPr/>
            </p:nvSpPr>
            <p:spPr bwMode="auto">
              <a:xfrm>
                <a:off x="1663" y="3207"/>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1" name="Freeform 629"/>
              <p:cNvSpPr/>
              <p:nvPr/>
            </p:nvSpPr>
            <p:spPr bwMode="auto">
              <a:xfrm>
                <a:off x="1642" y="3196"/>
                <a:ext cx="21" cy="17"/>
              </a:xfrm>
              <a:custGeom>
                <a:avLst/>
                <a:gdLst>
                  <a:gd name="T0" fmla="*/ 1 w 8"/>
                  <a:gd name="T1" fmla="*/ 1 h 6"/>
                  <a:gd name="T2" fmla="*/ 1 w 8"/>
                  <a:gd name="T3" fmla="*/ 2 h 6"/>
                  <a:gd name="T4" fmla="*/ 0 w 8"/>
                  <a:gd name="T5" fmla="*/ 4 h 6"/>
                  <a:gd name="T6" fmla="*/ 0 w 8"/>
                  <a:gd name="T7" fmla="*/ 6 h 6"/>
                  <a:gd name="T8" fmla="*/ 1 w 8"/>
                  <a:gd name="T9" fmla="*/ 5 h 6"/>
                  <a:gd name="T10" fmla="*/ 1 w 8"/>
                  <a:gd name="T11" fmla="*/ 6 h 6"/>
                  <a:gd name="T12" fmla="*/ 2 w 8"/>
                  <a:gd name="T13" fmla="*/ 5 h 6"/>
                  <a:gd name="T14" fmla="*/ 3 w 8"/>
                  <a:gd name="T15" fmla="*/ 5 h 6"/>
                  <a:gd name="T16" fmla="*/ 6 w 8"/>
                  <a:gd name="T17" fmla="*/ 5 h 6"/>
                  <a:gd name="T18" fmla="*/ 6 w 8"/>
                  <a:gd name="T19" fmla="*/ 3 h 6"/>
                  <a:gd name="T20" fmla="*/ 6 w 8"/>
                  <a:gd name="T21" fmla="*/ 5 h 6"/>
                  <a:gd name="T22" fmla="*/ 6 w 8"/>
                  <a:gd name="T23" fmla="*/ 5 h 6"/>
                  <a:gd name="T24" fmla="*/ 7 w 8"/>
                  <a:gd name="T25" fmla="*/ 5 h 6"/>
                  <a:gd name="T26" fmla="*/ 7 w 8"/>
                  <a:gd name="T27" fmla="*/ 3 h 6"/>
                  <a:gd name="T28" fmla="*/ 7 w 8"/>
                  <a:gd name="T29" fmla="*/ 5 h 6"/>
                  <a:gd name="T30" fmla="*/ 8 w 8"/>
                  <a:gd name="T31" fmla="*/ 4 h 6"/>
                  <a:gd name="T32" fmla="*/ 7 w 8"/>
                  <a:gd name="T33" fmla="*/ 2 h 6"/>
                  <a:gd name="T34" fmla="*/ 8 w 8"/>
                  <a:gd name="T35" fmla="*/ 1 h 6"/>
                  <a:gd name="T36" fmla="*/ 6 w 8"/>
                  <a:gd name="T37" fmla="*/ 4 h 6"/>
                  <a:gd name="T38" fmla="*/ 6 w 8"/>
                  <a:gd name="T39" fmla="*/ 3 h 6"/>
                  <a:gd name="T40" fmla="*/ 5 w 8"/>
                  <a:gd name="T41" fmla="*/ 1 h 6"/>
                  <a:gd name="T42" fmla="*/ 4 w 8"/>
                  <a:gd name="T43" fmla="*/ 3 h 6"/>
                  <a:gd name="T44" fmla="*/ 4 w 8"/>
                  <a:gd name="T45" fmla="*/ 3 h 6"/>
                  <a:gd name="T46" fmla="*/ 4 w 8"/>
                  <a:gd name="T47" fmla="*/ 4 h 6"/>
                  <a:gd name="T48" fmla="*/ 3 w 8"/>
                  <a:gd name="T49" fmla="*/ 2 h 6"/>
                  <a:gd name="T50" fmla="*/ 3 w 8"/>
                  <a:gd name="T51" fmla="*/ 5 h 6"/>
                  <a:gd name="T52" fmla="*/ 3 w 8"/>
                  <a:gd name="T53" fmla="*/ 1 h 6"/>
                  <a:gd name="T54" fmla="*/ 3 w 8"/>
                  <a:gd name="T55" fmla="*/ 3 h 6"/>
                  <a:gd name="T56" fmla="*/ 3 w 8"/>
                  <a:gd name="T57" fmla="*/ 4 h 6"/>
                  <a:gd name="T58" fmla="*/ 3 w 8"/>
                  <a:gd name="T59" fmla="*/ 1 h 6"/>
                  <a:gd name="T60" fmla="*/ 2 w 8"/>
                  <a:gd name="T61" fmla="*/ 3 h 6"/>
                  <a:gd name="T62" fmla="*/ 2 w 8"/>
                  <a:gd name="T63" fmla="*/ 4 h 6"/>
                  <a:gd name="T64" fmla="*/ 1 w 8"/>
                  <a:gd name="T65" fmla="*/ 3 h 6"/>
                  <a:gd name="T66" fmla="*/ 2 w 8"/>
                  <a:gd name="T67" fmla="*/ 1 h 6"/>
                  <a:gd name="T68" fmla="*/ 1 w 8"/>
                  <a:gd name="T69" fmla="*/ 0 h 6"/>
                  <a:gd name="T70" fmla="*/ 1 w 8"/>
                  <a:gd name="T71" fmla="*/ 3 h 6"/>
                  <a:gd name="T72" fmla="*/ 1 w 8"/>
                  <a:gd name="T7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6">
                    <a:moveTo>
                      <a:pt x="1" y="1"/>
                    </a:moveTo>
                    <a:cubicBezTo>
                      <a:pt x="1" y="2"/>
                      <a:pt x="1" y="2"/>
                      <a:pt x="1" y="2"/>
                    </a:cubicBezTo>
                    <a:cubicBezTo>
                      <a:pt x="1" y="3"/>
                      <a:pt x="1" y="3"/>
                      <a:pt x="0" y="4"/>
                    </a:cubicBezTo>
                    <a:cubicBezTo>
                      <a:pt x="1" y="4"/>
                      <a:pt x="0" y="5"/>
                      <a:pt x="0" y="6"/>
                    </a:cubicBezTo>
                    <a:cubicBezTo>
                      <a:pt x="1" y="6"/>
                      <a:pt x="1" y="5"/>
                      <a:pt x="1" y="5"/>
                    </a:cubicBezTo>
                    <a:cubicBezTo>
                      <a:pt x="1" y="6"/>
                      <a:pt x="1" y="6"/>
                      <a:pt x="1" y="6"/>
                    </a:cubicBezTo>
                    <a:cubicBezTo>
                      <a:pt x="1" y="5"/>
                      <a:pt x="2" y="4"/>
                      <a:pt x="2" y="5"/>
                    </a:cubicBezTo>
                    <a:cubicBezTo>
                      <a:pt x="2" y="6"/>
                      <a:pt x="3" y="5"/>
                      <a:pt x="3" y="5"/>
                    </a:cubicBezTo>
                    <a:cubicBezTo>
                      <a:pt x="4" y="5"/>
                      <a:pt x="5" y="4"/>
                      <a:pt x="6" y="5"/>
                    </a:cubicBezTo>
                    <a:cubicBezTo>
                      <a:pt x="6" y="3"/>
                      <a:pt x="6" y="3"/>
                      <a:pt x="6" y="3"/>
                    </a:cubicBezTo>
                    <a:cubicBezTo>
                      <a:pt x="6" y="4"/>
                      <a:pt x="6" y="3"/>
                      <a:pt x="6" y="5"/>
                    </a:cubicBezTo>
                    <a:cubicBezTo>
                      <a:pt x="6" y="4"/>
                      <a:pt x="6" y="5"/>
                      <a:pt x="6" y="5"/>
                    </a:cubicBezTo>
                    <a:cubicBezTo>
                      <a:pt x="6" y="6"/>
                      <a:pt x="7" y="4"/>
                      <a:pt x="7" y="5"/>
                    </a:cubicBezTo>
                    <a:cubicBezTo>
                      <a:pt x="7" y="5"/>
                      <a:pt x="7" y="3"/>
                      <a:pt x="7" y="3"/>
                    </a:cubicBezTo>
                    <a:cubicBezTo>
                      <a:pt x="7" y="5"/>
                      <a:pt x="7" y="3"/>
                      <a:pt x="7" y="5"/>
                    </a:cubicBezTo>
                    <a:cubicBezTo>
                      <a:pt x="8" y="6"/>
                      <a:pt x="7" y="3"/>
                      <a:pt x="8" y="4"/>
                    </a:cubicBezTo>
                    <a:cubicBezTo>
                      <a:pt x="8" y="2"/>
                      <a:pt x="7" y="3"/>
                      <a:pt x="7" y="2"/>
                    </a:cubicBezTo>
                    <a:cubicBezTo>
                      <a:pt x="7" y="1"/>
                      <a:pt x="8" y="2"/>
                      <a:pt x="8" y="1"/>
                    </a:cubicBezTo>
                    <a:cubicBezTo>
                      <a:pt x="7" y="0"/>
                      <a:pt x="6" y="3"/>
                      <a:pt x="6" y="4"/>
                    </a:cubicBezTo>
                    <a:cubicBezTo>
                      <a:pt x="6" y="3"/>
                      <a:pt x="6" y="3"/>
                      <a:pt x="6" y="3"/>
                    </a:cubicBezTo>
                    <a:cubicBezTo>
                      <a:pt x="5" y="3"/>
                      <a:pt x="5" y="3"/>
                      <a:pt x="5" y="1"/>
                    </a:cubicBezTo>
                    <a:cubicBezTo>
                      <a:pt x="5" y="3"/>
                      <a:pt x="4" y="1"/>
                      <a:pt x="4" y="3"/>
                    </a:cubicBezTo>
                    <a:cubicBezTo>
                      <a:pt x="4" y="3"/>
                      <a:pt x="4" y="3"/>
                      <a:pt x="4" y="3"/>
                    </a:cubicBezTo>
                    <a:cubicBezTo>
                      <a:pt x="4" y="4"/>
                      <a:pt x="4" y="4"/>
                      <a:pt x="4" y="4"/>
                    </a:cubicBezTo>
                    <a:cubicBezTo>
                      <a:pt x="4" y="4"/>
                      <a:pt x="4" y="2"/>
                      <a:pt x="3" y="2"/>
                    </a:cubicBezTo>
                    <a:cubicBezTo>
                      <a:pt x="4" y="3"/>
                      <a:pt x="3" y="4"/>
                      <a:pt x="3" y="5"/>
                    </a:cubicBezTo>
                    <a:cubicBezTo>
                      <a:pt x="3" y="3"/>
                      <a:pt x="3" y="2"/>
                      <a:pt x="3" y="1"/>
                    </a:cubicBezTo>
                    <a:cubicBezTo>
                      <a:pt x="3" y="3"/>
                      <a:pt x="3" y="3"/>
                      <a:pt x="3" y="3"/>
                    </a:cubicBezTo>
                    <a:cubicBezTo>
                      <a:pt x="3" y="2"/>
                      <a:pt x="3" y="3"/>
                      <a:pt x="3" y="4"/>
                    </a:cubicBezTo>
                    <a:cubicBezTo>
                      <a:pt x="2" y="4"/>
                      <a:pt x="2" y="2"/>
                      <a:pt x="3" y="1"/>
                    </a:cubicBezTo>
                    <a:cubicBezTo>
                      <a:pt x="2" y="1"/>
                      <a:pt x="2" y="4"/>
                      <a:pt x="2" y="3"/>
                    </a:cubicBezTo>
                    <a:cubicBezTo>
                      <a:pt x="2" y="4"/>
                      <a:pt x="2" y="4"/>
                      <a:pt x="2" y="4"/>
                    </a:cubicBezTo>
                    <a:cubicBezTo>
                      <a:pt x="2" y="4"/>
                      <a:pt x="2" y="3"/>
                      <a:pt x="1" y="3"/>
                    </a:cubicBezTo>
                    <a:cubicBezTo>
                      <a:pt x="1" y="2"/>
                      <a:pt x="1" y="2"/>
                      <a:pt x="2" y="1"/>
                    </a:cubicBezTo>
                    <a:cubicBezTo>
                      <a:pt x="2" y="1"/>
                      <a:pt x="1" y="1"/>
                      <a:pt x="1" y="0"/>
                    </a:cubicBezTo>
                    <a:cubicBezTo>
                      <a:pt x="1" y="1"/>
                      <a:pt x="1" y="2"/>
                      <a:pt x="1" y="3"/>
                    </a:cubicBezTo>
                    <a:cubicBezTo>
                      <a:pt x="1" y="1"/>
                      <a:pt x="1" y="1"/>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2" name="Freeform 630"/>
              <p:cNvSpPr/>
              <p:nvPr/>
            </p:nvSpPr>
            <p:spPr bwMode="auto">
              <a:xfrm>
                <a:off x="1644" y="3196"/>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3" name="Freeform 631"/>
              <p:cNvSpPr/>
              <p:nvPr/>
            </p:nvSpPr>
            <p:spPr bwMode="auto">
              <a:xfrm>
                <a:off x="1644" y="319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4" name="Rectangle 632"/>
              <p:cNvSpPr>
                <a:spLocks noChangeArrowheads="1"/>
              </p:cNvSpPr>
              <p:nvPr/>
            </p:nvSpPr>
            <p:spPr bwMode="auto">
              <a:xfrm>
                <a:off x="1647" y="3210"/>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35" name="Freeform 633"/>
              <p:cNvSpPr/>
              <p:nvPr/>
            </p:nvSpPr>
            <p:spPr bwMode="auto">
              <a:xfrm>
                <a:off x="1650" y="3196"/>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6" name="Freeform 634"/>
              <p:cNvSpPr/>
              <p:nvPr/>
            </p:nvSpPr>
            <p:spPr bwMode="auto">
              <a:xfrm>
                <a:off x="1652" y="319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7" name="Freeform 635"/>
              <p:cNvSpPr/>
              <p:nvPr/>
            </p:nvSpPr>
            <p:spPr bwMode="auto">
              <a:xfrm>
                <a:off x="1644" y="3196"/>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8" name="Freeform 636"/>
              <p:cNvSpPr/>
              <p:nvPr/>
            </p:nvSpPr>
            <p:spPr bwMode="auto">
              <a:xfrm>
                <a:off x="1631" y="3196"/>
                <a:ext cx="11" cy="22"/>
              </a:xfrm>
              <a:custGeom>
                <a:avLst/>
                <a:gdLst>
                  <a:gd name="T0" fmla="*/ 0 w 4"/>
                  <a:gd name="T1" fmla="*/ 6 h 8"/>
                  <a:gd name="T2" fmla="*/ 1 w 4"/>
                  <a:gd name="T3" fmla="*/ 7 h 8"/>
                  <a:gd name="T4" fmla="*/ 2 w 4"/>
                  <a:gd name="T5" fmla="*/ 4 h 8"/>
                  <a:gd name="T6" fmla="*/ 2 w 4"/>
                  <a:gd name="T7" fmla="*/ 7 h 8"/>
                  <a:gd name="T8" fmla="*/ 3 w 4"/>
                  <a:gd name="T9" fmla="*/ 5 h 8"/>
                  <a:gd name="T10" fmla="*/ 3 w 4"/>
                  <a:gd name="T11" fmla="*/ 6 h 8"/>
                  <a:gd name="T12" fmla="*/ 4 w 4"/>
                  <a:gd name="T13" fmla="*/ 3 h 8"/>
                  <a:gd name="T14" fmla="*/ 3 w 4"/>
                  <a:gd name="T15" fmla="*/ 6 h 8"/>
                  <a:gd name="T16" fmla="*/ 3 w 4"/>
                  <a:gd name="T17" fmla="*/ 6 h 8"/>
                  <a:gd name="T18" fmla="*/ 4 w 4"/>
                  <a:gd name="T19" fmla="*/ 5 h 8"/>
                  <a:gd name="T20" fmla="*/ 4 w 4"/>
                  <a:gd name="T21" fmla="*/ 3 h 8"/>
                  <a:gd name="T22" fmla="*/ 4 w 4"/>
                  <a:gd name="T23" fmla="*/ 1 h 8"/>
                  <a:gd name="T24" fmla="*/ 4 w 4"/>
                  <a:gd name="T25" fmla="*/ 3 h 8"/>
                  <a:gd name="T26" fmla="*/ 4 w 4"/>
                  <a:gd name="T27" fmla="*/ 1 h 8"/>
                  <a:gd name="T28" fmla="*/ 4 w 4"/>
                  <a:gd name="T29" fmla="*/ 2 h 8"/>
                  <a:gd name="T30" fmla="*/ 4 w 4"/>
                  <a:gd name="T31" fmla="*/ 1 h 8"/>
                  <a:gd name="T32" fmla="*/ 3 w 4"/>
                  <a:gd name="T33" fmla="*/ 2 h 8"/>
                  <a:gd name="T34" fmla="*/ 3 w 4"/>
                  <a:gd name="T35" fmla="*/ 2 h 8"/>
                  <a:gd name="T36" fmla="*/ 3 w 4"/>
                  <a:gd name="T37" fmla="*/ 3 h 8"/>
                  <a:gd name="T38" fmla="*/ 3 w 4"/>
                  <a:gd name="T39" fmla="*/ 2 h 8"/>
                  <a:gd name="T40" fmla="*/ 3 w 4"/>
                  <a:gd name="T41" fmla="*/ 3 h 8"/>
                  <a:gd name="T42" fmla="*/ 2 w 4"/>
                  <a:gd name="T43" fmla="*/ 1 h 8"/>
                  <a:gd name="T44" fmla="*/ 2 w 4"/>
                  <a:gd name="T45" fmla="*/ 2 h 8"/>
                  <a:gd name="T46" fmla="*/ 2 w 4"/>
                  <a:gd name="T47" fmla="*/ 1 h 8"/>
                  <a:gd name="T48" fmla="*/ 2 w 4"/>
                  <a:gd name="T49" fmla="*/ 5 h 8"/>
                  <a:gd name="T50" fmla="*/ 2 w 4"/>
                  <a:gd name="T51" fmla="*/ 2 h 8"/>
                  <a:gd name="T52" fmla="*/ 1 w 4"/>
                  <a:gd name="T53" fmla="*/ 2 h 8"/>
                  <a:gd name="T54" fmla="*/ 1 w 4"/>
                  <a:gd name="T55" fmla="*/ 2 h 8"/>
                  <a:gd name="T56" fmla="*/ 1 w 4"/>
                  <a:gd name="T57" fmla="*/ 3 h 8"/>
                  <a:gd name="T58" fmla="*/ 1 w 4"/>
                  <a:gd name="T59" fmla="*/ 3 h 8"/>
                  <a:gd name="T60" fmla="*/ 1 w 4"/>
                  <a:gd name="T61" fmla="*/ 4 h 8"/>
                  <a:gd name="T62" fmla="*/ 1 w 4"/>
                  <a:gd name="T63" fmla="*/ 4 h 8"/>
                  <a:gd name="T64" fmla="*/ 0 w 4"/>
                  <a:gd name="T65" fmla="*/ 6 h 8"/>
                  <a:gd name="T66" fmla="*/ 1 w 4"/>
                  <a:gd name="T67" fmla="*/ 4 h 8"/>
                  <a:gd name="T68" fmla="*/ 0 w 4"/>
                  <a:gd name="T6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8">
                    <a:moveTo>
                      <a:pt x="0" y="6"/>
                    </a:moveTo>
                    <a:cubicBezTo>
                      <a:pt x="1" y="8"/>
                      <a:pt x="1" y="7"/>
                      <a:pt x="1" y="7"/>
                    </a:cubicBezTo>
                    <a:cubicBezTo>
                      <a:pt x="2" y="6"/>
                      <a:pt x="1" y="4"/>
                      <a:pt x="2" y="4"/>
                    </a:cubicBezTo>
                    <a:cubicBezTo>
                      <a:pt x="2" y="7"/>
                      <a:pt x="2" y="7"/>
                      <a:pt x="2" y="7"/>
                    </a:cubicBezTo>
                    <a:cubicBezTo>
                      <a:pt x="2" y="7"/>
                      <a:pt x="3" y="7"/>
                      <a:pt x="3" y="5"/>
                    </a:cubicBezTo>
                    <a:cubicBezTo>
                      <a:pt x="3" y="6"/>
                      <a:pt x="3" y="6"/>
                      <a:pt x="3" y="6"/>
                    </a:cubicBezTo>
                    <a:cubicBezTo>
                      <a:pt x="3" y="6"/>
                      <a:pt x="3" y="1"/>
                      <a:pt x="4" y="3"/>
                    </a:cubicBezTo>
                    <a:cubicBezTo>
                      <a:pt x="3" y="4"/>
                      <a:pt x="4" y="4"/>
                      <a:pt x="3" y="6"/>
                    </a:cubicBezTo>
                    <a:cubicBezTo>
                      <a:pt x="3" y="6"/>
                      <a:pt x="3" y="6"/>
                      <a:pt x="3" y="6"/>
                    </a:cubicBezTo>
                    <a:cubicBezTo>
                      <a:pt x="4" y="6"/>
                      <a:pt x="4" y="5"/>
                      <a:pt x="4" y="5"/>
                    </a:cubicBezTo>
                    <a:cubicBezTo>
                      <a:pt x="4" y="5"/>
                      <a:pt x="4" y="3"/>
                      <a:pt x="4" y="3"/>
                    </a:cubicBezTo>
                    <a:cubicBezTo>
                      <a:pt x="4" y="3"/>
                      <a:pt x="4" y="2"/>
                      <a:pt x="4" y="1"/>
                    </a:cubicBezTo>
                    <a:cubicBezTo>
                      <a:pt x="4" y="2"/>
                      <a:pt x="4" y="2"/>
                      <a:pt x="4" y="3"/>
                    </a:cubicBezTo>
                    <a:cubicBezTo>
                      <a:pt x="4" y="2"/>
                      <a:pt x="4" y="2"/>
                      <a:pt x="4" y="1"/>
                    </a:cubicBezTo>
                    <a:cubicBezTo>
                      <a:pt x="4" y="2"/>
                      <a:pt x="4" y="2"/>
                      <a:pt x="4" y="2"/>
                    </a:cubicBezTo>
                    <a:cubicBezTo>
                      <a:pt x="4" y="2"/>
                      <a:pt x="4" y="1"/>
                      <a:pt x="4" y="1"/>
                    </a:cubicBezTo>
                    <a:cubicBezTo>
                      <a:pt x="4" y="2"/>
                      <a:pt x="3" y="2"/>
                      <a:pt x="3" y="2"/>
                    </a:cubicBezTo>
                    <a:cubicBezTo>
                      <a:pt x="3" y="2"/>
                      <a:pt x="3" y="2"/>
                      <a:pt x="3" y="2"/>
                    </a:cubicBezTo>
                    <a:cubicBezTo>
                      <a:pt x="3" y="2"/>
                      <a:pt x="3" y="2"/>
                      <a:pt x="3" y="3"/>
                    </a:cubicBezTo>
                    <a:cubicBezTo>
                      <a:pt x="3" y="2"/>
                      <a:pt x="3" y="2"/>
                      <a:pt x="3" y="2"/>
                    </a:cubicBezTo>
                    <a:cubicBezTo>
                      <a:pt x="3" y="3"/>
                      <a:pt x="3" y="3"/>
                      <a:pt x="3" y="3"/>
                    </a:cubicBezTo>
                    <a:cubicBezTo>
                      <a:pt x="3" y="3"/>
                      <a:pt x="3" y="0"/>
                      <a:pt x="2" y="1"/>
                    </a:cubicBezTo>
                    <a:cubicBezTo>
                      <a:pt x="2" y="2"/>
                      <a:pt x="2" y="2"/>
                      <a:pt x="2" y="2"/>
                    </a:cubicBezTo>
                    <a:cubicBezTo>
                      <a:pt x="2" y="3"/>
                      <a:pt x="2" y="1"/>
                      <a:pt x="2" y="1"/>
                    </a:cubicBezTo>
                    <a:cubicBezTo>
                      <a:pt x="2" y="2"/>
                      <a:pt x="2" y="4"/>
                      <a:pt x="2" y="5"/>
                    </a:cubicBezTo>
                    <a:cubicBezTo>
                      <a:pt x="2" y="3"/>
                      <a:pt x="2" y="5"/>
                      <a:pt x="2" y="2"/>
                    </a:cubicBezTo>
                    <a:cubicBezTo>
                      <a:pt x="2" y="2"/>
                      <a:pt x="1" y="3"/>
                      <a:pt x="1" y="2"/>
                    </a:cubicBezTo>
                    <a:cubicBezTo>
                      <a:pt x="1" y="2"/>
                      <a:pt x="1" y="2"/>
                      <a:pt x="1" y="2"/>
                    </a:cubicBezTo>
                    <a:cubicBezTo>
                      <a:pt x="1" y="4"/>
                      <a:pt x="1" y="1"/>
                      <a:pt x="1" y="3"/>
                    </a:cubicBezTo>
                    <a:cubicBezTo>
                      <a:pt x="1" y="3"/>
                      <a:pt x="1" y="3"/>
                      <a:pt x="1" y="3"/>
                    </a:cubicBezTo>
                    <a:cubicBezTo>
                      <a:pt x="1" y="4"/>
                      <a:pt x="1" y="4"/>
                      <a:pt x="1" y="4"/>
                    </a:cubicBezTo>
                    <a:cubicBezTo>
                      <a:pt x="1" y="4"/>
                      <a:pt x="1" y="4"/>
                      <a:pt x="1" y="4"/>
                    </a:cubicBezTo>
                    <a:cubicBezTo>
                      <a:pt x="1" y="5"/>
                      <a:pt x="0" y="5"/>
                      <a:pt x="0" y="6"/>
                    </a:cubicBezTo>
                    <a:cubicBezTo>
                      <a:pt x="0" y="6"/>
                      <a:pt x="1" y="5"/>
                      <a:pt x="1" y="4"/>
                    </a:cubicBezTo>
                    <a:cubicBezTo>
                      <a:pt x="1" y="5"/>
                      <a:pt x="1" y="6"/>
                      <a:pt x="0"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9" name="Freeform 637"/>
              <p:cNvSpPr/>
              <p:nvPr/>
            </p:nvSpPr>
            <p:spPr bwMode="auto">
              <a:xfrm>
                <a:off x="1639" y="319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0" name="Freeform 638"/>
              <p:cNvSpPr/>
              <p:nvPr/>
            </p:nvSpPr>
            <p:spPr bwMode="auto">
              <a:xfrm>
                <a:off x="1623" y="3193"/>
                <a:ext cx="8" cy="25"/>
              </a:xfrm>
              <a:custGeom>
                <a:avLst/>
                <a:gdLst>
                  <a:gd name="T0" fmla="*/ 2 w 3"/>
                  <a:gd name="T1" fmla="*/ 5 h 9"/>
                  <a:gd name="T2" fmla="*/ 2 w 3"/>
                  <a:gd name="T3" fmla="*/ 3 h 9"/>
                  <a:gd name="T4" fmla="*/ 2 w 3"/>
                  <a:gd name="T5" fmla="*/ 6 h 9"/>
                  <a:gd name="T6" fmla="*/ 2 w 3"/>
                  <a:gd name="T7" fmla="*/ 7 h 9"/>
                  <a:gd name="T8" fmla="*/ 2 w 3"/>
                  <a:gd name="T9" fmla="*/ 4 h 9"/>
                  <a:gd name="T10" fmla="*/ 2 w 3"/>
                  <a:gd name="T11" fmla="*/ 3 h 9"/>
                  <a:gd name="T12" fmla="*/ 2 w 3"/>
                  <a:gd name="T13" fmla="*/ 5 h 9"/>
                  <a:gd name="T14" fmla="*/ 1 w 3"/>
                  <a:gd name="T15" fmla="*/ 6 h 9"/>
                  <a:gd name="T16" fmla="*/ 1 w 3"/>
                  <a:gd name="T17" fmla="*/ 6 h 9"/>
                  <a:gd name="T18" fmla="*/ 1 w 3"/>
                  <a:gd name="T19" fmla="*/ 4 h 9"/>
                  <a:gd name="T20" fmla="*/ 0 w 3"/>
                  <a:gd name="T21" fmla="*/ 9 h 9"/>
                  <a:gd name="T22" fmla="*/ 0 w 3"/>
                  <a:gd name="T23" fmla="*/ 8 h 9"/>
                  <a:gd name="T24" fmla="*/ 1 w 3"/>
                  <a:gd name="T25" fmla="*/ 6 h 9"/>
                  <a:gd name="T26" fmla="*/ 1 w 3"/>
                  <a:gd name="T27" fmla="*/ 7 h 9"/>
                  <a:gd name="T28" fmla="*/ 1 w 3"/>
                  <a:gd name="T29" fmla="*/ 8 h 9"/>
                  <a:gd name="T30" fmla="*/ 3 w 3"/>
                  <a:gd name="T31" fmla="*/ 8 h 9"/>
                  <a:gd name="T32" fmla="*/ 2 w 3"/>
                  <a:gd name="T33" fmla="*/ 8 h 9"/>
                  <a:gd name="T34" fmla="*/ 3 w 3"/>
                  <a:gd name="T35" fmla="*/ 7 h 9"/>
                  <a:gd name="T36" fmla="*/ 3 w 3"/>
                  <a:gd name="T37" fmla="*/ 4 h 9"/>
                  <a:gd name="T38" fmla="*/ 3 w 3"/>
                  <a:gd name="T39" fmla="*/ 5 h 9"/>
                  <a:gd name="T40" fmla="*/ 3 w 3"/>
                  <a:gd name="T41" fmla="*/ 3 h 9"/>
                  <a:gd name="T42" fmla="*/ 3 w 3"/>
                  <a:gd name="T43" fmla="*/ 2 h 9"/>
                  <a:gd name="T44" fmla="*/ 3 w 3"/>
                  <a:gd name="T45" fmla="*/ 2 h 9"/>
                  <a:gd name="T46" fmla="*/ 2 w 3"/>
                  <a:gd name="T4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9">
                    <a:moveTo>
                      <a:pt x="2" y="5"/>
                    </a:moveTo>
                    <a:cubicBezTo>
                      <a:pt x="2" y="4"/>
                      <a:pt x="3" y="4"/>
                      <a:pt x="2" y="3"/>
                    </a:cubicBezTo>
                    <a:cubicBezTo>
                      <a:pt x="2" y="4"/>
                      <a:pt x="2" y="5"/>
                      <a:pt x="2" y="6"/>
                    </a:cubicBezTo>
                    <a:cubicBezTo>
                      <a:pt x="2" y="5"/>
                      <a:pt x="2" y="7"/>
                      <a:pt x="2" y="7"/>
                    </a:cubicBezTo>
                    <a:cubicBezTo>
                      <a:pt x="2" y="6"/>
                      <a:pt x="2" y="4"/>
                      <a:pt x="2" y="4"/>
                    </a:cubicBezTo>
                    <a:cubicBezTo>
                      <a:pt x="2" y="4"/>
                      <a:pt x="2" y="4"/>
                      <a:pt x="2" y="3"/>
                    </a:cubicBezTo>
                    <a:cubicBezTo>
                      <a:pt x="2" y="5"/>
                      <a:pt x="1" y="4"/>
                      <a:pt x="2" y="5"/>
                    </a:cubicBezTo>
                    <a:cubicBezTo>
                      <a:pt x="2" y="6"/>
                      <a:pt x="1" y="7"/>
                      <a:pt x="1" y="6"/>
                    </a:cubicBezTo>
                    <a:cubicBezTo>
                      <a:pt x="1" y="6"/>
                      <a:pt x="1" y="6"/>
                      <a:pt x="1" y="6"/>
                    </a:cubicBezTo>
                    <a:cubicBezTo>
                      <a:pt x="2" y="4"/>
                      <a:pt x="1" y="5"/>
                      <a:pt x="1" y="4"/>
                    </a:cubicBezTo>
                    <a:cubicBezTo>
                      <a:pt x="1" y="6"/>
                      <a:pt x="0" y="5"/>
                      <a:pt x="0" y="9"/>
                    </a:cubicBezTo>
                    <a:cubicBezTo>
                      <a:pt x="0" y="9"/>
                      <a:pt x="0" y="9"/>
                      <a:pt x="0" y="8"/>
                    </a:cubicBezTo>
                    <a:cubicBezTo>
                      <a:pt x="0" y="8"/>
                      <a:pt x="1" y="7"/>
                      <a:pt x="1" y="6"/>
                    </a:cubicBezTo>
                    <a:cubicBezTo>
                      <a:pt x="1" y="7"/>
                      <a:pt x="1" y="6"/>
                      <a:pt x="1" y="7"/>
                    </a:cubicBezTo>
                    <a:cubicBezTo>
                      <a:pt x="1" y="8"/>
                      <a:pt x="1" y="8"/>
                      <a:pt x="1" y="8"/>
                    </a:cubicBezTo>
                    <a:cubicBezTo>
                      <a:pt x="1" y="9"/>
                      <a:pt x="2" y="8"/>
                      <a:pt x="3" y="8"/>
                    </a:cubicBezTo>
                    <a:cubicBezTo>
                      <a:pt x="2" y="8"/>
                      <a:pt x="2" y="8"/>
                      <a:pt x="2" y="8"/>
                    </a:cubicBezTo>
                    <a:cubicBezTo>
                      <a:pt x="2" y="7"/>
                      <a:pt x="3" y="7"/>
                      <a:pt x="3" y="7"/>
                    </a:cubicBezTo>
                    <a:cubicBezTo>
                      <a:pt x="3" y="4"/>
                      <a:pt x="3" y="4"/>
                      <a:pt x="3" y="4"/>
                    </a:cubicBezTo>
                    <a:cubicBezTo>
                      <a:pt x="3" y="5"/>
                      <a:pt x="3" y="4"/>
                      <a:pt x="3" y="5"/>
                    </a:cubicBezTo>
                    <a:cubicBezTo>
                      <a:pt x="3" y="4"/>
                      <a:pt x="3" y="4"/>
                      <a:pt x="3" y="3"/>
                    </a:cubicBezTo>
                    <a:cubicBezTo>
                      <a:pt x="3" y="2"/>
                      <a:pt x="3" y="3"/>
                      <a:pt x="3" y="2"/>
                    </a:cubicBezTo>
                    <a:cubicBezTo>
                      <a:pt x="3" y="0"/>
                      <a:pt x="3" y="3"/>
                      <a:pt x="3" y="2"/>
                    </a:cubicBezTo>
                    <a:lnTo>
                      <a:pt x="2" y="5"/>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1" name="Freeform 639"/>
              <p:cNvSpPr/>
              <p:nvPr/>
            </p:nvSpPr>
            <p:spPr bwMode="auto">
              <a:xfrm>
                <a:off x="1631" y="3204"/>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2" name="Freeform 640"/>
              <p:cNvSpPr/>
              <p:nvPr/>
            </p:nvSpPr>
            <p:spPr bwMode="auto">
              <a:xfrm>
                <a:off x="1631" y="321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3" name="Freeform 641"/>
              <p:cNvSpPr/>
              <p:nvPr/>
            </p:nvSpPr>
            <p:spPr bwMode="auto">
              <a:xfrm>
                <a:off x="1625" y="320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4" name="Freeform 642"/>
              <p:cNvSpPr/>
              <p:nvPr/>
            </p:nvSpPr>
            <p:spPr bwMode="auto">
              <a:xfrm>
                <a:off x="1620" y="3207"/>
                <a:ext cx="3" cy="11"/>
              </a:xfrm>
              <a:custGeom>
                <a:avLst/>
                <a:gdLst>
                  <a:gd name="T0" fmla="*/ 0 w 1"/>
                  <a:gd name="T1" fmla="*/ 4 h 4"/>
                  <a:gd name="T2" fmla="*/ 1 w 1"/>
                  <a:gd name="T3" fmla="*/ 4 h 4"/>
                  <a:gd name="T4" fmla="*/ 1 w 1"/>
                  <a:gd name="T5" fmla="*/ 0 h 4"/>
                  <a:gd name="T6" fmla="*/ 1 w 1"/>
                  <a:gd name="T7" fmla="*/ 3 h 4"/>
                  <a:gd name="T8" fmla="*/ 0 w 1"/>
                  <a:gd name="T9" fmla="*/ 3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cubicBezTo>
                      <a:pt x="1" y="4"/>
                      <a:pt x="1" y="3"/>
                      <a:pt x="1" y="4"/>
                    </a:cubicBezTo>
                    <a:cubicBezTo>
                      <a:pt x="1" y="3"/>
                      <a:pt x="1" y="1"/>
                      <a:pt x="1" y="0"/>
                    </a:cubicBezTo>
                    <a:cubicBezTo>
                      <a:pt x="1" y="0"/>
                      <a:pt x="1" y="2"/>
                      <a:pt x="1" y="3"/>
                    </a:cubicBezTo>
                    <a:cubicBezTo>
                      <a:pt x="1" y="1"/>
                      <a:pt x="0" y="3"/>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5" name="Freeform 643"/>
              <p:cNvSpPr/>
              <p:nvPr/>
            </p:nvSpPr>
            <p:spPr bwMode="auto">
              <a:xfrm>
                <a:off x="1609" y="3196"/>
                <a:ext cx="14" cy="30"/>
              </a:xfrm>
              <a:custGeom>
                <a:avLst/>
                <a:gdLst>
                  <a:gd name="T0" fmla="*/ 3 w 5"/>
                  <a:gd name="T1" fmla="*/ 3 h 11"/>
                  <a:gd name="T2" fmla="*/ 3 w 5"/>
                  <a:gd name="T3" fmla="*/ 4 h 11"/>
                  <a:gd name="T4" fmla="*/ 3 w 5"/>
                  <a:gd name="T5" fmla="*/ 3 h 11"/>
                  <a:gd name="T6" fmla="*/ 3 w 5"/>
                  <a:gd name="T7" fmla="*/ 2 h 11"/>
                  <a:gd name="T8" fmla="*/ 3 w 5"/>
                  <a:gd name="T9" fmla="*/ 3 h 11"/>
                  <a:gd name="T10" fmla="*/ 2 w 5"/>
                  <a:gd name="T11" fmla="*/ 3 h 11"/>
                  <a:gd name="T12" fmla="*/ 2 w 5"/>
                  <a:gd name="T13" fmla="*/ 5 h 11"/>
                  <a:gd name="T14" fmla="*/ 2 w 5"/>
                  <a:gd name="T15" fmla="*/ 2 h 11"/>
                  <a:gd name="T16" fmla="*/ 2 w 5"/>
                  <a:gd name="T17" fmla="*/ 6 h 11"/>
                  <a:gd name="T18" fmla="*/ 1 w 5"/>
                  <a:gd name="T19" fmla="*/ 5 h 11"/>
                  <a:gd name="T20" fmla="*/ 1 w 5"/>
                  <a:gd name="T21" fmla="*/ 4 h 11"/>
                  <a:gd name="T22" fmla="*/ 1 w 5"/>
                  <a:gd name="T23" fmla="*/ 6 h 11"/>
                  <a:gd name="T24" fmla="*/ 1 w 5"/>
                  <a:gd name="T25" fmla="*/ 8 h 11"/>
                  <a:gd name="T26" fmla="*/ 2 w 5"/>
                  <a:gd name="T27" fmla="*/ 8 h 11"/>
                  <a:gd name="T28" fmla="*/ 2 w 5"/>
                  <a:gd name="T29" fmla="*/ 9 h 11"/>
                  <a:gd name="T30" fmla="*/ 3 w 5"/>
                  <a:gd name="T31" fmla="*/ 7 h 11"/>
                  <a:gd name="T32" fmla="*/ 3 w 5"/>
                  <a:gd name="T33" fmla="*/ 8 h 11"/>
                  <a:gd name="T34" fmla="*/ 3 w 5"/>
                  <a:gd name="T35" fmla="*/ 5 h 11"/>
                  <a:gd name="T36" fmla="*/ 3 w 5"/>
                  <a:gd name="T37" fmla="*/ 5 h 11"/>
                  <a:gd name="T38" fmla="*/ 3 w 5"/>
                  <a:gd name="T39" fmla="*/ 7 h 11"/>
                  <a:gd name="T40" fmla="*/ 3 w 5"/>
                  <a:gd name="T41" fmla="*/ 6 h 11"/>
                  <a:gd name="T42" fmla="*/ 4 w 5"/>
                  <a:gd name="T43" fmla="*/ 8 h 11"/>
                  <a:gd name="T44" fmla="*/ 4 w 5"/>
                  <a:gd name="T45" fmla="*/ 5 h 11"/>
                  <a:gd name="T46" fmla="*/ 4 w 5"/>
                  <a:gd name="T47" fmla="*/ 6 h 11"/>
                  <a:gd name="T48" fmla="*/ 4 w 5"/>
                  <a:gd name="T49" fmla="*/ 3 h 11"/>
                  <a:gd name="T50" fmla="*/ 2 w 5"/>
                  <a:gd name="T51" fmla="*/ 4 h 11"/>
                  <a:gd name="T52" fmla="*/ 2 w 5"/>
                  <a:gd name="T53" fmla="*/ 5 h 11"/>
                  <a:gd name="T54" fmla="*/ 2 w 5"/>
                  <a:gd name="T55" fmla="*/ 3 h 11"/>
                  <a:gd name="T56" fmla="*/ 2 w 5"/>
                  <a:gd name="T57" fmla="*/ 5 h 11"/>
                  <a:gd name="T58" fmla="*/ 1 w 5"/>
                  <a:gd name="T59" fmla="*/ 4 h 11"/>
                  <a:gd name="T60" fmla="*/ 1 w 5"/>
                  <a:gd name="T61" fmla="*/ 5 h 11"/>
                  <a:gd name="T62" fmla="*/ 1 w 5"/>
                  <a:gd name="T63" fmla="*/ 3 h 11"/>
                  <a:gd name="T64" fmla="*/ 3 w 5"/>
                  <a:gd name="T65" fmla="*/ 7 h 11"/>
                  <a:gd name="T66" fmla="*/ 3 w 5"/>
                  <a:gd name="T67" fmla="*/ 5 h 11"/>
                  <a:gd name="T68" fmla="*/ 4 w 5"/>
                  <a:gd name="T69" fmla="*/ 5 h 11"/>
                  <a:gd name="T70" fmla="*/ 4 w 5"/>
                  <a:gd name="T71" fmla="*/ 4 h 11"/>
                  <a:gd name="T72" fmla="*/ 4 w 5"/>
                  <a:gd name="T73" fmla="*/ 7 h 11"/>
                  <a:gd name="T74" fmla="*/ 4 w 5"/>
                  <a:gd name="T75" fmla="*/ 7 h 11"/>
                  <a:gd name="T76" fmla="*/ 4 w 5"/>
                  <a:gd name="T77" fmla="*/ 6 h 11"/>
                  <a:gd name="T78" fmla="*/ 4 w 5"/>
                  <a:gd name="T79" fmla="*/ 7 h 11"/>
                  <a:gd name="T80" fmla="*/ 4 w 5"/>
                  <a:gd name="T81" fmla="*/ 3 h 11"/>
                  <a:gd name="T82" fmla="*/ 4 w 5"/>
                  <a:gd name="T83" fmla="*/ 1 h 11"/>
                  <a:gd name="T84" fmla="*/ 3 w 5"/>
                  <a:gd name="T8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11">
                    <a:moveTo>
                      <a:pt x="3" y="3"/>
                    </a:moveTo>
                    <a:cubicBezTo>
                      <a:pt x="3" y="3"/>
                      <a:pt x="3" y="4"/>
                      <a:pt x="3" y="4"/>
                    </a:cubicBezTo>
                    <a:cubicBezTo>
                      <a:pt x="3" y="3"/>
                      <a:pt x="3" y="3"/>
                      <a:pt x="3" y="3"/>
                    </a:cubicBezTo>
                    <a:cubicBezTo>
                      <a:pt x="3" y="1"/>
                      <a:pt x="3" y="3"/>
                      <a:pt x="3" y="2"/>
                    </a:cubicBezTo>
                    <a:cubicBezTo>
                      <a:pt x="3" y="3"/>
                      <a:pt x="3" y="3"/>
                      <a:pt x="3" y="3"/>
                    </a:cubicBezTo>
                    <a:cubicBezTo>
                      <a:pt x="3" y="2"/>
                      <a:pt x="3" y="4"/>
                      <a:pt x="2" y="3"/>
                    </a:cubicBezTo>
                    <a:cubicBezTo>
                      <a:pt x="2" y="4"/>
                      <a:pt x="2" y="4"/>
                      <a:pt x="2" y="5"/>
                    </a:cubicBezTo>
                    <a:cubicBezTo>
                      <a:pt x="2" y="3"/>
                      <a:pt x="2" y="3"/>
                      <a:pt x="2" y="2"/>
                    </a:cubicBezTo>
                    <a:cubicBezTo>
                      <a:pt x="2" y="3"/>
                      <a:pt x="2" y="4"/>
                      <a:pt x="2" y="6"/>
                    </a:cubicBezTo>
                    <a:cubicBezTo>
                      <a:pt x="1" y="4"/>
                      <a:pt x="1" y="6"/>
                      <a:pt x="1" y="5"/>
                    </a:cubicBezTo>
                    <a:cubicBezTo>
                      <a:pt x="1" y="4"/>
                      <a:pt x="1" y="4"/>
                      <a:pt x="1" y="4"/>
                    </a:cubicBezTo>
                    <a:cubicBezTo>
                      <a:pt x="1" y="3"/>
                      <a:pt x="1" y="3"/>
                      <a:pt x="1" y="6"/>
                    </a:cubicBezTo>
                    <a:cubicBezTo>
                      <a:pt x="1" y="8"/>
                      <a:pt x="1" y="8"/>
                      <a:pt x="1" y="8"/>
                    </a:cubicBezTo>
                    <a:cubicBezTo>
                      <a:pt x="1" y="8"/>
                      <a:pt x="1" y="7"/>
                      <a:pt x="2" y="8"/>
                    </a:cubicBezTo>
                    <a:cubicBezTo>
                      <a:pt x="2" y="9"/>
                      <a:pt x="2" y="9"/>
                      <a:pt x="2" y="9"/>
                    </a:cubicBezTo>
                    <a:cubicBezTo>
                      <a:pt x="2" y="7"/>
                      <a:pt x="3" y="8"/>
                      <a:pt x="3" y="7"/>
                    </a:cubicBezTo>
                    <a:cubicBezTo>
                      <a:pt x="3" y="8"/>
                      <a:pt x="3" y="8"/>
                      <a:pt x="3" y="8"/>
                    </a:cubicBezTo>
                    <a:cubicBezTo>
                      <a:pt x="3" y="7"/>
                      <a:pt x="3" y="8"/>
                      <a:pt x="3" y="5"/>
                    </a:cubicBezTo>
                    <a:cubicBezTo>
                      <a:pt x="3" y="8"/>
                      <a:pt x="3" y="4"/>
                      <a:pt x="3" y="5"/>
                    </a:cubicBezTo>
                    <a:cubicBezTo>
                      <a:pt x="3" y="6"/>
                      <a:pt x="3" y="6"/>
                      <a:pt x="3" y="7"/>
                    </a:cubicBezTo>
                    <a:cubicBezTo>
                      <a:pt x="3" y="6"/>
                      <a:pt x="3" y="7"/>
                      <a:pt x="3" y="6"/>
                    </a:cubicBezTo>
                    <a:cubicBezTo>
                      <a:pt x="4" y="8"/>
                      <a:pt x="4" y="6"/>
                      <a:pt x="4" y="8"/>
                    </a:cubicBezTo>
                    <a:cubicBezTo>
                      <a:pt x="4" y="5"/>
                      <a:pt x="4" y="5"/>
                      <a:pt x="4" y="5"/>
                    </a:cubicBezTo>
                    <a:cubicBezTo>
                      <a:pt x="4" y="6"/>
                      <a:pt x="4" y="6"/>
                      <a:pt x="4" y="6"/>
                    </a:cubicBezTo>
                    <a:cubicBezTo>
                      <a:pt x="4" y="6"/>
                      <a:pt x="4" y="3"/>
                      <a:pt x="4" y="3"/>
                    </a:cubicBezTo>
                    <a:cubicBezTo>
                      <a:pt x="3" y="4"/>
                      <a:pt x="3" y="4"/>
                      <a:pt x="2" y="4"/>
                    </a:cubicBezTo>
                    <a:cubicBezTo>
                      <a:pt x="2" y="6"/>
                      <a:pt x="2" y="4"/>
                      <a:pt x="2" y="5"/>
                    </a:cubicBezTo>
                    <a:cubicBezTo>
                      <a:pt x="2" y="3"/>
                      <a:pt x="2" y="3"/>
                      <a:pt x="2" y="3"/>
                    </a:cubicBezTo>
                    <a:cubicBezTo>
                      <a:pt x="1" y="4"/>
                      <a:pt x="2" y="5"/>
                      <a:pt x="2" y="5"/>
                    </a:cubicBezTo>
                    <a:cubicBezTo>
                      <a:pt x="2" y="6"/>
                      <a:pt x="1" y="4"/>
                      <a:pt x="1" y="4"/>
                    </a:cubicBezTo>
                    <a:cubicBezTo>
                      <a:pt x="1" y="4"/>
                      <a:pt x="1" y="4"/>
                      <a:pt x="1" y="5"/>
                    </a:cubicBezTo>
                    <a:cubicBezTo>
                      <a:pt x="1" y="3"/>
                      <a:pt x="1" y="3"/>
                      <a:pt x="1" y="3"/>
                    </a:cubicBezTo>
                    <a:cubicBezTo>
                      <a:pt x="0" y="11"/>
                      <a:pt x="2" y="3"/>
                      <a:pt x="3" y="7"/>
                    </a:cubicBezTo>
                    <a:cubicBezTo>
                      <a:pt x="3" y="5"/>
                      <a:pt x="3" y="5"/>
                      <a:pt x="3" y="5"/>
                    </a:cubicBezTo>
                    <a:cubicBezTo>
                      <a:pt x="3" y="6"/>
                      <a:pt x="4" y="2"/>
                      <a:pt x="4" y="5"/>
                    </a:cubicBezTo>
                    <a:cubicBezTo>
                      <a:pt x="4" y="4"/>
                      <a:pt x="4" y="4"/>
                      <a:pt x="4" y="4"/>
                    </a:cubicBezTo>
                    <a:cubicBezTo>
                      <a:pt x="4" y="5"/>
                      <a:pt x="4" y="6"/>
                      <a:pt x="4" y="7"/>
                    </a:cubicBezTo>
                    <a:cubicBezTo>
                      <a:pt x="4" y="7"/>
                      <a:pt x="4" y="7"/>
                      <a:pt x="4" y="7"/>
                    </a:cubicBezTo>
                    <a:cubicBezTo>
                      <a:pt x="4" y="6"/>
                      <a:pt x="4" y="6"/>
                      <a:pt x="4" y="6"/>
                    </a:cubicBezTo>
                    <a:cubicBezTo>
                      <a:pt x="4" y="5"/>
                      <a:pt x="4" y="5"/>
                      <a:pt x="4" y="7"/>
                    </a:cubicBezTo>
                    <a:cubicBezTo>
                      <a:pt x="5" y="5"/>
                      <a:pt x="4" y="4"/>
                      <a:pt x="4" y="3"/>
                    </a:cubicBezTo>
                    <a:cubicBezTo>
                      <a:pt x="4" y="5"/>
                      <a:pt x="4" y="0"/>
                      <a:pt x="4" y="1"/>
                    </a:cubicBezTo>
                    <a:cubicBezTo>
                      <a:pt x="3" y="2"/>
                      <a:pt x="4" y="3"/>
                      <a:pt x="3"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6" name="Freeform 644"/>
              <p:cNvSpPr/>
              <p:nvPr/>
            </p:nvSpPr>
            <p:spPr bwMode="auto">
              <a:xfrm>
                <a:off x="1620" y="321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7" name="Freeform 645"/>
              <p:cNvSpPr/>
              <p:nvPr/>
            </p:nvSpPr>
            <p:spPr bwMode="auto">
              <a:xfrm>
                <a:off x="1620" y="3210"/>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8" name="Rectangle 646"/>
              <p:cNvSpPr>
                <a:spLocks noChangeArrowheads="1"/>
              </p:cNvSpPr>
              <p:nvPr/>
            </p:nvSpPr>
            <p:spPr bwMode="auto">
              <a:xfrm>
                <a:off x="1620" y="321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49" name="Freeform 647"/>
              <p:cNvSpPr/>
              <p:nvPr/>
            </p:nvSpPr>
            <p:spPr bwMode="auto">
              <a:xfrm>
                <a:off x="1623" y="320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0" name="Freeform 648"/>
              <p:cNvSpPr/>
              <p:nvPr/>
            </p:nvSpPr>
            <p:spPr bwMode="auto">
              <a:xfrm>
                <a:off x="1625" y="321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1" name="Freeform 649"/>
              <p:cNvSpPr/>
              <p:nvPr/>
            </p:nvSpPr>
            <p:spPr bwMode="auto">
              <a:xfrm>
                <a:off x="1633" y="321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2" name="Freeform 650"/>
              <p:cNvSpPr/>
              <p:nvPr/>
            </p:nvSpPr>
            <p:spPr bwMode="auto">
              <a:xfrm>
                <a:off x="1620" y="3188"/>
                <a:ext cx="30" cy="35"/>
              </a:xfrm>
              <a:custGeom>
                <a:avLst/>
                <a:gdLst>
                  <a:gd name="T0" fmla="*/ 8 w 11"/>
                  <a:gd name="T1" fmla="*/ 7 h 13"/>
                  <a:gd name="T2" fmla="*/ 8 w 11"/>
                  <a:gd name="T3" fmla="*/ 9 h 13"/>
                  <a:gd name="T4" fmla="*/ 8 w 11"/>
                  <a:gd name="T5" fmla="*/ 10 h 13"/>
                  <a:gd name="T6" fmla="*/ 9 w 11"/>
                  <a:gd name="T7" fmla="*/ 9 h 13"/>
                  <a:gd name="T8" fmla="*/ 10 w 11"/>
                  <a:gd name="T9" fmla="*/ 9 h 13"/>
                  <a:gd name="T10" fmla="*/ 10 w 11"/>
                  <a:gd name="T11" fmla="*/ 4 h 13"/>
                  <a:gd name="T12" fmla="*/ 8 w 11"/>
                  <a:gd name="T13" fmla="*/ 6 h 13"/>
                  <a:gd name="T14" fmla="*/ 8 w 11"/>
                  <a:gd name="T15" fmla="*/ 5 h 13"/>
                  <a:gd name="T16" fmla="*/ 7 w 11"/>
                  <a:gd name="T17" fmla="*/ 5 h 13"/>
                  <a:gd name="T18" fmla="*/ 7 w 11"/>
                  <a:gd name="T19" fmla="*/ 8 h 13"/>
                  <a:gd name="T20" fmla="*/ 6 w 11"/>
                  <a:gd name="T21" fmla="*/ 8 h 13"/>
                  <a:gd name="T22" fmla="*/ 6 w 11"/>
                  <a:gd name="T23" fmla="*/ 7 h 13"/>
                  <a:gd name="T24" fmla="*/ 5 w 11"/>
                  <a:gd name="T25" fmla="*/ 7 h 13"/>
                  <a:gd name="T26" fmla="*/ 4 w 11"/>
                  <a:gd name="T27" fmla="*/ 6 h 13"/>
                  <a:gd name="T28" fmla="*/ 3 w 11"/>
                  <a:gd name="T29" fmla="*/ 7 h 13"/>
                  <a:gd name="T30" fmla="*/ 3 w 11"/>
                  <a:gd name="T31" fmla="*/ 9 h 13"/>
                  <a:gd name="T32" fmla="*/ 3 w 11"/>
                  <a:gd name="T33" fmla="*/ 7 h 13"/>
                  <a:gd name="T34" fmla="*/ 2 w 11"/>
                  <a:gd name="T35" fmla="*/ 8 h 13"/>
                  <a:gd name="T36" fmla="*/ 0 w 11"/>
                  <a:gd name="T37" fmla="*/ 8 h 13"/>
                  <a:gd name="T38" fmla="*/ 1 w 11"/>
                  <a:gd name="T39" fmla="*/ 8 h 13"/>
                  <a:gd name="T40" fmla="*/ 1 w 11"/>
                  <a:gd name="T41" fmla="*/ 7 h 13"/>
                  <a:gd name="T42" fmla="*/ 2 w 11"/>
                  <a:gd name="T43" fmla="*/ 11 h 13"/>
                  <a:gd name="T44" fmla="*/ 3 w 11"/>
                  <a:gd name="T45" fmla="*/ 11 h 13"/>
                  <a:gd name="T46" fmla="*/ 3 w 11"/>
                  <a:gd name="T47" fmla="*/ 11 h 13"/>
                  <a:gd name="T48" fmla="*/ 4 w 11"/>
                  <a:gd name="T49" fmla="*/ 11 h 13"/>
                  <a:gd name="T50" fmla="*/ 4 w 11"/>
                  <a:gd name="T51" fmla="*/ 11 h 13"/>
                  <a:gd name="T52" fmla="*/ 5 w 11"/>
                  <a:gd name="T53" fmla="*/ 10 h 13"/>
                  <a:gd name="T54" fmla="*/ 5 w 11"/>
                  <a:gd name="T55" fmla="*/ 10 h 13"/>
                  <a:gd name="T56" fmla="*/ 5 w 11"/>
                  <a:gd name="T57" fmla="*/ 10 h 13"/>
                  <a:gd name="T58" fmla="*/ 6 w 11"/>
                  <a:gd name="T59" fmla="*/ 10 h 13"/>
                  <a:gd name="T60" fmla="*/ 6 w 11"/>
                  <a:gd name="T61" fmla="*/ 9 h 13"/>
                  <a:gd name="T62" fmla="*/ 6 w 11"/>
                  <a:gd name="T63" fmla="*/ 11 h 13"/>
                  <a:gd name="T64" fmla="*/ 7 w 11"/>
                  <a:gd name="T65" fmla="*/ 11 h 13"/>
                  <a:gd name="T66" fmla="*/ 7 w 11"/>
                  <a:gd name="T67" fmla="*/ 9 h 13"/>
                  <a:gd name="T68" fmla="*/ 8 w 11"/>
                  <a:gd name="T69" fmla="*/ 8 h 13"/>
                  <a:gd name="T70" fmla="*/ 9 w 11"/>
                  <a:gd name="T71" fmla="*/ 7 h 13"/>
                  <a:gd name="T72" fmla="*/ 10 w 11"/>
                  <a:gd name="T73" fmla="*/ 8 h 13"/>
                  <a:gd name="T74" fmla="*/ 10 w 11"/>
                  <a:gd name="T75" fmla="*/ 5 h 13"/>
                  <a:gd name="T76" fmla="*/ 10 w 11"/>
                  <a:gd name="T77" fmla="*/ 6 h 13"/>
                  <a:gd name="T78" fmla="*/ 10 w 11"/>
                  <a:gd name="T79" fmla="*/ 8 h 13"/>
                  <a:gd name="T80" fmla="*/ 9 w 11"/>
                  <a:gd name="T8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3">
                    <a:moveTo>
                      <a:pt x="9" y="5"/>
                    </a:moveTo>
                    <a:cubicBezTo>
                      <a:pt x="8" y="5"/>
                      <a:pt x="8" y="6"/>
                      <a:pt x="8" y="7"/>
                    </a:cubicBezTo>
                    <a:cubicBezTo>
                      <a:pt x="8" y="6"/>
                      <a:pt x="8" y="6"/>
                      <a:pt x="8" y="6"/>
                    </a:cubicBezTo>
                    <a:cubicBezTo>
                      <a:pt x="8" y="7"/>
                      <a:pt x="8" y="8"/>
                      <a:pt x="8" y="9"/>
                    </a:cubicBezTo>
                    <a:cubicBezTo>
                      <a:pt x="8" y="9"/>
                      <a:pt x="8" y="9"/>
                      <a:pt x="8" y="9"/>
                    </a:cubicBezTo>
                    <a:cubicBezTo>
                      <a:pt x="8" y="8"/>
                      <a:pt x="8" y="10"/>
                      <a:pt x="8" y="10"/>
                    </a:cubicBezTo>
                    <a:cubicBezTo>
                      <a:pt x="8" y="10"/>
                      <a:pt x="9" y="7"/>
                      <a:pt x="9" y="8"/>
                    </a:cubicBezTo>
                    <a:cubicBezTo>
                      <a:pt x="9" y="8"/>
                      <a:pt x="9" y="9"/>
                      <a:pt x="9" y="9"/>
                    </a:cubicBezTo>
                    <a:cubicBezTo>
                      <a:pt x="9" y="9"/>
                      <a:pt x="9" y="7"/>
                      <a:pt x="9" y="7"/>
                    </a:cubicBezTo>
                    <a:cubicBezTo>
                      <a:pt x="9" y="13"/>
                      <a:pt x="10" y="5"/>
                      <a:pt x="10" y="9"/>
                    </a:cubicBezTo>
                    <a:cubicBezTo>
                      <a:pt x="10" y="0"/>
                      <a:pt x="10" y="6"/>
                      <a:pt x="10" y="6"/>
                    </a:cubicBezTo>
                    <a:cubicBezTo>
                      <a:pt x="10" y="4"/>
                      <a:pt x="9" y="5"/>
                      <a:pt x="10" y="4"/>
                    </a:cubicBezTo>
                    <a:cubicBezTo>
                      <a:pt x="9" y="7"/>
                      <a:pt x="9" y="2"/>
                      <a:pt x="9" y="7"/>
                    </a:cubicBezTo>
                    <a:cubicBezTo>
                      <a:pt x="8" y="5"/>
                      <a:pt x="9" y="7"/>
                      <a:pt x="8" y="6"/>
                    </a:cubicBezTo>
                    <a:cubicBezTo>
                      <a:pt x="8" y="5"/>
                      <a:pt x="8" y="5"/>
                      <a:pt x="8" y="5"/>
                    </a:cubicBezTo>
                    <a:cubicBezTo>
                      <a:pt x="8" y="5"/>
                      <a:pt x="8" y="7"/>
                      <a:pt x="8" y="5"/>
                    </a:cubicBezTo>
                    <a:cubicBezTo>
                      <a:pt x="8" y="5"/>
                      <a:pt x="8" y="6"/>
                      <a:pt x="8" y="8"/>
                    </a:cubicBezTo>
                    <a:cubicBezTo>
                      <a:pt x="7" y="7"/>
                      <a:pt x="7" y="7"/>
                      <a:pt x="7" y="5"/>
                    </a:cubicBezTo>
                    <a:cubicBezTo>
                      <a:pt x="7" y="7"/>
                      <a:pt x="7" y="6"/>
                      <a:pt x="7" y="7"/>
                    </a:cubicBezTo>
                    <a:cubicBezTo>
                      <a:pt x="7" y="7"/>
                      <a:pt x="7" y="7"/>
                      <a:pt x="7" y="8"/>
                    </a:cubicBezTo>
                    <a:cubicBezTo>
                      <a:pt x="7" y="8"/>
                      <a:pt x="7" y="10"/>
                      <a:pt x="7" y="10"/>
                    </a:cubicBezTo>
                    <a:cubicBezTo>
                      <a:pt x="6" y="8"/>
                      <a:pt x="7" y="10"/>
                      <a:pt x="6" y="8"/>
                    </a:cubicBezTo>
                    <a:cubicBezTo>
                      <a:pt x="7" y="7"/>
                      <a:pt x="7" y="7"/>
                      <a:pt x="7" y="6"/>
                    </a:cubicBezTo>
                    <a:cubicBezTo>
                      <a:pt x="7" y="6"/>
                      <a:pt x="6" y="6"/>
                      <a:pt x="6" y="7"/>
                    </a:cubicBezTo>
                    <a:cubicBezTo>
                      <a:pt x="6" y="7"/>
                      <a:pt x="6" y="6"/>
                      <a:pt x="6" y="6"/>
                    </a:cubicBezTo>
                    <a:cubicBezTo>
                      <a:pt x="5" y="5"/>
                      <a:pt x="5" y="8"/>
                      <a:pt x="5" y="7"/>
                    </a:cubicBezTo>
                    <a:cubicBezTo>
                      <a:pt x="5" y="6"/>
                      <a:pt x="5" y="6"/>
                      <a:pt x="5" y="6"/>
                    </a:cubicBezTo>
                    <a:cubicBezTo>
                      <a:pt x="5" y="7"/>
                      <a:pt x="4" y="6"/>
                      <a:pt x="4" y="6"/>
                    </a:cubicBezTo>
                    <a:cubicBezTo>
                      <a:pt x="4" y="8"/>
                      <a:pt x="4" y="8"/>
                      <a:pt x="4" y="8"/>
                    </a:cubicBezTo>
                    <a:cubicBezTo>
                      <a:pt x="4" y="5"/>
                      <a:pt x="4" y="9"/>
                      <a:pt x="3" y="7"/>
                    </a:cubicBezTo>
                    <a:cubicBezTo>
                      <a:pt x="4" y="9"/>
                      <a:pt x="4" y="10"/>
                      <a:pt x="3" y="10"/>
                    </a:cubicBezTo>
                    <a:cubicBezTo>
                      <a:pt x="3" y="9"/>
                      <a:pt x="3" y="9"/>
                      <a:pt x="3" y="9"/>
                    </a:cubicBezTo>
                    <a:cubicBezTo>
                      <a:pt x="4" y="10"/>
                      <a:pt x="3" y="7"/>
                      <a:pt x="3" y="6"/>
                    </a:cubicBezTo>
                    <a:cubicBezTo>
                      <a:pt x="3" y="7"/>
                      <a:pt x="3" y="6"/>
                      <a:pt x="3" y="7"/>
                    </a:cubicBezTo>
                    <a:cubicBezTo>
                      <a:pt x="3" y="6"/>
                      <a:pt x="3" y="6"/>
                      <a:pt x="3" y="6"/>
                    </a:cubicBezTo>
                    <a:cubicBezTo>
                      <a:pt x="2" y="6"/>
                      <a:pt x="3" y="9"/>
                      <a:pt x="2" y="8"/>
                    </a:cubicBezTo>
                    <a:cubicBezTo>
                      <a:pt x="2" y="7"/>
                      <a:pt x="2" y="7"/>
                      <a:pt x="2" y="7"/>
                    </a:cubicBezTo>
                    <a:cubicBezTo>
                      <a:pt x="2" y="7"/>
                      <a:pt x="1" y="5"/>
                      <a:pt x="0" y="8"/>
                    </a:cubicBezTo>
                    <a:cubicBezTo>
                      <a:pt x="1" y="8"/>
                      <a:pt x="1" y="10"/>
                      <a:pt x="1" y="11"/>
                    </a:cubicBezTo>
                    <a:cubicBezTo>
                      <a:pt x="1" y="10"/>
                      <a:pt x="1" y="9"/>
                      <a:pt x="1" y="8"/>
                    </a:cubicBezTo>
                    <a:cubicBezTo>
                      <a:pt x="2" y="10"/>
                      <a:pt x="2" y="10"/>
                      <a:pt x="2" y="10"/>
                    </a:cubicBezTo>
                    <a:cubicBezTo>
                      <a:pt x="2" y="8"/>
                      <a:pt x="2" y="8"/>
                      <a:pt x="1" y="7"/>
                    </a:cubicBezTo>
                    <a:cubicBezTo>
                      <a:pt x="2" y="6"/>
                      <a:pt x="2" y="8"/>
                      <a:pt x="2" y="7"/>
                    </a:cubicBezTo>
                    <a:cubicBezTo>
                      <a:pt x="2" y="9"/>
                      <a:pt x="2" y="9"/>
                      <a:pt x="2" y="11"/>
                    </a:cubicBezTo>
                    <a:cubicBezTo>
                      <a:pt x="2" y="10"/>
                      <a:pt x="2" y="10"/>
                      <a:pt x="2" y="10"/>
                    </a:cubicBezTo>
                    <a:cubicBezTo>
                      <a:pt x="2" y="11"/>
                      <a:pt x="2" y="10"/>
                      <a:pt x="3" y="11"/>
                    </a:cubicBezTo>
                    <a:cubicBezTo>
                      <a:pt x="3" y="9"/>
                      <a:pt x="3" y="12"/>
                      <a:pt x="3" y="11"/>
                    </a:cubicBezTo>
                    <a:cubicBezTo>
                      <a:pt x="3" y="11"/>
                      <a:pt x="3" y="11"/>
                      <a:pt x="3" y="11"/>
                    </a:cubicBezTo>
                    <a:cubicBezTo>
                      <a:pt x="3" y="10"/>
                      <a:pt x="3" y="10"/>
                      <a:pt x="3" y="9"/>
                    </a:cubicBezTo>
                    <a:cubicBezTo>
                      <a:pt x="3" y="11"/>
                      <a:pt x="3" y="11"/>
                      <a:pt x="4" y="11"/>
                    </a:cubicBezTo>
                    <a:cubicBezTo>
                      <a:pt x="4" y="10"/>
                      <a:pt x="4" y="9"/>
                      <a:pt x="4" y="9"/>
                    </a:cubicBezTo>
                    <a:cubicBezTo>
                      <a:pt x="4" y="10"/>
                      <a:pt x="4" y="10"/>
                      <a:pt x="4" y="11"/>
                    </a:cubicBezTo>
                    <a:cubicBezTo>
                      <a:pt x="4" y="9"/>
                      <a:pt x="5" y="10"/>
                      <a:pt x="5" y="9"/>
                    </a:cubicBezTo>
                    <a:cubicBezTo>
                      <a:pt x="5" y="9"/>
                      <a:pt x="5" y="9"/>
                      <a:pt x="5" y="10"/>
                    </a:cubicBezTo>
                    <a:cubicBezTo>
                      <a:pt x="5" y="10"/>
                      <a:pt x="5" y="10"/>
                      <a:pt x="5" y="10"/>
                    </a:cubicBezTo>
                    <a:cubicBezTo>
                      <a:pt x="5" y="10"/>
                      <a:pt x="5" y="10"/>
                      <a:pt x="5" y="10"/>
                    </a:cubicBezTo>
                    <a:cubicBezTo>
                      <a:pt x="5" y="11"/>
                      <a:pt x="5" y="11"/>
                      <a:pt x="5" y="11"/>
                    </a:cubicBezTo>
                    <a:cubicBezTo>
                      <a:pt x="5" y="11"/>
                      <a:pt x="5" y="10"/>
                      <a:pt x="5" y="10"/>
                    </a:cubicBezTo>
                    <a:cubicBezTo>
                      <a:pt x="5" y="11"/>
                      <a:pt x="5" y="11"/>
                      <a:pt x="5" y="11"/>
                    </a:cubicBezTo>
                    <a:cubicBezTo>
                      <a:pt x="5" y="11"/>
                      <a:pt x="5" y="8"/>
                      <a:pt x="6" y="10"/>
                    </a:cubicBezTo>
                    <a:cubicBezTo>
                      <a:pt x="6" y="9"/>
                      <a:pt x="6" y="9"/>
                      <a:pt x="6" y="7"/>
                    </a:cubicBezTo>
                    <a:cubicBezTo>
                      <a:pt x="6" y="8"/>
                      <a:pt x="6" y="9"/>
                      <a:pt x="6" y="9"/>
                    </a:cubicBezTo>
                    <a:cubicBezTo>
                      <a:pt x="6" y="7"/>
                      <a:pt x="6" y="10"/>
                      <a:pt x="7" y="9"/>
                    </a:cubicBezTo>
                    <a:cubicBezTo>
                      <a:pt x="6" y="10"/>
                      <a:pt x="7" y="9"/>
                      <a:pt x="6" y="11"/>
                    </a:cubicBezTo>
                    <a:cubicBezTo>
                      <a:pt x="7" y="11"/>
                      <a:pt x="7" y="9"/>
                      <a:pt x="7" y="9"/>
                    </a:cubicBezTo>
                    <a:cubicBezTo>
                      <a:pt x="7" y="11"/>
                      <a:pt x="7" y="11"/>
                      <a:pt x="7" y="11"/>
                    </a:cubicBezTo>
                    <a:cubicBezTo>
                      <a:pt x="7" y="10"/>
                      <a:pt x="7" y="9"/>
                      <a:pt x="7" y="10"/>
                    </a:cubicBezTo>
                    <a:cubicBezTo>
                      <a:pt x="7" y="9"/>
                      <a:pt x="7" y="9"/>
                      <a:pt x="7" y="9"/>
                    </a:cubicBezTo>
                    <a:cubicBezTo>
                      <a:pt x="7" y="10"/>
                      <a:pt x="8" y="9"/>
                      <a:pt x="8" y="10"/>
                    </a:cubicBezTo>
                    <a:cubicBezTo>
                      <a:pt x="8" y="8"/>
                      <a:pt x="8" y="8"/>
                      <a:pt x="8" y="8"/>
                    </a:cubicBezTo>
                    <a:cubicBezTo>
                      <a:pt x="8" y="10"/>
                      <a:pt x="9" y="8"/>
                      <a:pt x="9" y="6"/>
                    </a:cubicBezTo>
                    <a:cubicBezTo>
                      <a:pt x="9" y="6"/>
                      <a:pt x="9" y="7"/>
                      <a:pt x="9" y="7"/>
                    </a:cubicBezTo>
                    <a:cubicBezTo>
                      <a:pt x="9" y="8"/>
                      <a:pt x="9" y="8"/>
                      <a:pt x="9" y="8"/>
                    </a:cubicBezTo>
                    <a:cubicBezTo>
                      <a:pt x="9" y="8"/>
                      <a:pt x="9" y="9"/>
                      <a:pt x="10" y="8"/>
                    </a:cubicBezTo>
                    <a:cubicBezTo>
                      <a:pt x="10" y="7"/>
                      <a:pt x="10" y="9"/>
                      <a:pt x="10" y="9"/>
                    </a:cubicBezTo>
                    <a:cubicBezTo>
                      <a:pt x="10" y="6"/>
                      <a:pt x="10" y="12"/>
                      <a:pt x="10" y="5"/>
                    </a:cubicBezTo>
                    <a:cubicBezTo>
                      <a:pt x="10" y="4"/>
                      <a:pt x="10" y="4"/>
                      <a:pt x="10" y="6"/>
                    </a:cubicBezTo>
                    <a:cubicBezTo>
                      <a:pt x="10" y="7"/>
                      <a:pt x="11" y="7"/>
                      <a:pt x="10" y="6"/>
                    </a:cubicBezTo>
                    <a:cubicBezTo>
                      <a:pt x="10" y="6"/>
                      <a:pt x="10" y="5"/>
                      <a:pt x="10" y="5"/>
                    </a:cubicBezTo>
                    <a:cubicBezTo>
                      <a:pt x="10" y="12"/>
                      <a:pt x="10" y="6"/>
                      <a:pt x="10" y="8"/>
                    </a:cubicBezTo>
                    <a:cubicBezTo>
                      <a:pt x="10" y="5"/>
                      <a:pt x="10" y="5"/>
                      <a:pt x="10" y="5"/>
                    </a:cubicBezTo>
                    <a:cubicBezTo>
                      <a:pt x="9" y="3"/>
                      <a:pt x="9" y="9"/>
                      <a:pt x="9"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3" name="Freeform 651"/>
              <p:cNvSpPr/>
              <p:nvPr/>
            </p:nvSpPr>
            <p:spPr bwMode="auto">
              <a:xfrm>
                <a:off x="1644" y="3210"/>
                <a:ext cx="0" cy="5"/>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1"/>
                      <a:pt x="0" y="1"/>
                      <a:pt x="0" y="1"/>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4" name="Freeform 652"/>
              <p:cNvSpPr/>
              <p:nvPr/>
            </p:nvSpPr>
            <p:spPr bwMode="auto">
              <a:xfrm>
                <a:off x="1644" y="3210"/>
                <a:ext cx="0" cy="3"/>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5" name="Freeform 653"/>
              <p:cNvSpPr/>
              <p:nvPr/>
            </p:nvSpPr>
            <p:spPr bwMode="auto">
              <a:xfrm>
                <a:off x="1642" y="320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6" name="Freeform 654"/>
              <p:cNvSpPr/>
              <p:nvPr/>
            </p:nvSpPr>
            <p:spPr bwMode="auto">
              <a:xfrm>
                <a:off x="1642" y="3204"/>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7" name="Freeform 655"/>
              <p:cNvSpPr/>
              <p:nvPr/>
            </p:nvSpPr>
            <p:spPr bwMode="auto">
              <a:xfrm>
                <a:off x="1620" y="3199"/>
                <a:ext cx="22" cy="24"/>
              </a:xfrm>
              <a:custGeom>
                <a:avLst/>
                <a:gdLst>
                  <a:gd name="T0" fmla="*/ 2 w 8"/>
                  <a:gd name="T1" fmla="*/ 4 h 9"/>
                  <a:gd name="T2" fmla="*/ 1 w 8"/>
                  <a:gd name="T3" fmla="*/ 6 h 9"/>
                  <a:gd name="T4" fmla="*/ 1 w 8"/>
                  <a:gd name="T5" fmla="*/ 4 h 9"/>
                  <a:gd name="T6" fmla="*/ 0 w 8"/>
                  <a:gd name="T7" fmla="*/ 7 h 9"/>
                  <a:gd name="T8" fmla="*/ 4 w 8"/>
                  <a:gd name="T9" fmla="*/ 6 h 9"/>
                  <a:gd name="T10" fmla="*/ 4 w 8"/>
                  <a:gd name="T11" fmla="*/ 7 h 9"/>
                  <a:gd name="T12" fmla="*/ 5 w 8"/>
                  <a:gd name="T13" fmla="*/ 5 h 9"/>
                  <a:gd name="T14" fmla="*/ 5 w 8"/>
                  <a:gd name="T15" fmla="*/ 7 h 9"/>
                  <a:gd name="T16" fmla="*/ 6 w 8"/>
                  <a:gd name="T17" fmla="*/ 6 h 9"/>
                  <a:gd name="T18" fmla="*/ 6 w 8"/>
                  <a:gd name="T19" fmla="*/ 5 h 9"/>
                  <a:gd name="T20" fmla="*/ 6 w 8"/>
                  <a:gd name="T21" fmla="*/ 6 h 9"/>
                  <a:gd name="T22" fmla="*/ 6 w 8"/>
                  <a:gd name="T23" fmla="*/ 5 h 9"/>
                  <a:gd name="T24" fmla="*/ 6 w 8"/>
                  <a:gd name="T25" fmla="*/ 5 h 9"/>
                  <a:gd name="T26" fmla="*/ 6 w 8"/>
                  <a:gd name="T27" fmla="*/ 6 h 9"/>
                  <a:gd name="T28" fmla="*/ 7 w 8"/>
                  <a:gd name="T29" fmla="*/ 5 h 9"/>
                  <a:gd name="T30" fmla="*/ 7 w 8"/>
                  <a:gd name="T31" fmla="*/ 6 h 9"/>
                  <a:gd name="T32" fmla="*/ 8 w 8"/>
                  <a:gd name="T33" fmla="*/ 4 h 9"/>
                  <a:gd name="T34" fmla="*/ 8 w 8"/>
                  <a:gd name="T35" fmla="*/ 3 h 9"/>
                  <a:gd name="T36" fmla="*/ 7 w 8"/>
                  <a:gd name="T37" fmla="*/ 4 h 9"/>
                  <a:gd name="T38" fmla="*/ 7 w 8"/>
                  <a:gd name="T39" fmla="*/ 4 h 9"/>
                  <a:gd name="T40" fmla="*/ 6 w 8"/>
                  <a:gd name="T41" fmla="*/ 5 h 9"/>
                  <a:gd name="T42" fmla="*/ 7 w 8"/>
                  <a:gd name="T43" fmla="*/ 3 h 9"/>
                  <a:gd name="T44" fmla="*/ 6 w 8"/>
                  <a:gd name="T45" fmla="*/ 2 h 9"/>
                  <a:gd name="T46" fmla="*/ 6 w 8"/>
                  <a:gd name="T47" fmla="*/ 1 h 9"/>
                  <a:gd name="T48" fmla="*/ 6 w 8"/>
                  <a:gd name="T49" fmla="*/ 2 h 9"/>
                  <a:gd name="T50" fmla="*/ 6 w 8"/>
                  <a:gd name="T51" fmla="*/ 3 h 9"/>
                  <a:gd name="T52" fmla="*/ 6 w 8"/>
                  <a:gd name="T53" fmla="*/ 5 h 9"/>
                  <a:gd name="T54" fmla="*/ 6 w 8"/>
                  <a:gd name="T55" fmla="*/ 5 h 9"/>
                  <a:gd name="T56" fmla="*/ 6 w 8"/>
                  <a:gd name="T57" fmla="*/ 3 h 9"/>
                  <a:gd name="T58" fmla="*/ 6 w 8"/>
                  <a:gd name="T59" fmla="*/ 4 h 9"/>
                  <a:gd name="T60" fmla="*/ 5 w 8"/>
                  <a:gd name="T61" fmla="*/ 2 h 9"/>
                  <a:gd name="T62" fmla="*/ 5 w 8"/>
                  <a:gd name="T63" fmla="*/ 4 h 9"/>
                  <a:gd name="T64" fmla="*/ 4 w 8"/>
                  <a:gd name="T65" fmla="*/ 4 h 9"/>
                  <a:gd name="T66" fmla="*/ 4 w 8"/>
                  <a:gd name="T67" fmla="*/ 3 h 9"/>
                  <a:gd name="T68" fmla="*/ 4 w 8"/>
                  <a:gd name="T69" fmla="*/ 4 h 9"/>
                  <a:gd name="T70" fmla="*/ 3 w 8"/>
                  <a:gd name="T71" fmla="*/ 4 h 9"/>
                  <a:gd name="T72" fmla="*/ 3 w 8"/>
                  <a:gd name="T73" fmla="*/ 5 h 9"/>
                  <a:gd name="T74" fmla="*/ 2 w 8"/>
                  <a:gd name="T75" fmla="*/ 4 h 9"/>
                  <a:gd name="T76" fmla="*/ 2 w 8"/>
                  <a:gd name="T77" fmla="*/ 4 h 9"/>
                  <a:gd name="T78" fmla="*/ 2 w 8"/>
                  <a:gd name="T79" fmla="*/ 6 h 9"/>
                  <a:gd name="T80" fmla="*/ 2 w 8"/>
                  <a:gd name="T8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9">
                    <a:moveTo>
                      <a:pt x="2" y="4"/>
                    </a:moveTo>
                    <a:cubicBezTo>
                      <a:pt x="1" y="6"/>
                      <a:pt x="1" y="6"/>
                      <a:pt x="1" y="6"/>
                    </a:cubicBezTo>
                    <a:cubicBezTo>
                      <a:pt x="1" y="5"/>
                      <a:pt x="1" y="6"/>
                      <a:pt x="1" y="4"/>
                    </a:cubicBezTo>
                    <a:cubicBezTo>
                      <a:pt x="1" y="6"/>
                      <a:pt x="1" y="4"/>
                      <a:pt x="0" y="7"/>
                    </a:cubicBezTo>
                    <a:cubicBezTo>
                      <a:pt x="2" y="6"/>
                      <a:pt x="3" y="8"/>
                      <a:pt x="4" y="6"/>
                    </a:cubicBezTo>
                    <a:cubicBezTo>
                      <a:pt x="4" y="7"/>
                      <a:pt x="4" y="7"/>
                      <a:pt x="4" y="7"/>
                    </a:cubicBezTo>
                    <a:cubicBezTo>
                      <a:pt x="5" y="5"/>
                      <a:pt x="5" y="9"/>
                      <a:pt x="5" y="5"/>
                    </a:cubicBezTo>
                    <a:cubicBezTo>
                      <a:pt x="5" y="7"/>
                      <a:pt x="5" y="7"/>
                      <a:pt x="5" y="7"/>
                    </a:cubicBezTo>
                    <a:cubicBezTo>
                      <a:pt x="5" y="8"/>
                      <a:pt x="6" y="4"/>
                      <a:pt x="6" y="6"/>
                    </a:cubicBezTo>
                    <a:cubicBezTo>
                      <a:pt x="6" y="5"/>
                      <a:pt x="6" y="5"/>
                      <a:pt x="6" y="5"/>
                    </a:cubicBezTo>
                    <a:cubicBezTo>
                      <a:pt x="6" y="5"/>
                      <a:pt x="6" y="6"/>
                      <a:pt x="6" y="6"/>
                    </a:cubicBezTo>
                    <a:cubicBezTo>
                      <a:pt x="6" y="5"/>
                      <a:pt x="6" y="5"/>
                      <a:pt x="6" y="5"/>
                    </a:cubicBezTo>
                    <a:cubicBezTo>
                      <a:pt x="6" y="4"/>
                      <a:pt x="6" y="5"/>
                      <a:pt x="6" y="5"/>
                    </a:cubicBezTo>
                    <a:cubicBezTo>
                      <a:pt x="6" y="6"/>
                      <a:pt x="6" y="5"/>
                      <a:pt x="6" y="6"/>
                    </a:cubicBezTo>
                    <a:cubicBezTo>
                      <a:pt x="6" y="6"/>
                      <a:pt x="7" y="5"/>
                      <a:pt x="7" y="5"/>
                    </a:cubicBezTo>
                    <a:cubicBezTo>
                      <a:pt x="7" y="5"/>
                      <a:pt x="7" y="6"/>
                      <a:pt x="7" y="6"/>
                    </a:cubicBezTo>
                    <a:cubicBezTo>
                      <a:pt x="7" y="5"/>
                      <a:pt x="7" y="7"/>
                      <a:pt x="8" y="4"/>
                    </a:cubicBezTo>
                    <a:cubicBezTo>
                      <a:pt x="8" y="4"/>
                      <a:pt x="8" y="3"/>
                      <a:pt x="8" y="3"/>
                    </a:cubicBezTo>
                    <a:cubicBezTo>
                      <a:pt x="7" y="2"/>
                      <a:pt x="7" y="3"/>
                      <a:pt x="7" y="4"/>
                    </a:cubicBezTo>
                    <a:cubicBezTo>
                      <a:pt x="7" y="4"/>
                      <a:pt x="7" y="4"/>
                      <a:pt x="7" y="4"/>
                    </a:cubicBezTo>
                    <a:cubicBezTo>
                      <a:pt x="7" y="7"/>
                      <a:pt x="7" y="3"/>
                      <a:pt x="6" y="5"/>
                    </a:cubicBezTo>
                    <a:cubicBezTo>
                      <a:pt x="7" y="3"/>
                      <a:pt x="7" y="3"/>
                      <a:pt x="7" y="3"/>
                    </a:cubicBezTo>
                    <a:cubicBezTo>
                      <a:pt x="6" y="0"/>
                      <a:pt x="6" y="5"/>
                      <a:pt x="6" y="2"/>
                    </a:cubicBezTo>
                    <a:cubicBezTo>
                      <a:pt x="6" y="1"/>
                      <a:pt x="6" y="1"/>
                      <a:pt x="6" y="1"/>
                    </a:cubicBezTo>
                    <a:cubicBezTo>
                      <a:pt x="6" y="1"/>
                      <a:pt x="6" y="2"/>
                      <a:pt x="6" y="2"/>
                    </a:cubicBezTo>
                    <a:cubicBezTo>
                      <a:pt x="6" y="3"/>
                      <a:pt x="6" y="3"/>
                      <a:pt x="6" y="3"/>
                    </a:cubicBezTo>
                    <a:cubicBezTo>
                      <a:pt x="6" y="3"/>
                      <a:pt x="6" y="5"/>
                      <a:pt x="6" y="5"/>
                    </a:cubicBezTo>
                    <a:cubicBezTo>
                      <a:pt x="6" y="4"/>
                      <a:pt x="6" y="6"/>
                      <a:pt x="6" y="5"/>
                    </a:cubicBezTo>
                    <a:cubicBezTo>
                      <a:pt x="5" y="4"/>
                      <a:pt x="6" y="4"/>
                      <a:pt x="6" y="3"/>
                    </a:cubicBezTo>
                    <a:cubicBezTo>
                      <a:pt x="6" y="4"/>
                      <a:pt x="6" y="4"/>
                      <a:pt x="6" y="4"/>
                    </a:cubicBezTo>
                    <a:cubicBezTo>
                      <a:pt x="5" y="4"/>
                      <a:pt x="5" y="3"/>
                      <a:pt x="5" y="2"/>
                    </a:cubicBezTo>
                    <a:cubicBezTo>
                      <a:pt x="5" y="3"/>
                      <a:pt x="5" y="3"/>
                      <a:pt x="5" y="4"/>
                    </a:cubicBezTo>
                    <a:cubicBezTo>
                      <a:pt x="5" y="3"/>
                      <a:pt x="4" y="3"/>
                      <a:pt x="4" y="4"/>
                    </a:cubicBezTo>
                    <a:cubicBezTo>
                      <a:pt x="4" y="4"/>
                      <a:pt x="4" y="3"/>
                      <a:pt x="4" y="3"/>
                    </a:cubicBezTo>
                    <a:cubicBezTo>
                      <a:pt x="4" y="3"/>
                      <a:pt x="4" y="3"/>
                      <a:pt x="4" y="4"/>
                    </a:cubicBezTo>
                    <a:cubicBezTo>
                      <a:pt x="4" y="5"/>
                      <a:pt x="3" y="5"/>
                      <a:pt x="3" y="4"/>
                    </a:cubicBezTo>
                    <a:cubicBezTo>
                      <a:pt x="3" y="5"/>
                      <a:pt x="3" y="5"/>
                      <a:pt x="3" y="5"/>
                    </a:cubicBezTo>
                    <a:cubicBezTo>
                      <a:pt x="3" y="6"/>
                      <a:pt x="3" y="3"/>
                      <a:pt x="2" y="4"/>
                    </a:cubicBezTo>
                    <a:cubicBezTo>
                      <a:pt x="2" y="4"/>
                      <a:pt x="2" y="4"/>
                      <a:pt x="2" y="4"/>
                    </a:cubicBezTo>
                    <a:cubicBezTo>
                      <a:pt x="2" y="4"/>
                      <a:pt x="2" y="7"/>
                      <a:pt x="2" y="6"/>
                    </a:cubicBezTo>
                    <a:cubicBezTo>
                      <a:pt x="2" y="5"/>
                      <a:pt x="2" y="5"/>
                      <a:pt x="2"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8" name="Freeform 656"/>
              <p:cNvSpPr/>
              <p:nvPr/>
            </p:nvSpPr>
            <p:spPr bwMode="auto">
              <a:xfrm>
                <a:off x="1620" y="3213"/>
                <a:ext cx="3" cy="5"/>
              </a:xfrm>
              <a:custGeom>
                <a:avLst/>
                <a:gdLst>
                  <a:gd name="T0" fmla="*/ 0 w 1"/>
                  <a:gd name="T1" fmla="*/ 1 h 2"/>
                  <a:gd name="T2" fmla="*/ 1 w 1"/>
                  <a:gd name="T3" fmla="*/ 0 h 2"/>
                  <a:gd name="T4" fmla="*/ 0 w 1"/>
                  <a:gd name="T5" fmla="*/ 2 h 2"/>
                  <a:gd name="T6" fmla="*/ 0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1" y="0"/>
                      <a:pt x="1" y="0"/>
                      <a:pt x="1" y="0"/>
                    </a:cubicBezTo>
                    <a:cubicBezTo>
                      <a:pt x="1" y="0"/>
                      <a:pt x="0" y="1"/>
                      <a:pt x="0" y="2"/>
                    </a:cubicBezTo>
                    <a:cubicBezTo>
                      <a:pt x="0" y="2"/>
                      <a:pt x="0" y="2"/>
                      <a:pt x="0" y="2"/>
                    </a:cubicBezTo>
                    <a:cubicBezTo>
                      <a:pt x="0"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9" name="Freeform 657"/>
              <p:cNvSpPr/>
              <p:nvPr/>
            </p:nvSpPr>
            <p:spPr bwMode="auto">
              <a:xfrm>
                <a:off x="1606" y="3207"/>
                <a:ext cx="14" cy="16"/>
              </a:xfrm>
              <a:custGeom>
                <a:avLst/>
                <a:gdLst>
                  <a:gd name="T0" fmla="*/ 3 w 5"/>
                  <a:gd name="T1" fmla="*/ 3 h 6"/>
                  <a:gd name="T2" fmla="*/ 2 w 5"/>
                  <a:gd name="T3" fmla="*/ 4 h 6"/>
                  <a:gd name="T4" fmla="*/ 4 w 5"/>
                  <a:gd name="T5" fmla="*/ 5 h 6"/>
                  <a:gd name="T6" fmla="*/ 5 w 5"/>
                  <a:gd name="T7" fmla="*/ 3 h 6"/>
                  <a:gd name="T8" fmla="*/ 4 w 5"/>
                  <a:gd name="T9" fmla="*/ 4 h 6"/>
                  <a:gd name="T10" fmla="*/ 5 w 5"/>
                  <a:gd name="T11" fmla="*/ 3 h 6"/>
                  <a:gd name="T12" fmla="*/ 5 w 5"/>
                  <a:gd name="T13" fmla="*/ 3 h 6"/>
                  <a:gd name="T14" fmla="*/ 5 w 5"/>
                  <a:gd name="T15" fmla="*/ 2 h 6"/>
                  <a:gd name="T16" fmla="*/ 5 w 5"/>
                  <a:gd name="T17" fmla="*/ 3 h 6"/>
                  <a:gd name="T18" fmla="*/ 5 w 5"/>
                  <a:gd name="T19" fmla="*/ 2 h 6"/>
                  <a:gd name="T20" fmla="*/ 4 w 5"/>
                  <a:gd name="T21" fmla="*/ 4 h 6"/>
                  <a:gd name="T22" fmla="*/ 4 w 5"/>
                  <a:gd name="T23" fmla="*/ 2 h 6"/>
                  <a:gd name="T24" fmla="*/ 4 w 5"/>
                  <a:gd name="T25" fmla="*/ 1 h 6"/>
                  <a:gd name="T26" fmla="*/ 4 w 5"/>
                  <a:gd name="T27" fmla="*/ 1 h 6"/>
                  <a:gd name="T28" fmla="*/ 3 w 5"/>
                  <a:gd name="T29" fmla="*/ 3 h 6"/>
                  <a:gd name="T30" fmla="*/ 4 w 5"/>
                  <a:gd name="T31" fmla="*/ 1 h 6"/>
                  <a:gd name="T32" fmla="*/ 2 w 5"/>
                  <a:gd name="T33" fmla="*/ 2 h 6"/>
                  <a:gd name="T34" fmla="*/ 1 w 5"/>
                  <a:gd name="T35" fmla="*/ 4 h 6"/>
                  <a:gd name="T36" fmla="*/ 2 w 5"/>
                  <a:gd name="T37" fmla="*/ 2 h 6"/>
                  <a:gd name="T38" fmla="*/ 2 w 5"/>
                  <a:gd name="T39" fmla="*/ 2 h 6"/>
                  <a:gd name="T40" fmla="*/ 0 w 5"/>
                  <a:gd name="T41" fmla="*/ 5 h 6"/>
                  <a:gd name="T42" fmla="*/ 3 w 5"/>
                  <a:gd name="T4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3" y="3"/>
                    </a:moveTo>
                    <a:cubicBezTo>
                      <a:pt x="2" y="4"/>
                      <a:pt x="2" y="4"/>
                      <a:pt x="2" y="4"/>
                    </a:cubicBezTo>
                    <a:cubicBezTo>
                      <a:pt x="3" y="4"/>
                      <a:pt x="4" y="4"/>
                      <a:pt x="4" y="5"/>
                    </a:cubicBezTo>
                    <a:cubicBezTo>
                      <a:pt x="4" y="5"/>
                      <a:pt x="4" y="3"/>
                      <a:pt x="5" y="3"/>
                    </a:cubicBezTo>
                    <a:cubicBezTo>
                      <a:pt x="4" y="4"/>
                      <a:pt x="4" y="4"/>
                      <a:pt x="4" y="4"/>
                    </a:cubicBezTo>
                    <a:cubicBezTo>
                      <a:pt x="5" y="3"/>
                      <a:pt x="5" y="5"/>
                      <a:pt x="5" y="3"/>
                    </a:cubicBezTo>
                    <a:cubicBezTo>
                      <a:pt x="5" y="2"/>
                      <a:pt x="5" y="4"/>
                      <a:pt x="5" y="3"/>
                    </a:cubicBezTo>
                    <a:cubicBezTo>
                      <a:pt x="5" y="2"/>
                      <a:pt x="5" y="2"/>
                      <a:pt x="5" y="2"/>
                    </a:cubicBezTo>
                    <a:cubicBezTo>
                      <a:pt x="5" y="3"/>
                      <a:pt x="5" y="3"/>
                      <a:pt x="5" y="3"/>
                    </a:cubicBezTo>
                    <a:cubicBezTo>
                      <a:pt x="5" y="2"/>
                      <a:pt x="5" y="2"/>
                      <a:pt x="5" y="2"/>
                    </a:cubicBezTo>
                    <a:cubicBezTo>
                      <a:pt x="5" y="0"/>
                      <a:pt x="4" y="4"/>
                      <a:pt x="4" y="4"/>
                    </a:cubicBezTo>
                    <a:cubicBezTo>
                      <a:pt x="4" y="2"/>
                      <a:pt x="4" y="2"/>
                      <a:pt x="4" y="2"/>
                    </a:cubicBezTo>
                    <a:cubicBezTo>
                      <a:pt x="4" y="1"/>
                      <a:pt x="4" y="2"/>
                      <a:pt x="4" y="1"/>
                    </a:cubicBezTo>
                    <a:cubicBezTo>
                      <a:pt x="4" y="1"/>
                      <a:pt x="3" y="2"/>
                      <a:pt x="4" y="1"/>
                    </a:cubicBezTo>
                    <a:cubicBezTo>
                      <a:pt x="4" y="2"/>
                      <a:pt x="4" y="2"/>
                      <a:pt x="3" y="3"/>
                    </a:cubicBezTo>
                    <a:cubicBezTo>
                      <a:pt x="3" y="4"/>
                      <a:pt x="4" y="2"/>
                      <a:pt x="4" y="1"/>
                    </a:cubicBezTo>
                    <a:cubicBezTo>
                      <a:pt x="3" y="2"/>
                      <a:pt x="2" y="3"/>
                      <a:pt x="2" y="2"/>
                    </a:cubicBezTo>
                    <a:cubicBezTo>
                      <a:pt x="2" y="3"/>
                      <a:pt x="1" y="4"/>
                      <a:pt x="1" y="4"/>
                    </a:cubicBezTo>
                    <a:cubicBezTo>
                      <a:pt x="2" y="2"/>
                      <a:pt x="2" y="2"/>
                      <a:pt x="2" y="2"/>
                    </a:cubicBezTo>
                    <a:cubicBezTo>
                      <a:pt x="2" y="2"/>
                      <a:pt x="2" y="1"/>
                      <a:pt x="2" y="2"/>
                    </a:cubicBezTo>
                    <a:cubicBezTo>
                      <a:pt x="1" y="3"/>
                      <a:pt x="1" y="4"/>
                      <a:pt x="0" y="5"/>
                    </a:cubicBezTo>
                    <a:cubicBezTo>
                      <a:pt x="1" y="6"/>
                      <a:pt x="2" y="3"/>
                      <a:pt x="3"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0" name="Rectangle 658"/>
              <p:cNvSpPr>
                <a:spLocks noChangeArrowheads="1"/>
              </p:cNvSpPr>
              <p:nvPr/>
            </p:nvSpPr>
            <p:spPr bwMode="auto">
              <a:xfrm>
                <a:off x="1612" y="3218"/>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61" name="Freeform 659"/>
              <p:cNvSpPr/>
              <p:nvPr/>
            </p:nvSpPr>
            <p:spPr bwMode="auto">
              <a:xfrm>
                <a:off x="1832" y="3223"/>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2" name="Freeform 660"/>
              <p:cNvSpPr/>
              <p:nvPr/>
            </p:nvSpPr>
            <p:spPr bwMode="auto">
              <a:xfrm>
                <a:off x="1829" y="3213"/>
                <a:ext cx="3" cy="13"/>
              </a:xfrm>
              <a:custGeom>
                <a:avLst/>
                <a:gdLst>
                  <a:gd name="T0" fmla="*/ 1 w 1"/>
                  <a:gd name="T1" fmla="*/ 0 h 5"/>
                  <a:gd name="T2" fmla="*/ 0 w 1"/>
                  <a:gd name="T3" fmla="*/ 0 h 5"/>
                  <a:gd name="T4" fmla="*/ 1 w 1"/>
                  <a:gd name="T5" fmla="*/ 5 h 5"/>
                  <a:gd name="T6" fmla="*/ 1 w 1"/>
                  <a:gd name="T7" fmla="*/ 2 h 5"/>
                  <a:gd name="T8" fmla="*/ 1 w 1"/>
                  <a:gd name="T9" fmla="*/ 3 h 5"/>
                  <a:gd name="T10" fmla="*/ 1 w 1"/>
                  <a:gd name="T11" fmla="*/ 1 h 5"/>
                  <a:gd name="T12" fmla="*/ 1 w 1"/>
                  <a:gd name="T13" fmla="*/ 1 h 5"/>
                  <a:gd name="T14" fmla="*/ 1 w 1"/>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5">
                    <a:moveTo>
                      <a:pt x="1" y="0"/>
                    </a:moveTo>
                    <a:cubicBezTo>
                      <a:pt x="0" y="0"/>
                      <a:pt x="0" y="0"/>
                      <a:pt x="0" y="0"/>
                    </a:cubicBezTo>
                    <a:cubicBezTo>
                      <a:pt x="0" y="4"/>
                      <a:pt x="0" y="3"/>
                      <a:pt x="1" y="5"/>
                    </a:cubicBezTo>
                    <a:cubicBezTo>
                      <a:pt x="1" y="5"/>
                      <a:pt x="1" y="3"/>
                      <a:pt x="1" y="2"/>
                    </a:cubicBezTo>
                    <a:cubicBezTo>
                      <a:pt x="1" y="2"/>
                      <a:pt x="1" y="3"/>
                      <a:pt x="1" y="3"/>
                    </a:cubicBezTo>
                    <a:cubicBezTo>
                      <a:pt x="1" y="2"/>
                      <a:pt x="1" y="2"/>
                      <a:pt x="1" y="1"/>
                    </a:cubicBezTo>
                    <a:cubicBezTo>
                      <a:pt x="1" y="0"/>
                      <a:pt x="1" y="2"/>
                      <a:pt x="1" y="1"/>
                    </a:cubicBezTo>
                    <a:lnTo>
                      <a:pt x="1"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3" name="Freeform 661"/>
              <p:cNvSpPr/>
              <p:nvPr/>
            </p:nvSpPr>
            <p:spPr bwMode="auto">
              <a:xfrm>
                <a:off x="1829" y="3215"/>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2"/>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4" name="Freeform 662"/>
              <p:cNvSpPr/>
              <p:nvPr/>
            </p:nvSpPr>
            <p:spPr bwMode="auto">
              <a:xfrm>
                <a:off x="1829" y="3218"/>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5" name="Freeform 663"/>
              <p:cNvSpPr/>
              <p:nvPr/>
            </p:nvSpPr>
            <p:spPr bwMode="auto">
              <a:xfrm>
                <a:off x="1827" y="3221"/>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6" name="Freeform 664"/>
              <p:cNvSpPr/>
              <p:nvPr/>
            </p:nvSpPr>
            <p:spPr bwMode="auto">
              <a:xfrm>
                <a:off x="1827" y="3213"/>
                <a:ext cx="2" cy="10"/>
              </a:xfrm>
              <a:custGeom>
                <a:avLst/>
                <a:gdLst>
                  <a:gd name="T0" fmla="*/ 0 w 1"/>
                  <a:gd name="T1" fmla="*/ 4 h 4"/>
                  <a:gd name="T2" fmla="*/ 0 w 1"/>
                  <a:gd name="T3" fmla="*/ 3 h 4"/>
                  <a:gd name="T4" fmla="*/ 0 w 1"/>
                  <a:gd name="T5" fmla="*/ 3 h 4"/>
                  <a:gd name="T6" fmla="*/ 1 w 1"/>
                  <a:gd name="T7" fmla="*/ 2 h 4"/>
                  <a:gd name="T8" fmla="*/ 1 w 1"/>
                  <a:gd name="T9" fmla="*/ 2 h 4"/>
                  <a:gd name="T10" fmla="*/ 1 w 1"/>
                  <a:gd name="T11" fmla="*/ 0 h 4"/>
                  <a:gd name="T12" fmla="*/ 0 w 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4"/>
                    </a:moveTo>
                    <a:cubicBezTo>
                      <a:pt x="0" y="4"/>
                      <a:pt x="0" y="4"/>
                      <a:pt x="0" y="3"/>
                    </a:cubicBezTo>
                    <a:cubicBezTo>
                      <a:pt x="0" y="3"/>
                      <a:pt x="0" y="3"/>
                      <a:pt x="0" y="3"/>
                    </a:cubicBezTo>
                    <a:cubicBezTo>
                      <a:pt x="0" y="3"/>
                      <a:pt x="0" y="1"/>
                      <a:pt x="1" y="2"/>
                    </a:cubicBezTo>
                    <a:cubicBezTo>
                      <a:pt x="1" y="1"/>
                      <a:pt x="1" y="3"/>
                      <a:pt x="1" y="2"/>
                    </a:cubicBezTo>
                    <a:cubicBezTo>
                      <a:pt x="1" y="0"/>
                      <a:pt x="1" y="0"/>
                      <a:pt x="1" y="0"/>
                    </a:cubicBezTo>
                    <a:cubicBezTo>
                      <a:pt x="0" y="1"/>
                      <a:pt x="0" y="3"/>
                      <a:pt x="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7" name="Freeform 665"/>
              <p:cNvSpPr/>
              <p:nvPr/>
            </p:nvSpPr>
            <p:spPr bwMode="auto">
              <a:xfrm>
                <a:off x="1827" y="322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8" name="Freeform 666"/>
              <p:cNvSpPr/>
              <p:nvPr/>
            </p:nvSpPr>
            <p:spPr bwMode="auto">
              <a:xfrm>
                <a:off x="1829" y="3218"/>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9" name="Freeform 667"/>
              <p:cNvSpPr/>
              <p:nvPr/>
            </p:nvSpPr>
            <p:spPr bwMode="auto">
              <a:xfrm>
                <a:off x="1824" y="3213"/>
                <a:ext cx="3" cy="10"/>
              </a:xfrm>
              <a:custGeom>
                <a:avLst/>
                <a:gdLst>
                  <a:gd name="T0" fmla="*/ 1 w 1"/>
                  <a:gd name="T1" fmla="*/ 4 h 4"/>
                  <a:gd name="T2" fmla="*/ 1 w 1"/>
                  <a:gd name="T3" fmla="*/ 2 h 4"/>
                  <a:gd name="T4" fmla="*/ 1 w 1"/>
                  <a:gd name="T5" fmla="*/ 0 h 4"/>
                  <a:gd name="T6" fmla="*/ 1 w 1"/>
                  <a:gd name="T7" fmla="*/ 0 h 4"/>
                  <a:gd name="T8" fmla="*/ 1 w 1"/>
                  <a:gd name="T9" fmla="*/ 4 h 4"/>
                </a:gdLst>
                <a:ahLst/>
                <a:cxnLst>
                  <a:cxn ang="0">
                    <a:pos x="T0" y="T1"/>
                  </a:cxn>
                  <a:cxn ang="0">
                    <a:pos x="T2" y="T3"/>
                  </a:cxn>
                  <a:cxn ang="0">
                    <a:pos x="T4" y="T5"/>
                  </a:cxn>
                  <a:cxn ang="0">
                    <a:pos x="T6" y="T7"/>
                  </a:cxn>
                  <a:cxn ang="0">
                    <a:pos x="T8" y="T9"/>
                  </a:cxn>
                </a:cxnLst>
                <a:rect l="0" t="0" r="r" b="b"/>
                <a:pathLst>
                  <a:path w="1" h="4">
                    <a:moveTo>
                      <a:pt x="1" y="4"/>
                    </a:moveTo>
                    <a:cubicBezTo>
                      <a:pt x="1" y="1"/>
                      <a:pt x="1" y="4"/>
                      <a:pt x="1" y="2"/>
                    </a:cubicBezTo>
                    <a:cubicBezTo>
                      <a:pt x="1" y="2"/>
                      <a:pt x="1" y="1"/>
                      <a:pt x="1" y="0"/>
                    </a:cubicBezTo>
                    <a:cubicBezTo>
                      <a:pt x="1" y="0"/>
                      <a:pt x="1" y="0"/>
                      <a:pt x="1" y="0"/>
                    </a:cubicBezTo>
                    <a:cubicBezTo>
                      <a:pt x="0" y="1"/>
                      <a:pt x="1" y="3"/>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0" name="Freeform 668"/>
              <p:cNvSpPr/>
              <p:nvPr/>
            </p:nvSpPr>
            <p:spPr bwMode="auto">
              <a:xfrm>
                <a:off x="1824" y="3207"/>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1" name="Freeform 669"/>
              <p:cNvSpPr/>
              <p:nvPr/>
            </p:nvSpPr>
            <p:spPr bwMode="auto">
              <a:xfrm>
                <a:off x="1821" y="3204"/>
                <a:ext cx="3" cy="14"/>
              </a:xfrm>
              <a:custGeom>
                <a:avLst/>
                <a:gdLst>
                  <a:gd name="T0" fmla="*/ 0 w 1"/>
                  <a:gd name="T1" fmla="*/ 5 h 5"/>
                  <a:gd name="T2" fmla="*/ 1 w 1"/>
                  <a:gd name="T3" fmla="*/ 3 h 5"/>
                  <a:gd name="T4" fmla="*/ 0 w 1"/>
                  <a:gd name="T5" fmla="*/ 4 h 5"/>
                  <a:gd name="T6" fmla="*/ 1 w 1"/>
                  <a:gd name="T7" fmla="*/ 3 h 5"/>
                  <a:gd name="T8" fmla="*/ 1 w 1"/>
                  <a:gd name="T9" fmla="*/ 5 h 5"/>
                  <a:gd name="T10" fmla="*/ 1 w 1"/>
                  <a:gd name="T11" fmla="*/ 4 h 5"/>
                  <a:gd name="T12" fmla="*/ 1 w 1"/>
                  <a:gd name="T13" fmla="*/ 5 h 5"/>
                  <a:gd name="T14" fmla="*/ 1 w 1"/>
                  <a:gd name="T15" fmla="*/ 3 h 5"/>
                  <a:gd name="T16" fmla="*/ 1 w 1"/>
                  <a:gd name="T17" fmla="*/ 3 h 5"/>
                  <a:gd name="T18" fmla="*/ 1 w 1"/>
                  <a:gd name="T19" fmla="*/ 2 h 5"/>
                  <a:gd name="T20" fmla="*/ 1 w 1"/>
                  <a:gd name="T21" fmla="*/ 0 h 5"/>
                  <a:gd name="T22" fmla="*/ 0 w 1"/>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5">
                    <a:moveTo>
                      <a:pt x="0" y="5"/>
                    </a:moveTo>
                    <a:cubicBezTo>
                      <a:pt x="1" y="3"/>
                      <a:pt x="1" y="3"/>
                      <a:pt x="1" y="3"/>
                    </a:cubicBezTo>
                    <a:cubicBezTo>
                      <a:pt x="1" y="3"/>
                      <a:pt x="1" y="4"/>
                      <a:pt x="0" y="4"/>
                    </a:cubicBezTo>
                    <a:cubicBezTo>
                      <a:pt x="1" y="5"/>
                      <a:pt x="1" y="3"/>
                      <a:pt x="1" y="3"/>
                    </a:cubicBezTo>
                    <a:cubicBezTo>
                      <a:pt x="1" y="5"/>
                      <a:pt x="1" y="4"/>
                      <a:pt x="1" y="5"/>
                    </a:cubicBezTo>
                    <a:cubicBezTo>
                      <a:pt x="1" y="5"/>
                      <a:pt x="1" y="5"/>
                      <a:pt x="1" y="4"/>
                    </a:cubicBezTo>
                    <a:cubicBezTo>
                      <a:pt x="1" y="5"/>
                      <a:pt x="1" y="5"/>
                      <a:pt x="1" y="5"/>
                    </a:cubicBezTo>
                    <a:cubicBezTo>
                      <a:pt x="1" y="3"/>
                      <a:pt x="1" y="3"/>
                      <a:pt x="1" y="3"/>
                    </a:cubicBezTo>
                    <a:cubicBezTo>
                      <a:pt x="1" y="2"/>
                      <a:pt x="1" y="4"/>
                      <a:pt x="1" y="3"/>
                    </a:cubicBezTo>
                    <a:cubicBezTo>
                      <a:pt x="1" y="2"/>
                      <a:pt x="1" y="2"/>
                      <a:pt x="1" y="2"/>
                    </a:cubicBezTo>
                    <a:cubicBezTo>
                      <a:pt x="1" y="2"/>
                      <a:pt x="1" y="0"/>
                      <a:pt x="1" y="0"/>
                    </a:cubicBezTo>
                    <a:cubicBezTo>
                      <a:pt x="0" y="0"/>
                      <a:pt x="0" y="4"/>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2" name="Freeform 670"/>
              <p:cNvSpPr/>
              <p:nvPr/>
            </p:nvSpPr>
            <p:spPr bwMode="auto">
              <a:xfrm>
                <a:off x="1821" y="3210"/>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3" name="Freeform 671"/>
              <p:cNvSpPr/>
              <p:nvPr/>
            </p:nvSpPr>
            <p:spPr bwMode="auto">
              <a:xfrm>
                <a:off x="1819" y="3204"/>
                <a:ext cx="2" cy="17"/>
              </a:xfrm>
              <a:custGeom>
                <a:avLst/>
                <a:gdLst>
                  <a:gd name="T0" fmla="*/ 0 w 1"/>
                  <a:gd name="T1" fmla="*/ 5 h 6"/>
                  <a:gd name="T2" fmla="*/ 1 w 1"/>
                  <a:gd name="T3" fmla="*/ 4 h 6"/>
                  <a:gd name="T4" fmla="*/ 1 w 1"/>
                  <a:gd name="T5" fmla="*/ 5 h 6"/>
                  <a:gd name="T6" fmla="*/ 1 w 1"/>
                  <a:gd name="T7" fmla="*/ 3 h 6"/>
                  <a:gd name="T8" fmla="*/ 0 w 1"/>
                  <a:gd name="T9" fmla="*/ 4 h 6"/>
                  <a:gd name="T10" fmla="*/ 0 w 1"/>
                  <a:gd name="T11" fmla="*/ 1 h 6"/>
                  <a:gd name="T12" fmla="*/ 1 w 1"/>
                  <a:gd name="T13" fmla="*/ 2 h 6"/>
                  <a:gd name="T14" fmla="*/ 0 w 1"/>
                  <a:gd name="T15" fmla="*/ 2 h 6"/>
                  <a:gd name="T16" fmla="*/ 0 w 1"/>
                  <a:gd name="T17" fmla="*/ 3 h 6"/>
                  <a:gd name="T18" fmla="*/ 0 w 1"/>
                  <a:gd name="T19" fmla="*/ 4 h 6"/>
                  <a:gd name="T20" fmla="*/ 0 w 1"/>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6">
                    <a:moveTo>
                      <a:pt x="0" y="5"/>
                    </a:moveTo>
                    <a:cubicBezTo>
                      <a:pt x="1" y="4"/>
                      <a:pt x="1" y="4"/>
                      <a:pt x="1" y="4"/>
                    </a:cubicBezTo>
                    <a:cubicBezTo>
                      <a:pt x="1" y="4"/>
                      <a:pt x="1" y="5"/>
                      <a:pt x="1" y="5"/>
                    </a:cubicBezTo>
                    <a:cubicBezTo>
                      <a:pt x="1" y="4"/>
                      <a:pt x="1" y="4"/>
                      <a:pt x="1" y="3"/>
                    </a:cubicBezTo>
                    <a:cubicBezTo>
                      <a:pt x="1" y="1"/>
                      <a:pt x="1" y="4"/>
                      <a:pt x="0" y="4"/>
                    </a:cubicBezTo>
                    <a:cubicBezTo>
                      <a:pt x="0" y="3"/>
                      <a:pt x="0" y="3"/>
                      <a:pt x="0" y="1"/>
                    </a:cubicBezTo>
                    <a:cubicBezTo>
                      <a:pt x="0" y="1"/>
                      <a:pt x="0" y="2"/>
                      <a:pt x="1" y="2"/>
                    </a:cubicBezTo>
                    <a:cubicBezTo>
                      <a:pt x="0" y="0"/>
                      <a:pt x="0" y="2"/>
                      <a:pt x="0" y="2"/>
                    </a:cubicBezTo>
                    <a:cubicBezTo>
                      <a:pt x="0" y="2"/>
                      <a:pt x="0" y="3"/>
                      <a:pt x="0" y="3"/>
                    </a:cubicBezTo>
                    <a:cubicBezTo>
                      <a:pt x="0" y="4"/>
                      <a:pt x="0" y="4"/>
                      <a:pt x="0" y="4"/>
                    </a:cubicBezTo>
                    <a:cubicBezTo>
                      <a:pt x="0" y="5"/>
                      <a:pt x="0" y="6"/>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4" name="Freeform 672"/>
              <p:cNvSpPr/>
              <p:nvPr/>
            </p:nvSpPr>
            <p:spPr bwMode="auto">
              <a:xfrm>
                <a:off x="1821" y="3218"/>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5" name="Freeform 673"/>
              <p:cNvSpPr/>
              <p:nvPr/>
            </p:nvSpPr>
            <p:spPr bwMode="auto">
              <a:xfrm>
                <a:off x="1819" y="32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6" name="Freeform 674"/>
              <p:cNvSpPr/>
              <p:nvPr/>
            </p:nvSpPr>
            <p:spPr bwMode="auto">
              <a:xfrm>
                <a:off x="1819" y="3215"/>
                <a:ext cx="0" cy="3"/>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7" name="Freeform 675"/>
              <p:cNvSpPr/>
              <p:nvPr/>
            </p:nvSpPr>
            <p:spPr bwMode="auto">
              <a:xfrm>
                <a:off x="1797" y="3207"/>
                <a:ext cx="22" cy="16"/>
              </a:xfrm>
              <a:custGeom>
                <a:avLst/>
                <a:gdLst>
                  <a:gd name="T0" fmla="*/ 1 w 8"/>
                  <a:gd name="T1" fmla="*/ 0 h 6"/>
                  <a:gd name="T2" fmla="*/ 1 w 8"/>
                  <a:gd name="T3" fmla="*/ 1 h 6"/>
                  <a:gd name="T4" fmla="*/ 0 w 8"/>
                  <a:gd name="T5" fmla="*/ 3 h 6"/>
                  <a:gd name="T6" fmla="*/ 0 w 8"/>
                  <a:gd name="T7" fmla="*/ 5 h 6"/>
                  <a:gd name="T8" fmla="*/ 1 w 8"/>
                  <a:gd name="T9" fmla="*/ 4 h 6"/>
                  <a:gd name="T10" fmla="*/ 1 w 8"/>
                  <a:gd name="T11" fmla="*/ 5 h 6"/>
                  <a:gd name="T12" fmla="*/ 2 w 8"/>
                  <a:gd name="T13" fmla="*/ 5 h 6"/>
                  <a:gd name="T14" fmla="*/ 3 w 8"/>
                  <a:gd name="T15" fmla="*/ 4 h 6"/>
                  <a:gd name="T16" fmla="*/ 6 w 8"/>
                  <a:gd name="T17" fmla="*/ 5 h 6"/>
                  <a:gd name="T18" fmla="*/ 6 w 8"/>
                  <a:gd name="T19" fmla="*/ 3 h 6"/>
                  <a:gd name="T20" fmla="*/ 6 w 8"/>
                  <a:gd name="T21" fmla="*/ 4 h 6"/>
                  <a:gd name="T22" fmla="*/ 6 w 8"/>
                  <a:gd name="T23" fmla="*/ 4 h 6"/>
                  <a:gd name="T24" fmla="*/ 7 w 8"/>
                  <a:gd name="T25" fmla="*/ 4 h 6"/>
                  <a:gd name="T26" fmla="*/ 7 w 8"/>
                  <a:gd name="T27" fmla="*/ 2 h 6"/>
                  <a:gd name="T28" fmla="*/ 7 w 8"/>
                  <a:gd name="T29" fmla="*/ 5 h 6"/>
                  <a:gd name="T30" fmla="*/ 8 w 8"/>
                  <a:gd name="T31" fmla="*/ 3 h 6"/>
                  <a:gd name="T32" fmla="*/ 7 w 8"/>
                  <a:gd name="T33" fmla="*/ 1 h 6"/>
                  <a:gd name="T34" fmla="*/ 8 w 8"/>
                  <a:gd name="T35" fmla="*/ 0 h 6"/>
                  <a:gd name="T36" fmla="*/ 6 w 8"/>
                  <a:gd name="T37" fmla="*/ 3 h 6"/>
                  <a:gd name="T38" fmla="*/ 6 w 8"/>
                  <a:gd name="T39" fmla="*/ 2 h 6"/>
                  <a:gd name="T40" fmla="*/ 4 w 8"/>
                  <a:gd name="T41" fmla="*/ 1 h 6"/>
                  <a:gd name="T42" fmla="*/ 4 w 8"/>
                  <a:gd name="T43" fmla="*/ 3 h 6"/>
                  <a:gd name="T44" fmla="*/ 4 w 8"/>
                  <a:gd name="T45" fmla="*/ 2 h 6"/>
                  <a:gd name="T46" fmla="*/ 4 w 8"/>
                  <a:gd name="T47" fmla="*/ 3 h 6"/>
                  <a:gd name="T48" fmla="*/ 3 w 8"/>
                  <a:gd name="T49" fmla="*/ 2 h 6"/>
                  <a:gd name="T50" fmla="*/ 3 w 8"/>
                  <a:gd name="T51" fmla="*/ 4 h 6"/>
                  <a:gd name="T52" fmla="*/ 3 w 8"/>
                  <a:gd name="T53" fmla="*/ 0 h 6"/>
                  <a:gd name="T54" fmla="*/ 3 w 8"/>
                  <a:gd name="T55" fmla="*/ 2 h 6"/>
                  <a:gd name="T56" fmla="*/ 2 w 8"/>
                  <a:gd name="T57" fmla="*/ 3 h 6"/>
                  <a:gd name="T58" fmla="*/ 2 w 8"/>
                  <a:gd name="T59" fmla="*/ 1 h 6"/>
                  <a:gd name="T60" fmla="*/ 2 w 8"/>
                  <a:gd name="T61" fmla="*/ 2 h 6"/>
                  <a:gd name="T62" fmla="*/ 2 w 8"/>
                  <a:gd name="T63" fmla="*/ 3 h 6"/>
                  <a:gd name="T64" fmla="*/ 1 w 8"/>
                  <a:gd name="T65" fmla="*/ 3 h 6"/>
                  <a:gd name="T66" fmla="*/ 2 w 8"/>
                  <a:gd name="T67" fmla="*/ 1 h 6"/>
                  <a:gd name="T68" fmla="*/ 1 w 8"/>
                  <a:gd name="T69" fmla="*/ 0 h 6"/>
                  <a:gd name="T70" fmla="*/ 1 w 8"/>
                  <a:gd name="T71" fmla="*/ 2 h 6"/>
                  <a:gd name="T72" fmla="*/ 1 w 8"/>
                  <a:gd name="T7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6">
                    <a:moveTo>
                      <a:pt x="1" y="0"/>
                    </a:moveTo>
                    <a:cubicBezTo>
                      <a:pt x="1" y="1"/>
                      <a:pt x="1" y="2"/>
                      <a:pt x="1" y="1"/>
                    </a:cubicBezTo>
                    <a:cubicBezTo>
                      <a:pt x="1" y="2"/>
                      <a:pt x="0" y="2"/>
                      <a:pt x="0" y="3"/>
                    </a:cubicBezTo>
                    <a:cubicBezTo>
                      <a:pt x="1" y="4"/>
                      <a:pt x="0" y="4"/>
                      <a:pt x="0" y="5"/>
                    </a:cubicBezTo>
                    <a:cubicBezTo>
                      <a:pt x="1" y="5"/>
                      <a:pt x="1" y="4"/>
                      <a:pt x="1" y="4"/>
                    </a:cubicBezTo>
                    <a:cubicBezTo>
                      <a:pt x="1" y="5"/>
                      <a:pt x="1" y="5"/>
                      <a:pt x="1" y="5"/>
                    </a:cubicBezTo>
                    <a:cubicBezTo>
                      <a:pt x="1" y="5"/>
                      <a:pt x="2" y="4"/>
                      <a:pt x="2" y="5"/>
                    </a:cubicBezTo>
                    <a:cubicBezTo>
                      <a:pt x="2" y="5"/>
                      <a:pt x="2" y="5"/>
                      <a:pt x="3" y="4"/>
                    </a:cubicBezTo>
                    <a:cubicBezTo>
                      <a:pt x="4" y="5"/>
                      <a:pt x="5" y="4"/>
                      <a:pt x="6" y="5"/>
                    </a:cubicBezTo>
                    <a:cubicBezTo>
                      <a:pt x="6" y="3"/>
                      <a:pt x="6" y="3"/>
                      <a:pt x="6" y="3"/>
                    </a:cubicBezTo>
                    <a:cubicBezTo>
                      <a:pt x="6" y="4"/>
                      <a:pt x="6" y="3"/>
                      <a:pt x="6" y="4"/>
                    </a:cubicBezTo>
                    <a:cubicBezTo>
                      <a:pt x="6" y="4"/>
                      <a:pt x="6" y="4"/>
                      <a:pt x="6" y="4"/>
                    </a:cubicBezTo>
                    <a:cubicBezTo>
                      <a:pt x="6" y="6"/>
                      <a:pt x="7" y="4"/>
                      <a:pt x="7" y="4"/>
                    </a:cubicBezTo>
                    <a:cubicBezTo>
                      <a:pt x="7" y="4"/>
                      <a:pt x="7" y="2"/>
                      <a:pt x="7" y="2"/>
                    </a:cubicBezTo>
                    <a:cubicBezTo>
                      <a:pt x="7" y="4"/>
                      <a:pt x="7" y="2"/>
                      <a:pt x="7" y="5"/>
                    </a:cubicBezTo>
                    <a:cubicBezTo>
                      <a:pt x="7" y="5"/>
                      <a:pt x="7" y="3"/>
                      <a:pt x="8" y="3"/>
                    </a:cubicBezTo>
                    <a:cubicBezTo>
                      <a:pt x="8" y="2"/>
                      <a:pt x="7" y="2"/>
                      <a:pt x="7" y="1"/>
                    </a:cubicBezTo>
                    <a:cubicBezTo>
                      <a:pt x="7" y="0"/>
                      <a:pt x="8" y="2"/>
                      <a:pt x="8" y="0"/>
                    </a:cubicBezTo>
                    <a:cubicBezTo>
                      <a:pt x="7" y="0"/>
                      <a:pt x="6" y="2"/>
                      <a:pt x="6" y="3"/>
                    </a:cubicBezTo>
                    <a:cubicBezTo>
                      <a:pt x="6" y="2"/>
                      <a:pt x="6" y="2"/>
                      <a:pt x="6" y="2"/>
                    </a:cubicBezTo>
                    <a:cubicBezTo>
                      <a:pt x="5" y="3"/>
                      <a:pt x="5" y="3"/>
                      <a:pt x="4" y="1"/>
                    </a:cubicBezTo>
                    <a:cubicBezTo>
                      <a:pt x="4" y="2"/>
                      <a:pt x="4" y="0"/>
                      <a:pt x="4" y="3"/>
                    </a:cubicBezTo>
                    <a:cubicBezTo>
                      <a:pt x="4" y="2"/>
                      <a:pt x="4" y="2"/>
                      <a:pt x="4" y="2"/>
                    </a:cubicBezTo>
                    <a:cubicBezTo>
                      <a:pt x="4" y="3"/>
                      <a:pt x="4" y="3"/>
                      <a:pt x="4" y="3"/>
                    </a:cubicBezTo>
                    <a:cubicBezTo>
                      <a:pt x="3" y="3"/>
                      <a:pt x="4" y="1"/>
                      <a:pt x="3" y="2"/>
                    </a:cubicBezTo>
                    <a:cubicBezTo>
                      <a:pt x="3" y="3"/>
                      <a:pt x="3" y="3"/>
                      <a:pt x="3" y="4"/>
                    </a:cubicBezTo>
                    <a:cubicBezTo>
                      <a:pt x="3" y="3"/>
                      <a:pt x="3" y="2"/>
                      <a:pt x="3" y="0"/>
                    </a:cubicBezTo>
                    <a:cubicBezTo>
                      <a:pt x="3" y="2"/>
                      <a:pt x="3" y="2"/>
                      <a:pt x="3" y="2"/>
                    </a:cubicBezTo>
                    <a:cubicBezTo>
                      <a:pt x="3" y="1"/>
                      <a:pt x="3" y="3"/>
                      <a:pt x="2" y="3"/>
                    </a:cubicBezTo>
                    <a:cubicBezTo>
                      <a:pt x="2" y="3"/>
                      <a:pt x="2" y="1"/>
                      <a:pt x="2" y="1"/>
                    </a:cubicBezTo>
                    <a:cubicBezTo>
                      <a:pt x="2" y="0"/>
                      <a:pt x="2" y="3"/>
                      <a:pt x="2" y="2"/>
                    </a:cubicBezTo>
                    <a:cubicBezTo>
                      <a:pt x="2" y="3"/>
                      <a:pt x="2" y="3"/>
                      <a:pt x="2" y="3"/>
                    </a:cubicBezTo>
                    <a:cubicBezTo>
                      <a:pt x="2" y="4"/>
                      <a:pt x="1" y="2"/>
                      <a:pt x="1" y="3"/>
                    </a:cubicBezTo>
                    <a:cubicBezTo>
                      <a:pt x="1" y="1"/>
                      <a:pt x="1" y="1"/>
                      <a:pt x="2" y="1"/>
                    </a:cubicBezTo>
                    <a:cubicBezTo>
                      <a:pt x="1" y="0"/>
                      <a:pt x="1" y="0"/>
                      <a:pt x="1" y="0"/>
                    </a:cubicBezTo>
                    <a:cubicBezTo>
                      <a:pt x="1" y="0"/>
                      <a:pt x="1" y="2"/>
                      <a:pt x="1" y="2"/>
                    </a:cubicBezTo>
                    <a:cubicBezTo>
                      <a:pt x="1" y="0"/>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8" name="Rectangle 676"/>
              <p:cNvSpPr>
                <a:spLocks noChangeArrowheads="1"/>
              </p:cNvSpPr>
              <p:nvPr/>
            </p:nvSpPr>
            <p:spPr bwMode="auto">
              <a:xfrm>
                <a:off x="1800"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79" name="Freeform 677"/>
              <p:cNvSpPr/>
              <p:nvPr/>
            </p:nvSpPr>
            <p:spPr bwMode="auto">
              <a:xfrm>
                <a:off x="1800" y="32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0" name="Rectangle 678"/>
              <p:cNvSpPr>
                <a:spLocks noChangeArrowheads="1"/>
              </p:cNvSpPr>
              <p:nvPr/>
            </p:nvSpPr>
            <p:spPr bwMode="auto">
              <a:xfrm>
                <a:off x="1802" y="3221"/>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81" name="Freeform 679"/>
              <p:cNvSpPr/>
              <p:nvPr/>
            </p:nvSpPr>
            <p:spPr bwMode="auto">
              <a:xfrm>
                <a:off x="1802" y="3204"/>
                <a:ext cx="3" cy="3"/>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lnTo>
                      <a:pt x="3"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2" name="Freeform 680"/>
              <p:cNvSpPr/>
              <p:nvPr/>
            </p:nvSpPr>
            <p:spPr bwMode="auto">
              <a:xfrm>
                <a:off x="1808" y="3207"/>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3" name="Rectangle 681"/>
              <p:cNvSpPr>
                <a:spLocks noChangeArrowheads="1"/>
              </p:cNvSpPr>
              <p:nvPr/>
            </p:nvSpPr>
            <p:spPr bwMode="auto">
              <a:xfrm>
                <a:off x="1800"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84" name="Freeform 682"/>
              <p:cNvSpPr/>
              <p:nvPr/>
            </p:nvSpPr>
            <p:spPr bwMode="auto">
              <a:xfrm>
                <a:off x="1786" y="3204"/>
                <a:ext cx="11" cy="22"/>
              </a:xfrm>
              <a:custGeom>
                <a:avLst/>
                <a:gdLst>
                  <a:gd name="T0" fmla="*/ 0 w 4"/>
                  <a:gd name="T1" fmla="*/ 6 h 8"/>
                  <a:gd name="T2" fmla="*/ 1 w 4"/>
                  <a:gd name="T3" fmla="*/ 7 h 8"/>
                  <a:gd name="T4" fmla="*/ 2 w 4"/>
                  <a:gd name="T5" fmla="*/ 4 h 8"/>
                  <a:gd name="T6" fmla="*/ 1 w 4"/>
                  <a:gd name="T7" fmla="*/ 7 h 8"/>
                  <a:gd name="T8" fmla="*/ 3 w 4"/>
                  <a:gd name="T9" fmla="*/ 5 h 8"/>
                  <a:gd name="T10" fmla="*/ 3 w 4"/>
                  <a:gd name="T11" fmla="*/ 6 h 8"/>
                  <a:gd name="T12" fmla="*/ 4 w 4"/>
                  <a:gd name="T13" fmla="*/ 3 h 8"/>
                  <a:gd name="T14" fmla="*/ 3 w 4"/>
                  <a:gd name="T15" fmla="*/ 6 h 8"/>
                  <a:gd name="T16" fmla="*/ 3 w 4"/>
                  <a:gd name="T17" fmla="*/ 7 h 8"/>
                  <a:gd name="T18" fmla="*/ 4 w 4"/>
                  <a:gd name="T19" fmla="*/ 6 h 8"/>
                  <a:gd name="T20" fmla="*/ 4 w 4"/>
                  <a:gd name="T21" fmla="*/ 4 h 8"/>
                  <a:gd name="T22" fmla="*/ 4 w 4"/>
                  <a:gd name="T23" fmla="*/ 2 h 8"/>
                  <a:gd name="T24" fmla="*/ 4 w 4"/>
                  <a:gd name="T25" fmla="*/ 3 h 8"/>
                  <a:gd name="T26" fmla="*/ 4 w 4"/>
                  <a:gd name="T27" fmla="*/ 2 h 8"/>
                  <a:gd name="T28" fmla="*/ 4 w 4"/>
                  <a:gd name="T29" fmla="*/ 3 h 8"/>
                  <a:gd name="T30" fmla="*/ 4 w 4"/>
                  <a:gd name="T31" fmla="*/ 1 h 8"/>
                  <a:gd name="T32" fmla="*/ 3 w 4"/>
                  <a:gd name="T33" fmla="*/ 3 h 8"/>
                  <a:gd name="T34" fmla="*/ 3 w 4"/>
                  <a:gd name="T35" fmla="*/ 2 h 8"/>
                  <a:gd name="T36" fmla="*/ 3 w 4"/>
                  <a:gd name="T37" fmla="*/ 4 h 8"/>
                  <a:gd name="T38" fmla="*/ 3 w 4"/>
                  <a:gd name="T39" fmla="*/ 2 h 8"/>
                  <a:gd name="T40" fmla="*/ 3 w 4"/>
                  <a:gd name="T41" fmla="*/ 3 h 8"/>
                  <a:gd name="T42" fmla="*/ 2 w 4"/>
                  <a:gd name="T43" fmla="*/ 1 h 8"/>
                  <a:gd name="T44" fmla="*/ 2 w 4"/>
                  <a:gd name="T45" fmla="*/ 3 h 8"/>
                  <a:gd name="T46" fmla="*/ 2 w 4"/>
                  <a:gd name="T47" fmla="*/ 2 h 8"/>
                  <a:gd name="T48" fmla="*/ 2 w 4"/>
                  <a:gd name="T49" fmla="*/ 5 h 8"/>
                  <a:gd name="T50" fmla="*/ 2 w 4"/>
                  <a:gd name="T51" fmla="*/ 2 h 8"/>
                  <a:gd name="T52" fmla="*/ 1 w 4"/>
                  <a:gd name="T53" fmla="*/ 3 h 8"/>
                  <a:gd name="T54" fmla="*/ 1 w 4"/>
                  <a:gd name="T55" fmla="*/ 2 h 8"/>
                  <a:gd name="T56" fmla="*/ 1 w 4"/>
                  <a:gd name="T57" fmla="*/ 3 h 8"/>
                  <a:gd name="T58" fmla="*/ 1 w 4"/>
                  <a:gd name="T59" fmla="*/ 4 h 8"/>
                  <a:gd name="T60" fmla="*/ 1 w 4"/>
                  <a:gd name="T61" fmla="*/ 5 h 8"/>
                  <a:gd name="T62" fmla="*/ 1 w 4"/>
                  <a:gd name="T63" fmla="*/ 4 h 8"/>
                  <a:gd name="T64" fmla="*/ 0 w 4"/>
                  <a:gd name="T65" fmla="*/ 6 h 8"/>
                  <a:gd name="T66" fmla="*/ 1 w 4"/>
                  <a:gd name="T67" fmla="*/ 5 h 8"/>
                  <a:gd name="T68" fmla="*/ 0 w 4"/>
                  <a:gd name="T6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8">
                    <a:moveTo>
                      <a:pt x="0" y="6"/>
                    </a:moveTo>
                    <a:cubicBezTo>
                      <a:pt x="0" y="8"/>
                      <a:pt x="1" y="7"/>
                      <a:pt x="1" y="7"/>
                    </a:cubicBezTo>
                    <a:cubicBezTo>
                      <a:pt x="2" y="7"/>
                      <a:pt x="1" y="4"/>
                      <a:pt x="2" y="4"/>
                    </a:cubicBezTo>
                    <a:cubicBezTo>
                      <a:pt x="1" y="7"/>
                      <a:pt x="1" y="7"/>
                      <a:pt x="1" y="7"/>
                    </a:cubicBezTo>
                    <a:cubicBezTo>
                      <a:pt x="2" y="7"/>
                      <a:pt x="2" y="7"/>
                      <a:pt x="3" y="5"/>
                    </a:cubicBezTo>
                    <a:cubicBezTo>
                      <a:pt x="3" y="6"/>
                      <a:pt x="3" y="6"/>
                      <a:pt x="3" y="6"/>
                    </a:cubicBezTo>
                    <a:cubicBezTo>
                      <a:pt x="3" y="6"/>
                      <a:pt x="3" y="2"/>
                      <a:pt x="4" y="3"/>
                    </a:cubicBezTo>
                    <a:cubicBezTo>
                      <a:pt x="3" y="5"/>
                      <a:pt x="4" y="5"/>
                      <a:pt x="3" y="6"/>
                    </a:cubicBezTo>
                    <a:cubicBezTo>
                      <a:pt x="3" y="7"/>
                      <a:pt x="3" y="7"/>
                      <a:pt x="3" y="7"/>
                    </a:cubicBezTo>
                    <a:cubicBezTo>
                      <a:pt x="4" y="6"/>
                      <a:pt x="4" y="5"/>
                      <a:pt x="4" y="6"/>
                    </a:cubicBezTo>
                    <a:cubicBezTo>
                      <a:pt x="4" y="5"/>
                      <a:pt x="4" y="4"/>
                      <a:pt x="4" y="4"/>
                    </a:cubicBezTo>
                    <a:cubicBezTo>
                      <a:pt x="4" y="3"/>
                      <a:pt x="4" y="3"/>
                      <a:pt x="4" y="2"/>
                    </a:cubicBezTo>
                    <a:cubicBezTo>
                      <a:pt x="4" y="3"/>
                      <a:pt x="4" y="2"/>
                      <a:pt x="4" y="3"/>
                    </a:cubicBezTo>
                    <a:cubicBezTo>
                      <a:pt x="4" y="2"/>
                      <a:pt x="4" y="3"/>
                      <a:pt x="4" y="2"/>
                    </a:cubicBezTo>
                    <a:cubicBezTo>
                      <a:pt x="4" y="3"/>
                      <a:pt x="4" y="3"/>
                      <a:pt x="4" y="3"/>
                    </a:cubicBezTo>
                    <a:cubicBezTo>
                      <a:pt x="3" y="2"/>
                      <a:pt x="4" y="2"/>
                      <a:pt x="4" y="1"/>
                    </a:cubicBezTo>
                    <a:cubicBezTo>
                      <a:pt x="3" y="2"/>
                      <a:pt x="3" y="3"/>
                      <a:pt x="3" y="3"/>
                    </a:cubicBezTo>
                    <a:cubicBezTo>
                      <a:pt x="3" y="2"/>
                      <a:pt x="3" y="2"/>
                      <a:pt x="3" y="2"/>
                    </a:cubicBezTo>
                    <a:cubicBezTo>
                      <a:pt x="3" y="3"/>
                      <a:pt x="3" y="2"/>
                      <a:pt x="3" y="4"/>
                    </a:cubicBezTo>
                    <a:cubicBezTo>
                      <a:pt x="3" y="2"/>
                      <a:pt x="3" y="2"/>
                      <a:pt x="3" y="2"/>
                    </a:cubicBezTo>
                    <a:cubicBezTo>
                      <a:pt x="3" y="3"/>
                      <a:pt x="3" y="3"/>
                      <a:pt x="3" y="3"/>
                    </a:cubicBezTo>
                    <a:cubicBezTo>
                      <a:pt x="3" y="3"/>
                      <a:pt x="3" y="0"/>
                      <a:pt x="2" y="1"/>
                    </a:cubicBezTo>
                    <a:cubicBezTo>
                      <a:pt x="2" y="2"/>
                      <a:pt x="2" y="2"/>
                      <a:pt x="2" y="3"/>
                    </a:cubicBezTo>
                    <a:cubicBezTo>
                      <a:pt x="2" y="3"/>
                      <a:pt x="2" y="2"/>
                      <a:pt x="2" y="2"/>
                    </a:cubicBezTo>
                    <a:cubicBezTo>
                      <a:pt x="2" y="3"/>
                      <a:pt x="2" y="4"/>
                      <a:pt x="2" y="5"/>
                    </a:cubicBezTo>
                    <a:cubicBezTo>
                      <a:pt x="2" y="3"/>
                      <a:pt x="2" y="5"/>
                      <a:pt x="2" y="2"/>
                    </a:cubicBezTo>
                    <a:cubicBezTo>
                      <a:pt x="2" y="2"/>
                      <a:pt x="1" y="3"/>
                      <a:pt x="1" y="3"/>
                    </a:cubicBezTo>
                    <a:cubicBezTo>
                      <a:pt x="1" y="2"/>
                      <a:pt x="1" y="2"/>
                      <a:pt x="1" y="2"/>
                    </a:cubicBezTo>
                    <a:cubicBezTo>
                      <a:pt x="1" y="4"/>
                      <a:pt x="1" y="1"/>
                      <a:pt x="1" y="3"/>
                    </a:cubicBezTo>
                    <a:cubicBezTo>
                      <a:pt x="1" y="4"/>
                      <a:pt x="1" y="4"/>
                      <a:pt x="1" y="4"/>
                    </a:cubicBezTo>
                    <a:cubicBezTo>
                      <a:pt x="1" y="5"/>
                      <a:pt x="1" y="5"/>
                      <a:pt x="1" y="5"/>
                    </a:cubicBezTo>
                    <a:cubicBezTo>
                      <a:pt x="1" y="4"/>
                      <a:pt x="1" y="4"/>
                      <a:pt x="1" y="4"/>
                    </a:cubicBezTo>
                    <a:cubicBezTo>
                      <a:pt x="1" y="5"/>
                      <a:pt x="0" y="6"/>
                      <a:pt x="0" y="6"/>
                    </a:cubicBezTo>
                    <a:cubicBezTo>
                      <a:pt x="0" y="6"/>
                      <a:pt x="0" y="5"/>
                      <a:pt x="1" y="5"/>
                    </a:cubicBezTo>
                    <a:cubicBezTo>
                      <a:pt x="1" y="6"/>
                      <a:pt x="0" y="7"/>
                      <a:pt x="0"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5" name="Freeform 683"/>
              <p:cNvSpPr/>
              <p:nvPr/>
            </p:nvSpPr>
            <p:spPr bwMode="auto">
              <a:xfrm>
                <a:off x="1794" y="32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6" name="Freeform 684"/>
              <p:cNvSpPr/>
              <p:nvPr/>
            </p:nvSpPr>
            <p:spPr bwMode="auto">
              <a:xfrm>
                <a:off x="1778" y="3202"/>
                <a:ext cx="8" cy="27"/>
              </a:xfrm>
              <a:custGeom>
                <a:avLst/>
                <a:gdLst>
                  <a:gd name="T0" fmla="*/ 2 w 3"/>
                  <a:gd name="T1" fmla="*/ 5 h 10"/>
                  <a:gd name="T2" fmla="*/ 2 w 3"/>
                  <a:gd name="T3" fmla="*/ 3 h 10"/>
                  <a:gd name="T4" fmla="*/ 2 w 3"/>
                  <a:gd name="T5" fmla="*/ 7 h 10"/>
                  <a:gd name="T6" fmla="*/ 2 w 3"/>
                  <a:gd name="T7" fmla="*/ 7 h 10"/>
                  <a:gd name="T8" fmla="*/ 2 w 3"/>
                  <a:gd name="T9" fmla="*/ 4 h 10"/>
                  <a:gd name="T10" fmla="*/ 2 w 3"/>
                  <a:gd name="T11" fmla="*/ 4 h 10"/>
                  <a:gd name="T12" fmla="*/ 2 w 3"/>
                  <a:gd name="T13" fmla="*/ 6 h 10"/>
                  <a:gd name="T14" fmla="*/ 1 w 3"/>
                  <a:gd name="T15" fmla="*/ 7 h 10"/>
                  <a:gd name="T16" fmla="*/ 1 w 3"/>
                  <a:gd name="T17" fmla="*/ 6 h 10"/>
                  <a:gd name="T18" fmla="*/ 1 w 3"/>
                  <a:gd name="T19" fmla="*/ 4 h 10"/>
                  <a:gd name="T20" fmla="*/ 0 w 3"/>
                  <a:gd name="T21" fmla="*/ 9 h 10"/>
                  <a:gd name="T22" fmla="*/ 0 w 3"/>
                  <a:gd name="T23" fmla="*/ 9 h 10"/>
                  <a:gd name="T24" fmla="*/ 0 w 3"/>
                  <a:gd name="T25" fmla="*/ 6 h 10"/>
                  <a:gd name="T26" fmla="*/ 1 w 3"/>
                  <a:gd name="T27" fmla="*/ 7 h 10"/>
                  <a:gd name="T28" fmla="*/ 0 w 3"/>
                  <a:gd name="T29" fmla="*/ 8 h 10"/>
                  <a:gd name="T30" fmla="*/ 3 w 3"/>
                  <a:gd name="T31" fmla="*/ 8 h 10"/>
                  <a:gd name="T32" fmla="*/ 2 w 3"/>
                  <a:gd name="T33" fmla="*/ 8 h 10"/>
                  <a:gd name="T34" fmla="*/ 3 w 3"/>
                  <a:gd name="T35" fmla="*/ 7 h 10"/>
                  <a:gd name="T36" fmla="*/ 3 w 3"/>
                  <a:gd name="T37" fmla="*/ 5 h 10"/>
                  <a:gd name="T38" fmla="*/ 3 w 3"/>
                  <a:gd name="T39" fmla="*/ 5 h 10"/>
                  <a:gd name="T40" fmla="*/ 3 w 3"/>
                  <a:gd name="T41" fmla="*/ 3 h 10"/>
                  <a:gd name="T42" fmla="*/ 3 w 3"/>
                  <a:gd name="T43" fmla="*/ 2 h 10"/>
                  <a:gd name="T44" fmla="*/ 3 w 3"/>
                  <a:gd name="T45" fmla="*/ 2 h 10"/>
                  <a:gd name="T46" fmla="*/ 2 w 3"/>
                  <a:gd name="T4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10">
                    <a:moveTo>
                      <a:pt x="2" y="5"/>
                    </a:moveTo>
                    <a:cubicBezTo>
                      <a:pt x="2" y="5"/>
                      <a:pt x="2" y="4"/>
                      <a:pt x="2" y="3"/>
                    </a:cubicBezTo>
                    <a:cubicBezTo>
                      <a:pt x="2" y="4"/>
                      <a:pt x="2" y="5"/>
                      <a:pt x="2" y="7"/>
                    </a:cubicBezTo>
                    <a:cubicBezTo>
                      <a:pt x="2" y="6"/>
                      <a:pt x="2" y="7"/>
                      <a:pt x="2" y="7"/>
                    </a:cubicBezTo>
                    <a:cubicBezTo>
                      <a:pt x="2" y="6"/>
                      <a:pt x="2" y="5"/>
                      <a:pt x="2" y="4"/>
                    </a:cubicBezTo>
                    <a:cubicBezTo>
                      <a:pt x="2" y="5"/>
                      <a:pt x="2" y="4"/>
                      <a:pt x="2" y="4"/>
                    </a:cubicBezTo>
                    <a:cubicBezTo>
                      <a:pt x="2" y="5"/>
                      <a:pt x="1" y="4"/>
                      <a:pt x="2" y="6"/>
                    </a:cubicBezTo>
                    <a:cubicBezTo>
                      <a:pt x="1" y="7"/>
                      <a:pt x="1" y="8"/>
                      <a:pt x="1" y="7"/>
                    </a:cubicBezTo>
                    <a:cubicBezTo>
                      <a:pt x="1" y="6"/>
                      <a:pt x="1" y="6"/>
                      <a:pt x="1" y="6"/>
                    </a:cubicBezTo>
                    <a:cubicBezTo>
                      <a:pt x="1" y="5"/>
                      <a:pt x="1" y="5"/>
                      <a:pt x="1" y="4"/>
                    </a:cubicBezTo>
                    <a:cubicBezTo>
                      <a:pt x="1" y="6"/>
                      <a:pt x="0" y="6"/>
                      <a:pt x="0" y="9"/>
                    </a:cubicBezTo>
                    <a:cubicBezTo>
                      <a:pt x="0" y="10"/>
                      <a:pt x="0" y="9"/>
                      <a:pt x="0" y="9"/>
                    </a:cubicBezTo>
                    <a:cubicBezTo>
                      <a:pt x="0" y="8"/>
                      <a:pt x="0" y="7"/>
                      <a:pt x="0" y="6"/>
                    </a:cubicBezTo>
                    <a:cubicBezTo>
                      <a:pt x="1" y="7"/>
                      <a:pt x="1" y="6"/>
                      <a:pt x="1" y="7"/>
                    </a:cubicBezTo>
                    <a:cubicBezTo>
                      <a:pt x="0" y="8"/>
                      <a:pt x="0" y="8"/>
                      <a:pt x="0" y="8"/>
                    </a:cubicBezTo>
                    <a:cubicBezTo>
                      <a:pt x="1" y="9"/>
                      <a:pt x="2" y="9"/>
                      <a:pt x="3" y="8"/>
                    </a:cubicBezTo>
                    <a:cubicBezTo>
                      <a:pt x="2" y="8"/>
                      <a:pt x="2" y="8"/>
                      <a:pt x="2" y="8"/>
                    </a:cubicBezTo>
                    <a:cubicBezTo>
                      <a:pt x="2" y="7"/>
                      <a:pt x="2" y="7"/>
                      <a:pt x="3" y="7"/>
                    </a:cubicBezTo>
                    <a:cubicBezTo>
                      <a:pt x="3" y="5"/>
                      <a:pt x="3" y="5"/>
                      <a:pt x="3" y="5"/>
                    </a:cubicBezTo>
                    <a:cubicBezTo>
                      <a:pt x="3" y="5"/>
                      <a:pt x="3" y="5"/>
                      <a:pt x="3" y="5"/>
                    </a:cubicBezTo>
                    <a:cubicBezTo>
                      <a:pt x="3" y="4"/>
                      <a:pt x="3" y="4"/>
                      <a:pt x="3" y="3"/>
                    </a:cubicBezTo>
                    <a:cubicBezTo>
                      <a:pt x="3" y="3"/>
                      <a:pt x="3" y="4"/>
                      <a:pt x="3" y="2"/>
                    </a:cubicBezTo>
                    <a:cubicBezTo>
                      <a:pt x="3" y="0"/>
                      <a:pt x="3" y="4"/>
                      <a:pt x="3" y="2"/>
                    </a:cubicBezTo>
                    <a:lnTo>
                      <a:pt x="2" y="5"/>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7" name="Freeform 685"/>
              <p:cNvSpPr/>
              <p:nvPr/>
            </p:nvSpPr>
            <p:spPr bwMode="auto">
              <a:xfrm>
                <a:off x="1786" y="3213"/>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8" name="Freeform 686"/>
              <p:cNvSpPr/>
              <p:nvPr/>
            </p:nvSpPr>
            <p:spPr bwMode="auto">
              <a:xfrm>
                <a:off x="1786" y="3221"/>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9" name="Freeform 687"/>
              <p:cNvSpPr/>
              <p:nvPr/>
            </p:nvSpPr>
            <p:spPr bwMode="auto">
              <a:xfrm>
                <a:off x="1780" y="3213"/>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0" name="Freeform 688"/>
              <p:cNvSpPr/>
              <p:nvPr/>
            </p:nvSpPr>
            <p:spPr bwMode="auto">
              <a:xfrm>
                <a:off x="1775" y="3215"/>
                <a:ext cx="3" cy="11"/>
              </a:xfrm>
              <a:custGeom>
                <a:avLst/>
                <a:gdLst>
                  <a:gd name="T0" fmla="*/ 0 w 1"/>
                  <a:gd name="T1" fmla="*/ 4 h 4"/>
                  <a:gd name="T2" fmla="*/ 1 w 1"/>
                  <a:gd name="T3" fmla="*/ 4 h 4"/>
                  <a:gd name="T4" fmla="*/ 1 w 1"/>
                  <a:gd name="T5" fmla="*/ 0 h 4"/>
                  <a:gd name="T6" fmla="*/ 1 w 1"/>
                  <a:gd name="T7" fmla="*/ 3 h 4"/>
                  <a:gd name="T8" fmla="*/ 0 w 1"/>
                  <a:gd name="T9" fmla="*/ 3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cubicBezTo>
                      <a:pt x="0" y="4"/>
                      <a:pt x="1" y="3"/>
                      <a:pt x="1" y="4"/>
                    </a:cubicBezTo>
                    <a:cubicBezTo>
                      <a:pt x="1" y="3"/>
                      <a:pt x="1" y="2"/>
                      <a:pt x="1" y="0"/>
                    </a:cubicBezTo>
                    <a:cubicBezTo>
                      <a:pt x="1" y="0"/>
                      <a:pt x="1" y="2"/>
                      <a:pt x="1" y="3"/>
                    </a:cubicBezTo>
                    <a:cubicBezTo>
                      <a:pt x="1" y="2"/>
                      <a:pt x="0" y="3"/>
                      <a:pt x="0" y="3"/>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1" name="Freeform 689"/>
              <p:cNvSpPr/>
              <p:nvPr/>
            </p:nvSpPr>
            <p:spPr bwMode="auto">
              <a:xfrm>
                <a:off x="1764" y="3204"/>
                <a:ext cx="14" cy="30"/>
              </a:xfrm>
              <a:custGeom>
                <a:avLst/>
                <a:gdLst>
                  <a:gd name="T0" fmla="*/ 3 w 5"/>
                  <a:gd name="T1" fmla="*/ 4 h 11"/>
                  <a:gd name="T2" fmla="*/ 3 w 5"/>
                  <a:gd name="T3" fmla="*/ 4 h 11"/>
                  <a:gd name="T4" fmla="*/ 3 w 5"/>
                  <a:gd name="T5" fmla="*/ 3 h 11"/>
                  <a:gd name="T6" fmla="*/ 3 w 5"/>
                  <a:gd name="T7" fmla="*/ 2 h 11"/>
                  <a:gd name="T8" fmla="*/ 3 w 5"/>
                  <a:gd name="T9" fmla="*/ 3 h 11"/>
                  <a:gd name="T10" fmla="*/ 2 w 5"/>
                  <a:gd name="T11" fmla="*/ 4 h 11"/>
                  <a:gd name="T12" fmla="*/ 2 w 5"/>
                  <a:gd name="T13" fmla="*/ 5 h 11"/>
                  <a:gd name="T14" fmla="*/ 2 w 5"/>
                  <a:gd name="T15" fmla="*/ 2 h 11"/>
                  <a:gd name="T16" fmla="*/ 2 w 5"/>
                  <a:gd name="T17" fmla="*/ 6 h 11"/>
                  <a:gd name="T18" fmla="*/ 1 w 5"/>
                  <a:gd name="T19" fmla="*/ 5 h 11"/>
                  <a:gd name="T20" fmla="*/ 1 w 5"/>
                  <a:gd name="T21" fmla="*/ 5 h 11"/>
                  <a:gd name="T22" fmla="*/ 1 w 5"/>
                  <a:gd name="T23" fmla="*/ 7 h 11"/>
                  <a:gd name="T24" fmla="*/ 1 w 5"/>
                  <a:gd name="T25" fmla="*/ 8 h 11"/>
                  <a:gd name="T26" fmla="*/ 2 w 5"/>
                  <a:gd name="T27" fmla="*/ 8 h 11"/>
                  <a:gd name="T28" fmla="*/ 2 w 5"/>
                  <a:gd name="T29" fmla="*/ 9 h 11"/>
                  <a:gd name="T30" fmla="*/ 3 w 5"/>
                  <a:gd name="T31" fmla="*/ 7 h 11"/>
                  <a:gd name="T32" fmla="*/ 3 w 5"/>
                  <a:gd name="T33" fmla="*/ 8 h 11"/>
                  <a:gd name="T34" fmla="*/ 2 w 5"/>
                  <a:gd name="T35" fmla="*/ 5 h 11"/>
                  <a:gd name="T36" fmla="*/ 3 w 5"/>
                  <a:gd name="T37" fmla="*/ 6 h 11"/>
                  <a:gd name="T38" fmla="*/ 3 w 5"/>
                  <a:gd name="T39" fmla="*/ 8 h 11"/>
                  <a:gd name="T40" fmla="*/ 3 w 5"/>
                  <a:gd name="T41" fmla="*/ 7 h 11"/>
                  <a:gd name="T42" fmla="*/ 4 w 5"/>
                  <a:gd name="T43" fmla="*/ 9 h 11"/>
                  <a:gd name="T44" fmla="*/ 4 w 5"/>
                  <a:gd name="T45" fmla="*/ 6 h 11"/>
                  <a:gd name="T46" fmla="*/ 4 w 5"/>
                  <a:gd name="T47" fmla="*/ 6 h 11"/>
                  <a:gd name="T48" fmla="*/ 4 w 5"/>
                  <a:gd name="T49" fmla="*/ 3 h 11"/>
                  <a:gd name="T50" fmla="*/ 2 w 5"/>
                  <a:gd name="T51" fmla="*/ 4 h 11"/>
                  <a:gd name="T52" fmla="*/ 2 w 5"/>
                  <a:gd name="T53" fmla="*/ 6 h 11"/>
                  <a:gd name="T54" fmla="*/ 1 w 5"/>
                  <a:gd name="T55" fmla="*/ 4 h 11"/>
                  <a:gd name="T56" fmla="*/ 2 w 5"/>
                  <a:gd name="T57" fmla="*/ 6 h 11"/>
                  <a:gd name="T58" fmla="*/ 1 w 5"/>
                  <a:gd name="T59" fmla="*/ 4 h 11"/>
                  <a:gd name="T60" fmla="*/ 1 w 5"/>
                  <a:gd name="T61" fmla="*/ 6 h 11"/>
                  <a:gd name="T62" fmla="*/ 1 w 5"/>
                  <a:gd name="T63" fmla="*/ 3 h 11"/>
                  <a:gd name="T64" fmla="*/ 3 w 5"/>
                  <a:gd name="T65" fmla="*/ 7 h 11"/>
                  <a:gd name="T66" fmla="*/ 3 w 5"/>
                  <a:gd name="T67" fmla="*/ 5 h 11"/>
                  <a:gd name="T68" fmla="*/ 4 w 5"/>
                  <a:gd name="T69" fmla="*/ 5 h 11"/>
                  <a:gd name="T70" fmla="*/ 4 w 5"/>
                  <a:gd name="T71" fmla="*/ 4 h 11"/>
                  <a:gd name="T72" fmla="*/ 4 w 5"/>
                  <a:gd name="T73" fmla="*/ 7 h 11"/>
                  <a:gd name="T74" fmla="*/ 4 w 5"/>
                  <a:gd name="T75" fmla="*/ 7 h 11"/>
                  <a:gd name="T76" fmla="*/ 4 w 5"/>
                  <a:gd name="T77" fmla="*/ 6 h 11"/>
                  <a:gd name="T78" fmla="*/ 4 w 5"/>
                  <a:gd name="T79" fmla="*/ 7 h 11"/>
                  <a:gd name="T80" fmla="*/ 4 w 5"/>
                  <a:gd name="T81" fmla="*/ 3 h 11"/>
                  <a:gd name="T82" fmla="*/ 4 w 5"/>
                  <a:gd name="T83" fmla="*/ 2 h 11"/>
                  <a:gd name="T84" fmla="*/ 3 w 5"/>
                  <a:gd name="T8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 h="11">
                    <a:moveTo>
                      <a:pt x="3" y="4"/>
                    </a:moveTo>
                    <a:cubicBezTo>
                      <a:pt x="3" y="4"/>
                      <a:pt x="3" y="5"/>
                      <a:pt x="3" y="4"/>
                    </a:cubicBezTo>
                    <a:cubicBezTo>
                      <a:pt x="3" y="3"/>
                      <a:pt x="3" y="3"/>
                      <a:pt x="3" y="3"/>
                    </a:cubicBezTo>
                    <a:cubicBezTo>
                      <a:pt x="3" y="1"/>
                      <a:pt x="3" y="3"/>
                      <a:pt x="3" y="2"/>
                    </a:cubicBezTo>
                    <a:cubicBezTo>
                      <a:pt x="3" y="3"/>
                      <a:pt x="3" y="3"/>
                      <a:pt x="3" y="3"/>
                    </a:cubicBezTo>
                    <a:cubicBezTo>
                      <a:pt x="3" y="3"/>
                      <a:pt x="3" y="5"/>
                      <a:pt x="2" y="4"/>
                    </a:cubicBezTo>
                    <a:cubicBezTo>
                      <a:pt x="2" y="4"/>
                      <a:pt x="2" y="4"/>
                      <a:pt x="2" y="5"/>
                    </a:cubicBezTo>
                    <a:cubicBezTo>
                      <a:pt x="2" y="4"/>
                      <a:pt x="2" y="4"/>
                      <a:pt x="2" y="2"/>
                    </a:cubicBezTo>
                    <a:cubicBezTo>
                      <a:pt x="2" y="3"/>
                      <a:pt x="2" y="5"/>
                      <a:pt x="2" y="6"/>
                    </a:cubicBezTo>
                    <a:cubicBezTo>
                      <a:pt x="1" y="4"/>
                      <a:pt x="1" y="6"/>
                      <a:pt x="1" y="5"/>
                    </a:cubicBezTo>
                    <a:cubicBezTo>
                      <a:pt x="1" y="5"/>
                      <a:pt x="1" y="4"/>
                      <a:pt x="1" y="5"/>
                    </a:cubicBezTo>
                    <a:cubicBezTo>
                      <a:pt x="1" y="4"/>
                      <a:pt x="1" y="3"/>
                      <a:pt x="1" y="7"/>
                    </a:cubicBezTo>
                    <a:cubicBezTo>
                      <a:pt x="1" y="8"/>
                      <a:pt x="1" y="8"/>
                      <a:pt x="1" y="8"/>
                    </a:cubicBezTo>
                    <a:cubicBezTo>
                      <a:pt x="1" y="8"/>
                      <a:pt x="1" y="7"/>
                      <a:pt x="2" y="8"/>
                    </a:cubicBezTo>
                    <a:cubicBezTo>
                      <a:pt x="2" y="9"/>
                      <a:pt x="2" y="9"/>
                      <a:pt x="2" y="9"/>
                    </a:cubicBezTo>
                    <a:cubicBezTo>
                      <a:pt x="2" y="8"/>
                      <a:pt x="2" y="8"/>
                      <a:pt x="3" y="7"/>
                    </a:cubicBezTo>
                    <a:cubicBezTo>
                      <a:pt x="3" y="8"/>
                      <a:pt x="3" y="8"/>
                      <a:pt x="3" y="8"/>
                    </a:cubicBezTo>
                    <a:cubicBezTo>
                      <a:pt x="3" y="7"/>
                      <a:pt x="3" y="8"/>
                      <a:pt x="2" y="5"/>
                    </a:cubicBezTo>
                    <a:cubicBezTo>
                      <a:pt x="3" y="8"/>
                      <a:pt x="3" y="4"/>
                      <a:pt x="3" y="6"/>
                    </a:cubicBezTo>
                    <a:cubicBezTo>
                      <a:pt x="3" y="7"/>
                      <a:pt x="3" y="6"/>
                      <a:pt x="3" y="8"/>
                    </a:cubicBezTo>
                    <a:cubicBezTo>
                      <a:pt x="3" y="6"/>
                      <a:pt x="3" y="7"/>
                      <a:pt x="3" y="7"/>
                    </a:cubicBezTo>
                    <a:cubicBezTo>
                      <a:pt x="4" y="8"/>
                      <a:pt x="4" y="7"/>
                      <a:pt x="4" y="9"/>
                    </a:cubicBezTo>
                    <a:cubicBezTo>
                      <a:pt x="4" y="6"/>
                      <a:pt x="4" y="6"/>
                      <a:pt x="4" y="6"/>
                    </a:cubicBezTo>
                    <a:cubicBezTo>
                      <a:pt x="4" y="6"/>
                      <a:pt x="4" y="6"/>
                      <a:pt x="4" y="6"/>
                    </a:cubicBezTo>
                    <a:cubicBezTo>
                      <a:pt x="4" y="6"/>
                      <a:pt x="4" y="4"/>
                      <a:pt x="4" y="3"/>
                    </a:cubicBezTo>
                    <a:cubicBezTo>
                      <a:pt x="3" y="4"/>
                      <a:pt x="3" y="5"/>
                      <a:pt x="2" y="4"/>
                    </a:cubicBezTo>
                    <a:cubicBezTo>
                      <a:pt x="2" y="6"/>
                      <a:pt x="2" y="4"/>
                      <a:pt x="2" y="6"/>
                    </a:cubicBezTo>
                    <a:cubicBezTo>
                      <a:pt x="1" y="4"/>
                      <a:pt x="1" y="4"/>
                      <a:pt x="1" y="4"/>
                    </a:cubicBezTo>
                    <a:cubicBezTo>
                      <a:pt x="1" y="4"/>
                      <a:pt x="2" y="5"/>
                      <a:pt x="2" y="6"/>
                    </a:cubicBezTo>
                    <a:cubicBezTo>
                      <a:pt x="2" y="6"/>
                      <a:pt x="1" y="5"/>
                      <a:pt x="1" y="4"/>
                    </a:cubicBezTo>
                    <a:cubicBezTo>
                      <a:pt x="1" y="4"/>
                      <a:pt x="1" y="5"/>
                      <a:pt x="1" y="6"/>
                    </a:cubicBezTo>
                    <a:cubicBezTo>
                      <a:pt x="1" y="3"/>
                      <a:pt x="1" y="3"/>
                      <a:pt x="1" y="3"/>
                    </a:cubicBezTo>
                    <a:cubicBezTo>
                      <a:pt x="0" y="11"/>
                      <a:pt x="2" y="4"/>
                      <a:pt x="3" y="7"/>
                    </a:cubicBezTo>
                    <a:cubicBezTo>
                      <a:pt x="3" y="5"/>
                      <a:pt x="3" y="5"/>
                      <a:pt x="3" y="5"/>
                    </a:cubicBezTo>
                    <a:cubicBezTo>
                      <a:pt x="3" y="6"/>
                      <a:pt x="4" y="2"/>
                      <a:pt x="4" y="5"/>
                    </a:cubicBezTo>
                    <a:cubicBezTo>
                      <a:pt x="4" y="4"/>
                      <a:pt x="4" y="4"/>
                      <a:pt x="4" y="4"/>
                    </a:cubicBezTo>
                    <a:cubicBezTo>
                      <a:pt x="4" y="5"/>
                      <a:pt x="4" y="6"/>
                      <a:pt x="4" y="7"/>
                    </a:cubicBezTo>
                    <a:cubicBezTo>
                      <a:pt x="4" y="7"/>
                      <a:pt x="4" y="7"/>
                      <a:pt x="4" y="7"/>
                    </a:cubicBezTo>
                    <a:cubicBezTo>
                      <a:pt x="4" y="6"/>
                      <a:pt x="4" y="6"/>
                      <a:pt x="4" y="6"/>
                    </a:cubicBezTo>
                    <a:cubicBezTo>
                      <a:pt x="4" y="5"/>
                      <a:pt x="4" y="6"/>
                      <a:pt x="4" y="7"/>
                    </a:cubicBezTo>
                    <a:cubicBezTo>
                      <a:pt x="5" y="5"/>
                      <a:pt x="4" y="4"/>
                      <a:pt x="4" y="3"/>
                    </a:cubicBezTo>
                    <a:cubicBezTo>
                      <a:pt x="4" y="6"/>
                      <a:pt x="4" y="0"/>
                      <a:pt x="4" y="2"/>
                    </a:cubicBezTo>
                    <a:cubicBezTo>
                      <a:pt x="3" y="2"/>
                      <a:pt x="3" y="3"/>
                      <a:pt x="3"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2" name="Freeform 690"/>
              <p:cNvSpPr/>
              <p:nvPr/>
            </p:nvSpPr>
            <p:spPr bwMode="auto">
              <a:xfrm>
                <a:off x="1775" y="3223"/>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3" name="Freeform 691"/>
              <p:cNvSpPr/>
              <p:nvPr/>
            </p:nvSpPr>
            <p:spPr bwMode="auto">
              <a:xfrm>
                <a:off x="1775" y="32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4" name="Rectangle 692"/>
              <p:cNvSpPr>
                <a:spLocks noChangeArrowheads="1"/>
              </p:cNvSpPr>
              <p:nvPr/>
            </p:nvSpPr>
            <p:spPr bwMode="auto">
              <a:xfrm>
                <a:off x="1775" y="322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95" name="Freeform 693"/>
              <p:cNvSpPr/>
              <p:nvPr/>
            </p:nvSpPr>
            <p:spPr bwMode="auto">
              <a:xfrm>
                <a:off x="1778" y="321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6" name="Freeform 694"/>
              <p:cNvSpPr/>
              <p:nvPr/>
            </p:nvSpPr>
            <p:spPr bwMode="auto">
              <a:xfrm>
                <a:off x="1780" y="3223"/>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7" name="Freeform 695"/>
              <p:cNvSpPr/>
              <p:nvPr/>
            </p:nvSpPr>
            <p:spPr bwMode="auto">
              <a:xfrm>
                <a:off x="1789" y="32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8" name="Freeform 696"/>
              <p:cNvSpPr/>
              <p:nvPr/>
            </p:nvSpPr>
            <p:spPr bwMode="auto">
              <a:xfrm>
                <a:off x="1775" y="3199"/>
                <a:ext cx="30" cy="33"/>
              </a:xfrm>
              <a:custGeom>
                <a:avLst/>
                <a:gdLst>
                  <a:gd name="T0" fmla="*/ 8 w 11"/>
                  <a:gd name="T1" fmla="*/ 6 h 12"/>
                  <a:gd name="T2" fmla="*/ 8 w 11"/>
                  <a:gd name="T3" fmla="*/ 9 h 12"/>
                  <a:gd name="T4" fmla="*/ 8 w 11"/>
                  <a:gd name="T5" fmla="*/ 10 h 12"/>
                  <a:gd name="T6" fmla="*/ 9 w 11"/>
                  <a:gd name="T7" fmla="*/ 8 h 12"/>
                  <a:gd name="T8" fmla="*/ 10 w 11"/>
                  <a:gd name="T9" fmla="*/ 8 h 12"/>
                  <a:gd name="T10" fmla="*/ 9 w 11"/>
                  <a:gd name="T11" fmla="*/ 3 h 12"/>
                  <a:gd name="T12" fmla="*/ 8 w 11"/>
                  <a:gd name="T13" fmla="*/ 5 h 12"/>
                  <a:gd name="T14" fmla="*/ 8 w 11"/>
                  <a:gd name="T15" fmla="*/ 5 h 12"/>
                  <a:gd name="T16" fmla="*/ 7 w 11"/>
                  <a:gd name="T17" fmla="*/ 4 h 12"/>
                  <a:gd name="T18" fmla="*/ 7 w 11"/>
                  <a:gd name="T19" fmla="*/ 7 h 12"/>
                  <a:gd name="T20" fmla="*/ 6 w 11"/>
                  <a:gd name="T21" fmla="*/ 8 h 12"/>
                  <a:gd name="T22" fmla="*/ 6 w 11"/>
                  <a:gd name="T23" fmla="*/ 6 h 12"/>
                  <a:gd name="T24" fmla="*/ 5 w 11"/>
                  <a:gd name="T25" fmla="*/ 6 h 12"/>
                  <a:gd name="T26" fmla="*/ 4 w 11"/>
                  <a:gd name="T27" fmla="*/ 6 h 12"/>
                  <a:gd name="T28" fmla="*/ 3 w 11"/>
                  <a:gd name="T29" fmla="*/ 7 h 12"/>
                  <a:gd name="T30" fmla="*/ 3 w 11"/>
                  <a:gd name="T31" fmla="*/ 8 h 12"/>
                  <a:gd name="T32" fmla="*/ 3 w 11"/>
                  <a:gd name="T33" fmla="*/ 6 h 12"/>
                  <a:gd name="T34" fmla="*/ 2 w 11"/>
                  <a:gd name="T35" fmla="*/ 7 h 12"/>
                  <a:gd name="T36" fmla="*/ 0 w 11"/>
                  <a:gd name="T37" fmla="*/ 7 h 12"/>
                  <a:gd name="T38" fmla="*/ 1 w 11"/>
                  <a:gd name="T39" fmla="*/ 7 h 12"/>
                  <a:gd name="T40" fmla="*/ 1 w 11"/>
                  <a:gd name="T41" fmla="*/ 6 h 12"/>
                  <a:gd name="T42" fmla="*/ 2 w 11"/>
                  <a:gd name="T43" fmla="*/ 10 h 12"/>
                  <a:gd name="T44" fmla="*/ 2 w 11"/>
                  <a:gd name="T45" fmla="*/ 10 h 12"/>
                  <a:gd name="T46" fmla="*/ 3 w 11"/>
                  <a:gd name="T47" fmla="*/ 10 h 12"/>
                  <a:gd name="T48" fmla="*/ 4 w 11"/>
                  <a:gd name="T49" fmla="*/ 10 h 12"/>
                  <a:gd name="T50" fmla="*/ 4 w 11"/>
                  <a:gd name="T51" fmla="*/ 10 h 12"/>
                  <a:gd name="T52" fmla="*/ 5 w 11"/>
                  <a:gd name="T53" fmla="*/ 9 h 12"/>
                  <a:gd name="T54" fmla="*/ 5 w 11"/>
                  <a:gd name="T55" fmla="*/ 10 h 12"/>
                  <a:gd name="T56" fmla="*/ 5 w 11"/>
                  <a:gd name="T57" fmla="*/ 10 h 12"/>
                  <a:gd name="T58" fmla="*/ 6 w 11"/>
                  <a:gd name="T59" fmla="*/ 9 h 12"/>
                  <a:gd name="T60" fmla="*/ 6 w 11"/>
                  <a:gd name="T61" fmla="*/ 8 h 12"/>
                  <a:gd name="T62" fmla="*/ 6 w 11"/>
                  <a:gd name="T63" fmla="*/ 10 h 12"/>
                  <a:gd name="T64" fmla="*/ 7 w 11"/>
                  <a:gd name="T65" fmla="*/ 10 h 12"/>
                  <a:gd name="T66" fmla="*/ 7 w 11"/>
                  <a:gd name="T67" fmla="*/ 8 h 12"/>
                  <a:gd name="T68" fmla="*/ 8 w 11"/>
                  <a:gd name="T69" fmla="*/ 7 h 12"/>
                  <a:gd name="T70" fmla="*/ 9 w 11"/>
                  <a:gd name="T71" fmla="*/ 7 h 12"/>
                  <a:gd name="T72" fmla="*/ 9 w 11"/>
                  <a:gd name="T73" fmla="*/ 7 h 12"/>
                  <a:gd name="T74" fmla="*/ 10 w 11"/>
                  <a:gd name="T75" fmla="*/ 4 h 12"/>
                  <a:gd name="T76" fmla="*/ 10 w 11"/>
                  <a:gd name="T77" fmla="*/ 6 h 12"/>
                  <a:gd name="T78" fmla="*/ 10 w 11"/>
                  <a:gd name="T79" fmla="*/ 7 h 12"/>
                  <a:gd name="T80" fmla="*/ 9 w 11"/>
                  <a:gd name="T8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 h="12">
                    <a:moveTo>
                      <a:pt x="9" y="4"/>
                    </a:moveTo>
                    <a:cubicBezTo>
                      <a:pt x="8" y="5"/>
                      <a:pt x="8" y="5"/>
                      <a:pt x="8" y="6"/>
                    </a:cubicBezTo>
                    <a:cubicBezTo>
                      <a:pt x="8" y="6"/>
                      <a:pt x="8" y="6"/>
                      <a:pt x="8" y="6"/>
                    </a:cubicBezTo>
                    <a:cubicBezTo>
                      <a:pt x="8" y="6"/>
                      <a:pt x="7" y="7"/>
                      <a:pt x="8" y="9"/>
                    </a:cubicBezTo>
                    <a:cubicBezTo>
                      <a:pt x="8" y="8"/>
                      <a:pt x="8" y="8"/>
                      <a:pt x="8" y="8"/>
                    </a:cubicBezTo>
                    <a:cubicBezTo>
                      <a:pt x="8" y="7"/>
                      <a:pt x="8" y="9"/>
                      <a:pt x="8" y="10"/>
                    </a:cubicBezTo>
                    <a:cubicBezTo>
                      <a:pt x="8" y="9"/>
                      <a:pt x="9" y="6"/>
                      <a:pt x="9" y="7"/>
                    </a:cubicBezTo>
                    <a:cubicBezTo>
                      <a:pt x="9" y="7"/>
                      <a:pt x="9" y="8"/>
                      <a:pt x="9" y="8"/>
                    </a:cubicBezTo>
                    <a:cubicBezTo>
                      <a:pt x="9" y="9"/>
                      <a:pt x="9" y="6"/>
                      <a:pt x="9" y="6"/>
                    </a:cubicBezTo>
                    <a:cubicBezTo>
                      <a:pt x="9" y="12"/>
                      <a:pt x="10" y="5"/>
                      <a:pt x="10" y="8"/>
                    </a:cubicBezTo>
                    <a:cubicBezTo>
                      <a:pt x="10" y="0"/>
                      <a:pt x="10" y="6"/>
                      <a:pt x="10" y="5"/>
                    </a:cubicBezTo>
                    <a:cubicBezTo>
                      <a:pt x="10" y="3"/>
                      <a:pt x="9" y="5"/>
                      <a:pt x="9" y="3"/>
                    </a:cubicBezTo>
                    <a:cubicBezTo>
                      <a:pt x="9" y="6"/>
                      <a:pt x="9" y="2"/>
                      <a:pt x="9" y="6"/>
                    </a:cubicBezTo>
                    <a:cubicBezTo>
                      <a:pt x="8" y="5"/>
                      <a:pt x="9" y="6"/>
                      <a:pt x="8" y="5"/>
                    </a:cubicBezTo>
                    <a:cubicBezTo>
                      <a:pt x="8" y="5"/>
                      <a:pt x="8" y="5"/>
                      <a:pt x="8" y="5"/>
                    </a:cubicBezTo>
                    <a:cubicBezTo>
                      <a:pt x="8" y="4"/>
                      <a:pt x="8" y="6"/>
                      <a:pt x="8" y="5"/>
                    </a:cubicBezTo>
                    <a:cubicBezTo>
                      <a:pt x="7" y="4"/>
                      <a:pt x="8" y="6"/>
                      <a:pt x="8" y="7"/>
                    </a:cubicBezTo>
                    <a:cubicBezTo>
                      <a:pt x="7" y="6"/>
                      <a:pt x="7" y="6"/>
                      <a:pt x="7" y="4"/>
                    </a:cubicBezTo>
                    <a:cubicBezTo>
                      <a:pt x="7" y="6"/>
                      <a:pt x="7" y="5"/>
                      <a:pt x="7" y="6"/>
                    </a:cubicBezTo>
                    <a:cubicBezTo>
                      <a:pt x="7" y="6"/>
                      <a:pt x="7" y="7"/>
                      <a:pt x="7" y="7"/>
                    </a:cubicBezTo>
                    <a:cubicBezTo>
                      <a:pt x="7" y="7"/>
                      <a:pt x="7" y="9"/>
                      <a:pt x="6" y="9"/>
                    </a:cubicBezTo>
                    <a:cubicBezTo>
                      <a:pt x="6" y="7"/>
                      <a:pt x="7" y="9"/>
                      <a:pt x="6" y="8"/>
                    </a:cubicBezTo>
                    <a:cubicBezTo>
                      <a:pt x="7" y="7"/>
                      <a:pt x="7" y="7"/>
                      <a:pt x="7" y="5"/>
                    </a:cubicBezTo>
                    <a:cubicBezTo>
                      <a:pt x="6" y="5"/>
                      <a:pt x="6" y="5"/>
                      <a:pt x="6" y="6"/>
                    </a:cubicBezTo>
                    <a:cubicBezTo>
                      <a:pt x="6" y="6"/>
                      <a:pt x="6" y="5"/>
                      <a:pt x="6" y="5"/>
                    </a:cubicBezTo>
                    <a:cubicBezTo>
                      <a:pt x="5" y="4"/>
                      <a:pt x="5" y="7"/>
                      <a:pt x="5" y="6"/>
                    </a:cubicBezTo>
                    <a:cubicBezTo>
                      <a:pt x="5" y="5"/>
                      <a:pt x="5" y="5"/>
                      <a:pt x="5" y="5"/>
                    </a:cubicBezTo>
                    <a:cubicBezTo>
                      <a:pt x="5" y="7"/>
                      <a:pt x="4" y="5"/>
                      <a:pt x="4" y="6"/>
                    </a:cubicBezTo>
                    <a:cubicBezTo>
                      <a:pt x="4" y="7"/>
                      <a:pt x="4" y="7"/>
                      <a:pt x="4" y="7"/>
                    </a:cubicBezTo>
                    <a:cubicBezTo>
                      <a:pt x="4" y="4"/>
                      <a:pt x="4" y="9"/>
                      <a:pt x="3" y="7"/>
                    </a:cubicBezTo>
                    <a:cubicBezTo>
                      <a:pt x="4" y="8"/>
                      <a:pt x="4" y="9"/>
                      <a:pt x="3" y="10"/>
                    </a:cubicBezTo>
                    <a:cubicBezTo>
                      <a:pt x="3" y="8"/>
                      <a:pt x="3" y="8"/>
                      <a:pt x="3" y="8"/>
                    </a:cubicBezTo>
                    <a:cubicBezTo>
                      <a:pt x="3" y="9"/>
                      <a:pt x="3" y="6"/>
                      <a:pt x="3" y="5"/>
                    </a:cubicBezTo>
                    <a:cubicBezTo>
                      <a:pt x="3" y="6"/>
                      <a:pt x="3" y="5"/>
                      <a:pt x="3" y="6"/>
                    </a:cubicBezTo>
                    <a:cubicBezTo>
                      <a:pt x="2" y="5"/>
                      <a:pt x="2" y="5"/>
                      <a:pt x="2" y="5"/>
                    </a:cubicBezTo>
                    <a:cubicBezTo>
                      <a:pt x="2" y="5"/>
                      <a:pt x="3" y="8"/>
                      <a:pt x="2" y="7"/>
                    </a:cubicBezTo>
                    <a:cubicBezTo>
                      <a:pt x="2" y="6"/>
                      <a:pt x="2" y="6"/>
                      <a:pt x="2" y="6"/>
                    </a:cubicBezTo>
                    <a:cubicBezTo>
                      <a:pt x="1" y="6"/>
                      <a:pt x="0" y="4"/>
                      <a:pt x="0" y="7"/>
                    </a:cubicBezTo>
                    <a:cubicBezTo>
                      <a:pt x="0" y="8"/>
                      <a:pt x="1" y="10"/>
                      <a:pt x="1" y="10"/>
                    </a:cubicBezTo>
                    <a:cubicBezTo>
                      <a:pt x="1" y="10"/>
                      <a:pt x="1" y="8"/>
                      <a:pt x="1" y="7"/>
                    </a:cubicBezTo>
                    <a:cubicBezTo>
                      <a:pt x="2" y="9"/>
                      <a:pt x="2" y="9"/>
                      <a:pt x="2" y="9"/>
                    </a:cubicBezTo>
                    <a:cubicBezTo>
                      <a:pt x="1" y="8"/>
                      <a:pt x="2" y="7"/>
                      <a:pt x="1" y="6"/>
                    </a:cubicBezTo>
                    <a:cubicBezTo>
                      <a:pt x="1" y="5"/>
                      <a:pt x="2" y="8"/>
                      <a:pt x="2" y="7"/>
                    </a:cubicBezTo>
                    <a:cubicBezTo>
                      <a:pt x="2" y="8"/>
                      <a:pt x="2" y="9"/>
                      <a:pt x="2" y="10"/>
                    </a:cubicBezTo>
                    <a:cubicBezTo>
                      <a:pt x="2" y="9"/>
                      <a:pt x="2" y="9"/>
                      <a:pt x="2" y="9"/>
                    </a:cubicBezTo>
                    <a:cubicBezTo>
                      <a:pt x="2" y="10"/>
                      <a:pt x="2" y="10"/>
                      <a:pt x="2" y="10"/>
                    </a:cubicBezTo>
                    <a:cubicBezTo>
                      <a:pt x="2" y="8"/>
                      <a:pt x="3" y="11"/>
                      <a:pt x="3" y="10"/>
                    </a:cubicBezTo>
                    <a:cubicBezTo>
                      <a:pt x="3" y="10"/>
                      <a:pt x="3" y="10"/>
                      <a:pt x="3" y="10"/>
                    </a:cubicBezTo>
                    <a:cubicBezTo>
                      <a:pt x="3" y="9"/>
                      <a:pt x="3" y="9"/>
                      <a:pt x="3" y="9"/>
                    </a:cubicBezTo>
                    <a:cubicBezTo>
                      <a:pt x="3" y="10"/>
                      <a:pt x="3" y="10"/>
                      <a:pt x="4" y="10"/>
                    </a:cubicBezTo>
                    <a:cubicBezTo>
                      <a:pt x="4" y="10"/>
                      <a:pt x="3" y="8"/>
                      <a:pt x="4" y="8"/>
                    </a:cubicBezTo>
                    <a:cubicBezTo>
                      <a:pt x="4" y="10"/>
                      <a:pt x="4" y="9"/>
                      <a:pt x="4" y="10"/>
                    </a:cubicBezTo>
                    <a:cubicBezTo>
                      <a:pt x="4" y="9"/>
                      <a:pt x="5" y="10"/>
                      <a:pt x="5" y="9"/>
                    </a:cubicBezTo>
                    <a:cubicBezTo>
                      <a:pt x="5" y="8"/>
                      <a:pt x="5" y="8"/>
                      <a:pt x="5" y="9"/>
                    </a:cubicBezTo>
                    <a:cubicBezTo>
                      <a:pt x="5" y="10"/>
                      <a:pt x="5" y="10"/>
                      <a:pt x="5" y="10"/>
                    </a:cubicBezTo>
                    <a:cubicBezTo>
                      <a:pt x="5" y="10"/>
                      <a:pt x="5" y="10"/>
                      <a:pt x="5" y="10"/>
                    </a:cubicBezTo>
                    <a:cubicBezTo>
                      <a:pt x="5" y="10"/>
                      <a:pt x="5" y="10"/>
                      <a:pt x="5" y="10"/>
                    </a:cubicBezTo>
                    <a:cubicBezTo>
                      <a:pt x="5" y="10"/>
                      <a:pt x="5" y="9"/>
                      <a:pt x="5" y="10"/>
                    </a:cubicBezTo>
                    <a:cubicBezTo>
                      <a:pt x="5" y="10"/>
                      <a:pt x="5" y="10"/>
                      <a:pt x="5" y="10"/>
                    </a:cubicBezTo>
                    <a:cubicBezTo>
                      <a:pt x="5" y="11"/>
                      <a:pt x="5" y="8"/>
                      <a:pt x="6" y="9"/>
                    </a:cubicBezTo>
                    <a:cubicBezTo>
                      <a:pt x="6" y="8"/>
                      <a:pt x="6" y="8"/>
                      <a:pt x="6" y="6"/>
                    </a:cubicBezTo>
                    <a:cubicBezTo>
                      <a:pt x="6" y="7"/>
                      <a:pt x="6" y="9"/>
                      <a:pt x="6" y="8"/>
                    </a:cubicBezTo>
                    <a:cubicBezTo>
                      <a:pt x="6" y="7"/>
                      <a:pt x="6" y="9"/>
                      <a:pt x="6" y="8"/>
                    </a:cubicBezTo>
                    <a:cubicBezTo>
                      <a:pt x="6" y="10"/>
                      <a:pt x="6" y="8"/>
                      <a:pt x="6" y="10"/>
                    </a:cubicBezTo>
                    <a:cubicBezTo>
                      <a:pt x="7" y="11"/>
                      <a:pt x="7" y="8"/>
                      <a:pt x="7" y="9"/>
                    </a:cubicBezTo>
                    <a:cubicBezTo>
                      <a:pt x="7" y="10"/>
                      <a:pt x="7" y="10"/>
                      <a:pt x="7" y="10"/>
                    </a:cubicBezTo>
                    <a:cubicBezTo>
                      <a:pt x="7" y="9"/>
                      <a:pt x="7" y="8"/>
                      <a:pt x="7" y="9"/>
                    </a:cubicBezTo>
                    <a:cubicBezTo>
                      <a:pt x="7" y="8"/>
                      <a:pt x="7" y="8"/>
                      <a:pt x="7" y="8"/>
                    </a:cubicBezTo>
                    <a:cubicBezTo>
                      <a:pt x="7" y="9"/>
                      <a:pt x="8" y="8"/>
                      <a:pt x="8" y="10"/>
                    </a:cubicBezTo>
                    <a:cubicBezTo>
                      <a:pt x="8" y="7"/>
                      <a:pt x="8" y="7"/>
                      <a:pt x="8" y="7"/>
                    </a:cubicBezTo>
                    <a:cubicBezTo>
                      <a:pt x="8" y="10"/>
                      <a:pt x="9" y="8"/>
                      <a:pt x="9" y="6"/>
                    </a:cubicBezTo>
                    <a:cubicBezTo>
                      <a:pt x="9" y="6"/>
                      <a:pt x="9" y="6"/>
                      <a:pt x="9" y="7"/>
                    </a:cubicBezTo>
                    <a:cubicBezTo>
                      <a:pt x="9" y="7"/>
                      <a:pt x="9" y="7"/>
                      <a:pt x="9" y="7"/>
                    </a:cubicBezTo>
                    <a:cubicBezTo>
                      <a:pt x="9" y="7"/>
                      <a:pt x="9" y="9"/>
                      <a:pt x="9" y="7"/>
                    </a:cubicBezTo>
                    <a:cubicBezTo>
                      <a:pt x="10" y="6"/>
                      <a:pt x="10" y="8"/>
                      <a:pt x="10" y="8"/>
                    </a:cubicBezTo>
                    <a:cubicBezTo>
                      <a:pt x="10" y="5"/>
                      <a:pt x="10" y="11"/>
                      <a:pt x="10" y="4"/>
                    </a:cubicBezTo>
                    <a:cubicBezTo>
                      <a:pt x="10" y="4"/>
                      <a:pt x="10" y="4"/>
                      <a:pt x="10" y="6"/>
                    </a:cubicBezTo>
                    <a:cubicBezTo>
                      <a:pt x="10" y="6"/>
                      <a:pt x="11" y="6"/>
                      <a:pt x="10" y="6"/>
                    </a:cubicBezTo>
                    <a:cubicBezTo>
                      <a:pt x="10" y="5"/>
                      <a:pt x="10" y="4"/>
                      <a:pt x="10" y="4"/>
                    </a:cubicBezTo>
                    <a:cubicBezTo>
                      <a:pt x="10" y="11"/>
                      <a:pt x="10" y="5"/>
                      <a:pt x="10" y="7"/>
                    </a:cubicBezTo>
                    <a:cubicBezTo>
                      <a:pt x="10" y="4"/>
                      <a:pt x="10" y="4"/>
                      <a:pt x="10" y="4"/>
                    </a:cubicBezTo>
                    <a:cubicBezTo>
                      <a:pt x="9" y="2"/>
                      <a:pt x="9" y="8"/>
                      <a:pt x="9"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9" name="Freeform 697"/>
              <p:cNvSpPr/>
              <p:nvPr/>
            </p:nvSpPr>
            <p:spPr bwMode="auto">
              <a:xfrm>
                <a:off x="1800" y="3221"/>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0" name="Freeform 698"/>
              <p:cNvSpPr/>
              <p:nvPr/>
            </p:nvSpPr>
            <p:spPr bwMode="auto">
              <a:xfrm>
                <a:off x="1800" y="3218"/>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1" name="Freeform 699"/>
              <p:cNvSpPr/>
              <p:nvPr/>
            </p:nvSpPr>
            <p:spPr bwMode="auto">
              <a:xfrm>
                <a:off x="1797" y="3210"/>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2" name="Rectangle 700"/>
              <p:cNvSpPr>
                <a:spLocks noChangeArrowheads="1"/>
              </p:cNvSpPr>
              <p:nvPr/>
            </p:nvSpPr>
            <p:spPr bwMode="auto">
              <a:xfrm>
                <a:off x="1797" y="3213"/>
                <a:ext cx="1" cy="2"/>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03" name="Freeform 701"/>
              <p:cNvSpPr/>
              <p:nvPr/>
            </p:nvSpPr>
            <p:spPr bwMode="auto">
              <a:xfrm>
                <a:off x="1775" y="3210"/>
                <a:ext cx="22" cy="22"/>
              </a:xfrm>
              <a:custGeom>
                <a:avLst/>
                <a:gdLst>
                  <a:gd name="T0" fmla="*/ 2 w 8"/>
                  <a:gd name="T1" fmla="*/ 3 h 8"/>
                  <a:gd name="T2" fmla="*/ 1 w 8"/>
                  <a:gd name="T3" fmla="*/ 5 h 8"/>
                  <a:gd name="T4" fmla="*/ 1 w 8"/>
                  <a:gd name="T5" fmla="*/ 4 h 8"/>
                  <a:gd name="T6" fmla="*/ 0 w 8"/>
                  <a:gd name="T7" fmla="*/ 6 h 8"/>
                  <a:gd name="T8" fmla="*/ 4 w 8"/>
                  <a:gd name="T9" fmla="*/ 5 h 8"/>
                  <a:gd name="T10" fmla="*/ 4 w 8"/>
                  <a:gd name="T11" fmla="*/ 6 h 8"/>
                  <a:gd name="T12" fmla="*/ 5 w 8"/>
                  <a:gd name="T13" fmla="*/ 4 h 8"/>
                  <a:gd name="T14" fmla="*/ 5 w 8"/>
                  <a:gd name="T15" fmla="*/ 6 h 8"/>
                  <a:gd name="T16" fmla="*/ 6 w 8"/>
                  <a:gd name="T17" fmla="*/ 5 h 8"/>
                  <a:gd name="T18" fmla="*/ 6 w 8"/>
                  <a:gd name="T19" fmla="*/ 5 h 8"/>
                  <a:gd name="T20" fmla="*/ 6 w 8"/>
                  <a:gd name="T21" fmla="*/ 5 h 8"/>
                  <a:gd name="T22" fmla="*/ 6 w 8"/>
                  <a:gd name="T23" fmla="*/ 5 h 8"/>
                  <a:gd name="T24" fmla="*/ 6 w 8"/>
                  <a:gd name="T25" fmla="*/ 4 h 8"/>
                  <a:gd name="T26" fmla="*/ 6 w 8"/>
                  <a:gd name="T27" fmla="*/ 5 h 8"/>
                  <a:gd name="T28" fmla="*/ 7 w 8"/>
                  <a:gd name="T29" fmla="*/ 4 h 8"/>
                  <a:gd name="T30" fmla="*/ 7 w 8"/>
                  <a:gd name="T31" fmla="*/ 5 h 8"/>
                  <a:gd name="T32" fmla="*/ 8 w 8"/>
                  <a:gd name="T33" fmla="*/ 4 h 8"/>
                  <a:gd name="T34" fmla="*/ 8 w 8"/>
                  <a:gd name="T35" fmla="*/ 2 h 8"/>
                  <a:gd name="T36" fmla="*/ 7 w 8"/>
                  <a:gd name="T37" fmla="*/ 3 h 8"/>
                  <a:gd name="T38" fmla="*/ 7 w 8"/>
                  <a:gd name="T39" fmla="*/ 3 h 8"/>
                  <a:gd name="T40" fmla="*/ 6 w 8"/>
                  <a:gd name="T41" fmla="*/ 4 h 8"/>
                  <a:gd name="T42" fmla="*/ 7 w 8"/>
                  <a:gd name="T43" fmla="*/ 2 h 8"/>
                  <a:gd name="T44" fmla="*/ 6 w 8"/>
                  <a:gd name="T45" fmla="*/ 1 h 8"/>
                  <a:gd name="T46" fmla="*/ 6 w 8"/>
                  <a:gd name="T47" fmla="*/ 1 h 8"/>
                  <a:gd name="T48" fmla="*/ 6 w 8"/>
                  <a:gd name="T49" fmla="*/ 1 h 8"/>
                  <a:gd name="T50" fmla="*/ 6 w 8"/>
                  <a:gd name="T51" fmla="*/ 2 h 8"/>
                  <a:gd name="T52" fmla="*/ 6 w 8"/>
                  <a:gd name="T53" fmla="*/ 4 h 8"/>
                  <a:gd name="T54" fmla="*/ 5 w 8"/>
                  <a:gd name="T55" fmla="*/ 4 h 8"/>
                  <a:gd name="T56" fmla="*/ 6 w 8"/>
                  <a:gd name="T57" fmla="*/ 3 h 8"/>
                  <a:gd name="T58" fmla="*/ 5 w 8"/>
                  <a:gd name="T59" fmla="*/ 3 h 8"/>
                  <a:gd name="T60" fmla="*/ 5 w 8"/>
                  <a:gd name="T61" fmla="*/ 1 h 8"/>
                  <a:gd name="T62" fmla="*/ 5 w 8"/>
                  <a:gd name="T63" fmla="*/ 3 h 8"/>
                  <a:gd name="T64" fmla="*/ 4 w 8"/>
                  <a:gd name="T65" fmla="*/ 4 h 8"/>
                  <a:gd name="T66" fmla="*/ 4 w 8"/>
                  <a:gd name="T67" fmla="*/ 2 h 8"/>
                  <a:gd name="T68" fmla="*/ 4 w 8"/>
                  <a:gd name="T69" fmla="*/ 4 h 8"/>
                  <a:gd name="T70" fmla="*/ 3 w 8"/>
                  <a:gd name="T71" fmla="*/ 3 h 8"/>
                  <a:gd name="T72" fmla="*/ 3 w 8"/>
                  <a:gd name="T73" fmla="*/ 4 h 8"/>
                  <a:gd name="T74" fmla="*/ 2 w 8"/>
                  <a:gd name="T75" fmla="*/ 4 h 8"/>
                  <a:gd name="T76" fmla="*/ 2 w 8"/>
                  <a:gd name="T77" fmla="*/ 4 h 8"/>
                  <a:gd name="T78" fmla="*/ 1 w 8"/>
                  <a:gd name="T79" fmla="*/ 6 h 8"/>
                  <a:gd name="T80" fmla="*/ 2 w 8"/>
                  <a:gd name="T81"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 h="8">
                    <a:moveTo>
                      <a:pt x="2" y="3"/>
                    </a:moveTo>
                    <a:cubicBezTo>
                      <a:pt x="1" y="5"/>
                      <a:pt x="1" y="5"/>
                      <a:pt x="1" y="5"/>
                    </a:cubicBezTo>
                    <a:cubicBezTo>
                      <a:pt x="1" y="4"/>
                      <a:pt x="1" y="5"/>
                      <a:pt x="1" y="4"/>
                    </a:cubicBezTo>
                    <a:cubicBezTo>
                      <a:pt x="1" y="5"/>
                      <a:pt x="1" y="4"/>
                      <a:pt x="0" y="6"/>
                    </a:cubicBezTo>
                    <a:cubicBezTo>
                      <a:pt x="1" y="5"/>
                      <a:pt x="3" y="7"/>
                      <a:pt x="4" y="5"/>
                    </a:cubicBezTo>
                    <a:cubicBezTo>
                      <a:pt x="4" y="6"/>
                      <a:pt x="4" y="6"/>
                      <a:pt x="4" y="6"/>
                    </a:cubicBezTo>
                    <a:cubicBezTo>
                      <a:pt x="4" y="4"/>
                      <a:pt x="5" y="8"/>
                      <a:pt x="5" y="4"/>
                    </a:cubicBezTo>
                    <a:cubicBezTo>
                      <a:pt x="5" y="6"/>
                      <a:pt x="5" y="6"/>
                      <a:pt x="5" y="6"/>
                    </a:cubicBezTo>
                    <a:cubicBezTo>
                      <a:pt x="5" y="7"/>
                      <a:pt x="6" y="3"/>
                      <a:pt x="6" y="5"/>
                    </a:cubicBezTo>
                    <a:cubicBezTo>
                      <a:pt x="6" y="5"/>
                      <a:pt x="6" y="5"/>
                      <a:pt x="6" y="5"/>
                    </a:cubicBezTo>
                    <a:cubicBezTo>
                      <a:pt x="6" y="5"/>
                      <a:pt x="6" y="5"/>
                      <a:pt x="6" y="5"/>
                    </a:cubicBezTo>
                    <a:cubicBezTo>
                      <a:pt x="6" y="5"/>
                      <a:pt x="6" y="5"/>
                      <a:pt x="6" y="5"/>
                    </a:cubicBezTo>
                    <a:cubicBezTo>
                      <a:pt x="6" y="4"/>
                      <a:pt x="6" y="4"/>
                      <a:pt x="6" y="4"/>
                    </a:cubicBezTo>
                    <a:cubicBezTo>
                      <a:pt x="6" y="5"/>
                      <a:pt x="6" y="5"/>
                      <a:pt x="6" y="5"/>
                    </a:cubicBezTo>
                    <a:cubicBezTo>
                      <a:pt x="6" y="6"/>
                      <a:pt x="6" y="4"/>
                      <a:pt x="7" y="4"/>
                    </a:cubicBezTo>
                    <a:cubicBezTo>
                      <a:pt x="7" y="5"/>
                      <a:pt x="7" y="5"/>
                      <a:pt x="7" y="5"/>
                    </a:cubicBezTo>
                    <a:cubicBezTo>
                      <a:pt x="7" y="4"/>
                      <a:pt x="7" y="7"/>
                      <a:pt x="8" y="4"/>
                    </a:cubicBezTo>
                    <a:cubicBezTo>
                      <a:pt x="8" y="3"/>
                      <a:pt x="7" y="2"/>
                      <a:pt x="8" y="2"/>
                    </a:cubicBezTo>
                    <a:cubicBezTo>
                      <a:pt x="7" y="1"/>
                      <a:pt x="7" y="2"/>
                      <a:pt x="7" y="3"/>
                    </a:cubicBezTo>
                    <a:cubicBezTo>
                      <a:pt x="7" y="3"/>
                      <a:pt x="7" y="3"/>
                      <a:pt x="7" y="3"/>
                    </a:cubicBezTo>
                    <a:cubicBezTo>
                      <a:pt x="7" y="6"/>
                      <a:pt x="7" y="3"/>
                      <a:pt x="6" y="4"/>
                    </a:cubicBezTo>
                    <a:cubicBezTo>
                      <a:pt x="6" y="3"/>
                      <a:pt x="7" y="3"/>
                      <a:pt x="7" y="2"/>
                    </a:cubicBezTo>
                    <a:cubicBezTo>
                      <a:pt x="6" y="0"/>
                      <a:pt x="6" y="4"/>
                      <a:pt x="6" y="1"/>
                    </a:cubicBezTo>
                    <a:cubicBezTo>
                      <a:pt x="6" y="1"/>
                      <a:pt x="6" y="1"/>
                      <a:pt x="6" y="1"/>
                    </a:cubicBezTo>
                    <a:cubicBezTo>
                      <a:pt x="6" y="0"/>
                      <a:pt x="6" y="1"/>
                      <a:pt x="6" y="1"/>
                    </a:cubicBezTo>
                    <a:cubicBezTo>
                      <a:pt x="6" y="2"/>
                      <a:pt x="6" y="2"/>
                      <a:pt x="6" y="2"/>
                    </a:cubicBezTo>
                    <a:cubicBezTo>
                      <a:pt x="6" y="2"/>
                      <a:pt x="6" y="4"/>
                      <a:pt x="6" y="4"/>
                    </a:cubicBezTo>
                    <a:cubicBezTo>
                      <a:pt x="6" y="3"/>
                      <a:pt x="6" y="5"/>
                      <a:pt x="5" y="4"/>
                    </a:cubicBezTo>
                    <a:cubicBezTo>
                      <a:pt x="5" y="3"/>
                      <a:pt x="6" y="3"/>
                      <a:pt x="6" y="3"/>
                    </a:cubicBezTo>
                    <a:cubicBezTo>
                      <a:pt x="5" y="3"/>
                      <a:pt x="5" y="3"/>
                      <a:pt x="5" y="3"/>
                    </a:cubicBezTo>
                    <a:cubicBezTo>
                      <a:pt x="5" y="4"/>
                      <a:pt x="5" y="2"/>
                      <a:pt x="5" y="1"/>
                    </a:cubicBezTo>
                    <a:cubicBezTo>
                      <a:pt x="5" y="2"/>
                      <a:pt x="5" y="2"/>
                      <a:pt x="5" y="3"/>
                    </a:cubicBezTo>
                    <a:cubicBezTo>
                      <a:pt x="5" y="2"/>
                      <a:pt x="4" y="2"/>
                      <a:pt x="4" y="4"/>
                    </a:cubicBezTo>
                    <a:cubicBezTo>
                      <a:pt x="4" y="3"/>
                      <a:pt x="4" y="2"/>
                      <a:pt x="4" y="2"/>
                    </a:cubicBezTo>
                    <a:cubicBezTo>
                      <a:pt x="4" y="2"/>
                      <a:pt x="4" y="3"/>
                      <a:pt x="4" y="4"/>
                    </a:cubicBezTo>
                    <a:cubicBezTo>
                      <a:pt x="4" y="5"/>
                      <a:pt x="3" y="4"/>
                      <a:pt x="3" y="3"/>
                    </a:cubicBezTo>
                    <a:cubicBezTo>
                      <a:pt x="3" y="4"/>
                      <a:pt x="3" y="4"/>
                      <a:pt x="3" y="4"/>
                    </a:cubicBezTo>
                    <a:cubicBezTo>
                      <a:pt x="3" y="6"/>
                      <a:pt x="3" y="3"/>
                      <a:pt x="2" y="4"/>
                    </a:cubicBezTo>
                    <a:cubicBezTo>
                      <a:pt x="2" y="4"/>
                      <a:pt x="2" y="4"/>
                      <a:pt x="2" y="4"/>
                    </a:cubicBezTo>
                    <a:cubicBezTo>
                      <a:pt x="2" y="4"/>
                      <a:pt x="2" y="6"/>
                      <a:pt x="1" y="6"/>
                    </a:cubicBezTo>
                    <a:cubicBezTo>
                      <a:pt x="2" y="4"/>
                      <a:pt x="2" y="5"/>
                      <a:pt x="2"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4" name="Freeform 702"/>
              <p:cNvSpPr/>
              <p:nvPr/>
            </p:nvSpPr>
            <p:spPr bwMode="auto">
              <a:xfrm>
                <a:off x="1775" y="3221"/>
                <a:ext cx="3" cy="8"/>
              </a:xfrm>
              <a:custGeom>
                <a:avLst/>
                <a:gdLst>
                  <a:gd name="T0" fmla="*/ 0 w 1"/>
                  <a:gd name="T1" fmla="*/ 1 h 3"/>
                  <a:gd name="T2" fmla="*/ 1 w 1"/>
                  <a:gd name="T3" fmla="*/ 0 h 3"/>
                  <a:gd name="T4" fmla="*/ 0 w 1"/>
                  <a:gd name="T5" fmla="*/ 2 h 3"/>
                  <a:gd name="T6" fmla="*/ 0 w 1"/>
                  <a:gd name="T7" fmla="*/ 2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1" y="0"/>
                      <a:pt x="1" y="0"/>
                      <a:pt x="1" y="0"/>
                    </a:cubicBezTo>
                    <a:cubicBezTo>
                      <a:pt x="0" y="0"/>
                      <a:pt x="0" y="1"/>
                      <a:pt x="0" y="2"/>
                    </a:cubicBezTo>
                    <a:cubicBezTo>
                      <a:pt x="0" y="2"/>
                      <a:pt x="0" y="3"/>
                      <a:pt x="0" y="2"/>
                    </a:cubicBezTo>
                    <a:cubicBezTo>
                      <a:pt x="0" y="2"/>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5" name="Freeform 703"/>
              <p:cNvSpPr/>
              <p:nvPr/>
            </p:nvSpPr>
            <p:spPr bwMode="auto">
              <a:xfrm>
                <a:off x="1761" y="3218"/>
                <a:ext cx="14" cy="14"/>
              </a:xfrm>
              <a:custGeom>
                <a:avLst/>
                <a:gdLst>
                  <a:gd name="T0" fmla="*/ 2 w 5"/>
                  <a:gd name="T1" fmla="*/ 2 h 5"/>
                  <a:gd name="T2" fmla="*/ 2 w 5"/>
                  <a:gd name="T3" fmla="*/ 3 h 5"/>
                  <a:gd name="T4" fmla="*/ 4 w 5"/>
                  <a:gd name="T5" fmla="*/ 4 h 5"/>
                  <a:gd name="T6" fmla="*/ 4 w 5"/>
                  <a:gd name="T7" fmla="*/ 2 h 5"/>
                  <a:gd name="T8" fmla="*/ 4 w 5"/>
                  <a:gd name="T9" fmla="*/ 3 h 5"/>
                  <a:gd name="T10" fmla="*/ 5 w 5"/>
                  <a:gd name="T11" fmla="*/ 2 h 5"/>
                  <a:gd name="T12" fmla="*/ 5 w 5"/>
                  <a:gd name="T13" fmla="*/ 2 h 5"/>
                  <a:gd name="T14" fmla="*/ 5 w 5"/>
                  <a:gd name="T15" fmla="*/ 2 h 5"/>
                  <a:gd name="T16" fmla="*/ 5 w 5"/>
                  <a:gd name="T17" fmla="*/ 2 h 5"/>
                  <a:gd name="T18" fmla="*/ 5 w 5"/>
                  <a:gd name="T19" fmla="*/ 1 h 5"/>
                  <a:gd name="T20" fmla="*/ 4 w 5"/>
                  <a:gd name="T21" fmla="*/ 3 h 5"/>
                  <a:gd name="T22" fmla="*/ 4 w 5"/>
                  <a:gd name="T23" fmla="*/ 1 h 5"/>
                  <a:gd name="T24" fmla="*/ 4 w 5"/>
                  <a:gd name="T25" fmla="*/ 0 h 5"/>
                  <a:gd name="T26" fmla="*/ 4 w 5"/>
                  <a:gd name="T27" fmla="*/ 1 h 5"/>
                  <a:gd name="T28" fmla="*/ 3 w 5"/>
                  <a:gd name="T29" fmla="*/ 2 h 5"/>
                  <a:gd name="T30" fmla="*/ 3 w 5"/>
                  <a:gd name="T31" fmla="*/ 0 h 5"/>
                  <a:gd name="T32" fmla="*/ 2 w 5"/>
                  <a:gd name="T33" fmla="*/ 1 h 5"/>
                  <a:gd name="T34" fmla="*/ 1 w 5"/>
                  <a:gd name="T35" fmla="*/ 3 h 5"/>
                  <a:gd name="T36" fmla="*/ 2 w 5"/>
                  <a:gd name="T37" fmla="*/ 1 h 5"/>
                  <a:gd name="T38" fmla="*/ 2 w 5"/>
                  <a:gd name="T39" fmla="*/ 1 h 5"/>
                  <a:gd name="T40" fmla="*/ 0 w 5"/>
                  <a:gd name="T41" fmla="*/ 4 h 5"/>
                  <a:gd name="T42" fmla="*/ 2 w 5"/>
                  <a:gd name="T4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5">
                    <a:moveTo>
                      <a:pt x="2" y="2"/>
                    </a:moveTo>
                    <a:cubicBezTo>
                      <a:pt x="2" y="3"/>
                      <a:pt x="2" y="3"/>
                      <a:pt x="2" y="3"/>
                    </a:cubicBezTo>
                    <a:cubicBezTo>
                      <a:pt x="3" y="3"/>
                      <a:pt x="4" y="3"/>
                      <a:pt x="4" y="4"/>
                    </a:cubicBezTo>
                    <a:cubicBezTo>
                      <a:pt x="4" y="4"/>
                      <a:pt x="4" y="2"/>
                      <a:pt x="4" y="2"/>
                    </a:cubicBezTo>
                    <a:cubicBezTo>
                      <a:pt x="4" y="3"/>
                      <a:pt x="4" y="3"/>
                      <a:pt x="4" y="3"/>
                    </a:cubicBezTo>
                    <a:cubicBezTo>
                      <a:pt x="5" y="3"/>
                      <a:pt x="5" y="4"/>
                      <a:pt x="5" y="2"/>
                    </a:cubicBezTo>
                    <a:cubicBezTo>
                      <a:pt x="5" y="2"/>
                      <a:pt x="5" y="3"/>
                      <a:pt x="5" y="2"/>
                    </a:cubicBezTo>
                    <a:cubicBezTo>
                      <a:pt x="5" y="2"/>
                      <a:pt x="5" y="2"/>
                      <a:pt x="5" y="2"/>
                    </a:cubicBezTo>
                    <a:cubicBezTo>
                      <a:pt x="5" y="2"/>
                      <a:pt x="5" y="2"/>
                      <a:pt x="5" y="2"/>
                    </a:cubicBezTo>
                    <a:cubicBezTo>
                      <a:pt x="5" y="1"/>
                      <a:pt x="5" y="1"/>
                      <a:pt x="5" y="1"/>
                    </a:cubicBezTo>
                    <a:cubicBezTo>
                      <a:pt x="5" y="0"/>
                      <a:pt x="4" y="4"/>
                      <a:pt x="4" y="3"/>
                    </a:cubicBezTo>
                    <a:cubicBezTo>
                      <a:pt x="4" y="1"/>
                      <a:pt x="4" y="1"/>
                      <a:pt x="4" y="1"/>
                    </a:cubicBezTo>
                    <a:cubicBezTo>
                      <a:pt x="4" y="1"/>
                      <a:pt x="4" y="1"/>
                      <a:pt x="4" y="0"/>
                    </a:cubicBezTo>
                    <a:cubicBezTo>
                      <a:pt x="4" y="0"/>
                      <a:pt x="3" y="1"/>
                      <a:pt x="4" y="1"/>
                    </a:cubicBezTo>
                    <a:cubicBezTo>
                      <a:pt x="4" y="1"/>
                      <a:pt x="3" y="2"/>
                      <a:pt x="3" y="2"/>
                    </a:cubicBezTo>
                    <a:cubicBezTo>
                      <a:pt x="2" y="4"/>
                      <a:pt x="4" y="1"/>
                      <a:pt x="3" y="0"/>
                    </a:cubicBezTo>
                    <a:cubicBezTo>
                      <a:pt x="3" y="2"/>
                      <a:pt x="2" y="2"/>
                      <a:pt x="2" y="1"/>
                    </a:cubicBezTo>
                    <a:cubicBezTo>
                      <a:pt x="2" y="2"/>
                      <a:pt x="1" y="3"/>
                      <a:pt x="1" y="3"/>
                    </a:cubicBezTo>
                    <a:cubicBezTo>
                      <a:pt x="2" y="1"/>
                      <a:pt x="2" y="1"/>
                      <a:pt x="2" y="1"/>
                    </a:cubicBezTo>
                    <a:cubicBezTo>
                      <a:pt x="2" y="1"/>
                      <a:pt x="2" y="1"/>
                      <a:pt x="2" y="1"/>
                    </a:cubicBezTo>
                    <a:cubicBezTo>
                      <a:pt x="1" y="2"/>
                      <a:pt x="1" y="3"/>
                      <a:pt x="0" y="4"/>
                    </a:cubicBezTo>
                    <a:cubicBezTo>
                      <a:pt x="1" y="5"/>
                      <a:pt x="2" y="2"/>
                      <a:pt x="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6" name="Rectangle 704"/>
              <p:cNvSpPr>
                <a:spLocks noChangeArrowheads="1"/>
              </p:cNvSpPr>
              <p:nvPr/>
            </p:nvSpPr>
            <p:spPr bwMode="auto">
              <a:xfrm>
                <a:off x="1767" y="3226"/>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07" name="Freeform 705"/>
              <p:cNvSpPr/>
              <p:nvPr/>
            </p:nvSpPr>
            <p:spPr bwMode="auto">
              <a:xfrm>
                <a:off x="2015" y="3215"/>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8" name="Freeform 706"/>
              <p:cNvSpPr/>
              <p:nvPr/>
            </p:nvSpPr>
            <p:spPr bwMode="auto">
              <a:xfrm>
                <a:off x="2012" y="3204"/>
                <a:ext cx="3" cy="17"/>
              </a:xfrm>
              <a:custGeom>
                <a:avLst/>
                <a:gdLst>
                  <a:gd name="T0" fmla="*/ 0 w 1"/>
                  <a:gd name="T1" fmla="*/ 0 h 6"/>
                  <a:gd name="T2" fmla="*/ 0 w 1"/>
                  <a:gd name="T3" fmla="*/ 1 h 6"/>
                  <a:gd name="T4" fmla="*/ 0 w 1"/>
                  <a:gd name="T5" fmla="*/ 6 h 6"/>
                  <a:gd name="T6" fmla="*/ 1 w 1"/>
                  <a:gd name="T7" fmla="*/ 3 h 6"/>
                  <a:gd name="T8" fmla="*/ 0 w 1"/>
                  <a:gd name="T9" fmla="*/ 4 h 6"/>
                  <a:gd name="T10" fmla="*/ 1 w 1"/>
                  <a:gd name="T11" fmla="*/ 1 h 6"/>
                  <a:gd name="T12" fmla="*/ 0 w 1"/>
                  <a:gd name="T13" fmla="*/ 2 h 6"/>
                  <a:gd name="T14" fmla="*/ 0 w 1"/>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6">
                    <a:moveTo>
                      <a:pt x="0" y="0"/>
                    </a:moveTo>
                    <a:cubicBezTo>
                      <a:pt x="0" y="1"/>
                      <a:pt x="0" y="1"/>
                      <a:pt x="0" y="1"/>
                    </a:cubicBezTo>
                    <a:cubicBezTo>
                      <a:pt x="0" y="4"/>
                      <a:pt x="0" y="3"/>
                      <a:pt x="0" y="6"/>
                    </a:cubicBezTo>
                    <a:cubicBezTo>
                      <a:pt x="1" y="5"/>
                      <a:pt x="1" y="4"/>
                      <a:pt x="1" y="3"/>
                    </a:cubicBezTo>
                    <a:cubicBezTo>
                      <a:pt x="1" y="3"/>
                      <a:pt x="1" y="4"/>
                      <a:pt x="0" y="4"/>
                    </a:cubicBezTo>
                    <a:cubicBezTo>
                      <a:pt x="0" y="3"/>
                      <a:pt x="1" y="3"/>
                      <a:pt x="1" y="1"/>
                    </a:cubicBezTo>
                    <a:cubicBezTo>
                      <a:pt x="0" y="0"/>
                      <a:pt x="1" y="2"/>
                      <a:pt x="0" y="2"/>
                    </a:cubicBez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9" name="Freeform 707"/>
              <p:cNvSpPr/>
              <p:nvPr/>
            </p:nvSpPr>
            <p:spPr bwMode="auto">
              <a:xfrm>
                <a:off x="2012" y="3210"/>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0" name="Freeform 708"/>
              <p:cNvSpPr/>
              <p:nvPr/>
            </p:nvSpPr>
            <p:spPr bwMode="auto">
              <a:xfrm>
                <a:off x="2012" y="3213"/>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1" name="Freeform 709"/>
              <p:cNvSpPr/>
              <p:nvPr/>
            </p:nvSpPr>
            <p:spPr bwMode="auto">
              <a:xfrm>
                <a:off x="2009" y="32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2" name="Freeform 710"/>
              <p:cNvSpPr/>
              <p:nvPr/>
            </p:nvSpPr>
            <p:spPr bwMode="auto">
              <a:xfrm>
                <a:off x="2009" y="3207"/>
                <a:ext cx="3" cy="11"/>
              </a:xfrm>
              <a:custGeom>
                <a:avLst/>
                <a:gdLst>
                  <a:gd name="T0" fmla="*/ 0 w 1"/>
                  <a:gd name="T1" fmla="*/ 3 h 4"/>
                  <a:gd name="T2" fmla="*/ 0 w 1"/>
                  <a:gd name="T3" fmla="*/ 3 h 4"/>
                  <a:gd name="T4" fmla="*/ 0 w 1"/>
                  <a:gd name="T5" fmla="*/ 3 h 4"/>
                  <a:gd name="T6" fmla="*/ 0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3"/>
                      <a:pt x="0" y="3"/>
                    </a:cubicBezTo>
                    <a:cubicBezTo>
                      <a:pt x="0" y="3"/>
                      <a:pt x="0" y="3"/>
                      <a:pt x="0" y="3"/>
                    </a:cubicBezTo>
                    <a:cubicBezTo>
                      <a:pt x="0" y="2"/>
                      <a:pt x="0" y="1"/>
                      <a:pt x="0" y="1"/>
                    </a:cubicBezTo>
                    <a:cubicBezTo>
                      <a:pt x="0" y="1"/>
                      <a:pt x="0" y="2"/>
                      <a:pt x="1" y="1"/>
                    </a:cubicBezTo>
                    <a:cubicBezTo>
                      <a:pt x="0" y="0"/>
                      <a:pt x="0" y="0"/>
                      <a:pt x="0" y="0"/>
                    </a:cubicBezTo>
                    <a:cubicBezTo>
                      <a:pt x="0" y="0"/>
                      <a:pt x="0" y="2"/>
                      <a:pt x="0"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3" name="Freeform 711"/>
              <p:cNvSpPr/>
              <p:nvPr/>
            </p:nvSpPr>
            <p:spPr bwMode="auto">
              <a:xfrm>
                <a:off x="2009" y="3213"/>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4" name="Freeform 712"/>
              <p:cNvSpPr/>
              <p:nvPr/>
            </p:nvSpPr>
            <p:spPr bwMode="auto">
              <a:xfrm>
                <a:off x="2012" y="3213"/>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5" name="Freeform 713"/>
              <p:cNvSpPr/>
              <p:nvPr/>
            </p:nvSpPr>
            <p:spPr bwMode="auto">
              <a:xfrm>
                <a:off x="2006" y="3204"/>
                <a:ext cx="3" cy="11"/>
              </a:xfrm>
              <a:custGeom>
                <a:avLst/>
                <a:gdLst>
                  <a:gd name="T0" fmla="*/ 0 w 1"/>
                  <a:gd name="T1" fmla="*/ 4 h 4"/>
                  <a:gd name="T2" fmla="*/ 1 w 1"/>
                  <a:gd name="T3" fmla="*/ 3 h 4"/>
                  <a:gd name="T4" fmla="*/ 1 w 1"/>
                  <a:gd name="T5" fmla="*/ 0 h 4"/>
                  <a:gd name="T6" fmla="*/ 0 w 1"/>
                  <a:gd name="T7" fmla="*/ 1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0" y="2"/>
                      <a:pt x="1" y="4"/>
                      <a:pt x="1" y="3"/>
                    </a:cubicBezTo>
                    <a:cubicBezTo>
                      <a:pt x="1" y="3"/>
                      <a:pt x="0" y="1"/>
                      <a:pt x="1" y="0"/>
                    </a:cubicBezTo>
                    <a:cubicBezTo>
                      <a:pt x="0" y="1"/>
                      <a:pt x="0" y="1"/>
                      <a:pt x="0" y="1"/>
                    </a:cubicBezTo>
                    <a:cubicBezTo>
                      <a:pt x="0" y="2"/>
                      <a:pt x="0" y="3"/>
                      <a:pt x="0"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6" name="Freeform 714"/>
              <p:cNvSpPr/>
              <p:nvPr/>
            </p:nvSpPr>
            <p:spPr bwMode="auto">
              <a:xfrm>
                <a:off x="2006" y="32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7" name="Freeform 715"/>
              <p:cNvSpPr/>
              <p:nvPr/>
            </p:nvSpPr>
            <p:spPr bwMode="auto">
              <a:xfrm>
                <a:off x="2004" y="3196"/>
                <a:ext cx="2" cy="17"/>
              </a:xfrm>
              <a:custGeom>
                <a:avLst/>
                <a:gdLst>
                  <a:gd name="T0" fmla="*/ 0 w 1"/>
                  <a:gd name="T1" fmla="*/ 5 h 6"/>
                  <a:gd name="T2" fmla="*/ 0 w 1"/>
                  <a:gd name="T3" fmla="*/ 3 h 6"/>
                  <a:gd name="T4" fmla="*/ 0 w 1"/>
                  <a:gd name="T5" fmla="*/ 5 h 6"/>
                  <a:gd name="T6" fmla="*/ 1 w 1"/>
                  <a:gd name="T7" fmla="*/ 4 h 6"/>
                  <a:gd name="T8" fmla="*/ 0 w 1"/>
                  <a:gd name="T9" fmla="*/ 6 h 6"/>
                  <a:gd name="T10" fmla="*/ 1 w 1"/>
                  <a:gd name="T11" fmla="*/ 4 h 6"/>
                  <a:gd name="T12" fmla="*/ 1 w 1"/>
                  <a:gd name="T13" fmla="*/ 5 h 6"/>
                  <a:gd name="T14" fmla="*/ 1 w 1"/>
                  <a:gd name="T15" fmla="*/ 3 h 6"/>
                  <a:gd name="T16" fmla="*/ 1 w 1"/>
                  <a:gd name="T17" fmla="*/ 3 h 6"/>
                  <a:gd name="T18" fmla="*/ 1 w 1"/>
                  <a:gd name="T19" fmla="*/ 2 h 6"/>
                  <a:gd name="T20" fmla="*/ 0 w 1"/>
                  <a:gd name="T21" fmla="*/ 1 h 6"/>
                  <a:gd name="T22" fmla="*/ 0 w 1"/>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6">
                    <a:moveTo>
                      <a:pt x="0" y="5"/>
                    </a:moveTo>
                    <a:cubicBezTo>
                      <a:pt x="0" y="3"/>
                      <a:pt x="0" y="3"/>
                      <a:pt x="0" y="3"/>
                    </a:cubicBezTo>
                    <a:cubicBezTo>
                      <a:pt x="0" y="4"/>
                      <a:pt x="0" y="5"/>
                      <a:pt x="0" y="5"/>
                    </a:cubicBezTo>
                    <a:cubicBezTo>
                      <a:pt x="0" y="5"/>
                      <a:pt x="0" y="4"/>
                      <a:pt x="1" y="4"/>
                    </a:cubicBezTo>
                    <a:cubicBezTo>
                      <a:pt x="1" y="6"/>
                      <a:pt x="0" y="4"/>
                      <a:pt x="0" y="6"/>
                    </a:cubicBezTo>
                    <a:cubicBezTo>
                      <a:pt x="1" y="6"/>
                      <a:pt x="1" y="6"/>
                      <a:pt x="1" y="4"/>
                    </a:cubicBezTo>
                    <a:cubicBezTo>
                      <a:pt x="1" y="5"/>
                      <a:pt x="1" y="5"/>
                      <a:pt x="1" y="5"/>
                    </a:cubicBezTo>
                    <a:cubicBezTo>
                      <a:pt x="1" y="3"/>
                      <a:pt x="1" y="3"/>
                      <a:pt x="1" y="3"/>
                    </a:cubicBezTo>
                    <a:cubicBezTo>
                      <a:pt x="1" y="3"/>
                      <a:pt x="1" y="5"/>
                      <a:pt x="1" y="3"/>
                    </a:cubicBezTo>
                    <a:cubicBezTo>
                      <a:pt x="1" y="3"/>
                      <a:pt x="1" y="2"/>
                      <a:pt x="1" y="2"/>
                    </a:cubicBezTo>
                    <a:cubicBezTo>
                      <a:pt x="1" y="3"/>
                      <a:pt x="1" y="0"/>
                      <a:pt x="0" y="1"/>
                    </a:cubicBezTo>
                    <a:cubicBezTo>
                      <a:pt x="0" y="1"/>
                      <a:pt x="0" y="4"/>
                      <a:pt x="0"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8" name="Freeform 716"/>
              <p:cNvSpPr/>
              <p:nvPr/>
            </p:nvSpPr>
            <p:spPr bwMode="auto">
              <a:xfrm>
                <a:off x="2004" y="3202"/>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9" name="Freeform 717"/>
              <p:cNvSpPr/>
              <p:nvPr/>
            </p:nvSpPr>
            <p:spPr bwMode="auto">
              <a:xfrm>
                <a:off x="2001" y="3196"/>
                <a:ext cx="3" cy="17"/>
              </a:xfrm>
              <a:custGeom>
                <a:avLst/>
                <a:gdLst>
                  <a:gd name="T0" fmla="*/ 0 w 1"/>
                  <a:gd name="T1" fmla="*/ 6 h 6"/>
                  <a:gd name="T2" fmla="*/ 1 w 1"/>
                  <a:gd name="T3" fmla="*/ 4 h 6"/>
                  <a:gd name="T4" fmla="*/ 1 w 1"/>
                  <a:gd name="T5" fmla="*/ 5 h 6"/>
                  <a:gd name="T6" fmla="*/ 1 w 1"/>
                  <a:gd name="T7" fmla="*/ 4 h 6"/>
                  <a:gd name="T8" fmla="*/ 0 w 1"/>
                  <a:gd name="T9" fmla="*/ 5 h 6"/>
                  <a:gd name="T10" fmla="*/ 0 w 1"/>
                  <a:gd name="T11" fmla="*/ 2 h 6"/>
                  <a:gd name="T12" fmla="*/ 0 w 1"/>
                  <a:gd name="T13" fmla="*/ 2 h 6"/>
                  <a:gd name="T14" fmla="*/ 0 w 1"/>
                  <a:gd name="T15" fmla="*/ 3 h 6"/>
                  <a:gd name="T16" fmla="*/ 0 w 1"/>
                  <a:gd name="T17" fmla="*/ 3 h 6"/>
                  <a:gd name="T18" fmla="*/ 0 w 1"/>
                  <a:gd name="T19" fmla="*/ 4 h 6"/>
                  <a:gd name="T20" fmla="*/ 0 w 1"/>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6">
                    <a:moveTo>
                      <a:pt x="0" y="6"/>
                    </a:moveTo>
                    <a:cubicBezTo>
                      <a:pt x="1" y="4"/>
                      <a:pt x="1" y="4"/>
                      <a:pt x="1" y="4"/>
                    </a:cubicBezTo>
                    <a:cubicBezTo>
                      <a:pt x="1" y="5"/>
                      <a:pt x="1" y="5"/>
                      <a:pt x="1" y="5"/>
                    </a:cubicBezTo>
                    <a:cubicBezTo>
                      <a:pt x="1" y="5"/>
                      <a:pt x="1" y="4"/>
                      <a:pt x="1" y="4"/>
                    </a:cubicBezTo>
                    <a:cubicBezTo>
                      <a:pt x="1" y="2"/>
                      <a:pt x="0" y="4"/>
                      <a:pt x="0" y="5"/>
                    </a:cubicBezTo>
                    <a:cubicBezTo>
                      <a:pt x="0" y="4"/>
                      <a:pt x="0" y="4"/>
                      <a:pt x="0" y="2"/>
                    </a:cubicBezTo>
                    <a:cubicBezTo>
                      <a:pt x="0" y="2"/>
                      <a:pt x="0" y="2"/>
                      <a:pt x="0" y="2"/>
                    </a:cubicBezTo>
                    <a:cubicBezTo>
                      <a:pt x="0" y="0"/>
                      <a:pt x="0" y="2"/>
                      <a:pt x="0" y="3"/>
                    </a:cubicBezTo>
                    <a:cubicBezTo>
                      <a:pt x="0" y="3"/>
                      <a:pt x="0" y="4"/>
                      <a:pt x="0" y="3"/>
                    </a:cubicBezTo>
                    <a:cubicBezTo>
                      <a:pt x="0" y="4"/>
                      <a:pt x="0" y="4"/>
                      <a:pt x="0" y="4"/>
                    </a:cubicBezTo>
                    <a:cubicBezTo>
                      <a:pt x="0" y="6"/>
                      <a:pt x="0" y="6"/>
                      <a:pt x="0"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0" name="Freeform 718"/>
              <p:cNvSpPr/>
              <p:nvPr/>
            </p:nvSpPr>
            <p:spPr bwMode="auto">
              <a:xfrm>
                <a:off x="2004" y="32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1" name="Freeform 719"/>
              <p:cNvSpPr/>
              <p:nvPr/>
            </p:nvSpPr>
            <p:spPr bwMode="auto">
              <a:xfrm>
                <a:off x="2001" y="32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2" name="Freeform 720"/>
              <p:cNvSpPr/>
              <p:nvPr/>
            </p:nvSpPr>
            <p:spPr bwMode="auto">
              <a:xfrm>
                <a:off x="1998" y="3210"/>
                <a:ext cx="3" cy="3"/>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1" y="1"/>
                      <a:pt x="1" y="1"/>
                      <a:pt x="1" y="1"/>
                    </a:cubicBezTo>
                    <a:cubicBezTo>
                      <a:pt x="1" y="1"/>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3" name="Freeform 721"/>
              <p:cNvSpPr/>
              <p:nvPr/>
            </p:nvSpPr>
            <p:spPr bwMode="auto">
              <a:xfrm>
                <a:off x="1979" y="3199"/>
                <a:ext cx="19" cy="16"/>
              </a:xfrm>
              <a:custGeom>
                <a:avLst/>
                <a:gdLst>
                  <a:gd name="T0" fmla="*/ 0 w 7"/>
                  <a:gd name="T1" fmla="*/ 1 h 6"/>
                  <a:gd name="T2" fmla="*/ 1 w 7"/>
                  <a:gd name="T3" fmla="*/ 2 h 6"/>
                  <a:gd name="T4" fmla="*/ 0 w 7"/>
                  <a:gd name="T5" fmla="*/ 3 h 6"/>
                  <a:gd name="T6" fmla="*/ 0 w 7"/>
                  <a:gd name="T7" fmla="*/ 6 h 6"/>
                  <a:gd name="T8" fmla="*/ 1 w 7"/>
                  <a:gd name="T9" fmla="*/ 5 h 6"/>
                  <a:gd name="T10" fmla="*/ 1 w 7"/>
                  <a:gd name="T11" fmla="*/ 6 h 6"/>
                  <a:gd name="T12" fmla="*/ 2 w 7"/>
                  <a:gd name="T13" fmla="*/ 5 h 6"/>
                  <a:gd name="T14" fmla="*/ 3 w 7"/>
                  <a:gd name="T15" fmla="*/ 5 h 6"/>
                  <a:gd name="T16" fmla="*/ 6 w 7"/>
                  <a:gd name="T17" fmla="*/ 5 h 6"/>
                  <a:gd name="T18" fmla="*/ 6 w 7"/>
                  <a:gd name="T19" fmla="*/ 3 h 6"/>
                  <a:gd name="T20" fmla="*/ 6 w 7"/>
                  <a:gd name="T21" fmla="*/ 4 h 6"/>
                  <a:gd name="T22" fmla="*/ 6 w 7"/>
                  <a:gd name="T23" fmla="*/ 4 h 6"/>
                  <a:gd name="T24" fmla="*/ 7 w 7"/>
                  <a:gd name="T25" fmla="*/ 5 h 6"/>
                  <a:gd name="T26" fmla="*/ 7 w 7"/>
                  <a:gd name="T27" fmla="*/ 2 h 6"/>
                  <a:gd name="T28" fmla="*/ 7 w 7"/>
                  <a:gd name="T29" fmla="*/ 5 h 6"/>
                  <a:gd name="T30" fmla="*/ 7 w 7"/>
                  <a:gd name="T31" fmla="*/ 3 h 6"/>
                  <a:gd name="T32" fmla="*/ 7 w 7"/>
                  <a:gd name="T33" fmla="*/ 2 h 6"/>
                  <a:gd name="T34" fmla="*/ 7 w 7"/>
                  <a:gd name="T35" fmla="*/ 1 h 6"/>
                  <a:gd name="T36" fmla="*/ 5 w 7"/>
                  <a:gd name="T37" fmla="*/ 4 h 6"/>
                  <a:gd name="T38" fmla="*/ 5 w 7"/>
                  <a:gd name="T39" fmla="*/ 2 h 6"/>
                  <a:gd name="T40" fmla="*/ 4 w 7"/>
                  <a:gd name="T41" fmla="*/ 1 h 6"/>
                  <a:gd name="T42" fmla="*/ 4 w 7"/>
                  <a:gd name="T43" fmla="*/ 3 h 6"/>
                  <a:gd name="T44" fmla="*/ 4 w 7"/>
                  <a:gd name="T45" fmla="*/ 3 h 6"/>
                  <a:gd name="T46" fmla="*/ 3 w 7"/>
                  <a:gd name="T47" fmla="*/ 3 h 6"/>
                  <a:gd name="T48" fmla="*/ 3 w 7"/>
                  <a:gd name="T49" fmla="*/ 2 h 6"/>
                  <a:gd name="T50" fmla="*/ 3 w 7"/>
                  <a:gd name="T51" fmla="*/ 5 h 6"/>
                  <a:gd name="T52" fmla="*/ 2 w 7"/>
                  <a:gd name="T53" fmla="*/ 1 h 6"/>
                  <a:gd name="T54" fmla="*/ 2 w 7"/>
                  <a:gd name="T55" fmla="*/ 2 h 6"/>
                  <a:gd name="T56" fmla="*/ 2 w 7"/>
                  <a:gd name="T57" fmla="*/ 3 h 6"/>
                  <a:gd name="T58" fmla="*/ 2 w 7"/>
                  <a:gd name="T59" fmla="*/ 1 h 6"/>
                  <a:gd name="T60" fmla="*/ 2 w 7"/>
                  <a:gd name="T61" fmla="*/ 3 h 6"/>
                  <a:gd name="T62" fmla="*/ 2 w 7"/>
                  <a:gd name="T63" fmla="*/ 4 h 6"/>
                  <a:gd name="T64" fmla="*/ 1 w 7"/>
                  <a:gd name="T65" fmla="*/ 3 h 6"/>
                  <a:gd name="T66" fmla="*/ 1 w 7"/>
                  <a:gd name="T67" fmla="*/ 1 h 6"/>
                  <a:gd name="T68" fmla="*/ 1 w 7"/>
                  <a:gd name="T69" fmla="*/ 0 h 6"/>
                  <a:gd name="T70" fmla="*/ 1 w 7"/>
                  <a:gd name="T71" fmla="*/ 3 h 6"/>
                  <a:gd name="T72" fmla="*/ 0 w 7"/>
                  <a:gd name="T7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6">
                    <a:moveTo>
                      <a:pt x="0" y="1"/>
                    </a:moveTo>
                    <a:cubicBezTo>
                      <a:pt x="0" y="2"/>
                      <a:pt x="0" y="2"/>
                      <a:pt x="1" y="2"/>
                    </a:cubicBezTo>
                    <a:cubicBezTo>
                      <a:pt x="0" y="3"/>
                      <a:pt x="0" y="3"/>
                      <a:pt x="0" y="3"/>
                    </a:cubicBezTo>
                    <a:cubicBezTo>
                      <a:pt x="0" y="4"/>
                      <a:pt x="0" y="5"/>
                      <a:pt x="0" y="6"/>
                    </a:cubicBezTo>
                    <a:cubicBezTo>
                      <a:pt x="0" y="6"/>
                      <a:pt x="0" y="4"/>
                      <a:pt x="1" y="5"/>
                    </a:cubicBezTo>
                    <a:cubicBezTo>
                      <a:pt x="1" y="6"/>
                      <a:pt x="1" y="6"/>
                      <a:pt x="1" y="6"/>
                    </a:cubicBezTo>
                    <a:cubicBezTo>
                      <a:pt x="1" y="5"/>
                      <a:pt x="2" y="4"/>
                      <a:pt x="2" y="5"/>
                    </a:cubicBezTo>
                    <a:cubicBezTo>
                      <a:pt x="2" y="6"/>
                      <a:pt x="2" y="5"/>
                      <a:pt x="3" y="5"/>
                    </a:cubicBezTo>
                    <a:cubicBezTo>
                      <a:pt x="4" y="5"/>
                      <a:pt x="5" y="4"/>
                      <a:pt x="6" y="5"/>
                    </a:cubicBezTo>
                    <a:cubicBezTo>
                      <a:pt x="6" y="3"/>
                      <a:pt x="6" y="3"/>
                      <a:pt x="6" y="3"/>
                    </a:cubicBezTo>
                    <a:cubicBezTo>
                      <a:pt x="6" y="4"/>
                      <a:pt x="6" y="3"/>
                      <a:pt x="6" y="4"/>
                    </a:cubicBezTo>
                    <a:cubicBezTo>
                      <a:pt x="6" y="4"/>
                      <a:pt x="6" y="4"/>
                      <a:pt x="6" y="4"/>
                    </a:cubicBezTo>
                    <a:cubicBezTo>
                      <a:pt x="6" y="6"/>
                      <a:pt x="6" y="4"/>
                      <a:pt x="7" y="5"/>
                    </a:cubicBezTo>
                    <a:cubicBezTo>
                      <a:pt x="7" y="5"/>
                      <a:pt x="7" y="3"/>
                      <a:pt x="7" y="2"/>
                    </a:cubicBezTo>
                    <a:cubicBezTo>
                      <a:pt x="7" y="5"/>
                      <a:pt x="7" y="2"/>
                      <a:pt x="7" y="5"/>
                    </a:cubicBezTo>
                    <a:cubicBezTo>
                      <a:pt x="7" y="6"/>
                      <a:pt x="7" y="3"/>
                      <a:pt x="7" y="3"/>
                    </a:cubicBezTo>
                    <a:cubicBezTo>
                      <a:pt x="7" y="2"/>
                      <a:pt x="7" y="3"/>
                      <a:pt x="7" y="2"/>
                    </a:cubicBezTo>
                    <a:cubicBezTo>
                      <a:pt x="7" y="1"/>
                      <a:pt x="7" y="2"/>
                      <a:pt x="7" y="1"/>
                    </a:cubicBezTo>
                    <a:cubicBezTo>
                      <a:pt x="7" y="0"/>
                      <a:pt x="6" y="3"/>
                      <a:pt x="5" y="4"/>
                    </a:cubicBezTo>
                    <a:cubicBezTo>
                      <a:pt x="5" y="2"/>
                      <a:pt x="5" y="2"/>
                      <a:pt x="5" y="2"/>
                    </a:cubicBezTo>
                    <a:cubicBezTo>
                      <a:pt x="5" y="3"/>
                      <a:pt x="4" y="3"/>
                      <a:pt x="4" y="1"/>
                    </a:cubicBezTo>
                    <a:cubicBezTo>
                      <a:pt x="4" y="2"/>
                      <a:pt x="4" y="1"/>
                      <a:pt x="4" y="3"/>
                    </a:cubicBezTo>
                    <a:cubicBezTo>
                      <a:pt x="4" y="3"/>
                      <a:pt x="4" y="3"/>
                      <a:pt x="4" y="3"/>
                    </a:cubicBezTo>
                    <a:cubicBezTo>
                      <a:pt x="3" y="3"/>
                      <a:pt x="3" y="3"/>
                      <a:pt x="3" y="3"/>
                    </a:cubicBezTo>
                    <a:cubicBezTo>
                      <a:pt x="3" y="3"/>
                      <a:pt x="3" y="2"/>
                      <a:pt x="3" y="2"/>
                    </a:cubicBezTo>
                    <a:cubicBezTo>
                      <a:pt x="3" y="3"/>
                      <a:pt x="3" y="4"/>
                      <a:pt x="3" y="5"/>
                    </a:cubicBezTo>
                    <a:cubicBezTo>
                      <a:pt x="3" y="3"/>
                      <a:pt x="3" y="2"/>
                      <a:pt x="2" y="1"/>
                    </a:cubicBezTo>
                    <a:cubicBezTo>
                      <a:pt x="2" y="2"/>
                      <a:pt x="2" y="2"/>
                      <a:pt x="2" y="2"/>
                    </a:cubicBezTo>
                    <a:cubicBezTo>
                      <a:pt x="2" y="2"/>
                      <a:pt x="2" y="3"/>
                      <a:pt x="2" y="3"/>
                    </a:cubicBezTo>
                    <a:cubicBezTo>
                      <a:pt x="2" y="4"/>
                      <a:pt x="2" y="2"/>
                      <a:pt x="2" y="1"/>
                    </a:cubicBezTo>
                    <a:cubicBezTo>
                      <a:pt x="2" y="1"/>
                      <a:pt x="2" y="4"/>
                      <a:pt x="2" y="3"/>
                    </a:cubicBezTo>
                    <a:cubicBezTo>
                      <a:pt x="2" y="4"/>
                      <a:pt x="2" y="4"/>
                      <a:pt x="2" y="4"/>
                    </a:cubicBezTo>
                    <a:cubicBezTo>
                      <a:pt x="1" y="4"/>
                      <a:pt x="1" y="3"/>
                      <a:pt x="1" y="3"/>
                    </a:cubicBezTo>
                    <a:cubicBezTo>
                      <a:pt x="1" y="2"/>
                      <a:pt x="1" y="2"/>
                      <a:pt x="1" y="1"/>
                    </a:cubicBezTo>
                    <a:cubicBezTo>
                      <a:pt x="1" y="1"/>
                      <a:pt x="1" y="1"/>
                      <a:pt x="1" y="0"/>
                    </a:cubicBezTo>
                    <a:cubicBezTo>
                      <a:pt x="1" y="1"/>
                      <a:pt x="1" y="2"/>
                      <a:pt x="1" y="3"/>
                    </a:cubicBezTo>
                    <a:cubicBezTo>
                      <a:pt x="1" y="1"/>
                      <a:pt x="0" y="1"/>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4" name="Freeform 722"/>
              <p:cNvSpPr/>
              <p:nvPr/>
            </p:nvSpPr>
            <p:spPr bwMode="auto">
              <a:xfrm>
                <a:off x="1982" y="3196"/>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5" name="Freeform 723"/>
              <p:cNvSpPr/>
              <p:nvPr/>
            </p:nvSpPr>
            <p:spPr bwMode="auto">
              <a:xfrm>
                <a:off x="1979" y="32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6" name="Rectangle 724"/>
              <p:cNvSpPr>
                <a:spLocks noChangeArrowheads="1"/>
              </p:cNvSpPr>
              <p:nvPr/>
            </p:nvSpPr>
            <p:spPr bwMode="auto">
              <a:xfrm>
                <a:off x="1985" y="3213"/>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27" name="Freeform 725"/>
              <p:cNvSpPr/>
              <p:nvPr/>
            </p:nvSpPr>
            <p:spPr bwMode="auto">
              <a:xfrm>
                <a:off x="1985" y="3199"/>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8" name="Freeform 726"/>
              <p:cNvSpPr/>
              <p:nvPr/>
            </p:nvSpPr>
            <p:spPr bwMode="auto">
              <a:xfrm>
                <a:off x="1990" y="3199"/>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9" name="Rectangle 727"/>
              <p:cNvSpPr>
                <a:spLocks noChangeArrowheads="1"/>
              </p:cNvSpPr>
              <p:nvPr/>
            </p:nvSpPr>
            <p:spPr bwMode="auto">
              <a:xfrm>
                <a:off x="1982" y="3199"/>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30" name="Freeform 728"/>
              <p:cNvSpPr/>
              <p:nvPr/>
            </p:nvSpPr>
            <p:spPr bwMode="auto">
              <a:xfrm>
                <a:off x="1968" y="3199"/>
                <a:ext cx="11" cy="19"/>
              </a:xfrm>
              <a:custGeom>
                <a:avLst/>
                <a:gdLst>
                  <a:gd name="T0" fmla="*/ 0 w 4"/>
                  <a:gd name="T1" fmla="*/ 6 h 7"/>
                  <a:gd name="T2" fmla="*/ 1 w 4"/>
                  <a:gd name="T3" fmla="*/ 7 h 7"/>
                  <a:gd name="T4" fmla="*/ 1 w 4"/>
                  <a:gd name="T5" fmla="*/ 3 h 7"/>
                  <a:gd name="T6" fmla="*/ 1 w 4"/>
                  <a:gd name="T7" fmla="*/ 7 h 7"/>
                  <a:gd name="T8" fmla="*/ 3 w 4"/>
                  <a:gd name="T9" fmla="*/ 4 h 7"/>
                  <a:gd name="T10" fmla="*/ 3 w 4"/>
                  <a:gd name="T11" fmla="*/ 6 h 7"/>
                  <a:gd name="T12" fmla="*/ 3 w 4"/>
                  <a:gd name="T13" fmla="*/ 2 h 7"/>
                  <a:gd name="T14" fmla="*/ 3 w 4"/>
                  <a:gd name="T15" fmla="*/ 6 h 7"/>
                  <a:gd name="T16" fmla="*/ 3 w 4"/>
                  <a:gd name="T17" fmla="*/ 6 h 7"/>
                  <a:gd name="T18" fmla="*/ 4 w 4"/>
                  <a:gd name="T19" fmla="*/ 5 h 7"/>
                  <a:gd name="T20" fmla="*/ 4 w 4"/>
                  <a:gd name="T21" fmla="*/ 3 h 7"/>
                  <a:gd name="T22" fmla="*/ 4 w 4"/>
                  <a:gd name="T23" fmla="*/ 1 h 7"/>
                  <a:gd name="T24" fmla="*/ 4 w 4"/>
                  <a:gd name="T25" fmla="*/ 3 h 7"/>
                  <a:gd name="T26" fmla="*/ 4 w 4"/>
                  <a:gd name="T27" fmla="*/ 1 h 7"/>
                  <a:gd name="T28" fmla="*/ 3 w 4"/>
                  <a:gd name="T29" fmla="*/ 2 h 7"/>
                  <a:gd name="T30" fmla="*/ 3 w 4"/>
                  <a:gd name="T31" fmla="*/ 1 h 7"/>
                  <a:gd name="T32" fmla="*/ 3 w 4"/>
                  <a:gd name="T33" fmla="*/ 2 h 7"/>
                  <a:gd name="T34" fmla="*/ 3 w 4"/>
                  <a:gd name="T35" fmla="*/ 2 h 7"/>
                  <a:gd name="T36" fmla="*/ 3 w 4"/>
                  <a:gd name="T37" fmla="*/ 3 h 7"/>
                  <a:gd name="T38" fmla="*/ 3 w 4"/>
                  <a:gd name="T39" fmla="*/ 2 h 7"/>
                  <a:gd name="T40" fmla="*/ 3 w 4"/>
                  <a:gd name="T41" fmla="*/ 3 h 7"/>
                  <a:gd name="T42" fmla="*/ 2 w 4"/>
                  <a:gd name="T43" fmla="*/ 1 h 7"/>
                  <a:gd name="T44" fmla="*/ 2 w 4"/>
                  <a:gd name="T45" fmla="*/ 2 h 7"/>
                  <a:gd name="T46" fmla="*/ 2 w 4"/>
                  <a:gd name="T47" fmla="*/ 1 h 7"/>
                  <a:gd name="T48" fmla="*/ 2 w 4"/>
                  <a:gd name="T49" fmla="*/ 4 h 7"/>
                  <a:gd name="T50" fmla="*/ 2 w 4"/>
                  <a:gd name="T51" fmla="*/ 2 h 7"/>
                  <a:gd name="T52" fmla="*/ 1 w 4"/>
                  <a:gd name="T53" fmla="*/ 2 h 7"/>
                  <a:gd name="T54" fmla="*/ 1 w 4"/>
                  <a:gd name="T55" fmla="*/ 2 h 7"/>
                  <a:gd name="T56" fmla="*/ 0 w 4"/>
                  <a:gd name="T57" fmla="*/ 3 h 7"/>
                  <a:gd name="T58" fmla="*/ 1 w 4"/>
                  <a:gd name="T59" fmla="*/ 3 h 7"/>
                  <a:gd name="T60" fmla="*/ 0 w 4"/>
                  <a:gd name="T61" fmla="*/ 4 h 7"/>
                  <a:gd name="T62" fmla="*/ 0 w 4"/>
                  <a:gd name="T63" fmla="*/ 4 h 7"/>
                  <a:gd name="T64" fmla="*/ 0 w 4"/>
                  <a:gd name="T65" fmla="*/ 5 h 7"/>
                  <a:gd name="T66" fmla="*/ 0 w 4"/>
                  <a:gd name="T67" fmla="*/ 4 h 7"/>
                  <a:gd name="T68" fmla="*/ 0 w 4"/>
                  <a:gd name="T6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7">
                    <a:moveTo>
                      <a:pt x="0" y="6"/>
                    </a:moveTo>
                    <a:cubicBezTo>
                      <a:pt x="0" y="7"/>
                      <a:pt x="1" y="7"/>
                      <a:pt x="1" y="7"/>
                    </a:cubicBezTo>
                    <a:cubicBezTo>
                      <a:pt x="1" y="6"/>
                      <a:pt x="1" y="4"/>
                      <a:pt x="1" y="3"/>
                    </a:cubicBezTo>
                    <a:cubicBezTo>
                      <a:pt x="1" y="7"/>
                      <a:pt x="1" y="7"/>
                      <a:pt x="1" y="7"/>
                    </a:cubicBezTo>
                    <a:cubicBezTo>
                      <a:pt x="2" y="6"/>
                      <a:pt x="2" y="7"/>
                      <a:pt x="3" y="4"/>
                    </a:cubicBezTo>
                    <a:cubicBezTo>
                      <a:pt x="3" y="6"/>
                      <a:pt x="3" y="6"/>
                      <a:pt x="3" y="6"/>
                    </a:cubicBezTo>
                    <a:cubicBezTo>
                      <a:pt x="3" y="5"/>
                      <a:pt x="3" y="1"/>
                      <a:pt x="3" y="2"/>
                    </a:cubicBezTo>
                    <a:cubicBezTo>
                      <a:pt x="3" y="4"/>
                      <a:pt x="3" y="4"/>
                      <a:pt x="3" y="6"/>
                    </a:cubicBezTo>
                    <a:cubicBezTo>
                      <a:pt x="3" y="6"/>
                      <a:pt x="3" y="6"/>
                      <a:pt x="3" y="6"/>
                    </a:cubicBezTo>
                    <a:cubicBezTo>
                      <a:pt x="3" y="6"/>
                      <a:pt x="4" y="5"/>
                      <a:pt x="4" y="5"/>
                    </a:cubicBezTo>
                    <a:cubicBezTo>
                      <a:pt x="4" y="4"/>
                      <a:pt x="4" y="3"/>
                      <a:pt x="4" y="3"/>
                    </a:cubicBezTo>
                    <a:cubicBezTo>
                      <a:pt x="4" y="3"/>
                      <a:pt x="4" y="2"/>
                      <a:pt x="4" y="1"/>
                    </a:cubicBezTo>
                    <a:cubicBezTo>
                      <a:pt x="4" y="2"/>
                      <a:pt x="4" y="2"/>
                      <a:pt x="4" y="3"/>
                    </a:cubicBezTo>
                    <a:cubicBezTo>
                      <a:pt x="3" y="2"/>
                      <a:pt x="4" y="2"/>
                      <a:pt x="4" y="1"/>
                    </a:cubicBezTo>
                    <a:cubicBezTo>
                      <a:pt x="3" y="2"/>
                      <a:pt x="3" y="2"/>
                      <a:pt x="3" y="2"/>
                    </a:cubicBezTo>
                    <a:cubicBezTo>
                      <a:pt x="3" y="2"/>
                      <a:pt x="3" y="1"/>
                      <a:pt x="3" y="1"/>
                    </a:cubicBezTo>
                    <a:cubicBezTo>
                      <a:pt x="3" y="2"/>
                      <a:pt x="3" y="2"/>
                      <a:pt x="3" y="2"/>
                    </a:cubicBezTo>
                    <a:cubicBezTo>
                      <a:pt x="3" y="2"/>
                      <a:pt x="3" y="2"/>
                      <a:pt x="3" y="2"/>
                    </a:cubicBezTo>
                    <a:cubicBezTo>
                      <a:pt x="3" y="2"/>
                      <a:pt x="3" y="2"/>
                      <a:pt x="3" y="3"/>
                    </a:cubicBezTo>
                    <a:cubicBezTo>
                      <a:pt x="3" y="2"/>
                      <a:pt x="3" y="2"/>
                      <a:pt x="3" y="2"/>
                    </a:cubicBezTo>
                    <a:cubicBezTo>
                      <a:pt x="3" y="3"/>
                      <a:pt x="3" y="3"/>
                      <a:pt x="3" y="3"/>
                    </a:cubicBezTo>
                    <a:cubicBezTo>
                      <a:pt x="2" y="2"/>
                      <a:pt x="2" y="0"/>
                      <a:pt x="2" y="1"/>
                    </a:cubicBezTo>
                    <a:cubicBezTo>
                      <a:pt x="2" y="1"/>
                      <a:pt x="2" y="2"/>
                      <a:pt x="2" y="2"/>
                    </a:cubicBezTo>
                    <a:cubicBezTo>
                      <a:pt x="2" y="3"/>
                      <a:pt x="2" y="1"/>
                      <a:pt x="2" y="1"/>
                    </a:cubicBezTo>
                    <a:cubicBezTo>
                      <a:pt x="2" y="2"/>
                      <a:pt x="2" y="4"/>
                      <a:pt x="2" y="4"/>
                    </a:cubicBezTo>
                    <a:cubicBezTo>
                      <a:pt x="2" y="3"/>
                      <a:pt x="2" y="5"/>
                      <a:pt x="2" y="2"/>
                    </a:cubicBezTo>
                    <a:cubicBezTo>
                      <a:pt x="1" y="1"/>
                      <a:pt x="1" y="3"/>
                      <a:pt x="1" y="2"/>
                    </a:cubicBezTo>
                    <a:cubicBezTo>
                      <a:pt x="1" y="2"/>
                      <a:pt x="1" y="2"/>
                      <a:pt x="1" y="2"/>
                    </a:cubicBezTo>
                    <a:cubicBezTo>
                      <a:pt x="1" y="4"/>
                      <a:pt x="1" y="1"/>
                      <a:pt x="0" y="3"/>
                    </a:cubicBezTo>
                    <a:cubicBezTo>
                      <a:pt x="1" y="3"/>
                      <a:pt x="1" y="3"/>
                      <a:pt x="1" y="3"/>
                    </a:cubicBezTo>
                    <a:cubicBezTo>
                      <a:pt x="1" y="4"/>
                      <a:pt x="0" y="4"/>
                      <a:pt x="0" y="4"/>
                    </a:cubicBezTo>
                    <a:cubicBezTo>
                      <a:pt x="0" y="4"/>
                      <a:pt x="0" y="4"/>
                      <a:pt x="0" y="4"/>
                    </a:cubicBezTo>
                    <a:cubicBezTo>
                      <a:pt x="0" y="5"/>
                      <a:pt x="0" y="5"/>
                      <a:pt x="0" y="5"/>
                    </a:cubicBezTo>
                    <a:cubicBezTo>
                      <a:pt x="0" y="6"/>
                      <a:pt x="0" y="5"/>
                      <a:pt x="0" y="4"/>
                    </a:cubicBezTo>
                    <a:cubicBezTo>
                      <a:pt x="0" y="5"/>
                      <a:pt x="0" y="6"/>
                      <a:pt x="0"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1" name="Freeform 729"/>
              <p:cNvSpPr/>
              <p:nvPr/>
            </p:nvSpPr>
            <p:spPr bwMode="auto">
              <a:xfrm>
                <a:off x="1976" y="320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2" name="Freeform 730"/>
              <p:cNvSpPr/>
              <p:nvPr/>
            </p:nvSpPr>
            <p:spPr bwMode="auto">
              <a:xfrm>
                <a:off x="1960" y="3196"/>
                <a:ext cx="8" cy="25"/>
              </a:xfrm>
              <a:custGeom>
                <a:avLst/>
                <a:gdLst>
                  <a:gd name="T0" fmla="*/ 2 w 3"/>
                  <a:gd name="T1" fmla="*/ 5 h 9"/>
                  <a:gd name="T2" fmla="*/ 2 w 3"/>
                  <a:gd name="T3" fmla="*/ 3 h 9"/>
                  <a:gd name="T4" fmla="*/ 2 w 3"/>
                  <a:gd name="T5" fmla="*/ 6 h 9"/>
                  <a:gd name="T6" fmla="*/ 2 w 3"/>
                  <a:gd name="T7" fmla="*/ 7 h 9"/>
                  <a:gd name="T8" fmla="*/ 2 w 3"/>
                  <a:gd name="T9" fmla="*/ 4 h 9"/>
                  <a:gd name="T10" fmla="*/ 1 w 3"/>
                  <a:gd name="T11" fmla="*/ 3 h 9"/>
                  <a:gd name="T12" fmla="*/ 1 w 3"/>
                  <a:gd name="T13" fmla="*/ 5 h 9"/>
                  <a:gd name="T14" fmla="*/ 1 w 3"/>
                  <a:gd name="T15" fmla="*/ 6 h 9"/>
                  <a:gd name="T16" fmla="*/ 1 w 3"/>
                  <a:gd name="T17" fmla="*/ 6 h 9"/>
                  <a:gd name="T18" fmla="*/ 1 w 3"/>
                  <a:gd name="T19" fmla="*/ 3 h 9"/>
                  <a:gd name="T20" fmla="*/ 0 w 3"/>
                  <a:gd name="T21" fmla="*/ 9 h 9"/>
                  <a:gd name="T22" fmla="*/ 0 w 3"/>
                  <a:gd name="T23" fmla="*/ 8 h 9"/>
                  <a:gd name="T24" fmla="*/ 0 w 3"/>
                  <a:gd name="T25" fmla="*/ 6 h 9"/>
                  <a:gd name="T26" fmla="*/ 0 w 3"/>
                  <a:gd name="T27" fmla="*/ 7 h 9"/>
                  <a:gd name="T28" fmla="*/ 0 w 3"/>
                  <a:gd name="T29" fmla="*/ 8 h 9"/>
                  <a:gd name="T30" fmla="*/ 2 w 3"/>
                  <a:gd name="T31" fmla="*/ 8 h 9"/>
                  <a:gd name="T32" fmla="*/ 2 w 3"/>
                  <a:gd name="T33" fmla="*/ 8 h 9"/>
                  <a:gd name="T34" fmla="*/ 2 w 3"/>
                  <a:gd name="T35" fmla="*/ 6 h 9"/>
                  <a:gd name="T36" fmla="*/ 2 w 3"/>
                  <a:gd name="T37" fmla="*/ 4 h 9"/>
                  <a:gd name="T38" fmla="*/ 2 w 3"/>
                  <a:gd name="T39" fmla="*/ 5 h 9"/>
                  <a:gd name="T40" fmla="*/ 3 w 3"/>
                  <a:gd name="T41" fmla="*/ 3 h 9"/>
                  <a:gd name="T42" fmla="*/ 3 w 3"/>
                  <a:gd name="T43" fmla="*/ 2 h 9"/>
                  <a:gd name="T44" fmla="*/ 2 w 3"/>
                  <a:gd name="T45" fmla="*/ 2 h 9"/>
                  <a:gd name="T46" fmla="*/ 2 w 3"/>
                  <a:gd name="T4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9">
                    <a:moveTo>
                      <a:pt x="2" y="5"/>
                    </a:moveTo>
                    <a:cubicBezTo>
                      <a:pt x="2" y="4"/>
                      <a:pt x="2" y="3"/>
                      <a:pt x="2" y="3"/>
                    </a:cubicBezTo>
                    <a:cubicBezTo>
                      <a:pt x="2" y="4"/>
                      <a:pt x="2" y="5"/>
                      <a:pt x="2" y="6"/>
                    </a:cubicBezTo>
                    <a:cubicBezTo>
                      <a:pt x="2" y="5"/>
                      <a:pt x="2" y="7"/>
                      <a:pt x="2" y="7"/>
                    </a:cubicBezTo>
                    <a:cubicBezTo>
                      <a:pt x="2" y="6"/>
                      <a:pt x="2" y="4"/>
                      <a:pt x="2" y="4"/>
                    </a:cubicBezTo>
                    <a:cubicBezTo>
                      <a:pt x="2" y="4"/>
                      <a:pt x="2" y="3"/>
                      <a:pt x="1" y="3"/>
                    </a:cubicBezTo>
                    <a:cubicBezTo>
                      <a:pt x="2" y="4"/>
                      <a:pt x="1" y="4"/>
                      <a:pt x="1" y="5"/>
                    </a:cubicBezTo>
                    <a:cubicBezTo>
                      <a:pt x="1" y="6"/>
                      <a:pt x="1" y="7"/>
                      <a:pt x="1" y="6"/>
                    </a:cubicBezTo>
                    <a:cubicBezTo>
                      <a:pt x="1" y="5"/>
                      <a:pt x="1" y="6"/>
                      <a:pt x="1" y="6"/>
                    </a:cubicBezTo>
                    <a:cubicBezTo>
                      <a:pt x="1" y="4"/>
                      <a:pt x="1" y="5"/>
                      <a:pt x="1" y="3"/>
                    </a:cubicBezTo>
                    <a:cubicBezTo>
                      <a:pt x="1" y="5"/>
                      <a:pt x="0" y="5"/>
                      <a:pt x="0" y="9"/>
                    </a:cubicBezTo>
                    <a:cubicBezTo>
                      <a:pt x="0" y="9"/>
                      <a:pt x="0" y="8"/>
                      <a:pt x="0" y="8"/>
                    </a:cubicBezTo>
                    <a:cubicBezTo>
                      <a:pt x="0" y="8"/>
                      <a:pt x="0" y="7"/>
                      <a:pt x="0" y="6"/>
                    </a:cubicBezTo>
                    <a:cubicBezTo>
                      <a:pt x="0" y="7"/>
                      <a:pt x="1" y="5"/>
                      <a:pt x="0" y="7"/>
                    </a:cubicBezTo>
                    <a:cubicBezTo>
                      <a:pt x="0" y="8"/>
                      <a:pt x="0" y="8"/>
                      <a:pt x="0" y="8"/>
                    </a:cubicBezTo>
                    <a:cubicBezTo>
                      <a:pt x="1" y="9"/>
                      <a:pt x="2" y="8"/>
                      <a:pt x="2" y="8"/>
                    </a:cubicBezTo>
                    <a:cubicBezTo>
                      <a:pt x="2" y="8"/>
                      <a:pt x="2" y="8"/>
                      <a:pt x="2" y="8"/>
                    </a:cubicBezTo>
                    <a:cubicBezTo>
                      <a:pt x="2" y="7"/>
                      <a:pt x="2" y="7"/>
                      <a:pt x="2" y="6"/>
                    </a:cubicBezTo>
                    <a:cubicBezTo>
                      <a:pt x="2" y="4"/>
                      <a:pt x="2" y="4"/>
                      <a:pt x="2" y="4"/>
                    </a:cubicBezTo>
                    <a:cubicBezTo>
                      <a:pt x="2" y="4"/>
                      <a:pt x="3" y="4"/>
                      <a:pt x="2" y="5"/>
                    </a:cubicBezTo>
                    <a:cubicBezTo>
                      <a:pt x="3" y="4"/>
                      <a:pt x="3" y="3"/>
                      <a:pt x="3" y="3"/>
                    </a:cubicBezTo>
                    <a:cubicBezTo>
                      <a:pt x="3" y="2"/>
                      <a:pt x="3" y="3"/>
                      <a:pt x="3" y="2"/>
                    </a:cubicBezTo>
                    <a:cubicBezTo>
                      <a:pt x="3" y="0"/>
                      <a:pt x="3" y="3"/>
                      <a:pt x="2" y="2"/>
                    </a:cubicBezTo>
                    <a:lnTo>
                      <a:pt x="2" y="5"/>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3" name="Rectangle 731"/>
              <p:cNvSpPr>
                <a:spLocks noChangeArrowheads="1"/>
              </p:cNvSpPr>
              <p:nvPr/>
            </p:nvSpPr>
            <p:spPr bwMode="auto">
              <a:xfrm>
                <a:off x="1968" y="3204"/>
                <a:ext cx="1" cy="3"/>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34" name="Freeform 732"/>
              <p:cNvSpPr/>
              <p:nvPr/>
            </p:nvSpPr>
            <p:spPr bwMode="auto">
              <a:xfrm>
                <a:off x="1966" y="3215"/>
                <a:ext cx="2"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0" y="0"/>
                      <a:pt x="1"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5" name="Freeform 733"/>
              <p:cNvSpPr/>
              <p:nvPr/>
            </p:nvSpPr>
            <p:spPr bwMode="auto">
              <a:xfrm>
                <a:off x="1963" y="3204"/>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6" name="Freeform 734"/>
              <p:cNvSpPr/>
              <p:nvPr/>
            </p:nvSpPr>
            <p:spPr bwMode="auto">
              <a:xfrm>
                <a:off x="1957" y="3210"/>
                <a:ext cx="3" cy="11"/>
              </a:xfrm>
              <a:custGeom>
                <a:avLst/>
                <a:gdLst>
                  <a:gd name="T0" fmla="*/ 0 w 1"/>
                  <a:gd name="T1" fmla="*/ 4 h 4"/>
                  <a:gd name="T2" fmla="*/ 1 w 1"/>
                  <a:gd name="T3" fmla="*/ 4 h 4"/>
                  <a:gd name="T4" fmla="*/ 1 w 1"/>
                  <a:gd name="T5" fmla="*/ 0 h 4"/>
                  <a:gd name="T6" fmla="*/ 0 w 1"/>
                  <a:gd name="T7" fmla="*/ 2 h 4"/>
                  <a:gd name="T8" fmla="*/ 0 w 1"/>
                  <a:gd name="T9" fmla="*/ 2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cubicBezTo>
                      <a:pt x="0" y="4"/>
                      <a:pt x="0" y="3"/>
                      <a:pt x="1" y="4"/>
                    </a:cubicBezTo>
                    <a:cubicBezTo>
                      <a:pt x="1" y="2"/>
                      <a:pt x="1" y="1"/>
                      <a:pt x="1" y="0"/>
                    </a:cubicBezTo>
                    <a:cubicBezTo>
                      <a:pt x="1" y="0"/>
                      <a:pt x="1" y="2"/>
                      <a:pt x="0" y="2"/>
                    </a:cubicBezTo>
                    <a:cubicBezTo>
                      <a:pt x="0" y="1"/>
                      <a:pt x="0" y="3"/>
                      <a:pt x="0" y="2"/>
                    </a:cubicBezTo>
                    <a:lnTo>
                      <a:pt x="0" y="4"/>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7" name="Freeform 735"/>
              <p:cNvSpPr/>
              <p:nvPr/>
            </p:nvSpPr>
            <p:spPr bwMode="auto">
              <a:xfrm>
                <a:off x="1947" y="3199"/>
                <a:ext cx="10" cy="30"/>
              </a:xfrm>
              <a:custGeom>
                <a:avLst/>
                <a:gdLst>
                  <a:gd name="T0" fmla="*/ 3 w 4"/>
                  <a:gd name="T1" fmla="*/ 3 h 11"/>
                  <a:gd name="T2" fmla="*/ 3 w 4"/>
                  <a:gd name="T3" fmla="*/ 4 h 11"/>
                  <a:gd name="T4" fmla="*/ 3 w 4"/>
                  <a:gd name="T5" fmla="*/ 3 h 11"/>
                  <a:gd name="T6" fmla="*/ 3 w 4"/>
                  <a:gd name="T7" fmla="*/ 2 h 11"/>
                  <a:gd name="T8" fmla="*/ 3 w 4"/>
                  <a:gd name="T9" fmla="*/ 3 h 11"/>
                  <a:gd name="T10" fmla="*/ 2 w 4"/>
                  <a:gd name="T11" fmla="*/ 3 h 11"/>
                  <a:gd name="T12" fmla="*/ 2 w 4"/>
                  <a:gd name="T13" fmla="*/ 5 h 11"/>
                  <a:gd name="T14" fmla="*/ 2 w 4"/>
                  <a:gd name="T15" fmla="*/ 2 h 11"/>
                  <a:gd name="T16" fmla="*/ 1 w 4"/>
                  <a:gd name="T17" fmla="*/ 6 h 11"/>
                  <a:gd name="T18" fmla="*/ 1 w 4"/>
                  <a:gd name="T19" fmla="*/ 4 h 11"/>
                  <a:gd name="T20" fmla="*/ 1 w 4"/>
                  <a:gd name="T21" fmla="*/ 4 h 11"/>
                  <a:gd name="T22" fmla="*/ 1 w 4"/>
                  <a:gd name="T23" fmla="*/ 6 h 11"/>
                  <a:gd name="T24" fmla="*/ 1 w 4"/>
                  <a:gd name="T25" fmla="*/ 8 h 11"/>
                  <a:gd name="T26" fmla="*/ 1 w 4"/>
                  <a:gd name="T27" fmla="*/ 8 h 11"/>
                  <a:gd name="T28" fmla="*/ 2 w 4"/>
                  <a:gd name="T29" fmla="*/ 9 h 11"/>
                  <a:gd name="T30" fmla="*/ 3 w 4"/>
                  <a:gd name="T31" fmla="*/ 7 h 11"/>
                  <a:gd name="T32" fmla="*/ 3 w 4"/>
                  <a:gd name="T33" fmla="*/ 8 h 11"/>
                  <a:gd name="T34" fmla="*/ 2 w 4"/>
                  <a:gd name="T35" fmla="*/ 5 h 11"/>
                  <a:gd name="T36" fmla="*/ 3 w 4"/>
                  <a:gd name="T37" fmla="*/ 5 h 11"/>
                  <a:gd name="T38" fmla="*/ 3 w 4"/>
                  <a:gd name="T39" fmla="*/ 7 h 11"/>
                  <a:gd name="T40" fmla="*/ 3 w 4"/>
                  <a:gd name="T41" fmla="*/ 6 h 11"/>
                  <a:gd name="T42" fmla="*/ 4 w 4"/>
                  <a:gd name="T43" fmla="*/ 8 h 11"/>
                  <a:gd name="T44" fmla="*/ 4 w 4"/>
                  <a:gd name="T45" fmla="*/ 5 h 11"/>
                  <a:gd name="T46" fmla="*/ 4 w 4"/>
                  <a:gd name="T47" fmla="*/ 6 h 11"/>
                  <a:gd name="T48" fmla="*/ 3 w 4"/>
                  <a:gd name="T49" fmla="*/ 3 h 11"/>
                  <a:gd name="T50" fmla="*/ 2 w 4"/>
                  <a:gd name="T51" fmla="*/ 3 h 11"/>
                  <a:gd name="T52" fmla="*/ 2 w 4"/>
                  <a:gd name="T53" fmla="*/ 5 h 11"/>
                  <a:gd name="T54" fmla="*/ 1 w 4"/>
                  <a:gd name="T55" fmla="*/ 3 h 11"/>
                  <a:gd name="T56" fmla="*/ 2 w 4"/>
                  <a:gd name="T57" fmla="*/ 5 h 11"/>
                  <a:gd name="T58" fmla="*/ 1 w 4"/>
                  <a:gd name="T59" fmla="*/ 3 h 11"/>
                  <a:gd name="T60" fmla="*/ 1 w 4"/>
                  <a:gd name="T61" fmla="*/ 5 h 11"/>
                  <a:gd name="T62" fmla="*/ 1 w 4"/>
                  <a:gd name="T63" fmla="*/ 3 h 11"/>
                  <a:gd name="T64" fmla="*/ 2 w 4"/>
                  <a:gd name="T65" fmla="*/ 6 h 11"/>
                  <a:gd name="T66" fmla="*/ 3 w 4"/>
                  <a:gd name="T67" fmla="*/ 5 h 11"/>
                  <a:gd name="T68" fmla="*/ 4 w 4"/>
                  <a:gd name="T69" fmla="*/ 5 h 11"/>
                  <a:gd name="T70" fmla="*/ 4 w 4"/>
                  <a:gd name="T71" fmla="*/ 4 h 11"/>
                  <a:gd name="T72" fmla="*/ 3 w 4"/>
                  <a:gd name="T73" fmla="*/ 7 h 11"/>
                  <a:gd name="T74" fmla="*/ 4 w 4"/>
                  <a:gd name="T75" fmla="*/ 6 h 11"/>
                  <a:gd name="T76" fmla="*/ 4 w 4"/>
                  <a:gd name="T77" fmla="*/ 6 h 11"/>
                  <a:gd name="T78" fmla="*/ 4 w 4"/>
                  <a:gd name="T79" fmla="*/ 6 h 11"/>
                  <a:gd name="T80" fmla="*/ 4 w 4"/>
                  <a:gd name="T81" fmla="*/ 3 h 11"/>
                  <a:gd name="T82" fmla="*/ 3 w 4"/>
                  <a:gd name="T83" fmla="*/ 1 h 11"/>
                  <a:gd name="T84" fmla="*/ 3 w 4"/>
                  <a:gd name="T85"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11">
                    <a:moveTo>
                      <a:pt x="3" y="3"/>
                    </a:moveTo>
                    <a:cubicBezTo>
                      <a:pt x="3" y="3"/>
                      <a:pt x="3" y="4"/>
                      <a:pt x="3" y="4"/>
                    </a:cubicBezTo>
                    <a:cubicBezTo>
                      <a:pt x="3" y="3"/>
                      <a:pt x="3" y="3"/>
                      <a:pt x="3" y="3"/>
                    </a:cubicBezTo>
                    <a:cubicBezTo>
                      <a:pt x="3" y="1"/>
                      <a:pt x="3" y="3"/>
                      <a:pt x="3" y="2"/>
                    </a:cubicBezTo>
                    <a:cubicBezTo>
                      <a:pt x="3" y="3"/>
                      <a:pt x="3" y="3"/>
                      <a:pt x="3" y="3"/>
                    </a:cubicBezTo>
                    <a:cubicBezTo>
                      <a:pt x="2" y="2"/>
                      <a:pt x="2" y="4"/>
                      <a:pt x="2" y="3"/>
                    </a:cubicBezTo>
                    <a:cubicBezTo>
                      <a:pt x="2" y="4"/>
                      <a:pt x="2" y="4"/>
                      <a:pt x="2" y="5"/>
                    </a:cubicBezTo>
                    <a:cubicBezTo>
                      <a:pt x="2" y="3"/>
                      <a:pt x="2" y="3"/>
                      <a:pt x="2" y="2"/>
                    </a:cubicBezTo>
                    <a:cubicBezTo>
                      <a:pt x="1" y="3"/>
                      <a:pt x="1" y="4"/>
                      <a:pt x="1" y="6"/>
                    </a:cubicBezTo>
                    <a:cubicBezTo>
                      <a:pt x="1" y="4"/>
                      <a:pt x="1" y="6"/>
                      <a:pt x="1" y="4"/>
                    </a:cubicBezTo>
                    <a:cubicBezTo>
                      <a:pt x="1" y="4"/>
                      <a:pt x="1" y="4"/>
                      <a:pt x="1" y="4"/>
                    </a:cubicBezTo>
                    <a:cubicBezTo>
                      <a:pt x="1" y="3"/>
                      <a:pt x="0" y="2"/>
                      <a:pt x="1" y="6"/>
                    </a:cubicBezTo>
                    <a:cubicBezTo>
                      <a:pt x="1" y="8"/>
                      <a:pt x="1" y="8"/>
                      <a:pt x="1" y="8"/>
                    </a:cubicBezTo>
                    <a:cubicBezTo>
                      <a:pt x="1" y="8"/>
                      <a:pt x="1" y="6"/>
                      <a:pt x="1" y="8"/>
                    </a:cubicBezTo>
                    <a:cubicBezTo>
                      <a:pt x="2" y="9"/>
                      <a:pt x="2" y="9"/>
                      <a:pt x="2" y="9"/>
                    </a:cubicBezTo>
                    <a:cubicBezTo>
                      <a:pt x="2" y="7"/>
                      <a:pt x="2" y="8"/>
                      <a:pt x="3" y="7"/>
                    </a:cubicBezTo>
                    <a:cubicBezTo>
                      <a:pt x="3" y="8"/>
                      <a:pt x="3" y="8"/>
                      <a:pt x="3" y="8"/>
                    </a:cubicBezTo>
                    <a:cubicBezTo>
                      <a:pt x="3" y="7"/>
                      <a:pt x="2" y="7"/>
                      <a:pt x="2" y="5"/>
                    </a:cubicBezTo>
                    <a:cubicBezTo>
                      <a:pt x="3" y="8"/>
                      <a:pt x="2" y="4"/>
                      <a:pt x="3" y="5"/>
                    </a:cubicBezTo>
                    <a:cubicBezTo>
                      <a:pt x="3" y="6"/>
                      <a:pt x="3" y="6"/>
                      <a:pt x="3" y="7"/>
                    </a:cubicBezTo>
                    <a:cubicBezTo>
                      <a:pt x="3" y="6"/>
                      <a:pt x="3" y="7"/>
                      <a:pt x="3" y="6"/>
                    </a:cubicBezTo>
                    <a:cubicBezTo>
                      <a:pt x="3" y="8"/>
                      <a:pt x="3" y="6"/>
                      <a:pt x="4" y="8"/>
                    </a:cubicBezTo>
                    <a:cubicBezTo>
                      <a:pt x="4" y="5"/>
                      <a:pt x="4" y="5"/>
                      <a:pt x="4" y="5"/>
                    </a:cubicBezTo>
                    <a:cubicBezTo>
                      <a:pt x="4" y="6"/>
                      <a:pt x="4" y="6"/>
                      <a:pt x="4" y="6"/>
                    </a:cubicBezTo>
                    <a:cubicBezTo>
                      <a:pt x="4" y="6"/>
                      <a:pt x="4" y="3"/>
                      <a:pt x="3" y="3"/>
                    </a:cubicBezTo>
                    <a:cubicBezTo>
                      <a:pt x="3" y="3"/>
                      <a:pt x="2" y="4"/>
                      <a:pt x="2" y="3"/>
                    </a:cubicBezTo>
                    <a:cubicBezTo>
                      <a:pt x="2" y="5"/>
                      <a:pt x="1" y="3"/>
                      <a:pt x="2" y="5"/>
                    </a:cubicBezTo>
                    <a:cubicBezTo>
                      <a:pt x="1" y="3"/>
                      <a:pt x="1" y="3"/>
                      <a:pt x="1" y="3"/>
                    </a:cubicBezTo>
                    <a:cubicBezTo>
                      <a:pt x="1" y="4"/>
                      <a:pt x="2" y="4"/>
                      <a:pt x="2" y="5"/>
                    </a:cubicBezTo>
                    <a:cubicBezTo>
                      <a:pt x="1" y="5"/>
                      <a:pt x="1" y="4"/>
                      <a:pt x="1" y="3"/>
                    </a:cubicBezTo>
                    <a:cubicBezTo>
                      <a:pt x="1" y="3"/>
                      <a:pt x="1" y="4"/>
                      <a:pt x="1" y="5"/>
                    </a:cubicBezTo>
                    <a:cubicBezTo>
                      <a:pt x="1" y="3"/>
                      <a:pt x="1" y="3"/>
                      <a:pt x="1" y="3"/>
                    </a:cubicBezTo>
                    <a:cubicBezTo>
                      <a:pt x="0" y="11"/>
                      <a:pt x="2" y="3"/>
                      <a:pt x="2" y="6"/>
                    </a:cubicBezTo>
                    <a:cubicBezTo>
                      <a:pt x="3" y="5"/>
                      <a:pt x="3" y="5"/>
                      <a:pt x="3" y="5"/>
                    </a:cubicBezTo>
                    <a:cubicBezTo>
                      <a:pt x="3" y="6"/>
                      <a:pt x="3" y="2"/>
                      <a:pt x="4" y="5"/>
                    </a:cubicBezTo>
                    <a:cubicBezTo>
                      <a:pt x="4" y="4"/>
                      <a:pt x="4" y="4"/>
                      <a:pt x="4" y="4"/>
                    </a:cubicBezTo>
                    <a:cubicBezTo>
                      <a:pt x="4" y="4"/>
                      <a:pt x="4" y="6"/>
                      <a:pt x="3" y="7"/>
                    </a:cubicBezTo>
                    <a:cubicBezTo>
                      <a:pt x="4" y="6"/>
                      <a:pt x="4" y="7"/>
                      <a:pt x="4" y="6"/>
                    </a:cubicBezTo>
                    <a:cubicBezTo>
                      <a:pt x="4" y="6"/>
                      <a:pt x="4" y="6"/>
                      <a:pt x="4" y="6"/>
                    </a:cubicBezTo>
                    <a:cubicBezTo>
                      <a:pt x="4" y="5"/>
                      <a:pt x="4" y="5"/>
                      <a:pt x="4" y="6"/>
                    </a:cubicBezTo>
                    <a:cubicBezTo>
                      <a:pt x="4" y="5"/>
                      <a:pt x="4" y="4"/>
                      <a:pt x="4" y="3"/>
                    </a:cubicBezTo>
                    <a:cubicBezTo>
                      <a:pt x="3" y="5"/>
                      <a:pt x="4" y="0"/>
                      <a:pt x="3" y="1"/>
                    </a:cubicBezTo>
                    <a:cubicBezTo>
                      <a:pt x="3" y="2"/>
                      <a:pt x="3" y="2"/>
                      <a:pt x="3"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8" name="Freeform 736"/>
              <p:cNvSpPr/>
              <p:nvPr/>
            </p:nvSpPr>
            <p:spPr bwMode="auto">
              <a:xfrm>
                <a:off x="1955" y="32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9" name="Freeform 737"/>
              <p:cNvSpPr/>
              <p:nvPr/>
            </p:nvSpPr>
            <p:spPr bwMode="auto">
              <a:xfrm>
                <a:off x="1957" y="321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0" name="Rectangle 738"/>
              <p:cNvSpPr>
                <a:spLocks noChangeArrowheads="1"/>
              </p:cNvSpPr>
              <p:nvPr/>
            </p:nvSpPr>
            <p:spPr bwMode="auto">
              <a:xfrm>
                <a:off x="1957" y="3215"/>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41" name="Rectangle 739"/>
              <p:cNvSpPr>
                <a:spLocks noChangeArrowheads="1"/>
              </p:cNvSpPr>
              <p:nvPr/>
            </p:nvSpPr>
            <p:spPr bwMode="auto">
              <a:xfrm>
                <a:off x="1957" y="32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42" name="Freeform 740"/>
              <p:cNvSpPr/>
              <p:nvPr/>
            </p:nvSpPr>
            <p:spPr bwMode="auto">
              <a:xfrm>
                <a:off x="1960" y="3215"/>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3" name="Freeform 741"/>
              <p:cNvSpPr/>
              <p:nvPr/>
            </p:nvSpPr>
            <p:spPr bwMode="auto">
              <a:xfrm>
                <a:off x="1971" y="32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4" name="Freeform 742"/>
              <p:cNvSpPr/>
              <p:nvPr/>
            </p:nvSpPr>
            <p:spPr bwMode="auto">
              <a:xfrm>
                <a:off x="1957" y="3191"/>
                <a:ext cx="28" cy="32"/>
              </a:xfrm>
              <a:custGeom>
                <a:avLst/>
                <a:gdLst>
                  <a:gd name="T0" fmla="*/ 8 w 10"/>
                  <a:gd name="T1" fmla="*/ 7 h 12"/>
                  <a:gd name="T2" fmla="*/ 7 w 10"/>
                  <a:gd name="T3" fmla="*/ 9 h 12"/>
                  <a:gd name="T4" fmla="*/ 8 w 10"/>
                  <a:gd name="T5" fmla="*/ 10 h 12"/>
                  <a:gd name="T6" fmla="*/ 9 w 10"/>
                  <a:gd name="T7" fmla="*/ 9 h 12"/>
                  <a:gd name="T8" fmla="*/ 10 w 10"/>
                  <a:gd name="T9" fmla="*/ 9 h 12"/>
                  <a:gd name="T10" fmla="*/ 9 w 10"/>
                  <a:gd name="T11" fmla="*/ 4 h 12"/>
                  <a:gd name="T12" fmla="*/ 8 w 10"/>
                  <a:gd name="T13" fmla="*/ 6 h 12"/>
                  <a:gd name="T14" fmla="*/ 8 w 10"/>
                  <a:gd name="T15" fmla="*/ 5 h 12"/>
                  <a:gd name="T16" fmla="*/ 7 w 10"/>
                  <a:gd name="T17" fmla="*/ 5 h 12"/>
                  <a:gd name="T18" fmla="*/ 7 w 10"/>
                  <a:gd name="T19" fmla="*/ 8 h 12"/>
                  <a:gd name="T20" fmla="*/ 6 w 10"/>
                  <a:gd name="T21" fmla="*/ 8 h 12"/>
                  <a:gd name="T22" fmla="*/ 6 w 10"/>
                  <a:gd name="T23" fmla="*/ 7 h 12"/>
                  <a:gd name="T24" fmla="*/ 5 w 10"/>
                  <a:gd name="T25" fmla="*/ 7 h 12"/>
                  <a:gd name="T26" fmla="*/ 4 w 10"/>
                  <a:gd name="T27" fmla="*/ 6 h 12"/>
                  <a:gd name="T28" fmla="*/ 3 w 10"/>
                  <a:gd name="T29" fmla="*/ 7 h 12"/>
                  <a:gd name="T30" fmla="*/ 3 w 10"/>
                  <a:gd name="T31" fmla="*/ 9 h 12"/>
                  <a:gd name="T32" fmla="*/ 2 w 10"/>
                  <a:gd name="T33" fmla="*/ 7 h 12"/>
                  <a:gd name="T34" fmla="*/ 2 w 10"/>
                  <a:gd name="T35" fmla="*/ 8 h 12"/>
                  <a:gd name="T36" fmla="*/ 0 w 10"/>
                  <a:gd name="T37" fmla="*/ 7 h 12"/>
                  <a:gd name="T38" fmla="*/ 1 w 10"/>
                  <a:gd name="T39" fmla="*/ 8 h 12"/>
                  <a:gd name="T40" fmla="*/ 1 w 10"/>
                  <a:gd name="T41" fmla="*/ 7 h 12"/>
                  <a:gd name="T42" fmla="*/ 2 w 10"/>
                  <a:gd name="T43" fmla="*/ 11 h 12"/>
                  <a:gd name="T44" fmla="*/ 2 w 10"/>
                  <a:gd name="T45" fmla="*/ 11 h 12"/>
                  <a:gd name="T46" fmla="*/ 3 w 10"/>
                  <a:gd name="T47" fmla="*/ 10 h 12"/>
                  <a:gd name="T48" fmla="*/ 3 w 10"/>
                  <a:gd name="T49" fmla="*/ 11 h 12"/>
                  <a:gd name="T50" fmla="*/ 4 w 10"/>
                  <a:gd name="T51" fmla="*/ 11 h 12"/>
                  <a:gd name="T52" fmla="*/ 5 w 10"/>
                  <a:gd name="T53" fmla="*/ 10 h 12"/>
                  <a:gd name="T54" fmla="*/ 5 w 10"/>
                  <a:gd name="T55" fmla="*/ 10 h 12"/>
                  <a:gd name="T56" fmla="*/ 5 w 10"/>
                  <a:gd name="T57" fmla="*/ 10 h 12"/>
                  <a:gd name="T58" fmla="*/ 5 w 10"/>
                  <a:gd name="T59" fmla="*/ 10 h 12"/>
                  <a:gd name="T60" fmla="*/ 6 w 10"/>
                  <a:gd name="T61" fmla="*/ 9 h 12"/>
                  <a:gd name="T62" fmla="*/ 6 w 10"/>
                  <a:gd name="T63" fmla="*/ 10 h 12"/>
                  <a:gd name="T64" fmla="*/ 7 w 10"/>
                  <a:gd name="T65" fmla="*/ 10 h 12"/>
                  <a:gd name="T66" fmla="*/ 7 w 10"/>
                  <a:gd name="T67" fmla="*/ 9 h 12"/>
                  <a:gd name="T68" fmla="*/ 8 w 10"/>
                  <a:gd name="T69" fmla="*/ 8 h 12"/>
                  <a:gd name="T70" fmla="*/ 9 w 10"/>
                  <a:gd name="T71" fmla="*/ 7 h 12"/>
                  <a:gd name="T72" fmla="*/ 9 w 10"/>
                  <a:gd name="T73" fmla="*/ 7 h 12"/>
                  <a:gd name="T74" fmla="*/ 10 w 10"/>
                  <a:gd name="T75" fmla="*/ 5 h 12"/>
                  <a:gd name="T76" fmla="*/ 10 w 10"/>
                  <a:gd name="T77" fmla="*/ 6 h 12"/>
                  <a:gd name="T78" fmla="*/ 10 w 10"/>
                  <a:gd name="T79" fmla="*/ 7 h 12"/>
                  <a:gd name="T80" fmla="*/ 8 w 10"/>
                  <a:gd name="T8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2">
                    <a:moveTo>
                      <a:pt x="8" y="5"/>
                    </a:moveTo>
                    <a:cubicBezTo>
                      <a:pt x="8" y="5"/>
                      <a:pt x="8" y="6"/>
                      <a:pt x="8" y="7"/>
                    </a:cubicBezTo>
                    <a:cubicBezTo>
                      <a:pt x="8" y="6"/>
                      <a:pt x="8" y="6"/>
                      <a:pt x="8" y="6"/>
                    </a:cubicBezTo>
                    <a:cubicBezTo>
                      <a:pt x="8" y="7"/>
                      <a:pt x="7" y="8"/>
                      <a:pt x="7" y="9"/>
                    </a:cubicBezTo>
                    <a:cubicBezTo>
                      <a:pt x="8" y="8"/>
                      <a:pt x="8" y="8"/>
                      <a:pt x="8" y="8"/>
                    </a:cubicBezTo>
                    <a:cubicBezTo>
                      <a:pt x="8" y="7"/>
                      <a:pt x="8" y="10"/>
                      <a:pt x="8" y="10"/>
                    </a:cubicBezTo>
                    <a:cubicBezTo>
                      <a:pt x="8" y="10"/>
                      <a:pt x="8" y="7"/>
                      <a:pt x="9" y="8"/>
                    </a:cubicBezTo>
                    <a:cubicBezTo>
                      <a:pt x="9" y="8"/>
                      <a:pt x="9" y="8"/>
                      <a:pt x="9" y="9"/>
                    </a:cubicBezTo>
                    <a:cubicBezTo>
                      <a:pt x="9" y="9"/>
                      <a:pt x="9" y="7"/>
                      <a:pt x="9" y="7"/>
                    </a:cubicBezTo>
                    <a:cubicBezTo>
                      <a:pt x="9" y="12"/>
                      <a:pt x="10" y="5"/>
                      <a:pt x="10" y="9"/>
                    </a:cubicBezTo>
                    <a:cubicBezTo>
                      <a:pt x="10" y="0"/>
                      <a:pt x="10" y="6"/>
                      <a:pt x="9" y="5"/>
                    </a:cubicBezTo>
                    <a:cubicBezTo>
                      <a:pt x="10" y="4"/>
                      <a:pt x="9" y="5"/>
                      <a:pt x="9" y="4"/>
                    </a:cubicBezTo>
                    <a:cubicBezTo>
                      <a:pt x="9" y="7"/>
                      <a:pt x="8" y="2"/>
                      <a:pt x="8" y="6"/>
                    </a:cubicBezTo>
                    <a:cubicBezTo>
                      <a:pt x="8" y="5"/>
                      <a:pt x="8" y="7"/>
                      <a:pt x="8" y="6"/>
                    </a:cubicBezTo>
                    <a:cubicBezTo>
                      <a:pt x="8" y="5"/>
                      <a:pt x="8" y="5"/>
                      <a:pt x="8" y="5"/>
                    </a:cubicBezTo>
                    <a:cubicBezTo>
                      <a:pt x="8" y="4"/>
                      <a:pt x="8" y="7"/>
                      <a:pt x="8" y="5"/>
                    </a:cubicBezTo>
                    <a:cubicBezTo>
                      <a:pt x="7" y="5"/>
                      <a:pt x="8" y="6"/>
                      <a:pt x="7" y="7"/>
                    </a:cubicBezTo>
                    <a:cubicBezTo>
                      <a:pt x="7" y="7"/>
                      <a:pt x="7" y="6"/>
                      <a:pt x="7" y="5"/>
                    </a:cubicBezTo>
                    <a:cubicBezTo>
                      <a:pt x="7" y="7"/>
                      <a:pt x="7" y="6"/>
                      <a:pt x="7" y="7"/>
                    </a:cubicBezTo>
                    <a:cubicBezTo>
                      <a:pt x="7" y="7"/>
                      <a:pt x="7" y="7"/>
                      <a:pt x="7" y="8"/>
                    </a:cubicBezTo>
                    <a:cubicBezTo>
                      <a:pt x="6" y="8"/>
                      <a:pt x="7" y="9"/>
                      <a:pt x="6" y="10"/>
                    </a:cubicBezTo>
                    <a:cubicBezTo>
                      <a:pt x="6" y="8"/>
                      <a:pt x="7" y="10"/>
                      <a:pt x="6" y="8"/>
                    </a:cubicBezTo>
                    <a:cubicBezTo>
                      <a:pt x="6" y="7"/>
                      <a:pt x="7" y="7"/>
                      <a:pt x="7" y="5"/>
                    </a:cubicBezTo>
                    <a:cubicBezTo>
                      <a:pt x="6" y="5"/>
                      <a:pt x="6" y="6"/>
                      <a:pt x="6" y="7"/>
                    </a:cubicBezTo>
                    <a:cubicBezTo>
                      <a:pt x="5" y="6"/>
                      <a:pt x="6" y="6"/>
                      <a:pt x="5" y="5"/>
                    </a:cubicBezTo>
                    <a:cubicBezTo>
                      <a:pt x="5" y="5"/>
                      <a:pt x="5" y="8"/>
                      <a:pt x="5" y="7"/>
                    </a:cubicBezTo>
                    <a:cubicBezTo>
                      <a:pt x="5" y="6"/>
                      <a:pt x="5" y="6"/>
                      <a:pt x="5" y="6"/>
                    </a:cubicBezTo>
                    <a:cubicBezTo>
                      <a:pt x="5" y="7"/>
                      <a:pt x="4" y="5"/>
                      <a:pt x="4" y="6"/>
                    </a:cubicBezTo>
                    <a:cubicBezTo>
                      <a:pt x="4" y="8"/>
                      <a:pt x="4" y="8"/>
                      <a:pt x="4" y="8"/>
                    </a:cubicBezTo>
                    <a:cubicBezTo>
                      <a:pt x="4" y="5"/>
                      <a:pt x="4" y="9"/>
                      <a:pt x="3" y="7"/>
                    </a:cubicBezTo>
                    <a:cubicBezTo>
                      <a:pt x="3" y="9"/>
                      <a:pt x="3" y="10"/>
                      <a:pt x="3" y="10"/>
                    </a:cubicBezTo>
                    <a:cubicBezTo>
                      <a:pt x="3" y="9"/>
                      <a:pt x="3" y="9"/>
                      <a:pt x="3" y="9"/>
                    </a:cubicBezTo>
                    <a:cubicBezTo>
                      <a:pt x="3" y="10"/>
                      <a:pt x="3" y="7"/>
                      <a:pt x="3" y="6"/>
                    </a:cubicBezTo>
                    <a:cubicBezTo>
                      <a:pt x="3" y="7"/>
                      <a:pt x="2" y="6"/>
                      <a:pt x="2" y="7"/>
                    </a:cubicBezTo>
                    <a:cubicBezTo>
                      <a:pt x="2" y="6"/>
                      <a:pt x="2" y="6"/>
                      <a:pt x="2" y="6"/>
                    </a:cubicBezTo>
                    <a:cubicBezTo>
                      <a:pt x="2" y="5"/>
                      <a:pt x="2" y="9"/>
                      <a:pt x="2" y="8"/>
                    </a:cubicBezTo>
                    <a:cubicBezTo>
                      <a:pt x="2" y="6"/>
                      <a:pt x="2" y="6"/>
                      <a:pt x="2" y="6"/>
                    </a:cubicBezTo>
                    <a:cubicBezTo>
                      <a:pt x="1" y="7"/>
                      <a:pt x="0" y="5"/>
                      <a:pt x="0" y="7"/>
                    </a:cubicBezTo>
                    <a:cubicBezTo>
                      <a:pt x="0" y="8"/>
                      <a:pt x="1" y="10"/>
                      <a:pt x="1" y="11"/>
                    </a:cubicBezTo>
                    <a:cubicBezTo>
                      <a:pt x="1" y="10"/>
                      <a:pt x="1" y="9"/>
                      <a:pt x="1" y="8"/>
                    </a:cubicBezTo>
                    <a:cubicBezTo>
                      <a:pt x="1" y="9"/>
                      <a:pt x="1" y="9"/>
                      <a:pt x="1" y="9"/>
                    </a:cubicBezTo>
                    <a:cubicBezTo>
                      <a:pt x="1" y="8"/>
                      <a:pt x="1" y="8"/>
                      <a:pt x="1" y="7"/>
                    </a:cubicBezTo>
                    <a:cubicBezTo>
                      <a:pt x="1" y="6"/>
                      <a:pt x="1" y="8"/>
                      <a:pt x="2" y="7"/>
                    </a:cubicBezTo>
                    <a:cubicBezTo>
                      <a:pt x="2" y="9"/>
                      <a:pt x="2" y="9"/>
                      <a:pt x="2" y="11"/>
                    </a:cubicBezTo>
                    <a:cubicBezTo>
                      <a:pt x="2" y="10"/>
                      <a:pt x="2" y="10"/>
                      <a:pt x="2" y="10"/>
                    </a:cubicBezTo>
                    <a:cubicBezTo>
                      <a:pt x="2" y="10"/>
                      <a:pt x="2" y="10"/>
                      <a:pt x="2" y="11"/>
                    </a:cubicBezTo>
                    <a:cubicBezTo>
                      <a:pt x="2" y="9"/>
                      <a:pt x="3" y="12"/>
                      <a:pt x="3" y="11"/>
                    </a:cubicBezTo>
                    <a:cubicBezTo>
                      <a:pt x="3" y="10"/>
                      <a:pt x="3" y="10"/>
                      <a:pt x="3" y="10"/>
                    </a:cubicBezTo>
                    <a:cubicBezTo>
                      <a:pt x="3" y="9"/>
                      <a:pt x="3" y="9"/>
                      <a:pt x="3" y="9"/>
                    </a:cubicBezTo>
                    <a:cubicBezTo>
                      <a:pt x="3" y="11"/>
                      <a:pt x="3" y="10"/>
                      <a:pt x="3" y="11"/>
                    </a:cubicBezTo>
                    <a:cubicBezTo>
                      <a:pt x="3" y="10"/>
                      <a:pt x="3" y="8"/>
                      <a:pt x="3" y="8"/>
                    </a:cubicBezTo>
                    <a:cubicBezTo>
                      <a:pt x="4" y="10"/>
                      <a:pt x="4" y="9"/>
                      <a:pt x="4" y="11"/>
                    </a:cubicBezTo>
                    <a:cubicBezTo>
                      <a:pt x="4" y="9"/>
                      <a:pt x="4" y="10"/>
                      <a:pt x="4" y="9"/>
                    </a:cubicBezTo>
                    <a:cubicBezTo>
                      <a:pt x="4" y="9"/>
                      <a:pt x="5" y="9"/>
                      <a:pt x="5" y="10"/>
                    </a:cubicBezTo>
                    <a:cubicBezTo>
                      <a:pt x="5" y="10"/>
                      <a:pt x="5" y="10"/>
                      <a:pt x="5" y="10"/>
                    </a:cubicBezTo>
                    <a:cubicBezTo>
                      <a:pt x="5" y="10"/>
                      <a:pt x="5" y="10"/>
                      <a:pt x="5" y="10"/>
                    </a:cubicBezTo>
                    <a:cubicBezTo>
                      <a:pt x="5" y="11"/>
                      <a:pt x="5" y="11"/>
                      <a:pt x="5" y="11"/>
                    </a:cubicBezTo>
                    <a:cubicBezTo>
                      <a:pt x="5" y="11"/>
                      <a:pt x="5" y="9"/>
                      <a:pt x="5" y="10"/>
                    </a:cubicBezTo>
                    <a:cubicBezTo>
                      <a:pt x="5" y="11"/>
                      <a:pt x="5" y="11"/>
                      <a:pt x="5" y="11"/>
                    </a:cubicBezTo>
                    <a:cubicBezTo>
                      <a:pt x="5" y="11"/>
                      <a:pt x="5" y="8"/>
                      <a:pt x="5" y="10"/>
                    </a:cubicBezTo>
                    <a:cubicBezTo>
                      <a:pt x="5" y="9"/>
                      <a:pt x="6" y="9"/>
                      <a:pt x="5" y="7"/>
                    </a:cubicBezTo>
                    <a:cubicBezTo>
                      <a:pt x="6" y="8"/>
                      <a:pt x="6" y="9"/>
                      <a:pt x="6" y="9"/>
                    </a:cubicBezTo>
                    <a:cubicBezTo>
                      <a:pt x="6" y="7"/>
                      <a:pt x="6" y="9"/>
                      <a:pt x="6" y="8"/>
                    </a:cubicBezTo>
                    <a:cubicBezTo>
                      <a:pt x="6" y="10"/>
                      <a:pt x="6" y="9"/>
                      <a:pt x="6" y="10"/>
                    </a:cubicBezTo>
                    <a:cubicBezTo>
                      <a:pt x="6" y="11"/>
                      <a:pt x="6" y="9"/>
                      <a:pt x="7" y="9"/>
                    </a:cubicBezTo>
                    <a:cubicBezTo>
                      <a:pt x="7" y="10"/>
                      <a:pt x="7" y="10"/>
                      <a:pt x="7" y="10"/>
                    </a:cubicBezTo>
                    <a:cubicBezTo>
                      <a:pt x="7" y="10"/>
                      <a:pt x="7" y="9"/>
                      <a:pt x="7" y="10"/>
                    </a:cubicBezTo>
                    <a:cubicBezTo>
                      <a:pt x="7" y="9"/>
                      <a:pt x="7" y="9"/>
                      <a:pt x="7" y="9"/>
                    </a:cubicBezTo>
                    <a:cubicBezTo>
                      <a:pt x="7" y="9"/>
                      <a:pt x="7" y="9"/>
                      <a:pt x="8" y="10"/>
                    </a:cubicBezTo>
                    <a:cubicBezTo>
                      <a:pt x="8" y="8"/>
                      <a:pt x="8" y="8"/>
                      <a:pt x="8" y="8"/>
                    </a:cubicBezTo>
                    <a:cubicBezTo>
                      <a:pt x="8" y="10"/>
                      <a:pt x="8" y="8"/>
                      <a:pt x="9" y="6"/>
                    </a:cubicBezTo>
                    <a:cubicBezTo>
                      <a:pt x="9" y="6"/>
                      <a:pt x="9" y="7"/>
                      <a:pt x="9" y="7"/>
                    </a:cubicBezTo>
                    <a:cubicBezTo>
                      <a:pt x="9" y="8"/>
                      <a:pt x="9" y="8"/>
                      <a:pt x="9" y="8"/>
                    </a:cubicBezTo>
                    <a:cubicBezTo>
                      <a:pt x="9" y="8"/>
                      <a:pt x="9" y="9"/>
                      <a:pt x="9" y="7"/>
                    </a:cubicBezTo>
                    <a:cubicBezTo>
                      <a:pt x="9" y="7"/>
                      <a:pt x="9" y="9"/>
                      <a:pt x="9" y="9"/>
                    </a:cubicBezTo>
                    <a:cubicBezTo>
                      <a:pt x="10" y="6"/>
                      <a:pt x="10" y="12"/>
                      <a:pt x="10" y="5"/>
                    </a:cubicBezTo>
                    <a:cubicBezTo>
                      <a:pt x="10" y="4"/>
                      <a:pt x="10" y="4"/>
                      <a:pt x="10" y="6"/>
                    </a:cubicBezTo>
                    <a:cubicBezTo>
                      <a:pt x="10" y="7"/>
                      <a:pt x="10" y="6"/>
                      <a:pt x="10" y="6"/>
                    </a:cubicBezTo>
                    <a:cubicBezTo>
                      <a:pt x="10" y="6"/>
                      <a:pt x="10" y="5"/>
                      <a:pt x="10" y="5"/>
                    </a:cubicBezTo>
                    <a:cubicBezTo>
                      <a:pt x="10" y="11"/>
                      <a:pt x="10" y="5"/>
                      <a:pt x="10" y="7"/>
                    </a:cubicBezTo>
                    <a:cubicBezTo>
                      <a:pt x="10" y="5"/>
                      <a:pt x="10" y="5"/>
                      <a:pt x="10" y="5"/>
                    </a:cubicBezTo>
                    <a:cubicBezTo>
                      <a:pt x="9" y="2"/>
                      <a:pt x="9" y="8"/>
                      <a:pt x="8"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5" name="Freeform 743"/>
              <p:cNvSpPr/>
              <p:nvPr/>
            </p:nvSpPr>
            <p:spPr bwMode="auto">
              <a:xfrm>
                <a:off x="1982" y="3213"/>
                <a:ext cx="0" cy="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0"/>
                      <a:pt x="0" y="0"/>
                      <a:pt x="0" y="0"/>
                    </a:cubicBezTo>
                    <a:cubicBezTo>
                      <a:pt x="0" y="1"/>
                      <a:pt x="0" y="1"/>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6" name="Freeform 744"/>
              <p:cNvSpPr/>
              <p:nvPr/>
            </p:nvSpPr>
            <p:spPr bwMode="auto">
              <a:xfrm>
                <a:off x="1982" y="32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7" name="Freeform 745"/>
              <p:cNvSpPr/>
              <p:nvPr/>
            </p:nvSpPr>
            <p:spPr bwMode="auto">
              <a:xfrm>
                <a:off x="1976" y="3204"/>
                <a:ext cx="3"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8" name="Rectangle 746"/>
              <p:cNvSpPr>
                <a:spLocks noChangeArrowheads="1"/>
              </p:cNvSpPr>
              <p:nvPr/>
            </p:nvSpPr>
            <p:spPr bwMode="auto">
              <a:xfrm>
                <a:off x="1976" y="3207"/>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49" name="Freeform 747"/>
              <p:cNvSpPr/>
              <p:nvPr/>
            </p:nvSpPr>
            <p:spPr bwMode="auto">
              <a:xfrm>
                <a:off x="1957" y="3202"/>
                <a:ext cx="19" cy="24"/>
              </a:xfrm>
              <a:custGeom>
                <a:avLst/>
                <a:gdLst>
                  <a:gd name="T0" fmla="*/ 2 w 7"/>
                  <a:gd name="T1" fmla="*/ 4 h 9"/>
                  <a:gd name="T2" fmla="*/ 1 w 7"/>
                  <a:gd name="T3" fmla="*/ 5 h 9"/>
                  <a:gd name="T4" fmla="*/ 1 w 7"/>
                  <a:gd name="T5" fmla="*/ 4 h 9"/>
                  <a:gd name="T6" fmla="*/ 0 w 7"/>
                  <a:gd name="T7" fmla="*/ 7 h 9"/>
                  <a:gd name="T8" fmla="*/ 4 w 7"/>
                  <a:gd name="T9" fmla="*/ 6 h 9"/>
                  <a:gd name="T10" fmla="*/ 4 w 7"/>
                  <a:gd name="T11" fmla="*/ 7 h 9"/>
                  <a:gd name="T12" fmla="*/ 5 w 7"/>
                  <a:gd name="T13" fmla="*/ 5 h 9"/>
                  <a:gd name="T14" fmla="*/ 5 w 7"/>
                  <a:gd name="T15" fmla="*/ 7 h 9"/>
                  <a:gd name="T16" fmla="*/ 6 w 7"/>
                  <a:gd name="T17" fmla="*/ 6 h 9"/>
                  <a:gd name="T18" fmla="*/ 6 w 7"/>
                  <a:gd name="T19" fmla="*/ 5 h 9"/>
                  <a:gd name="T20" fmla="*/ 6 w 7"/>
                  <a:gd name="T21" fmla="*/ 6 h 9"/>
                  <a:gd name="T22" fmla="*/ 6 w 7"/>
                  <a:gd name="T23" fmla="*/ 5 h 9"/>
                  <a:gd name="T24" fmla="*/ 6 w 7"/>
                  <a:gd name="T25" fmla="*/ 5 h 9"/>
                  <a:gd name="T26" fmla="*/ 6 w 7"/>
                  <a:gd name="T27" fmla="*/ 5 h 9"/>
                  <a:gd name="T28" fmla="*/ 6 w 7"/>
                  <a:gd name="T29" fmla="*/ 5 h 9"/>
                  <a:gd name="T30" fmla="*/ 6 w 7"/>
                  <a:gd name="T31" fmla="*/ 6 h 9"/>
                  <a:gd name="T32" fmla="*/ 7 w 7"/>
                  <a:gd name="T33" fmla="*/ 4 h 9"/>
                  <a:gd name="T34" fmla="*/ 7 w 7"/>
                  <a:gd name="T35" fmla="*/ 3 h 9"/>
                  <a:gd name="T36" fmla="*/ 7 w 7"/>
                  <a:gd name="T37" fmla="*/ 4 h 9"/>
                  <a:gd name="T38" fmla="*/ 7 w 7"/>
                  <a:gd name="T39" fmla="*/ 4 h 9"/>
                  <a:gd name="T40" fmla="*/ 6 w 7"/>
                  <a:gd name="T41" fmla="*/ 4 h 9"/>
                  <a:gd name="T42" fmla="*/ 6 w 7"/>
                  <a:gd name="T43" fmla="*/ 3 h 9"/>
                  <a:gd name="T44" fmla="*/ 6 w 7"/>
                  <a:gd name="T45" fmla="*/ 1 h 9"/>
                  <a:gd name="T46" fmla="*/ 6 w 7"/>
                  <a:gd name="T47" fmla="*/ 1 h 9"/>
                  <a:gd name="T48" fmla="*/ 6 w 7"/>
                  <a:gd name="T49" fmla="*/ 2 h 9"/>
                  <a:gd name="T50" fmla="*/ 6 w 7"/>
                  <a:gd name="T51" fmla="*/ 3 h 9"/>
                  <a:gd name="T52" fmla="*/ 5 w 7"/>
                  <a:gd name="T53" fmla="*/ 5 h 9"/>
                  <a:gd name="T54" fmla="*/ 5 w 7"/>
                  <a:gd name="T55" fmla="*/ 5 h 9"/>
                  <a:gd name="T56" fmla="*/ 5 w 7"/>
                  <a:gd name="T57" fmla="*/ 3 h 9"/>
                  <a:gd name="T58" fmla="*/ 5 w 7"/>
                  <a:gd name="T59" fmla="*/ 4 h 9"/>
                  <a:gd name="T60" fmla="*/ 5 w 7"/>
                  <a:gd name="T61" fmla="*/ 2 h 9"/>
                  <a:gd name="T62" fmla="*/ 5 w 7"/>
                  <a:gd name="T63" fmla="*/ 4 h 9"/>
                  <a:gd name="T64" fmla="*/ 4 w 7"/>
                  <a:gd name="T65" fmla="*/ 4 h 9"/>
                  <a:gd name="T66" fmla="*/ 4 w 7"/>
                  <a:gd name="T67" fmla="*/ 3 h 9"/>
                  <a:gd name="T68" fmla="*/ 4 w 7"/>
                  <a:gd name="T69" fmla="*/ 4 h 9"/>
                  <a:gd name="T70" fmla="*/ 3 w 7"/>
                  <a:gd name="T71" fmla="*/ 4 h 9"/>
                  <a:gd name="T72" fmla="*/ 3 w 7"/>
                  <a:gd name="T73" fmla="*/ 4 h 9"/>
                  <a:gd name="T74" fmla="*/ 2 w 7"/>
                  <a:gd name="T75" fmla="*/ 4 h 9"/>
                  <a:gd name="T76" fmla="*/ 2 w 7"/>
                  <a:gd name="T77" fmla="*/ 4 h 9"/>
                  <a:gd name="T78" fmla="*/ 1 w 7"/>
                  <a:gd name="T79" fmla="*/ 6 h 9"/>
                  <a:gd name="T80" fmla="*/ 2 w 7"/>
                  <a:gd name="T8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9">
                    <a:moveTo>
                      <a:pt x="2" y="4"/>
                    </a:moveTo>
                    <a:cubicBezTo>
                      <a:pt x="1" y="5"/>
                      <a:pt x="1" y="5"/>
                      <a:pt x="1" y="5"/>
                    </a:cubicBezTo>
                    <a:cubicBezTo>
                      <a:pt x="1" y="5"/>
                      <a:pt x="1" y="6"/>
                      <a:pt x="1" y="4"/>
                    </a:cubicBezTo>
                    <a:cubicBezTo>
                      <a:pt x="1" y="6"/>
                      <a:pt x="0" y="4"/>
                      <a:pt x="0" y="7"/>
                    </a:cubicBezTo>
                    <a:cubicBezTo>
                      <a:pt x="1" y="6"/>
                      <a:pt x="3" y="8"/>
                      <a:pt x="4" y="6"/>
                    </a:cubicBezTo>
                    <a:cubicBezTo>
                      <a:pt x="4" y="7"/>
                      <a:pt x="4" y="7"/>
                      <a:pt x="4" y="7"/>
                    </a:cubicBezTo>
                    <a:cubicBezTo>
                      <a:pt x="4" y="4"/>
                      <a:pt x="4" y="9"/>
                      <a:pt x="5" y="5"/>
                    </a:cubicBezTo>
                    <a:cubicBezTo>
                      <a:pt x="5" y="7"/>
                      <a:pt x="5" y="7"/>
                      <a:pt x="5" y="7"/>
                    </a:cubicBezTo>
                    <a:cubicBezTo>
                      <a:pt x="5" y="7"/>
                      <a:pt x="5" y="4"/>
                      <a:pt x="6" y="6"/>
                    </a:cubicBezTo>
                    <a:cubicBezTo>
                      <a:pt x="6" y="5"/>
                      <a:pt x="6" y="5"/>
                      <a:pt x="6" y="5"/>
                    </a:cubicBezTo>
                    <a:cubicBezTo>
                      <a:pt x="6" y="5"/>
                      <a:pt x="6" y="6"/>
                      <a:pt x="6" y="6"/>
                    </a:cubicBezTo>
                    <a:cubicBezTo>
                      <a:pt x="6" y="5"/>
                      <a:pt x="6" y="5"/>
                      <a:pt x="6" y="5"/>
                    </a:cubicBezTo>
                    <a:cubicBezTo>
                      <a:pt x="6" y="4"/>
                      <a:pt x="6" y="4"/>
                      <a:pt x="6" y="5"/>
                    </a:cubicBezTo>
                    <a:cubicBezTo>
                      <a:pt x="6" y="6"/>
                      <a:pt x="6" y="5"/>
                      <a:pt x="6" y="5"/>
                    </a:cubicBezTo>
                    <a:cubicBezTo>
                      <a:pt x="6" y="6"/>
                      <a:pt x="6" y="5"/>
                      <a:pt x="6" y="5"/>
                    </a:cubicBezTo>
                    <a:cubicBezTo>
                      <a:pt x="6" y="5"/>
                      <a:pt x="6" y="6"/>
                      <a:pt x="6" y="6"/>
                    </a:cubicBezTo>
                    <a:cubicBezTo>
                      <a:pt x="7" y="5"/>
                      <a:pt x="7" y="7"/>
                      <a:pt x="7" y="4"/>
                    </a:cubicBezTo>
                    <a:cubicBezTo>
                      <a:pt x="7" y="4"/>
                      <a:pt x="7" y="3"/>
                      <a:pt x="7" y="3"/>
                    </a:cubicBezTo>
                    <a:cubicBezTo>
                      <a:pt x="7" y="2"/>
                      <a:pt x="7" y="3"/>
                      <a:pt x="7" y="4"/>
                    </a:cubicBezTo>
                    <a:cubicBezTo>
                      <a:pt x="7" y="4"/>
                      <a:pt x="7" y="4"/>
                      <a:pt x="7" y="4"/>
                    </a:cubicBezTo>
                    <a:cubicBezTo>
                      <a:pt x="6" y="7"/>
                      <a:pt x="7" y="3"/>
                      <a:pt x="6" y="4"/>
                    </a:cubicBezTo>
                    <a:cubicBezTo>
                      <a:pt x="6" y="3"/>
                      <a:pt x="6" y="3"/>
                      <a:pt x="6" y="3"/>
                    </a:cubicBezTo>
                    <a:cubicBezTo>
                      <a:pt x="6" y="0"/>
                      <a:pt x="6" y="4"/>
                      <a:pt x="6" y="1"/>
                    </a:cubicBezTo>
                    <a:cubicBezTo>
                      <a:pt x="6" y="1"/>
                      <a:pt x="6" y="1"/>
                      <a:pt x="6" y="1"/>
                    </a:cubicBezTo>
                    <a:cubicBezTo>
                      <a:pt x="6" y="1"/>
                      <a:pt x="6" y="2"/>
                      <a:pt x="6" y="2"/>
                    </a:cubicBezTo>
                    <a:cubicBezTo>
                      <a:pt x="6" y="3"/>
                      <a:pt x="6" y="3"/>
                      <a:pt x="6" y="3"/>
                    </a:cubicBezTo>
                    <a:cubicBezTo>
                      <a:pt x="6" y="3"/>
                      <a:pt x="6" y="4"/>
                      <a:pt x="5" y="5"/>
                    </a:cubicBezTo>
                    <a:cubicBezTo>
                      <a:pt x="5" y="4"/>
                      <a:pt x="5" y="6"/>
                      <a:pt x="5" y="5"/>
                    </a:cubicBezTo>
                    <a:cubicBezTo>
                      <a:pt x="5" y="4"/>
                      <a:pt x="5" y="4"/>
                      <a:pt x="5" y="3"/>
                    </a:cubicBezTo>
                    <a:cubicBezTo>
                      <a:pt x="5" y="4"/>
                      <a:pt x="5" y="4"/>
                      <a:pt x="5" y="4"/>
                    </a:cubicBezTo>
                    <a:cubicBezTo>
                      <a:pt x="5" y="4"/>
                      <a:pt x="5" y="3"/>
                      <a:pt x="5" y="2"/>
                    </a:cubicBezTo>
                    <a:cubicBezTo>
                      <a:pt x="5" y="3"/>
                      <a:pt x="5" y="3"/>
                      <a:pt x="5" y="4"/>
                    </a:cubicBezTo>
                    <a:cubicBezTo>
                      <a:pt x="5" y="2"/>
                      <a:pt x="4" y="3"/>
                      <a:pt x="4" y="4"/>
                    </a:cubicBezTo>
                    <a:cubicBezTo>
                      <a:pt x="4" y="4"/>
                      <a:pt x="4" y="3"/>
                      <a:pt x="4" y="3"/>
                    </a:cubicBezTo>
                    <a:cubicBezTo>
                      <a:pt x="4" y="3"/>
                      <a:pt x="4" y="3"/>
                      <a:pt x="4" y="4"/>
                    </a:cubicBezTo>
                    <a:cubicBezTo>
                      <a:pt x="3" y="5"/>
                      <a:pt x="3" y="4"/>
                      <a:pt x="3" y="4"/>
                    </a:cubicBezTo>
                    <a:cubicBezTo>
                      <a:pt x="3" y="4"/>
                      <a:pt x="3" y="4"/>
                      <a:pt x="3" y="4"/>
                    </a:cubicBezTo>
                    <a:cubicBezTo>
                      <a:pt x="2" y="6"/>
                      <a:pt x="2" y="3"/>
                      <a:pt x="2" y="4"/>
                    </a:cubicBezTo>
                    <a:cubicBezTo>
                      <a:pt x="2" y="4"/>
                      <a:pt x="2" y="4"/>
                      <a:pt x="2" y="4"/>
                    </a:cubicBezTo>
                    <a:cubicBezTo>
                      <a:pt x="2" y="4"/>
                      <a:pt x="1" y="7"/>
                      <a:pt x="1" y="6"/>
                    </a:cubicBezTo>
                    <a:cubicBezTo>
                      <a:pt x="1" y="5"/>
                      <a:pt x="2" y="5"/>
                      <a:pt x="2"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0" name="Freeform 748"/>
              <p:cNvSpPr/>
              <p:nvPr/>
            </p:nvSpPr>
            <p:spPr bwMode="auto">
              <a:xfrm>
                <a:off x="1957" y="3213"/>
                <a:ext cx="0" cy="8"/>
              </a:xfrm>
              <a:custGeom>
                <a:avLst/>
                <a:gdLst>
                  <a:gd name="T0" fmla="*/ 2 h 3"/>
                  <a:gd name="T1" fmla="*/ 1 h 3"/>
                  <a:gd name="T2" fmla="*/ 3 h 3"/>
                  <a:gd name="T3" fmla="*/ 2 h 3"/>
                  <a:gd name="T4" fmla="*/ 2 h 3"/>
                </a:gdLst>
                <a:ahLst/>
                <a:cxnLst>
                  <a:cxn ang="0">
                    <a:pos x="0" y="T0"/>
                  </a:cxn>
                  <a:cxn ang="0">
                    <a:pos x="0" y="T1"/>
                  </a:cxn>
                  <a:cxn ang="0">
                    <a:pos x="0" y="T2"/>
                  </a:cxn>
                  <a:cxn ang="0">
                    <a:pos x="0" y="T3"/>
                  </a:cxn>
                  <a:cxn ang="0">
                    <a:pos x="0" y="T4"/>
                  </a:cxn>
                </a:cxnLst>
                <a:rect l="0" t="0" r="r" b="b"/>
                <a:pathLst>
                  <a:path h="3">
                    <a:moveTo>
                      <a:pt x="0" y="2"/>
                    </a:moveTo>
                    <a:cubicBezTo>
                      <a:pt x="0" y="1"/>
                      <a:pt x="0" y="1"/>
                      <a:pt x="0" y="1"/>
                    </a:cubicBezTo>
                    <a:cubicBezTo>
                      <a:pt x="0" y="0"/>
                      <a:pt x="0" y="2"/>
                      <a:pt x="0" y="3"/>
                    </a:cubicBezTo>
                    <a:cubicBezTo>
                      <a:pt x="0" y="3"/>
                      <a:pt x="0" y="3"/>
                      <a:pt x="0" y="2"/>
                    </a:cubicBezTo>
                    <a:cubicBezTo>
                      <a:pt x="0" y="2"/>
                      <a:pt x="0" y="2"/>
                      <a:pt x="0"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1" name="Freeform 749"/>
              <p:cNvSpPr/>
              <p:nvPr/>
            </p:nvSpPr>
            <p:spPr bwMode="auto">
              <a:xfrm>
                <a:off x="1944" y="3210"/>
                <a:ext cx="13" cy="16"/>
              </a:xfrm>
              <a:custGeom>
                <a:avLst/>
                <a:gdLst>
                  <a:gd name="T0" fmla="*/ 2 w 5"/>
                  <a:gd name="T1" fmla="*/ 3 h 6"/>
                  <a:gd name="T2" fmla="*/ 2 w 5"/>
                  <a:gd name="T3" fmla="*/ 4 h 6"/>
                  <a:gd name="T4" fmla="*/ 3 w 5"/>
                  <a:gd name="T5" fmla="*/ 4 h 6"/>
                  <a:gd name="T6" fmla="*/ 4 w 5"/>
                  <a:gd name="T7" fmla="*/ 3 h 6"/>
                  <a:gd name="T8" fmla="*/ 4 w 5"/>
                  <a:gd name="T9" fmla="*/ 4 h 6"/>
                  <a:gd name="T10" fmla="*/ 5 w 5"/>
                  <a:gd name="T11" fmla="*/ 2 h 6"/>
                  <a:gd name="T12" fmla="*/ 4 w 5"/>
                  <a:gd name="T13" fmla="*/ 3 h 6"/>
                  <a:gd name="T14" fmla="*/ 5 w 5"/>
                  <a:gd name="T15" fmla="*/ 2 h 6"/>
                  <a:gd name="T16" fmla="*/ 4 w 5"/>
                  <a:gd name="T17" fmla="*/ 2 h 6"/>
                  <a:gd name="T18" fmla="*/ 5 w 5"/>
                  <a:gd name="T19" fmla="*/ 1 h 6"/>
                  <a:gd name="T20" fmla="*/ 3 w 5"/>
                  <a:gd name="T21" fmla="*/ 3 h 6"/>
                  <a:gd name="T22" fmla="*/ 4 w 5"/>
                  <a:gd name="T23" fmla="*/ 1 h 6"/>
                  <a:gd name="T24" fmla="*/ 3 w 5"/>
                  <a:gd name="T25" fmla="*/ 1 h 6"/>
                  <a:gd name="T26" fmla="*/ 3 w 5"/>
                  <a:gd name="T27" fmla="*/ 1 h 6"/>
                  <a:gd name="T28" fmla="*/ 3 w 5"/>
                  <a:gd name="T29" fmla="*/ 3 h 6"/>
                  <a:gd name="T30" fmla="*/ 3 w 5"/>
                  <a:gd name="T31" fmla="*/ 1 h 6"/>
                  <a:gd name="T32" fmla="*/ 2 w 5"/>
                  <a:gd name="T33" fmla="*/ 1 h 6"/>
                  <a:gd name="T34" fmla="*/ 1 w 5"/>
                  <a:gd name="T35" fmla="*/ 4 h 6"/>
                  <a:gd name="T36" fmla="*/ 1 w 5"/>
                  <a:gd name="T37" fmla="*/ 2 h 6"/>
                  <a:gd name="T38" fmla="*/ 1 w 5"/>
                  <a:gd name="T39" fmla="*/ 2 h 6"/>
                  <a:gd name="T40" fmla="*/ 0 w 5"/>
                  <a:gd name="T41" fmla="*/ 5 h 6"/>
                  <a:gd name="T42" fmla="*/ 2 w 5"/>
                  <a:gd name="T4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2" y="3"/>
                    </a:moveTo>
                    <a:cubicBezTo>
                      <a:pt x="2" y="4"/>
                      <a:pt x="2" y="4"/>
                      <a:pt x="2" y="4"/>
                    </a:cubicBezTo>
                    <a:cubicBezTo>
                      <a:pt x="2" y="4"/>
                      <a:pt x="3" y="3"/>
                      <a:pt x="3" y="4"/>
                    </a:cubicBezTo>
                    <a:cubicBezTo>
                      <a:pt x="3" y="5"/>
                      <a:pt x="4" y="3"/>
                      <a:pt x="4" y="3"/>
                    </a:cubicBezTo>
                    <a:cubicBezTo>
                      <a:pt x="4" y="4"/>
                      <a:pt x="4" y="4"/>
                      <a:pt x="4" y="4"/>
                    </a:cubicBezTo>
                    <a:cubicBezTo>
                      <a:pt x="4" y="3"/>
                      <a:pt x="5" y="5"/>
                      <a:pt x="5" y="2"/>
                    </a:cubicBezTo>
                    <a:cubicBezTo>
                      <a:pt x="5" y="2"/>
                      <a:pt x="5" y="3"/>
                      <a:pt x="4" y="3"/>
                    </a:cubicBezTo>
                    <a:cubicBezTo>
                      <a:pt x="5" y="2"/>
                      <a:pt x="5" y="2"/>
                      <a:pt x="5" y="2"/>
                    </a:cubicBezTo>
                    <a:cubicBezTo>
                      <a:pt x="4" y="2"/>
                      <a:pt x="4" y="2"/>
                      <a:pt x="4" y="2"/>
                    </a:cubicBezTo>
                    <a:cubicBezTo>
                      <a:pt x="5" y="1"/>
                      <a:pt x="5" y="1"/>
                      <a:pt x="5" y="1"/>
                    </a:cubicBezTo>
                    <a:cubicBezTo>
                      <a:pt x="4" y="0"/>
                      <a:pt x="4" y="4"/>
                      <a:pt x="3" y="3"/>
                    </a:cubicBezTo>
                    <a:cubicBezTo>
                      <a:pt x="4" y="1"/>
                      <a:pt x="4" y="1"/>
                      <a:pt x="4" y="1"/>
                    </a:cubicBezTo>
                    <a:cubicBezTo>
                      <a:pt x="4" y="1"/>
                      <a:pt x="3" y="2"/>
                      <a:pt x="3" y="1"/>
                    </a:cubicBezTo>
                    <a:cubicBezTo>
                      <a:pt x="3" y="1"/>
                      <a:pt x="3" y="2"/>
                      <a:pt x="3" y="1"/>
                    </a:cubicBezTo>
                    <a:cubicBezTo>
                      <a:pt x="3" y="1"/>
                      <a:pt x="3" y="2"/>
                      <a:pt x="3" y="3"/>
                    </a:cubicBezTo>
                    <a:cubicBezTo>
                      <a:pt x="2" y="4"/>
                      <a:pt x="3" y="2"/>
                      <a:pt x="3" y="1"/>
                    </a:cubicBezTo>
                    <a:cubicBezTo>
                      <a:pt x="3" y="2"/>
                      <a:pt x="2" y="3"/>
                      <a:pt x="2" y="1"/>
                    </a:cubicBezTo>
                    <a:cubicBezTo>
                      <a:pt x="2" y="3"/>
                      <a:pt x="1" y="4"/>
                      <a:pt x="1" y="4"/>
                    </a:cubicBezTo>
                    <a:cubicBezTo>
                      <a:pt x="1" y="2"/>
                      <a:pt x="1" y="2"/>
                      <a:pt x="1" y="2"/>
                    </a:cubicBezTo>
                    <a:cubicBezTo>
                      <a:pt x="1" y="2"/>
                      <a:pt x="1" y="1"/>
                      <a:pt x="1" y="2"/>
                    </a:cubicBezTo>
                    <a:cubicBezTo>
                      <a:pt x="1" y="3"/>
                      <a:pt x="1" y="4"/>
                      <a:pt x="0" y="5"/>
                    </a:cubicBezTo>
                    <a:cubicBezTo>
                      <a:pt x="0" y="6"/>
                      <a:pt x="2" y="2"/>
                      <a:pt x="2" y="3"/>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2" name="Rectangle 750"/>
              <p:cNvSpPr>
                <a:spLocks noChangeArrowheads="1"/>
              </p:cNvSpPr>
              <p:nvPr/>
            </p:nvSpPr>
            <p:spPr bwMode="auto">
              <a:xfrm>
                <a:off x="1949" y="3221"/>
                <a:ext cx="1" cy="1"/>
              </a:xfrm>
              <a:prstGeom prst="rect">
                <a:avLst/>
              </a:prstGeom>
              <a:solidFill>
                <a:srgbClr val="8454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53" name="Freeform 751"/>
              <p:cNvSpPr/>
              <p:nvPr/>
            </p:nvSpPr>
            <p:spPr bwMode="auto">
              <a:xfrm>
                <a:off x="1963" y="3017"/>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4" name="Freeform 752"/>
              <p:cNvSpPr/>
              <p:nvPr/>
            </p:nvSpPr>
            <p:spPr bwMode="auto">
              <a:xfrm>
                <a:off x="1955" y="3017"/>
                <a:ext cx="13" cy="8"/>
              </a:xfrm>
              <a:custGeom>
                <a:avLst/>
                <a:gdLst>
                  <a:gd name="T0" fmla="*/ 0 w 5"/>
                  <a:gd name="T1" fmla="*/ 3 h 3"/>
                  <a:gd name="T2" fmla="*/ 0 w 5"/>
                  <a:gd name="T3" fmla="*/ 3 h 3"/>
                  <a:gd name="T4" fmla="*/ 5 w 5"/>
                  <a:gd name="T5" fmla="*/ 1 h 3"/>
                  <a:gd name="T6" fmla="*/ 2 w 5"/>
                  <a:gd name="T7" fmla="*/ 1 h 3"/>
                  <a:gd name="T8" fmla="*/ 3 w 5"/>
                  <a:gd name="T9" fmla="*/ 2 h 3"/>
                  <a:gd name="T10" fmla="*/ 1 w 5"/>
                  <a:gd name="T11" fmla="*/ 1 h 3"/>
                  <a:gd name="T12" fmla="*/ 1 w 5"/>
                  <a:gd name="T13" fmla="*/ 2 h 3"/>
                  <a:gd name="T14" fmla="*/ 0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0" y="3"/>
                    </a:moveTo>
                    <a:cubicBezTo>
                      <a:pt x="0" y="3"/>
                      <a:pt x="0" y="3"/>
                      <a:pt x="0" y="3"/>
                    </a:cubicBezTo>
                    <a:cubicBezTo>
                      <a:pt x="3" y="2"/>
                      <a:pt x="3" y="3"/>
                      <a:pt x="5" y="1"/>
                    </a:cubicBezTo>
                    <a:cubicBezTo>
                      <a:pt x="4" y="1"/>
                      <a:pt x="3" y="0"/>
                      <a:pt x="2" y="1"/>
                    </a:cubicBezTo>
                    <a:cubicBezTo>
                      <a:pt x="2" y="1"/>
                      <a:pt x="3" y="1"/>
                      <a:pt x="3" y="2"/>
                    </a:cubicBezTo>
                    <a:cubicBezTo>
                      <a:pt x="2" y="2"/>
                      <a:pt x="2" y="1"/>
                      <a:pt x="1" y="1"/>
                    </a:cubicBezTo>
                    <a:cubicBezTo>
                      <a:pt x="0" y="2"/>
                      <a:pt x="1" y="2"/>
                      <a:pt x="1" y="2"/>
                    </a:cubicBezTo>
                    <a:lnTo>
                      <a:pt x="0"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5" name="Freeform 753"/>
              <p:cNvSpPr/>
              <p:nvPr/>
            </p:nvSpPr>
            <p:spPr bwMode="auto">
              <a:xfrm>
                <a:off x="1957" y="3025"/>
                <a:ext cx="6"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2" y="0"/>
                      <a:pt x="2"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6" name="Freeform 754"/>
              <p:cNvSpPr/>
              <p:nvPr/>
            </p:nvSpPr>
            <p:spPr bwMode="auto">
              <a:xfrm>
                <a:off x="1960" y="3025"/>
                <a:ext cx="6" cy="3"/>
              </a:xfrm>
              <a:custGeom>
                <a:avLst/>
                <a:gdLst>
                  <a:gd name="T0" fmla="*/ 2 w 2"/>
                  <a:gd name="T1" fmla="*/ 0 h 1"/>
                  <a:gd name="T2" fmla="*/ 0 w 2"/>
                  <a:gd name="T3" fmla="*/ 1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1"/>
                      <a:pt x="0" y="1"/>
                      <a:pt x="0" y="1"/>
                    </a:cubicBezTo>
                    <a:cubicBezTo>
                      <a:pt x="2" y="1"/>
                      <a:pt x="2" y="1"/>
                      <a:pt x="2" y="1"/>
                    </a:cubicBezTo>
                    <a:lnTo>
                      <a:pt x="2"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7" name="Freeform 755"/>
              <p:cNvSpPr/>
              <p:nvPr/>
            </p:nvSpPr>
            <p:spPr bwMode="auto">
              <a:xfrm>
                <a:off x="1966" y="30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8" name="Freeform 756"/>
              <p:cNvSpPr/>
              <p:nvPr/>
            </p:nvSpPr>
            <p:spPr bwMode="auto">
              <a:xfrm>
                <a:off x="1957" y="3030"/>
                <a:ext cx="11" cy="6"/>
              </a:xfrm>
              <a:custGeom>
                <a:avLst/>
                <a:gdLst>
                  <a:gd name="T0" fmla="*/ 3 w 4"/>
                  <a:gd name="T1" fmla="*/ 2 h 2"/>
                  <a:gd name="T2" fmla="*/ 3 w 4"/>
                  <a:gd name="T3" fmla="*/ 1 h 2"/>
                  <a:gd name="T4" fmla="*/ 3 w 4"/>
                  <a:gd name="T5" fmla="*/ 1 h 2"/>
                  <a:gd name="T6" fmla="*/ 1 w 4"/>
                  <a:gd name="T7" fmla="*/ 1 h 2"/>
                  <a:gd name="T8" fmla="*/ 1 w 4"/>
                  <a:gd name="T9" fmla="*/ 0 h 2"/>
                  <a:gd name="T10" fmla="*/ 0 w 4"/>
                  <a:gd name="T11" fmla="*/ 1 h 2"/>
                  <a:gd name="T12" fmla="*/ 3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3" y="2"/>
                    </a:moveTo>
                    <a:cubicBezTo>
                      <a:pt x="4" y="1"/>
                      <a:pt x="3" y="1"/>
                      <a:pt x="3" y="1"/>
                    </a:cubicBezTo>
                    <a:cubicBezTo>
                      <a:pt x="3" y="1"/>
                      <a:pt x="3" y="1"/>
                      <a:pt x="3" y="1"/>
                    </a:cubicBezTo>
                    <a:cubicBezTo>
                      <a:pt x="2" y="1"/>
                      <a:pt x="1" y="1"/>
                      <a:pt x="1" y="1"/>
                    </a:cubicBezTo>
                    <a:cubicBezTo>
                      <a:pt x="1" y="0"/>
                      <a:pt x="2" y="0"/>
                      <a:pt x="1" y="0"/>
                    </a:cubicBezTo>
                    <a:cubicBezTo>
                      <a:pt x="0" y="1"/>
                      <a:pt x="0" y="1"/>
                      <a:pt x="0" y="1"/>
                    </a:cubicBezTo>
                    <a:cubicBezTo>
                      <a:pt x="0" y="1"/>
                      <a:pt x="2" y="1"/>
                      <a:pt x="3"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9" name="Freeform 757"/>
              <p:cNvSpPr/>
              <p:nvPr/>
            </p:nvSpPr>
            <p:spPr bwMode="auto">
              <a:xfrm>
                <a:off x="1963" y="3030"/>
                <a:ext cx="3"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1"/>
                      <a:pt x="0"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0" name="Freeform 758"/>
              <p:cNvSpPr/>
              <p:nvPr/>
            </p:nvSpPr>
            <p:spPr bwMode="auto">
              <a:xfrm>
                <a:off x="1963" y="3028"/>
                <a:ext cx="3" cy="2"/>
              </a:xfrm>
              <a:custGeom>
                <a:avLst/>
                <a:gdLst>
                  <a:gd name="T0" fmla="*/ 3 w 3"/>
                  <a:gd name="T1" fmla="*/ 2 h 2"/>
                  <a:gd name="T2" fmla="*/ 0 w 3"/>
                  <a:gd name="T3" fmla="*/ 0 h 2"/>
                  <a:gd name="T4" fmla="*/ 0 w 3"/>
                  <a:gd name="T5" fmla="*/ 0 h 2"/>
                  <a:gd name="T6" fmla="*/ 3 w 3"/>
                  <a:gd name="T7" fmla="*/ 2 h 2"/>
                </a:gdLst>
                <a:ahLst/>
                <a:cxnLst>
                  <a:cxn ang="0">
                    <a:pos x="T0" y="T1"/>
                  </a:cxn>
                  <a:cxn ang="0">
                    <a:pos x="T2" y="T3"/>
                  </a:cxn>
                  <a:cxn ang="0">
                    <a:pos x="T4" y="T5"/>
                  </a:cxn>
                  <a:cxn ang="0">
                    <a:pos x="T6" y="T7"/>
                  </a:cxn>
                </a:cxnLst>
                <a:rect l="0" t="0" r="r" b="b"/>
                <a:pathLst>
                  <a:path w="3" h="2">
                    <a:moveTo>
                      <a:pt x="3" y="2"/>
                    </a:moveTo>
                    <a:lnTo>
                      <a:pt x="0" y="0"/>
                    </a:lnTo>
                    <a:lnTo>
                      <a:pt x="0" y="0"/>
                    </a:lnTo>
                    <a:lnTo>
                      <a:pt x="3" y="2"/>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1" name="Freeform 759"/>
              <p:cNvSpPr/>
              <p:nvPr/>
            </p:nvSpPr>
            <p:spPr bwMode="auto">
              <a:xfrm>
                <a:off x="1955" y="3036"/>
                <a:ext cx="13" cy="5"/>
              </a:xfrm>
              <a:custGeom>
                <a:avLst/>
                <a:gdLst>
                  <a:gd name="T0" fmla="*/ 5 w 5"/>
                  <a:gd name="T1" fmla="*/ 1 h 2"/>
                  <a:gd name="T2" fmla="*/ 3 w 5"/>
                  <a:gd name="T3" fmla="*/ 0 h 2"/>
                  <a:gd name="T4" fmla="*/ 0 w 5"/>
                  <a:gd name="T5" fmla="*/ 2 h 2"/>
                  <a:gd name="T6" fmla="*/ 1 w 5"/>
                  <a:gd name="T7" fmla="*/ 2 h 2"/>
                  <a:gd name="T8" fmla="*/ 5 w 5"/>
                  <a:gd name="T9" fmla="*/ 1 h 2"/>
                </a:gdLst>
                <a:ahLst/>
                <a:cxnLst>
                  <a:cxn ang="0">
                    <a:pos x="T0" y="T1"/>
                  </a:cxn>
                  <a:cxn ang="0">
                    <a:pos x="T2" y="T3"/>
                  </a:cxn>
                  <a:cxn ang="0">
                    <a:pos x="T4" y="T5"/>
                  </a:cxn>
                  <a:cxn ang="0">
                    <a:pos x="T6" y="T7"/>
                  </a:cxn>
                  <a:cxn ang="0">
                    <a:pos x="T8" y="T9"/>
                  </a:cxn>
                </a:cxnLst>
                <a:rect l="0" t="0" r="r" b="b"/>
                <a:pathLst>
                  <a:path w="5" h="2">
                    <a:moveTo>
                      <a:pt x="5" y="1"/>
                    </a:moveTo>
                    <a:cubicBezTo>
                      <a:pt x="2" y="2"/>
                      <a:pt x="5" y="0"/>
                      <a:pt x="3" y="0"/>
                    </a:cubicBezTo>
                    <a:cubicBezTo>
                      <a:pt x="3" y="1"/>
                      <a:pt x="2" y="2"/>
                      <a:pt x="0" y="2"/>
                    </a:cubicBezTo>
                    <a:cubicBezTo>
                      <a:pt x="1" y="2"/>
                      <a:pt x="1" y="2"/>
                      <a:pt x="1" y="2"/>
                    </a:cubicBezTo>
                    <a:cubicBezTo>
                      <a:pt x="2" y="2"/>
                      <a:pt x="4" y="2"/>
                      <a:pt x="5"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2" name="Freeform 760"/>
              <p:cNvSpPr/>
              <p:nvPr/>
            </p:nvSpPr>
            <p:spPr bwMode="auto">
              <a:xfrm>
                <a:off x="1952" y="3044"/>
                <a:ext cx="3" cy="3"/>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lnTo>
                      <a:pt x="3"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3" name="Freeform 761"/>
              <p:cNvSpPr/>
              <p:nvPr/>
            </p:nvSpPr>
            <p:spPr bwMode="auto">
              <a:xfrm>
                <a:off x="1949" y="3044"/>
                <a:ext cx="17" cy="11"/>
              </a:xfrm>
              <a:custGeom>
                <a:avLst/>
                <a:gdLst>
                  <a:gd name="T0" fmla="*/ 5 w 6"/>
                  <a:gd name="T1" fmla="*/ 4 h 4"/>
                  <a:gd name="T2" fmla="*/ 3 w 6"/>
                  <a:gd name="T3" fmla="*/ 2 h 4"/>
                  <a:gd name="T4" fmla="*/ 5 w 6"/>
                  <a:gd name="T5" fmla="*/ 3 h 4"/>
                  <a:gd name="T6" fmla="*/ 4 w 6"/>
                  <a:gd name="T7" fmla="*/ 1 h 4"/>
                  <a:gd name="T8" fmla="*/ 6 w 6"/>
                  <a:gd name="T9" fmla="*/ 2 h 4"/>
                  <a:gd name="T10" fmla="*/ 4 w 6"/>
                  <a:gd name="T11" fmla="*/ 1 h 4"/>
                  <a:gd name="T12" fmla="*/ 5 w 6"/>
                  <a:gd name="T13" fmla="*/ 0 h 4"/>
                  <a:gd name="T14" fmla="*/ 3 w 6"/>
                  <a:gd name="T15" fmla="*/ 0 h 4"/>
                  <a:gd name="T16" fmla="*/ 3 w 6"/>
                  <a:gd name="T17" fmla="*/ 1 h 4"/>
                  <a:gd name="T18" fmla="*/ 2 w 6"/>
                  <a:gd name="T19" fmla="*/ 1 h 4"/>
                  <a:gd name="T20" fmla="*/ 0 w 6"/>
                  <a:gd name="T21" fmla="*/ 3 h 4"/>
                  <a:gd name="T22" fmla="*/ 5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5" y="4"/>
                    </a:moveTo>
                    <a:cubicBezTo>
                      <a:pt x="3" y="2"/>
                      <a:pt x="3" y="2"/>
                      <a:pt x="3" y="2"/>
                    </a:cubicBezTo>
                    <a:cubicBezTo>
                      <a:pt x="4" y="2"/>
                      <a:pt x="4" y="2"/>
                      <a:pt x="5" y="3"/>
                    </a:cubicBezTo>
                    <a:cubicBezTo>
                      <a:pt x="5" y="2"/>
                      <a:pt x="3" y="2"/>
                      <a:pt x="4" y="1"/>
                    </a:cubicBezTo>
                    <a:cubicBezTo>
                      <a:pt x="6" y="1"/>
                      <a:pt x="4" y="2"/>
                      <a:pt x="6" y="2"/>
                    </a:cubicBezTo>
                    <a:cubicBezTo>
                      <a:pt x="6" y="1"/>
                      <a:pt x="6" y="1"/>
                      <a:pt x="4" y="1"/>
                    </a:cubicBezTo>
                    <a:cubicBezTo>
                      <a:pt x="5" y="0"/>
                      <a:pt x="5" y="0"/>
                      <a:pt x="5" y="0"/>
                    </a:cubicBezTo>
                    <a:cubicBezTo>
                      <a:pt x="3" y="0"/>
                      <a:pt x="3" y="0"/>
                      <a:pt x="3" y="0"/>
                    </a:cubicBezTo>
                    <a:cubicBezTo>
                      <a:pt x="2" y="0"/>
                      <a:pt x="5" y="1"/>
                      <a:pt x="3" y="1"/>
                    </a:cubicBezTo>
                    <a:cubicBezTo>
                      <a:pt x="2" y="1"/>
                      <a:pt x="2" y="1"/>
                      <a:pt x="2" y="1"/>
                    </a:cubicBezTo>
                    <a:cubicBezTo>
                      <a:pt x="2" y="1"/>
                      <a:pt x="0" y="2"/>
                      <a:pt x="0" y="3"/>
                    </a:cubicBezTo>
                    <a:cubicBezTo>
                      <a:pt x="1" y="4"/>
                      <a:pt x="4" y="3"/>
                      <a:pt x="5"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4" name="Freeform 762"/>
              <p:cNvSpPr/>
              <p:nvPr/>
            </p:nvSpPr>
            <p:spPr bwMode="auto">
              <a:xfrm>
                <a:off x="1955" y="3055"/>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5" name="Freeform 763"/>
              <p:cNvSpPr/>
              <p:nvPr/>
            </p:nvSpPr>
            <p:spPr bwMode="auto">
              <a:xfrm>
                <a:off x="1949" y="3057"/>
                <a:ext cx="17" cy="9"/>
              </a:xfrm>
              <a:custGeom>
                <a:avLst/>
                <a:gdLst>
                  <a:gd name="T0" fmla="*/ 5 w 6"/>
                  <a:gd name="T1" fmla="*/ 1 h 3"/>
                  <a:gd name="T2" fmla="*/ 4 w 6"/>
                  <a:gd name="T3" fmla="*/ 0 h 3"/>
                  <a:gd name="T4" fmla="*/ 5 w 6"/>
                  <a:gd name="T5" fmla="*/ 0 h 3"/>
                  <a:gd name="T6" fmla="*/ 3 w 6"/>
                  <a:gd name="T7" fmla="*/ 0 h 3"/>
                  <a:gd name="T8" fmla="*/ 4 w 6"/>
                  <a:gd name="T9" fmla="*/ 1 h 3"/>
                  <a:gd name="T10" fmla="*/ 1 w 6"/>
                  <a:gd name="T11" fmla="*/ 2 h 3"/>
                  <a:gd name="T12" fmla="*/ 2 w 6"/>
                  <a:gd name="T13" fmla="*/ 1 h 3"/>
                  <a:gd name="T14" fmla="*/ 2 w 6"/>
                  <a:gd name="T15" fmla="*/ 3 h 3"/>
                  <a:gd name="T16" fmla="*/ 3 w 6"/>
                  <a:gd name="T17" fmla="*/ 3 h 3"/>
                  <a:gd name="T18" fmla="*/ 4 w 6"/>
                  <a:gd name="T19" fmla="*/ 3 h 3"/>
                  <a:gd name="T20" fmla="*/ 5 w 6"/>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3">
                    <a:moveTo>
                      <a:pt x="5" y="1"/>
                    </a:moveTo>
                    <a:cubicBezTo>
                      <a:pt x="4" y="0"/>
                      <a:pt x="4" y="0"/>
                      <a:pt x="4" y="0"/>
                    </a:cubicBezTo>
                    <a:cubicBezTo>
                      <a:pt x="4" y="0"/>
                      <a:pt x="5" y="0"/>
                      <a:pt x="5" y="0"/>
                    </a:cubicBezTo>
                    <a:cubicBezTo>
                      <a:pt x="5" y="0"/>
                      <a:pt x="4" y="0"/>
                      <a:pt x="3" y="0"/>
                    </a:cubicBezTo>
                    <a:cubicBezTo>
                      <a:pt x="1" y="0"/>
                      <a:pt x="4" y="1"/>
                      <a:pt x="4" y="1"/>
                    </a:cubicBezTo>
                    <a:cubicBezTo>
                      <a:pt x="3" y="3"/>
                      <a:pt x="3" y="1"/>
                      <a:pt x="1" y="2"/>
                    </a:cubicBezTo>
                    <a:cubicBezTo>
                      <a:pt x="1" y="1"/>
                      <a:pt x="2" y="1"/>
                      <a:pt x="2" y="1"/>
                    </a:cubicBezTo>
                    <a:cubicBezTo>
                      <a:pt x="0" y="1"/>
                      <a:pt x="2" y="2"/>
                      <a:pt x="2" y="3"/>
                    </a:cubicBezTo>
                    <a:cubicBezTo>
                      <a:pt x="3" y="3"/>
                      <a:pt x="3" y="3"/>
                      <a:pt x="3" y="3"/>
                    </a:cubicBezTo>
                    <a:cubicBezTo>
                      <a:pt x="4" y="3"/>
                      <a:pt x="4" y="3"/>
                      <a:pt x="4" y="3"/>
                    </a:cubicBezTo>
                    <a:cubicBezTo>
                      <a:pt x="5" y="3"/>
                      <a:pt x="6" y="2"/>
                      <a:pt x="5"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6" name="Freeform 764"/>
              <p:cNvSpPr/>
              <p:nvPr/>
            </p:nvSpPr>
            <p:spPr bwMode="auto">
              <a:xfrm>
                <a:off x="1963" y="3055"/>
                <a:ext cx="3"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1" y="1"/>
                      <a:pt x="0" y="1"/>
                      <a:pt x="0" y="1"/>
                    </a:cubicBezTo>
                    <a:cubicBezTo>
                      <a:pt x="1" y="1"/>
                      <a:pt x="1"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7" name="Freeform 765"/>
              <p:cNvSpPr/>
              <p:nvPr/>
            </p:nvSpPr>
            <p:spPr bwMode="auto">
              <a:xfrm>
                <a:off x="1955" y="3066"/>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8" name="Freeform 766"/>
              <p:cNvSpPr/>
              <p:nvPr/>
            </p:nvSpPr>
            <p:spPr bwMode="auto">
              <a:xfrm>
                <a:off x="1963" y="3066"/>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9" name="Freeform 767"/>
              <p:cNvSpPr/>
              <p:nvPr/>
            </p:nvSpPr>
            <p:spPr bwMode="auto">
              <a:xfrm>
                <a:off x="1927" y="3068"/>
                <a:ext cx="39" cy="57"/>
              </a:xfrm>
              <a:custGeom>
                <a:avLst/>
                <a:gdLst>
                  <a:gd name="T0" fmla="*/ 0 w 14"/>
                  <a:gd name="T1" fmla="*/ 17 h 21"/>
                  <a:gd name="T2" fmla="*/ 1 w 14"/>
                  <a:gd name="T3" fmla="*/ 18 h 21"/>
                  <a:gd name="T4" fmla="*/ 1 w 14"/>
                  <a:gd name="T5" fmla="*/ 19 h 21"/>
                  <a:gd name="T6" fmla="*/ 3 w 14"/>
                  <a:gd name="T7" fmla="*/ 21 h 21"/>
                  <a:gd name="T8" fmla="*/ 4 w 14"/>
                  <a:gd name="T9" fmla="*/ 19 h 21"/>
                  <a:gd name="T10" fmla="*/ 4 w 14"/>
                  <a:gd name="T11" fmla="*/ 20 h 21"/>
                  <a:gd name="T12" fmla="*/ 6 w 14"/>
                  <a:gd name="T13" fmla="*/ 17 h 21"/>
                  <a:gd name="T14" fmla="*/ 8 w 14"/>
                  <a:gd name="T15" fmla="*/ 15 h 21"/>
                  <a:gd name="T16" fmla="*/ 12 w 14"/>
                  <a:gd name="T17" fmla="*/ 6 h 21"/>
                  <a:gd name="T18" fmla="*/ 11 w 14"/>
                  <a:gd name="T19" fmla="*/ 5 h 21"/>
                  <a:gd name="T20" fmla="*/ 12 w 14"/>
                  <a:gd name="T21" fmla="*/ 4 h 21"/>
                  <a:gd name="T22" fmla="*/ 12 w 14"/>
                  <a:gd name="T23" fmla="*/ 5 h 21"/>
                  <a:gd name="T24" fmla="*/ 13 w 14"/>
                  <a:gd name="T25" fmla="*/ 2 h 21"/>
                  <a:gd name="T26" fmla="*/ 11 w 14"/>
                  <a:gd name="T27" fmla="*/ 2 h 21"/>
                  <a:gd name="T28" fmla="*/ 14 w 14"/>
                  <a:gd name="T29" fmla="*/ 1 h 21"/>
                  <a:gd name="T30" fmla="*/ 12 w 14"/>
                  <a:gd name="T31" fmla="*/ 0 h 21"/>
                  <a:gd name="T32" fmla="*/ 10 w 14"/>
                  <a:gd name="T33" fmla="*/ 1 h 21"/>
                  <a:gd name="T34" fmla="*/ 9 w 14"/>
                  <a:gd name="T35" fmla="*/ 0 h 21"/>
                  <a:gd name="T36" fmla="*/ 11 w 14"/>
                  <a:gd name="T37" fmla="*/ 6 h 21"/>
                  <a:gd name="T38" fmla="*/ 10 w 14"/>
                  <a:gd name="T39" fmla="*/ 6 h 21"/>
                  <a:gd name="T40" fmla="*/ 7 w 14"/>
                  <a:gd name="T41" fmla="*/ 9 h 21"/>
                  <a:gd name="T42" fmla="*/ 8 w 14"/>
                  <a:gd name="T43" fmla="*/ 11 h 21"/>
                  <a:gd name="T44" fmla="*/ 7 w 14"/>
                  <a:gd name="T45" fmla="*/ 11 h 21"/>
                  <a:gd name="T46" fmla="*/ 8 w 14"/>
                  <a:gd name="T47" fmla="*/ 12 h 21"/>
                  <a:gd name="T48" fmla="*/ 6 w 14"/>
                  <a:gd name="T49" fmla="*/ 12 h 21"/>
                  <a:gd name="T50" fmla="*/ 8 w 14"/>
                  <a:gd name="T51" fmla="*/ 14 h 21"/>
                  <a:gd name="T52" fmla="*/ 4 w 14"/>
                  <a:gd name="T53" fmla="*/ 13 h 21"/>
                  <a:gd name="T54" fmla="*/ 5 w 14"/>
                  <a:gd name="T55" fmla="*/ 14 h 21"/>
                  <a:gd name="T56" fmla="*/ 6 w 14"/>
                  <a:gd name="T57" fmla="*/ 15 h 21"/>
                  <a:gd name="T58" fmla="*/ 4 w 14"/>
                  <a:gd name="T59" fmla="*/ 14 h 21"/>
                  <a:gd name="T60" fmla="*/ 4 w 14"/>
                  <a:gd name="T61" fmla="*/ 16 h 21"/>
                  <a:gd name="T62" fmla="*/ 5 w 14"/>
                  <a:gd name="T63" fmla="*/ 17 h 21"/>
                  <a:gd name="T64" fmla="*/ 3 w 14"/>
                  <a:gd name="T65" fmla="*/ 18 h 21"/>
                  <a:gd name="T66" fmla="*/ 2 w 14"/>
                  <a:gd name="T67" fmla="*/ 16 h 21"/>
                  <a:gd name="T68" fmla="*/ 1 w 14"/>
                  <a:gd name="T69" fmla="*/ 15 h 21"/>
                  <a:gd name="T70" fmla="*/ 2 w 14"/>
                  <a:gd name="T71" fmla="*/ 18 h 21"/>
                  <a:gd name="T72" fmla="*/ 0 w 14"/>
                  <a:gd name="T7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1">
                    <a:moveTo>
                      <a:pt x="0" y="17"/>
                    </a:moveTo>
                    <a:cubicBezTo>
                      <a:pt x="0" y="18"/>
                      <a:pt x="1" y="18"/>
                      <a:pt x="1" y="18"/>
                    </a:cubicBezTo>
                    <a:cubicBezTo>
                      <a:pt x="2" y="19"/>
                      <a:pt x="1" y="19"/>
                      <a:pt x="1" y="19"/>
                    </a:cubicBezTo>
                    <a:cubicBezTo>
                      <a:pt x="2" y="20"/>
                      <a:pt x="2" y="20"/>
                      <a:pt x="3" y="21"/>
                    </a:cubicBezTo>
                    <a:cubicBezTo>
                      <a:pt x="3" y="21"/>
                      <a:pt x="3" y="20"/>
                      <a:pt x="4" y="19"/>
                    </a:cubicBezTo>
                    <a:cubicBezTo>
                      <a:pt x="4" y="20"/>
                      <a:pt x="4" y="20"/>
                      <a:pt x="4" y="20"/>
                    </a:cubicBezTo>
                    <a:cubicBezTo>
                      <a:pt x="5" y="19"/>
                      <a:pt x="5" y="17"/>
                      <a:pt x="6" y="17"/>
                    </a:cubicBezTo>
                    <a:cubicBezTo>
                      <a:pt x="7" y="17"/>
                      <a:pt x="7" y="16"/>
                      <a:pt x="8" y="15"/>
                    </a:cubicBezTo>
                    <a:cubicBezTo>
                      <a:pt x="10" y="12"/>
                      <a:pt x="11" y="9"/>
                      <a:pt x="12" y="6"/>
                    </a:cubicBezTo>
                    <a:cubicBezTo>
                      <a:pt x="11" y="5"/>
                      <a:pt x="11" y="5"/>
                      <a:pt x="11" y="5"/>
                    </a:cubicBezTo>
                    <a:cubicBezTo>
                      <a:pt x="12" y="5"/>
                      <a:pt x="11" y="4"/>
                      <a:pt x="12" y="4"/>
                    </a:cubicBezTo>
                    <a:cubicBezTo>
                      <a:pt x="12" y="5"/>
                      <a:pt x="12" y="5"/>
                      <a:pt x="12" y="5"/>
                    </a:cubicBezTo>
                    <a:cubicBezTo>
                      <a:pt x="14" y="5"/>
                      <a:pt x="12" y="3"/>
                      <a:pt x="13" y="2"/>
                    </a:cubicBezTo>
                    <a:cubicBezTo>
                      <a:pt x="13" y="2"/>
                      <a:pt x="11" y="2"/>
                      <a:pt x="11" y="2"/>
                    </a:cubicBezTo>
                    <a:cubicBezTo>
                      <a:pt x="13" y="2"/>
                      <a:pt x="11" y="1"/>
                      <a:pt x="14" y="1"/>
                    </a:cubicBezTo>
                    <a:cubicBezTo>
                      <a:pt x="14" y="0"/>
                      <a:pt x="12" y="1"/>
                      <a:pt x="12" y="0"/>
                    </a:cubicBezTo>
                    <a:cubicBezTo>
                      <a:pt x="11" y="0"/>
                      <a:pt x="11" y="1"/>
                      <a:pt x="10" y="1"/>
                    </a:cubicBezTo>
                    <a:cubicBezTo>
                      <a:pt x="9" y="0"/>
                      <a:pt x="11" y="0"/>
                      <a:pt x="9" y="0"/>
                    </a:cubicBezTo>
                    <a:cubicBezTo>
                      <a:pt x="8" y="1"/>
                      <a:pt x="11" y="4"/>
                      <a:pt x="11" y="6"/>
                    </a:cubicBezTo>
                    <a:cubicBezTo>
                      <a:pt x="10" y="6"/>
                      <a:pt x="10" y="6"/>
                      <a:pt x="10" y="6"/>
                    </a:cubicBezTo>
                    <a:cubicBezTo>
                      <a:pt x="10" y="7"/>
                      <a:pt x="10" y="9"/>
                      <a:pt x="7" y="9"/>
                    </a:cubicBezTo>
                    <a:cubicBezTo>
                      <a:pt x="8" y="9"/>
                      <a:pt x="6" y="10"/>
                      <a:pt x="8" y="11"/>
                    </a:cubicBezTo>
                    <a:cubicBezTo>
                      <a:pt x="8" y="11"/>
                      <a:pt x="8" y="11"/>
                      <a:pt x="7" y="11"/>
                    </a:cubicBezTo>
                    <a:cubicBezTo>
                      <a:pt x="8" y="12"/>
                      <a:pt x="8" y="12"/>
                      <a:pt x="8" y="12"/>
                    </a:cubicBezTo>
                    <a:cubicBezTo>
                      <a:pt x="8" y="12"/>
                      <a:pt x="7" y="11"/>
                      <a:pt x="6" y="12"/>
                    </a:cubicBezTo>
                    <a:cubicBezTo>
                      <a:pt x="8" y="12"/>
                      <a:pt x="8" y="13"/>
                      <a:pt x="8" y="14"/>
                    </a:cubicBezTo>
                    <a:cubicBezTo>
                      <a:pt x="7" y="14"/>
                      <a:pt x="6" y="14"/>
                      <a:pt x="4" y="13"/>
                    </a:cubicBezTo>
                    <a:cubicBezTo>
                      <a:pt x="5" y="13"/>
                      <a:pt x="5" y="14"/>
                      <a:pt x="5" y="14"/>
                    </a:cubicBezTo>
                    <a:cubicBezTo>
                      <a:pt x="5" y="14"/>
                      <a:pt x="6" y="15"/>
                      <a:pt x="6" y="15"/>
                    </a:cubicBezTo>
                    <a:cubicBezTo>
                      <a:pt x="6" y="15"/>
                      <a:pt x="5" y="14"/>
                      <a:pt x="4" y="14"/>
                    </a:cubicBezTo>
                    <a:cubicBezTo>
                      <a:pt x="3" y="14"/>
                      <a:pt x="5" y="16"/>
                      <a:pt x="4" y="16"/>
                    </a:cubicBezTo>
                    <a:cubicBezTo>
                      <a:pt x="5" y="17"/>
                      <a:pt x="5" y="17"/>
                      <a:pt x="5" y="17"/>
                    </a:cubicBezTo>
                    <a:cubicBezTo>
                      <a:pt x="5" y="17"/>
                      <a:pt x="3" y="17"/>
                      <a:pt x="3" y="18"/>
                    </a:cubicBezTo>
                    <a:cubicBezTo>
                      <a:pt x="2" y="17"/>
                      <a:pt x="2" y="16"/>
                      <a:pt x="2" y="16"/>
                    </a:cubicBezTo>
                    <a:cubicBezTo>
                      <a:pt x="2" y="15"/>
                      <a:pt x="2" y="16"/>
                      <a:pt x="1" y="15"/>
                    </a:cubicBezTo>
                    <a:cubicBezTo>
                      <a:pt x="1" y="16"/>
                      <a:pt x="2" y="18"/>
                      <a:pt x="2" y="18"/>
                    </a:cubicBezTo>
                    <a:cubicBezTo>
                      <a:pt x="1" y="17"/>
                      <a:pt x="0" y="17"/>
                      <a:pt x="0" y="17"/>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0" name="Rectangle 768"/>
              <p:cNvSpPr>
                <a:spLocks noChangeArrowheads="1"/>
              </p:cNvSpPr>
              <p:nvPr/>
            </p:nvSpPr>
            <p:spPr bwMode="auto">
              <a:xfrm>
                <a:off x="1930" y="3109"/>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71" name="Freeform 769"/>
              <p:cNvSpPr/>
              <p:nvPr/>
            </p:nvSpPr>
            <p:spPr bwMode="auto">
              <a:xfrm>
                <a:off x="1927" y="311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2" name="Rectangle 770"/>
              <p:cNvSpPr>
                <a:spLocks noChangeArrowheads="1"/>
              </p:cNvSpPr>
              <p:nvPr/>
            </p:nvSpPr>
            <p:spPr bwMode="auto">
              <a:xfrm>
                <a:off x="1944" y="3115"/>
                <a:ext cx="3"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73" name="Freeform 771"/>
              <p:cNvSpPr/>
              <p:nvPr/>
            </p:nvSpPr>
            <p:spPr bwMode="auto">
              <a:xfrm>
                <a:off x="1936" y="310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4" name="Freeform 772"/>
              <p:cNvSpPr/>
              <p:nvPr/>
            </p:nvSpPr>
            <p:spPr bwMode="auto">
              <a:xfrm>
                <a:off x="1944" y="3093"/>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0" y="1"/>
                      <a:pt x="1"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5" name="Freeform 773"/>
              <p:cNvSpPr/>
              <p:nvPr/>
            </p:nvSpPr>
            <p:spPr bwMode="auto">
              <a:xfrm>
                <a:off x="1927" y="3112"/>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6" name="Freeform 774"/>
              <p:cNvSpPr/>
              <p:nvPr/>
            </p:nvSpPr>
            <p:spPr bwMode="auto">
              <a:xfrm>
                <a:off x="1898" y="3117"/>
                <a:ext cx="32" cy="28"/>
              </a:xfrm>
              <a:custGeom>
                <a:avLst/>
                <a:gdLst>
                  <a:gd name="T0" fmla="*/ 1 w 12"/>
                  <a:gd name="T1" fmla="*/ 8 h 10"/>
                  <a:gd name="T2" fmla="*/ 4 w 12"/>
                  <a:gd name="T3" fmla="*/ 9 h 10"/>
                  <a:gd name="T4" fmla="*/ 4 w 12"/>
                  <a:gd name="T5" fmla="*/ 5 h 10"/>
                  <a:gd name="T6" fmla="*/ 5 w 12"/>
                  <a:gd name="T7" fmla="*/ 8 h 10"/>
                  <a:gd name="T8" fmla="*/ 9 w 12"/>
                  <a:gd name="T9" fmla="*/ 5 h 10"/>
                  <a:gd name="T10" fmla="*/ 9 w 12"/>
                  <a:gd name="T11" fmla="*/ 6 h 10"/>
                  <a:gd name="T12" fmla="*/ 9 w 12"/>
                  <a:gd name="T13" fmla="*/ 2 h 10"/>
                  <a:gd name="T14" fmla="*/ 11 w 12"/>
                  <a:gd name="T15" fmla="*/ 5 h 10"/>
                  <a:gd name="T16" fmla="*/ 11 w 12"/>
                  <a:gd name="T17" fmla="*/ 6 h 10"/>
                  <a:gd name="T18" fmla="*/ 12 w 12"/>
                  <a:gd name="T19" fmla="*/ 3 h 10"/>
                  <a:gd name="T20" fmla="*/ 12 w 12"/>
                  <a:gd name="T21" fmla="*/ 1 h 10"/>
                  <a:gd name="T22" fmla="*/ 10 w 12"/>
                  <a:gd name="T23" fmla="*/ 0 h 10"/>
                  <a:gd name="T24" fmla="*/ 10 w 12"/>
                  <a:gd name="T25" fmla="*/ 2 h 10"/>
                  <a:gd name="T26" fmla="*/ 9 w 12"/>
                  <a:gd name="T27" fmla="*/ 1 h 10"/>
                  <a:gd name="T28" fmla="*/ 9 w 12"/>
                  <a:gd name="T29" fmla="*/ 2 h 10"/>
                  <a:gd name="T30" fmla="*/ 9 w 12"/>
                  <a:gd name="T31" fmla="*/ 1 h 10"/>
                  <a:gd name="T32" fmla="*/ 8 w 12"/>
                  <a:gd name="T33" fmla="*/ 2 h 10"/>
                  <a:gd name="T34" fmla="*/ 8 w 12"/>
                  <a:gd name="T35" fmla="*/ 2 h 10"/>
                  <a:gd name="T36" fmla="*/ 8 w 12"/>
                  <a:gd name="T37" fmla="*/ 4 h 10"/>
                  <a:gd name="T38" fmla="*/ 7 w 12"/>
                  <a:gd name="T39" fmla="*/ 2 h 10"/>
                  <a:gd name="T40" fmla="*/ 8 w 12"/>
                  <a:gd name="T41" fmla="*/ 3 h 10"/>
                  <a:gd name="T42" fmla="*/ 5 w 12"/>
                  <a:gd name="T43" fmla="*/ 3 h 10"/>
                  <a:gd name="T44" fmla="*/ 5 w 12"/>
                  <a:gd name="T45" fmla="*/ 4 h 10"/>
                  <a:gd name="T46" fmla="*/ 5 w 12"/>
                  <a:gd name="T47" fmla="*/ 2 h 10"/>
                  <a:gd name="T48" fmla="*/ 6 w 12"/>
                  <a:gd name="T49" fmla="*/ 5 h 10"/>
                  <a:gd name="T50" fmla="*/ 4 w 12"/>
                  <a:gd name="T51" fmla="*/ 3 h 10"/>
                  <a:gd name="T52" fmla="*/ 2 w 12"/>
                  <a:gd name="T53" fmla="*/ 4 h 10"/>
                  <a:gd name="T54" fmla="*/ 2 w 12"/>
                  <a:gd name="T55" fmla="*/ 4 h 10"/>
                  <a:gd name="T56" fmla="*/ 1 w 12"/>
                  <a:gd name="T57" fmla="*/ 5 h 10"/>
                  <a:gd name="T58" fmla="*/ 2 w 12"/>
                  <a:gd name="T59" fmla="*/ 6 h 10"/>
                  <a:gd name="T60" fmla="*/ 1 w 12"/>
                  <a:gd name="T61" fmla="*/ 7 h 10"/>
                  <a:gd name="T62" fmla="*/ 1 w 12"/>
                  <a:gd name="T63" fmla="*/ 6 h 10"/>
                  <a:gd name="T64" fmla="*/ 0 w 12"/>
                  <a:gd name="T65" fmla="*/ 8 h 10"/>
                  <a:gd name="T66" fmla="*/ 1 w 12"/>
                  <a:gd name="T67" fmla="*/ 7 h 10"/>
                  <a:gd name="T68" fmla="*/ 1 w 12"/>
                  <a:gd name="T6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 h="10">
                    <a:moveTo>
                      <a:pt x="1" y="8"/>
                    </a:moveTo>
                    <a:cubicBezTo>
                      <a:pt x="2" y="10"/>
                      <a:pt x="3" y="9"/>
                      <a:pt x="4" y="9"/>
                    </a:cubicBezTo>
                    <a:cubicBezTo>
                      <a:pt x="5" y="8"/>
                      <a:pt x="3" y="6"/>
                      <a:pt x="4" y="5"/>
                    </a:cubicBezTo>
                    <a:cubicBezTo>
                      <a:pt x="5" y="8"/>
                      <a:pt x="5" y="8"/>
                      <a:pt x="5" y="8"/>
                    </a:cubicBezTo>
                    <a:cubicBezTo>
                      <a:pt x="6" y="8"/>
                      <a:pt x="9" y="7"/>
                      <a:pt x="9" y="5"/>
                    </a:cubicBezTo>
                    <a:cubicBezTo>
                      <a:pt x="9" y="5"/>
                      <a:pt x="9" y="5"/>
                      <a:pt x="9" y="6"/>
                    </a:cubicBezTo>
                    <a:cubicBezTo>
                      <a:pt x="10" y="5"/>
                      <a:pt x="8" y="2"/>
                      <a:pt x="9" y="2"/>
                    </a:cubicBezTo>
                    <a:cubicBezTo>
                      <a:pt x="9" y="4"/>
                      <a:pt x="10" y="3"/>
                      <a:pt x="11" y="5"/>
                    </a:cubicBezTo>
                    <a:cubicBezTo>
                      <a:pt x="11" y="6"/>
                      <a:pt x="11" y="6"/>
                      <a:pt x="11" y="6"/>
                    </a:cubicBezTo>
                    <a:cubicBezTo>
                      <a:pt x="12" y="5"/>
                      <a:pt x="12" y="3"/>
                      <a:pt x="12" y="3"/>
                    </a:cubicBezTo>
                    <a:cubicBezTo>
                      <a:pt x="12" y="3"/>
                      <a:pt x="11" y="2"/>
                      <a:pt x="12" y="1"/>
                    </a:cubicBezTo>
                    <a:cubicBezTo>
                      <a:pt x="11" y="1"/>
                      <a:pt x="11" y="1"/>
                      <a:pt x="10" y="0"/>
                    </a:cubicBezTo>
                    <a:cubicBezTo>
                      <a:pt x="10" y="1"/>
                      <a:pt x="10" y="1"/>
                      <a:pt x="10" y="2"/>
                    </a:cubicBezTo>
                    <a:cubicBezTo>
                      <a:pt x="9" y="1"/>
                      <a:pt x="10" y="1"/>
                      <a:pt x="9" y="1"/>
                    </a:cubicBezTo>
                    <a:cubicBezTo>
                      <a:pt x="9" y="2"/>
                      <a:pt x="9" y="2"/>
                      <a:pt x="9" y="2"/>
                    </a:cubicBezTo>
                    <a:cubicBezTo>
                      <a:pt x="9" y="2"/>
                      <a:pt x="9" y="1"/>
                      <a:pt x="9" y="1"/>
                    </a:cubicBezTo>
                    <a:cubicBezTo>
                      <a:pt x="9" y="1"/>
                      <a:pt x="9" y="2"/>
                      <a:pt x="8" y="2"/>
                    </a:cubicBezTo>
                    <a:cubicBezTo>
                      <a:pt x="8" y="2"/>
                      <a:pt x="8" y="2"/>
                      <a:pt x="8" y="2"/>
                    </a:cubicBezTo>
                    <a:cubicBezTo>
                      <a:pt x="8" y="3"/>
                      <a:pt x="7" y="2"/>
                      <a:pt x="8" y="4"/>
                    </a:cubicBezTo>
                    <a:cubicBezTo>
                      <a:pt x="7" y="2"/>
                      <a:pt x="7" y="2"/>
                      <a:pt x="7" y="2"/>
                    </a:cubicBezTo>
                    <a:cubicBezTo>
                      <a:pt x="8" y="3"/>
                      <a:pt x="8" y="3"/>
                      <a:pt x="8" y="3"/>
                    </a:cubicBezTo>
                    <a:cubicBezTo>
                      <a:pt x="6" y="3"/>
                      <a:pt x="5" y="1"/>
                      <a:pt x="5" y="3"/>
                    </a:cubicBezTo>
                    <a:cubicBezTo>
                      <a:pt x="5" y="3"/>
                      <a:pt x="5" y="3"/>
                      <a:pt x="5" y="4"/>
                    </a:cubicBezTo>
                    <a:cubicBezTo>
                      <a:pt x="5" y="4"/>
                      <a:pt x="5" y="3"/>
                      <a:pt x="5" y="2"/>
                    </a:cubicBezTo>
                    <a:cubicBezTo>
                      <a:pt x="6" y="3"/>
                      <a:pt x="6" y="5"/>
                      <a:pt x="6" y="5"/>
                    </a:cubicBezTo>
                    <a:cubicBezTo>
                      <a:pt x="5" y="4"/>
                      <a:pt x="5" y="6"/>
                      <a:pt x="4" y="3"/>
                    </a:cubicBezTo>
                    <a:cubicBezTo>
                      <a:pt x="3" y="3"/>
                      <a:pt x="3" y="5"/>
                      <a:pt x="2" y="4"/>
                    </a:cubicBezTo>
                    <a:cubicBezTo>
                      <a:pt x="2" y="4"/>
                      <a:pt x="2" y="4"/>
                      <a:pt x="2" y="4"/>
                    </a:cubicBezTo>
                    <a:cubicBezTo>
                      <a:pt x="2" y="6"/>
                      <a:pt x="2" y="3"/>
                      <a:pt x="1" y="5"/>
                    </a:cubicBezTo>
                    <a:cubicBezTo>
                      <a:pt x="2" y="6"/>
                      <a:pt x="2" y="6"/>
                      <a:pt x="2" y="6"/>
                    </a:cubicBezTo>
                    <a:cubicBezTo>
                      <a:pt x="2" y="6"/>
                      <a:pt x="2" y="6"/>
                      <a:pt x="1" y="7"/>
                    </a:cubicBezTo>
                    <a:cubicBezTo>
                      <a:pt x="1" y="6"/>
                      <a:pt x="1" y="6"/>
                      <a:pt x="1" y="6"/>
                    </a:cubicBezTo>
                    <a:cubicBezTo>
                      <a:pt x="1" y="7"/>
                      <a:pt x="0" y="8"/>
                      <a:pt x="0" y="8"/>
                    </a:cubicBezTo>
                    <a:cubicBezTo>
                      <a:pt x="1" y="8"/>
                      <a:pt x="1" y="7"/>
                      <a:pt x="1" y="7"/>
                    </a:cubicBezTo>
                    <a:cubicBezTo>
                      <a:pt x="1" y="7"/>
                      <a:pt x="2" y="9"/>
                      <a:pt x="1" y="8"/>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7" name="Freeform 775"/>
              <p:cNvSpPr/>
              <p:nvPr/>
            </p:nvSpPr>
            <p:spPr bwMode="auto">
              <a:xfrm>
                <a:off x="1919" y="312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8" name="Freeform 776"/>
              <p:cNvSpPr/>
              <p:nvPr/>
            </p:nvSpPr>
            <p:spPr bwMode="auto">
              <a:xfrm>
                <a:off x="1868" y="3123"/>
                <a:ext cx="27" cy="22"/>
              </a:xfrm>
              <a:custGeom>
                <a:avLst/>
                <a:gdLst>
                  <a:gd name="T0" fmla="*/ 8 w 10"/>
                  <a:gd name="T1" fmla="*/ 4 h 8"/>
                  <a:gd name="T2" fmla="*/ 8 w 10"/>
                  <a:gd name="T3" fmla="*/ 3 h 8"/>
                  <a:gd name="T4" fmla="*/ 8 w 10"/>
                  <a:gd name="T5" fmla="*/ 6 h 8"/>
                  <a:gd name="T6" fmla="*/ 6 w 10"/>
                  <a:gd name="T7" fmla="*/ 6 h 8"/>
                  <a:gd name="T8" fmla="*/ 7 w 10"/>
                  <a:gd name="T9" fmla="*/ 3 h 8"/>
                  <a:gd name="T10" fmla="*/ 6 w 10"/>
                  <a:gd name="T11" fmla="*/ 3 h 8"/>
                  <a:gd name="T12" fmla="*/ 5 w 10"/>
                  <a:gd name="T13" fmla="*/ 5 h 8"/>
                  <a:gd name="T14" fmla="*/ 4 w 10"/>
                  <a:gd name="T15" fmla="*/ 6 h 8"/>
                  <a:gd name="T16" fmla="*/ 5 w 10"/>
                  <a:gd name="T17" fmla="*/ 5 h 8"/>
                  <a:gd name="T18" fmla="*/ 4 w 10"/>
                  <a:gd name="T19" fmla="*/ 3 h 8"/>
                  <a:gd name="T20" fmla="*/ 0 w 10"/>
                  <a:gd name="T21" fmla="*/ 7 h 8"/>
                  <a:gd name="T22" fmla="*/ 1 w 10"/>
                  <a:gd name="T23" fmla="*/ 7 h 8"/>
                  <a:gd name="T24" fmla="*/ 2 w 10"/>
                  <a:gd name="T25" fmla="*/ 5 h 8"/>
                  <a:gd name="T26" fmla="*/ 3 w 10"/>
                  <a:gd name="T27" fmla="*/ 6 h 8"/>
                  <a:gd name="T28" fmla="*/ 2 w 10"/>
                  <a:gd name="T29" fmla="*/ 7 h 8"/>
                  <a:gd name="T30" fmla="*/ 9 w 10"/>
                  <a:gd name="T31" fmla="*/ 8 h 8"/>
                  <a:gd name="T32" fmla="*/ 8 w 10"/>
                  <a:gd name="T33" fmla="*/ 8 h 8"/>
                  <a:gd name="T34" fmla="*/ 9 w 10"/>
                  <a:gd name="T35" fmla="*/ 6 h 8"/>
                  <a:gd name="T36" fmla="*/ 9 w 10"/>
                  <a:gd name="T37" fmla="*/ 4 h 8"/>
                  <a:gd name="T38" fmla="*/ 9 w 10"/>
                  <a:gd name="T39" fmla="*/ 5 h 8"/>
                  <a:gd name="T40" fmla="*/ 9 w 10"/>
                  <a:gd name="T41" fmla="*/ 2 h 8"/>
                  <a:gd name="T42" fmla="*/ 10 w 10"/>
                  <a:gd name="T43" fmla="*/ 1 h 8"/>
                  <a:gd name="T44" fmla="*/ 8 w 10"/>
                  <a:gd name="T45" fmla="*/ 1 h 8"/>
                  <a:gd name="T46" fmla="*/ 8 w 10"/>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 h="8">
                    <a:moveTo>
                      <a:pt x="8" y="4"/>
                    </a:moveTo>
                    <a:cubicBezTo>
                      <a:pt x="7" y="4"/>
                      <a:pt x="8" y="3"/>
                      <a:pt x="8" y="3"/>
                    </a:cubicBezTo>
                    <a:cubicBezTo>
                      <a:pt x="7" y="3"/>
                      <a:pt x="8" y="5"/>
                      <a:pt x="8" y="6"/>
                    </a:cubicBezTo>
                    <a:cubicBezTo>
                      <a:pt x="7" y="5"/>
                      <a:pt x="7" y="6"/>
                      <a:pt x="6" y="6"/>
                    </a:cubicBezTo>
                    <a:cubicBezTo>
                      <a:pt x="7" y="6"/>
                      <a:pt x="7" y="4"/>
                      <a:pt x="7" y="3"/>
                    </a:cubicBezTo>
                    <a:cubicBezTo>
                      <a:pt x="6" y="4"/>
                      <a:pt x="6" y="3"/>
                      <a:pt x="6" y="3"/>
                    </a:cubicBezTo>
                    <a:cubicBezTo>
                      <a:pt x="6" y="4"/>
                      <a:pt x="5" y="3"/>
                      <a:pt x="5" y="5"/>
                    </a:cubicBezTo>
                    <a:cubicBezTo>
                      <a:pt x="5" y="6"/>
                      <a:pt x="4" y="6"/>
                      <a:pt x="4" y="6"/>
                    </a:cubicBezTo>
                    <a:cubicBezTo>
                      <a:pt x="4" y="5"/>
                      <a:pt x="4" y="5"/>
                      <a:pt x="5" y="5"/>
                    </a:cubicBezTo>
                    <a:cubicBezTo>
                      <a:pt x="5" y="4"/>
                      <a:pt x="4" y="4"/>
                      <a:pt x="4" y="3"/>
                    </a:cubicBezTo>
                    <a:cubicBezTo>
                      <a:pt x="3" y="5"/>
                      <a:pt x="0" y="4"/>
                      <a:pt x="0" y="7"/>
                    </a:cubicBezTo>
                    <a:cubicBezTo>
                      <a:pt x="1" y="8"/>
                      <a:pt x="1" y="8"/>
                      <a:pt x="1" y="7"/>
                    </a:cubicBezTo>
                    <a:cubicBezTo>
                      <a:pt x="1" y="7"/>
                      <a:pt x="2" y="6"/>
                      <a:pt x="2" y="5"/>
                    </a:cubicBezTo>
                    <a:cubicBezTo>
                      <a:pt x="2" y="6"/>
                      <a:pt x="3" y="5"/>
                      <a:pt x="3" y="6"/>
                    </a:cubicBezTo>
                    <a:cubicBezTo>
                      <a:pt x="2" y="7"/>
                      <a:pt x="2" y="7"/>
                      <a:pt x="2" y="7"/>
                    </a:cubicBezTo>
                    <a:cubicBezTo>
                      <a:pt x="4" y="8"/>
                      <a:pt x="7" y="8"/>
                      <a:pt x="9" y="8"/>
                    </a:cubicBezTo>
                    <a:cubicBezTo>
                      <a:pt x="8" y="8"/>
                      <a:pt x="8" y="8"/>
                      <a:pt x="8" y="8"/>
                    </a:cubicBezTo>
                    <a:cubicBezTo>
                      <a:pt x="8" y="7"/>
                      <a:pt x="9" y="7"/>
                      <a:pt x="9" y="6"/>
                    </a:cubicBezTo>
                    <a:cubicBezTo>
                      <a:pt x="9" y="4"/>
                      <a:pt x="9" y="4"/>
                      <a:pt x="9" y="4"/>
                    </a:cubicBezTo>
                    <a:cubicBezTo>
                      <a:pt x="9" y="4"/>
                      <a:pt x="9" y="4"/>
                      <a:pt x="9" y="5"/>
                    </a:cubicBezTo>
                    <a:cubicBezTo>
                      <a:pt x="10" y="4"/>
                      <a:pt x="9" y="3"/>
                      <a:pt x="9" y="2"/>
                    </a:cubicBezTo>
                    <a:cubicBezTo>
                      <a:pt x="10" y="2"/>
                      <a:pt x="10" y="3"/>
                      <a:pt x="10" y="1"/>
                    </a:cubicBezTo>
                    <a:cubicBezTo>
                      <a:pt x="9" y="0"/>
                      <a:pt x="10" y="3"/>
                      <a:pt x="8" y="1"/>
                    </a:cubicBezTo>
                    <a:lnTo>
                      <a:pt x="8"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9" name="Freeform 777"/>
              <p:cNvSpPr/>
              <p:nvPr/>
            </p:nvSpPr>
            <p:spPr bwMode="auto">
              <a:xfrm>
                <a:off x="1895" y="3131"/>
                <a:ext cx="3" cy="3"/>
              </a:xfrm>
              <a:custGeom>
                <a:avLst/>
                <a:gdLst>
                  <a:gd name="T0" fmla="*/ 0 w 3"/>
                  <a:gd name="T1" fmla="*/ 0 h 3"/>
                  <a:gd name="T2" fmla="*/ 0 w 3"/>
                  <a:gd name="T3" fmla="*/ 3 h 3"/>
                  <a:gd name="T4" fmla="*/ 3 w 3"/>
                  <a:gd name="T5" fmla="*/ 0 h 3"/>
                  <a:gd name="T6" fmla="*/ 0 w 3"/>
                  <a:gd name="T7" fmla="*/ 0 h 3"/>
                </a:gdLst>
                <a:ahLst/>
                <a:cxnLst>
                  <a:cxn ang="0">
                    <a:pos x="T0" y="T1"/>
                  </a:cxn>
                  <a:cxn ang="0">
                    <a:pos x="T2" y="T3"/>
                  </a:cxn>
                  <a:cxn ang="0">
                    <a:pos x="T4" y="T5"/>
                  </a:cxn>
                  <a:cxn ang="0">
                    <a:pos x="T6" y="T7"/>
                  </a:cxn>
                </a:cxnLst>
                <a:rect l="0" t="0" r="r" b="b"/>
                <a:pathLst>
                  <a:path w="3" h="3">
                    <a:moveTo>
                      <a:pt x="0" y="0"/>
                    </a:moveTo>
                    <a:lnTo>
                      <a:pt x="0" y="3"/>
                    </a:lnTo>
                    <a:lnTo>
                      <a:pt x="3"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0" name="Freeform 778"/>
              <p:cNvSpPr/>
              <p:nvPr/>
            </p:nvSpPr>
            <p:spPr bwMode="auto">
              <a:xfrm>
                <a:off x="1895" y="3139"/>
                <a:ext cx="0" cy="6"/>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1" name="Freeform 779"/>
              <p:cNvSpPr/>
              <p:nvPr/>
            </p:nvSpPr>
            <p:spPr bwMode="auto">
              <a:xfrm>
                <a:off x="1876" y="3131"/>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2" name="Freeform 780"/>
              <p:cNvSpPr/>
              <p:nvPr/>
            </p:nvSpPr>
            <p:spPr bwMode="auto">
              <a:xfrm>
                <a:off x="1859" y="3131"/>
                <a:ext cx="11" cy="14"/>
              </a:xfrm>
              <a:custGeom>
                <a:avLst/>
                <a:gdLst>
                  <a:gd name="T0" fmla="*/ 0 w 4"/>
                  <a:gd name="T1" fmla="*/ 4 h 5"/>
                  <a:gd name="T2" fmla="*/ 3 w 4"/>
                  <a:gd name="T3" fmla="*/ 5 h 5"/>
                  <a:gd name="T4" fmla="*/ 4 w 4"/>
                  <a:gd name="T5" fmla="*/ 1 h 5"/>
                  <a:gd name="T6" fmla="*/ 2 w 4"/>
                  <a:gd name="T7" fmla="*/ 3 h 5"/>
                  <a:gd name="T8" fmla="*/ 1 w 4"/>
                  <a:gd name="T9" fmla="*/ 2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1" y="4"/>
                      <a:pt x="2" y="3"/>
                      <a:pt x="3" y="5"/>
                    </a:cubicBezTo>
                    <a:cubicBezTo>
                      <a:pt x="4" y="3"/>
                      <a:pt x="3" y="2"/>
                      <a:pt x="4" y="1"/>
                    </a:cubicBezTo>
                    <a:cubicBezTo>
                      <a:pt x="4" y="0"/>
                      <a:pt x="3" y="3"/>
                      <a:pt x="2" y="3"/>
                    </a:cubicBezTo>
                    <a:cubicBezTo>
                      <a:pt x="2" y="2"/>
                      <a:pt x="1" y="3"/>
                      <a:pt x="1" y="2"/>
                    </a:cubicBezTo>
                    <a:lnTo>
                      <a:pt x="0"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3" name="Freeform 781"/>
              <p:cNvSpPr/>
              <p:nvPr/>
            </p:nvSpPr>
            <p:spPr bwMode="auto">
              <a:xfrm>
                <a:off x="1810" y="3087"/>
                <a:ext cx="55" cy="49"/>
              </a:xfrm>
              <a:custGeom>
                <a:avLst/>
                <a:gdLst>
                  <a:gd name="T0" fmla="*/ 17 w 20"/>
                  <a:gd name="T1" fmla="*/ 14 h 18"/>
                  <a:gd name="T2" fmla="*/ 15 w 20"/>
                  <a:gd name="T3" fmla="*/ 14 h 18"/>
                  <a:gd name="T4" fmla="*/ 16 w 20"/>
                  <a:gd name="T5" fmla="*/ 13 h 18"/>
                  <a:gd name="T6" fmla="*/ 16 w 20"/>
                  <a:gd name="T7" fmla="*/ 12 h 18"/>
                  <a:gd name="T8" fmla="*/ 16 w 20"/>
                  <a:gd name="T9" fmla="*/ 13 h 18"/>
                  <a:gd name="T10" fmla="*/ 13 w 20"/>
                  <a:gd name="T11" fmla="*/ 12 h 18"/>
                  <a:gd name="T12" fmla="*/ 12 w 20"/>
                  <a:gd name="T13" fmla="*/ 13 h 18"/>
                  <a:gd name="T14" fmla="*/ 13 w 20"/>
                  <a:gd name="T15" fmla="*/ 10 h 18"/>
                  <a:gd name="T16" fmla="*/ 11 w 20"/>
                  <a:gd name="T17" fmla="*/ 13 h 18"/>
                  <a:gd name="T18" fmla="*/ 9 w 20"/>
                  <a:gd name="T19" fmla="*/ 11 h 18"/>
                  <a:gd name="T20" fmla="*/ 10 w 20"/>
                  <a:gd name="T21" fmla="*/ 11 h 18"/>
                  <a:gd name="T22" fmla="*/ 9 w 20"/>
                  <a:gd name="T23" fmla="*/ 10 h 18"/>
                  <a:gd name="T24" fmla="*/ 10 w 20"/>
                  <a:gd name="T25" fmla="*/ 9 h 18"/>
                  <a:gd name="T26" fmla="*/ 9 w 20"/>
                  <a:gd name="T27" fmla="*/ 7 h 18"/>
                  <a:gd name="T28" fmla="*/ 10 w 20"/>
                  <a:gd name="T29" fmla="*/ 7 h 18"/>
                  <a:gd name="T30" fmla="*/ 6 w 20"/>
                  <a:gd name="T31" fmla="*/ 5 h 18"/>
                  <a:gd name="T32" fmla="*/ 7 w 20"/>
                  <a:gd name="T33" fmla="*/ 4 h 18"/>
                  <a:gd name="T34" fmla="*/ 4 w 20"/>
                  <a:gd name="T35" fmla="*/ 6 h 18"/>
                  <a:gd name="T36" fmla="*/ 4 w 20"/>
                  <a:gd name="T37" fmla="*/ 4 h 18"/>
                  <a:gd name="T38" fmla="*/ 6 w 20"/>
                  <a:gd name="T39" fmla="*/ 3 h 18"/>
                  <a:gd name="T40" fmla="*/ 4 w 20"/>
                  <a:gd name="T41" fmla="*/ 3 h 18"/>
                  <a:gd name="T42" fmla="*/ 6 w 20"/>
                  <a:gd name="T43" fmla="*/ 2 h 18"/>
                  <a:gd name="T44" fmla="*/ 2 w 20"/>
                  <a:gd name="T45" fmla="*/ 2 h 18"/>
                  <a:gd name="T46" fmla="*/ 2 w 20"/>
                  <a:gd name="T47" fmla="*/ 0 h 18"/>
                  <a:gd name="T48" fmla="*/ 0 w 20"/>
                  <a:gd name="T49" fmla="*/ 2 h 18"/>
                  <a:gd name="T50" fmla="*/ 4 w 20"/>
                  <a:gd name="T51" fmla="*/ 7 h 18"/>
                  <a:gd name="T52" fmla="*/ 6 w 20"/>
                  <a:gd name="T53" fmla="*/ 8 h 18"/>
                  <a:gd name="T54" fmla="*/ 4 w 20"/>
                  <a:gd name="T55" fmla="*/ 9 h 18"/>
                  <a:gd name="T56" fmla="*/ 6 w 20"/>
                  <a:gd name="T57" fmla="*/ 8 h 18"/>
                  <a:gd name="T58" fmla="*/ 5 w 20"/>
                  <a:gd name="T59" fmla="*/ 10 h 18"/>
                  <a:gd name="T60" fmla="*/ 7 w 20"/>
                  <a:gd name="T61" fmla="*/ 9 h 18"/>
                  <a:gd name="T62" fmla="*/ 6 w 20"/>
                  <a:gd name="T63" fmla="*/ 11 h 18"/>
                  <a:gd name="T64" fmla="*/ 14 w 20"/>
                  <a:gd name="T65" fmla="*/ 16 h 18"/>
                  <a:gd name="T66" fmla="*/ 14 w 20"/>
                  <a:gd name="T67" fmla="*/ 15 h 18"/>
                  <a:gd name="T68" fmla="*/ 17 w 20"/>
                  <a:gd name="T69" fmla="*/ 16 h 18"/>
                  <a:gd name="T70" fmla="*/ 18 w 20"/>
                  <a:gd name="T71" fmla="*/ 15 h 18"/>
                  <a:gd name="T72" fmla="*/ 17 w 20"/>
                  <a:gd name="T73" fmla="*/ 18 h 18"/>
                  <a:gd name="T74" fmla="*/ 18 w 20"/>
                  <a:gd name="T75" fmla="*/ 18 h 18"/>
                  <a:gd name="T76" fmla="*/ 18 w 20"/>
                  <a:gd name="T77" fmla="*/ 17 h 18"/>
                  <a:gd name="T78" fmla="*/ 19 w 20"/>
                  <a:gd name="T79" fmla="*/ 18 h 18"/>
                  <a:gd name="T80" fmla="*/ 19 w 20"/>
                  <a:gd name="T81" fmla="*/ 15 h 18"/>
                  <a:gd name="T82" fmla="*/ 18 w 20"/>
                  <a:gd name="T83" fmla="*/ 12 h 18"/>
                  <a:gd name="T84" fmla="*/ 17 w 20"/>
                  <a:gd name="T85"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 h="18">
                    <a:moveTo>
                      <a:pt x="17" y="14"/>
                    </a:moveTo>
                    <a:cubicBezTo>
                      <a:pt x="16" y="14"/>
                      <a:pt x="15" y="14"/>
                      <a:pt x="15" y="14"/>
                    </a:cubicBezTo>
                    <a:cubicBezTo>
                      <a:pt x="16" y="13"/>
                      <a:pt x="16" y="13"/>
                      <a:pt x="16" y="13"/>
                    </a:cubicBezTo>
                    <a:cubicBezTo>
                      <a:pt x="17" y="12"/>
                      <a:pt x="16" y="13"/>
                      <a:pt x="16" y="12"/>
                    </a:cubicBezTo>
                    <a:cubicBezTo>
                      <a:pt x="16" y="12"/>
                      <a:pt x="16" y="13"/>
                      <a:pt x="16" y="13"/>
                    </a:cubicBezTo>
                    <a:cubicBezTo>
                      <a:pt x="15" y="12"/>
                      <a:pt x="14" y="14"/>
                      <a:pt x="13" y="12"/>
                    </a:cubicBezTo>
                    <a:cubicBezTo>
                      <a:pt x="13" y="12"/>
                      <a:pt x="13" y="12"/>
                      <a:pt x="12" y="13"/>
                    </a:cubicBezTo>
                    <a:cubicBezTo>
                      <a:pt x="12" y="11"/>
                      <a:pt x="13" y="12"/>
                      <a:pt x="13" y="10"/>
                    </a:cubicBezTo>
                    <a:cubicBezTo>
                      <a:pt x="12" y="11"/>
                      <a:pt x="12" y="12"/>
                      <a:pt x="11" y="13"/>
                    </a:cubicBezTo>
                    <a:cubicBezTo>
                      <a:pt x="11" y="11"/>
                      <a:pt x="9" y="12"/>
                      <a:pt x="9" y="11"/>
                    </a:cubicBezTo>
                    <a:cubicBezTo>
                      <a:pt x="10" y="11"/>
                      <a:pt x="10" y="10"/>
                      <a:pt x="10" y="11"/>
                    </a:cubicBezTo>
                    <a:cubicBezTo>
                      <a:pt x="11" y="9"/>
                      <a:pt x="9" y="10"/>
                      <a:pt x="9" y="10"/>
                    </a:cubicBezTo>
                    <a:cubicBezTo>
                      <a:pt x="10" y="9"/>
                      <a:pt x="10" y="9"/>
                      <a:pt x="10" y="9"/>
                    </a:cubicBezTo>
                    <a:cubicBezTo>
                      <a:pt x="10" y="8"/>
                      <a:pt x="8" y="9"/>
                      <a:pt x="9" y="7"/>
                    </a:cubicBezTo>
                    <a:cubicBezTo>
                      <a:pt x="10" y="7"/>
                      <a:pt x="10" y="7"/>
                      <a:pt x="10" y="7"/>
                    </a:cubicBezTo>
                    <a:cubicBezTo>
                      <a:pt x="8" y="7"/>
                      <a:pt x="7" y="5"/>
                      <a:pt x="6" y="5"/>
                    </a:cubicBezTo>
                    <a:cubicBezTo>
                      <a:pt x="7" y="4"/>
                      <a:pt x="7" y="4"/>
                      <a:pt x="7" y="4"/>
                    </a:cubicBezTo>
                    <a:cubicBezTo>
                      <a:pt x="5" y="3"/>
                      <a:pt x="7" y="5"/>
                      <a:pt x="4" y="6"/>
                    </a:cubicBezTo>
                    <a:cubicBezTo>
                      <a:pt x="7" y="4"/>
                      <a:pt x="3" y="6"/>
                      <a:pt x="4" y="4"/>
                    </a:cubicBezTo>
                    <a:cubicBezTo>
                      <a:pt x="5" y="3"/>
                      <a:pt x="5" y="5"/>
                      <a:pt x="6" y="3"/>
                    </a:cubicBezTo>
                    <a:cubicBezTo>
                      <a:pt x="4" y="4"/>
                      <a:pt x="5" y="3"/>
                      <a:pt x="4" y="3"/>
                    </a:cubicBezTo>
                    <a:cubicBezTo>
                      <a:pt x="6" y="2"/>
                      <a:pt x="4" y="2"/>
                      <a:pt x="6" y="2"/>
                    </a:cubicBezTo>
                    <a:cubicBezTo>
                      <a:pt x="2" y="2"/>
                      <a:pt x="2" y="2"/>
                      <a:pt x="2" y="2"/>
                    </a:cubicBezTo>
                    <a:cubicBezTo>
                      <a:pt x="3" y="1"/>
                      <a:pt x="3" y="1"/>
                      <a:pt x="2" y="0"/>
                    </a:cubicBezTo>
                    <a:cubicBezTo>
                      <a:pt x="3" y="1"/>
                      <a:pt x="0" y="1"/>
                      <a:pt x="0" y="2"/>
                    </a:cubicBezTo>
                    <a:cubicBezTo>
                      <a:pt x="1" y="3"/>
                      <a:pt x="3" y="5"/>
                      <a:pt x="4" y="7"/>
                    </a:cubicBezTo>
                    <a:cubicBezTo>
                      <a:pt x="5" y="6"/>
                      <a:pt x="4" y="9"/>
                      <a:pt x="6" y="8"/>
                    </a:cubicBezTo>
                    <a:cubicBezTo>
                      <a:pt x="4" y="9"/>
                      <a:pt x="4" y="9"/>
                      <a:pt x="4" y="9"/>
                    </a:cubicBezTo>
                    <a:cubicBezTo>
                      <a:pt x="6" y="10"/>
                      <a:pt x="5" y="8"/>
                      <a:pt x="6" y="8"/>
                    </a:cubicBezTo>
                    <a:cubicBezTo>
                      <a:pt x="7" y="8"/>
                      <a:pt x="6" y="9"/>
                      <a:pt x="5" y="10"/>
                    </a:cubicBezTo>
                    <a:cubicBezTo>
                      <a:pt x="6" y="10"/>
                      <a:pt x="6" y="9"/>
                      <a:pt x="7" y="9"/>
                    </a:cubicBezTo>
                    <a:cubicBezTo>
                      <a:pt x="6" y="11"/>
                      <a:pt x="6" y="11"/>
                      <a:pt x="6" y="11"/>
                    </a:cubicBezTo>
                    <a:cubicBezTo>
                      <a:pt x="8" y="13"/>
                      <a:pt x="12" y="14"/>
                      <a:pt x="14" y="16"/>
                    </a:cubicBezTo>
                    <a:cubicBezTo>
                      <a:pt x="14" y="15"/>
                      <a:pt x="14" y="15"/>
                      <a:pt x="14" y="15"/>
                    </a:cubicBezTo>
                    <a:cubicBezTo>
                      <a:pt x="15" y="16"/>
                      <a:pt x="18" y="13"/>
                      <a:pt x="17" y="16"/>
                    </a:cubicBezTo>
                    <a:cubicBezTo>
                      <a:pt x="18" y="15"/>
                      <a:pt x="18" y="15"/>
                      <a:pt x="18" y="15"/>
                    </a:cubicBezTo>
                    <a:cubicBezTo>
                      <a:pt x="18" y="16"/>
                      <a:pt x="18" y="17"/>
                      <a:pt x="17" y="18"/>
                    </a:cubicBezTo>
                    <a:cubicBezTo>
                      <a:pt x="18" y="18"/>
                      <a:pt x="18" y="18"/>
                      <a:pt x="18" y="18"/>
                    </a:cubicBezTo>
                    <a:cubicBezTo>
                      <a:pt x="18" y="17"/>
                      <a:pt x="18" y="17"/>
                      <a:pt x="18" y="17"/>
                    </a:cubicBezTo>
                    <a:cubicBezTo>
                      <a:pt x="19" y="16"/>
                      <a:pt x="19" y="17"/>
                      <a:pt x="19" y="18"/>
                    </a:cubicBezTo>
                    <a:cubicBezTo>
                      <a:pt x="20" y="17"/>
                      <a:pt x="19" y="16"/>
                      <a:pt x="19" y="15"/>
                    </a:cubicBezTo>
                    <a:cubicBezTo>
                      <a:pt x="17" y="16"/>
                      <a:pt x="19" y="12"/>
                      <a:pt x="18" y="12"/>
                    </a:cubicBezTo>
                    <a:cubicBezTo>
                      <a:pt x="17" y="13"/>
                      <a:pt x="17" y="13"/>
                      <a:pt x="17" y="1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4" name="Freeform 782"/>
              <p:cNvSpPr/>
              <p:nvPr/>
            </p:nvSpPr>
            <p:spPr bwMode="auto">
              <a:xfrm>
                <a:off x="1857" y="313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5" name="Freeform 783"/>
              <p:cNvSpPr/>
              <p:nvPr/>
            </p:nvSpPr>
            <p:spPr bwMode="auto">
              <a:xfrm>
                <a:off x="1816" y="30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6" name="Rectangle 784"/>
              <p:cNvSpPr>
                <a:spLocks noChangeArrowheads="1"/>
              </p:cNvSpPr>
              <p:nvPr/>
            </p:nvSpPr>
            <p:spPr bwMode="auto">
              <a:xfrm>
                <a:off x="1862" y="3136"/>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87" name="Freeform 785"/>
              <p:cNvSpPr/>
              <p:nvPr/>
            </p:nvSpPr>
            <p:spPr bwMode="auto">
              <a:xfrm>
                <a:off x="1865" y="3128"/>
                <a:ext cx="3" cy="3"/>
              </a:xfrm>
              <a:custGeom>
                <a:avLst/>
                <a:gdLst>
                  <a:gd name="T0" fmla="*/ 3 w 3"/>
                  <a:gd name="T1" fmla="*/ 0 h 3"/>
                  <a:gd name="T2" fmla="*/ 0 w 3"/>
                  <a:gd name="T3" fmla="*/ 0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0" y="3"/>
                    </a:lnTo>
                    <a:lnTo>
                      <a:pt x="3"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8" name="Freeform 786"/>
              <p:cNvSpPr/>
              <p:nvPr/>
            </p:nvSpPr>
            <p:spPr bwMode="auto">
              <a:xfrm>
                <a:off x="1816" y="3076"/>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9" name="Freeform 787"/>
              <p:cNvSpPr/>
              <p:nvPr/>
            </p:nvSpPr>
            <p:spPr bwMode="auto">
              <a:xfrm>
                <a:off x="1816" y="304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0" name="Freeform 788"/>
              <p:cNvSpPr/>
              <p:nvPr/>
            </p:nvSpPr>
            <p:spPr bwMode="auto">
              <a:xfrm>
                <a:off x="1800" y="2995"/>
                <a:ext cx="57" cy="92"/>
              </a:xfrm>
              <a:custGeom>
                <a:avLst/>
                <a:gdLst>
                  <a:gd name="T0" fmla="*/ 20 w 21"/>
                  <a:gd name="T1" fmla="*/ 5 h 34"/>
                  <a:gd name="T2" fmla="*/ 20 w 21"/>
                  <a:gd name="T3" fmla="*/ 3 h 34"/>
                  <a:gd name="T4" fmla="*/ 19 w 21"/>
                  <a:gd name="T5" fmla="*/ 2 h 34"/>
                  <a:gd name="T6" fmla="*/ 16 w 21"/>
                  <a:gd name="T7" fmla="*/ 4 h 34"/>
                  <a:gd name="T8" fmla="*/ 11 w 21"/>
                  <a:gd name="T9" fmla="*/ 5 h 34"/>
                  <a:gd name="T10" fmla="*/ 8 w 21"/>
                  <a:gd name="T11" fmla="*/ 5 h 34"/>
                  <a:gd name="T12" fmla="*/ 4 w 21"/>
                  <a:gd name="T13" fmla="*/ 7 h 34"/>
                  <a:gd name="T14" fmla="*/ 2 w 21"/>
                  <a:gd name="T15" fmla="*/ 8 h 34"/>
                  <a:gd name="T16" fmla="*/ 1 w 21"/>
                  <a:gd name="T17" fmla="*/ 10 h 34"/>
                  <a:gd name="T18" fmla="*/ 4 w 21"/>
                  <a:gd name="T19" fmla="*/ 12 h 34"/>
                  <a:gd name="T20" fmla="*/ 4 w 21"/>
                  <a:gd name="T21" fmla="*/ 14 h 34"/>
                  <a:gd name="T22" fmla="*/ 2 w 21"/>
                  <a:gd name="T23" fmla="*/ 16 h 34"/>
                  <a:gd name="T24" fmla="*/ 2 w 21"/>
                  <a:gd name="T25" fmla="*/ 18 h 34"/>
                  <a:gd name="T26" fmla="*/ 2 w 21"/>
                  <a:gd name="T27" fmla="*/ 22 h 34"/>
                  <a:gd name="T28" fmla="*/ 3 w 21"/>
                  <a:gd name="T29" fmla="*/ 24 h 34"/>
                  <a:gd name="T30" fmla="*/ 4 w 21"/>
                  <a:gd name="T31" fmla="*/ 26 h 34"/>
                  <a:gd name="T32" fmla="*/ 3 w 21"/>
                  <a:gd name="T33" fmla="*/ 26 h 34"/>
                  <a:gd name="T34" fmla="*/ 4 w 21"/>
                  <a:gd name="T35" fmla="*/ 28 h 34"/>
                  <a:gd name="T36" fmla="*/ 5 w 21"/>
                  <a:gd name="T37" fmla="*/ 34 h 34"/>
                  <a:gd name="T38" fmla="*/ 5 w 21"/>
                  <a:gd name="T39" fmla="*/ 31 h 34"/>
                  <a:gd name="T40" fmla="*/ 3 w 21"/>
                  <a:gd name="T41" fmla="*/ 31 h 34"/>
                  <a:gd name="T42" fmla="*/ 7 w 21"/>
                  <a:gd name="T43" fmla="*/ 29 h 34"/>
                  <a:gd name="T44" fmla="*/ 7 w 21"/>
                  <a:gd name="T45" fmla="*/ 28 h 34"/>
                  <a:gd name="T46" fmla="*/ 6 w 21"/>
                  <a:gd name="T47" fmla="*/ 26 h 34"/>
                  <a:gd name="T48" fmla="*/ 7 w 21"/>
                  <a:gd name="T49" fmla="*/ 25 h 34"/>
                  <a:gd name="T50" fmla="*/ 6 w 21"/>
                  <a:gd name="T51" fmla="*/ 22 h 34"/>
                  <a:gd name="T52" fmla="*/ 5 w 21"/>
                  <a:gd name="T53" fmla="*/ 20 h 34"/>
                  <a:gd name="T54" fmla="*/ 6 w 21"/>
                  <a:gd name="T55" fmla="*/ 20 h 34"/>
                  <a:gd name="T56" fmla="*/ 6 w 21"/>
                  <a:gd name="T57" fmla="*/ 19 h 34"/>
                  <a:gd name="T58" fmla="*/ 5 w 21"/>
                  <a:gd name="T59" fmla="*/ 17 h 34"/>
                  <a:gd name="T60" fmla="*/ 5 w 21"/>
                  <a:gd name="T61" fmla="*/ 15 h 34"/>
                  <a:gd name="T62" fmla="*/ 6 w 21"/>
                  <a:gd name="T63" fmla="*/ 15 h 34"/>
                  <a:gd name="T64" fmla="*/ 7 w 21"/>
                  <a:gd name="T65" fmla="*/ 13 h 34"/>
                  <a:gd name="T66" fmla="*/ 5 w 21"/>
                  <a:gd name="T67" fmla="*/ 11 h 34"/>
                  <a:gd name="T68" fmla="*/ 5 w 21"/>
                  <a:gd name="T69" fmla="*/ 8 h 34"/>
                  <a:gd name="T70" fmla="*/ 7 w 21"/>
                  <a:gd name="T71" fmla="*/ 8 h 34"/>
                  <a:gd name="T72" fmla="*/ 9 w 21"/>
                  <a:gd name="T73" fmla="*/ 8 h 34"/>
                  <a:gd name="T74" fmla="*/ 13 w 21"/>
                  <a:gd name="T75" fmla="*/ 7 h 34"/>
                  <a:gd name="T76" fmla="*/ 11 w 21"/>
                  <a:gd name="T77" fmla="*/ 5 h 34"/>
                  <a:gd name="T78" fmla="*/ 14 w 21"/>
                  <a:gd name="T79"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 h="34">
                    <a:moveTo>
                      <a:pt x="18" y="8"/>
                    </a:moveTo>
                    <a:cubicBezTo>
                      <a:pt x="18" y="7"/>
                      <a:pt x="19" y="7"/>
                      <a:pt x="20" y="5"/>
                    </a:cubicBezTo>
                    <a:cubicBezTo>
                      <a:pt x="20" y="6"/>
                      <a:pt x="20" y="6"/>
                      <a:pt x="20" y="6"/>
                    </a:cubicBezTo>
                    <a:cubicBezTo>
                      <a:pt x="20" y="6"/>
                      <a:pt x="21" y="4"/>
                      <a:pt x="20" y="3"/>
                    </a:cubicBezTo>
                    <a:cubicBezTo>
                      <a:pt x="20" y="4"/>
                      <a:pt x="20" y="4"/>
                      <a:pt x="20" y="4"/>
                    </a:cubicBezTo>
                    <a:cubicBezTo>
                      <a:pt x="19" y="5"/>
                      <a:pt x="19" y="3"/>
                      <a:pt x="19" y="2"/>
                    </a:cubicBezTo>
                    <a:cubicBezTo>
                      <a:pt x="18" y="3"/>
                      <a:pt x="18" y="5"/>
                      <a:pt x="17" y="5"/>
                    </a:cubicBezTo>
                    <a:cubicBezTo>
                      <a:pt x="16" y="5"/>
                      <a:pt x="16" y="4"/>
                      <a:pt x="16" y="4"/>
                    </a:cubicBezTo>
                    <a:cubicBezTo>
                      <a:pt x="16" y="4"/>
                      <a:pt x="16" y="6"/>
                      <a:pt x="15" y="6"/>
                    </a:cubicBezTo>
                    <a:cubicBezTo>
                      <a:pt x="14" y="0"/>
                      <a:pt x="13" y="8"/>
                      <a:pt x="11" y="5"/>
                    </a:cubicBezTo>
                    <a:cubicBezTo>
                      <a:pt x="11" y="5"/>
                      <a:pt x="10" y="5"/>
                      <a:pt x="9" y="6"/>
                    </a:cubicBezTo>
                    <a:cubicBezTo>
                      <a:pt x="9" y="5"/>
                      <a:pt x="8" y="6"/>
                      <a:pt x="8" y="5"/>
                    </a:cubicBezTo>
                    <a:cubicBezTo>
                      <a:pt x="8" y="8"/>
                      <a:pt x="5" y="3"/>
                      <a:pt x="6" y="8"/>
                    </a:cubicBezTo>
                    <a:cubicBezTo>
                      <a:pt x="4" y="7"/>
                      <a:pt x="6" y="8"/>
                      <a:pt x="4" y="7"/>
                    </a:cubicBezTo>
                    <a:cubicBezTo>
                      <a:pt x="4" y="7"/>
                      <a:pt x="4" y="7"/>
                      <a:pt x="4" y="7"/>
                    </a:cubicBezTo>
                    <a:cubicBezTo>
                      <a:pt x="3" y="6"/>
                      <a:pt x="5" y="7"/>
                      <a:pt x="2" y="8"/>
                    </a:cubicBezTo>
                    <a:cubicBezTo>
                      <a:pt x="1" y="9"/>
                      <a:pt x="3" y="8"/>
                      <a:pt x="4" y="9"/>
                    </a:cubicBezTo>
                    <a:cubicBezTo>
                      <a:pt x="3" y="10"/>
                      <a:pt x="3" y="10"/>
                      <a:pt x="1" y="10"/>
                    </a:cubicBezTo>
                    <a:cubicBezTo>
                      <a:pt x="3" y="11"/>
                      <a:pt x="2" y="11"/>
                      <a:pt x="3" y="12"/>
                    </a:cubicBezTo>
                    <a:cubicBezTo>
                      <a:pt x="3" y="12"/>
                      <a:pt x="3" y="11"/>
                      <a:pt x="4" y="12"/>
                    </a:cubicBezTo>
                    <a:cubicBezTo>
                      <a:pt x="4" y="13"/>
                      <a:pt x="5" y="13"/>
                      <a:pt x="6" y="14"/>
                    </a:cubicBezTo>
                    <a:cubicBezTo>
                      <a:pt x="4" y="15"/>
                      <a:pt x="6" y="13"/>
                      <a:pt x="4" y="14"/>
                    </a:cubicBezTo>
                    <a:cubicBezTo>
                      <a:pt x="3" y="13"/>
                      <a:pt x="3" y="12"/>
                      <a:pt x="2" y="12"/>
                    </a:cubicBezTo>
                    <a:cubicBezTo>
                      <a:pt x="1" y="13"/>
                      <a:pt x="2" y="14"/>
                      <a:pt x="2" y="16"/>
                    </a:cubicBezTo>
                    <a:cubicBezTo>
                      <a:pt x="2" y="16"/>
                      <a:pt x="1" y="15"/>
                      <a:pt x="1" y="16"/>
                    </a:cubicBezTo>
                    <a:cubicBezTo>
                      <a:pt x="0" y="17"/>
                      <a:pt x="3" y="18"/>
                      <a:pt x="2" y="18"/>
                    </a:cubicBezTo>
                    <a:cubicBezTo>
                      <a:pt x="1" y="18"/>
                      <a:pt x="1" y="18"/>
                      <a:pt x="1" y="18"/>
                    </a:cubicBezTo>
                    <a:cubicBezTo>
                      <a:pt x="3" y="19"/>
                      <a:pt x="1" y="20"/>
                      <a:pt x="2" y="22"/>
                    </a:cubicBezTo>
                    <a:cubicBezTo>
                      <a:pt x="2" y="21"/>
                      <a:pt x="3" y="21"/>
                      <a:pt x="3" y="21"/>
                    </a:cubicBezTo>
                    <a:cubicBezTo>
                      <a:pt x="0" y="22"/>
                      <a:pt x="5" y="23"/>
                      <a:pt x="3" y="24"/>
                    </a:cubicBezTo>
                    <a:cubicBezTo>
                      <a:pt x="5" y="24"/>
                      <a:pt x="6" y="25"/>
                      <a:pt x="6" y="25"/>
                    </a:cubicBezTo>
                    <a:cubicBezTo>
                      <a:pt x="6" y="25"/>
                      <a:pt x="5" y="26"/>
                      <a:pt x="4" y="26"/>
                    </a:cubicBezTo>
                    <a:cubicBezTo>
                      <a:pt x="5" y="24"/>
                      <a:pt x="2" y="25"/>
                      <a:pt x="1" y="24"/>
                    </a:cubicBezTo>
                    <a:cubicBezTo>
                      <a:pt x="2" y="25"/>
                      <a:pt x="1" y="26"/>
                      <a:pt x="3" y="26"/>
                    </a:cubicBezTo>
                    <a:cubicBezTo>
                      <a:pt x="1" y="26"/>
                      <a:pt x="1" y="26"/>
                      <a:pt x="1" y="26"/>
                    </a:cubicBezTo>
                    <a:cubicBezTo>
                      <a:pt x="1" y="28"/>
                      <a:pt x="5" y="27"/>
                      <a:pt x="4" y="28"/>
                    </a:cubicBezTo>
                    <a:cubicBezTo>
                      <a:pt x="2" y="28"/>
                      <a:pt x="2" y="28"/>
                      <a:pt x="2" y="28"/>
                    </a:cubicBezTo>
                    <a:cubicBezTo>
                      <a:pt x="3" y="30"/>
                      <a:pt x="2" y="33"/>
                      <a:pt x="5" y="34"/>
                    </a:cubicBezTo>
                    <a:cubicBezTo>
                      <a:pt x="6" y="34"/>
                      <a:pt x="8" y="32"/>
                      <a:pt x="8" y="32"/>
                    </a:cubicBezTo>
                    <a:cubicBezTo>
                      <a:pt x="7" y="31"/>
                      <a:pt x="6" y="31"/>
                      <a:pt x="5" y="31"/>
                    </a:cubicBezTo>
                    <a:cubicBezTo>
                      <a:pt x="6" y="30"/>
                      <a:pt x="6" y="30"/>
                      <a:pt x="6" y="30"/>
                    </a:cubicBezTo>
                    <a:cubicBezTo>
                      <a:pt x="5" y="31"/>
                      <a:pt x="4" y="30"/>
                      <a:pt x="3" y="31"/>
                    </a:cubicBezTo>
                    <a:cubicBezTo>
                      <a:pt x="2" y="30"/>
                      <a:pt x="5" y="30"/>
                      <a:pt x="4" y="29"/>
                    </a:cubicBezTo>
                    <a:cubicBezTo>
                      <a:pt x="5" y="29"/>
                      <a:pt x="6" y="29"/>
                      <a:pt x="7" y="29"/>
                    </a:cubicBezTo>
                    <a:cubicBezTo>
                      <a:pt x="6" y="29"/>
                      <a:pt x="6" y="29"/>
                      <a:pt x="6" y="29"/>
                    </a:cubicBezTo>
                    <a:cubicBezTo>
                      <a:pt x="7" y="29"/>
                      <a:pt x="6" y="28"/>
                      <a:pt x="7" y="28"/>
                    </a:cubicBezTo>
                    <a:cubicBezTo>
                      <a:pt x="5" y="28"/>
                      <a:pt x="7" y="27"/>
                      <a:pt x="6" y="26"/>
                    </a:cubicBezTo>
                    <a:cubicBezTo>
                      <a:pt x="6" y="26"/>
                      <a:pt x="6" y="26"/>
                      <a:pt x="6" y="26"/>
                    </a:cubicBezTo>
                    <a:cubicBezTo>
                      <a:pt x="5" y="26"/>
                      <a:pt x="5" y="26"/>
                      <a:pt x="5" y="26"/>
                    </a:cubicBezTo>
                    <a:cubicBezTo>
                      <a:pt x="6" y="25"/>
                      <a:pt x="6" y="25"/>
                      <a:pt x="7" y="25"/>
                    </a:cubicBezTo>
                    <a:cubicBezTo>
                      <a:pt x="6" y="24"/>
                      <a:pt x="4" y="24"/>
                      <a:pt x="4" y="23"/>
                    </a:cubicBezTo>
                    <a:cubicBezTo>
                      <a:pt x="6" y="23"/>
                      <a:pt x="5" y="22"/>
                      <a:pt x="6" y="22"/>
                    </a:cubicBezTo>
                    <a:cubicBezTo>
                      <a:pt x="5" y="22"/>
                      <a:pt x="6" y="21"/>
                      <a:pt x="5" y="21"/>
                    </a:cubicBezTo>
                    <a:cubicBezTo>
                      <a:pt x="4" y="20"/>
                      <a:pt x="4" y="20"/>
                      <a:pt x="5" y="20"/>
                    </a:cubicBezTo>
                    <a:cubicBezTo>
                      <a:pt x="6" y="20"/>
                      <a:pt x="6" y="20"/>
                      <a:pt x="6" y="20"/>
                    </a:cubicBezTo>
                    <a:cubicBezTo>
                      <a:pt x="6" y="20"/>
                      <a:pt x="6" y="20"/>
                      <a:pt x="6" y="20"/>
                    </a:cubicBezTo>
                    <a:cubicBezTo>
                      <a:pt x="6" y="20"/>
                      <a:pt x="6" y="20"/>
                      <a:pt x="6" y="20"/>
                    </a:cubicBezTo>
                    <a:cubicBezTo>
                      <a:pt x="6" y="19"/>
                      <a:pt x="5" y="19"/>
                      <a:pt x="6" y="19"/>
                    </a:cubicBezTo>
                    <a:cubicBezTo>
                      <a:pt x="6" y="19"/>
                      <a:pt x="6" y="19"/>
                      <a:pt x="6" y="19"/>
                    </a:cubicBezTo>
                    <a:cubicBezTo>
                      <a:pt x="7" y="19"/>
                      <a:pt x="4" y="18"/>
                      <a:pt x="5" y="17"/>
                    </a:cubicBezTo>
                    <a:cubicBezTo>
                      <a:pt x="4" y="17"/>
                      <a:pt x="5" y="16"/>
                      <a:pt x="3" y="16"/>
                    </a:cubicBezTo>
                    <a:cubicBezTo>
                      <a:pt x="3" y="16"/>
                      <a:pt x="5" y="16"/>
                      <a:pt x="5" y="15"/>
                    </a:cubicBezTo>
                    <a:cubicBezTo>
                      <a:pt x="3" y="15"/>
                      <a:pt x="5" y="15"/>
                      <a:pt x="4" y="14"/>
                    </a:cubicBezTo>
                    <a:cubicBezTo>
                      <a:pt x="6" y="15"/>
                      <a:pt x="5" y="14"/>
                      <a:pt x="6" y="15"/>
                    </a:cubicBezTo>
                    <a:cubicBezTo>
                      <a:pt x="7" y="14"/>
                      <a:pt x="5" y="13"/>
                      <a:pt x="5" y="13"/>
                    </a:cubicBezTo>
                    <a:cubicBezTo>
                      <a:pt x="7" y="13"/>
                      <a:pt x="7" y="13"/>
                      <a:pt x="7" y="13"/>
                    </a:cubicBezTo>
                    <a:cubicBezTo>
                      <a:pt x="6" y="12"/>
                      <a:pt x="5" y="12"/>
                      <a:pt x="6" y="12"/>
                    </a:cubicBezTo>
                    <a:cubicBezTo>
                      <a:pt x="5" y="11"/>
                      <a:pt x="5" y="11"/>
                      <a:pt x="5" y="11"/>
                    </a:cubicBezTo>
                    <a:cubicBezTo>
                      <a:pt x="6" y="11"/>
                      <a:pt x="5" y="10"/>
                      <a:pt x="7" y="10"/>
                    </a:cubicBezTo>
                    <a:cubicBezTo>
                      <a:pt x="5" y="8"/>
                      <a:pt x="5" y="8"/>
                      <a:pt x="5" y="8"/>
                    </a:cubicBezTo>
                    <a:cubicBezTo>
                      <a:pt x="4" y="13"/>
                      <a:pt x="6" y="9"/>
                      <a:pt x="6" y="7"/>
                    </a:cubicBezTo>
                    <a:cubicBezTo>
                      <a:pt x="7" y="7"/>
                      <a:pt x="7" y="8"/>
                      <a:pt x="7" y="8"/>
                    </a:cubicBezTo>
                    <a:cubicBezTo>
                      <a:pt x="7" y="9"/>
                      <a:pt x="7" y="9"/>
                      <a:pt x="7" y="9"/>
                    </a:cubicBezTo>
                    <a:cubicBezTo>
                      <a:pt x="8" y="9"/>
                      <a:pt x="9" y="10"/>
                      <a:pt x="9" y="8"/>
                    </a:cubicBezTo>
                    <a:cubicBezTo>
                      <a:pt x="9" y="8"/>
                      <a:pt x="9" y="9"/>
                      <a:pt x="10" y="10"/>
                    </a:cubicBezTo>
                    <a:cubicBezTo>
                      <a:pt x="10" y="7"/>
                      <a:pt x="13" y="11"/>
                      <a:pt x="13" y="7"/>
                    </a:cubicBezTo>
                    <a:cubicBezTo>
                      <a:pt x="13" y="7"/>
                      <a:pt x="12" y="6"/>
                      <a:pt x="11" y="7"/>
                    </a:cubicBezTo>
                    <a:cubicBezTo>
                      <a:pt x="11" y="6"/>
                      <a:pt x="11" y="5"/>
                      <a:pt x="11" y="5"/>
                    </a:cubicBezTo>
                    <a:cubicBezTo>
                      <a:pt x="12" y="5"/>
                      <a:pt x="13" y="6"/>
                      <a:pt x="13" y="6"/>
                    </a:cubicBezTo>
                    <a:cubicBezTo>
                      <a:pt x="14" y="8"/>
                      <a:pt x="14" y="8"/>
                      <a:pt x="14" y="8"/>
                    </a:cubicBezTo>
                    <a:cubicBezTo>
                      <a:pt x="15" y="10"/>
                      <a:pt x="16" y="4"/>
                      <a:pt x="18" y="8"/>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1" name="Freeform 789"/>
              <p:cNvSpPr/>
              <p:nvPr/>
            </p:nvSpPr>
            <p:spPr bwMode="auto">
              <a:xfrm>
                <a:off x="1816" y="3019"/>
                <a:ext cx="3" cy="6"/>
              </a:xfrm>
              <a:custGeom>
                <a:avLst/>
                <a:gdLst>
                  <a:gd name="T0" fmla="*/ 0 w 1"/>
                  <a:gd name="T1" fmla="*/ 0 h 2"/>
                  <a:gd name="T2" fmla="*/ 1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1" y="2"/>
                      <a:pt x="1" y="2"/>
                      <a:pt x="1" y="2"/>
                    </a:cubicBezTo>
                    <a:cubicBezTo>
                      <a:pt x="1" y="0"/>
                      <a:pt x="1" y="0"/>
                      <a:pt x="1" y="0"/>
                    </a:cubicBezTo>
                    <a:cubicBezTo>
                      <a:pt x="1" y="1"/>
                      <a:pt x="1"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2" name="Freeform 790"/>
              <p:cNvSpPr/>
              <p:nvPr/>
            </p:nvSpPr>
            <p:spPr bwMode="auto">
              <a:xfrm>
                <a:off x="1819"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3" name="Freeform 791"/>
              <p:cNvSpPr/>
              <p:nvPr/>
            </p:nvSpPr>
            <p:spPr bwMode="auto">
              <a:xfrm>
                <a:off x="1854" y="301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4" name="Rectangle 792"/>
              <p:cNvSpPr>
                <a:spLocks noChangeArrowheads="1"/>
              </p:cNvSpPr>
              <p:nvPr/>
            </p:nvSpPr>
            <p:spPr bwMode="auto">
              <a:xfrm>
                <a:off x="1857" y="3011"/>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95" name="Freeform 793"/>
              <p:cNvSpPr/>
              <p:nvPr/>
            </p:nvSpPr>
            <p:spPr bwMode="auto">
              <a:xfrm>
                <a:off x="1857" y="2992"/>
                <a:ext cx="62" cy="25"/>
              </a:xfrm>
              <a:custGeom>
                <a:avLst/>
                <a:gdLst>
                  <a:gd name="T0" fmla="*/ 19 w 23"/>
                  <a:gd name="T1" fmla="*/ 4 h 9"/>
                  <a:gd name="T2" fmla="*/ 20 w 23"/>
                  <a:gd name="T3" fmla="*/ 2 h 9"/>
                  <a:gd name="T4" fmla="*/ 21 w 23"/>
                  <a:gd name="T5" fmla="*/ 4 h 9"/>
                  <a:gd name="T6" fmla="*/ 23 w 23"/>
                  <a:gd name="T7" fmla="*/ 1 h 9"/>
                  <a:gd name="T8" fmla="*/ 12 w 23"/>
                  <a:gd name="T9" fmla="*/ 3 h 9"/>
                  <a:gd name="T10" fmla="*/ 12 w 23"/>
                  <a:gd name="T11" fmla="*/ 2 h 9"/>
                  <a:gd name="T12" fmla="*/ 8 w 23"/>
                  <a:gd name="T13" fmla="*/ 4 h 9"/>
                  <a:gd name="T14" fmla="*/ 8 w 23"/>
                  <a:gd name="T15" fmla="*/ 2 h 9"/>
                  <a:gd name="T16" fmla="*/ 6 w 23"/>
                  <a:gd name="T17" fmla="*/ 3 h 9"/>
                  <a:gd name="T18" fmla="*/ 6 w 23"/>
                  <a:gd name="T19" fmla="*/ 4 h 9"/>
                  <a:gd name="T20" fmla="*/ 5 w 23"/>
                  <a:gd name="T21" fmla="*/ 3 h 9"/>
                  <a:gd name="T22" fmla="*/ 5 w 23"/>
                  <a:gd name="T23" fmla="*/ 4 h 9"/>
                  <a:gd name="T24" fmla="*/ 4 w 23"/>
                  <a:gd name="T25" fmla="*/ 4 h 9"/>
                  <a:gd name="T26" fmla="*/ 4 w 23"/>
                  <a:gd name="T27" fmla="*/ 3 h 9"/>
                  <a:gd name="T28" fmla="*/ 3 w 23"/>
                  <a:gd name="T29" fmla="*/ 4 h 9"/>
                  <a:gd name="T30" fmla="*/ 3 w 23"/>
                  <a:gd name="T31" fmla="*/ 3 h 9"/>
                  <a:gd name="T32" fmla="*/ 0 w 23"/>
                  <a:gd name="T33" fmla="*/ 5 h 9"/>
                  <a:gd name="T34" fmla="*/ 0 w 23"/>
                  <a:gd name="T35" fmla="*/ 6 h 9"/>
                  <a:gd name="T36" fmla="*/ 2 w 23"/>
                  <a:gd name="T37" fmla="*/ 5 h 9"/>
                  <a:gd name="T38" fmla="*/ 2 w 23"/>
                  <a:gd name="T39" fmla="*/ 5 h 9"/>
                  <a:gd name="T40" fmla="*/ 4 w 23"/>
                  <a:gd name="T41" fmla="*/ 4 h 9"/>
                  <a:gd name="T42" fmla="*/ 3 w 23"/>
                  <a:gd name="T43" fmla="*/ 6 h 9"/>
                  <a:gd name="T44" fmla="*/ 6 w 23"/>
                  <a:gd name="T45" fmla="*/ 7 h 9"/>
                  <a:gd name="T46" fmla="*/ 6 w 23"/>
                  <a:gd name="T47" fmla="*/ 7 h 9"/>
                  <a:gd name="T48" fmla="*/ 6 w 23"/>
                  <a:gd name="T49" fmla="*/ 7 h 9"/>
                  <a:gd name="T50" fmla="*/ 6 w 23"/>
                  <a:gd name="T51" fmla="*/ 6 h 9"/>
                  <a:gd name="T52" fmla="*/ 6 w 23"/>
                  <a:gd name="T53" fmla="*/ 4 h 9"/>
                  <a:gd name="T54" fmla="*/ 7 w 23"/>
                  <a:gd name="T55" fmla="*/ 4 h 9"/>
                  <a:gd name="T56" fmla="*/ 7 w 23"/>
                  <a:gd name="T57" fmla="*/ 6 h 9"/>
                  <a:gd name="T58" fmla="*/ 7 w 23"/>
                  <a:gd name="T59" fmla="*/ 5 h 9"/>
                  <a:gd name="T60" fmla="*/ 8 w 23"/>
                  <a:gd name="T61" fmla="*/ 7 h 9"/>
                  <a:gd name="T62" fmla="*/ 8 w 23"/>
                  <a:gd name="T63" fmla="*/ 5 h 9"/>
                  <a:gd name="T64" fmla="*/ 13 w 23"/>
                  <a:gd name="T65" fmla="*/ 4 h 9"/>
                  <a:gd name="T66" fmla="*/ 12 w 23"/>
                  <a:gd name="T67" fmla="*/ 5 h 9"/>
                  <a:gd name="T68" fmla="*/ 13 w 23"/>
                  <a:gd name="T69" fmla="*/ 4 h 9"/>
                  <a:gd name="T70" fmla="*/ 16 w 23"/>
                  <a:gd name="T71" fmla="*/ 5 h 9"/>
                  <a:gd name="T72" fmla="*/ 15 w 23"/>
                  <a:gd name="T73" fmla="*/ 4 h 9"/>
                  <a:gd name="T74" fmla="*/ 18 w 23"/>
                  <a:gd name="T75" fmla="*/ 4 h 9"/>
                  <a:gd name="T76" fmla="*/ 18 w 23"/>
                  <a:gd name="T77" fmla="*/ 4 h 9"/>
                  <a:gd name="T78" fmla="*/ 20 w 23"/>
                  <a:gd name="T79" fmla="*/ 2 h 9"/>
                  <a:gd name="T80" fmla="*/ 19 w 23"/>
                  <a:gd name="T8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9">
                    <a:moveTo>
                      <a:pt x="19" y="4"/>
                    </a:moveTo>
                    <a:cubicBezTo>
                      <a:pt x="20" y="2"/>
                      <a:pt x="20" y="2"/>
                      <a:pt x="20" y="2"/>
                    </a:cubicBezTo>
                    <a:cubicBezTo>
                      <a:pt x="20" y="3"/>
                      <a:pt x="22" y="2"/>
                      <a:pt x="21" y="4"/>
                    </a:cubicBezTo>
                    <a:cubicBezTo>
                      <a:pt x="22" y="2"/>
                      <a:pt x="23" y="3"/>
                      <a:pt x="23" y="1"/>
                    </a:cubicBezTo>
                    <a:cubicBezTo>
                      <a:pt x="20" y="2"/>
                      <a:pt x="15" y="0"/>
                      <a:pt x="12" y="3"/>
                    </a:cubicBezTo>
                    <a:cubicBezTo>
                      <a:pt x="12" y="2"/>
                      <a:pt x="12" y="2"/>
                      <a:pt x="12" y="2"/>
                    </a:cubicBezTo>
                    <a:cubicBezTo>
                      <a:pt x="10" y="4"/>
                      <a:pt x="9" y="0"/>
                      <a:pt x="8" y="4"/>
                    </a:cubicBezTo>
                    <a:cubicBezTo>
                      <a:pt x="8" y="2"/>
                      <a:pt x="8" y="2"/>
                      <a:pt x="8" y="2"/>
                    </a:cubicBezTo>
                    <a:cubicBezTo>
                      <a:pt x="7" y="1"/>
                      <a:pt x="7" y="5"/>
                      <a:pt x="6" y="3"/>
                    </a:cubicBezTo>
                    <a:cubicBezTo>
                      <a:pt x="6" y="4"/>
                      <a:pt x="6" y="4"/>
                      <a:pt x="6" y="4"/>
                    </a:cubicBezTo>
                    <a:cubicBezTo>
                      <a:pt x="6" y="4"/>
                      <a:pt x="5" y="3"/>
                      <a:pt x="5" y="3"/>
                    </a:cubicBezTo>
                    <a:cubicBezTo>
                      <a:pt x="5" y="4"/>
                      <a:pt x="5" y="4"/>
                      <a:pt x="5" y="4"/>
                    </a:cubicBezTo>
                    <a:cubicBezTo>
                      <a:pt x="5" y="5"/>
                      <a:pt x="4" y="4"/>
                      <a:pt x="4" y="4"/>
                    </a:cubicBezTo>
                    <a:cubicBezTo>
                      <a:pt x="4" y="3"/>
                      <a:pt x="4" y="4"/>
                      <a:pt x="4" y="3"/>
                    </a:cubicBezTo>
                    <a:cubicBezTo>
                      <a:pt x="4" y="3"/>
                      <a:pt x="3" y="4"/>
                      <a:pt x="3" y="4"/>
                    </a:cubicBezTo>
                    <a:cubicBezTo>
                      <a:pt x="3" y="4"/>
                      <a:pt x="3" y="3"/>
                      <a:pt x="3" y="3"/>
                    </a:cubicBezTo>
                    <a:cubicBezTo>
                      <a:pt x="2" y="4"/>
                      <a:pt x="1" y="2"/>
                      <a:pt x="0" y="5"/>
                    </a:cubicBezTo>
                    <a:cubicBezTo>
                      <a:pt x="0" y="6"/>
                      <a:pt x="0" y="6"/>
                      <a:pt x="0" y="6"/>
                    </a:cubicBezTo>
                    <a:cubicBezTo>
                      <a:pt x="1" y="7"/>
                      <a:pt x="2" y="6"/>
                      <a:pt x="2" y="5"/>
                    </a:cubicBezTo>
                    <a:cubicBezTo>
                      <a:pt x="2" y="5"/>
                      <a:pt x="2" y="5"/>
                      <a:pt x="2" y="5"/>
                    </a:cubicBezTo>
                    <a:cubicBezTo>
                      <a:pt x="3" y="2"/>
                      <a:pt x="3" y="6"/>
                      <a:pt x="4" y="4"/>
                    </a:cubicBezTo>
                    <a:cubicBezTo>
                      <a:pt x="4" y="6"/>
                      <a:pt x="3" y="6"/>
                      <a:pt x="3" y="6"/>
                    </a:cubicBezTo>
                    <a:cubicBezTo>
                      <a:pt x="4" y="9"/>
                      <a:pt x="5" y="4"/>
                      <a:pt x="6" y="7"/>
                    </a:cubicBezTo>
                    <a:cubicBezTo>
                      <a:pt x="6" y="7"/>
                      <a:pt x="6" y="7"/>
                      <a:pt x="6" y="7"/>
                    </a:cubicBezTo>
                    <a:cubicBezTo>
                      <a:pt x="6" y="8"/>
                      <a:pt x="6" y="7"/>
                      <a:pt x="6" y="7"/>
                    </a:cubicBezTo>
                    <a:cubicBezTo>
                      <a:pt x="6" y="6"/>
                      <a:pt x="6" y="6"/>
                      <a:pt x="6" y="6"/>
                    </a:cubicBezTo>
                    <a:cubicBezTo>
                      <a:pt x="6" y="6"/>
                      <a:pt x="6" y="4"/>
                      <a:pt x="6" y="4"/>
                    </a:cubicBezTo>
                    <a:cubicBezTo>
                      <a:pt x="7" y="5"/>
                      <a:pt x="7" y="3"/>
                      <a:pt x="7" y="4"/>
                    </a:cubicBezTo>
                    <a:cubicBezTo>
                      <a:pt x="7" y="5"/>
                      <a:pt x="7" y="5"/>
                      <a:pt x="7" y="6"/>
                    </a:cubicBezTo>
                    <a:cubicBezTo>
                      <a:pt x="7" y="5"/>
                      <a:pt x="7" y="5"/>
                      <a:pt x="7" y="5"/>
                    </a:cubicBezTo>
                    <a:cubicBezTo>
                      <a:pt x="8" y="5"/>
                      <a:pt x="8" y="6"/>
                      <a:pt x="8" y="7"/>
                    </a:cubicBezTo>
                    <a:cubicBezTo>
                      <a:pt x="9" y="6"/>
                      <a:pt x="8" y="6"/>
                      <a:pt x="8" y="5"/>
                    </a:cubicBezTo>
                    <a:cubicBezTo>
                      <a:pt x="9" y="6"/>
                      <a:pt x="11" y="6"/>
                      <a:pt x="13" y="4"/>
                    </a:cubicBezTo>
                    <a:cubicBezTo>
                      <a:pt x="12" y="5"/>
                      <a:pt x="13" y="6"/>
                      <a:pt x="12" y="5"/>
                    </a:cubicBezTo>
                    <a:cubicBezTo>
                      <a:pt x="12" y="6"/>
                      <a:pt x="13" y="5"/>
                      <a:pt x="13" y="4"/>
                    </a:cubicBezTo>
                    <a:cubicBezTo>
                      <a:pt x="14" y="3"/>
                      <a:pt x="15" y="4"/>
                      <a:pt x="16" y="5"/>
                    </a:cubicBezTo>
                    <a:cubicBezTo>
                      <a:pt x="15" y="4"/>
                      <a:pt x="15" y="4"/>
                      <a:pt x="15" y="4"/>
                    </a:cubicBezTo>
                    <a:cubicBezTo>
                      <a:pt x="16" y="2"/>
                      <a:pt x="17" y="5"/>
                      <a:pt x="18" y="4"/>
                    </a:cubicBezTo>
                    <a:cubicBezTo>
                      <a:pt x="18" y="4"/>
                      <a:pt x="18" y="4"/>
                      <a:pt x="18" y="4"/>
                    </a:cubicBezTo>
                    <a:cubicBezTo>
                      <a:pt x="19" y="4"/>
                      <a:pt x="19" y="1"/>
                      <a:pt x="20" y="2"/>
                    </a:cubicBezTo>
                    <a:cubicBezTo>
                      <a:pt x="19" y="3"/>
                      <a:pt x="19" y="3"/>
                      <a:pt x="19"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6" name="Freeform 794"/>
              <p:cNvSpPr/>
              <p:nvPr/>
            </p:nvSpPr>
            <p:spPr bwMode="auto">
              <a:xfrm>
                <a:off x="1919" y="2992"/>
                <a:ext cx="3" cy="8"/>
              </a:xfrm>
              <a:custGeom>
                <a:avLst/>
                <a:gdLst>
                  <a:gd name="T0" fmla="*/ 0 w 1"/>
                  <a:gd name="T1" fmla="*/ 2 h 3"/>
                  <a:gd name="T2" fmla="*/ 0 w 1"/>
                  <a:gd name="T3" fmla="*/ 3 h 3"/>
                  <a:gd name="T4" fmla="*/ 1 w 1"/>
                  <a:gd name="T5" fmla="*/ 1 h 3"/>
                  <a:gd name="T6" fmla="*/ 0 w 1"/>
                  <a:gd name="T7" fmla="*/ 1 h 3"/>
                  <a:gd name="T8" fmla="*/ 0 w 1"/>
                  <a:gd name="T9" fmla="*/ 2 h 3"/>
                </a:gdLst>
                <a:ahLst/>
                <a:cxnLst>
                  <a:cxn ang="0">
                    <a:pos x="T0" y="T1"/>
                  </a:cxn>
                  <a:cxn ang="0">
                    <a:pos x="T2" y="T3"/>
                  </a:cxn>
                  <a:cxn ang="0">
                    <a:pos x="T4" y="T5"/>
                  </a:cxn>
                  <a:cxn ang="0">
                    <a:pos x="T6" y="T7"/>
                  </a:cxn>
                  <a:cxn ang="0">
                    <a:pos x="T8" y="T9"/>
                  </a:cxn>
                </a:cxnLst>
                <a:rect l="0" t="0" r="r" b="b"/>
                <a:pathLst>
                  <a:path w="1" h="3">
                    <a:moveTo>
                      <a:pt x="0" y="2"/>
                    </a:moveTo>
                    <a:cubicBezTo>
                      <a:pt x="0" y="3"/>
                      <a:pt x="0" y="3"/>
                      <a:pt x="0" y="3"/>
                    </a:cubicBezTo>
                    <a:cubicBezTo>
                      <a:pt x="0" y="3"/>
                      <a:pt x="1" y="2"/>
                      <a:pt x="1" y="1"/>
                    </a:cubicBezTo>
                    <a:cubicBezTo>
                      <a:pt x="0" y="1"/>
                      <a:pt x="0" y="0"/>
                      <a:pt x="0" y="1"/>
                    </a:cubicBezTo>
                    <a:cubicBezTo>
                      <a:pt x="0" y="1"/>
                      <a:pt x="0" y="2"/>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7" name="Freeform 795"/>
              <p:cNvSpPr/>
              <p:nvPr/>
            </p:nvSpPr>
            <p:spPr bwMode="auto">
              <a:xfrm>
                <a:off x="1922" y="2987"/>
                <a:ext cx="30" cy="16"/>
              </a:xfrm>
              <a:custGeom>
                <a:avLst/>
                <a:gdLst>
                  <a:gd name="T0" fmla="*/ 7 w 11"/>
                  <a:gd name="T1" fmla="*/ 3 h 6"/>
                  <a:gd name="T2" fmla="*/ 8 w 11"/>
                  <a:gd name="T3" fmla="*/ 2 h 6"/>
                  <a:gd name="T4" fmla="*/ 3 w 11"/>
                  <a:gd name="T5" fmla="*/ 2 h 6"/>
                  <a:gd name="T6" fmla="*/ 2 w 11"/>
                  <a:gd name="T7" fmla="*/ 4 h 6"/>
                  <a:gd name="T8" fmla="*/ 1 w 11"/>
                  <a:gd name="T9" fmla="*/ 3 h 6"/>
                  <a:gd name="T10" fmla="*/ 0 w 11"/>
                  <a:gd name="T11" fmla="*/ 4 h 6"/>
                  <a:gd name="T12" fmla="*/ 1 w 11"/>
                  <a:gd name="T13" fmla="*/ 4 h 6"/>
                  <a:gd name="T14" fmla="*/ 1 w 11"/>
                  <a:gd name="T15" fmla="*/ 4 h 6"/>
                  <a:gd name="T16" fmla="*/ 2 w 11"/>
                  <a:gd name="T17" fmla="*/ 4 h 6"/>
                  <a:gd name="T18" fmla="*/ 1 w 11"/>
                  <a:gd name="T19" fmla="*/ 5 h 6"/>
                  <a:gd name="T20" fmla="*/ 3 w 11"/>
                  <a:gd name="T21" fmla="*/ 3 h 6"/>
                  <a:gd name="T22" fmla="*/ 3 w 11"/>
                  <a:gd name="T23" fmla="*/ 5 h 6"/>
                  <a:gd name="T24" fmla="*/ 5 w 11"/>
                  <a:gd name="T25" fmla="*/ 5 h 6"/>
                  <a:gd name="T26" fmla="*/ 5 w 11"/>
                  <a:gd name="T27" fmla="*/ 5 h 6"/>
                  <a:gd name="T28" fmla="*/ 5 w 11"/>
                  <a:gd name="T29" fmla="*/ 3 h 6"/>
                  <a:gd name="T30" fmla="*/ 6 w 11"/>
                  <a:gd name="T31" fmla="*/ 5 h 6"/>
                  <a:gd name="T32" fmla="*/ 10 w 11"/>
                  <a:gd name="T33" fmla="*/ 4 h 6"/>
                  <a:gd name="T34" fmla="*/ 10 w 11"/>
                  <a:gd name="T35" fmla="*/ 2 h 6"/>
                  <a:gd name="T36" fmla="*/ 10 w 11"/>
                  <a:gd name="T37" fmla="*/ 4 h 6"/>
                  <a:gd name="T38" fmla="*/ 11 w 11"/>
                  <a:gd name="T39" fmla="*/ 4 h 6"/>
                  <a:gd name="T40" fmla="*/ 11 w 11"/>
                  <a:gd name="T41" fmla="*/ 1 h 6"/>
                  <a:gd name="T42" fmla="*/ 7 w 11"/>
                  <a:gd name="T4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6">
                    <a:moveTo>
                      <a:pt x="7" y="3"/>
                    </a:moveTo>
                    <a:cubicBezTo>
                      <a:pt x="8" y="2"/>
                      <a:pt x="8" y="2"/>
                      <a:pt x="8" y="2"/>
                    </a:cubicBezTo>
                    <a:cubicBezTo>
                      <a:pt x="6" y="2"/>
                      <a:pt x="4" y="3"/>
                      <a:pt x="3" y="2"/>
                    </a:cubicBezTo>
                    <a:cubicBezTo>
                      <a:pt x="2" y="1"/>
                      <a:pt x="2" y="3"/>
                      <a:pt x="2" y="4"/>
                    </a:cubicBezTo>
                    <a:cubicBezTo>
                      <a:pt x="1" y="3"/>
                      <a:pt x="1" y="3"/>
                      <a:pt x="1" y="3"/>
                    </a:cubicBezTo>
                    <a:cubicBezTo>
                      <a:pt x="1" y="3"/>
                      <a:pt x="0" y="2"/>
                      <a:pt x="0" y="4"/>
                    </a:cubicBezTo>
                    <a:cubicBezTo>
                      <a:pt x="0" y="4"/>
                      <a:pt x="0" y="3"/>
                      <a:pt x="1" y="4"/>
                    </a:cubicBezTo>
                    <a:cubicBezTo>
                      <a:pt x="1" y="4"/>
                      <a:pt x="1" y="4"/>
                      <a:pt x="1" y="4"/>
                    </a:cubicBezTo>
                    <a:cubicBezTo>
                      <a:pt x="2" y="4"/>
                      <a:pt x="2" y="4"/>
                      <a:pt x="2" y="4"/>
                    </a:cubicBezTo>
                    <a:cubicBezTo>
                      <a:pt x="1" y="5"/>
                      <a:pt x="1" y="5"/>
                      <a:pt x="1" y="5"/>
                    </a:cubicBezTo>
                    <a:cubicBezTo>
                      <a:pt x="2" y="6"/>
                      <a:pt x="2" y="2"/>
                      <a:pt x="3" y="3"/>
                    </a:cubicBezTo>
                    <a:cubicBezTo>
                      <a:pt x="3" y="5"/>
                      <a:pt x="3" y="5"/>
                      <a:pt x="3" y="5"/>
                    </a:cubicBezTo>
                    <a:cubicBezTo>
                      <a:pt x="4" y="5"/>
                      <a:pt x="5" y="4"/>
                      <a:pt x="5" y="5"/>
                    </a:cubicBezTo>
                    <a:cubicBezTo>
                      <a:pt x="5" y="5"/>
                      <a:pt x="5" y="5"/>
                      <a:pt x="5" y="5"/>
                    </a:cubicBezTo>
                    <a:cubicBezTo>
                      <a:pt x="5" y="5"/>
                      <a:pt x="5" y="4"/>
                      <a:pt x="5" y="3"/>
                    </a:cubicBezTo>
                    <a:cubicBezTo>
                      <a:pt x="6" y="2"/>
                      <a:pt x="5" y="5"/>
                      <a:pt x="6" y="5"/>
                    </a:cubicBezTo>
                    <a:cubicBezTo>
                      <a:pt x="7" y="4"/>
                      <a:pt x="9" y="3"/>
                      <a:pt x="10" y="4"/>
                    </a:cubicBezTo>
                    <a:cubicBezTo>
                      <a:pt x="9" y="3"/>
                      <a:pt x="10" y="2"/>
                      <a:pt x="10" y="2"/>
                    </a:cubicBezTo>
                    <a:cubicBezTo>
                      <a:pt x="11" y="3"/>
                      <a:pt x="10" y="3"/>
                      <a:pt x="10" y="4"/>
                    </a:cubicBezTo>
                    <a:cubicBezTo>
                      <a:pt x="10" y="4"/>
                      <a:pt x="11" y="5"/>
                      <a:pt x="11" y="4"/>
                    </a:cubicBezTo>
                    <a:cubicBezTo>
                      <a:pt x="11" y="3"/>
                      <a:pt x="11" y="2"/>
                      <a:pt x="11" y="1"/>
                    </a:cubicBezTo>
                    <a:cubicBezTo>
                      <a:pt x="10" y="0"/>
                      <a:pt x="9" y="4"/>
                      <a:pt x="7"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8" name="Rectangle 796"/>
              <p:cNvSpPr>
                <a:spLocks noChangeArrowheads="1"/>
              </p:cNvSpPr>
              <p:nvPr/>
            </p:nvSpPr>
            <p:spPr bwMode="auto">
              <a:xfrm>
                <a:off x="1944" y="2992"/>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099" name="Freeform 797"/>
              <p:cNvSpPr/>
              <p:nvPr/>
            </p:nvSpPr>
            <p:spPr bwMode="auto">
              <a:xfrm>
                <a:off x="2006" y="3036"/>
                <a:ext cx="3" cy="2"/>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0" name="Freeform 798"/>
              <p:cNvSpPr/>
              <p:nvPr/>
            </p:nvSpPr>
            <p:spPr bwMode="auto">
              <a:xfrm>
                <a:off x="2004" y="3025"/>
                <a:ext cx="2" cy="13"/>
              </a:xfrm>
              <a:custGeom>
                <a:avLst/>
                <a:gdLst>
                  <a:gd name="T0" fmla="*/ 0 w 1"/>
                  <a:gd name="T1" fmla="*/ 0 h 5"/>
                  <a:gd name="T2" fmla="*/ 0 w 1"/>
                  <a:gd name="T3" fmla="*/ 0 h 5"/>
                  <a:gd name="T4" fmla="*/ 1 w 1"/>
                  <a:gd name="T5" fmla="*/ 5 h 5"/>
                  <a:gd name="T6" fmla="*/ 1 w 1"/>
                  <a:gd name="T7" fmla="*/ 2 h 5"/>
                  <a:gd name="T8" fmla="*/ 1 w 1"/>
                  <a:gd name="T9" fmla="*/ 3 h 5"/>
                  <a:gd name="T10" fmla="*/ 1 w 1"/>
                  <a:gd name="T11" fmla="*/ 1 h 5"/>
                  <a:gd name="T12" fmla="*/ 0 w 1"/>
                  <a:gd name="T13" fmla="*/ 1 h 5"/>
                  <a:gd name="T14" fmla="*/ 0 w 1"/>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5">
                    <a:moveTo>
                      <a:pt x="0" y="0"/>
                    </a:moveTo>
                    <a:cubicBezTo>
                      <a:pt x="0" y="0"/>
                      <a:pt x="0" y="0"/>
                      <a:pt x="0" y="0"/>
                    </a:cubicBezTo>
                    <a:cubicBezTo>
                      <a:pt x="1" y="4"/>
                      <a:pt x="0" y="3"/>
                      <a:pt x="1" y="5"/>
                    </a:cubicBezTo>
                    <a:cubicBezTo>
                      <a:pt x="1" y="5"/>
                      <a:pt x="1" y="3"/>
                      <a:pt x="1" y="2"/>
                    </a:cubicBezTo>
                    <a:cubicBezTo>
                      <a:pt x="1" y="2"/>
                      <a:pt x="1" y="3"/>
                      <a:pt x="1" y="3"/>
                    </a:cubicBezTo>
                    <a:cubicBezTo>
                      <a:pt x="1" y="2"/>
                      <a:pt x="1" y="2"/>
                      <a:pt x="1" y="1"/>
                    </a:cubicBezTo>
                    <a:cubicBezTo>
                      <a:pt x="1" y="0"/>
                      <a:pt x="1" y="2"/>
                      <a:pt x="0" y="1"/>
                    </a:cubicBez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1" name="Freeform 799"/>
              <p:cNvSpPr/>
              <p:nvPr/>
            </p:nvSpPr>
            <p:spPr bwMode="auto">
              <a:xfrm>
                <a:off x="2004" y="303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2" name="Freeform 800"/>
              <p:cNvSpPr/>
              <p:nvPr/>
            </p:nvSpPr>
            <p:spPr bwMode="auto">
              <a:xfrm>
                <a:off x="2004" y="3030"/>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2"/>
                      <a:pt x="0" y="2"/>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3" name="Freeform 801"/>
              <p:cNvSpPr/>
              <p:nvPr/>
            </p:nvSpPr>
            <p:spPr bwMode="auto">
              <a:xfrm>
                <a:off x="2001" y="30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4" name="Freeform 802"/>
              <p:cNvSpPr/>
              <p:nvPr/>
            </p:nvSpPr>
            <p:spPr bwMode="auto">
              <a:xfrm>
                <a:off x="2001" y="3028"/>
                <a:ext cx="3" cy="10"/>
              </a:xfrm>
              <a:custGeom>
                <a:avLst/>
                <a:gdLst>
                  <a:gd name="T0" fmla="*/ 0 w 1"/>
                  <a:gd name="T1" fmla="*/ 3 h 4"/>
                  <a:gd name="T2" fmla="*/ 0 w 1"/>
                  <a:gd name="T3" fmla="*/ 3 h 4"/>
                  <a:gd name="T4" fmla="*/ 0 w 1"/>
                  <a:gd name="T5" fmla="*/ 3 h 4"/>
                  <a:gd name="T6" fmla="*/ 0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3"/>
                      <a:pt x="0" y="3"/>
                    </a:cubicBezTo>
                    <a:cubicBezTo>
                      <a:pt x="0" y="3"/>
                      <a:pt x="0" y="3"/>
                      <a:pt x="0" y="3"/>
                    </a:cubicBezTo>
                    <a:cubicBezTo>
                      <a:pt x="0" y="2"/>
                      <a:pt x="0" y="0"/>
                      <a:pt x="0" y="1"/>
                    </a:cubicBezTo>
                    <a:cubicBezTo>
                      <a:pt x="0" y="0"/>
                      <a:pt x="0" y="2"/>
                      <a:pt x="1" y="1"/>
                    </a:cubicBezTo>
                    <a:cubicBezTo>
                      <a:pt x="0" y="0"/>
                      <a:pt x="0" y="0"/>
                      <a:pt x="0" y="0"/>
                    </a:cubicBezTo>
                    <a:cubicBezTo>
                      <a:pt x="0" y="0"/>
                      <a:pt x="0" y="2"/>
                      <a:pt x="0"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5" name="Freeform 803"/>
              <p:cNvSpPr/>
              <p:nvPr/>
            </p:nvSpPr>
            <p:spPr bwMode="auto">
              <a:xfrm>
                <a:off x="2001" y="3033"/>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6" name="Rectangle 804"/>
              <p:cNvSpPr>
                <a:spLocks noChangeArrowheads="1"/>
              </p:cNvSpPr>
              <p:nvPr/>
            </p:nvSpPr>
            <p:spPr bwMode="auto">
              <a:xfrm>
                <a:off x="2004" y="3033"/>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07" name="Freeform 805"/>
              <p:cNvSpPr/>
              <p:nvPr/>
            </p:nvSpPr>
            <p:spPr bwMode="auto">
              <a:xfrm>
                <a:off x="1998" y="3025"/>
                <a:ext cx="3" cy="11"/>
              </a:xfrm>
              <a:custGeom>
                <a:avLst/>
                <a:gdLst>
                  <a:gd name="T0" fmla="*/ 0 w 1"/>
                  <a:gd name="T1" fmla="*/ 4 h 4"/>
                  <a:gd name="T2" fmla="*/ 1 w 1"/>
                  <a:gd name="T3" fmla="*/ 3 h 4"/>
                  <a:gd name="T4" fmla="*/ 0 w 1"/>
                  <a:gd name="T5" fmla="*/ 0 h 4"/>
                  <a:gd name="T6" fmla="*/ 0 w 1"/>
                  <a:gd name="T7" fmla="*/ 1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0" y="2"/>
                      <a:pt x="1" y="4"/>
                      <a:pt x="1" y="3"/>
                    </a:cubicBezTo>
                    <a:cubicBezTo>
                      <a:pt x="0" y="3"/>
                      <a:pt x="0" y="1"/>
                      <a:pt x="0" y="0"/>
                    </a:cubicBezTo>
                    <a:cubicBezTo>
                      <a:pt x="0" y="1"/>
                      <a:pt x="0" y="1"/>
                      <a:pt x="0" y="1"/>
                    </a:cubicBezTo>
                    <a:cubicBezTo>
                      <a:pt x="0" y="1"/>
                      <a:pt x="0" y="3"/>
                      <a:pt x="0"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8" name="Freeform 806"/>
              <p:cNvSpPr/>
              <p:nvPr/>
            </p:nvSpPr>
            <p:spPr bwMode="auto">
              <a:xfrm>
                <a:off x="1996" y="302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9" name="Freeform 807"/>
              <p:cNvSpPr/>
              <p:nvPr/>
            </p:nvSpPr>
            <p:spPr bwMode="auto">
              <a:xfrm>
                <a:off x="1990" y="3017"/>
                <a:ext cx="8" cy="16"/>
              </a:xfrm>
              <a:custGeom>
                <a:avLst/>
                <a:gdLst>
                  <a:gd name="T0" fmla="*/ 1 w 3"/>
                  <a:gd name="T1" fmla="*/ 6 h 6"/>
                  <a:gd name="T2" fmla="*/ 1 w 3"/>
                  <a:gd name="T3" fmla="*/ 3 h 6"/>
                  <a:gd name="T4" fmla="*/ 1 w 3"/>
                  <a:gd name="T5" fmla="*/ 5 h 6"/>
                  <a:gd name="T6" fmla="*/ 2 w 3"/>
                  <a:gd name="T7" fmla="*/ 4 h 6"/>
                  <a:gd name="T8" fmla="*/ 2 w 3"/>
                  <a:gd name="T9" fmla="*/ 6 h 6"/>
                  <a:gd name="T10" fmla="*/ 2 w 3"/>
                  <a:gd name="T11" fmla="*/ 4 h 6"/>
                  <a:gd name="T12" fmla="*/ 3 w 3"/>
                  <a:gd name="T13" fmla="*/ 5 h 6"/>
                  <a:gd name="T14" fmla="*/ 2 w 3"/>
                  <a:gd name="T15" fmla="*/ 3 h 6"/>
                  <a:gd name="T16" fmla="*/ 2 w 3"/>
                  <a:gd name="T17" fmla="*/ 3 h 6"/>
                  <a:gd name="T18" fmla="*/ 2 w 3"/>
                  <a:gd name="T19" fmla="*/ 2 h 6"/>
                  <a:gd name="T20" fmla="*/ 1 w 3"/>
                  <a:gd name="T21" fmla="*/ 1 h 6"/>
                  <a:gd name="T22" fmla="*/ 1 w 3"/>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6">
                    <a:moveTo>
                      <a:pt x="1" y="6"/>
                    </a:moveTo>
                    <a:cubicBezTo>
                      <a:pt x="1" y="3"/>
                      <a:pt x="1" y="3"/>
                      <a:pt x="1" y="3"/>
                    </a:cubicBezTo>
                    <a:cubicBezTo>
                      <a:pt x="1" y="4"/>
                      <a:pt x="1" y="5"/>
                      <a:pt x="1" y="5"/>
                    </a:cubicBezTo>
                    <a:cubicBezTo>
                      <a:pt x="2" y="5"/>
                      <a:pt x="1" y="4"/>
                      <a:pt x="2" y="4"/>
                    </a:cubicBezTo>
                    <a:cubicBezTo>
                      <a:pt x="2" y="6"/>
                      <a:pt x="1" y="4"/>
                      <a:pt x="2" y="6"/>
                    </a:cubicBezTo>
                    <a:cubicBezTo>
                      <a:pt x="2" y="6"/>
                      <a:pt x="2" y="6"/>
                      <a:pt x="2" y="4"/>
                    </a:cubicBezTo>
                    <a:cubicBezTo>
                      <a:pt x="3" y="5"/>
                      <a:pt x="3" y="5"/>
                      <a:pt x="3" y="5"/>
                    </a:cubicBezTo>
                    <a:cubicBezTo>
                      <a:pt x="2" y="3"/>
                      <a:pt x="2" y="3"/>
                      <a:pt x="2" y="3"/>
                    </a:cubicBezTo>
                    <a:cubicBezTo>
                      <a:pt x="2" y="3"/>
                      <a:pt x="2" y="5"/>
                      <a:pt x="2" y="3"/>
                    </a:cubicBezTo>
                    <a:cubicBezTo>
                      <a:pt x="2" y="3"/>
                      <a:pt x="2" y="2"/>
                      <a:pt x="2" y="2"/>
                    </a:cubicBezTo>
                    <a:cubicBezTo>
                      <a:pt x="2" y="3"/>
                      <a:pt x="1" y="0"/>
                      <a:pt x="1" y="1"/>
                    </a:cubicBezTo>
                    <a:cubicBezTo>
                      <a:pt x="0" y="1"/>
                      <a:pt x="1" y="4"/>
                      <a:pt x="1" y="6"/>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1" name="Group 1009"/>
            <p:cNvGrpSpPr/>
            <p:nvPr/>
          </p:nvGrpSpPr>
          <p:grpSpPr bwMode="auto">
            <a:xfrm>
              <a:off x="1462" y="1760"/>
              <a:ext cx="531" cy="1336"/>
              <a:chOff x="1462" y="1760"/>
              <a:chExt cx="531" cy="1336"/>
            </a:xfrm>
          </p:grpSpPr>
          <p:sp>
            <p:nvSpPr>
              <p:cNvPr id="710" name="Freeform 809"/>
              <p:cNvSpPr/>
              <p:nvPr/>
            </p:nvSpPr>
            <p:spPr bwMode="auto">
              <a:xfrm>
                <a:off x="1990" y="3022"/>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1" name="Freeform 810"/>
              <p:cNvSpPr/>
              <p:nvPr/>
            </p:nvSpPr>
            <p:spPr bwMode="auto">
              <a:xfrm>
                <a:off x="1987" y="3019"/>
                <a:ext cx="3" cy="14"/>
              </a:xfrm>
              <a:custGeom>
                <a:avLst/>
                <a:gdLst>
                  <a:gd name="T0" fmla="*/ 1 w 1"/>
                  <a:gd name="T1" fmla="*/ 5 h 5"/>
                  <a:gd name="T2" fmla="*/ 1 w 1"/>
                  <a:gd name="T3" fmla="*/ 4 h 5"/>
                  <a:gd name="T4" fmla="*/ 1 w 1"/>
                  <a:gd name="T5" fmla="*/ 5 h 5"/>
                  <a:gd name="T6" fmla="*/ 1 w 1"/>
                  <a:gd name="T7" fmla="*/ 3 h 5"/>
                  <a:gd name="T8" fmla="*/ 1 w 1"/>
                  <a:gd name="T9" fmla="*/ 4 h 5"/>
                  <a:gd name="T10" fmla="*/ 0 w 1"/>
                  <a:gd name="T11" fmla="*/ 1 h 5"/>
                  <a:gd name="T12" fmla="*/ 1 w 1"/>
                  <a:gd name="T13" fmla="*/ 2 h 5"/>
                  <a:gd name="T14" fmla="*/ 0 w 1"/>
                  <a:gd name="T15" fmla="*/ 2 h 5"/>
                  <a:gd name="T16" fmla="*/ 0 w 1"/>
                  <a:gd name="T17" fmla="*/ 3 h 5"/>
                  <a:gd name="T18" fmla="*/ 0 w 1"/>
                  <a:gd name="T19" fmla="*/ 3 h 5"/>
                  <a:gd name="T20" fmla="*/ 1 w 1"/>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1" y="5"/>
                    </a:moveTo>
                    <a:cubicBezTo>
                      <a:pt x="1" y="4"/>
                      <a:pt x="1" y="4"/>
                      <a:pt x="1" y="4"/>
                    </a:cubicBezTo>
                    <a:cubicBezTo>
                      <a:pt x="1" y="4"/>
                      <a:pt x="1" y="4"/>
                      <a:pt x="1" y="5"/>
                    </a:cubicBezTo>
                    <a:cubicBezTo>
                      <a:pt x="1" y="4"/>
                      <a:pt x="1" y="3"/>
                      <a:pt x="1" y="3"/>
                    </a:cubicBezTo>
                    <a:cubicBezTo>
                      <a:pt x="1" y="1"/>
                      <a:pt x="1" y="4"/>
                      <a:pt x="1" y="4"/>
                    </a:cubicBezTo>
                    <a:cubicBezTo>
                      <a:pt x="0" y="3"/>
                      <a:pt x="1" y="3"/>
                      <a:pt x="0" y="1"/>
                    </a:cubicBezTo>
                    <a:cubicBezTo>
                      <a:pt x="0" y="1"/>
                      <a:pt x="0" y="2"/>
                      <a:pt x="1" y="2"/>
                    </a:cubicBezTo>
                    <a:cubicBezTo>
                      <a:pt x="0" y="0"/>
                      <a:pt x="0" y="2"/>
                      <a:pt x="0" y="2"/>
                    </a:cubicBezTo>
                    <a:cubicBezTo>
                      <a:pt x="0" y="2"/>
                      <a:pt x="0" y="3"/>
                      <a:pt x="0" y="3"/>
                    </a:cubicBezTo>
                    <a:cubicBezTo>
                      <a:pt x="0" y="3"/>
                      <a:pt x="0" y="3"/>
                      <a:pt x="0" y="3"/>
                    </a:cubicBezTo>
                    <a:cubicBezTo>
                      <a:pt x="0" y="5"/>
                      <a:pt x="0" y="5"/>
                      <a:pt x="1" y="5"/>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2" name="Freeform 811"/>
              <p:cNvSpPr/>
              <p:nvPr/>
            </p:nvSpPr>
            <p:spPr bwMode="auto">
              <a:xfrm>
                <a:off x="1990" y="3033"/>
                <a:ext cx="3"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3" name="Freeform 812"/>
              <p:cNvSpPr/>
              <p:nvPr/>
            </p:nvSpPr>
            <p:spPr bwMode="auto">
              <a:xfrm>
                <a:off x="1987" y="3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4" name="Freeform 813"/>
              <p:cNvSpPr/>
              <p:nvPr/>
            </p:nvSpPr>
            <p:spPr bwMode="auto">
              <a:xfrm>
                <a:off x="1987" y="3030"/>
                <a:ext cx="0" cy="3"/>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5" name="Freeform 814"/>
              <p:cNvSpPr/>
              <p:nvPr/>
            </p:nvSpPr>
            <p:spPr bwMode="auto">
              <a:xfrm>
                <a:off x="1957" y="3022"/>
                <a:ext cx="30" cy="19"/>
              </a:xfrm>
              <a:custGeom>
                <a:avLst/>
                <a:gdLst>
                  <a:gd name="T0" fmla="*/ 0 w 11"/>
                  <a:gd name="T1" fmla="*/ 2 h 7"/>
                  <a:gd name="T2" fmla="*/ 1 w 11"/>
                  <a:gd name="T3" fmla="*/ 3 h 7"/>
                  <a:gd name="T4" fmla="*/ 1 w 11"/>
                  <a:gd name="T5" fmla="*/ 4 h 7"/>
                  <a:gd name="T6" fmla="*/ 1 w 11"/>
                  <a:gd name="T7" fmla="*/ 7 h 7"/>
                  <a:gd name="T8" fmla="*/ 2 w 11"/>
                  <a:gd name="T9" fmla="*/ 5 h 7"/>
                  <a:gd name="T10" fmla="*/ 2 w 11"/>
                  <a:gd name="T11" fmla="*/ 7 h 7"/>
                  <a:gd name="T12" fmla="*/ 3 w 11"/>
                  <a:gd name="T13" fmla="*/ 6 h 7"/>
                  <a:gd name="T14" fmla="*/ 4 w 11"/>
                  <a:gd name="T15" fmla="*/ 5 h 7"/>
                  <a:gd name="T16" fmla="*/ 8 w 11"/>
                  <a:gd name="T17" fmla="*/ 5 h 7"/>
                  <a:gd name="T18" fmla="*/ 8 w 11"/>
                  <a:gd name="T19" fmla="*/ 3 h 7"/>
                  <a:gd name="T20" fmla="*/ 9 w 11"/>
                  <a:gd name="T21" fmla="*/ 4 h 7"/>
                  <a:gd name="T22" fmla="*/ 9 w 11"/>
                  <a:gd name="T23" fmla="*/ 4 h 7"/>
                  <a:gd name="T24" fmla="*/ 10 w 11"/>
                  <a:gd name="T25" fmla="*/ 5 h 7"/>
                  <a:gd name="T26" fmla="*/ 10 w 11"/>
                  <a:gd name="T27" fmla="*/ 2 h 7"/>
                  <a:gd name="T28" fmla="*/ 10 w 11"/>
                  <a:gd name="T29" fmla="*/ 5 h 7"/>
                  <a:gd name="T30" fmla="*/ 11 w 11"/>
                  <a:gd name="T31" fmla="*/ 3 h 7"/>
                  <a:gd name="T32" fmla="*/ 10 w 11"/>
                  <a:gd name="T33" fmla="*/ 1 h 7"/>
                  <a:gd name="T34" fmla="*/ 10 w 11"/>
                  <a:gd name="T35" fmla="*/ 0 h 7"/>
                  <a:gd name="T36" fmla="*/ 8 w 11"/>
                  <a:gd name="T37" fmla="*/ 3 h 7"/>
                  <a:gd name="T38" fmla="*/ 8 w 11"/>
                  <a:gd name="T39" fmla="*/ 2 h 7"/>
                  <a:gd name="T40" fmla="*/ 6 w 11"/>
                  <a:gd name="T41" fmla="*/ 1 h 7"/>
                  <a:gd name="T42" fmla="*/ 6 w 11"/>
                  <a:gd name="T43" fmla="*/ 3 h 7"/>
                  <a:gd name="T44" fmla="*/ 5 w 11"/>
                  <a:gd name="T45" fmla="*/ 3 h 7"/>
                  <a:gd name="T46" fmla="*/ 5 w 11"/>
                  <a:gd name="T47" fmla="*/ 4 h 7"/>
                  <a:gd name="T48" fmla="*/ 5 w 11"/>
                  <a:gd name="T49" fmla="*/ 2 h 7"/>
                  <a:gd name="T50" fmla="*/ 5 w 11"/>
                  <a:gd name="T51" fmla="*/ 5 h 7"/>
                  <a:gd name="T52" fmla="*/ 3 w 11"/>
                  <a:gd name="T53" fmla="*/ 1 h 7"/>
                  <a:gd name="T54" fmla="*/ 4 w 11"/>
                  <a:gd name="T55" fmla="*/ 3 h 7"/>
                  <a:gd name="T56" fmla="*/ 4 w 11"/>
                  <a:gd name="T57" fmla="*/ 4 h 7"/>
                  <a:gd name="T58" fmla="*/ 3 w 11"/>
                  <a:gd name="T59" fmla="*/ 2 h 7"/>
                  <a:gd name="T60" fmla="*/ 3 w 11"/>
                  <a:gd name="T61" fmla="*/ 3 h 7"/>
                  <a:gd name="T62" fmla="*/ 3 w 11"/>
                  <a:gd name="T63" fmla="*/ 4 h 7"/>
                  <a:gd name="T64" fmla="*/ 2 w 11"/>
                  <a:gd name="T65" fmla="*/ 4 h 7"/>
                  <a:gd name="T66" fmla="*/ 2 w 11"/>
                  <a:gd name="T67" fmla="*/ 2 h 7"/>
                  <a:gd name="T68" fmla="*/ 1 w 11"/>
                  <a:gd name="T69" fmla="*/ 1 h 7"/>
                  <a:gd name="T70" fmla="*/ 1 w 11"/>
                  <a:gd name="T71" fmla="*/ 4 h 7"/>
                  <a:gd name="T72" fmla="*/ 0 w 11"/>
                  <a:gd name="T7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7">
                    <a:moveTo>
                      <a:pt x="0" y="2"/>
                    </a:moveTo>
                    <a:cubicBezTo>
                      <a:pt x="1" y="3"/>
                      <a:pt x="1" y="3"/>
                      <a:pt x="1" y="3"/>
                    </a:cubicBezTo>
                    <a:cubicBezTo>
                      <a:pt x="1" y="4"/>
                      <a:pt x="1" y="4"/>
                      <a:pt x="1" y="4"/>
                    </a:cubicBezTo>
                    <a:cubicBezTo>
                      <a:pt x="1" y="5"/>
                      <a:pt x="1" y="6"/>
                      <a:pt x="1" y="7"/>
                    </a:cubicBezTo>
                    <a:cubicBezTo>
                      <a:pt x="1" y="7"/>
                      <a:pt x="1" y="5"/>
                      <a:pt x="2" y="5"/>
                    </a:cubicBezTo>
                    <a:cubicBezTo>
                      <a:pt x="2" y="7"/>
                      <a:pt x="2" y="7"/>
                      <a:pt x="2" y="7"/>
                    </a:cubicBezTo>
                    <a:cubicBezTo>
                      <a:pt x="2" y="6"/>
                      <a:pt x="3" y="5"/>
                      <a:pt x="3" y="6"/>
                    </a:cubicBezTo>
                    <a:cubicBezTo>
                      <a:pt x="4" y="6"/>
                      <a:pt x="4" y="6"/>
                      <a:pt x="4" y="5"/>
                    </a:cubicBezTo>
                    <a:cubicBezTo>
                      <a:pt x="6" y="5"/>
                      <a:pt x="7" y="4"/>
                      <a:pt x="8" y="5"/>
                    </a:cubicBezTo>
                    <a:cubicBezTo>
                      <a:pt x="8" y="3"/>
                      <a:pt x="8" y="3"/>
                      <a:pt x="8" y="3"/>
                    </a:cubicBezTo>
                    <a:cubicBezTo>
                      <a:pt x="9" y="4"/>
                      <a:pt x="9" y="3"/>
                      <a:pt x="9" y="4"/>
                    </a:cubicBezTo>
                    <a:cubicBezTo>
                      <a:pt x="9" y="4"/>
                      <a:pt x="9" y="4"/>
                      <a:pt x="9" y="4"/>
                    </a:cubicBezTo>
                    <a:cubicBezTo>
                      <a:pt x="9" y="6"/>
                      <a:pt x="9" y="4"/>
                      <a:pt x="10" y="5"/>
                    </a:cubicBezTo>
                    <a:cubicBezTo>
                      <a:pt x="10" y="4"/>
                      <a:pt x="9" y="2"/>
                      <a:pt x="10" y="2"/>
                    </a:cubicBezTo>
                    <a:cubicBezTo>
                      <a:pt x="10" y="4"/>
                      <a:pt x="10" y="2"/>
                      <a:pt x="10" y="5"/>
                    </a:cubicBezTo>
                    <a:cubicBezTo>
                      <a:pt x="11" y="5"/>
                      <a:pt x="10" y="3"/>
                      <a:pt x="11" y="3"/>
                    </a:cubicBezTo>
                    <a:cubicBezTo>
                      <a:pt x="10" y="2"/>
                      <a:pt x="10" y="2"/>
                      <a:pt x="10" y="1"/>
                    </a:cubicBezTo>
                    <a:cubicBezTo>
                      <a:pt x="10" y="0"/>
                      <a:pt x="10" y="2"/>
                      <a:pt x="10" y="0"/>
                    </a:cubicBezTo>
                    <a:cubicBezTo>
                      <a:pt x="9" y="0"/>
                      <a:pt x="9" y="3"/>
                      <a:pt x="8" y="3"/>
                    </a:cubicBezTo>
                    <a:cubicBezTo>
                      <a:pt x="8" y="2"/>
                      <a:pt x="8" y="2"/>
                      <a:pt x="8" y="2"/>
                    </a:cubicBezTo>
                    <a:cubicBezTo>
                      <a:pt x="7" y="3"/>
                      <a:pt x="7" y="3"/>
                      <a:pt x="6" y="1"/>
                    </a:cubicBezTo>
                    <a:cubicBezTo>
                      <a:pt x="6" y="2"/>
                      <a:pt x="5" y="1"/>
                      <a:pt x="6" y="3"/>
                    </a:cubicBezTo>
                    <a:cubicBezTo>
                      <a:pt x="5" y="3"/>
                      <a:pt x="5" y="3"/>
                      <a:pt x="5" y="3"/>
                    </a:cubicBezTo>
                    <a:cubicBezTo>
                      <a:pt x="5" y="4"/>
                      <a:pt x="5" y="4"/>
                      <a:pt x="5" y="4"/>
                    </a:cubicBezTo>
                    <a:cubicBezTo>
                      <a:pt x="5" y="4"/>
                      <a:pt x="5" y="2"/>
                      <a:pt x="5" y="2"/>
                    </a:cubicBezTo>
                    <a:cubicBezTo>
                      <a:pt x="5" y="4"/>
                      <a:pt x="5" y="4"/>
                      <a:pt x="5" y="5"/>
                    </a:cubicBezTo>
                    <a:cubicBezTo>
                      <a:pt x="4" y="4"/>
                      <a:pt x="4" y="3"/>
                      <a:pt x="3" y="1"/>
                    </a:cubicBezTo>
                    <a:cubicBezTo>
                      <a:pt x="4" y="3"/>
                      <a:pt x="4" y="3"/>
                      <a:pt x="4" y="3"/>
                    </a:cubicBezTo>
                    <a:cubicBezTo>
                      <a:pt x="3" y="2"/>
                      <a:pt x="4" y="4"/>
                      <a:pt x="4" y="4"/>
                    </a:cubicBezTo>
                    <a:cubicBezTo>
                      <a:pt x="3" y="4"/>
                      <a:pt x="3" y="3"/>
                      <a:pt x="3" y="2"/>
                    </a:cubicBezTo>
                    <a:cubicBezTo>
                      <a:pt x="3" y="1"/>
                      <a:pt x="3" y="4"/>
                      <a:pt x="3" y="3"/>
                    </a:cubicBezTo>
                    <a:cubicBezTo>
                      <a:pt x="3" y="4"/>
                      <a:pt x="3" y="4"/>
                      <a:pt x="3" y="4"/>
                    </a:cubicBezTo>
                    <a:cubicBezTo>
                      <a:pt x="2" y="5"/>
                      <a:pt x="2" y="4"/>
                      <a:pt x="2" y="4"/>
                    </a:cubicBezTo>
                    <a:cubicBezTo>
                      <a:pt x="1" y="2"/>
                      <a:pt x="2" y="3"/>
                      <a:pt x="2" y="2"/>
                    </a:cubicBezTo>
                    <a:cubicBezTo>
                      <a:pt x="2" y="1"/>
                      <a:pt x="2" y="1"/>
                      <a:pt x="1" y="1"/>
                    </a:cubicBezTo>
                    <a:cubicBezTo>
                      <a:pt x="1" y="2"/>
                      <a:pt x="1" y="3"/>
                      <a:pt x="1" y="4"/>
                    </a:cubicBezTo>
                    <a:cubicBezTo>
                      <a:pt x="1" y="2"/>
                      <a:pt x="1" y="2"/>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6" name="Rectangle 815"/>
              <p:cNvSpPr>
                <a:spLocks noChangeArrowheads="1"/>
              </p:cNvSpPr>
              <p:nvPr/>
            </p:nvSpPr>
            <p:spPr bwMode="auto">
              <a:xfrm>
                <a:off x="1960" y="3022"/>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17" name="Freeform 816"/>
              <p:cNvSpPr/>
              <p:nvPr/>
            </p:nvSpPr>
            <p:spPr bwMode="auto">
              <a:xfrm>
                <a:off x="1957" y="302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8" name="Rectangle 817"/>
              <p:cNvSpPr>
                <a:spLocks noChangeArrowheads="1"/>
              </p:cNvSpPr>
              <p:nvPr/>
            </p:nvSpPr>
            <p:spPr bwMode="auto">
              <a:xfrm>
                <a:off x="1966" y="3038"/>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19" name="Freeform 818"/>
              <p:cNvSpPr/>
              <p:nvPr/>
            </p:nvSpPr>
            <p:spPr bwMode="auto">
              <a:xfrm>
                <a:off x="1966" y="3022"/>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0" name="Freeform 819"/>
              <p:cNvSpPr/>
              <p:nvPr/>
            </p:nvSpPr>
            <p:spPr bwMode="auto">
              <a:xfrm>
                <a:off x="1971" y="3022"/>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1" name="Rectangle 820"/>
              <p:cNvSpPr>
                <a:spLocks noChangeArrowheads="1"/>
              </p:cNvSpPr>
              <p:nvPr/>
            </p:nvSpPr>
            <p:spPr bwMode="auto">
              <a:xfrm>
                <a:off x="1960" y="3025"/>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22" name="Freeform 821"/>
              <p:cNvSpPr/>
              <p:nvPr/>
            </p:nvSpPr>
            <p:spPr bwMode="auto">
              <a:xfrm>
                <a:off x="1944" y="3025"/>
                <a:ext cx="16" cy="22"/>
              </a:xfrm>
              <a:custGeom>
                <a:avLst/>
                <a:gdLst>
                  <a:gd name="T0" fmla="*/ 1 w 6"/>
                  <a:gd name="T1" fmla="*/ 7 h 8"/>
                  <a:gd name="T2" fmla="*/ 2 w 6"/>
                  <a:gd name="T3" fmla="*/ 7 h 8"/>
                  <a:gd name="T4" fmla="*/ 2 w 6"/>
                  <a:gd name="T5" fmla="*/ 4 h 8"/>
                  <a:gd name="T6" fmla="*/ 2 w 6"/>
                  <a:gd name="T7" fmla="*/ 7 h 8"/>
                  <a:gd name="T8" fmla="*/ 4 w 6"/>
                  <a:gd name="T9" fmla="*/ 5 h 8"/>
                  <a:gd name="T10" fmla="*/ 4 w 6"/>
                  <a:gd name="T11" fmla="*/ 6 h 8"/>
                  <a:gd name="T12" fmla="*/ 4 w 6"/>
                  <a:gd name="T13" fmla="*/ 2 h 8"/>
                  <a:gd name="T14" fmla="*/ 5 w 6"/>
                  <a:gd name="T15" fmla="*/ 6 h 8"/>
                  <a:gd name="T16" fmla="*/ 5 w 6"/>
                  <a:gd name="T17" fmla="*/ 6 h 8"/>
                  <a:gd name="T18" fmla="*/ 6 w 6"/>
                  <a:gd name="T19" fmla="*/ 5 h 8"/>
                  <a:gd name="T20" fmla="*/ 5 w 6"/>
                  <a:gd name="T21" fmla="*/ 3 h 8"/>
                  <a:gd name="T22" fmla="*/ 5 w 6"/>
                  <a:gd name="T23" fmla="*/ 1 h 8"/>
                  <a:gd name="T24" fmla="*/ 5 w 6"/>
                  <a:gd name="T25" fmla="*/ 3 h 8"/>
                  <a:gd name="T26" fmla="*/ 4 w 6"/>
                  <a:gd name="T27" fmla="*/ 1 h 8"/>
                  <a:gd name="T28" fmla="*/ 4 w 6"/>
                  <a:gd name="T29" fmla="*/ 2 h 8"/>
                  <a:gd name="T30" fmla="*/ 4 w 6"/>
                  <a:gd name="T31" fmla="*/ 1 h 8"/>
                  <a:gd name="T32" fmla="*/ 4 w 6"/>
                  <a:gd name="T33" fmla="*/ 2 h 8"/>
                  <a:gd name="T34" fmla="*/ 4 w 6"/>
                  <a:gd name="T35" fmla="*/ 2 h 8"/>
                  <a:gd name="T36" fmla="*/ 4 w 6"/>
                  <a:gd name="T37" fmla="*/ 4 h 8"/>
                  <a:gd name="T38" fmla="*/ 3 w 6"/>
                  <a:gd name="T39" fmla="*/ 2 h 8"/>
                  <a:gd name="T40" fmla="*/ 3 w 6"/>
                  <a:gd name="T41" fmla="*/ 3 h 8"/>
                  <a:gd name="T42" fmla="*/ 2 w 6"/>
                  <a:gd name="T43" fmla="*/ 1 h 8"/>
                  <a:gd name="T44" fmla="*/ 2 w 6"/>
                  <a:gd name="T45" fmla="*/ 3 h 8"/>
                  <a:gd name="T46" fmla="*/ 3 w 6"/>
                  <a:gd name="T47" fmla="*/ 2 h 8"/>
                  <a:gd name="T48" fmla="*/ 3 w 6"/>
                  <a:gd name="T49" fmla="*/ 5 h 8"/>
                  <a:gd name="T50" fmla="*/ 2 w 6"/>
                  <a:gd name="T51" fmla="*/ 2 h 8"/>
                  <a:gd name="T52" fmla="*/ 1 w 6"/>
                  <a:gd name="T53" fmla="*/ 3 h 8"/>
                  <a:gd name="T54" fmla="*/ 1 w 6"/>
                  <a:gd name="T55" fmla="*/ 2 h 8"/>
                  <a:gd name="T56" fmla="*/ 1 w 6"/>
                  <a:gd name="T57" fmla="*/ 4 h 8"/>
                  <a:gd name="T58" fmla="*/ 1 w 6"/>
                  <a:gd name="T59" fmla="*/ 4 h 8"/>
                  <a:gd name="T60" fmla="*/ 1 w 6"/>
                  <a:gd name="T61" fmla="*/ 5 h 8"/>
                  <a:gd name="T62" fmla="*/ 1 w 6"/>
                  <a:gd name="T63" fmla="*/ 4 h 8"/>
                  <a:gd name="T64" fmla="*/ 0 w 6"/>
                  <a:gd name="T65" fmla="*/ 6 h 8"/>
                  <a:gd name="T66" fmla="*/ 1 w 6"/>
                  <a:gd name="T67" fmla="*/ 5 h 8"/>
                  <a:gd name="T68" fmla="*/ 1 w 6"/>
                  <a:gd name="T6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8">
                    <a:moveTo>
                      <a:pt x="1" y="7"/>
                    </a:moveTo>
                    <a:cubicBezTo>
                      <a:pt x="1" y="8"/>
                      <a:pt x="1" y="7"/>
                      <a:pt x="2" y="7"/>
                    </a:cubicBezTo>
                    <a:cubicBezTo>
                      <a:pt x="2" y="7"/>
                      <a:pt x="1" y="4"/>
                      <a:pt x="2" y="4"/>
                    </a:cubicBezTo>
                    <a:cubicBezTo>
                      <a:pt x="2" y="7"/>
                      <a:pt x="2" y="7"/>
                      <a:pt x="2" y="7"/>
                    </a:cubicBezTo>
                    <a:cubicBezTo>
                      <a:pt x="3" y="7"/>
                      <a:pt x="4" y="7"/>
                      <a:pt x="4" y="5"/>
                    </a:cubicBezTo>
                    <a:cubicBezTo>
                      <a:pt x="4" y="5"/>
                      <a:pt x="4" y="5"/>
                      <a:pt x="4" y="6"/>
                    </a:cubicBezTo>
                    <a:cubicBezTo>
                      <a:pt x="4" y="6"/>
                      <a:pt x="4" y="2"/>
                      <a:pt x="4" y="2"/>
                    </a:cubicBezTo>
                    <a:cubicBezTo>
                      <a:pt x="4" y="4"/>
                      <a:pt x="5" y="4"/>
                      <a:pt x="5" y="6"/>
                    </a:cubicBezTo>
                    <a:cubicBezTo>
                      <a:pt x="5" y="6"/>
                      <a:pt x="5" y="6"/>
                      <a:pt x="5" y="6"/>
                    </a:cubicBezTo>
                    <a:cubicBezTo>
                      <a:pt x="5" y="6"/>
                      <a:pt x="5" y="5"/>
                      <a:pt x="6" y="5"/>
                    </a:cubicBezTo>
                    <a:cubicBezTo>
                      <a:pt x="5" y="4"/>
                      <a:pt x="5" y="3"/>
                      <a:pt x="5" y="3"/>
                    </a:cubicBezTo>
                    <a:cubicBezTo>
                      <a:pt x="5" y="3"/>
                      <a:pt x="5" y="2"/>
                      <a:pt x="5" y="1"/>
                    </a:cubicBezTo>
                    <a:cubicBezTo>
                      <a:pt x="5" y="2"/>
                      <a:pt x="5" y="2"/>
                      <a:pt x="5" y="3"/>
                    </a:cubicBezTo>
                    <a:cubicBezTo>
                      <a:pt x="4" y="2"/>
                      <a:pt x="5" y="2"/>
                      <a:pt x="4" y="1"/>
                    </a:cubicBezTo>
                    <a:cubicBezTo>
                      <a:pt x="4" y="2"/>
                      <a:pt x="4" y="2"/>
                      <a:pt x="4" y="2"/>
                    </a:cubicBezTo>
                    <a:cubicBezTo>
                      <a:pt x="4" y="2"/>
                      <a:pt x="4" y="1"/>
                      <a:pt x="4" y="1"/>
                    </a:cubicBezTo>
                    <a:cubicBezTo>
                      <a:pt x="4" y="2"/>
                      <a:pt x="4" y="2"/>
                      <a:pt x="4" y="2"/>
                    </a:cubicBezTo>
                    <a:cubicBezTo>
                      <a:pt x="4" y="2"/>
                      <a:pt x="4" y="2"/>
                      <a:pt x="4" y="2"/>
                    </a:cubicBezTo>
                    <a:cubicBezTo>
                      <a:pt x="4" y="2"/>
                      <a:pt x="3" y="2"/>
                      <a:pt x="4" y="4"/>
                    </a:cubicBezTo>
                    <a:cubicBezTo>
                      <a:pt x="3" y="2"/>
                      <a:pt x="3" y="2"/>
                      <a:pt x="3" y="2"/>
                    </a:cubicBezTo>
                    <a:cubicBezTo>
                      <a:pt x="3" y="3"/>
                      <a:pt x="3" y="3"/>
                      <a:pt x="3" y="3"/>
                    </a:cubicBezTo>
                    <a:cubicBezTo>
                      <a:pt x="3" y="3"/>
                      <a:pt x="2" y="0"/>
                      <a:pt x="2" y="1"/>
                    </a:cubicBezTo>
                    <a:cubicBezTo>
                      <a:pt x="2" y="2"/>
                      <a:pt x="2" y="2"/>
                      <a:pt x="2" y="3"/>
                    </a:cubicBezTo>
                    <a:cubicBezTo>
                      <a:pt x="2" y="3"/>
                      <a:pt x="2" y="2"/>
                      <a:pt x="3" y="2"/>
                    </a:cubicBezTo>
                    <a:cubicBezTo>
                      <a:pt x="3" y="3"/>
                      <a:pt x="2" y="4"/>
                      <a:pt x="3" y="5"/>
                    </a:cubicBezTo>
                    <a:cubicBezTo>
                      <a:pt x="2" y="3"/>
                      <a:pt x="2" y="5"/>
                      <a:pt x="2" y="2"/>
                    </a:cubicBezTo>
                    <a:cubicBezTo>
                      <a:pt x="1" y="2"/>
                      <a:pt x="1" y="3"/>
                      <a:pt x="1" y="3"/>
                    </a:cubicBezTo>
                    <a:cubicBezTo>
                      <a:pt x="1" y="2"/>
                      <a:pt x="1" y="2"/>
                      <a:pt x="1" y="2"/>
                    </a:cubicBezTo>
                    <a:cubicBezTo>
                      <a:pt x="1" y="4"/>
                      <a:pt x="1" y="2"/>
                      <a:pt x="1" y="4"/>
                    </a:cubicBezTo>
                    <a:cubicBezTo>
                      <a:pt x="1" y="4"/>
                      <a:pt x="1" y="4"/>
                      <a:pt x="1" y="4"/>
                    </a:cubicBezTo>
                    <a:cubicBezTo>
                      <a:pt x="1" y="5"/>
                      <a:pt x="1" y="5"/>
                      <a:pt x="1" y="5"/>
                    </a:cubicBezTo>
                    <a:cubicBezTo>
                      <a:pt x="1" y="5"/>
                      <a:pt x="1" y="5"/>
                      <a:pt x="1" y="4"/>
                    </a:cubicBezTo>
                    <a:cubicBezTo>
                      <a:pt x="1" y="6"/>
                      <a:pt x="0" y="6"/>
                      <a:pt x="0" y="6"/>
                    </a:cubicBezTo>
                    <a:cubicBezTo>
                      <a:pt x="1" y="6"/>
                      <a:pt x="1" y="5"/>
                      <a:pt x="1" y="5"/>
                    </a:cubicBezTo>
                    <a:cubicBezTo>
                      <a:pt x="1" y="6"/>
                      <a:pt x="1" y="7"/>
                      <a:pt x="1" y="7"/>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3" name="Freeform 822"/>
              <p:cNvSpPr/>
              <p:nvPr/>
            </p:nvSpPr>
            <p:spPr bwMode="auto">
              <a:xfrm>
                <a:off x="1955" y="3028"/>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4" name="Freeform 823"/>
              <p:cNvSpPr/>
              <p:nvPr/>
            </p:nvSpPr>
            <p:spPr bwMode="auto">
              <a:xfrm>
                <a:off x="1933" y="3025"/>
                <a:ext cx="11" cy="27"/>
              </a:xfrm>
              <a:custGeom>
                <a:avLst/>
                <a:gdLst>
                  <a:gd name="T0" fmla="*/ 3 w 4"/>
                  <a:gd name="T1" fmla="*/ 4 h 10"/>
                  <a:gd name="T2" fmla="*/ 2 w 4"/>
                  <a:gd name="T3" fmla="*/ 3 h 10"/>
                  <a:gd name="T4" fmla="*/ 3 w 4"/>
                  <a:gd name="T5" fmla="*/ 6 h 10"/>
                  <a:gd name="T6" fmla="*/ 2 w 4"/>
                  <a:gd name="T7" fmla="*/ 7 h 10"/>
                  <a:gd name="T8" fmla="*/ 2 w 4"/>
                  <a:gd name="T9" fmla="*/ 4 h 10"/>
                  <a:gd name="T10" fmla="*/ 2 w 4"/>
                  <a:gd name="T11" fmla="*/ 3 h 10"/>
                  <a:gd name="T12" fmla="*/ 2 w 4"/>
                  <a:gd name="T13" fmla="*/ 5 h 10"/>
                  <a:gd name="T14" fmla="*/ 1 w 4"/>
                  <a:gd name="T15" fmla="*/ 6 h 10"/>
                  <a:gd name="T16" fmla="*/ 2 w 4"/>
                  <a:gd name="T17" fmla="*/ 6 h 10"/>
                  <a:gd name="T18" fmla="*/ 1 w 4"/>
                  <a:gd name="T19" fmla="*/ 4 h 10"/>
                  <a:gd name="T20" fmla="*/ 1 w 4"/>
                  <a:gd name="T21" fmla="*/ 9 h 10"/>
                  <a:gd name="T22" fmla="*/ 1 w 4"/>
                  <a:gd name="T23" fmla="*/ 9 h 10"/>
                  <a:gd name="T24" fmla="*/ 1 w 4"/>
                  <a:gd name="T25" fmla="*/ 6 h 10"/>
                  <a:gd name="T26" fmla="*/ 1 w 4"/>
                  <a:gd name="T27" fmla="*/ 7 h 10"/>
                  <a:gd name="T28" fmla="*/ 1 w 4"/>
                  <a:gd name="T29" fmla="*/ 8 h 10"/>
                  <a:gd name="T30" fmla="*/ 4 w 4"/>
                  <a:gd name="T31" fmla="*/ 8 h 10"/>
                  <a:gd name="T32" fmla="*/ 3 w 4"/>
                  <a:gd name="T33" fmla="*/ 8 h 10"/>
                  <a:gd name="T34" fmla="*/ 4 w 4"/>
                  <a:gd name="T35" fmla="*/ 6 h 10"/>
                  <a:gd name="T36" fmla="*/ 3 w 4"/>
                  <a:gd name="T37" fmla="*/ 4 h 10"/>
                  <a:gd name="T38" fmla="*/ 3 w 4"/>
                  <a:gd name="T39" fmla="*/ 5 h 10"/>
                  <a:gd name="T40" fmla="*/ 3 w 4"/>
                  <a:gd name="T41" fmla="*/ 3 h 10"/>
                  <a:gd name="T42" fmla="*/ 4 w 4"/>
                  <a:gd name="T43" fmla="*/ 2 h 10"/>
                  <a:gd name="T44" fmla="*/ 3 w 4"/>
                  <a:gd name="T45" fmla="*/ 2 h 10"/>
                  <a:gd name="T46" fmla="*/ 3 w 4"/>
                  <a:gd name="T4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0">
                    <a:moveTo>
                      <a:pt x="3" y="4"/>
                    </a:moveTo>
                    <a:cubicBezTo>
                      <a:pt x="3" y="4"/>
                      <a:pt x="3" y="3"/>
                      <a:pt x="2" y="3"/>
                    </a:cubicBezTo>
                    <a:cubicBezTo>
                      <a:pt x="2" y="4"/>
                      <a:pt x="3" y="5"/>
                      <a:pt x="3" y="6"/>
                    </a:cubicBezTo>
                    <a:cubicBezTo>
                      <a:pt x="3" y="5"/>
                      <a:pt x="3" y="7"/>
                      <a:pt x="2" y="7"/>
                    </a:cubicBezTo>
                    <a:cubicBezTo>
                      <a:pt x="2" y="6"/>
                      <a:pt x="2" y="4"/>
                      <a:pt x="2" y="4"/>
                    </a:cubicBezTo>
                    <a:cubicBezTo>
                      <a:pt x="2" y="4"/>
                      <a:pt x="2" y="3"/>
                      <a:pt x="2" y="3"/>
                    </a:cubicBezTo>
                    <a:cubicBezTo>
                      <a:pt x="2" y="4"/>
                      <a:pt x="1" y="4"/>
                      <a:pt x="2" y="5"/>
                    </a:cubicBezTo>
                    <a:cubicBezTo>
                      <a:pt x="2" y="6"/>
                      <a:pt x="2" y="7"/>
                      <a:pt x="1" y="6"/>
                    </a:cubicBezTo>
                    <a:cubicBezTo>
                      <a:pt x="1" y="6"/>
                      <a:pt x="2" y="6"/>
                      <a:pt x="2" y="6"/>
                    </a:cubicBezTo>
                    <a:cubicBezTo>
                      <a:pt x="2" y="4"/>
                      <a:pt x="1" y="5"/>
                      <a:pt x="1" y="4"/>
                    </a:cubicBezTo>
                    <a:cubicBezTo>
                      <a:pt x="1" y="6"/>
                      <a:pt x="0" y="6"/>
                      <a:pt x="1" y="9"/>
                    </a:cubicBezTo>
                    <a:cubicBezTo>
                      <a:pt x="1" y="10"/>
                      <a:pt x="1" y="9"/>
                      <a:pt x="1" y="9"/>
                    </a:cubicBezTo>
                    <a:cubicBezTo>
                      <a:pt x="0" y="8"/>
                      <a:pt x="1" y="7"/>
                      <a:pt x="1" y="6"/>
                    </a:cubicBezTo>
                    <a:cubicBezTo>
                      <a:pt x="1" y="7"/>
                      <a:pt x="1" y="6"/>
                      <a:pt x="1" y="7"/>
                    </a:cubicBezTo>
                    <a:cubicBezTo>
                      <a:pt x="1" y="8"/>
                      <a:pt x="1" y="8"/>
                      <a:pt x="1" y="8"/>
                    </a:cubicBezTo>
                    <a:cubicBezTo>
                      <a:pt x="2" y="9"/>
                      <a:pt x="3" y="8"/>
                      <a:pt x="4" y="8"/>
                    </a:cubicBezTo>
                    <a:cubicBezTo>
                      <a:pt x="3" y="8"/>
                      <a:pt x="3" y="8"/>
                      <a:pt x="3" y="8"/>
                    </a:cubicBezTo>
                    <a:cubicBezTo>
                      <a:pt x="3" y="7"/>
                      <a:pt x="3" y="7"/>
                      <a:pt x="4" y="6"/>
                    </a:cubicBezTo>
                    <a:cubicBezTo>
                      <a:pt x="3" y="4"/>
                      <a:pt x="3" y="4"/>
                      <a:pt x="3" y="4"/>
                    </a:cubicBezTo>
                    <a:cubicBezTo>
                      <a:pt x="3" y="4"/>
                      <a:pt x="3" y="4"/>
                      <a:pt x="3" y="5"/>
                    </a:cubicBezTo>
                    <a:cubicBezTo>
                      <a:pt x="3" y="4"/>
                      <a:pt x="3" y="3"/>
                      <a:pt x="3" y="3"/>
                    </a:cubicBezTo>
                    <a:cubicBezTo>
                      <a:pt x="3" y="2"/>
                      <a:pt x="4" y="3"/>
                      <a:pt x="4" y="2"/>
                    </a:cubicBezTo>
                    <a:cubicBezTo>
                      <a:pt x="3" y="0"/>
                      <a:pt x="3" y="3"/>
                      <a:pt x="3" y="2"/>
                    </a:cubicBezTo>
                    <a:lnTo>
                      <a:pt x="3"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5" name="Rectangle 824"/>
              <p:cNvSpPr>
                <a:spLocks noChangeArrowheads="1"/>
              </p:cNvSpPr>
              <p:nvPr/>
            </p:nvSpPr>
            <p:spPr bwMode="auto">
              <a:xfrm>
                <a:off x="1944" y="3033"/>
                <a:ext cx="1" cy="3"/>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26" name="Freeform 825"/>
              <p:cNvSpPr/>
              <p:nvPr/>
            </p:nvSpPr>
            <p:spPr bwMode="auto">
              <a:xfrm>
                <a:off x="1944" y="3041"/>
                <a:ext cx="0" cy="6"/>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1"/>
                      <a:pt x="0" y="1"/>
                    </a:cubicBezTo>
                    <a:cubicBezTo>
                      <a:pt x="0" y="0"/>
                      <a:pt x="0" y="1"/>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7" name="Freeform 826"/>
              <p:cNvSpPr/>
              <p:nvPr/>
            </p:nvSpPr>
            <p:spPr bwMode="auto">
              <a:xfrm>
                <a:off x="1933" y="3036"/>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8" name="Freeform 827"/>
              <p:cNvSpPr/>
              <p:nvPr/>
            </p:nvSpPr>
            <p:spPr bwMode="auto">
              <a:xfrm>
                <a:off x="1930" y="3038"/>
                <a:ext cx="3" cy="11"/>
              </a:xfrm>
              <a:custGeom>
                <a:avLst/>
                <a:gdLst>
                  <a:gd name="T0" fmla="*/ 0 w 1"/>
                  <a:gd name="T1" fmla="*/ 4 h 4"/>
                  <a:gd name="T2" fmla="*/ 1 w 1"/>
                  <a:gd name="T3" fmla="*/ 4 h 4"/>
                  <a:gd name="T4" fmla="*/ 1 w 1"/>
                  <a:gd name="T5" fmla="*/ 0 h 4"/>
                  <a:gd name="T6" fmla="*/ 1 w 1"/>
                  <a:gd name="T7" fmla="*/ 3 h 4"/>
                  <a:gd name="T8" fmla="*/ 0 w 1"/>
                  <a:gd name="T9" fmla="*/ 3 h 4"/>
                  <a:gd name="T10" fmla="*/ 0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0" y="4"/>
                    </a:moveTo>
                    <a:cubicBezTo>
                      <a:pt x="1" y="4"/>
                      <a:pt x="1" y="3"/>
                      <a:pt x="1" y="4"/>
                    </a:cubicBezTo>
                    <a:cubicBezTo>
                      <a:pt x="1" y="3"/>
                      <a:pt x="1" y="2"/>
                      <a:pt x="1" y="0"/>
                    </a:cubicBezTo>
                    <a:cubicBezTo>
                      <a:pt x="1" y="0"/>
                      <a:pt x="1" y="2"/>
                      <a:pt x="1" y="3"/>
                    </a:cubicBezTo>
                    <a:cubicBezTo>
                      <a:pt x="1" y="2"/>
                      <a:pt x="0" y="3"/>
                      <a:pt x="0" y="3"/>
                    </a:cubicBezTo>
                    <a:lnTo>
                      <a:pt x="0" y="4"/>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9" name="Freeform 828"/>
              <p:cNvSpPr/>
              <p:nvPr/>
            </p:nvSpPr>
            <p:spPr bwMode="auto">
              <a:xfrm>
                <a:off x="1903" y="3030"/>
                <a:ext cx="27" cy="22"/>
              </a:xfrm>
              <a:custGeom>
                <a:avLst/>
                <a:gdLst>
                  <a:gd name="T0" fmla="*/ 8 w 10"/>
                  <a:gd name="T1" fmla="*/ 3 h 8"/>
                  <a:gd name="T2" fmla="*/ 8 w 10"/>
                  <a:gd name="T3" fmla="*/ 3 h 8"/>
                  <a:gd name="T4" fmla="*/ 8 w 10"/>
                  <a:gd name="T5" fmla="*/ 3 h 8"/>
                  <a:gd name="T6" fmla="*/ 7 w 10"/>
                  <a:gd name="T7" fmla="*/ 2 h 8"/>
                  <a:gd name="T8" fmla="*/ 8 w 10"/>
                  <a:gd name="T9" fmla="*/ 3 h 8"/>
                  <a:gd name="T10" fmla="*/ 7 w 10"/>
                  <a:gd name="T11" fmla="*/ 3 h 8"/>
                  <a:gd name="T12" fmla="*/ 7 w 10"/>
                  <a:gd name="T13" fmla="*/ 5 h 8"/>
                  <a:gd name="T14" fmla="*/ 6 w 10"/>
                  <a:gd name="T15" fmla="*/ 2 h 8"/>
                  <a:gd name="T16" fmla="*/ 6 w 10"/>
                  <a:gd name="T17" fmla="*/ 6 h 8"/>
                  <a:gd name="T18" fmla="*/ 5 w 10"/>
                  <a:gd name="T19" fmla="*/ 5 h 8"/>
                  <a:gd name="T20" fmla="*/ 5 w 10"/>
                  <a:gd name="T21" fmla="*/ 4 h 8"/>
                  <a:gd name="T22" fmla="*/ 5 w 10"/>
                  <a:gd name="T23" fmla="*/ 4 h 8"/>
                  <a:gd name="T24" fmla="*/ 5 w 10"/>
                  <a:gd name="T25" fmla="*/ 3 h 8"/>
                  <a:gd name="T26" fmla="*/ 4 w 10"/>
                  <a:gd name="T27" fmla="*/ 3 h 8"/>
                  <a:gd name="T28" fmla="*/ 4 w 10"/>
                  <a:gd name="T29" fmla="*/ 2 h 8"/>
                  <a:gd name="T30" fmla="*/ 2 w 10"/>
                  <a:gd name="T31" fmla="*/ 4 h 8"/>
                  <a:gd name="T32" fmla="*/ 2 w 10"/>
                  <a:gd name="T33" fmla="*/ 3 h 8"/>
                  <a:gd name="T34" fmla="*/ 2 w 10"/>
                  <a:gd name="T35" fmla="*/ 6 h 8"/>
                  <a:gd name="T36" fmla="*/ 2 w 10"/>
                  <a:gd name="T37" fmla="*/ 6 h 8"/>
                  <a:gd name="T38" fmla="*/ 2 w 10"/>
                  <a:gd name="T39" fmla="*/ 3 h 8"/>
                  <a:gd name="T40" fmla="*/ 1 w 10"/>
                  <a:gd name="T41" fmla="*/ 4 h 8"/>
                  <a:gd name="T42" fmla="*/ 1 w 10"/>
                  <a:gd name="T43" fmla="*/ 3 h 8"/>
                  <a:gd name="T44" fmla="*/ 1 w 10"/>
                  <a:gd name="T45" fmla="*/ 5 h 8"/>
                  <a:gd name="T46" fmla="*/ 0 w 10"/>
                  <a:gd name="T47" fmla="*/ 5 h 8"/>
                  <a:gd name="T48" fmla="*/ 1 w 10"/>
                  <a:gd name="T49" fmla="*/ 8 h 8"/>
                  <a:gd name="T50" fmla="*/ 3 w 10"/>
                  <a:gd name="T51" fmla="*/ 7 h 8"/>
                  <a:gd name="T52" fmla="*/ 3 w 10"/>
                  <a:gd name="T53" fmla="*/ 5 h 8"/>
                  <a:gd name="T54" fmla="*/ 4 w 10"/>
                  <a:gd name="T55" fmla="*/ 7 h 8"/>
                  <a:gd name="T56" fmla="*/ 3 w 10"/>
                  <a:gd name="T57" fmla="*/ 5 h 8"/>
                  <a:gd name="T58" fmla="*/ 4 w 10"/>
                  <a:gd name="T59" fmla="*/ 7 h 8"/>
                  <a:gd name="T60" fmla="*/ 4 w 10"/>
                  <a:gd name="T61" fmla="*/ 5 h 8"/>
                  <a:gd name="T62" fmla="*/ 5 w 10"/>
                  <a:gd name="T63" fmla="*/ 8 h 8"/>
                  <a:gd name="T64" fmla="*/ 8 w 10"/>
                  <a:gd name="T65" fmla="*/ 6 h 8"/>
                  <a:gd name="T66" fmla="*/ 8 w 10"/>
                  <a:gd name="T67" fmla="*/ 5 h 8"/>
                  <a:gd name="T68" fmla="*/ 9 w 10"/>
                  <a:gd name="T69" fmla="*/ 5 h 8"/>
                  <a:gd name="T70" fmla="*/ 9 w 10"/>
                  <a:gd name="T71" fmla="*/ 3 h 8"/>
                  <a:gd name="T72" fmla="*/ 10 w 10"/>
                  <a:gd name="T73" fmla="*/ 6 h 8"/>
                  <a:gd name="T74" fmla="*/ 10 w 10"/>
                  <a:gd name="T75" fmla="*/ 6 h 8"/>
                  <a:gd name="T76" fmla="*/ 10 w 10"/>
                  <a:gd name="T77" fmla="*/ 5 h 8"/>
                  <a:gd name="T78" fmla="*/ 10 w 10"/>
                  <a:gd name="T79" fmla="*/ 6 h 8"/>
                  <a:gd name="T80" fmla="*/ 9 w 10"/>
                  <a:gd name="T81" fmla="*/ 2 h 8"/>
                  <a:gd name="T82" fmla="*/ 8 w 10"/>
                  <a:gd name="T83" fmla="*/ 1 h 8"/>
                  <a:gd name="T84" fmla="*/ 8 w 10"/>
                  <a:gd name="T85"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 h="8">
                    <a:moveTo>
                      <a:pt x="8" y="3"/>
                    </a:moveTo>
                    <a:cubicBezTo>
                      <a:pt x="8" y="3"/>
                      <a:pt x="8" y="4"/>
                      <a:pt x="8" y="3"/>
                    </a:cubicBezTo>
                    <a:cubicBezTo>
                      <a:pt x="8" y="3"/>
                      <a:pt x="8" y="2"/>
                      <a:pt x="8" y="3"/>
                    </a:cubicBezTo>
                    <a:cubicBezTo>
                      <a:pt x="8" y="1"/>
                      <a:pt x="8" y="3"/>
                      <a:pt x="7" y="2"/>
                    </a:cubicBezTo>
                    <a:cubicBezTo>
                      <a:pt x="8" y="3"/>
                      <a:pt x="8" y="3"/>
                      <a:pt x="8" y="3"/>
                    </a:cubicBezTo>
                    <a:cubicBezTo>
                      <a:pt x="7" y="2"/>
                      <a:pt x="8" y="4"/>
                      <a:pt x="7" y="3"/>
                    </a:cubicBezTo>
                    <a:cubicBezTo>
                      <a:pt x="7" y="4"/>
                      <a:pt x="7" y="4"/>
                      <a:pt x="7" y="5"/>
                    </a:cubicBezTo>
                    <a:cubicBezTo>
                      <a:pt x="6" y="3"/>
                      <a:pt x="6" y="3"/>
                      <a:pt x="6" y="2"/>
                    </a:cubicBezTo>
                    <a:cubicBezTo>
                      <a:pt x="6" y="3"/>
                      <a:pt x="6" y="4"/>
                      <a:pt x="6" y="6"/>
                    </a:cubicBezTo>
                    <a:cubicBezTo>
                      <a:pt x="6" y="4"/>
                      <a:pt x="6" y="6"/>
                      <a:pt x="5" y="5"/>
                    </a:cubicBezTo>
                    <a:cubicBezTo>
                      <a:pt x="5" y="5"/>
                      <a:pt x="5" y="4"/>
                      <a:pt x="5" y="4"/>
                    </a:cubicBezTo>
                    <a:cubicBezTo>
                      <a:pt x="5" y="2"/>
                      <a:pt x="5" y="5"/>
                      <a:pt x="5" y="4"/>
                    </a:cubicBezTo>
                    <a:cubicBezTo>
                      <a:pt x="5" y="3"/>
                      <a:pt x="5" y="3"/>
                      <a:pt x="5" y="3"/>
                    </a:cubicBezTo>
                    <a:cubicBezTo>
                      <a:pt x="4" y="3"/>
                      <a:pt x="4" y="4"/>
                      <a:pt x="4" y="3"/>
                    </a:cubicBezTo>
                    <a:cubicBezTo>
                      <a:pt x="4" y="2"/>
                      <a:pt x="4" y="2"/>
                      <a:pt x="4" y="2"/>
                    </a:cubicBezTo>
                    <a:cubicBezTo>
                      <a:pt x="3" y="3"/>
                      <a:pt x="3" y="3"/>
                      <a:pt x="2" y="4"/>
                    </a:cubicBezTo>
                    <a:cubicBezTo>
                      <a:pt x="2" y="3"/>
                      <a:pt x="2" y="3"/>
                      <a:pt x="2" y="3"/>
                    </a:cubicBezTo>
                    <a:cubicBezTo>
                      <a:pt x="1" y="4"/>
                      <a:pt x="3" y="3"/>
                      <a:pt x="2" y="6"/>
                    </a:cubicBezTo>
                    <a:cubicBezTo>
                      <a:pt x="2" y="3"/>
                      <a:pt x="2" y="7"/>
                      <a:pt x="2" y="6"/>
                    </a:cubicBezTo>
                    <a:cubicBezTo>
                      <a:pt x="1" y="4"/>
                      <a:pt x="2" y="5"/>
                      <a:pt x="2" y="3"/>
                    </a:cubicBezTo>
                    <a:cubicBezTo>
                      <a:pt x="2" y="5"/>
                      <a:pt x="2" y="4"/>
                      <a:pt x="1" y="4"/>
                    </a:cubicBezTo>
                    <a:cubicBezTo>
                      <a:pt x="1" y="3"/>
                      <a:pt x="1" y="4"/>
                      <a:pt x="1" y="3"/>
                    </a:cubicBezTo>
                    <a:cubicBezTo>
                      <a:pt x="1" y="5"/>
                      <a:pt x="1" y="5"/>
                      <a:pt x="1" y="5"/>
                    </a:cubicBezTo>
                    <a:cubicBezTo>
                      <a:pt x="0" y="5"/>
                      <a:pt x="0" y="5"/>
                      <a:pt x="0" y="5"/>
                    </a:cubicBezTo>
                    <a:cubicBezTo>
                      <a:pt x="0" y="5"/>
                      <a:pt x="0" y="7"/>
                      <a:pt x="1" y="8"/>
                    </a:cubicBezTo>
                    <a:cubicBezTo>
                      <a:pt x="1" y="7"/>
                      <a:pt x="2" y="6"/>
                      <a:pt x="3" y="7"/>
                    </a:cubicBezTo>
                    <a:cubicBezTo>
                      <a:pt x="3" y="5"/>
                      <a:pt x="3" y="7"/>
                      <a:pt x="3" y="5"/>
                    </a:cubicBezTo>
                    <a:cubicBezTo>
                      <a:pt x="4" y="7"/>
                      <a:pt x="4" y="7"/>
                      <a:pt x="4" y="7"/>
                    </a:cubicBezTo>
                    <a:cubicBezTo>
                      <a:pt x="4" y="7"/>
                      <a:pt x="3" y="6"/>
                      <a:pt x="3" y="5"/>
                    </a:cubicBezTo>
                    <a:cubicBezTo>
                      <a:pt x="4" y="5"/>
                      <a:pt x="4" y="6"/>
                      <a:pt x="4" y="7"/>
                    </a:cubicBezTo>
                    <a:cubicBezTo>
                      <a:pt x="4" y="7"/>
                      <a:pt x="4" y="7"/>
                      <a:pt x="4" y="5"/>
                    </a:cubicBezTo>
                    <a:cubicBezTo>
                      <a:pt x="5" y="8"/>
                      <a:pt x="5" y="8"/>
                      <a:pt x="5" y="8"/>
                    </a:cubicBezTo>
                    <a:cubicBezTo>
                      <a:pt x="6" y="7"/>
                      <a:pt x="7" y="5"/>
                      <a:pt x="8" y="6"/>
                    </a:cubicBezTo>
                    <a:cubicBezTo>
                      <a:pt x="8" y="5"/>
                      <a:pt x="8" y="5"/>
                      <a:pt x="8" y="5"/>
                    </a:cubicBezTo>
                    <a:cubicBezTo>
                      <a:pt x="9" y="6"/>
                      <a:pt x="8" y="2"/>
                      <a:pt x="9" y="5"/>
                    </a:cubicBezTo>
                    <a:cubicBezTo>
                      <a:pt x="9" y="3"/>
                      <a:pt x="9" y="3"/>
                      <a:pt x="9" y="3"/>
                    </a:cubicBezTo>
                    <a:cubicBezTo>
                      <a:pt x="9" y="4"/>
                      <a:pt x="10" y="5"/>
                      <a:pt x="10" y="6"/>
                    </a:cubicBezTo>
                    <a:cubicBezTo>
                      <a:pt x="10" y="6"/>
                      <a:pt x="10" y="6"/>
                      <a:pt x="10" y="6"/>
                    </a:cubicBezTo>
                    <a:cubicBezTo>
                      <a:pt x="10" y="5"/>
                      <a:pt x="10" y="5"/>
                      <a:pt x="10" y="5"/>
                    </a:cubicBezTo>
                    <a:cubicBezTo>
                      <a:pt x="10" y="4"/>
                      <a:pt x="10" y="5"/>
                      <a:pt x="10" y="6"/>
                    </a:cubicBezTo>
                    <a:cubicBezTo>
                      <a:pt x="10" y="4"/>
                      <a:pt x="10" y="3"/>
                      <a:pt x="9" y="2"/>
                    </a:cubicBezTo>
                    <a:cubicBezTo>
                      <a:pt x="9" y="5"/>
                      <a:pt x="8" y="0"/>
                      <a:pt x="8" y="1"/>
                    </a:cubicBezTo>
                    <a:cubicBezTo>
                      <a:pt x="8" y="2"/>
                      <a:pt x="8" y="2"/>
                      <a:pt x="8"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0" name="Freeform 829"/>
              <p:cNvSpPr/>
              <p:nvPr/>
            </p:nvSpPr>
            <p:spPr bwMode="auto">
              <a:xfrm>
                <a:off x="1930" y="3047"/>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1" name="Freeform 830"/>
              <p:cNvSpPr/>
              <p:nvPr/>
            </p:nvSpPr>
            <p:spPr bwMode="auto">
              <a:xfrm>
                <a:off x="1903" y="30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2" name="Rectangle 831"/>
              <p:cNvSpPr>
                <a:spLocks noChangeArrowheads="1"/>
              </p:cNvSpPr>
              <p:nvPr/>
            </p:nvSpPr>
            <p:spPr bwMode="auto">
              <a:xfrm>
                <a:off x="1930" y="3047"/>
                <a:ext cx="1" cy="1"/>
              </a:xfrm>
              <a:prstGeom prst="rect">
                <a:avLst/>
              </a:prstGeom>
              <a:solidFill>
                <a:srgbClr val="EFD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33" name="Freeform 832"/>
              <p:cNvSpPr/>
              <p:nvPr/>
            </p:nvSpPr>
            <p:spPr bwMode="auto">
              <a:xfrm>
                <a:off x="1930" y="3036"/>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4" name="Freeform 833"/>
              <p:cNvSpPr/>
              <p:nvPr/>
            </p:nvSpPr>
            <p:spPr bwMode="auto">
              <a:xfrm>
                <a:off x="1898" y="3038"/>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5" name="Freeform 834"/>
              <p:cNvSpPr/>
              <p:nvPr/>
            </p:nvSpPr>
            <p:spPr bwMode="auto">
              <a:xfrm>
                <a:off x="1887" y="30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6" name="Freeform 835"/>
              <p:cNvSpPr/>
              <p:nvPr/>
            </p:nvSpPr>
            <p:spPr bwMode="auto">
              <a:xfrm>
                <a:off x="1854" y="3036"/>
                <a:ext cx="49" cy="30"/>
              </a:xfrm>
              <a:custGeom>
                <a:avLst/>
                <a:gdLst>
                  <a:gd name="T0" fmla="*/ 1 w 18"/>
                  <a:gd name="T1" fmla="*/ 6 h 11"/>
                  <a:gd name="T2" fmla="*/ 1 w 18"/>
                  <a:gd name="T3" fmla="*/ 8 h 11"/>
                  <a:gd name="T4" fmla="*/ 1 w 18"/>
                  <a:gd name="T5" fmla="*/ 9 h 11"/>
                  <a:gd name="T6" fmla="*/ 2 w 18"/>
                  <a:gd name="T7" fmla="*/ 8 h 11"/>
                  <a:gd name="T8" fmla="*/ 4 w 18"/>
                  <a:gd name="T9" fmla="*/ 8 h 11"/>
                  <a:gd name="T10" fmla="*/ 6 w 18"/>
                  <a:gd name="T11" fmla="*/ 8 h 11"/>
                  <a:gd name="T12" fmla="*/ 7 w 18"/>
                  <a:gd name="T13" fmla="*/ 6 h 11"/>
                  <a:gd name="T14" fmla="*/ 8 w 18"/>
                  <a:gd name="T15" fmla="*/ 7 h 11"/>
                  <a:gd name="T16" fmla="*/ 9 w 18"/>
                  <a:gd name="T17" fmla="*/ 7 h 11"/>
                  <a:gd name="T18" fmla="*/ 9 w 18"/>
                  <a:gd name="T19" fmla="*/ 4 h 11"/>
                  <a:gd name="T20" fmla="*/ 10 w 18"/>
                  <a:gd name="T21" fmla="*/ 4 h 11"/>
                  <a:gd name="T22" fmla="*/ 10 w 18"/>
                  <a:gd name="T23" fmla="*/ 5 h 11"/>
                  <a:gd name="T24" fmla="*/ 12 w 18"/>
                  <a:gd name="T25" fmla="*/ 5 h 11"/>
                  <a:gd name="T26" fmla="*/ 13 w 18"/>
                  <a:gd name="T27" fmla="*/ 5 h 11"/>
                  <a:gd name="T28" fmla="*/ 14 w 18"/>
                  <a:gd name="T29" fmla="*/ 4 h 11"/>
                  <a:gd name="T30" fmla="*/ 14 w 18"/>
                  <a:gd name="T31" fmla="*/ 3 h 11"/>
                  <a:gd name="T32" fmla="*/ 15 w 18"/>
                  <a:gd name="T33" fmla="*/ 5 h 11"/>
                  <a:gd name="T34" fmla="*/ 15 w 18"/>
                  <a:gd name="T35" fmla="*/ 4 h 11"/>
                  <a:gd name="T36" fmla="*/ 18 w 18"/>
                  <a:gd name="T37" fmla="*/ 4 h 11"/>
                  <a:gd name="T38" fmla="*/ 17 w 18"/>
                  <a:gd name="T39" fmla="*/ 4 h 11"/>
                  <a:gd name="T40" fmla="*/ 16 w 18"/>
                  <a:gd name="T41" fmla="*/ 5 h 11"/>
                  <a:gd name="T42" fmla="*/ 16 w 18"/>
                  <a:gd name="T43" fmla="*/ 1 h 11"/>
                  <a:gd name="T44" fmla="*/ 15 w 18"/>
                  <a:gd name="T45" fmla="*/ 1 h 11"/>
                  <a:gd name="T46" fmla="*/ 15 w 18"/>
                  <a:gd name="T47" fmla="*/ 1 h 11"/>
                  <a:gd name="T48" fmla="*/ 14 w 18"/>
                  <a:gd name="T49" fmla="*/ 1 h 11"/>
                  <a:gd name="T50" fmla="*/ 13 w 18"/>
                  <a:gd name="T51" fmla="*/ 1 h 11"/>
                  <a:gd name="T52" fmla="*/ 12 w 18"/>
                  <a:gd name="T53" fmla="*/ 2 h 11"/>
                  <a:gd name="T54" fmla="*/ 12 w 18"/>
                  <a:gd name="T55" fmla="*/ 1 h 11"/>
                  <a:gd name="T56" fmla="*/ 11 w 18"/>
                  <a:gd name="T57" fmla="*/ 1 h 11"/>
                  <a:gd name="T58" fmla="*/ 11 w 18"/>
                  <a:gd name="T59" fmla="*/ 2 h 11"/>
                  <a:gd name="T60" fmla="*/ 10 w 18"/>
                  <a:gd name="T61" fmla="*/ 3 h 11"/>
                  <a:gd name="T62" fmla="*/ 10 w 18"/>
                  <a:gd name="T63" fmla="*/ 1 h 11"/>
                  <a:gd name="T64" fmla="*/ 9 w 18"/>
                  <a:gd name="T65" fmla="*/ 1 h 11"/>
                  <a:gd name="T66" fmla="*/ 8 w 18"/>
                  <a:gd name="T67" fmla="*/ 3 h 11"/>
                  <a:gd name="T68" fmla="*/ 7 w 18"/>
                  <a:gd name="T69" fmla="*/ 4 h 11"/>
                  <a:gd name="T70" fmla="*/ 6 w 18"/>
                  <a:gd name="T71" fmla="*/ 5 h 11"/>
                  <a:gd name="T72" fmla="*/ 5 w 18"/>
                  <a:gd name="T73" fmla="*/ 5 h 11"/>
                  <a:gd name="T74" fmla="*/ 3 w 18"/>
                  <a:gd name="T75" fmla="*/ 5 h 11"/>
                  <a:gd name="T76" fmla="*/ 4 w 18"/>
                  <a:gd name="T77" fmla="*/ 7 h 11"/>
                  <a:gd name="T78" fmla="*/ 3 w 18"/>
                  <a:gd name="T7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1">
                    <a:moveTo>
                      <a:pt x="2" y="4"/>
                    </a:moveTo>
                    <a:cubicBezTo>
                      <a:pt x="1" y="4"/>
                      <a:pt x="1" y="5"/>
                      <a:pt x="1" y="6"/>
                    </a:cubicBezTo>
                    <a:cubicBezTo>
                      <a:pt x="1" y="5"/>
                      <a:pt x="1" y="5"/>
                      <a:pt x="1" y="5"/>
                    </a:cubicBezTo>
                    <a:cubicBezTo>
                      <a:pt x="1" y="6"/>
                      <a:pt x="0" y="7"/>
                      <a:pt x="1" y="8"/>
                    </a:cubicBezTo>
                    <a:cubicBezTo>
                      <a:pt x="1" y="8"/>
                      <a:pt x="1" y="8"/>
                      <a:pt x="1" y="8"/>
                    </a:cubicBezTo>
                    <a:cubicBezTo>
                      <a:pt x="1" y="7"/>
                      <a:pt x="1" y="9"/>
                      <a:pt x="1" y="9"/>
                    </a:cubicBezTo>
                    <a:cubicBezTo>
                      <a:pt x="2" y="9"/>
                      <a:pt x="2" y="6"/>
                      <a:pt x="2" y="7"/>
                    </a:cubicBezTo>
                    <a:cubicBezTo>
                      <a:pt x="2" y="7"/>
                      <a:pt x="2" y="7"/>
                      <a:pt x="2" y="8"/>
                    </a:cubicBezTo>
                    <a:cubicBezTo>
                      <a:pt x="3" y="8"/>
                      <a:pt x="3" y="6"/>
                      <a:pt x="3" y="6"/>
                    </a:cubicBezTo>
                    <a:cubicBezTo>
                      <a:pt x="3" y="11"/>
                      <a:pt x="4" y="4"/>
                      <a:pt x="4" y="8"/>
                    </a:cubicBezTo>
                    <a:cubicBezTo>
                      <a:pt x="5" y="7"/>
                      <a:pt x="5" y="8"/>
                      <a:pt x="5" y="7"/>
                    </a:cubicBezTo>
                    <a:cubicBezTo>
                      <a:pt x="5" y="8"/>
                      <a:pt x="6" y="7"/>
                      <a:pt x="6" y="8"/>
                    </a:cubicBezTo>
                    <a:cubicBezTo>
                      <a:pt x="5" y="5"/>
                      <a:pt x="7" y="10"/>
                      <a:pt x="6" y="5"/>
                    </a:cubicBezTo>
                    <a:cubicBezTo>
                      <a:pt x="7" y="7"/>
                      <a:pt x="6" y="5"/>
                      <a:pt x="7" y="6"/>
                    </a:cubicBezTo>
                    <a:cubicBezTo>
                      <a:pt x="7" y="7"/>
                      <a:pt x="7" y="7"/>
                      <a:pt x="7" y="7"/>
                    </a:cubicBezTo>
                    <a:cubicBezTo>
                      <a:pt x="7" y="7"/>
                      <a:pt x="7" y="5"/>
                      <a:pt x="8" y="7"/>
                    </a:cubicBezTo>
                    <a:cubicBezTo>
                      <a:pt x="8" y="7"/>
                      <a:pt x="8" y="6"/>
                      <a:pt x="8" y="4"/>
                    </a:cubicBezTo>
                    <a:cubicBezTo>
                      <a:pt x="8" y="5"/>
                      <a:pt x="8" y="5"/>
                      <a:pt x="9" y="7"/>
                    </a:cubicBezTo>
                    <a:cubicBezTo>
                      <a:pt x="8" y="5"/>
                      <a:pt x="9" y="6"/>
                      <a:pt x="9" y="5"/>
                    </a:cubicBezTo>
                    <a:cubicBezTo>
                      <a:pt x="9" y="5"/>
                      <a:pt x="9" y="5"/>
                      <a:pt x="9" y="4"/>
                    </a:cubicBezTo>
                    <a:cubicBezTo>
                      <a:pt x="9" y="4"/>
                      <a:pt x="9" y="2"/>
                      <a:pt x="9" y="2"/>
                    </a:cubicBezTo>
                    <a:cubicBezTo>
                      <a:pt x="10" y="4"/>
                      <a:pt x="9" y="2"/>
                      <a:pt x="10" y="4"/>
                    </a:cubicBezTo>
                    <a:cubicBezTo>
                      <a:pt x="9" y="5"/>
                      <a:pt x="9" y="5"/>
                      <a:pt x="9" y="6"/>
                    </a:cubicBezTo>
                    <a:cubicBezTo>
                      <a:pt x="10" y="6"/>
                      <a:pt x="10" y="6"/>
                      <a:pt x="10" y="5"/>
                    </a:cubicBezTo>
                    <a:cubicBezTo>
                      <a:pt x="11" y="5"/>
                      <a:pt x="10" y="6"/>
                      <a:pt x="11" y="6"/>
                    </a:cubicBezTo>
                    <a:cubicBezTo>
                      <a:pt x="11" y="7"/>
                      <a:pt x="11" y="4"/>
                      <a:pt x="12" y="5"/>
                    </a:cubicBezTo>
                    <a:cubicBezTo>
                      <a:pt x="12" y="6"/>
                      <a:pt x="12" y="6"/>
                      <a:pt x="12" y="6"/>
                    </a:cubicBezTo>
                    <a:cubicBezTo>
                      <a:pt x="12" y="4"/>
                      <a:pt x="12" y="6"/>
                      <a:pt x="13" y="5"/>
                    </a:cubicBezTo>
                    <a:cubicBezTo>
                      <a:pt x="13" y="4"/>
                      <a:pt x="13" y="4"/>
                      <a:pt x="13" y="4"/>
                    </a:cubicBezTo>
                    <a:cubicBezTo>
                      <a:pt x="13" y="7"/>
                      <a:pt x="13" y="2"/>
                      <a:pt x="14" y="4"/>
                    </a:cubicBezTo>
                    <a:cubicBezTo>
                      <a:pt x="14" y="3"/>
                      <a:pt x="14" y="2"/>
                      <a:pt x="14" y="1"/>
                    </a:cubicBezTo>
                    <a:cubicBezTo>
                      <a:pt x="14" y="3"/>
                      <a:pt x="14" y="3"/>
                      <a:pt x="14" y="3"/>
                    </a:cubicBezTo>
                    <a:cubicBezTo>
                      <a:pt x="14" y="2"/>
                      <a:pt x="14" y="5"/>
                      <a:pt x="14" y="6"/>
                    </a:cubicBezTo>
                    <a:cubicBezTo>
                      <a:pt x="14" y="5"/>
                      <a:pt x="15" y="6"/>
                      <a:pt x="15" y="5"/>
                    </a:cubicBezTo>
                    <a:cubicBezTo>
                      <a:pt x="15" y="6"/>
                      <a:pt x="15" y="6"/>
                      <a:pt x="15" y="6"/>
                    </a:cubicBezTo>
                    <a:cubicBezTo>
                      <a:pt x="15" y="6"/>
                      <a:pt x="15" y="3"/>
                      <a:pt x="15" y="4"/>
                    </a:cubicBezTo>
                    <a:cubicBezTo>
                      <a:pt x="15" y="5"/>
                      <a:pt x="15" y="5"/>
                      <a:pt x="15" y="5"/>
                    </a:cubicBezTo>
                    <a:cubicBezTo>
                      <a:pt x="16" y="5"/>
                      <a:pt x="17" y="7"/>
                      <a:pt x="18" y="4"/>
                    </a:cubicBezTo>
                    <a:cubicBezTo>
                      <a:pt x="18" y="3"/>
                      <a:pt x="17" y="1"/>
                      <a:pt x="17" y="1"/>
                    </a:cubicBezTo>
                    <a:cubicBezTo>
                      <a:pt x="17" y="1"/>
                      <a:pt x="17" y="3"/>
                      <a:pt x="17" y="4"/>
                    </a:cubicBezTo>
                    <a:cubicBezTo>
                      <a:pt x="16" y="2"/>
                      <a:pt x="16" y="2"/>
                      <a:pt x="16" y="2"/>
                    </a:cubicBezTo>
                    <a:cubicBezTo>
                      <a:pt x="16" y="3"/>
                      <a:pt x="16" y="4"/>
                      <a:pt x="16" y="5"/>
                    </a:cubicBezTo>
                    <a:cubicBezTo>
                      <a:pt x="16" y="6"/>
                      <a:pt x="16" y="3"/>
                      <a:pt x="16" y="4"/>
                    </a:cubicBezTo>
                    <a:cubicBezTo>
                      <a:pt x="16" y="3"/>
                      <a:pt x="16" y="2"/>
                      <a:pt x="16" y="1"/>
                    </a:cubicBezTo>
                    <a:cubicBezTo>
                      <a:pt x="16" y="2"/>
                      <a:pt x="16" y="2"/>
                      <a:pt x="16" y="2"/>
                    </a:cubicBezTo>
                    <a:cubicBezTo>
                      <a:pt x="16" y="1"/>
                      <a:pt x="15" y="1"/>
                      <a:pt x="15" y="1"/>
                    </a:cubicBezTo>
                    <a:cubicBezTo>
                      <a:pt x="15" y="3"/>
                      <a:pt x="15" y="0"/>
                      <a:pt x="14" y="1"/>
                    </a:cubicBezTo>
                    <a:cubicBezTo>
                      <a:pt x="15" y="1"/>
                      <a:pt x="15" y="1"/>
                      <a:pt x="15" y="1"/>
                    </a:cubicBezTo>
                    <a:cubicBezTo>
                      <a:pt x="15" y="2"/>
                      <a:pt x="15" y="2"/>
                      <a:pt x="14" y="2"/>
                    </a:cubicBezTo>
                    <a:cubicBezTo>
                      <a:pt x="14" y="1"/>
                      <a:pt x="14" y="1"/>
                      <a:pt x="14" y="1"/>
                    </a:cubicBezTo>
                    <a:cubicBezTo>
                      <a:pt x="14" y="1"/>
                      <a:pt x="14" y="3"/>
                      <a:pt x="13" y="3"/>
                    </a:cubicBezTo>
                    <a:cubicBezTo>
                      <a:pt x="13" y="1"/>
                      <a:pt x="13" y="2"/>
                      <a:pt x="13" y="1"/>
                    </a:cubicBezTo>
                    <a:cubicBezTo>
                      <a:pt x="13" y="3"/>
                      <a:pt x="12" y="1"/>
                      <a:pt x="12" y="2"/>
                    </a:cubicBezTo>
                    <a:cubicBezTo>
                      <a:pt x="12" y="3"/>
                      <a:pt x="12" y="3"/>
                      <a:pt x="12" y="2"/>
                    </a:cubicBezTo>
                    <a:cubicBezTo>
                      <a:pt x="12" y="1"/>
                      <a:pt x="12" y="1"/>
                      <a:pt x="12" y="1"/>
                    </a:cubicBezTo>
                    <a:cubicBezTo>
                      <a:pt x="12" y="1"/>
                      <a:pt x="12" y="1"/>
                      <a:pt x="12" y="1"/>
                    </a:cubicBezTo>
                    <a:cubicBezTo>
                      <a:pt x="12" y="1"/>
                      <a:pt x="12" y="1"/>
                      <a:pt x="12" y="1"/>
                    </a:cubicBezTo>
                    <a:cubicBezTo>
                      <a:pt x="12" y="1"/>
                      <a:pt x="12" y="2"/>
                      <a:pt x="11" y="1"/>
                    </a:cubicBezTo>
                    <a:cubicBezTo>
                      <a:pt x="11" y="1"/>
                      <a:pt x="11" y="1"/>
                      <a:pt x="12" y="1"/>
                    </a:cubicBezTo>
                    <a:cubicBezTo>
                      <a:pt x="11" y="0"/>
                      <a:pt x="11" y="3"/>
                      <a:pt x="11" y="2"/>
                    </a:cubicBezTo>
                    <a:cubicBezTo>
                      <a:pt x="11" y="3"/>
                      <a:pt x="10" y="3"/>
                      <a:pt x="11" y="5"/>
                    </a:cubicBezTo>
                    <a:cubicBezTo>
                      <a:pt x="10" y="4"/>
                      <a:pt x="10" y="3"/>
                      <a:pt x="10" y="3"/>
                    </a:cubicBezTo>
                    <a:cubicBezTo>
                      <a:pt x="10" y="5"/>
                      <a:pt x="10" y="2"/>
                      <a:pt x="10" y="3"/>
                    </a:cubicBezTo>
                    <a:cubicBezTo>
                      <a:pt x="10" y="2"/>
                      <a:pt x="10" y="3"/>
                      <a:pt x="10" y="1"/>
                    </a:cubicBezTo>
                    <a:cubicBezTo>
                      <a:pt x="9" y="1"/>
                      <a:pt x="9" y="3"/>
                      <a:pt x="9" y="3"/>
                    </a:cubicBezTo>
                    <a:cubicBezTo>
                      <a:pt x="9" y="1"/>
                      <a:pt x="9" y="1"/>
                      <a:pt x="9" y="1"/>
                    </a:cubicBezTo>
                    <a:cubicBezTo>
                      <a:pt x="9" y="2"/>
                      <a:pt x="9" y="3"/>
                      <a:pt x="8" y="2"/>
                    </a:cubicBezTo>
                    <a:cubicBezTo>
                      <a:pt x="8" y="3"/>
                      <a:pt x="8" y="3"/>
                      <a:pt x="8" y="3"/>
                    </a:cubicBezTo>
                    <a:cubicBezTo>
                      <a:pt x="8" y="2"/>
                      <a:pt x="8" y="3"/>
                      <a:pt x="7" y="2"/>
                    </a:cubicBezTo>
                    <a:cubicBezTo>
                      <a:pt x="7" y="4"/>
                      <a:pt x="7" y="4"/>
                      <a:pt x="7" y="4"/>
                    </a:cubicBezTo>
                    <a:cubicBezTo>
                      <a:pt x="7" y="2"/>
                      <a:pt x="6" y="4"/>
                      <a:pt x="6" y="6"/>
                    </a:cubicBezTo>
                    <a:cubicBezTo>
                      <a:pt x="6" y="6"/>
                      <a:pt x="6" y="5"/>
                      <a:pt x="6" y="5"/>
                    </a:cubicBezTo>
                    <a:cubicBezTo>
                      <a:pt x="6" y="4"/>
                      <a:pt x="6" y="4"/>
                      <a:pt x="6" y="4"/>
                    </a:cubicBezTo>
                    <a:cubicBezTo>
                      <a:pt x="6" y="4"/>
                      <a:pt x="5" y="3"/>
                      <a:pt x="5" y="5"/>
                    </a:cubicBezTo>
                    <a:cubicBezTo>
                      <a:pt x="5" y="5"/>
                      <a:pt x="5" y="3"/>
                      <a:pt x="5" y="3"/>
                    </a:cubicBezTo>
                    <a:cubicBezTo>
                      <a:pt x="5" y="6"/>
                      <a:pt x="3" y="1"/>
                      <a:pt x="3" y="5"/>
                    </a:cubicBezTo>
                    <a:cubicBezTo>
                      <a:pt x="4" y="5"/>
                      <a:pt x="4" y="6"/>
                      <a:pt x="4" y="6"/>
                    </a:cubicBezTo>
                    <a:cubicBezTo>
                      <a:pt x="4" y="6"/>
                      <a:pt x="5" y="7"/>
                      <a:pt x="4" y="7"/>
                    </a:cubicBezTo>
                    <a:cubicBezTo>
                      <a:pt x="4" y="7"/>
                      <a:pt x="4" y="6"/>
                      <a:pt x="3" y="6"/>
                    </a:cubicBezTo>
                    <a:cubicBezTo>
                      <a:pt x="3" y="4"/>
                      <a:pt x="3" y="4"/>
                      <a:pt x="3" y="4"/>
                    </a:cubicBezTo>
                    <a:cubicBezTo>
                      <a:pt x="2" y="2"/>
                      <a:pt x="2" y="7"/>
                      <a:pt x="2"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7" name="Freeform 836"/>
              <p:cNvSpPr/>
              <p:nvPr/>
            </p:nvSpPr>
            <p:spPr bwMode="auto">
              <a:xfrm>
                <a:off x="1870" y="3041"/>
                <a:ext cx="0" cy="6"/>
              </a:xfrm>
              <a:custGeom>
                <a:avLst/>
                <a:gdLst>
                  <a:gd name="T0" fmla="*/ 2 h 2"/>
                  <a:gd name="T1" fmla="*/ 0 h 2"/>
                  <a:gd name="T2" fmla="*/ 1 h 2"/>
                  <a:gd name="T3" fmla="*/ 2 h 2"/>
                </a:gdLst>
                <a:ahLst/>
                <a:cxnLst>
                  <a:cxn ang="0">
                    <a:pos x="0" y="T0"/>
                  </a:cxn>
                  <a:cxn ang="0">
                    <a:pos x="0" y="T1"/>
                  </a:cxn>
                  <a:cxn ang="0">
                    <a:pos x="0" y="T2"/>
                  </a:cxn>
                  <a:cxn ang="0">
                    <a:pos x="0" y="T3"/>
                  </a:cxn>
                </a:cxnLst>
                <a:rect l="0" t="0" r="r" b="b"/>
                <a:pathLst>
                  <a:path h="2">
                    <a:moveTo>
                      <a:pt x="0" y="2"/>
                    </a:moveTo>
                    <a:cubicBezTo>
                      <a:pt x="0" y="0"/>
                      <a:pt x="0" y="0"/>
                      <a:pt x="0" y="0"/>
                    </a:cubicBezTo>
                    <a:cubicBezTo>
                      <a:pt x="0" y="1"/>
                      <a:pt x="0" y="1"/>
                      <a:pt x="0" y="1"/>
                    </a:cubicBezTo>
                    <a:cubicBezTo>
                      <a:pt x="0" y="1"/>
                      <a:pt x="0" y="1"/>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8" name="Freeform 837"/>
              <p:cNvSpPr/>
              <p:nvPr/>
            </p:nvSpPr>
            <p:spPr bwMode="auto">
              <a:xfrm>
                <a:off x="1870" y="3044"/>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9" name="Freeform 838"/>
              <p:cNvSpPr/>
              <p:nvPr/>
            </p:nvSpPr>
            <p:spPr bwMode="auto">
              <a:xfrm>
                <a:off x="1854" y="3047"/>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0" name="Freeform 839"/>
              <p:cNvSpPr/>
              <p:nvPr/>
            </p:nvSpPr>
            <p:spPr bwMode="auto">
              <a:xfrm>
                <a:off x="1854" y="3049"/>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1" name="Freeform 840"/>
              <p:cNvSpPr/>
              <p:nvPr/>
            </p:nvSpPr>
            <p:spPr bwMode="auto">
              <a:xfrm>
                <a:off x="1829" y="3047"/>
                <a:ext cx="25" cy="21"/>
              </a:xfrm>
              <a:custGeom>
                <a:avLst/>
                <a:gdLst>
                  <a:gd name="T0" fmla="*/ 2 w 9"/>
                  <a:gd name="T1" fmla="*/ 4 h 8"/>
                  <a:gd name="T2" fmla="*/ 1 w 9"/>
                  <a:gd name="T3" fmla="*/ 5 h 8"/>
                  <a:gd name="T4" fmla="*/ 1 w 9"/>
                  <a:gd name="T5" fmla="*/ 4 h 8"/>
                  <a:gd name="T6" fmla="*/ 0 w 9"/>
                  <a:gd name="T7" fmla="*/ 7 h 8"/>
                  <a:gd name="T8" fmla="*/ 5 w 9"/>
                  <a:gd name="T9" fmla="*/ 5 h 8"/>
                  <a:gd name="T10" fmla="*/ 5 w 9"/>
                  <a:gd name="T11" fmla="*/ 6 h 8"/>
                  <a:gd name="T12" fmla="*/ 6 w 9"/>
                  <a:gd name="T13" fmla="*/ 4 h 8"/>
                  <a:gd name="T14" fmla="*/ 6 w 9"/>
                  <a:gd name="T15" fmla="*/ 6 h 8"/>
                  <a:gd name="T16" fmla="*/ 7 w 9"/>
                  <a:gd name="T17" fmla="*/ 5 h 8"/>
                  <a:gd name="T18" fmla="*/ 7 w 9"/>
                  <a:gd name="T19" fmla="*/ 4 h 8"/>
                  <a:gd name="T20" fmla="*/ 7 w 9"/>
                  <a:gd name="T21" fmla="*/ 5 h 8"/>
                  <a:gd name="T22" fmla="*/ 7 w 9"/>
                  <a:gd name="T23" fmla="*/ 4 h 8"/>
                  <a:gd name="T24" fmla="*/ 8 w 9"/>
                  <a:gd name="T25" fmla="*/ 4 h 8"/>
                  <a:gd name="T26" fmla="*/ 8 w 9"/>
                  <a:gd name="T27" fmla="*/ 5 h 8"/>
                  <a:gd name="T28" fmla="*/ 8 w 9"/>
                  <a:gd name="T29" fmla="*/ 4 h 8"/>
                  <a:gd name="T30" fmla="*/ 8 w 9"/>
                  <a:gd name="T31" fmla="*/ 5 h 8"/>
                  <a:gd name="T32" fmla="*/ 9 w 9"/>
                  <a:gd name="T33" fmla="*/ 3 h 8"/>
                  <a:gd name="T34" fmla="*/ 9 w 9"/>
                  <a:gd name="T35" fmla="*/ 2 h 8"/>
                  <a:gd name="T36" fmla="*/ 8 w 9"/>
                  <a:gd name="T37" fmla="*/ 3 h 8"/>
                  <a:gd name="T38" fmla="*/ 9 w 9"/>
                  <a:gd name="T39" fmla="*/ 3 h 8"/>
                  <a:gd name="T40" fmla="*/ 8 w 9"/>
                  <a:gd name="T41" fmla="*/ 4 h 8"/>
                  <a:gd name="T42" fmla="*/ 8 w 9"/>
                  <a:gd name="T43" fmla="*/ 2 h 8"/>
                  <a:gd name="T44" fmla="*/ 7 w 9"/>
                  <a:gd name="T45" fmla="*/ 1 h 8"/>
                  <a:gd name="T46" fmla="*/ 7 w 9"/>
                  <a:gd name="T47" fmla="*/ 1 h 8"/>
                  <a:gd name="T48" fmla="*/ 7 w 9"/>
                  <a:gd name="T49" fmla="*/ 1 h 8"/>
                  <a:gd name="T50" fmla="*/ 7 w 9"/>
                  <a:gd name="T51" fmla="*/ 2 h 8"/>
                  <a:gd name="T52" fmla="*/ 7 w 9"/>
                  <a:gd name="T53" fmla="*/ 4 h 8"/>
                  <a:gd name="T54" fmla="*/ 7 w 9"/>
                  <a:gd name="T55" fmla="*/ 4 h 8"/>
                  <a:gd name="T56" fmla="*/ 7 w 9"/>
                  <a:gd name="T57" fmla="*/ 2 h 8"/>
                  <a:gd name="T58" fmla="*/ 7 w 9"/>
                  <a:gd name="T59" fmla="*/ 3 h 8"/>
                  <a:gd name="T60" fmla="*/ 6 w 9"/>
                  <a:gd name="T61" fmla="*/ 1 h 8"/>
                  <a:gd name="T62" fmla="*/ 6 w 9"/>
                  <a:gd name="T63" fmla="*/ 3 h 8"/>
                  <a:gd name="T64" fmla="*/ 4 w 9"/>
                  <a:gd name="T65" fmla="*/ 4 h 8"/>
                  <a:gd name="T66" fmla="*/ 5 w 9"/>
                  <a:gd name="T67" fmla="*/ 2 h 8"/>
                  <a:gd name="T68" fmla="*/ 4 w 9"/>
                  <a:gd name="T69" fmla="*/ 4 h 8"/>
                  <a:gd name="T70" fmla="*/ 3 w 9"/>
                  <a:gd name="T71" fmla="*/ 3 h 8"/>
                  <a:gd name="T72" fmla="*/ 3 w 9"/>
                  <a:gd name="T73" fmla="*/ 4 h 8"/>
                  <a:gd name="T74" fmla="*/ 2 w 9"/>
                  <a:gd name="T75" fmla="*/ 4 h 8"/>
                  <a:gd name="T76" fmla="*/ 2 w 9"/>
                  <a:gd name="T77" fmla="*/ 4 h 8"/>
                  <a:gd name="T78" fmla="*/ 2 w 9"/>
                  <a:gd name="T79" fmla="*/ 6 h 8"/>
                  <a:gd name="T80" fmla="*/ 2 w 9"/>
                  <a:gd name="T8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 h="8">
                    <a:moveTo>
                      <a:pt x="2" y="4"/>
                    </a:moveTo>
                    <a:cubicBezTo>
                      <a:pt x="1" y="5"/>
                      <a:pt x="1" y="5"/>
                      <a:pt x="1" y="5"/>
                    </a:cubicBezTo>
                    <a:cubicBezTo>
                      <a:pt x="1" y="5"/>
                      <a:pt x="1" y="5"/>
                      <a:pt x="1" y="4"/>
                    </a:cubicBezTo>
                    <a:cubicBezTo>
                      <a:pt x="1" y="6"/>
                      <a:pt x="0" y="4"/>
                      <a:pt x="0" y="7"/>
                    </a:cubicBezTo>
                    <a:cubicBezTo>
                      <a:pt x="2" y="6"/>
                      <a:pt x="3" y="7"/>
                      <a:pt x="5" y="5"/>
                    </a:cubicBezTo>
                    <a:cubicBezTo>
                      <a:pt x="5" y="6"/>
                      <a:pt x="5" y="6"/>
                      <a:pt x="5" y="6"/>
                    </a:cubicBezTo>
                    <a:cubicBezTo>
                      <a:pt x="5" y="4"/>
                      <a:pt x="6" y="8"/>
                      <a:pt x="6" y="4"/>
                    </a:cubicBezTo>
                    <a:cubicBezTo>
                      <a:pt x="6" y="6"/>
                      <a:pt x="6" y="6"/>
                      <a:pt x="6" y="6"/>
                    </a:cubicBezTo>
                    <a:cubicBezTo>
                      <a:pt x="7" y="7"/>
                      <a:pt x="7" y="3"/>
                      <a:pt x="7" y="5"/>
                    </a:cubicBezTo>
                    <a:cubicBezTo>
                      <a:pt x="7" y="4"/>
                      <a:pt x="7" y="4"/>
                      <a:pt x="7" y="4"/>
                    </a:cubicBezTo>
                    <a:cubicBezTo>
                      <a:pt x="7" y="4"/>
                      <a:pt x="7" y="5"/>
                      <a:pt x="7" y="5"/>
                    </a:cubicBezTo>
                    <a:cubicBezTo>
                      <a:pt x="7" y="4"/>
                      <a:pt x="7" y="4"/>
                      <a:pt x="7" y="4"/>
                    </a:cubicBezTo>
                    <a:cubicBezTo>
                      <a:pt x="7" y="4"/>
                      <a:pt x="8" y="4"/>
                      <a:pt x="8" y="4"/>
                    </a:cubicBezTo>
                    <a:cubicBezTo>
                      <a:pt x="8" y="5"/>
                      <a:pt x="8" y="5"/>
                      <a:pt x="8" y="5"/>
                    </a:cubicBezTo>
                    <a:cubicBezTo>
                      <a:pt x="8" y="5"/>
                      <a:pt x="8" y="4"/>
                      <a:pt x="8" y="4"/>
                    </a:cubicBezTo>
                    <a:cubicBezTo>
                      <a:pt x="8" y="5"/>
                      <a:pt x="8" y="5"/>
                      <a:pt x="8" y="5"/>
                    </a:cubicBezTo>
                    <a:cubicBezTo>
                      <a:pt x="9" y="4"/>
                      <a:pt x="9" y="7"/>
                      <a:pt x="9" y="3"/>
                    </a:cubicBezTo>
                    <a:cubicBezTo>
                      <a:pt x="9" y="3"/>
                      <a:pt x="9" y="2"/>
                      <a:pt x="9" y="2"/>
                    </a:cubicBezTo>
                    <a:cubicBezTo>
                      <a:pt x="9" y="1"/>
                      <a:pt x="9" y="2"/>
                      <a:pt x="8" y="3"/>
                    </a:cubicBezTo>
                    <a:cubicBezTo>
                      <a:pt x="9" y="3"/>
                      <a:pt x="9" y="3"/>
                      <a:pt x="9" y="3"/>
                    </a:cubicBezTo>
                    <a:cubicBezTo>
                      <a:pt x="8" y="6"/>
                      <a:pt x="8" y="2"/>
                      <a:pt x="8" y="4"/>
                    </a:cubicBezTo>
                    <a:cubicBezTo>
                      <a:pt x="8" y="3"/>
                      <a:pt x="8" y="3"/>
                      <a:pt x="8" y="2"/>
                    </a:cubicBezTo>
                    <a:cubicBezTo>
                      <a:pt x="8" y="0"/>
                      <a:pt x="8" y="4"/>
                      <a:pt x="7" y="1"/>
                    </a:cubicBezTo>
                    <a:cubicBezTo>
                      <a:pt x="7" y="1"/>
                      <a:pt x="7" y="1"/>
                      <a:pt x="7" y="1"/>
                    </a:cubicBezTo>
                    <a:cubicBezTo>
                      <a:pt x="7" y="0"/>
                      <a:pt x="7" y="1"/>
                      <a:pt x="7" y="1"/>
                    </a:cubicBezTo>
                    <a:cubicBezTo>
                      <a:pt x="7" y="2"/>
                      <a:pt x="7" y="2"/>
                      <a:pt x="7" y="2"/>
                    </a:cubicBezTo>
                    <a:cubicBezTo>
                      <a:pt x="7" y="2"/>
                      <a:pt x="7" y="4"/>
                      <a:pt x="7" y="4"/>
                    </a:cubicBezTo>
                    <a:cubicBezTo>
                      <a:pt x="7" y="3"/>
                      <a:pt x="7" y="5"/>
                      <a:pt x="7" y="4"/>
                    </a:cubicBezTo>
                    <a:cubicBezTo>
                      <a:pt x="6" y="3"/>
                      <a:pt x="7" y="3"/>
                      <a:pt x="7" y="2"/>
                    </a:cubicBezTo>
                    <a:cubicBezTo>
                      <a:pt x="7" y="3"/>
                      <a:pt x="7" y="3"/>
                      <a:pt x="7" y="3"/>
                    </a:cubicBezTo>
                    <a:cubicBezTo>
                      <a:pt x="6" y="3"/>
                      <a:pt x="6" y="2"/>
                      <a:pt x="6" y="1"/>
                    </a:cubicBezTo>
                    <a:cubicBezTo>
                      <a:pt x="6" y="2"/>
                      <a:pt x="6" y="2"/>
                      <a:pt x="6" y="3"/>
                    </a:cubicBezTo>
                    <a:cubicBezTo>
                      <a:pt x="6" y="2"/>
                      <a:pt x="5" y="2"/>
                      <a:pt x="4" y="4"/>
                    </a:cubicBezTo>
                    <a:cubicBezTo>
                      <a:pt x="4" y="3"/>
                      <a:pt x="4" y="2"/>
                      <a:pt x="5" y="2"/>
                    </a:cubicBezTo>
                    <a:cubicBezTo>
                      <a:pt x="4" y="2"/>
                      <a:pt x="4" y="3"/>
                      <a:pt x="4" y="4"/>
                    </a:cubicBezTo>
                    <a:cubicBezTo>
                      <a:pt x="4" y="5"/>
                      <a:pt x="3" y="4"/>
                      <a:pt x="3" y="3"/>
                    </a:cubicBezTo>
                    <a:cubicBezTo>
                      <a:pt x="3" y="4"/>
                      <a:pt x="3" y="4"/>
                      <a:pt x="3" y="4"/>
                    </a:cubicBezTo>
                    <a:cubicBezTo>
                      <a:pt x="3" y="6"/>
                      <a:pt x="3" y="3"/>
                      <a:pt x="2" y="4"/>
                    </a:cubicBezTo>
                    <a:cubicBezTo>
                      <a:pt x="2" y="4"/>
                      <a:pt x="2" y="4"/>
                      <a:pt x="2" y="4"/>
                    </a:cubicBezTo>
                    <a:cubicBezTo>
                      <a:pt x="2" y="4"/>
                      <a:pt x="2" y="7"/>
                      <a:pt x="2" y="6"/>
                    </a:cubicBezTo>
                    <a:cubicBezTo>
                      <a:pt x="2" y="5"/>
                      <a:pt x="2" y="5"/>
                      <a:pt x="2" y="4"/>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2" name="Freeform 841"/>
              <p:cNvSpPr/>
              <p:nvPr/>
            </p:nvSpPr>
            <p:spPr bwMode="auto">
              <a:xfrm>
                <a:off x="1829" y="3057"/>
                <a:ext cx="0" cy="9"/>
              </a:xfrm>
              <a:custGeom>
                <a:avLst/>
                <a:gdLst>
                  <a:gd name="T0" fmla="*/ 2 h 3"/>
                  <a:gd name="T1" fmla="*/ 1 h 3"/>
                  <a:gd name="T2" fmla="*/ 3 h 3"/>
                  <a:gd name="T3" fmla="*/ 2 h 3"/>
                  <a:gd name="T4" fmla="*/ 2 h 3"/>
                </a:gdLst>
                <a:ahLst/>
                <a:cxnLst>
                  <a:cxn ang="0">
                    <a:pos x="0" y="T0"/>
                  </a:cxn>
                  <a:cxn ang="0">
                    <a:pos x="0" y="T1"/>
                  </a:cxn>
                  <a:cxn ang="0">
                    <a:pos x="0" y="T2"/>
                  </a:cxn>
                  <a:cxn ang="0">
                    <a:pos x="0" y="T3"/>
                  </a:cxn>
                  <a:cxn ang="0">
                    <a:pos x="0" y="T4"/>
                  </a:cxn>
                </a:cxnLst>
                <a:rect l="0" t="0" r="r" b="b"/>
                <a:pathLst>
                  <a:path h="3">
                    <a:moveTo>
                      <a:pt x="0" y="2"/>
                    </a:moveTo>
                    <a:cubicBezTo>
                      <a:pt x="0" y="1"/>
                      <a:pt x="0" y="1"/>
                      <a:pt x="0" y="1"/>
                    </a:cubicBezTo>
                    <a:cubicBezTo>
                      <a:pt x="0" y="0"/>
                      <a:pt x="0" y="2"/>
                      <a:pt x="0" y="3"/>
                    </a:cubicBezTo>
                    <a:cubicBezTo>
                      <a:pt x="0" y="3"/>
                      <a:pt x="0" y="3"/>
                      <a:pt x="0" y="2"/>
                    </a:cubicBezTo>
                    <a:cubicBezTo>
                      <a:pt x="0" y="2"/>
                      <a:pt x="0" y="2"/>
                      <a:pt x="0" y="2"/>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3" name="Freeform 842"/>
              <p:cNvSpPr/>
              <p:nvPr/>
            </p:nvSpPr>
            <p:spPr bwMode="auto">
              <a:xfrm>
                <a:off x="1816" y="3055"/>
                <a:ext cx="13" cy="16"/>
              </a:xfrm>
              <a:custGeom>
                <a:avLst/>
                <a:gdLst>
                  <a:gd name="T0" fmla="*/ 2 w 5"/>
                  <a:gd name="T1" fmla="*/ 3 h 6"/>
                  <a:gd name="T2" fmla="*/ 2 w 5"/>
                  <a:gd name="T3" fmla="*/ 4 h 6"/>
                  <a:gd name="T4" fmla="*/ 3 w 5"/>
                  <a:gd name="T5" fmla="*/ 5 h 6"/>
                  <a:gd name="T6" fmla="*/ 4 w 5"/>
                  <a:gd name="T7" fmla="*/ 3 h 6"/>
                  <a:gd name="T8" fmla="*/ 4 w 5"/>
                  <a:gd name="T9" fmla="*/ 4 h 6"/>
                  <a:gd name="T10" fmla="*/ 5 w 5"/>
                  <a:gd name="T11" fmla="*/ 2 h 6"/>
                  <a:gd name="T12" fmla="*/ 4 w 5"/>
                  <a:gd name="T13" fmla="*/ 3 h 6"/>
                  <a:gd name="T14" fmla="*/ 4 w 5"/>
                  <a:gd name="T15" fmla="*/ 2 h 6"/>
                  <a:gd name="T16" fmla="*/ 4 w 5"/>
                  <a:gd name="T17" fmla="*/ 3 h 6"/>
                  <a:gd name="T18" fmla="*/ 4 w 5"/>
                  <a:gd name="T19" fmla="*/ 2 h 6"/>
                  <a:gd name="T20" fmla="*/ 3 w 5"/>
                  <a:gd name="T21" fmla="*/ 4 h 6"/>
                  <a:gd name="T22" fmla="*/ 3 w 5"/>
                  <a:gd name="T23" fmla="*/ 2 h 6"/>
                  <a:gd name="T24" fmla="*/ 3 w 5"/>
                  <a:gd name="T25" fmla="*/ 1 h 6"/>
                  <a:gd name="T26" fmla="*/ 3 w 5"/>
                  <a:gd name="T27" fmla="*/ 2 h 6"/>
                  <a:gd name="T28" fmla="*/ 3 w 5"/>
                  <a:gd name="T29" fmla="*/ 3 h 6"/>
                  <a:gd name="T30" fmla="*/ 2 w 5"/>
                  <a:gd name="T31" fmla="*/ 1 h 6"/>
                  <a:gd name="T32" fmla="*/ 1 w 5"/>
                  <a:gd name="T33" fmla="*/ 2 h 6"/>
                  <a:gd name="T34" fmla="*/ 0 w 5"/>
                  <a:gd name="T35" fmla="*/ 4 h 6"/>
                  <a:gd name="T36" fmla="*/ 1 w 5"/>
                  <a:gd name="T37" fmla="*/ 3 h 6"/>
                  <a:gd name="T38" fmla="*/ 0 w 5"/>
                  <a:gd name="T39" fmla="*/ 2 h 6"/>
                  <a:gd name="T40" fmla="*/ 0 w 5"/>
                  <a:gd name="T41" fmla="*/ 5 h 6"/>
                  <a:gd name="T42" fmla="*/ 2 w 5"/>
                  <a:gd name="T4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2" y="3"/>
                    </a:moveTo>
                    <a:cubicBezTo>
                      <a:pt x="2" y="4"/>
                      <a:pt x="2" y="4"/>
                      <a:pt x="2" y="4"/>
                    </a:cubicBezTo>
                    <a:cubicBezTo>
                      <a:pt x="2" y="4"/>
                      <a:pt x="3" y="4"/>
                      <a:pt x="3" y="5"/>
                    </a:cubicBezTo>
                    <a:cubicBezTo>
                      <a:pt x="4" y="5"/>
                      <a:pt x="4" y="3"/>
                      <a:pt x="4" y="3"/>
                    </a:cubicBezTo>
                    <a:cubicBezTo>
                      <a:pt x="4" y="4"/>
                      <a:pt x="4" y="4"/>
                      <a:pt x="4" y="4"/>
                    </a:cubicBezTo>
                    <a:cubicBezTo>
                      <a:pt x="4" y="3"/>
                      <a:pt x="5" y="5"/>
                      <a:pt x="5" y="2"/>
                    </a:cubicBezTo>
                    <a:cubicBezTo>
                      <a:pt x="5" y="2"/>
                      <a:pt x="5" y="3"/>
                      <a:pt x="4" y="3"/>
                    </a:cubicBezTo>
                    <a:cubicBezTo>
                      <a:pt x="4" y="2"/>
                      <a:pt x="4" y="2"/>
                      <a:pt x="4" y="2"/>
                    </a:cubicBezTo>
                    <a:cubicBezTo>
                      <a:pt x="4" y="3"/>
                      <a:pt x="4" y="3"/>
                      <a:pt x="4" y="3"/>
                    </a:cubicBezTo>
                    <a:cubicBezTo>
                      <a:pt x="4" y="2"/>
                      <a:pt x="4" y="2"/>
                      <a:pt x="4" y="2"/>
                    </a:cubicBezTo>
                    <a:cubicBezTo>
                      <a:pt x="4" y="0"/>
                      <a:pt x="4" y="4"/>
                      <a:pt x="3" y="4"/>
                    </a:cubicBezTo>
                    <a:cubicBezTo>
                      <a:pt x="3" y="2"/>
                      <a:pt x="3" y="2"/>
                      <a:pt x="3" y="2"/>
                    </a:cubicBezTo>
                    <a:cubicBezTo>
                      <a:pt x="3" y="2"/>
                      <a:pt x="3" y="2"/>
                      <a:pt x="3" y="1"/>
                    </a:cubicBezTo>
                    <a:cubicBezTo>
                      <a:pt x="3" y="1"/>
                      <a:pt x="2" y="2"/>
                      <a:pt x="3" y="2"/>
                    </a:cubicBezTo>
                    <a:cubicBezTo>
                      <a:pt x="3" y="2"/>
                      <a:pt x="3" y="2"/>
                      <a:pt x="3" y="3"/>
                    </a:cubicBezTo>
                    <a:cubicBezTo>
                      <a:pt x="2" y="5"/>
                      <a:pt x="3" y="2"/>
                      <a:pt x="2" y="1"/>
                    </a:cubicBezTo>
                    <a:cubicBezTo>
                      <a:pt x="2" y="2"/>
                      <a:pt x="1" y="4"/>
                      <a:pt x="1" y="2"/>
                    </a:cubicBezTo>
                    <a:cubicBezTo>
                      <a:pt x="1" y="3"/>
                      <a:pt x="1" y="4"/>
                      <a:pt x="0" y="4"/>
                    </a:cubicBezTo>
                    <a:cubicBezTo>
                      <a:pt x="0" y="4"/>
                      <a:pt x="0" y="3"/>
                      <a:pt x="1" y="3"/>
                    </a:cubicBezTo>
                    <a:cubicBezTo>
                      <a:pt x="0" y="2"/>
                      <a:pt x="0" y="2"/>
                      <a:pt x="0" y="2"/>
                    </a:cubicBezTo>
                    <a:cubicBezTo>
                      <a:pt x="0" y="3"/>
                      <a:pt x="0" y="5"/>
                      <a:pt x="0" y="5"/>
                    </a:cubicBezTo>
                    <a:cubicBezTo>
                      <a:pt x="0" y="6"/>
                      <a:pt x="1" y="3"/>
                      <a:pt x="2" y="3"/>
                    </a:cubicBez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4" name="Freeform 843"/>
              <p:cNvSpPr/>
              <p:nvPr/>
            </p:nvSpPr>
            <p:spPr bwMode="auto">
              <a:xfrm>
                <a:off x="1819" y="3066"/>
                <a:ext cx="2" cy="2"/>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0" y="0"/>
                    </a:lnTo>
                    <a:lnTo>
                      <a:pt x="0" y="2"/>
                    </a:lnTo>
                    <a:close/>
                  </a:path>
                </a:pathLst>
              </a:custGeom>
              <a:solidFill>
                <a:srgbClr val="EFD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5" name="Freeform 844"/>
              <p:cNvSpPr/>
              <p:nvPr/>
            </p:nvSpPr>
            <p:spPr bwMode="auto">
              <a:xfrm>
                <a:off x="1587" y="1760"/>
                <a:ext cx="193" cy="204"/>
              </a:xfrm>
              <a:custGeom>
                <a:avLst/>
                <a:gdLst>
                  <a:gd name="T0" fmla="*/ 34 w 71"/>
                  <a:gd name="T1" fmla="*/ 5 h 75"/>
                  <a:gd name="T2" fmla="*/ 38 w 71"/>
                  <a:gd name="T3" fmla="*/ 53 h 75"/>
                  <a:gd name="T4" fmla="*/ 43 w 71"/>
                  <a:gd name="T5" fmla="*/ 1 h 75"/>
                </a:gdLst>
                <a:ahLst/>
                <a:cxnLst>
                  <a:cxn ang="0">
                    <a:pos x="T0" y="T1"/>
                  </a:cxn>
                  <a:cxn ang="0">
                    <a:pos x="T2" y="T3"/>
                  </a:cxn>
                  <a:cxn ang="0">
                    <a:pos x="T4" y="T5"/>
                  </a:cxn>
                </a:cxnLst>
                <a:rect l="0" t="0" r="r" b="b"/>
                <a:pathLst>
                  <a:path w="71" h="75">
                    <a:moveTo>
                      <a:pt x="34" y="5"/>
                    </a:moveTo>
                    <a:cubicBezTo>
                      <a:pt x="0" y="7"/>
                      <a:pt x="9" y="75"/>
                      <a:pt x="38" y="53"/>
                    </a:cubicBezTo>
                    <a:cubicBezTo>
                      <a:pt x="48" y="44"/>
                      <a:pt x="71" y="0"/>
                      <a:pt x="43" y="1"/>
                    </a:cubicBezTo>
                  </a:path>
                </a:pathLst>
              </a:custGeom>
              <a:solidFill>
                <a:srgbClr val="FFF1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6" name="Freeform 845"/>
              <p:cNvSpPr/>
              <p:nvPr/>
            </p:nvSpPr>
            <p:spPr bwMode="auto">
              <a:xfrm>
                <a:off x="1533" y="2600"/>
                <a:ext cx="207" cy="19"/>
              </a:xfrm>
              <a:custGeom>
                <a:avLst/>
                <a:gdLst>
                  <a:gd name="T0" fmla="*/ 59 w 76"/>
                  <a:gd name="T1" fmla="*/ 1 h 7"/>
                  <a:gd name="T2" fmla="*/ 54 w 76"/>
                  <a:gd name="T3" fmla="*/ 1 h 7"/>
                  <a:gd name="T4" fmla="*/ 34 w 76"/>
                  <a:gd name="T5" fmla="*/ 2 h 7"/>
                  <a:gd name="T6" fmla="*/ 1 w 76"/>
                  <a:gd name="T7" fmla="*/ 2 h 7"/>
                  <a:gd name="T8" fmla="*/ 0 w 76"/>
                  <a:gd name="T9" fmla="*/ 6 h 7"/>
                  <a:gd name="T10" fmla="*/ 34 w 76"/>
                  <a:gd name="T11" fmla="*/ 6 h 7"/>
                  <a:gd name="T12" fmla="*/ 54 w 76"/>
                  <a:gd name="T13" fmla="*/ 5 h 7"/>
                  <a:gd name="T14" fmla="*/ 58 w 76"/>
                  <a:gd name="T15" fmla="*/ 5 h 7"/>
                  <a:gd name="T16" fmla="*/ 76 w 76"/>
                  <a:gd name="T17" fmla="*/ 4 h 7"/>
                  <a:gd name="T18" fmla="*/ 75 w 76"/>
                  <a:gd name="T19" fmla="*/ 0 h 7"/>
                  <a:gd name="T20" fmla="*/ 59 w 76"/>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7">
                    <a:moveTo>
                      <a:pt x="59" y="1"/>
                    </a:moveTo>
                    <a:cubicBezTo>
                      <a:pt x="54" y="1"/>
                      <a:pt x="54" y="1"/>
                      <a:pt x="54" y="1"/>
                    </a:cubicBezTo>
                    <a:cubicBezTo>
                      <a:pt x="48" y="1"/>
                      <a:pt x="41" y="2"/>
                      <a:pt x="34" y="2"/>
                    </a:cubicBezTo>
                    <a:cubicBezTo>
                      <a:pt x="22" y="3"/>
                      <a:pt x="10" y="4"/>
                      <a:pt x="1" y="2"/>
                    </a:cubicBezTo>
                    <a:cubicBezTo>
                      <a:pt x="0" y="6"/>
                      <a:pt x="0" y="6"/>
                      <a:pt x="0" y="6"/>
                    </a:cubicBezTo>
                    <a:cubicBezTo>
                      <a:pt x="10" y="7"/>
                      <a:pt x="22" y="6"/>
                      <a:pt x="34" y="6"/>
                    </a:cubicBezTo>
                    <a:cubicBezTo>
                      <a:pt x="41" y="5"/>
                      <a:pt x="48" y="5"/>
                      <a:pt x="54" y="5"/>
                    </a:cubicBezTo>
                    <a:cubicBezTo>
                      <a:pt x="58" y="5"/>
                      <a:pt x="58" y="5"/>
                      <a:pt x="58" y="5"/>
                    </a:cubicBezTo>
                    <a:cubicBezTo>
                      <a:pt x="64" y="5"/>
                      <a:pt x="72" y="5"/>
                      <a:pt x="76" y="4"/>
                    </a:cubicBezTo>
                    <a:cubicBezTo>
                      <a:pt x="75" y="0"/>
                      <a:pt x="75" y="0"/>
                      <a:pt x="75" y="0"/>
                    </a:cubicBezTo>
                    <a:cubicBezTo>
                      <a:pt x="71" y="2"/>
                      <a:pt x="64" y="2"/>
                      <a:pt x="59"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7" name="Freeform 846"/>
              <p:cNvSpPr/>
              <p:nvPr/>
            </p:nvSpPr>
            <p:spPr bwMode="auto">
              <a:xfrm>
                <a:off x="1568" y="2970"/>
                <a:ext cx="6" cy="0"/>
              </a:xfrm>
              <a:custGeom>
                <a:avLst/>
                <a:gdLst>
                  <a:gd name="T0" fmla="*/ 3 w 6"/>
                  <a:gd name="T1" fmla="*/ 0 w 6"/>
                  <a:gd name="T2" fmla="*/ 6 w 6"/>
                  <a:gd name="T3" fmla="*/ 3 w 6"/>
                </a:gdLst>
                <a:ahLst/>
                <a:cxnLst>
                  <a:cxn ang="0">
                    <a:pos x="T0" y="0"/>
                  </a:cxn>
                  <a:cxn ang="0">
                    <a:pos x="T1" y="0"/>
                  </a:cxn>
                  <a:cxn ang="0">
                    <a:pos x="T2" y="0"/>
                  </a:cxn>
                  <a:cxn ang="0">
                    <a:pos x="T3" y="0"/>
                  </a:cxn>
                </a:cxnLst>
                <a:rect l="0" t="0" r="r" b="b"/>
                <a:pathLst>
                  <a:path w="6">
                    <a:moveTo>
                      <a:pt x="3" y="0"/>
                    </a:moveTo>
                    <a:lnTo>
                      <a:pt x="0" y="0"/>
                    </a:lnTo>
                    <a:lnTo>
                      <a:pt x="6" y="0"/>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8" name="Freeform 847"/>
              <p:cNvSpPr/>
              <p:nvPr/>
            </p:nvSpPr>
            <p:spPr bwMode="auto">
              <a:xfrm>
                <a:off x="1563" y="2962"/>
                <a:ext cx="8" cy="14"/>
              </a:xfrm>
              <a:custGeom>
                <a:avLst/>
                <a:gdLst>
                  <a:gd name="T0" fmla="*/ 1 w 3"/>
                  <a:gd name="T1" fmla="*/ 0 h 5"/>
                  <a:gd name="T2" fmla="*/ 1 w 3"/>
                  <a:gd name="T3" fmla="*/ 0 h 5"/>
                  <a:gd name="T4" fmla="*/ 3 w 3"/>
                  <a:gd name="T5" fmla="*/ 5 h 5"/>
                  <a:gd name="T6" fmla="*/ 1 w 3"/>
                  <a:gd name="T7" fmla="*/ 3 h 5"/>
                  <a:gd name="T8" fmla="*/ 2 w 3"/>
                  <a:gd name="T9" fmla="*/ 3 h 5"/>
                  <a:gd name="T10" fmla="*/ 1 w 3"/>
                  <a:gd name="T11" fmla="*/ 2 h 5"/>
                  <a:gd name="T12" fmla="*/ 1 w 3"/>
                  <a:gd name="T13" fmla="*/ 1 h 5"/>
                  <a:gd name="T14" fmla="*/ 1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0"/>
                    </a:moveTo>
                    <a:cubicBezTo>
                      <a:pt x="1" y="0"/>
                      <a:pt x="1" y="0"/>
                      <a:pt x="1" y="0"/>
                    </a:cubicBezTo>
                    <a:cubicBezTo>
                      <a:pt x="2" y="3"/>
                      <a:pt x="1" y="3"/>
                      <a:pt x="3" y="5"/>
                    </a:cubicBezTo>
                    <a:cubicBezTo>
                      <a:pt x="3" y="4"/>
                      <a:pt x="2" y="3"/>
                      <a:pt x="1" y="3"/>
                    </a:cubicBezTo>
                    <a:cubicBezTo>
                      <a:pt x="1" y="2"/>
                      <a:pt x="2" y="3"/>
                      <a:pt x="2" y="3"/>
                    </a:cubicBezTo>
                    <a:cubicBezTo>
                      <a:pt x="1" y="2"/>
                      <a:pt x="1" y="2"/>
                      <a:pt x="1" y="2"/>
                    </a:cubicBezTo>
                    <a:cubicBezTo>
                      <a:pt x="0" y="0"/>
                      <a:pt x="1" y="2"/>
                      <a:pt x="1" y="1"/>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9" name="Freeform 848"/>
              <p:cNvSpPr/>
              <p:nvPr/>
            </p:nvSpPr>
            <p:spPr bwMode="auto">
              <a:xfrm>
                <a:off x="1565" y="2965"/>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2"/>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0" name="Freeform 849"/>
              <p:cNvSpPr/>
              <p:nvPr/>
            </p:nvSpPr>
            <p:spPr bwMode="auto">
              <a:xfrm>
                <a:off x="1565" y="2968"/>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1" name="Freeform 850"/>
              <p:cNvSpPr/>
              <p:nvPr/>
            </p:nvSpPr>
            <p:spPr bwMode="auto">
              <a:xfrm>
                <a:off x="1563" y="2970"/>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2" name="Freeform 851"/>
              <p:cNvSpPr/>
              <p:nvPr/>
            </p:nvSpPr>
            <p:spPr bwMode="auto">
              <a:xfrm>
                <a:off x="1563" y="2962"/>
                <a:ext cx="2" cy="11"/>
              </a:xfrm>
              <a:custGeom>
                <a:avLst/>
                <a:gdLst>
                  <a:gd name="T0" fmla="*/ 0 w 1"/>
                  <a:gd name="T1" fmla="*/ 3 h 4"/>
                  <a:gd name="T2" fmla="*/ 0 w 1"/>
                  <a:gd name="T3" fmla="*/ 3 h 4"/>
                  <a:gd name="T4" fmla="*/ 0 w 1"/>
                  <a:gd name="T5" fmla="*/ 3 h 4"/>
                  <a:gd name="T6" fmla="*/ 0 w 1"/>
                  <a:gd name="T7" fmla="*/ 1 h 4"/>
                  <a:gd name="T8" fmla="*/ 1 w 1"/>
                  <a:gd name="T9" fmla="*/ 2 h 4"/>
                  <a:gd name="T10" fmla="*/ 1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4"/>
                      <a:pt x="0" y="3"/>
                    </a:cubicBezTo>
                    <a:cubicBezTo>
                      <a:pt x="0" y="3"/>
                      <a:pt x="0" y="3"/>
                      <a:pt x="0" y="3"/>
                    </a:cubicBezTo>
                    <a:cubicBezTo>
                      <a:pt x="0" y="3"/>
                      <a:pt x="0" y="1"/>
                      <a:pt x="0" y="1"/>
                    </a:cubicBezTo>
                    <a:cubicBezTo>
                      <a:pt x="1" y="1"/>
                      <a:pt x="0" y="3"/>
                      <a:pt x="1" y="2"/>
                    </a:cubicBezTo>
                    <a:cubicBezTo>
                      <a:pt x="1" y="0"/>
                      <a:pt x="1" y="0"/>
                      <a:pt x="1" y="0"/>
                    </a:cubicBezTo>
                    <a:cubicBezTo>
                      <a:pt x="0" y="1"/>
                      <a:pt x="0" y="3"/>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3" name="Freeform 852"/>
              <p:cNvSpPr/>
              <p:nvPr/>
            </p:nvSpPr>
            <p:spPr bwMode="auto">
              <a:xfrm>
                <a:off x="1563" y="2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4" name="Freeform 853"/>
              <p:cNvSpPr/>
              <p:nvPr/>
            </p:nvSpPr>
            <p:spPr bwMode="auto">
              <a:xfrm>
                <a:off x="1565" y="2968"/>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5" name="Freeform 854"/>
              <p:cNvSpPr/>
              <p:nvPr/>
            </p:nvSpPr>
            <p:spPr bwMode="auto">
              <a:xfrm>
                <a:off x="1560" y="2960"/>
                <a:ext cx="3" cy="13"/>
              </a:xfrm>
              <a:custGeom>
                <a:avLst/>
                <a:gdLst>
                  <a:gd name="T0" fmla="*/ 0 w 1"/>
                  <a:gd name="T1" fmla="*/ 4 h 5"/>
                  <a:gd name="T2" fmla="*/ 1 w 1"/>
                  <a:gd name="T3" fmla="*/ 3 h 5"/>
                  <a:gd name="T4" fmla="*/ 1 w 1"/>
                  <a:gd name="T5" fmla="*/ 0 h 5"/>
                  <a:gd name="T6" fmla="*/ 1 w 1"/>
                  <a:gd name="T7" fmla="*/ 1 h 5"/>
                  <a:gd name="T8" fmla="*/ 0 w 1"/>
                  <a:gd name="T9" fmla="*/ 4 h 5"/>
                </a:gdLst>
                <a:ahLst/>
                <a:cxnLst>
                  <a:cxn ang="0">
                    <a:pos x="T0" y="T1"/>
                  </a:cxn>
                  <a:cxn ang="0">
                    <a:pos x="T2" y="T3"/>
                  </a:cxn>
                  <a:cxn ang="0">
                    <a:pos x="T4" y="T5"/>
                  </a:cxn>
                  <a:cxn ang="0">
                    <a:pos x="T6" y="T7"/>
                  </a:cxn>
                  <a:cxn ang="0">
                    <a:pos x="T8" y="T9"/>
                  </a:cxn>
                </a:cxnLst>
                <a:rect l="0" t="0" r="r" b="b"/>
                <a:pathLst>
                  <a:path w="1" h="5">
                    <a:moveTo>
                      <a:pt x="0" y="4"/>
                    </a:moveTo>
                    <a:cubicBezTo>
                      <a:pt x="1" y="2"/>
                      <a:pt x="0" y="5"/>
                      <a:pt x="1" y="3"/>
                    </a:cubicBezTo>
                    <a:cubicBezTo>
                      <a:pt x="1" y="3"/>
                      <a:pt x="1" y="2"/>
                      <a:pt x="1" y="0"/>
                    </a:cubicBezTo>
                    <a:cubicBezTo>
                      <a:pt x="1" y="1"/>
                      <a:pt x="1" y="1"/>
                      <a:pt x="1" y="1"/>
                    </a:cubicBezTo>
                    <a:cubicBezTo>
                      <a:pt x="1" y="2"/>
                      <a:pt x="0" y="3"/>
                      <a:pt x="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6" name="Freeform 855"/>
              <p:cNvSpPr/>
              <p:nvPr/>
            </p:nvSpPr>
            <p:spPr bwMode="auto">
              <a:xfrm>
                <a:off x="1563" y="2957"/>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7" name="Freeform 856"/>
              <p:cNvSpPr/>
              <p:nvPr/>
            </p:nvSpPr>
            <p:spPr bwMode="auto">
              <a:xfrm>
                <a:off x="1557" y="2957"/>
                <a:ext cx="8" cy="11"/>
              </a:xfrm>
              <a:custGeom>
                <a:avLst/>
                <a:gdLst>
                  <a:gd name="T0" fmla="*/ 0 w 3"/>
                  <a:gd name="T1" fmla="*/ 3 h 4"/>
                  <a:gd name="T2" fmla="*/ 2 w 3"/>
                  <a:gd name="T3" fmla="*/ 1 h 4"/>
                  <a:gd name="T4" fmla="*/ 1 w 3"/>
                  <a:gd name="T5" fmla="*/ 3 h 4"/>
                  <a:gd name="T6" fmla="*/ 2 w 3"/>
                  <a:gd name="T7" fmla="*/ 2 h 4"/>
                  <a:gd name="T8" fmla="*/ 0 w 3"/>
                  <a:gd name="T9" fmla="*/ 4 h 4"/>
                  <a:gd name="T10" fmla="*/ 2 w 3"/>
                  <a:gd name="T11" fmla="*/ 2 h 4"/>
                  <a:gd name="T12" fmla="*/ 1 w 3"/>
                  <a:gd name="T13" fmla="*/ 4 h 4"/>
                  <a:gd name="T14" fmla="*/ 2 w 3"/>
                  <a:gd name="T15" fmla="*/ 2 h 4"/>
                  <a:gd name="T16" fmla="*/ 2 w 3"/>
                  <a:gd name="T17" fmla="*/ 2 h 4"/>
                  <a:gd name="T18" fmla="*/ 2 w 3"/>
                  <a:gd name="T19" fmla="*/ 0 h 4"/>
                  <a:gd name="T20" fmla="*/ 2 w 3"/>
                  <a:gd name="T21" fmla="*/ 1 h 4"/>
                  <a:gd name="T22" fmla="*/ 0 w 3"/>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0" y="3"/>
                    </a:moveTo>
                    <a:cubicBezTo>
                      <a:pt x="1" y="3"/>
                      <a:pt x="1" y="2"/>
                      <a:pt x="2" y="1"/>
                    </a:cubicBezTo>
                    <a:cubicBezTo>
                      <a:pt x="1" y="2"/>
                      <a:pt x="1" y="3"/>
                      <a:pt x="1" y="3"/>
                    </a:cubicBezTo>
                    <a:cubicBezTo>
                      <a:pt x="1" y="3"/>
                      <a:pt x="2" y="2"/>
                      <a:pt x="2" y="2"/>
                    </a:cubicBezTo>
                    <a:cubicBezTo>
                      <a:pt x="1" y="4"/>
                      <a:pt x="1" y="2"/>
                      <a:pt x="0" y="4"/>
                    </a:cubicBezTo>
                    <a:cubicBezTo>
                      <a:pt x="1" y="4"/>
                      <a:pt x="1" y="4"/>
                      <a:pt x="2" y="2"/>
                    </a:cubicBezTo>
                    <a:cubicBezTo>
                      <a:pt x="1" y="4"/>
                      <a:pt x="1" y="4"/>
                      <a:pt x="1" y="4"/>
                    </a:cubicBezTo>
                    <a:cubicBezTo>
                      <a:pt x="2" y="2"/>
                      <a:pt x="2" y="2"/>
                      <a:pt x="2" y="2"/>
                    </a:cubicBezTo>
                    <a:cubicBezTo>
                      <a:pt x="2" y="1"/>
                      <a:pt x="1" y="3"/>
                      <a:pt x="2" y="2"/>
                    </a:cubicBezTo>
                    <a:cubicBezTo>
                      <a:pt x="2" y="1"/>
                      <a:pt x="2" y="1"/>
                      <a:pt x="2" y="0"/>
                    </a:cubicBezTo>
                    <a:cubicBezTo>
                      <a:pt x="3" y="0"/>
                      <a:pt x="2" y="1"/>
                      <a:pt x="2" y="1"/>
                    </a:cubicBezTo>
                    <a:cubicBezTo>
                      <a:pt x="2" y="2"/>
                      <a:pt x="2"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8" name="Rectangle 857"/>
              <p:cNvSpPr>
                <a:spLocks noChangeArrowheads="1"/>
              </p:cNvSpPr>
              <p:nvPr/>
            </p:nvSpPr>
            <p:spPr bwMode="auto">
              <a:xfrm>
                <a:off x="1560" y="296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59" name="Freeform 858"/>
              <p:cNvSpPr/>
              <p:nvPr/>
            </p:nvSpPr>
            <p:spPr bwMode="auto">
              <a:xfrm>
                <a:off x="1554" y="2960"/>
                <a:ext cx="9" cy="5"/>
              </a:xfrm>
              <a:custGeom>
                <a:avLst/>
                <a:gdLst>
                  <a:gd name="T0" fmla="*/ 1 w 3"/>
                  <a:gd name="T1" fmla="*/ 2 h 2"/>
                  <a:gd name="T2" fmla="*/ 2 w 3"/>
                  <a:gd name="T3" fmla="*/ 1 h 2"/>
                  <a:gd name="T4" fmla="*/ 1 w 3"/>
                  <a:gd name="T5" fmla="*/ 2 h 2"/>
                  <a:gd name="T6" fmla="*/ 2 w 3"/>
                  <a:gd name="T7" fmla="*/ 1 h 2"/>
                  <a:gd name="T8" fmla="*/ 2 w 3"/>
                  <a:gd name="T9" fmla="*/ 1 h 2"/>
                  <a:gd name="T10" fmla="*/ 3 w 3"/>
                  <a:gd name="T11" fmla="*/ 1 h 2"/>
                  <a:gd name="T12" fmla="*/ 3 w 3"/>
                  <a:gd name="T13" fmla="*/ 1 h 2"/>
                  <a:gd name="T14" fmla="*/ 3 w 3"/>
                  <a:gd name="T15" fmla="*/ 1 h 2"/>
                  <a:gd name="T16" fmla="*/ 3 w 3"/>
                  <a:gd name="T17" fmla="*/ 1 h 2"/>
                  <a:gd name="T18" fmla="*/ 2 w 3"/>
                  <a:gd name="T19" fmla="*/ 1 h 2"/>
                  <a:gd name="T20" fmla="*/ 1 w 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2"/>
                    </a:moveTo>
                    <a:cubicBezTo>
                      <a:pt x="2" y="1"/>
                      <a:pt x="2" y="1"/>
                      <a:pt x="2" y="1"/>
                    </a:cubicBezTo>
                    <a:cubicBezTo>
                      <a:pt x="1" y="2"/>
                      <a:pt x="1" y="2"/>
                      <a:pt x="1" y="2"/>
                    </a:cubicBezTo>
                    <a:cubicBezTo>
                      <a:pt x="1" y="2"/>
                      <a:pt x="2" y="1"/>
                      <a:pt x="2" y="1"/>
                    </a:cubicBezTo>
                    <a:cubicBezTo>
                      <a:pt x="3" y="0"/>
                      <a:pt x="3" y="1"/>
                      <a:pt x="2" y="1"/>
                    </a:cubicBezTo>
                    <a:cubicBezTo>
                      <a:pt x="2" y="1"/>
                      <a:pt x="3" y="0"/>
                      <a:pt x="3" y="1"/>
                    </a:cubicBezTo>
                    <a:cubicBezTo>
                      <a:pt x="3" y="1"/>
                      <a:pt x="3" y="1"/>
                      <a:pt x="3" y="1"/>
                    </a:cubicBezTo>
                    <a:cubicBezTo>
                      <a:pt x="3" y="1"/>
                      <a:pt x="3" y="1"/>
                      <a:pt x="3" y="1"/>
                    </a:cubicBezTo>
                    <a:cubicBezTo>
                      <a:pt x="3" y="1"/>
                      <a:pt x="3" y="1"/>
                      <a:pt x="3" y="1"/>
                    </a:cubicBezTo>
                    <a:cubicBezTo>
                      <a:pt x="2" y="1"/>
                      <a:pt x="2" y="1"/>
                      <a:pt x="2" y="1"/>
                    </a:cubicBezTo>
                    <a:cubicBezTo>
                      <a:pt x="1" y="1"/>
                      <a:pt x="0" y="2"/>
                      <a:pt x="1"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0" name="Freeform 859"/>
              <p:cNvSpPr/>
              <p:nvPr/>
            </p:nvSpPr>
            <p:spPr bwMode="auto">
              <a:xfrm>
                <a:off x="1554" y="2965"/>
                <a:ext cx="3" cy="3"/>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1" name="Rectangle 860"/>
              <p:cNvSpPr>
                <a:spLocks noChangeArrowheads="1"/>
              </p:cNvSpPr>
              <p:nvPr/>
            </p:nvSpPr>
            <p:spPr bwMode="auto">
              <a:xfrm>
                <a:off x="1563" y="296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62" name="Freeform 861"/>
              <p:cNvSpPr/>
              <p:nvPr/>
            </p:nvSpPr>
            <p:spPr bwMode="auto">
              <a:xfrm>
                <a:off x="1554" y="2962"/>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3" name="Freeform 862"/>
              <p:cNvSpPr/>
              <p:nvPr/>
            </p:nvSpPr>
            <p:spPr bwMode="auto">
              <a:xfrm>
                <a:off x="1552" y="2946"/>
                <a:ext cx="27" cy="41"/>
              </a:xfrm>
              <a:custGeom>
                <a:avLst/>
                <a:gdLst>
                  <a:gd name="T0" fmla="*/ 10 w 10"/>
                  <a:gd name="T1" fmla="*/ 4 h 15"/>
                  <a:gd name="T2" fmla="*/ 9 w 10"/>
                  <a:gd name="T3" fmla="*/ 3 h 15"/>
                  <a:gd name="T4" fmla="*/ 9 w 10"/>
                  <a:gd name="T5" fmla="*/ 2 h 15"/>
                  <a:gd name="T6" fmla="*/ 8 w 10"/>
                  <a:gd name="T7" fmla="*/ 0 h 15"/>
                  <a:gd name="T8" fmla="*/ 8 w 10"/>
                  <a:gd name="T9" fmla="*/ 1 h 15"/>
                  <a:gd name="T10" fmla="*/ 7 w 10"/>
                  <a:gd name="T11" fmla="*/ 0 h 15"/>
                  <a:gd name="T12" fmla="*/ 6 w 10"/>
                  <a:gd name="T13" fmla="*/ 2 h 15"/>
                  <a:gd name="T14" fmla="*/ 6 w 10"/>
                  <a:gd name="T15" fmla="*/ 3 h 15"/>
                  <a:gd name="T16" fmla="*/ 2 w 10"/>
                  <a:gd name="T17" fmla="*/ 5 h 15"/>
                  <a:gd name="T18" fmla="*/ 3 w 10"/>
                  <a:gd name="T19" fmla="*/ 7 h 15"/>
                  <a:gd name="T20" fmla="*/ 2 w 10"/>
                  <a:gd name="T21" fmla="*/ 6 h 15"/>
                  <a:gd name="T22" fmla="*/ 3 w 10"/>
                  <a:gd name="T23" fmla="*/ 6 h 15"/>
                  <a:gd name="T24" fmla="*/ 1 w 10"/>
                  <a:gd name="T25" fmla="*/ 6 h 15"/>
                  <a:gd name="T26" fmla="*/ 2 w 10"/>
                  <a:gd name="T27" fmla="*/ 8 h 15"/>
                  <a:gd name="T28" fmla="*/ 1 w 10"/>
                  <a:gd name="T29" fmla="*/ 6 h 15"/>
                  <a:gd name="T30" fmla="*/ 3 w 10"/>
                  <a:gd name="T31" fmla="*/ 6 h 15"/>
                  <a:gd name="T32" fmla="*/ 2 w 10"/>
                  <a:gd name="T33" fmla="*/ 9 h 15"/>
                  <a:gd name="T34" fmla="*/ 4 w 10"/>
                  <a:gd name="T35" fmla="*/ 6 h 15"/>
                  <a:gd name="T36" fmla="*/ 4 w 10"/>
                  <a:gd name="T37" fmla="*/ 6 h 15"/>
                  <a:gd name="T38" fmla="*/ 4 w 10"/>
                  <a:gd name="T39" fmla="*/ 6 h 15"/>
                  <a:gd name="T40" fmla="*/ 4 w 10"/>
                  <a:gd name="T41" fmla="*/ 6 h 15"/>
                  <a:gd name="T42" fmla="*/ 4 w 10"/>
                  <a:gd name="T43" fmla="*/ 6 h 15"/>
                  <a:gd name="T44" fmla="*/ 4 w 10"/>
                  <a:gd name="T45" fmla="*/ 6 h 15"/>
                  <a:gd name="T46" fmla="*/ 4 w 10"/>
                  <a:gd name="T47" fmla="*/ 6 h 15"/>
                  <a:gd name="T48" fmla="*/ 4 w 10"/>
                  <a:gd name="T49" fmla="*/ 6 h 15"/>
                  <a:gd name="T50" fmla="*/ 4 w 10"/>
                  <a:gd name="T51" fmla="*/ 6 h 15"/>
                  <a:gd name="T52" fmla="*/ 2 w 10"/>
                  <a:gd name="T53" fmla="*/ 10 h 15"/>
                  <a:gd name="T54" fmla="*/ 2 w 10"/>
                  <a:gd name="T55" fmla="*/ 10 h 15"/>
                  <a:gd name="T56" fmla="*/ 3 w 10"/>
                  <a:gd name="T57" fmla="*/ 10 h 15"/>
                  <a:gd name="T58" fmla="*/ 3 w 10"/>
                  <a:gd name="T59" fmla="*/ 9 h 15"/>
                  <a:gd name="T60" fmla="*/ 4 w 10"/>
                  <a:gd name="T61" fmla="*/ 6 h 15"/>
                  <a:gd name="T62" fmla="*/ 4 w 10"/>
                  <a:gd name="T63" fmla="*/ 7 h 15"/>
                  <a:gd name="T64" fmla="*/ 7 w 10"/>
                  <a:gd name="T65" fmla="*/ 7 h 15"/>
                  <a:gd name="T66" fmla="*/ 6 w 10"/>
                  <a:gd name="T67" fmla="*/ 5 h 15"/>
                  <a:gd name="T68" fmla="*/ 6 w 10"/>
                  <a:gd name="T69" fmla="*/ 5 h 15"/>
                  <a:gd name="T70" fmla="*/ 6 w 10"/>
                  <a:gd name="T71" fmla="*/ 4 h 15"/>
                  <a:gd name="T72" fmla="*/ 7 w 10"/>
                  <a:gd name="T73" fmla="*/ 5 h 15"/>
                  <a:gd name="T74" fmla="*/ 5 w 10"/>
                  <a:gd name="T75" fmla="*/ 3 h 15"/>
                  <a:gd name="T76" fmla="*/ 8 w 10"/>
                  <a:gd name="T77" fmla="*/ 5 h 15"/>
                  <a:gd name="T78" fmla="*/ 7 w 10"/>
                  <a:gd name="T79" fmla="*/ 4 h 15"/>
                  <a:gd name="T80" fmla="*/ 7 w 10"/>
                  <a:gd name="T81" fmla="*/ 3 h 15"/>
                  <a:gd name="T82" fmla="*/ 8 w 10"/>
                  <a:gd name="T83" fmla="*/ 5 h 15"/>
                  <a:gd name="T84" fmla="*/ 8 w 10"/>
                  <a:gd name="T85" fmla="*/ 3 h 15"/>
                  <a:gd name="T86" fmla="*/ 7 w 10"/>
                  <a:gd name="T87" fmla="*/ 2 h 15"/>
                  <a:gd name="T88" fmla="*/ 8 w 10"/>
                  <a:gd name="T89" fmla="*/ 2 h 15"/>
                  <a:gd name="T90" fmla="*/ 9 w 10"/>
                  <a:gd name="T91" fmla="*/ 4 h 15"/>
                  <a:gd name="T92" fmla="*/ 10 w 10"/>
                  <a:gd name="T93" fmla="*/ 5 h 15"/>
                  <a:gd name="T94" fmla="*/ 9 w 10"/>
                  <a:gd name="T95" fmla="*/ 3 h 15"/>
                  <a:gd name="T96" fmla="*/ 10 w 10"/>
                  <a:gd name="T9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15">
                    <a:moveTo>
                      <a:pt x="10" y="4"/>
                    </a:moveTo>
                    <a:cubicBezTo>
                      <a:pt x="10" y="4"/>
                      <a:pt x="9" y="3"/>
                      <a:pt x="9" y="3"/>
                    </a:cubicBezTo>
                    <a:cubicBezTo>
                      <a:pt x="9" y="2"/>
                      <a:pt x="9" y="3"/>
                      <a:pt x="9" y="2"/>
                    </a:cubicBezTo>
                    <a:cubicBezTo>
                      <a:pt x="8" y="1"/>
                      <a:pt x="8" y="1"/>
                      <a:pt x="8" y="0"/>
                    </a:cubicBezTo>
                    <a:cubicBezTo>
                      <a:pt x="8" y="0"/>
                      <a:pt x="8" y="1"/>
                      <a:pt x="8" y="1"/>
                    </a:cubicBezTo>
                    <a:cubicBezTo>
                      <a:pt x="7" y="0"/>
                      <a:pt x="7" y="0"/>
                      <a:pt x="7" y="0"/>
                    </a:cubicBezTo>
                    <a:cubicBezTo>
                      <a:pt x="7" y="1"/>
                      <a:pt x="7" y="2"/>
                      <a:pt x="6" y="2"/>
                    </a:cubicBezTo>
                    <a:cubicBezTo>
                      <a:pt x="6" y="1"/>
                      <a:pt x="6" y="2"/>
                      <a:pt x="6" y="3"/>
                    </a:cubicBezTo>
                    <a:cubicBezTo>
                      <a:pt x="5" y="3"/>
                      <a:pt x="4" y="5"/>
                      <a:pt x="2" y="5"/>
                    </a:cubicBezTo>
                    <a:cubicBezTo>
                      <a:pt x="3" y="7"/>
                      <a:pt x="3" y="7"/>
                      <a:pt x="3" y="7"/>
                    </a:cubicBezTo>
                    <a:cubicBezTo>
                      <a:pt x="3" y="6"/>
                      <a:pt x="3" y="7"/>
                      <a:pt x="2" y="6"/>
                    </a:cubicBezTo>
                    <a:cubicBezTo>
                      <a:pt x="2" y="6"/>
                      <a:pt x="2" y="6"/>
                      <a:pt x="3" y="6"/>
                    </a:cubicBezTo>
                    <a:cubicBezTo>
                      <a:pt x="1" y="5"/>
                      <a:pt x="2" y="6"/>
                      <a:pt x="1" y="6"/>
                    </a:cubicBezTo>
                    <a:cubicBezTo>
                      <a:pt x="1" y="6"/>
                      <a:pt x="2" y="8"/>
                      <a:pt x="2" y="8"/>
                    </a:cubicBezTo>
                    <a:cubicBezTo>
                      <a:pt x="1" y="6"/>
                      <a:pt x="2" y="9"/>
                      <a:pt x="1" y="6"/>
                    </a:cubicBezTo>
                    <a:cubicBezTo>
                      <a:pt x="1" y="5"/>
                      <a:pt x="3" y="6"/>
                      <a:pt x="3" y="6"/>
                    </a:cubicBezTo>
                    <a:cubicBezTo>
                      <a:pt x="3" y="7"/>
                      <a:pt x="6" y="2"/>
                      <a:pt x="2" y="9"/>
                    </a:cubicBezTo>
                    <a:cubicBezTo>
                      <a:pt x="7" y="2"/>
                      <a:pt x="3" y="7"/>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5" y="5"/>
                      <a:pt x="0" y="15"/>
                      <a:pt x="2" y="10"/>
                    </a:cubicBezTo>
                    <a:cubicBezTo>
                      <a:pt x="2" y="10"/>
                      <a:pt x="2" y="10"/>
                      <a:pt x="2" y="10"/>
                    </a:cubicBezTo>
                    <a:cubicBezTo>
                      <a:pt x="3" y="10"/>
                      <a:pt x="3" y="10"/>
                      <a:pt x="3" y="10"/>
                    </a:cubicBezTo>
                    <a:cubicBezTo>
                      <a:pt x="3" y="9"/>
                      <a:pt x="3" y="9"/>
                      <a:pt x="3" y="9"/>
                    </a:cubicBezTo>
                    <a:cubicBezTo>
                      <a:pt x="3" y="8"/>
                      <a:pt x="3" y="7"/>
                      <a:pt x="4" y="6"/>
                    </a:cubicBezTo>
                    <a:cubicBezTo>
                      <a:pt x="4" y="7"/>
                      <a:pt x="4" y="7"/>
                      <a:pt x="4" y="7"/>
                    </a:cubicBezTo>
                    <a:cubicBezTo>
                      <a:pt x="4" y="6"/>
                      <a:pt x="5" y="5"/>
                      <a:pt x="7" y="7"/>
                    </a:cubicBezTo>
                    <a:cubicBezTo>
                      <a:pt x="6" y="6"/>
                      <a:pt x="8" y="7"/>
                      <a:pt x="6" y="5"/>
                    </a:cubicBezTo>
                    <a:cubicBezTo>
                      <a:pt x="6" y="5"/>
                      <a:pt x="6" y="5"/>
                      <a:pt x="6" y="5"/>
                    </a:cubicBezTo>
                    <a:cubicBezTo>
                      <a:pt x="6" y="4"/>
                      <a:pt x="6" y="4"/>
                      <a:pt x="6" y="4"/>
                    </a:cubicBezTo>
                    <a:cubicBezTo>
                      <a:pt x="6" y="4"/>
                      <a:pt x="7" y="5"/>
                      <a:pt x="7" y="5"/>
                    </a:cubicBezTo>
                    <a:cubicBezTo>
                      <a:pt x="6" y="4"/>
                      <a:pt x="6" y="4"/>
                      <a:pt x="5" y="3"/>
                    </a:cubicBezTo>
                    <a:cubicBezTo>
                      <a:pt x="7" y="4"/>
                      <a:pt x="8" y="4"/>
                      <a:pt x="8" y="5"/>
                    </a:cubicBezTo>
                    <a:cubicBezTo>
                      <a:pt x="7" y="4"/>
                      <a:pt x="7" y="4"/>
                      <a:pt x="7" y="4"/>
                    </a:cubicBezTo>
                    <a:cubicBezTo>
                      <a:pt x="8" y="4"/>
                      <a:pt x="7" y="4"/>
                      <a:pt x="7" y="3"/>
                    </a:cubicBezTo>
                    <a:cubicBezTo>
                      <a:pt x="7" y="3"/>
                      <a:pt x="8" y="4"/>
                      <a:pt x="8" y="5"/>
                    </a:cubicBezTo>
                    <a:cubicBezTo>
                      <a:pt x="9" y="5"/>
                      <a:pt x="7" y="3"/>
                      <a:pt x="8" y="3"/>
                    </a:cubicBezTo>
                    <a:cubicBezTo>
                      <a:pt x="7" y="2"/>
                      <a:pt x="7" y="2"/>
                      <a:pt x="7" y="2"/>
                    </a:cubicBezTo>
                    <a:cubicBezTo>
                      <a:pt x="7" y="2"/>
                      <a:pt x="8" y="3"/>
                      <a:pt x="8" y="2"/>
                    </a:cubicBezTo>
                    <a:cubicBezTo>
                      <a:pt x="9" y="4"/>
                      <a:pt x="9" y="4"/>
                      <a:pt x="9" y="4"/>
                    </a:cubicBezTo>
                    <a:cubicBezTo>
                      <a:pt x="9" y="5"/>
                      <a:pt x="9" y="5"/>
                      <a:pt x="10" y="5"/>
                    </a:cubicBezTo>
                    <a:cubicBezTo>
                      <a:pt x="9" y="3"/>
                      <a:pt x="9" y="3"/>
                      <a:pt x="9" y="3"/>
                    </a:cubicBezTo>
                    <a:cubicBezTo>
                      <a:pt x="10" y="4"/>
                      <a:pt x="10" y="4"/>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4" name="Rectangle 863"/>
              <p:cNvSpPr>
                <a:spLocks noChangeArrowheads="1"/>
              </p:cNvSpPr>
              <p:nvPr/>
            </p:nvSpPr>
            <p:spPr bwMode="auto">
              <a:xfrm>
                <a:off x="1579" y="2960"/>
                <a:ext cx="1" cy="2"/>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65" name="Freeform 864"/>
              <p:cNvSpPr/>
              <p:nvPr/>
            </p:nvSpPr>
            <p:spPr bwMode="auto">
              <a:xfrm>
                <a:off x="1579" y="29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6" name="Rectangle 865"/>
              <p:cNvSpPr>
                <a:spLocks noChangeArrowheads="1"/>
              </p:cNvSpPr>
              <p:nvPr/>
            </p:nvSpPr>
            <p:spPr bwMode="auto">
              <a:xfrm>
                <a:off x="1568" y="2949"/>
                <a:ext cx="1" cy="2"/>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67" name="Freeform 866"/>
              <p:cNvSpPr/>
              <p:nvPr/>
            </p:nvSpPr>
            <p:spPr bwMode="auto">
              <a:xfrm>
                <a:off x="1574" y="2960"/>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8" name="Freeform 867"/>
              <p:cNvSpPr/>
              <p:nvPr/>
            </p:nvSpPr>
            <p:spPr bwMode="auto">
              <a:xfrm>
                <a:off x="1571" y="2962"/>
                <a:ext cx="3"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9" name="Rectangle 868"/>
              <p:cNvSpPr>
                <a:spLocks noChangeArrowheads="1"/>
              </p:cNvSpPr>
              <p:nvPr/>
            </p:nvSpPr>
            <p:spPr bwMode="auto">
              <a:xfrm>
                <a:off x="1579" y="2960"/>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70" name="Freeform 869"/>
              <p:cNvSpPr/>
              <p:nvPr/>
            </p:nvSpPr>
            <p:spPr bwMode="auto">
              <a:xfrm>
                <a:off x="1563" y="2938"/>
                <a:ext cx="21" cy="19"/>
              </a:xfrm>
              <a:custGeom>
                <a:avLst/>
                <a:gdLst>
                  <a:gd name="T0" fmla="*/ 4 w 8"/>
                  <a:gd name="T1" fmla="*/ 5 h 7"/>
                  <a:gd name="T2" fmla="*/ 6 w 8"/>
                  <a:gd name="T3" fmla="*/ 5 h 7"/>
                  <a:gd name="T4" fmla="*/ 4 w 8"/>
                  <a:gd name="T5" fmla="*/ 2 h 7"/>
                  <a:gd name="T6" fmla="*/ 6 w 8"/>
                  <a:gd name="T7" fmla="*/ 5 h 7"/>
                  <a:gd name="T8" fmla="*/ 5 w 8"/>
                  <a:gd name="T9" fmla="*/ 3 h 7"/>
                  <a:gd name="T10" fmla="*/ 6 w 8"/>
                  <a:gd name="T11" fmla="*/ 2 h 7"/>
                  <a:gd name="T12" fmla="*/ 6 w 8"/>
                  <a:gd name="T13" fmla="*/ 6 h 7"/>
                  <a:gd name="T14" fmla="*/ 5 w 8"/>
                  <a:gd name="T15" fmla="*/ 2 h 7"/>
                  <a:gd name="T16" fmla="*/ 5 w 8"/>
                  <a:gd name="T17" fmla="*/ 2 h 7"/>
                  <a:gd name="T18" fmla="*/ 4 w 8"/>
                  <a:gd name="T19" fmla="*/ 3 h 7"/>
                  <a:gd name="T20" fmla="*/ 5 w 8"/>
                  <a:gd name="T21" fmla="*/ 5 h 7"/>
                  <a:gd name="T22" fmla="*/ 6 w 8"/>
                  <a:gd name="T23" fmla="*/ 7 h 7"/>
                  <a:gd name="T24" fmla="*/ 6 w 8"/>
                  <a:gd name="T25" fmla="*/ 5 h 7"/>
                  <a:gd name="T26" fmla="*/ 6 w 8"/>
                  <a:gd name="T27" fmla="*/ 7 h 7"/>
                  <a:gd name="T28" fmla="*/ 6 w 8"/>
                  <a:gd name="T29" fmla="*/ 6 h 7"/>
                  <a:gd name="T30" fmla="*/ 7 w 8"/>
                  <a:gd name="T31" fmla="*/ 7 h 7"/>
                  <a:gd name="T32" fmla="*/ 5 w 8"/>
                  <a:gd name="T33" fmla="*/ 5 h 7"/>
                  <a:gd name="T34" fmla="*/ 5 w 8"/>
                  <a:gd name="T35" fmla="*/ 6 h 7"/>
                  <a:gd name="T36" fmla="*/ 4 w 8"/>
                  <a:gd name="T37" fmla="*/ 3 h 7"/>
                  <a:gd name="T38" fmla="*/ 5 w 8"/>
                  <a:gd name="T39" fmla="*/ 3 h 7"/>
                  <a:gd name="T40" fmla="*/ 5 w 8"/>
                  <a:gd name="T41" fmla="*/ 3 h 7"/>
                  <a:gd name="T42" fmla="*/ 2 w 8"/>
                  <a:gd name="T43" fmla="*/ 0 h 7"/>
                  <a:gd name="T44" fmla="*/ 3 w 8"/>
                  <a:gd name="T45" fmla="*/ 1 h 7"/>
                  <a:gd name="T46" fmla="*/ 2 w 8"/>
                  <a:gd name="T47" fmla="*/ 1 h 7"/>
                  <a:gd name="T48" fmla="*/ 5 w 8"/>
                  <a:gd name="T49" fmla="*/ 3 h 7"/>
                  <a:gd name="T50" fmla="*/ 3 w 8"/>
                  <a:gd name="T51" fmla="*/ 1 h 7"/>
                  <a:gd name="T52" fmla="*/ 3 w 8"/>
                  <a:gd name="T53" fmla="*/ 2 h 7"/>
                  <a:gd name="T54" fmla="*/ 2 w 8"/>
                  <a:gd name="T55" fmla="*/ 1 h 7"/>
                  <a:gd name="T56" fmla="*/ 3 w 8"/>
                  <a:gd name="T57" fmla="*/ 2 h 7"/>
                  <a:gd name="T58" fmla="*/ 3 w 8"/>
                  <a:gd name="T59" fmla="*/ 3 h 7"/>
                  <a:gd name="T60" fmla="*/ 3 w 8"/>
                  <a:gd name="T61" fmla="*/ 4 h 7"/>
                  <a:gd name="T62" fmla="*/ 3 w 8"/>
                  <a:gd name="T63" fmla="*/ 3 h 7"/>
                  <a:gd name="T64" fmla="*/ 4 w 8"/>
                  <a:gd name="T65" fmla="*/ 5 h 7"/>
                  <a:gd name="T66" fmla="*/ 3 w 8"/>
                  <a:gd name="T67" fmla="*/ 4 h 7"/>
                  <a:gd name="T68" fmla="*/ 4 w 8"/>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4" y="5"/>
                    </a:moveTo>
                    <a:cubicBezTo>
                      <a:pt x="5" y="6"/>
                      <a:pt x="5" y="5"/>
                      <a:pt x="6" y="5"/>
                    </a:cubicBezTo>
                    <a:cubicBezTo>
                      <a:pt x="6" y="4"/>
                      <a:pt x="4" y="3"/>
                      <a:pt x="4" y="2"/>
                    </a:cubicBezTo>
                    <a:cubicBezTo>
                      <a:pt x="6" y="5"/>
                      <a:pt x="6" y="5"/>
                      <a:pt x="6" y="5"/>
                    </a:cubicBezTo>
                    <a:cubicBezTo>
                      <a:pt x="6" y="5"/>
                      <a:pt x="8" y="2"/>
                      <a:pt x="5" y="3"/>
                    </a:cubicBezTo>
                    <a:cubicBezTo>
                      <a:pt x="5" y="3"/>
                      <a:pt x="5" y="3"/>
                      <a:pt x="6" y="2"/>
                    </a:cubicBezTo>
                    <a:cubicBezTo>
                      <a:pt x="4" y="2"/>
                      <a:pt x="7" y="6"/>
                      <a:pt x="6" y="6"/>
                    </a:cubicBezTo>
                    <a:cubicBezTo>
                      <a:pt x="6" y="4"/>
                      <a:pt x="5" y="4"/>
                      <a:pt x="5" y="2"/>
                    </a:cubicBezTo>
                    <a:cubicBezTo>
                      <a:pt x="5" y="2"/>
                      <a:pt x="5" y="2"/>
                      <a:pt x="5" y="2"/>
                    </a:cubicBezTo>
                    <a:cubicBezTo>
                      <a:pt x="5" y="2"/>
                      <a:pt x="5" y="3"/>
                      <a:pt x="4" y="3"/>
                    </a:cubicBezTo>
                    <a:cubicBezTo>
                      <a:pt x="5" y="4"/>
                      <a:pt x="5" y="5"/>
                      <a:pt x="5" y="5"/>
                    </a:cubicBezTo>
                    <a:cubicBezTo>
                      <a:pt x="5" y="5"/>
                      <a:pt x="6" y="6"/>
                      <a:pt x="6" y="7"/>
                    </a:cubicBezTo>
                    <a:cubicBezTo>
                      <a:pt x="6" y="6"/>
                      <a:pt x="6" y="6"/>
                      <a:pt x="6" y="5"/>
                    </a:cubicBezTo>
                    <a:cubicBezTo>
                      <a:pt x="6" y="6"/>
                      <a:pt x="6" y="6"/>
                      <a:pt x="6" y="7"/>
                    </a:cubicBezTo>
                    <a:cubicBezTo>
                      <a:pt x="6" y="6"/>
                      <a:pt x="6" y="6"/>
                      <a:pt x="6" y="6"/>
                    </a:cubicBezTo>
                    <a:cubicBezTo>
                      <a:pt x="6" y="6"/>
                      <a:pt x="6" y="7"/>
                      <a:pt x="7" y="7"/>
                    </a:cubicBezTo>
                    <a:cubicBezTo>
                      <a:pt x="6" y="6"/>
                      <a:pt x="7" y="6"/>
                      <a:pt x="5" y="5"/>
                    </a:cubicBezTo>
                    <a:cubicBezTo>
                      <a:pt x="5" y="6"/>
                      <a:pt x="5" y="6"/>
                      <a:pt x="5" y="6"/>
                    </a:cubicBezTo>
                    <a:cubicBezTo>
                      <a:pt x="4" y="5"/>
                      <a:pt x="5" y="2"/>
                      <a:pt x="4" y="3"/>
                    </a:cubicBezTo>
                    <a:cubicBezTo>
                      <a:pt x="5" y="3"/>
                      <a:pt x="5" y="3"/>
                      <a:pt x="5" y="3"/>
                    </a:cubicBezTo>
                    <a:cubicBezTo>
                      <a:pt x="5" y="3"/>
                      <a:pt x="5" y="3"/>
                      <a:pt x="5" y="3"/>
                    </a:cubicBezTo>
                    <a:cubicBezTo>
                      <a:pt x="5" y="3"/>
                      <a:pt x="0" y="0"/>
                      <a:pt x="2" y="0"/>
                    </a:cubicBezTo>
                    <a:cubicBezTo>
                      <a:pt x="2" y="1"/>
                      <a:pt x="3" y="1"/>
                      <a:pt x="3" y="1"/>
                    </a:cubicBezTo>
                    <a:cubicBezTo>
                      <a:pt x="4" y="2"/>
                      <a:pt x="2" y="1"/>
                      <a:pt x="2" y="1"/>
                    </a:cubicBezTo>
                    <a:cubicBezTo>
                      <a:pt x="3" y="1"/>
                      <a:pt x="4" y="2"/>
                      <a:pt x="5" y="3"/>
                    </a:cubicBezTo>
                    <a:cubicBezTo>
                      <a:pt x="4" y="2"/>
                      <a:pt x="5" y="3"/>
                      <a:pt x="3" y="1"/>
                    </a:cubicBezTo>
                    <a:cubicBezTo>
                      <a:pt x="2" y="1"/>
                      <a:pt x="3" y="2"/>
                      <a:pt x="3" y="2"/>
                    </a:cubicBezTo>
                    <a:cubicBezTo>
                      <a:pt x="2" y="1"/>
                      <a:pt x="2" y="1"/>
                      <a:pt x="2" y="1"/>
                    </a:cubicBezTo>
                    <a:cubicBezTo>
                      <a:pt x="3" y="3"/>
                      <a:pt x="2" y="1"/>
                      <a:pt x="3" y="2"/>
                    </a:cubicBezTo>
                    <a:cubicBezTo>
                      <a:pt x="3" y="3"/>
                      <a:pt x="3" y="3"/>
                      <a:pt x="3" y="3"/>
                    </a:cubicBezTo>
                    <a:cubicBezTo>
                      <a:pt x="3" y="3"/>
                      <a:pt x="3" y="3"/>
                      <a:pt x="3" y="4"/>
                    </a:cubicBezTo>
                    <a:cubicBezTo>
                      <a:pt x="3" y="3"/>
                      <a:pt x="3" y="3"/>
                      <a:pt x="3" y="3"/>
                    </a:cubicBezTo>
                    <a:cubicBezTo>
                      <a:pt x="4" y="4"/>
                      <a:pt x="3" y="5"/>
                      <a:pt x="4" y="5"/>
                    </a:cubicBezTo>
                    <a:cubicBezTo>
                      <a:pt x="4" y="5"/>
                      <a:pt x="3" y="4"/>
                      <a:pt x="3" y="4"/>
                    </a:cubicBezTo>
                    <a:cubicBezTo>
                      <a:pt x="4" y="4"/>
                      <a:pt x="4" y="5"/>
                      <a:pt x="4"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1" name="Freeform 870"/>
              <p:cNvSpPr/>
              <p:nvPr/>
            </p:nvSpPr>
            <p:spPr bwMode="auto">
              <a:xfrm>
                <a:off x="1576" y="2954"/>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2" name="Freeform 871"/>
              <p:cNvSpPr/>
              <p:nvPr/>
            </p:nvSpPr>
            <p:spPr bwMode="auto">
              <a:xfrm>
                <a:off x="1560" y="2938"/>
                <a:ext cx="14" cy="27"/>
              </a:xfrm>
              <a:custGeom>
                <a:avLst/>
                <a:gdLst>
                  <a:gd name="T0" fmla="*/ 3 w 5"/>
                  <a:gd name="T1" fmla="*/ 4 h 10"/>
                  <a:gd name="T2" fmla="*/ 1 w 5"/>
                  <a:gd name="T3" fmla="*/ 3 h 10"/>
                  <a:gd name="T4" fmla="*/ 3 w 5"/>
                  <a:gd name="T5" fmla="*/ 5 h 10"/>
                  <a:gd name="T6" fmla="*/ 3 w 5"/>
                  <a:gd name="T7" fmla="*/ 6 h 10"/>
                  <a:gd name="T8" fmla="*/ 2 w 5"/>
                  <a:gd name="T9" fmla="*/ 4 h 10"/>
                  <a:gd name="T10" fmla="*/ 1 w 5"/>
                  <a:gd name="T11" fmla="*/ 4 h 10"/>
                  <a:gd name="T12" fmla="*/ 2 w 5"/>
                  <a:gd name="T13" fmla="*/ 5 h 10"/>
                  <a:gd name="T14" fmla="*/ 2 w 5"/>
                  <a:gd name="T15" fmla="*/ 6 h 10"/>
                  <a:gd name="T16" fmla="*/ 2 w 5"/>
                  <a:gd name="T17" fmla="*/ 6 h 10"/>
                  <a:gd name="T18" fmla="*/ 1 w 5"/>
                  <a:gd name="T19" fmla="*/ 4 h 10"/>
                  <a:gd name="T20" fmla="*/ 2 w 5"/>
                  <a:gd name="T21" fmla="*/ 9 h 10"/>
                  <a:gd name="T22" fmla="*/ 2 w 5"/>
                  <a:gd name="T23" fmla="*/ 9 h 10"/>
                  <a:gd name="T24" fmla="*/ 1 w 5"/>
                  <a:gd name="T25" fmla="*/ 7 h 10"/>
                  <a:gd name="T26" fmla="*/ 2 w 5"/>
                  <a:gd name="T27" fmla="*/ 7 h 10"/>
                  <a:gd name="T28" fmla="*/ 2 w 5"/>
                  <a:gd name="T29" fmla="*/ 8 h 10"/>
                  <a:gd name="T30" fmla="*/ 5 w 5"/>
                  <a:gd name="T31" fmla="*/ 6 h 10"/>
                  <a:gd name="T32" fmla="*/ 4 w 5"/>
                  <a:gd name="T33" fmla="*/ 7 h 10"/>
                  <a:gd name="T34" fmla="*/ 4 w 5"/>
                  <a:gd name="T35" fmla="*/ 5 h 10"/>
                  <a:gd name="T36" fmla="*/ 3 w 5"/>
                  <a:gd name="T37" fmla="*/ 4 h 10"/>
                  <a:gd name="T38" fmla="*/ 3 w 5"/>
                  <a:gd name="T39" fmla="*/ 4 h 10"/>
                  <a:gd name="T40" fmla="*/ 2 w 5"/>
                  <a:gd name="T41" fmla="*/ 2 h 10"/>
                  <a:gd name="T42" fmla="*/ 2 w 5"/>
                  <a:gd name="T43" fmla="*/ 1 h 10"/>
                  <a:gd name="T44" fmla="*/ 1 w 5"/>
                  <a:gd name="T45" fmla="*/ 2 h 10"/>
                  <a:gd name="T46" fmla="*/ 3 w 5"/>
                  <a:gd name="T4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10">
                    <a:moveTo>
                      <a:pt x="3" y="4"/>
                    </a:moveTo>
                    <a:cubicBezTo>
                      <a:pt x="2" y="4"/>
                      <a:pt x="2" y="3"/>
                      <a:pt x="1" y="3"/>
                    </a:cubicBezTo>
                    <a:cubicBezTo>
                      <a:pt x="2" y="4"/>
                      <a:pt x="3" y="4"/>
                      <a:pt x="3" y="5"/>
                    </a:cubicBezTo>
                    <a:cubicBezTo>
                      <a:pt x="3" y="5"/>
                      <a:pt x="3" y="6"/>
                      <a:pt x="3" y="6"/>
                    </a:cubicBezTo>
                    <a:cubicBezTo>
                      <a:pt x="3" y="5"/>
                      <a:pt x="2" y="4"/>
                      <a:pt x="2" y="4"/>
                    </a:cubicBezTo>
                    <a:cubicBezTo>
                      <a:pt x="2" y="4"/>
                      <a:pt x="1" y="4"/>
                      <a:pt x="1" y="4"/>
                    </a:cubicBezTo>
                    <a:cubicBezTo>
                      <a:pt x="2" y="4"/>
                      <a:pt x="1" y="4"/>
                      <a:pt x="2" y="5"/>
                    </a:cubicBezTo>
                    <a:cubicBezTo>
                      <a:pt x="3" y="6"/>
                      <a:pt x="3" y="7"/>
                      <a:pt x="2" y="6"/>
                    </a:cubicBezTo>
                    <a:cubicBezTo>
                      <a:pt x="2" y="6"/>
                      <a:pt x="2" y="6"/>
                      <a:pt x="2" y="6"/>
                    </a:cubicBezTo>
                    <a:cubicBezTo>
                      <a:pt x="1" y="4"/>
                      <a:pt x="1" y="5"/>
                      <a:pt x="1" y="4"/>
                    </a:cubicBezTo>
                    <a:cubicBezTo>
                      <a:pt x="1" y="6"/>
                      <a:pt x="0" y="6"/>
                      <a:pt x="2" y="9"/>
                    </a:cubicBezTo>
                    <a:cubicBezTo>
                      <a:pt x="3" y="10"/>
                      <a:pt x="2" y="9"/>
                      <a:pt x="2" y="9"/>
                    </a:cubicBezTo>
                    <a:cubicBezTo>
                      <a:pt x="2" y="8"/>
                      <a:pt x="2" y="7"/>
                      <a:pt x="1" y="7"/>
                    </a:cubicBezTo>
                    <a:cubicBezTo>
                      <a:pt x="2" y="7"/>
                      <a:pt x="1" y="6"/>
                      <a:pt x="2" y="7"/>
                    </a:cubicBezTo>
                    <a:cubicBezTo>
                      <a:pt x="2" y="8"/>
                      <a:pt x="2" y="8"/>
                      <a:pt x="2" y="8"/>
                    </a:cubicBezTo>
                    <a:cubicBezTo>
                      <a:pt x="3" y="8"/>
                      <a:pt x="4" y="7"/>
                      <a:pt x="5" y="6"/>
                    </a:cubicBezTo>
                    <a:cubicBezTo>
                      <a:pt x="4" y="7"/>
                      <a:pt x="4" y="7"/>
                      <a:pt x="4" y="7"/>
                    </a:cubicBezTo>
                    <a:cubicBezTo>
                      <a:pt x="4" y="6"/>
                      <a:pt x="4" y="6"/>
                      <a:pt x="4" y="5"/>
                    </a:cubicBezTo>
                    <a:cubicBezTo>
                      <a:pt x="3" y="4"/>
                      <a:pt x="3" y="4"/>
                      <a:pt x="3" y="4"/>
                    </a:cubicBezTo>
                    <a:cubicBezTo>
                      <a:pt x="3" y="4"/>
                      <a:pt x="3" y="3"/>
                      <a:pt x="3" y="4"/>
                    </a:cubicBezTo>
                    <a:cubicBezTo>
                      <a:pt x="3" y="3"/>
                      <a:pt x="2" y="3"/>
                      <a:pt x="2" y="2"/>
                    </a:cubicBezTo>
                    <a:cubicBezTo>
                      <a:pt x="2" y="2"/>
                      <a:pt x="2" y="2"/>
                      <a:pt x="2" y="1"/>
                    </a:cubicBezTo>
                    <a:cubicBezTo>
                      <a:pt x="0" y="0"/>
                      <a:pt x="2" y="3"/>
                      <a:pt x="1" y="2"/>
                    </a:cubicBezTo>
                    <a:lnTo>
                      <a:pt x="3"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3" name="Rectangle 872"/>
              <p:cNvSpPr>
                <a:spLocks noChangeArrowheads="1"/>
              </p:cNvSpPr>
              <p:nvPr/>
            </p:nvSpPr>
            <p:spPr bwMode="auto">
              <a:xfrm>
                <a:off x="1568" y="2943"/>
                <a:ext cx="1" cy="3"/>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74" name="Freeform 873"/>
              <p:cNvSpPr/>
              <p:nvPr/>
            </p:nvSpPr>
            <p:spPr bwMode="auto">
              <a:xfrm>
                <a:off x="1571" y="2951"/>
                <a:ext cx="3" cy="6"/>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1"/>
                      <a:pt x="1" y="1"/>
                    </a:cubicBezTo>
                    <a:cubicBezTo>
                      <a:pt x="0" y="0"/>
                      <a:pt x="1" y="1"/>
                      <a:pt x="1"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5" name="Freeform 874"/>
              <p:cNvSpPr/>
              <p:nvPr/>
            </p:nvSpPr>
            <p:spPr bwMode="auto">
              <a:xfrm>
                <a:off x="1560" y="2949"/>
                <a:ext cx="3" cy="2"/>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1"/>
                      <a:pt x="1" y="1"/>
                      <a:pt x="1" y="1"/>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6" name="Freeform 875"/>
              <p:cNvSpPr/>
              <p:nvPr/>
            </p:nvSpPr>
            <p:spPr bwMode="auto">
              <a:xfrm>
                <a:off x="1560" y="2954"/>
                <a:ext cx="5" cy="11"/>
              </a:xfrm>
              <a:custGeom>
                <a:avLst/>
                <a:gdLst>
                  <a:gd name="T0" fmla="*/ 1 w 2"/>
                  <a:gd name="T1" fmla="*/ 4 h 4"/>
                  <a:gd name="T2" fmla="*/ 2 w 2"/>
                  <a:gd name="T3" fmla="*/ 3 h 4"/>
                  <a:gd name="T4" fmla="*/ 0 w 2"/>
                  <a:gd name="T5" fmla="*/ 0 h 4"/>
                  <a:gd name="T6" fmla="*/ 1 w 2"/>
                  <a:gd name="T7" fmla="*/ 2 h 4"/>
                  <a:gd name="T8" fmla="*/ 1 w 2"/>
                  <a:gd name="T9" fmla="*/ 3 h 4"/>
                  <a:gd name="T10" fmla="*/ 1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1" y="4"/>
                    </a:moveTo>
                    <a:cubicBezTo>
                      <a:pt x="2" y="4"/>
                      <a:pt x="1" y="3"/>
                      <a:pt x="2" y="3"/>
                    </a:cubicBezTo>
                    <a:cubicBezTo>
                      <a:pt x="2" y="2"/>
                      <a:pt x="1" y="1"/>
                      <a:pt x="0" y="0"/>
                    </a:cubicBezTo>
                    <a:cubicBezTo>
                      <a:pt x="0" y="0"/>
                      <a:pt x="1" y="2"/>
                      <a:pt x="1" y="2"/>
                    </a:cubicBezTo>
                    <a:cubicBezTo>
                      <a:pt x="0" y="1"/>
                      <a:pt x="1" y="3"/>
                      <a:pt x="1" y="3"/>
                    </a:cubicBezTo>
                    <a:lnTo>
                      <a:pt x="1"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7" name="Freeform 876"/>
              <p:cNvSpPr/>
              <p:nvPr/>
            </p:nvSpPr>
            <p:spPr bwMode="auto">
              <a:xfrm>
                <a:off x="1546" y="2943"/>
                <a:ext cx="17" cy="22"/>
              </a:xfrm>
              <a:custGeom>
                <a:avLst/>
                <a:gdLst>
                  <a:gd name="T0" fmla="*/ 3 w 6"/>
                  <a:gd name="T1" fmla="*/ 4 h 8"/>
                  <a:gd name="T2" fmla="*/ 3 w 6"/>
                  <a:gd name="T3" fmla="*/ 5 h 8"/>
                  <a:gd name="T4" fmla="*/ 3 w 6"/>
                  <a:gd name="T5" fmla="*/ 4 h 8"/>
                  <a:gd name="T6" fmla="*/ 2 w 6"/>
                  <a:gd name="T7" fmla="*/ 3 h 8"/>
                  <a:gd name="T8" fmla="*/ 2 w 6"/>
                  <a:gd name="T9" fmla="*/ 4 h 8"/>
                  <a:gd name="T10" fmla="*/ 2 w 6"/>
                  <a:gd name="T11" fmla="*/ 6 h 8"/>
                  <a:gd name="T12" fmla="*/ 2 w 6"/>
                  <a:gd name="T13" fmla="*/ 6 h 8"/>
                  <a:gd name="T14" fmla="*/ 5 w 6"/>
                  <a:gd name="T15" fmla="*/ 8 h 8"/>
                  <a:gd name="T16" fmla="*/ 2 w 6"/>
                  <a:gd name="T17" fmla="*/ 6 h 8"/>
                  <a:gd name="T18" fmla="*/ 3 w 6"/>
                  <a:gd name="T19" fmla="*/ 5 h 8"/>
                  <a:gd name="T20" fmla="*/ 3 w 6"/>
                  <a:gd name="T21" fmla="*/ 5 h 8"/>
                  <a:gd name="T22" fmla="*/ 3 w 6"/>
                  <a:gd name="T23" fmla="*/ 4 h 8"/>
                  <a:gd name="T24" fmla="*/ 5 w 6"/>
                  <a:gd name="T25" fmla="*/ 4 h 8"/>
                  <a:gd name="T26" fmla="*/ 4 w 6"/>
                  <a:gd name="T27" fmla="*/ 4 h 8"/>
                  <a:gd name="T28" fmla="*/ 5 w 6"/>
                  <a:gd name="T29" fmla="*/ 3 h 8"/>
                  <a:gd name="T30" fmla="*/ 4 w 6"/>
                  <a:gd name="T31" fmla="*/ 3 h 8"/>
                  <a:gd name="T32" fmla="*/ 5 w 6"/>
                  <a:gd name="T33" fmla="*/ 3 h 8"/>
                  <a:gd name="T34" fmla="*/ 2 w 6"/>
                  <a:gd name="T35" fmla="*/ 3 h 8"/>
                  <a:gd name="T36" fmla="*/ 2 w 6"/>
                  <a:gd name="T37" fmla="*/ 2 h 8"/>
                  <a:gd name="T38" fmla="*/ 4 w 6"/>
                  <a:gd name="T39" fmla="*/ 3 h 8"/>
                  <a:gd name="T40" fmla="*/ 3 w 6"/>
                  <a:gd name="T41" fmla="*/ 2 h 8"/>
                  <a:gd name="T42" fmla="*/ 5 w 6"/>
                  <a:gd name="T43" fmla="*/ 3 h 8"/>
                  <a:gd name="T44" fmla="*/ 3 w 6"/>
                  <a:gd name="T45" fmla="*/ 1 h 8"/>
                  <a:gd name="T46" fmla="*/ 3 w 6"/>
                  <a:gd name="T47" fmla="*/ 1 h 8"/>
                  <a:gd name="T48" fmla="*/ 0 w 6"/>
                  <a:gd name="T49" fmla="*/ 0 h 8"/>
                  <a:gd name="T50" fmla="*/ 0 w 6"/>
                  <a:gd name="T51" fmla="*/ 3 h 8"/>
                  <a:gd name="T52" fmla="*/ 2 w 6"/>
                  <a:gd name="T53" fmla="*/ 3 h 8"/>
                  <a:gd name="T54" fmla="*/ 0 w 6"/>
                  <a:gd name="T55" fmla="*/ 4 h 8"/>
                  <a:gd name="T56" fmla="*/ 2 w 6"/>
                  <a:gd name="T57" fmla="*/ 3 h 8"/>
                  <a:gd name="T58" fmla="*/ 0 w 6"/>
                  <a:gd name="T59" fmla="*/ 4 h 8"/>
                  <a:gd name="T60" fmla="*/ 2 w 6"/>
                  <a:gd name="T61" fmla="*/ 4 h 8"/>
                  <a:gd name="T62" fmla="*/ 0 w 6"/>
                  <a:gd name="T63" fmla="*/ 5 h 8"/>
                  <a:gd name="T64" fmla="*/ 4 w 6"/>
                  <a:gd name="T65" fmla="*/ 8 h 8"/>
                  <a:gd name="T66" fmla="*/ 3 w 6"/>
                  <a:gd name="T67" fmla="*/ 6 h 8"/>
                  <a:gd name="T68" fmla="*/ 4 w 6"/>
                  <a:gd name="T69" fmla="*/ 6 h 8"/>
                  <a:gd name="T70" fmla="*/ 4 w 6"/>
                  <a:gd name="T71" fmla="*/ 4 h 8"/>
                  <a:gd name="T72" fmla="*/ 5 w 6"/>
                  <a:gd name="T73" fmla="*/ 7 h 8"/>
                  <a:gd name="T74" fmla="*/ 5 w 6"/>
                  <a:gd name="T75" fmla="*/ 7 h 8"/>
                  <a:gd name="T76" fmla="*/ 5 w 6"/>
                  <a:gd name="T77" fmla="*/ 6 h 8"/>
                  <a:gd name="T78" fmla="*/ 6 w 6"/>
                  <a:gd name="T79" fmla="*/ 7 h 8"/>
                  <a:gd name="T80" fmla="*/ 4 w 6"/>
                  <a:gd name="T81" fmla="*/ 3 h 8"/>
                  <a:gd name="T82" fmla="*/ 2 w 6"/>
                  <a:gd name="T83" fmla="*/ 2 h 8"/>
                  <a:gd name="T84" fmla="*/ 3 w 6"/>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8">
                    <a:moveTo>
                      <a:pt x="3" y="4"/>
                    </a:moveTo>
                    <a:cubicBezTo>
                      <a:pt x="3" y="4"/>
                      <a:pt x="3" y="5"/>
                      <a:pt x="3" y="5"/>
                    </a:cubicBezTo>
                    <a:cubicBezTo>
                      <a:pt x="2" y="4"/>
                      <a:pt x="2" y="4"/>
                      <a:pt x="3" y="4"/>
                    </a:cubicBezTo>
                    <a:cubicBezTo>
                      <a:pt x="2" y="2"/>
                      <a:pt x="2" y="4"/>
                      <a:pt x="2" y="3"/>
                    </a:cubicBezTo>
                    <a:cubicBezTo>
                      <a:pt x="2" y="4"/>
                      <a:pt x="2" y="4"/>
                      <a:pt x="2" y="4"/>
                    </a:cubicBezTo>
                    <a:cubicBezTo>
                      <a:pt x="2" y="4"/>
                      <a:pt x="3" y="4"/>
                      <a:pt x="2" y="6"/>
                    </a:cubicBezTo>
                    <a:cubicBezTo>
                      <a:pt x="2" y="7"/>
                      <a:pt x="3" y="5"/>
                      <a:pt x="2" y="6"/>
                    </a:cubicBezTo>
                    <a:cubicBezTo>
                      <a:pt x="4" y="5"/>
                      <a:pt x="5" y="6"/>
                      <a:pt x="5" y="8"/>
                    </a:cubicBezTo>
                    <a:cubicBezTo>
                      <a:pt x="4" y="8"/>
                      <a:pt x="3" y="6"/>
                      <a:pt x="2" y="6"/>
                    </a:cubicBezTo>
                    <a:cubicBezTo>
                      <a:pt x="4" y="5"/>
                      <a:pt x="1" y="6"/>
                      <a:pt x="3" y="5"/>
                    </a:cubicBezTo>
                    <a:cubicBezTo>
                      <a:pt x="3" y="5"/>
                      <a:pt x="3" y="5"/>
                      <a:pt x="3" y="5"/>
                    </a:cubicBezTo>
                    <a:cubicBezTo>
                      <a:pt x="5" y="4"/>
                      <a:pt x="3" y="5"/>
                      <a:pt x="3" y="4"/>
                    </a:cubicBezTo>
                    <a:cubicBezTo>
                      <a:pt x="5" y="4"/>
                      <a:pt x="5" y="4"/>
                      <a:pt x="5" y="4"/>
                    </a:cubicBezTo>
                    <a:cubicBezTo>
                      <a:pt x="4" y="4"/>
                      <a:pt x="3" y="4"/>
                      <a:pt x="4" y="4"/>
                    </a:cubicBezTo>
                    <a:cubicBezTo>
                      <a:pt x="5" y="3"/>
                      <a:pt x="5" y="3"/>
                      <a:pt x="5" y="3"/>
                    </a:cubicBezTo>
                    <a:cubicBezTo>
                      <a:pt x="4" y="3"/>
                      <a:pt x="4" y="3"/>
                      <a:pt x="4" y="3"/>
                    </a:cubicBezTo>
                    <a:cubicBezTo>
                      <a:pt x="5" y="3"/>
                      <a:pt x="5" y="3"/>
                      <a:pt x="5" y="3"/>
                    </a:cubicBezTo>
                    <a:cubicBezTo>
                      <a:pt x="4" y="2"/>
                      <a:pt x="4" y="3"/>
                      <a:pt x="2" y="3"/>
                    </a:cubicBezTo>
                    <a:cubicBezTo>
                      <a:pt x="5" y="3"/>
                      <a:pt x="1" y="2"/>
                      <a:pt x="2" y="2"/>
                    </a:cubicBezTo>
                    <a:cubicBezTo>
                      <a:pt x="3" y="2"/>
                      <a:pt x="3" y="2"/>
                      <a:pt x="4" y="3"/>
                    </a:cubicBezTo>
                    <a:cubicBezTo>
                      <a:pt x="2" y="2"/>
                      <a:pt x="4" y="2"/>
                      <a:pt x="3" y="2"/>
                    </a:cubicBezTo>
                    <a:cubicBezTo>
                      <a:pt x="5" y="3"/>
                      <a:pt x="3" y="2"/>
                      <a:pt x="5" y="3"/>
                    </a:cubicBezTo>
                    <a:cubicBezTo>
                      <a:pt x="3" y="1"/>
                      <a:pt x="3" y="1"/>
                      <a:pt x="3" y="1"/>
                    </a:cubicBezTo>
                    <a:cubicBezTo>
                      <a:pt x="3" y="1"/>
                      <a:pt x="3" y="1"/>
                      <a:pt x="3" y="1"/>
                    </a:cubicBezTo>
                    <a:cubicBezTo>
                      <a:pt x="3" y="1"/>
                      <a:pt x="1" y="0"/>
                      <a:pt x="0" y="0"/>
                    </a:cubicBezTo>
                    <a:cubicBezTo>
                      <a:pt x="1" y="1"/>
                      <a:pt x="1" y="2"/>
                      <a:pt x="0" y="3"/>
                    </a:cubicBezTo>
                    <a:cubicBezTo>
                      <a:pt x="2" y="3"/>
                      <a:pt x="0" y="3"/>
                      <a:pt x="2" y="3"/>
                    </a:cubicBezTo>
                    <a:cubicBezTo>
                      <a:pt x="0" y="4"/>
                      <a:pt x="0" y="4"/>
                      <a:pt x="0" y="4"/>
                    </a:cubicBezTo>
                    <a:cubicBezTo>
                      <a:pt x="0" y="4"/>
                      <a:pt x="1" y="3"/>
                      <a:pt x="2" y="3"/>
                    </a:cubicBezTo>
                    <a:cubicBezTo>
                      <a:pt x="2" y="4"/>
                      <a:pt x="1" y="4"/>
                      <a:pt x="0" y="4"/>
                    </a:cubicBezTo>
                    <a:cubicBezTo>
                      <a:pt x="0" y="4"/>
                      <a:pt x="1" y="4"/>
                      <a:pt x="2" y="4"/>
                    </a:cubicBezTo>
                    <a:cubicBezTo>
                      <a:pt x="0" y="5"/>
                      <a:pt x="0" y="5"/>
                      <a:pt x="0" y="5"/>
                    </a:cubicBezTo>
                    <a:cubicBezTo>
                      <a:pt x="2" y="6"/>
                      <a:pt x="1" y="8"/>
                      <a:pt x="4" y="8"/>
                    </a:cubicBezTo>
                    <a:cubicBezTo>
                      <a:pt x="3" y="6"/>
                      <a:pt x="3" y="6"/>
                      <a:pt x="3" y="6"/>
                    </a:cubicBezTo>
                    <a:cubicBezTo>
                      <a:pt x="4" y="7"/>
                      <a:pt x="2" y="3"/>
                      <a:pt x="4" y="6"/>
                    </a:cubicBezTo>
                    <a:cubicBezTo>
                      <a:pt x="4" y="4"/>
                      <a:pt x="4" y="4"/>
                      <a:pt x="4" y="4"/>
                    </a:cubicBezTo>
                    <a:cubicBezTo>
                      <a:pt x="4" y="5"/>
                      <a:pt x="5" y="6"/>
                      <a:pt x="5" y="7"/>
                    </a:cubicBezTo>
                    <a:cubicBezTo>
                      <a:pt x="5" y="7"/>
                      <a:pt x="5" y="7"/>
                      <a:pt x="5" y="7"/>
                    </a:cubicBezTo>
                    <a:cubicBezTo>
                      <a:pt x="5" y="6"/>
                      <a:pt x="5" y="6"/>
                      <a:pt x="5" y="6"/>
                    </a:cubicBezTo>
                    <a:cubicBezTo>
                      <a:pt x="4" y="5"/>
                      <a:pt x="5" y="6"/>
                      <a:pt x="6" y="7"/>
                    </a:cubicBezTo>
                    <a:cubicBezTo>
                      <a:pt x="5" y="5"/>
                      <a:pt x="4" y="5"/>
                      <a:pt x="4" y="3"/>
                    </a:cubicBezTo>
                    <a:cubicBezTo>
                      <a:pt x="4" y="6"/>
                      <a:pt x="2" y="1"/>
                      <a:pt x="2" y="2"/>
                    </a:cubicBezTo>
                    <a:cubicBezTo>
                      <a:pt x="2" y="3"/>
                      <a:pt x="3" y="4"/>
                      <a:pt x="3"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8" name="Freeform 877"/>
              <p:cNvSpPr/>
              <p:nvPr/>
            </p:nvSpPr>
            <p:spPr bwMode="auto">
              <a:xfrm>
                <a:off x="1560" y="2962"/>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9" name="Freeform 878"/>
              <p:cNvSpPr/>
              <p:nvPr/>
            </p:nvSpPr>
            <p:spPr bwMode="auto">
              <a:xfrm>
                <a:off x="1554" y="294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0" name="Rectangle 879"/>
              <p:cNvSpPr>
                <a:spLocks noChangeArrowheads="1"/>
              </p:cNvSpPr>
              <p:nvPr/>
            </p:nvSpPr>
            <p:spPr bwMode="auto">
              <a:xfrm>
                <a:off x="1563" y="296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81" name="Freeform 880"/>
              <p:cNvSpPr/>
              <p:nvPr/>
            </p:nvSpPr>
            <p:spPr bwMode="auto">
              <a:xfrm>
                <a:off x="1557" y="2951"/>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2" name="Freeform 881"/>
              <p:cNvSpPr/>
              <p:nvPr/>
            </p:nvSpPr>
            <p:spPr bwMode="auto">
              <a:xfrm>
                <a:off x="1549" y="2949"/>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3" name="Freeform 882"/>
              <p:cNvSpPr/>
              <p:nvPr/>
            </p:nvSpPr>
            <p:spPr bwMode="auto">
              <a:xfrm>
                <a:off x="1554" y="29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4" name="Freeform 883"/>
              <p:cNvSpPr/>
              <p:nvPr/>
            </p:nvSpPr>
            <p:spPr bwMode="auto">
              <a:xfrm>
                <a:off x="1546" y="2932"/>
                <a:ext cx="33" cy="52"/>
              </a:xfrm>
              <a:custGeom>
                <a:avLst/>
                <a:gdLst>
                  <a:gd name="T0" fmla="*/ 4 w 12"/>
                  <a:gd name="T1" fmla="*/ 14 h 19"/>
                  <a:gd name="T2" fmla="*/ 4 w 12"/>
                  <a:gd name="T3" fmla="*/ 16 h 19"/>
                  <a:gd name="T4" fmla="*/ 5 w 12"/>
                  <a:gd name="T5" fmla="*/ 17 h 19"/>
                  <a:gd name="T6" fmla="*/ 6 w 12"/>
                  <a:gd name="T7" fmla="*/ 16 h 19"/>
                  <a:gd name="T8" fmla="*/ 8 w 12"/>
                  <a:gd name="T9" fmla="*/ 16 h 19"/>
                  <a:gd name="T10" fmla="*/ 9 w 12"/>
                  <a:gd name="T11" fmla="*/ 12 h 19"/>
                  <a:gd name="T12" fmla="*/ 10 w 12"/>
                  <a:gd name="T13" fmla="*/ 14 h 19"/>
                  <a:gd name="T14" fmla="*/ 8 w 12"/>
                  <a:gd name="T15" fmla="*/ 12 h 19"/>
                  <a:gd name="T16" fmla="*/ 9 w 12"/>
                  <a:gd name="T17" fmla="*/ 11 h 19"/>
                  <a:gd name="T18" fmla="*/ 7 w 12"/>
                  <a:gd name="T19" fmla="*/ 12 h 19"/>
                  <a:gd name="T20" fmla="*/ 7 w 12"/>
                  <a:gd name="T21" fmla="*/ 10 h 19"/>
                  <a:gd name="T22" fmla="*/ 4 w 12"/>
                  <a:gd name="T23" fmla="*/ 11 h 19"/>
                  <a:gd name="T24" fmla="*/ 8 w 12"/>
                  <a:gd name="T25" fmla="*/ 10 h 19"/>
                  <a:gd name="T26" fmla="*/ 7 w 12"/>
                  <a:gd name="T27" fmla="*/ 8 h 19"/>
                  <a:gd name="T28" fmla="*/ 7 w 12"/>
                  <a:gd name="T29" fmla="*/ 7 h 19"/>
                  <a:gd name="T30" fmla="*/ 5 w 12"/>
                  <a:gd name="T31" fmla="*/ 7 h 19"/>
                  <a:gd name="T32" fmla="*/ 2 w 12"/>
                  <a:gd name="T33" fmla="*/ 7 h 19"/>
                  <a:gd name="T34" fmla="*/ 6 w 12"/>
                  <a:gd name="T35" fmla="*/ 5 h 19"/>
                  <a:gd name="T36" fmla="*/ 5 w 12"/>
                  <a:gd name="T37" fmla="*/ 4 h 19"/>
                  <a:gd name="T38" fmla="*/ 4 w 12"/>
                  <a:gd name="T39" fmla="*/ 4 h 19"/>
                  <a:gd name="T40" fmla="*/ 4 w 12"/>
                  <a:gd name="T41" fmla="*/ 6 h 19"/>
                  <a:gd name="T42" fmla="*/ 3 w 12"/>
                  <a:gd name="T43" fmla="*/ 4 h 19"/>
                  <a:gd name="T44" fmla="*/ 3 w 12"/>
                  <a:gd name="T45" fmla="*/ 3 h 19"/>
                  <a:gd name="T46" fmla="*/ 1 w 12"/>
                  <a:gd name="T47" fmla="*/ 6 h 19"/>
                  <a:gd name="T48" fmla="*/ 0 w 12"/>
                  <a:gd name="T49" fmla="*/ 7 h 19"/>
                  <a:gd name="T50" fmla="*/ 1 w 12"/>
                  <a:gd name="T51" fmla="*/ 7 h 19"/>
                  <a:gd name="T52" fmla="*/ 1 w 12"/>
                  <a:gd name="T53" fmla="*/ 8 h 19"/>
                  <a:gd name="T54" fmla="*/ 2 w 12"/>
                  <a:gd name="T55" fmla="*/ 9 h 19"/>
                  <a:gd name="T56" fmla="*/ 3 w 12"/>
                  <a:gd name="T57" fmla="*/ 9 h 19"/>
                  <a:gd name="T58" fmla="*/ 3 w 12"/>
                  <a:gd name="T59" fmla="*/ 9 h 19"/>
                  <a:gd name="T60" fmla="*/ 3 w 12"/>
                  <a:gd name="T61" fmla="*/ 9 h 19"/>
                  <a:gd name="T62" fmla="*/ 3 w 12"/>
                  <a:gd name="T63" fmla="*/ 10 h 19"/>
                  <a:gd name="T64" fmla="*/ 5 w 12"/>
                  <a:gd name="T65" fmla="*/ 10 h 19"/>
                  <a:gd name="T66" fmla="*/ 3 w 12"/>
                  <a:gd name="T67" fmla="*/ 11 h 19"/>
                  <a:gd name="T68" fmla="*/ 4 w 12"/>
                  <a:gd name="T69" fmla="*/ 12 h 19"/>
                  <a:gd name="T70" fmla="*/ 5 w 12"/>
                  <a:gd name="T71" fmla="*/ 11 h 19"/>
                  <a:gd name="T72" fmla="*/ 7 w 12"/>
                  <a:gd name="T73" fmla="*/ 12 h 19"/>
                  <a:gd name="T74" fmla="*/ 8 w 12"/>
                  <a:gd name="T75" fmla="*/ 13 h 19"/>
                  <a:gd name="T76" fmla="*/ 8 w 12"/>
                  <a:gd name="T77" fmla="*/ 13 h 19"/>
                  <a:gd name="T78" fmla="*/ 9 w 12"/>
                  <a:gd name="T79" fmla="*/ 12 h 19"/>
                  <a:gd name="T80" fmla="*/ 8 w 12"/>
                  <a:gd name="T81" fmla="*/ 12 h 19"/>
                  <a:gd name="T82" fmla="*/ 8 w 12"/>
                  <a:gd name="T83" fmla="*/ 13 h 19"/>
                  <a:gd name="T84" fmla="*/ 7 w 12"/>
                  <a:gd name="T85" fmla="*/ 14 h 19"/>
                  <a:gd name="T86" fmla="*/ 5 w 12"/>
                  <a:gd name="T87"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5" y="12"/>
                    </a:moveTo>
                    <a:cubicBezTo>
                      <a:pt x="5" y="12"/>
                      <a:pt x="5" y="13"/>
                      <a:pt x="4" y="14"/>
                    </a:cubicBezTo>
                    <a:cubicBezTo>
                      <a:pt x="4" y="13"/>
                      <a:pt x="4" y="13"/>
                      <a:pt x="4" y="13"/>
                    </a:cubicBezTo>
                    <a:cubicBezTo>
                      <a:pt x="4" y="14"/>
                      <a:pt x="4" y="15"/>
                      <a:pt x="4" y="16"/>
                    </a:cubicBezTo>
                    <a:cubicBezTo>
                      <a:pt x="4" y="16"/>
                      <a:pt x="4" y="16"/>
                      <a:pt x="4" y="16"/>
                    </a:cubicBezTo>
                    <a:cubicBezTo>
                      <a:pt x="5" y="14"/>
                      <a:pt x="5" y="17"/>
                      <a:pt x="5" y="17"/>
                    </a:cubicBezTo>
                    <a:cubicBezTo>
                      <a:pt x="5" y="17"/>
                      <a:pt x="5" y="14"/>
                      <a:pt x="6" y="15"/>
                    </a:cubicBezTo>
                    <a:cubicBezTo>
                      <a:pt x="6" y="15"/>
                      <a:pt x="6" y="15"/>
                      <a:pt x="6" y="16"/>
                    </a:cubicBezTo>
                    <a:cubicBezTo>
                      <a:pt x="6" y="16"/>
                      <a:pt x="6" y="14"/>
                      <a:pt x="6" y="14"/>
                    </a:cubicBezTo>
                    <a:cubicBezTo>
                      <a:pt x="7" y="19"/>
                      <a:pt x="7" y="12"/>
                      <a:pt x="8" y="16"/>
                    </a:cubicBezTo>
                    <a:cubicBezTo>
                      <a:pt x="8" y="15"/>
                      <a:pt x="8" y="16"/>
                      <a:pt x="9" y="15"/>
                    </a:cubicBezTo>
                    <a:cubicBezTo>
                      <a:pt x="11" y="13"/>
                      <a:pt x="8" y="11"/>
                      <a:pt x="9" y="12"/>
                    </a:cubicBezTo>
                    <a:cubicBezTo>
                      <a:pt x="8" y="13"/>
                      <a:pt x="10" y="8"/>
                      <a:pt x="7" y="15"/>
                    </a:cubicBezTo>
                    <a:cubicBezTo>
                      <a:pt x="7" y="16"/>
                      <a:pt x="11" y="15"/>
                      <a:pt x="10" y="14"/>
                    </a:cubicBezTo>
                    <a:cubicBezTo>
                      <a:pt x="11" y="14"/>
                      <a:pt x="10" y="13"/>
                      <a:pt x="12" y="13"/>
                    </a:cubicBezTo>
                    <a:cubicBezTo>
                      <a:pt x="8" y="14"/>
                      <a:pt x="12" y="11"/>
                      <a:pt x="8" y="12"/>
                    </a:cubicBezTo>
                    <a:cubicBezTo>
                      <a:pt x="9" y="11"/>
                      <a:pt x="8" y="12"/>
                      <a:pt x="9" y="11"/>
                    </a:cubicBezTo>
                    <a:cubicBezTo>
                      <a:pt x="9" y="11"/>
                      <a:pt x="9" y="11"/>
                      <a:pt x="9" y="11"/>
                    </a:cubicBezTo>
                    <a:cubicBezTo>
                      <a:pt x="10" y="11"/>
                      <a:pt x="8" y="12"/>
                      <a:pt x="9" y="11"/>
                    </a:cubicBezTo>
                    <a:cubicBezTo>
                      <a:pt x="9" y="10"/>
                      <a:pt x="8" y="11"/>
                      <a:pt x="7" y="12"/>
                    </a:cubicBezTo>
                    <a:cubicBezTo>
                      <a:pt x="7" y="11"/>
                      <a:pt x="8" y="11"/>
                      <a:pt x="9" y="10"/>
                    </a:cubicBezTo>
                    <a:cubicBezTo>
                      <a:pt x="7" y="11"/>
                      <a:pt x="8" y="10"/>
                      <a:pt x="7" y="10"/>
                    </a:cubicBezTo>
                    <a:cubicBezTo>
                      <a:pt x="7" y="10"/>
                      <a:pt x="7" y="11"/>
                      <a:pt x="6" y="11"/>
                    </a:cubicBezTo>
                    <a:cubicBezTo>
                      <a:pt x="6" y="10"/>
                      <a:pt x="5" y="11"/>
                      <a:pt x="4" y="11"/>
                    </a:cubicBezTo>
                    <a:cubicBezTo>
                      <a:pt x="6" y="10"/>
                      <a:pt x="4" y="11"/>
                      <a:pt x="6" y="10"/>
                    </a:cubicBezTo>
                    <a:cubicBezTo>
                      <a:pt x="7" y="10"/>
                      <a:pt x="7" y="10"/>
                      <a:pt x="8" y="10"/>
                    </a:cubicBezTo>
                    <a:cubicBezTo>
                      <a:pt x="8" y="9"/>
                      <a:pt x="7" y="9"/>
                      <a:pt x="6" y="9"/>
                    </a:cubicBezTo>
                    <a:cubicBezTo>
                      <a:pt x="7" y="8"/>
                      <a:pt x="7" y="8"/>
                      <a:pt x="7" y="8"/>
                    </a:cubicBezTo>
                    <a:cubicBezTo>
                      <a:pt x="8" y="7"/>
                      <a:pt x="5" y="9"/>
                      <a:pt x="6" y="8"/>
                    </a:cubicBezTo>
                    <a:cubicBezTo>
                      <a:pt x="7" y="7"/>
                      <a:pt x="7" y="7"/>
                      <a:pt x="7" y="7"/>
                    </a:cubicBezTo>
                    <a:cubicBezTo>
                      <a:pt x="5" y="8"/>
                      <a:pt x="7" y="6"/>
                      <a:pt x="6" y="6"/>
                    </a:cubicBezTo>
                    <a:cubicBezTo>
                      <a:pt x="5" y="7"/>
                      <a:pt x="5" y="7"/>
                      <a:pt x="5" y="7"/>
                    </a:cubicBezTo>
                    <a:cubicBezTo>
                      <a:pt x="7" y="6"/>
                      <a:pt x="3" y="8"/>
                      <a:pt x="4" y="6"/>
                    </a:cubicBezTo>
                    <a:cubicBezTo>
                      <a:pt x="3" y="7"/>
                      <a:pt x="2" y="7"/>
                      <a:pt x="2" y="7"/>
                    </a:cubicBezTo>
                    <a:cubicBezTo>
                      <a:pt x="3" y="6"/>
                      <a:pt x="3" y="6"/>
                      <a:pt x="3" y="6"/>
                    </a:cubicBezTo>
                    <a:cubicBezTo>
                      <a:pt x="2" y="7"/>
                      <a:pt x="5" y="5"/>
                      <a:pt x="6" y="5"/>
                    </a:cubicBezTo>
                    <a:cubicBezTo>
                      <a:pt x="5" y="6"/>
                      <a:pt x="5" y="5"/>
                      <a:pt x="4" y="5"/>
                    </a:cubicBezTo>
                    <a:cubicBezTo>
                      <a:pt x="5" y="4"/>
                      <a:pt x="5" y="4"/>
                      <a:pt x="5" y="4"/>
                    </a:cubicBezTo>
                    <a:cubicBezTo>
                      <a:pt x="5" y="4"/>
                      <a:pt x="2" y="6"/>
                      <a:pt x="3" y="5"/>
                    </a:cubicBezTo>
                    <a:cubicBezTo>
                      <a:pt x="4" y="4"/>
                      <a:pt x="4" y="4"/>
                      <a:pt x="4" y="4"/>
                    </a:cubicBezTo>
                    <a:cubicBezTo>
                      <a:pt x="5" y="4"/>
                      <a:pt x="2" y="0"/>
                      <a:pt x="2" y="4"/>
                    </a:cubicBezTo>
                    <a:cubicBezTo>
                      <a:pt x="3" y="3"/>
                      <a:pt x="5" y="6"/>
                      <a:pt x="4" y="6"/>
                    </a:cubicBezTo>
                    <a:cubicBezTo>
                      <a:pt x="1" y="5"/>
                      <a:pt x="3" y="3"/>
                      <a:pt x="2" y="5"/>
                    </a:cubicBezTo>
                    <a:cubicBezTo>
                      <a:pt x="2" y="5"/>
                      <a:pt x="2" y="4"/>
                      <a:pt x="3" y="4"/>
                    </a:cubicBezTo>
                    <a:cubicBezTo>
                      <a:pt x="2" y="6"/>
                      <a:pt x="2" y="6"/>
                      <a:pt x="2" y="6"/>
                    </a:cubicBezTo>
                    <a:cubicBezTo>
                      <a:pt x="2" y="4"/>
                      <a:pt x="3" y="4"/>
                      <a:pt x="3" y="3"/>
                    </a:cubicBezTo>
                    <a:cubicBezTo>
                      <a:pt x="4" y="3"/>
                      <a:pt x="2" y="5"/>
                      <a:pt x="3" y="4"/>
                    </a:cubicBezTo>
                    <a:cubicBezTo>
                      <a:pt x="2" y="5"/>
                      <a:pt x="2" y="5"/>
                      <a:pt x="1" y="6"/>
                    </a:cubicBezTo>
                    <a:cubicBezTo>
                      <a:pt x="1" y="6"/>
                      <a:pt x="1" y="6"/>
                      <a:pt x="1" y="6"/>
                    </a:cubicBezTo>
                    <a:cubicBezTo>
                      <a:pt x="1" y="6"/>
                      <a:pt x="1" y="6"/>
                      <a:pt x="0" y="7"/>
                    </a:cubicBezTo>
                    <a:cubicBezTo>
                      <a:pt x="2" y="6"/>
                      <a:pt x="0" y="8"/>
                      <a:pt x="1" y="7"/>
                    </a:cubicBezTo>
                    <a:cubicBezTo>
                      <a:pt x="1" y="7"/>
                      <a:pt x="1" y="7"/>
                      <a:pt x="1" y="7"/>
                    </a:cubicBezTo>
                    <a:cubicBezTo>
                      <a:pt x="2" y="6"/>
                      <a:pt x="2" y="7"/>
                      <a:pt x="2" y="6"/>
                    </a:cubicBezTo>
                    <a:cubicBezTo>
                      <a:pt x="1" y="7"/>
                      <a:pt x="1" y="7"/>
                      <a:pt x="1" y="8"/>
                    </a:cubicBezTo>
                    <a:cubicBezTo>
                      <a:pt x="2" y="8"/>
                      <a:pt x="3" y="7"/>
                      <a:pt x="3" y="7"/>
                    </a:cubicBezTo>
                    <a:cubicBezTo>
                      <a:pt x="2" y="8"/>
                      <a:pt x="3" y="8"/>
                      <a:pt x="2" y="9"/>
                    </a:cubicBezTo>
                    <a:cubicBezTo>
                      <a:pt x="3" y="8"/>
                      <a:pt x="2" y="9"/>
                      <a:pt x="3" y="8"/>
                    </a:cubicBezTo>
                    <a:cubicBezTo>
                      <a:pt x="4" y="8"/>
                      <a:pt x="4" y="9"/>
                      <a:pt x="3" y="9"/>
                    </a:cubicBezTo>
                    <a:cubicBezTo>
                      <a:pt x="3" y="9"/>
                      <a:pt x="3" y="9"/>
                      <a:pt x="3" y="9"/>
                    </a:cubicBezTo>
                    <a:cubicBezTo>
                      <a:pt x="3" y="9"/>
                      <a:pt x="3" y="9"/>
                      <a:pt x="3" y="9"/>
                    </a:cubicBezTo>
                    <a:cubicBezTo>
                      <a:pt x="2" y="9"/>
                      <a:pt x="2" y="9"/>
                      <a:pt x="2" y="9"/>
                    </a:cubicBezTo>
                    <a:cubicBezTo>
                      <a:pt x="2" y="10"/>
                      <a:pt x="3" y="9"/>
                      <a:pt x="3" y="9"/>
                    </a:cubicBezTo>
                    <a:cubicBezTo>
                      <a:pt x="2" y="10"/>
                      <a:pt x="2" y="10"/>
                      <a:pt x="2" y="10"/>
                    </a:cubicBezTo>
                    <a:cubicBezTo>
                      <a:pt x="2" y="10"/>
                      <a:pt x="5" y="9"/>
                      <a:pt x="3" y="10"/>
                    </a:cubicBezTo>
                    <a:cubicBezTo>
                      <a:pt x="4" y="9"/>
                      <a:pt x="5" y="10"/>
                      <a:pt x="6" y="9"/>
                    </a:cubicBezTo>
                    <a:cubicBezTo>
                      <a:pt x="6" y="9"/>
                      <a:pt x="4" y="10"/>
                      <a:pt x="5" y="10"/>
                    </a:cubicBezTo>
                    <a:cubicBezTo>
                      <a:pt x="6" y="9"/>
                      <a:pt x="4" y="11"/>
                      <a:pt x="5" y="10"/>
                    </a:cubicBezTo>
                    <a:cubicBezTo>
                      <a:pt x="4" y="11"/>
                      <a:pt x="5" y="11"/>
                      <a:pt x="3" y="11"/>
                    </a:cubicBezTo>
                    <a:cubicBezTo>
                      <a:pt x="3" y="12"/>
                      <a:pt x="5" y="11"/>
                      <a:pt x="5" y="11"/>
                    </a:cubicBezTo>
                    <a:cubicBezTo>
                      <a:pt x="4" y="12"/>
                      <a:pt x="4" y="12"/>
                      <a:pt x="4" y="12"/>
                    </a:cubicBezTo>
                    <a:cubicBezTo>
                      <a:pt x="4" y="12"/>
                      <a:pt x="6" y="11"/>
                      <a:pt x="4" y="12"/>
                    </a:cubicBezTo>
                    <a:cubicBezTo>
                      <a:pt x="5" y="11"/>
                      <a:pt x="5" y="11"/>
                      <a:pt x="5" y="11"/>
                    </a:cubicBezTo>
                    <a:cubicBezTo>
                      <a:pt x="5" y="12"/>
                      <a:pt x="6" y="12"/>
                      <a:pt x="5" y="13"/>
                    </a:cubicBezTo>
                    <a:cubicBezTo>
                      <a:pt x="7" y="12"/>
                      <a:pt x="7" y="12"/>
                      <a:pt x="7" y="12"/>
                    </a:cubicBezTo>
                    <a:cubicBezTo>
                      <a:pt x="5" y="13"/>
                      <a:pt x="7" y="13"/>
                      <a:pt x="9" y="12"/>
                    </a:cubicBezTo>
                    <a:cubicBezTo>
                      <a:pt x="9" y="13"/>
                      <a:pt x="8" y="13"/>
                      <a:pt x="8" y="13"/>
                    </a:cubicBezTo>
                    <a:cubicBezTo>
                      <a:pt x="7" y="13"/>
                      <a:pt x="7" y="13"/>
                      <a:pt x="7" y="13"/>
                    </a:cubicBezTo>
                    <a:cubicBezTo>
                      <a:pt x="7" y="13"/>
                      <a:pt x="6" y="13"/>
                      <a:pt x="8" y="13"/>
                    </a:cubicBezTo>
                    <a:cubicBezTo>
                      <a:pt x="8" y="13"/>
                      <a:pt x="9" y="14"/>
                      <a:pt x="7" y="13"/>
                    </a:cubicBezTo>
                    <a:cubicBezTo>
                      <a:pt x="6" y="11"/>
                      <a:pt x="10" y="12"/>
                      <a:pt x="9" y="12"/>
                    </a:cubicBezTo>
                    <a:cubicBezTo>
                      <a:pt x="7" y="15"/>
                      <a:pt x="8" y="16"/>
                      <a:pt x="6" y="14"/>
                    </a:cubicBezTo>
                    <a:cubicBezTo>
                      <a:pt x="8" y="10"/>
                      <a:pt x="8" y="12"/>
                      <a:pt x="8" y="12"/>
                    </a:cubicBezTo>
                    <a:cubicBezTo>
                      <a:pt x="7" y="11"/>
                      <a:pt x="7" y="11"/>
                      <a:pt x="7" y="13"/>
                    </a:cubicBezTo>
                    <a:cubicBezTo>
                      <a:pt x="7" y="13"/>
                      <a:pt x="8" y="14"/>
                      <a:pt x="8" y="13"/>
                    </a:cubicBezTo>
                    <a:cubicBezTo>
                      <a:pt x="9" y="12"/>
                      <a:pt x="10" y="15"/>
                      <a:pt x="8" y="15"/>
                    </a:cubicBezTo>
                    <a:cubicBezTo>
                      <a:pt x="7" y="15"/>
                      <a:pt x="7" y="14"/>
                      <a:pt x="7" y="14"/>
                    </a:cubicBezTo>
                    <a:cubicBezTo>
                      <a:pt x="7" y="12"/>
                      <a:pt x="7" y="12"/>
                      <a:pt x="7" y="12"/>
                    </a:cubicBezTo>
                    <a:cubicBezTo>
                      <a:pt x="6" y="9"/>
                      <a:pt x="6" y="15"/>
                      <a:pt x="5" y="1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5" name="Freeform 884"/>
              <p:cNvSpPr/>
              <p:nvPr/>
            </p:nvSpPr>
            <p:spPr bwMode="auto">
              <a:xfrm>
                <a:off x="1563" y="2968"/>
                <a:ext cx="2" cy="2"/>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0"/>
                      <a:pt x="1" y="0"/>
                      <a:pt x="1"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6" name="Rectangle 885"/>
              <p:cNvSpPr>
                <a:spLocks noChangeArrowheads="1"/>
              </p:cNvSpPr>
              <p:nvPr/>
            </p:nvSpPr>
            <p:spPr bwMode="auto">
              <a:xfrm>
                <a:off x="1565" y="2968"/>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87" name="Freeform 886"/>
              <p:cNvSpPr/>
              <p:nvPr/>
            </p:nvSpPr>
            <p:spPr bwMode="auto">
              <a:xfrm>
                <a:off x="1557" y="2965"/>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8" name="Rectangle 887"/>
              <p:cNvSpPr>
                <a:spLocks noChangeArrowheads="1"/>
              </p:cNvSpPr>
              <p:nvPr/>
            </p:nvSpPr>
            <p:spPr bwMode="auto">
              <a:xfrm>
                <a:off x="1557" y="2968"/>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89" name="Freeform 888"/>
              <p:cNvSpPr/>
              <p:nvPr/>
            </p:nvSpPr>
            <p:spPr bwMode="auto">
              <a:xfrm>
                <a:off x="1522" y="2954"/>
                <a:ext cx="35" cy="30"/>
              </a:xfrm>
              <a:custGeom>
                <a:avLst/>
                <a:gdLst>
                  <a:gd name="T0" fmla="*/ 6 w 13"/>
                  <a:gd name="T1" fmla="*/ 3 h 11"/>
                  <a:gd name="T2" fmla="*/ 5 w 13"/>
                  <a:gd name="T3" fmla="*/ 2 h 11"/>
                  <a:gd name="T4" fmla="*/ 6 w 13"/>
                  <a:gd name="T5" fmla="*/ 2 h 11"/>
                  <a:gd name="T6" fmla="*/ 3 w 13"/>
                  <a:gd name="T7" fmla="*/ 0 h 11"/>
                  <a:gd name="T8" fmla="*/ 7 w 13"/>
                  <a:gd name="T9" fmla="*/ 8 h 11"/>
                  <a:gd name="T10" fmla="*/ 4 w 13"/>
                  <a:gd name="T11" fmla="*/ 7 h 11"/>
                  <a:gd name="T12" fmla="*/ 9 w 13"/>
                  <a:gd name="T13" fmla="*/ 8 h 11"/>
                  <a:gd name="T14" fmla="*/ 9 w 13"/>
                  <a:gd name="T15" fmla="*/ 10 h 11"/>
                  <a:gd name="T16" fmla="*/ 10 w 13"/>
                  <a:gd name="T17" fmla="*/ 9 h 11"/>
                  <a:gd name="T18" fmla="*/ 10 w 13"/>
                  <a:gd name="T19" fmla="*/ 8 h 11"/>
                  <a:gd name="T20" fmla="*/ 11 w 13"/>
                  <a:gd name="T21" fmla="*/ 9 h 11"/>
                  <a:gd name="T22" fmla="*/ 11 w 13"/>
                  <a:gd name="T23" fmla="*/ 8 h 11"/>
                  <a:gd name="T24" fmla="*/ 11 w 13"/>
                  <a:gd name="T25" fmla="*/ 8 h 11"/>
                  <a:gd name="T26" fmla="*/ 11 w 13"/>
                  <a:gd name="T27" fmla="*/ 9 h 11"/>
                  <a:gd name="T28" fmla="*/ 12 w 13"/>
                  <a:gd name="T29" fmla="*/ 8 h 11"/>
                  <a:gd name="T30" fmla="*/ 12 w 13"/>
                  <a:gd name="T31" fmla="*/ 9 h 11"/>
                  <a:gd name="T32" fmla="*/ 13 w 13"/>
                  <a:gd name="T33" fmla="*/ 7 h 11"/>
                  <a:gd name="T34" fmla="*/ 13 w 13"/>
                  <a:gd name="T35" fmla="*/ 6 h 11"/>
                  <a:gd name="T36" fmla="*/ 12 w 13"/>
                  <a:gd name="T37" fmla="*/ 7 h 11"/>
                  <a:gd name="T38" fmla="*/ 12 w 13"/>
                  <a:gd name="T39" fmla="*/ 7 h 11"/>
                  <a:gd name="T40" fmla="*/ 11 w 13"/>
                  <a:gd name="T41" fmla="*/ 8 h 11"/>
                  <a:gd name="T42" fmla="*/ 12 w 13"/>
                  <a:gd name="T43" fmla="*/ 6 h 11"/>
                  <a:gd name="T44" fmla="*/ 11 w 13"/>
                  <a:gd name="T45" fmla="*/ 5 h 11"/>
                  <a:gd name="T46" fmla="*/ 11 w 13"/>
                  <a:gd name="T47" fmla="*/ 4 h 11"/>
                  <a:gd name="T48" fmla="*/ 10 w 13"/>
                  <a:gd name="T49" fmla="*/ 5 h 11"/>
                  <a:gd name="T50" fmla="*/ 11 w 13"/>
                  <a:gd name="T51" fmla="*/ 6 h 11"/>
                  <a:gd name="T52" fmla="*/ 10 w 13"/>
                  <a:gd name="T53" fmla="*/ 8 h 11"/>
                  <a:gd name="T54" fmla="*/ 10 w 13"/>
                  <a:gd name="T55" fmla="*/ 8 h 11"/>
                  <a:gd name="T56" fmla="*/ 10 w 13"/>
                  <a:gd name="T57" fmla="*/ 6 h 11"/>
                  <a:gd name="T58" fmla="*/ 10 w 13"/>
                  <a:gd name="T59" fmla="*/ 7 h 11"/>
                  <a:gd name="T60" fmla="*/ 10 w 13"/>
                  <a:gd name="T61" fmla="*/ 5 h 11"/>
                  <a:gd name="T62" fmla="*/ 10 w 13"/>
                  <a:gd name="T63" fmla="*/ 7 h 11"/>
                  <a:gd name="T64" fmla="*/ 6 w 13"/>
                  <a:gd name="T65" fmla="*/ 5 h 11"/>
                  <a:gd name="T66" fmla="*/ 8 w 13"/>
                  <a:gd name="T67" fmla="*/ 6 h 11"/>
                  <a:gd name="T68" fmla="*/ 6 w 13"/>
                  <a:gd name="T69" fmla="*/ 5 h 11"/>
                  <a:gd name="T70" fmla="*/ 7 w 13"/>
                  <a:gd name="T71" fmla="*/ 4 h 11"/>
                  <a:gd name="T72" fmla="*/ 6 w 13"/>
                  <a:gd name="T73" fmla="*/ 4 h 11"/>
                  <a:gd name="T74" fmla="*/ 6 w 13"/>
                  <a:gd name="T75" fmla="*/ 3 h 11"/>
                  <a:gd name="T76" fmla="*/ 6 w 13"/>
                  <a:gd name="T77" fmla="*/ 3 h 11"/>
                  <a:gd name="T78" fmla="*/ 4 w 13"/>
                  <a:gd name="T79" fmla="*/ 3 h 11"/>
                  <a:gd name="T80" fmla="*/ 6 w 13"/>
                  <a:gd name="T8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11">
                    <a:moveTo>
                      <a:pt x="6" y="3"/>
                    </a:moveTo>
                    <a:cubicBezTo>
                      <a:pt x="5" y="2"/>
                      <a:pt x="5" y="2"/>
                      <a:pt x="5" y="2"/>
                    </a:cubicBezTo>
                    <a:cubicBezTo>
                      <a:pt x="5" y="2"/>
                      <a:pt x="4" y="2"/>
                      <a:pt x="6" y="2"/>
                    </a:cubicBezTo>
                    <a:cubicBezTo>
                      <a:pt x="4" y="1"/>
                      <a:pt x="6" y="0"/>
                      <a:pt x="3" y="0"/>
                    </a:cubicBezTo>
                    <a:cubicBezTo>
                      <a:pt x="5" y="5"/>
                      <a:pt x="0" y="2"/>
                      <a:pt x="7" y="8"/>
                    </a:cubicBezTo>
                    <a:cubicBezTo>
                      <a:pt x="8" y="8"/>
                      <a:pt x="7" y="10"/>
                      <a:pt x="4" y="7"/>
                    </a:cubicBezTo>
                    <a:cubicBezTo>
                      <a:pt x="11" y="10"/>
                      <a:pt x="8" y="11"/>
                      <a:pt x="9" y="8"/>
                    </a:cubicBezTo>
                    <a:cubicBezTo>
                      <a:pt x="9" y="10"/>
                      <a:pt x="9" y="10"/>
                      <a:pt x="9" y="10"/>
                    </a:cubicBezTo>
                    <a:cubicBezTo>
                      <a:pt x="10" y="11"/>
                      <a:pt x="10" y="7"/>
                      <a:pt x="10" y="9"/>
                    </a:cubicBezTo>
                    <a:cubicBezTo>
                      <a:pt x="10" y="8"/>
                      <a:pt x="10" y="8"/>
                      <a:pt x="10" y="8"/>
                    </a:cubicBezTo>
                    <a:cubicBezTo>
                      <a:pt x="11" y="8"/>
                      <a:pt x="11" y="9"/>
                      <a:pt x="11" y="9"/>
                    </a:cubicBezTo>
                    <a:cubicBezTo>
                      <a:pt x="11" y="8"/>
                      <a:pt x="11" y="8"/>
                      <a:pt x="11" y="8"/>
                    </a:cubicBezTo>
                    <a:cubicBezTo>
                      <a:pt x="11" y="7"/>
                      <a:pt x="11" y="8"/>
                      <a:pt x="11" y="8"/>
                    </a:cubicBezTo>
                    <a:cubicBezTo>
                      <a:pt x="11" y="9"/>
                      <a:pt x="11" y="8"/>
                      <a:pt x="11" y="9"/>
                    </a:cubicBezTo>
                    <a:cubicBezTo>
                      <a:pt x="11" y="9"/>
                      <a:pt x="11" y="8"/>
                      <a:pt x="12" y="8"/>
                    </a:cubicBezTo>
                    <a:cubicBezTo>
                      <a:pt x="12" y="8"/>
                      <a:pt x="12" y="9"/>
                      <a:pt x="12" y="9"/>
                    </a:cubicBezTo>
                    <a:cubicBezTo>
                      <a:pt x="12" y="8"/>
                      <a:pt x="13" y="10"/>
                      <a:pt x="13" y="7"/>
                    </a:cubicBezTo>
                    <a:cubicBezTo>
                      <a:pt x="13" y="7"/>
                      <a:pt x="13" y="6"/>
                      <a:pt x="13" y="6"/>
                    </a:cubicBezTo>
                    <a:cubicBezTo>
                      <a:pt x="12" y="5"/>
                      <a:pt x="12" y="6"/>
                      <a:pt x="12" y="7"/>
                    </a:cubicBezTo>
                    <a:cubicBezTo>
                      <a:pt x="12" y="7"/>
                      <a:pt x="12" y="7"/>
                      <a:pt x="12" y="7"/>
                    </a:cubicBezTo>
                    <a:cubicBezTo>
                      <a:pt x="12" y="10"/>
                      <a:pt x="12" y="6"/>
                      <a:pt x="11" y="8"/>
                    </a:cubicBezTo>
                    <a:cubicBezTo>
                      <a:pt x="11" y="6"/>
                      <a:pt x="12" y="6"/>
                      <a:pt x="12" y="6"/>
                    </a:cubicBezTo>
                    <a:cubicBezTo>
                      <a:pt x="11" y="3"/>
                      <a:pt x="11" y="8"/>
                      <a:pt x="11" y="5"/>
                    </a:cubicBezTo>
                    <a:cubicBezTo>
                      <a:pt x="11" y="4"/>
                      <a:pt x="11" y="4"/>
                      <a:pt x="11" y="4"/>
                    </a:cubicBezTo>
                    <a:cubicBezTo>
                      <a:pt x="11" y="4"/>
                      <a:pt x="10" y="5"/>
                      <a:pt x="10" y="5"/>
                    </a:cubicBezTo>
                    <a:cubicBezTo>
                      <a:pt x="11" y="6"/>
                      <a:pt x="11" y="6"/>
                      <a:pt x="11" y="6"/>
                    </a:cubicBezTo>
                    <a:cubicBezTo>
                      <a:pt x="10" y="6"/>
                      <a:pt x="10" y="7"/>
                      <a:pt x="10" y="8"/>
                    </a:cubicBezTo>
                    <a:cubicBezTo>
                      <a:pt x="10" y="7"/>
                      <a:pt x="10" y="9"/>
                      <a:pt x="10" y="8"/>
                    </a:cubicBezTo>
                    <a:cubicBezTo>
                      <a:pt x="10" y="7"/>
                      <a:pt x="10" y="7"/>
                      <a:pt x="10" y="6"/>
                    </a:cubicBezTo>
                    <a:cubicBezTo>
                      <a:pt x="10" y="7"/>
                      <a:pt x="10" y="7"/>
                      <a:pt x="10" y="7"/>
                    </a:cubicBezTo>
                    <a:cubicBezTo>
                      <a:pt x="10" y="7"/>
                      <a:pt x="10" y="6"/>
                      <a:pt x="10" y="5"/>
                    </a:cubicBezTo>
                    <a:cubicBezTo>
                      <a:pt x="9" y="6"/>
                      <a:pt x="10" y="6"/>
                      <a:pt x="10" y="7"/>
                    </a:cubicBezTo>
                    <a:cubicBezTo>
                      <a:pt x="9" y="5"/>
                      <a:pt x="9" y="7"/>
                      <a:pt x="6" y="5"/>
                    </a:cubicBezTo>
                    <a:cubicBezTo>
                      <a:pt x="7" y="4"/>
                      <a:pt x="8" y="6"/>
                      <a:pt x="8" y="6"/>
                    </a:cubicBezTo>
                    <a:cubicBezTo>
                      <a:pt x="8" y="5"/>
                      <a:pt x="7" y="5"/>
                      <a:pt x="6" y="5"/>
                    </a:cubicBezTo>
                    <a:cubicBezTo>
                      <a:pt x="5" y="5"/>
                      <a:pt x="6" y="5"/>
                      <a:pt x="7" y="4"/>
                    </a:cubicBezTo>
                    <a:cubicBezTo>
                      <a:pt x="6" y="4"/>
                      <a:pt x="6" y="4"/>
                      <a:pt x="6" y="4"/>
                    </a:cubicBezTo>
                    <a:cubicBezTo>
                      <a:pt x="4" y="4"/>
                      <a:pt x="7" y="4"/>
                      <a:pt x="6" y="3"/>
                    </a:cubicBezTo>
                    <a:cubicBezTo>
                      <a:pt x="6" y="3"/>
                      <a:pt x="6" y="3"/>
                      <a:pt x="6" y="3"/>
                    </a:cubicBezTo>
                    <a:cubicBezTo>
                      <a:pt x="6" y="3"/>
                      <a:pt x="3" y="3"/>
                      <a:pt x="4" y="3"/>
                    </a:cubicBezTo>
                    <a:cubicBezTo>
                      <a:pt x="5" y="3"/>
                      <a:pt x="5" y="3"/>
                      <a:pt x="6"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0" name="Freeform 889"/>
              <p:cNvSpPr/>
              <p:nvPr/>
            </p:nvSpPr>
            <p:spPr bwMode="auto">
              <a:xfrm>
                <a:off x="1530" y="2951"/>
                <a:ext cx="8" cy="6"/>
              </a:xfrm>
              <a:custGeom>
                <a:avLst/>
                <a:gdLst>
                  <a:gd name="T0" fmla="*/ 1 w 3"/>
                  <a:gd name="T1" fmla="*/ 1 h 2"/>
                  <a:gd name="T2" fmla="*/ 2 w 3"/>
                  <a:gd name="T3" fmla="*/ 2 h 2"/>
                  <a:gd name="T4" fmla="*/ 0 w 3"/>
                  <a:gd name="T5" fmla="*/ 0 h 2"/>
                  <a:gd name="T6" fmla="*/ 1 w 3"/>
                  <a:gd name="T7" fmla="*/ 1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2" y="2"/>
                      <a:pt x="2" y="2"/>
                      <a:pt x="2" y="2"/>
                    </a:cubicBezTo>
                    <a:cubicBezTo>
                      <a:pt x="3" y="1"/>
                      <a:pt x="1" y="1"/>
                      <a:pt x="0" y="0"/>
                    </a:cubicBezTo>
                    <a:cubicBezTo>
                      <a:pt x="0" y="1"/>
                      <a:pt x="0" y="1"/>
                      <a:pt x="1" y="1"/>
                    </a:cubicBezTo>
                    <a:cubicBezTo>
                      <a:pt x="1"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1" name="Freeform 890"/>
              <p:cNvSpPr/>
              <p:nvPr/>
            </p:nvSpPr>
            <p:spPr bwMode="auto">
              <a:xfrm>
                <a:off x="1530" y="2938"/>
                <a:ext cx="35" cy="19"/>
              </a:xfrm>
              <a:custGeom>
                <a:avLst/>
                <a:gdLst>
                  <a:gd name="T0" fmla="*/ 10 w 13"/>
                  <a:gd name="T1" fmla="*/ 4 h 7"/>
                  <a:gd name="T2" fmla="*/ 11 w 13"/>
                  <a:gd name="T3" fmla="*/ 4 h 7"/>
                  <a:gd name="T4" fmla="*/ 6 w 13"/>
                  <a:gd name="T5" fmla="*/ 1 h 7"/>
                  <a:gd name="T6" fmla="*/ 2 w 13"/>
                  <a:gd name="T7" fmla="*/ 4 h 7"/>
                  <a:gd name="T8" fmla="*/ 1 w 13"/>
                  <a:gd name="T9" fmla="*/ 4 h 7"/>
                  <a:gd name="T10" fmla="*/ 2 w 13"/>
                  <a:gd name="T11" fmla="*/ 6 h 7"/>
                  <a:gd name="T12" fmla="*/ 1 w 13"/>
                  <a:gd name="T13" fmla="*/ 5 h 7"/>
                  <a:gd name="T14" fmla="*/ 2 w 13"/>
                  <a:gd name="T15" fmla="*/ 5 h 7"/>
                  <a:gd name="T16" fmla="*/ 2 w 13"/>
                  <a:gd name="T17" fmla="*/ 4 h 7"/>
                  <a:gd name="T18" fmla="*/ 3 w 13"/>
                  <a:gd name="T19" fmla="*/ 5 h 7"/>
                  <a:gd name="T20" fmla="*/ 7 w 13"/>
                  <a:gd name="T21" fmla="*/ 2 h 7"/>
                  <a:gd name="T22" fmla="*/ 7 w 13"/>
                  <a:gd name="T23" fmla="*/ 4 h 7"/>
                  <a:gd name="T24" fmla="*/ 8 w 13"/>
                  <a:gd name="T25" fmla="*/ 5 h 7"/>
                  <a:gd name="T26" fmla="*/ 8 w 13"/>
                  <a:gd name="T27" fmla="*/ 5 h 7"/>
                  <a:gd name="T28" fmla="*/ 9 w 13"/>
                  <a:gd name="T29" fmla="*/ 4 h 7"/>
                  <a:gd name="T30" fmla="*/ 8 w 13"/>
                  <a:gd name="T31" fmla="*/ 5 h 7"/>
                  <a:gd name="T32" fmla="*/ 10 w 13"/>
                  <a:gd name="T33" fmla="*/ 6 h 7"/>
                  <a:gd name="T34" fmla="*/ 12 w 13"/>
                  <a:gd name="T35" fmla="*/ 5 h 7"/>
                  <a:gd name="T36" fmla="*/ 10 w 13"/>
                  <a:gd name="T37" fmla="*/ 6 h 7"/>
                  <a:gd name="T38" fmla="*/ 10 w 13"/>
                  <a:gd name="T39" fmla="*/ 7 h 7"/>
                  <a:gd name="T40" fmla="*/ 13 w 13"/>
                  <a:gd name="T41" fmla="*/ 5 h 7"/>
                  <a:gd name="T42" fmla="*/ 10 w 13"/>
                  <a:gd name="T4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7">
                    <a:moveTo>
                      <a:pt x="10" y="4"/>
                    </a:moveTo>
                    <a:cubicBezTo>
                      <a:pt x="11" y="4"/>
                      <a:pt x="11" y="4"/>
                      <a:pt x="11" y="4"/>
                    </a:cubicBezTo>
                    <a:cubicBezTo>
                      <a:pt x="9" y="3"/>
                      <a:pt x="11" y="3"/>
                      <a:pt x="6" y="1"/>
                    </a:cubicBezTo>
                    <a:cubicBezTo>
                      <a:pt x="3" y="0"/>
                      <a:pt x="3" y="3"/>
                      <a:pt x="2" y="4"/>
                    </a:cubicBezTo>
                    <a:cubicBezTo>
                      <a:pt x="1" y="4"/>
                      <a:pt x="1" y="4"/>
                      <a:pt x="1" y="4"/>
                    </a:cubicBezTo>
                    <a:cubicBezTo>
                      <a:pt x="1" y="5"/>
                      <a:pt x="0" y="5"/>
                      <a:pt x="2" y="6"/>
                    </a:cubicBezTo>
                    <a:cubicBezTo>
                      <a:pt x="2" y="6"/>
                      <a:pt x="1" y="5"/>
                      <a:pt x="1" y="5"/>
                    </a:cubicBezTo>
                    <a:cubicBezTo>
                      <a:pt x="2" y="5"/>
                      <a:pt x="2" y="5"/>
                      <a:pt x="2" y="5"/>
                    </a:cubicBezTo>
                    <a:cubicBezTo>
                      <a:pt x="2" y="4"/>
                      <a:pt x="2" y="4"/>
                      <a:pt x="2" y="4"/>
                    </a:cubicBezTo>
                    <a:cubicBezTo>
                      <a:pt x="3" y="5"/>
                      <a:pt x="3" y="5"/>
                      <a:pt x="3" y="5"/>
                    </a:cubicBezTo>
                    <a:cubicBezTo>
                      <a:pt x="4" y="6"/>
                      <a:pt x="1" y="1"/>
                      <a:pt x="7" y="2"/>
                    </a:cubicBezTo>
                    <a:cubicBezTo>
                      <a:pt x="7" y="4"/>
                      <a:pt x="7" y="4"/>
                      <a:pt x="7" y="4"/>
                    </a:cubicBezTo>
                    <a:cubicBezTo>
                      <a:pt x="8" y="5"/>
                      <a:pt x="8" y="4"/>
                      <a:pt x="8" y="5"/>
                    </a:cubicBezTo>
                    <a:cubicBezTo>
                      <a:pt x="8" y="5"/>
                      <a:pt x="8" y="5"/>
                      <a:pt x="8" y="5"/>
                    </a:cubicBezTo>
                    <a:cubicBezTo>
                      <a:pt x="8" y="5"/>
                      <a:pt x="8" y="4"/>
                      <a:pt x="9" y="4"/>
                    </a:cubicBezTo>
                    <a:cubicBezTo>
                      <a:pt x="10" y="3"/>
                      <a:pt x="8" y="4"/>
                      <a:pt x="8" y="5"/>
                    </a:cubicBezTo>
                    <a:cubicBezTo>
                      <a:pt x="9" y="5"/>
                      <a:pt x="11" y="5"/>
                      <a:pt x="10" y="6"/>
                    </a:cubicBezTo>
                    <a:cubicBezTo>
                      <a:pt x="10" y="5"/>
                      <a:pt x="12" y="5"/>
                      <a:pt x="12" y="5"/>
                    </a:cubicBezTo>
                    <a:cubicBezTo>
                      <a:pt x="11" y="6"/>
                      <a:pt x="11" y="6"/>
                      <a:pt x="10" y="6"/>
                    </a:cubicBezTo>
                    <a:cubicBezTo>
                      <a:pt x="10" y="6"/>
                      <a:pt x="10" y="7"/>
                      <a:pt x="10" y="7"/>
                    </a:cubicBezTo>
                    <a:cubicBezTo>
                      <a:pt x="11" y="6"/>
                      <a:pt x="12" y="5"/>
                      <a:pt x="13" y="5"/>
                    </a:cubicBezTo>
                    <a:cubicBezTo>
                      <a:pt x="13" y="4"/>
                      <a:pt x="10" y="5"/>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2" name="Rectangle 891"/>
              <p:cNvSpPr>
                <a:spLocks noChangeArrowheads="1"/>
              </p:cNvSpPr>
              <p:nvPr/>
            </p:nvSpPr>
            <p:spPr bwMode="auto">
              <a:xfrm>
                <a:off x="1560" y="2949"/>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93" name="Freeform 892"/>
              <p:cNvSpPr/>
              <p:nvPr/>
            </p:nvSpPr>
            <p:spPr bwMode="auto">
              <a:xfrm>
                <a:off x="1614" y="3079"/>
                <a:ext cx="3" cy="3"/>
              </a:xfrm>
              <a:custGeom>
                <a:avLst/>
                <a:gdLst>
                  <a:gd name="T0" fmla="*/ 3 w 3"/>
                  <a:gd name="T1" fmla="*/ 0 h 3"/>
                  <a:gd name="T2" fmla="*/ 0 w 3"/>
                  <a:gd name="T3" fmla="*/ 0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3" y="3"/>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4" name="Freeform 893"/>
              <p:cNvSpPr/>
              <p:nvPr/>
            </p:nvSpPr>
            <p:spPr bwMode="auto">
              <a:xfrm>
                <a:off x="1606" y="3071"/>
                <a:ext cx="11" cy="14"/>
              </a:xfrm>
              <a:custGeom>
                <a:avLst/>
                <a:gdLst>
                  <a:gd name="T0" fmla="*/ 1 w 4"/>
                  <a:gd name="T1" fmla="*/ 0 h 5"/>
                  <a:gd name="T2" fmla="*/ 2 w 4"/>
                  <a:gd name="T3" fmla="*/ 0 h 5"/>
                  <a:gd name="T4" fmla="*/ 3 w 4"/>
                  <a:gd name="T5" fmla="*/ 5 h 5"/>
                  <a:gd name="T6" fmla="*/ 2 w 4"/>
                  <a:gd name="T7" fmla="*/ 3 h 5"/>
                  <a:gd name="T8" fmla="*/ 2 w 4"/>
                  <a:gd name="T9" fmla="*/ 3 h 5"/>
                  <a:gd name="T10" fmla="*/ 1 w 4"/>
                  <a:gd name="T11" fmla="*/ 2 h 5"/>
                  <a:gd name="T12" fmla="*/ 2 w 4"/>
                  <a:gd name="T13" fmla="*/ 1 h 5"/>
                  <a:gd name="T14" fmla="*/ 1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1" y="0"/>
                    </a:moveTo>
                    <a:cubicBezTo>
                      <a:pt x="2" y="0"/>
                      <a:pt x="2" y="0"/>
                      <a:pt x="2" y="0"/>
                    </a:cubicBezTo>
                    <a:cubicBezTo>
                      <a:pt x="3" y="4"/>
                      <a:pt x="2" y="3"/>
                      <a:pt x="3" y="5"/>
                    </a:cubicBezTo>
                    <a:cubicBezTo>
                      <a:pt x="4" y="4"/>
                      <a:pt x="3" y="3"/>
                      <a:pt x="2" y="3"/>
                    </a:cubicBezTo>
                    <a:cubicBezTo>
                      <a:pt x="2" y="2"/>
                      <a:pt x="3" y="3"/>
                      <a:pt x="2" y="3"/>
                    </a:cubicBezTo>
                    <a:cubicBezTo>
                      <a:pt x="2" y="2"/>
                      <a:pt x="1" y="2"/>
                      <a:pt x="1" y="2"/>
                    </a:cubicBezTo>
                    <a:cubicBezTo>
                      <a:pt x="0" y="1"/>
                      <a:pt x="2" y="2"/>
                      <a:pt x="2" y="1"/>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5" name="Freeform 894"/>
              <p:cNvSpPr/>
              <p:nvPr/>
            </p:nvSpPr>
            <p:spPr bwMode="auto">
              <a:xfrm>
                <a:off x="1612" y="307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6" name="Freeform 895"/>
              <p:cNvSpPr/>
              <p:nvPr/>
            </p:nvSpPr>
            <p:spPr bwMode="auto">
              <a:xfrm>
                <a:off x="1612" y="3076"/>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2"/>
                      <a:pt x="0" y="2"/>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7" name="Freeform 896"/>
              <p:cNvSpPr/>
              <p:nvPr/>
            </p:nvSpPr>
            <p:spPr bwMode="auto">
              <a:xfrm>
                <a:off x="1609" y="307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8" name="Freeform 897"/>
              <p:cNvSpPr/>
              <p:nvPr/>
            </p:nvSpPr>
            <p:spPr bwMode="auto">
              <a:xfrm>
                <a:off x="1606" y="3074"/>
                <a:ext cx="3" cy="8"/>
              </a:xfrm>
              <a:custGeom>
                <a:avLst/>
                <a:gdLst>
                  <a:gd name="T0" fmla="*/ 1 w 1"/>
                  <a:gd name="T1" fmla="*/ 3 h 3"/>
                  <a:gd name="T2" fmla="*/ 1 w 1"/>
                  <a:gd name="T3" fmla="*/ 3 h 3"/>
                  <a:gd name="T4" fmla="*/ 1 w 1"/>
                  <a:gd name="T5" fmla="*/ 2 h 3"/>
                  <a:gd name="T6" fmla="*/ 1 w 1"/>
                  <a:gd name="T7" fmla="*/ 1 h 3"/>
                  <a:gd name="T8" fmla="*/ 1 w 1"/>
                  <a:gd name="T9" fmla="*/ 1 h 3"/>
                  <a:gd name="T10" fmla="*/ 1 w 1"/>
                  <a:gd name="T11" fmla="*/ 0 h 3"/>
                  <a:gd name="T12" fmla="*/ 1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3"/>
                    </a:moveTo>
                    <a:cubicBezTo>
                      <a:pt x="0" y="3"/>
                      <a:pt x="1" y="3"/>
                      <a:pt x="1" y="3"/>
                    </a:cubicBezTo>
                    <a:cubicBezTo>
                      <a:pt x="1" y="2"/>
                      <a:pt x="1" y="2"/>
                      <a:pt x="1" y="2"/>
                    </a:cubicBezTo>
                    <a:cubicBezTo>
                      <a:pt x="1" y="2"/>
                      <a:pt x="1" y="0"/>
                      <a:pt x="1" y="1"/>
                    </a:cubicBezTo>
                    <a:cubicBezTo>
                      <a:pt x="1" y="0"/>
                      <a:pt x="1" y="2"/>
                      <a:pt x="1" y="1"/>
                    </a:cubicBezTo>
                    <a:cubicBezTo>
                      <a:pt x="1" y="0"/>
                      <a:pt x="1" y="0"/>
                      <a:pt x="1" y="0"/>
                    </a:cubicBezTo>
                    <a:cubicBezTo>
                      <a:pt x="1" y="0"/>
                      <a:pt x="1" y="2"/>
                      <a:pt x="1"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9" name="Freeform 898"/>
              <p:cNvSpPr/>
              <p:nvPr/>
            </p:nvSpPr>
            <p:spPr bwMode="auto">
              <a:xfrm>
                <a:off x="1609" y="30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0" name="Freeform 899"/>
              <p:cNvSpPr/>
              <p:nvPr/>
            </p:nvSpPr>
            <p:spPr bwMode="auto">
              <a:xfrm>
                <a:off x="1609" y="3079"/>
                <a:ext cx="3" cy="3"/>
              </a:xfrm>
              <a:custGeom>
                <a:avLst/>
                <a:gdLst>
                  <a:gd name="T0" fmla="*/ 0 w 3"/>
                  <a:gd name="T1" fmla="*/ 3 h 3"/>
                  <a:gd name="T2" fmla="*/ 3 w 3"/>
                  <a:gd name="T3" fmla="*/ 0 h 3"/>
                  <a:gd name="T4" fmla="*/ 3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1" name="Freeform 900"/>
              <p:cNvSpPr/>
              <p:nvPr/>
            </p:nvSpPr>
            <p:spPr bwMode="auto">
              <a:xfrm>
                <a:off x="1606" y="3071"/>
                <a:ext cx="3" cy="11"/>
              </a:xfrm>
              <a:custGeom>
                <a:avLst/>
                <a:gdLst>
                  <a:gd name="T0" fmla="*/ 0 w 1"/>
                  <a:gd name="T1" fmla="*/ 4 h 4"/>
                  <a:gd name="T2" fmla="*/ 1 w 1"/>
                  <a:gd name="T3" fmla="*/ 2 h 4"/>
                  <a:gd name="T4" fmla="*/ 1 w 1"/>
                  <a:gd name="T5" fmla="*/ 0 h 4"/>
                  <a:gd name="T6" fmla="*/ 1 w 1"/>
                  <a:gd name="T7" fmla="*/ 0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0" y="2"/>
                      <a:pt x="0" y="4"/>
                      <a:pt x="1" y="2"/>
                    </a:cubicBezTo>
                    <a:cubicBezTo>
                      <a:pt x="0" y="2"/>
                      <a:pt x="1" y="1"/>
                      <a:pt x="1" y="0"/>
                    </a:cubicBezTo>
                    <a:cubicBezTo>
                      <a:pt x="1" y="0"/>
                      <a:pt x="1" y="0"/>
                      <a:pt x="1" y="0"/>
                    </a:cubicBezTo>
                    <a:cubicBezTo>
                      <a:pt x="0" y="1"/>
                      <a:pt x="0" y="3"/>
                      <a:pt x="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2" name="Freeform 901"/>
              <p:cNvSpPr/>
              <p:nvPr/>
            </p:nvSpPr>
            <p:spPr bwMode="auto">
              <a:xfrm>
                <a:off x="1609" y="3066"/>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3" name="Freeform 902"/>
              <p:cNvSpPr/>
              <p:nvPr/>
            </p:nvSpPr>
            <p:spPr bwMode="auto">
              <a:xfrm>
                <a:off x="1603" y="3066"/>
                <a:ext cx="6" cy="10"/>
              </a:xfrm>
              <a:custGeom>
                <a:avLst/>
                <a:gdLst>
                  <a:gd name="T0" fmla="*/ 0 w 2"/>
                  <a:gd name="T1" fmla="*/ 3 h 4"/>
                  <a:gd name="T2" fmla="*/ 2 w 2"/>
                  <a:gd name="T3" fmla="*/ 2 h 4"/>
                  <a:gd name="T4" fmla="*/ 1 w 2"/>
                  <a:gd name="T5" fmla="*/ 3 h 4"/>
                  <a:gd name="T6" fmla="*/ 1 w 2"/>
                  <a:gd name="T7" fmla="*/ 2 h 4"/>
                  <a:gd name="T8" fmla="*/ 0 w 2"/>
                  <a:gd name="T9" fmla="*/ 4 h 4"/>
                  <a:gd name="T10" fmla="*/ 1 w 2"/>
                  <a:gd name="T11" fmla="*/ 3 h 4"/>
                  <a:gd name="T12" fmla="*/ 1 w 2"/>
                  <a:gd name="T13" fmla="*/ 4 h 4"/>
                  <a:gd name="T14" fmla="*/ 2 w 2"/>
                  <a:gd name="T15" fmla="*/ 2 h 4"/>
                  <a:gd name="T16" fmla="*/ 2 w 2"/>
                  <a:gd name="T17" fmla="*/ 2 h 4"/>
                  <a:gd name="T18" fmla="*/ 2 w 2"/>
                  <a:gd name="T19" fmla="*/ 1 h 4"/>
                  <a:gd name="T20" fmla="*/ 2 w 2"/>
                  <a:gd name="T21" fmla="*/ 2 h 4"/>
                  <a:gd name="T22" fmla="*/ 0 w 2"/>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3"/>
                    </a:moveTo>
                    <a:cubicBezTo>
                      <a:pt x="0" y="3"/>
                      <a:pt x="1" y="2"/>
                      <a:pt x="2" y="2"/>
                    </a:cubicBezTo>
                    <a:cubicBezTo>
                      <a:pt x="1" y="2"/>
                      <a:pt x="1" y="3"/>
                      <a:pt x="1" y="3"/>
                    </a:cubicBezTo>
                    <a:cubicBezTo>
                      <a:pt x="1" y="3"/>
                      <a:pt x="1" y="2"/>
                      <a:pt x="1" y="2"/>
                    </a:cubicBezTo>
                    <a:cubicBezTo>
                      <a:pt x="0" y="4"/>
                      <a:pt x="1" y="2"/>
                      <a:pt x="0" y="4"/>
                    </a:cubicBezTo>
                    <a:cubicBezTo>
                      <a:pt x="0" y="4"/>
                      <a:pt x="1" y="4"/>
                      <a:pt x="1" y="3"/>
                    </a:cubicBezTo>
                    <a:cubicBezTo>
                      <a:pt x="1" y="4"/>
                      <a:pt x="1" y="4"/>
                      <a:pt x="1" y="4"/>
                    </a:cubicBezTo>
                    <a:cubicBezTo>
                      <a:pt x="2" y="2"/>
                      <a:pt x="2" y="2"/>
                      <a:pt x="2" y="2"/>
                    </a:cubicBezTo>
                    <a:cubicBezTo>
                      <a:pt x="2" y="1"/>
                      <a:pt x="1" y="3"/>
                      <a:pt x="2" y="2"/>
                    </a:cubicBezTo>
                    <a:cubicBezTo>
                      <a:pt x="2" y="1"/>
                      <a:pt x="2" y="1"/>
                      <a:pt x="2" y="1"/>
                    </a:cubicBezTo>
                    <a:cubicBezTo>
                      <a:pt x="2" y="0"/>
                      <a:pt x="2" y="1"/>
                      <a:pt x="2" y="2"/>
                    </a:cubicBezTo>
                    <a:cubicBezTo>
                      <a:pt x="1" y="2"/>
                      <a:pt x="1"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4" name="Rectangle 903"/>
              <p:cNvSpPr>
                <a:spLocks noChangeArrowheads="1"/>
              </p:cNvSpPr>
              <p:nvPr/>
            </p:nvSpPr>
            <p:spPr bwMode="auto">
              <a:xfrm>
                <a:off x="1606" y="3071"/>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05" name="Freeform 904"/>
              <p:cNvSpPr/>
              <p:nvPr/>
            </p:nvSpPr>
            <p:spPr bwMode="auto">
              <a:xfrm>
                <a:off x="1601" y="3068"/>
                <a:ext cx="8" cy="6"/>
              </a:xfrm>
              <a:custGeom>
                <a:avLst/>
                <a:gdLst>
                  <a:gd name="T0" fmla="*/ 0 w 3"/>
                  <a:gd name="T1" fmla="*/ 2 h 2"/>
                  <a:gd name="T2" fmla="*/ 2 w 3"/>
                  <a:gd name="T3" fmla="*/ 1 h 2"/>
                  <a:gd name="T4" fmla="*/ 1 w 3"/>
                  <a:gd name="T5" fmla="*/ 2 h 2"/>
                  <a:gd name="T6" fmla="*/ 2 w 3"/>
                  <a:gd name="T7" fmla="*/ 1 h 2"/>
                  <a:gd name="T8" fmla="*/ 1 w 3"/>
                  <a:gd name="T9" fmla="*/ 1 h 2"/>
                  <a:gd name="T10" fmla="*/ 3 w 3"/>
                  <a:gd name="T11" fmla="*/ 1 h 2"/>
                  <a:gd name="T12" fmla="*/ 3 w 3"/>
                  <a:gd name="T13" fmla="*/ 1 h 2"/>
                  <a:gd name="T14" fmla="*/ 3 w 3"/>
                  <a:gd name="T15" fmla="*/ 1 h 2"/>
                  <a:gd name="T16" fmla="*/ 3 w 3"/>
                  <a:gd name="T17" fmla="*/ 1 h 2"/>
                  <a:gd name="T18" fmla="*/ 2 w 3"/>
                  <a:gd name="T19" fmla="*/ 1 h 2"/>
                  <a:gd name="T20" fmla="*/ 0 w 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0" y="2"/>
                    </a:moveTo>
                    <a:cubicBezTo>
                      <a:pt x="2" y="1"/>
                      <a:pt x="2" y="1"/>
                      <a:pt x="2" y="1"/>
                    </a:cubicBezTo>
                    <a:cubicBezTo>
                      <a:pt x="1" y="2"/>
                      <a:pt x="1" y="2"/>
                      <a:pt x="1" y="2"/>
                    </a:cubicBezTo>
                    <a:cubicBezTo>
                      <a:pt x="1" y="2"/>
                      <a:pt x="2" y="1"/>
                      <a:pt x="2" y="1"/>
                    </a:cubicBezTo>
                    <a:cubicBezTo>
                      <a:pt x="3" y="0"/>
                      <a:pt x="2" y="1"/>
                      <a:pt x="1" y="1"/>
                    </a:cubicBezTo>
                    <a:cubicBezTo>
                      <a:pt x="2" y="1"/>
                      <a:pt x="3" y="1"/>
                      <a:pt x="3" y="1"/>
                    </a:cubicBezTo>
                    <a:cubicBezTo>
                      <a:pt x="3" y="1"/>
                      <a:pt x="3" y="1"/>
                      <a:pt x="3" y="1"/>
                    </a:cubicBezTo>
                    <a:cubicBezTo>
                      <a:pt x="3" y="1"/>
                      <a:pt x="3" y="1"/>
                      <a:pt x="3" y="1"/>
                    </a:cubicBezTo>
                    <a:cubicBezTo>
                      <a:pt x="3" y="1"/>
                      <a:pt x="2" y="1"/>
                      <a:pt x="3" y="1"/>
                    </a:cubicBezTo>
                    <a:cubicBezTo>
                      <a:pt x="2" y="1"/>
                      <a:pt x="2" y="1"/>
                      <a:pt x="2" y="1"/>
                    </a:cubicBezTo>
                    <a:cubicBezTo>
                      <a:pt x="0" y="1"/>
                      <a:pt x="0" y="2"/>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6" name="Freeform 905"/>
              <p:cNvSpPr/>
              <p:nvPr/>
            </p:nvSpPr>
            <p:spPr bwMode="auto">
              <a:xfrm>
                <a:off x="1601" y="3074"/>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0"/>
                      <a:pt x="1" y="0"/>
                      <a:pt x="1" y="0"/>
                    </a:cubicBezTo>
                    <a:cubicBezTo>
                      <a:pt x="0" y="0"/>
                      <a:pt x="0" y="1"/>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7" name="Rectangle 906"/>
              <p:cNvSpPr>
                <a:spLocks noChangeArrowheads="1"/>
              </p:cNvSpPr>
              <p:nvPr/>
            </p:nvSpPr>
            <p:spPr bwMode="auto">
              <a:xfrm>
                <a:off x="1609" y="3071"/>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08" name="Freeform 907"/>
              <p:cNvSpPr/>
              <p:nvPr/>
            </p:nvSpPr>
            <p:spPr bwMode="auto">
              <a:xfrm>
                <a:off x="1601" y="3071"/>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9" name="Freeform 908"/>
              <p:cNvSpPr/>
              <p:nvPr/>
            </p:nvSpPr>
            <p:spPr bwMode="auto">
              <a:xfrm>
                <a:off x="1598" y="3055"/>
                <a:ext cx="27" cy="41"/>
              </a:xfrm>
              <a:custGeom>
                <a:avLst/>
                <a:gdLst>
                  <a:gd name="T0" fmla="*/ 10 w 10"/>
                  <a:gd name="T1" fmla="*/ 5 h 15"/>
                  <a:gd name="T2" fmla="*/ 9 w 10"/>
                  <a:gd name="T3" fmla="*/ 4 h 15"/>
                  <a:gd name="T4" fmla="*/ 9 w 10"/>
                  <a:gd name="T5" fmla="*/ 2 h 15"/>
                  <a:gd name="T6" fmla="*/ 8 w 10"/>
                  <a:gd name="T7" fmla="*/ 0 h 15"/>
                  <a:gd name="T8" fmla="*/ 7 w 10"/>
                  <a:gd name="T9" fmla="*/ 1 h 15"/>
                  <a:gd name="T10" fmla="*/ 7 w 10"/>
                  <a:gd name="T11" fmla="*/ 0 h 15"/>
                  <a:gd name="T12" fmla="*/ 6 w 10"/>
                  <a:gd name="T13" fmla="*/ 2 h 15"/>
                  <a:gd name="T14" fmla="*/ 6 w 10"/>
                  <a:gd name="T15" fmla="*/ 3 h 15"/>
                  <a:gd name="T16" fmla="*/ 2 w 10"/>
                  <a:gd name="T17" fmla="*/ 5 h 15"/>
                  <a:gd name="T18" fmla="*/ 3 w 10"/>
                  <a:gd name="T19" fmla="*/ 7 h 15"/>
                  <a:gd name="T20" fmla="*/ 2 w 10"/>
                  <a:gd name="T21" fmla="*/ 6 h 15"/>
                  <a:gd name="T22" fmla="*/ 2 w 10"/>
                  <a:gd name="T23" fmla="*/ 6 h 15"/>
                  <a:gd name="T24" fmla="*/ 1 w 10"/>
                  <a:gd name="T25" fmla="*/ 6 h 15"/>
                  <a:gd name="T26" fmla="*/ 2 w 10"/>
                  <a:gd name="T27" fmla="*/ 9 h 15"/>
                  <a:gd name="T28" fmla="*/ 0 w 10"/>
                  <a:gd name="T29" fmla="*/ 7 h 15"/>
                  <a:gd name="T30" fmla="*/ 3 w 10"/>
                  <a:gd name="T31" fmla="*/ 6 h 15"/>
                  <a:gd name="T32" fmla="*/ 2 w 10"/>
                  <a:gd name="T33" fmla="*/ 10 h 15"/>
                  <a:gd name="T34" fmla="*/ 4 w 10"/>
                  <a:gd name="T35" fmla="*/ 6 h 15"/>
                  <a:gd name="T36" fmla="*/ 4 w 10"/>
                  <a:gd name="T37" fmla="*/ 6 h 15"/>
                  <a:gd name="T38" fmla="*/ 4 w 10"/>
                  <a:gd name="T39" fmla="*/ 6 h 15"/>
                  <a:gd name="T40" fmla="*/ 4 w 10"/>
                  <a:gd name="T41" fmla="*/ 6 h 15"/>
                  <a:gd name="T42" fmla="*/ 4 w 10"/>
                  <a:gd name="T43" fmla="*/ 6 h 15"/>
                  <a:gd name="T44" fmla="*/ 4 w 10"/>
                  <a:gd name="T45" fmla="*/ 6 h 15"/>
                  <a:gd name="T46" fmla="*/ 4 w 10"/>
                  <a:gd name="T47" fmla="*/ 6 h 15"/>
                  <a:gd name="T48" fmla="*/ 4 w 10"/>
                  <a:gd name="T49" fmla="*/ 6 h 15"/>
                  <a:gd name="T50" fmla="*/ 4 w 10"/>
                  <a:gd name="T51" fmla="*/ 6 h 15"/>
                  <a:gd name="T52" fmla="*/ 2 w 10"/>
                  <a:gd name="T53" fmla="*/ 11 h 15"/>
                  <a:gd name="T54" fmla="*/ 2 w 10"/>
                  <a:gd name="T55" fmla="*/ 11 h 15"/>
                  <a:gd name="T56" fmla="*/ 2 w 10"/>
                  <a:gd name="T57" fmla="*/ 10 h 15"/>
                  <a:gd name="T58" fmla="*/ 3 w 10"/>
                  <a:gd name="T59" fmla="*/ 9 h 15"/>
                  <a:gd name="T60" fmla="*/ 3 w 10"/>
                  <a:gd name="T61" fmla="*/ 6 h 15"/>
                  <a:gd name="T62" fmla="*/ 4 w 10"/>
                  <a:gd name="T63" fmla="*/ 7 h 15"/>
                  <a:gd name="T64" fmla="*/ 6 w 10"/>
                  <a:gd name="T65" fmla="*/ 7 h 15"/>
                  <a:gd name="T66" fmla="*/ 5 w 10"/>
                  <a:gd name="T67" fmla="*/ 5 h 15"/>
                  <a:gd name="T68" fmla="*/ 6 w 10"/>
                  <a:gd name="T69" fmla="*/ 5 h 15"/>
                  <a:gd name="T70" fmla="*/ 6 w 10"/>
                  <a:gd name="T71" fmla="*/ 5 h 15"/>
                  <a:gd name="T72" fmla="*/ 7 w 10"/>
                  <a:gd name="T73" fmla="*/ 5 h 15"/>
                  <a:gd name="T74" fmla="*/ 5 w 10"/>
                  <a:gd name="T75" fmla="*/ 3 h 15"/>
                  <a:gd name="T76" fmla="*/ 8 w 10"/>
                  <a:gd name="T77" fmla="*/ 5 h 15"/>
                  <a:gd name="T78" fmla="*/ 7 w 10"/>
                  <a:gd name="T79" fmla="*/ 4 h 15"/>
                  <a:gd name="T80" fmla="*/ 7 w 10"/>
                  <a:gd name="T81" fmla="*/ 3 h 15"/>
                  <a:gd name="T82" fmla="*/ 8 w 10"/>
                  <a:gd name="T83" fmla="*/ 5 h 15"/>
                  <a:gd name="T84" fmla="*/ 8 w 10"/>
                  <a:gd name="T85" fmla="*/ 4 h 15"/>
                  <a:gd name="T86" fmla="*/ 7 w 10"/>
                  <a:gd name="T87" fmla="*/ 3 h 15"/>
                  <a:gd name="T88" fmla="*/ 8 w 10"/>
                  <a:gd name="T89" fmla="*/ 3 h 15"/>
                  <a:gd name="T90" fmla="*/ 9 w 10"/>
                  <a:gd name="T91" fmla="*/ 5 h 15"/>
                  <a:gd name="T92" fmla="*/ 10 w 10"/>
                  <a:gd name="T93" fmla="*/ 6 h 15"/>
                  <a:gd name="T94" fmla="*/ 9 w 10"/>
                  <a:gd name="T95" fmla="*/ 3 h 15"/>
                  <a:gd name="T96" fmla="*/ 10 w 10"/>
                  <a:gd name="T9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15">
                    <a:moveTo>
                      <a:pt x="10" y="5"/>
                    </a:moveTo>
                    <a:cubicBezTo>
                      <a:pt x="9" y="4"/>
                      <a:pt x="9" y="4"/>
                      <a:pt x="9" y="4"/>
                    </a:cubicBezTo>
                    <a:cubicBezTo>
                      <a:pt x="9" y="3"/>
                      <a:pt x="9" y="3"/>
                      <a:pt x="9" y="2"/>
                    </a:cubicBezTo>
                    <a:cubicBezTo>
                      <a:pt x="8" y="2"/>
                      <a:pt x="8" y="1"/>
                      <a:pt x="8" y="0"/>
                    </a:cubicBezTo>
                    <a:cubicBezTo>
                      <a:pt x="7" y="0"/>
                      <a:pt x="8" y="2"/>
                      <a:pt x="7" y="1"/>
                    </a:cubicBezTo>
                    <a:cubicBezTo>
                      <a:pt x="7" y="0"/>
                      <a:pt x="7" y="0"/>
                      <a:pt x="7" y="0"/>
                    </a:cubicBezTo>
                    <a:cubicBezTo>
                      <a:pt x="7" y="1"/>
                      <a:pt x="7" y="2"/>
                      <a:pt x="6" y="2"/>
                    </a:cubicBezTo>
                    <a:cubicBezTo>
                      <a:pt x="6" y="2"/>
                      <a:pt x="6" y="2"/>
                      <a:pt x="6" y="3"/>
                    </a:cubicBezTo>
                    <a:cubicBezTo>
                      <a:pt x="4" y="3"/>
                      <a:pt x="4" y="5"/>
                      <a:pt x="2" y="5"/>
                    </a:cubicBezTo>
                    <a:cubicBezTo>
                      <a:pt x="3" y="7"/>
                      <a:pt x="3" y="7"/>
                      <a:pt x="3" y="7"/>
                    </a:cubicBezTo>
                    <a:cubicBezTo>
                      <a:pt x="2" y="6"/>
                      <a:pt x="3" y="7"/>
                      <a:pt x="2" y="6"/>
                    </a:cubicBezTo>
                    <a:cubicBezTo>
                      <a:pt x="2" y="6"/>
                      <a:pt x="2" y="6"/>
                      <a:pt x="2" y="6"/>
                    </a:cubicBezTo>
                    <a:cubicBezTo>
                      <a:pt x="1" y="5"/>
                      <a:pt x="2" y="7"/>
                      <a:pt x="1" y="6"/>
                    </a:cubicBezTo>
                    <a:cubicBezTo>
                      <a:pt x="1" y="7"/>
                      <a:pt x="2" y="8"/>
                      <a:pt x="2" y="9"/>
                    </a:cubicBezTo>
                    <a:cubicBezTo>
                      <a:pt x="1" y="7"/>
                      <a:pt x="1" y="9"/>
                      <a:pt x="0" y="7"/>
                    </a:cubicBezTo>
                    <a:cubicBezTo>
                      <a:pt x="1" y="6"/>
                      <a:pt x="3" y="6"/>
                      <a:pt x="3" y="6"/>
                    </a:cubicBezTo>
                    <a:cubicBezTo>
                      <a:pt x="3" y="8"/>
                      <a:pt x="5" y="3"/>
                      <a:pt x="2" y="10"/>
                    </a:cubicBezTo>
                    <a:cubicBezTo>
                      <a:pt x="7" y="3"/>
                      <a:pt x="3" y="8"/>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5" y="5"/>
                      <a:pt x="0" y="15"/>
                      <a:pt x="2" y="11"/>
                    </a:cubicBezTo>
                    <a:cubicBezTo>
                      <a:pt x="2" y="11"/>
                      <a:pt x="2" y="11"/>
                      <a:pt x="2" y="11"/>
                    </a:cubicBezTo>
                    <a:cubicBezTo>
                      <a:pt x="2" y="10"/>
                      <a:pt x="2" y="10"/>
                      <a:pt x="2" y="10"/>
                    </a:cubicBezTo>
                    <a:cubicBezTo>
                      <a:pt x="3" y="9"/>
                      <a:pt x="3" y="9"/>
                      <a:pt x="3" y="9"/>
                    </a:cubicBezTo>
                    <a:cubicBezTo>
                      <a:pt x="3" y="8"/>
                      <a:pt x="3" y="7"/>
                      <a:pt x="3" y="6"/>
                    </a:cubicBezTo>
                    <a:cubicBezTo>
                      <a:pt x="4" y="7"/>
                      <a:pt x="4" y="7"/>
                      <a:pt x="4" y="7"/>
                    </a:cubicBezTo>
                    <a:cubicBezTo>
                      <a:pt x="4" y="6"/>
                      <a:pt x="5" y="6"/>
                      <a:pt x="6" y="7"/>
                    </a:cubicBezTo>
                    <a:cubicBezTo>
                      <a:pt x="5" y="6"/>
                      <a:pt x="7" y="7"/>
                      <a:pt x="5" y="5"/>
                    </a:cubicBezTo>
                    <a:cubicBezTo>
                      <a:pt x="6" y="5"/>
                      <a:pt x="6" y="5"/>
                      <a:pt x="6" y="5"/>
                    </a:cubicBezTo>
                    <a:cubicBezTo>
                      <a:pt x="6" y="5"/>
                      <a:pt x="6" y="5"/>
                      <a:pt x="6" y="5"/>
                    </a:cubicBezTo>
                    <a:cubicBezTo>
                      <a:pt x="6" y="4"/>
                      <a:pt x="7" y="5"/>
                      <a:pt x="7" y="5"/>
                    </a:cubicBezTo>
                    <a:cubicBezTo>
                      <a:pt x="6" y="4"/>
                      <a:pt x="6" y="4"/>
                      <a:pt x="5" y="3"/>
                    </a:cubicBezTo>
                    <a:cubicBezTo>
                      <a:pt x="6" y="4"/>
                      <a:pt x="7" y="5"/>
                      <a:pt x="8" y="5"/>
                    </a:cubicBezTo>
                    <a:cubicBezTo>
                      <a:pt x="7" y="4"/>
                      <a:pt x="7" y="4"/>
                      <a:pt x="7" y="4"/>
                    </a:cubicBezTo>
                    <a:cubicBezTo>
                      <a:pt x="8" y="5"/>
                      <a:pt x="7" y="4"/>
                      <a:pt x="7" y="3"/>
                    </a:cubicBezTo>
                    <a:cubicBezTo>
                      <a:pt x="7" y="3"/>
                      <a:pt x="8" y="5"/>
                      <a:pt x="8" y="5"/>
                    </a:cubicBezTo>
                    <a:cubicBezTo>
                      <a:pt x="9" y="5"/>
                      <a:pt x="7" y="3"/>
                      <a:pt x="8" y="4"/>
                    </a:cubicBezTo>
                    <a:cubicBezTo>
                      <a:pt x="7" y="3"/>
                      <a:pt x="7" y="3"/>
                      <a:pt x="7" y="3"/>
                    </a:cubicBezTo>
                    <a:cubicBezTo>
                      <a:pt x="7" y="2"/>
                      <a:pt x="8" y="3"/>
                      <a:pt x="8" y="3"/>
                    </a:cubicBezTo>
                    <a:cubicBezTo>
                      <a:pt x="9" y="4"/>
                      <a:pt x="9" y="4"/>
                      <a:pt x="9" y="5"/>
                    </a:cubicBezTo>
                    <a:cubicBezTo>
                      <a:pt x="9" y="5"/>
                      <a:pt x="9" y="5"/>
                      <a:pt x="10" y="6"/>
                    </a:cubicBezTo>
                    <a:cubicBezTo>
                      <a:pt x="9" y="3"/>
                      <a:pt x="9" y="3"/>
                      <a:pt x="9" y="3"/>
                    </a:cubicBezTo>
                    <a:cubicBezTo>
                      <a:pt x="9" y="5"/>
                      <a:pt x="10" y="5"/>
                      <a:pt x="10"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0" name="Rectangle 909"/>
              <p:cNvSpPr>
                <a:spLocks noChangeArrowheads="1"/>
              </p:cNvSpPr>
              <p:nvPr/>
            </p:nvSpPr>
            <p:spPr bwMode="auto">
              <a:xfrm>
                <a:off x="1625" y="3071"/>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11" name="Freeform 910"/>
              <p:cNvSpPr/>
              <p:nvPr/>
            </p:nvSpPr>
            <p:spPr bwMode="auto">
              <a:xfrm>
                <a:off x="1625" y="30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2" name="Rectangle 911"/>
              <p:cNvSpPr>
                <a:spLocks noChangeArrowheads="1"/>
              </p:cNvSpPr>
              <p:nvPr/>
            </p:nvSpPr>
            <p:spPr bwMode="auto">
              <a:xfrm>
                <a:off x="1614" y="3060"/>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13" name="Freeform 912"/>
              <p:cNvSpPr/>
              <p:nvPr/>
            </p:nvSpPr>
            <p:spPr bwMode="auto">
              <a:xfrm>
                <a:off x="1620" y="3068"/>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4" name="Freeform 913"/>
              <p:cNvSpPr/>
              <p:nvPr/>
            </p:nvSpPr>
            <p:spPr bwMode="auto">
              <a:xfrm>
                <a:off x="1617" y="3074"/>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5" name="Rectangle 914"/>
              <p:cNvSpPr>
                <a:spLocks noChangeArrowheads="1"/>
              </p:cNvSpPr>
              <p:nvPr/>
            </p:nvSpPr>
            <p:spPr bwMode="auto">
              <a:xfrm>
                <a:off x="1625" y="3068"/>
                <a:ext cx="1" cy="3"/>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16" name="Freeform 915"/>
              <p:cNvSpPr/>
              <p:nvPr/>
            </p:nvSpPr>
            <p:spPr bwMode="auto">
              <a:xfrm>
                <a:off x="1606" y="3047"/>
                <a:ext cx="25" cy="19"/>
              </a:xfrm>
              <a:custGeom>
                <a:avLst/>
                <a:gdLst>
                  <a:gd name="T0" fmla="*/ 5 w 9"/>
                  <a:gd name="T1" fmla="*/ 5 h 7"/>
                  <a:gd name="T2" fmla="*/ 6 w 9"/>
                  <a:gd name="T3" fmla="*/ 5 h 7"/>
                  <a:gd name="T4" fmla="*/ 5 w 9"/>
                  <a:gd name="T5" fmla="*/ 2 h 7"/>
                  <a:gd name="T6" fmla="*/ 7 w 9"/>
                  <a:gd name="T7" fmla="*/ 5 h 7"/>
                  <a:gd name="T8" fmla="*/ 6 w 9"/>
                  <a:gd name="T9" fmla="*/ 4 h 7"/>
                  <a:gd name="T10" fmla="*/ 7 w 9"/>
                  <a:gd name="T11" fmla="*/ 3 h 7"/>
                  <a:gd name="T12" fmla="*/ 7 w 9"/>
                  <a:gd name="T13" fmla="*/ 6 h 7"/>
                  <a:gd name="T14" fmla="*/ 6 w 9"/>
                  <a:gd name="T15" fmla="*/ 2 h 7"/>
                  <a:gd name="T16" fmla="*/ 6 w 9"/>
                  <a:gd name="T17" fmla="*/ 2 h 7"/>
                  <a:gd name="T18" fmla="*/ 5 w 9"/>
                  <a:gd name="T19" fmla="*/ 4 h 7"/>
                  <a:gd name="T20" fmla="*/ 6 w 9"/>
                  <a:gd name="T21" fmla="*/ 5 h 7"/>
                  <a:gd name="T22" fmla="*/ 7 w 9"/>
                  <a:gd name="T23" fmla="*/ 7 h 7"/>
                  <a:gd name="T24" fmla="*/ 7 w 9"/>
                  <a:gd name="T25" fmla="*/ 6 h 7"/>
                  <a:gd name="T26" fmla="*/ 7 w 9"/>
                  <a:gd name="T27" fmla="*/ 7 h 7"/>
                  <a:gd name="T28" fmla="*/ 7 w 9"/>
                  <a:gd name="T29" fmla="*/ 6 h 7"/>
                  <a:gd name="T30" fmla="*/ 7 w 9"/>
                  <a:gd name="T31" fmla="*/ 7 h 7"/>
                  <a:gd name="T32" fmla="*/ 6 w 9"/>
                  <a:gd name="T33" fmla="*/ 5 h 7"/>
                  <a:gd name="T34" fmla="*/ 6 w 9"/>
                  <a:gd name="T35" fmla="*/ 6 h 7"/>
                  <a:gd name="T36" fmla="*/ 5 w 9"/>
                  <a:gd name="T37" fmla="*/ 3 h 7"/>
                  <a:gd name="T38" fmla="*/ 6 w 9"/>
                  <a:gd name="T39" fmla="*/ 3 h 7"/>
                  <a:gd name="T40" fmla="*/ 6 w 9"/>
                  <a:gd name="T41" fmla="*/ 3 h 7"/>
                  <a:gd name="T42" fmla="*/ 3 w 9"/>
                  <a:gd name="T43" fmla="*/ 0 h 7"/>
                  <a:gd name="T44" fmla="*/ 4 w 9"/>
                  <a:gd name="T45" fmla="*/ 1 h 7"/>
                  <a:gd name="T46" fmla="*/ 3 w 9"/>
                  <a:gd name="T47" fmla="*/ 1 h 7"/>
                  <a:gd name="T48" fmla="*/ 6 w 9"/>
                  <a:gd name="T49" fmla="*/ 3 h 7"/>
                  <a:gd name="T50" fmla="*/ 4 w 9"/>
                  <a:gd name="T51" fmla="*/ 1 h 7"/>
                  <a:gd name="T52" fmla="*/ 3 w 9"/>
                  <a:gd name="T53" fmla="*/ 2 h 7"/>
                  <a:gd name="T54" fmla="*/ 3 w 9"/>
                  <a:gd name="T55" fmla="*/ 2 h 7"/>
                  <a:gd name="T56" fmla="*/ 3 w 9"/>
                  <a:gd name="T57" fmla="*/ 3 h 7"/>
                  <a:gd name="T58" fmla="*/ 4 w 9"/>
                  <a:gd name="T59" fmla="*/ 3 h 7"/>
                  <a:gd name="T60" fmla="*/ 4 w 9"/>
                  <a:gd name="T61" fmla="*/ 4 h 7"/>
                  <a:gd name="T62" fmla="*/ 4 w 9"/>
                  <a:gd name="T63" fmla="*/ 3 h 7"/>
                  <a:gd name="T64" fmla="*/ 4 w 9"/>
                  <a:gd name="T65" fmla="*/ 5 h 7"/>
                  <a:gd name="T66" fmla="*/ 4 w 9"/>
                  <a:gd name="T67" fmla="*/ 4 h 7"/>
                  <a:gd name="T68" fmla="*/ 5 w 9"/>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7">
                    <a:moveTo>
                      <a:pt x="5" y="5"/>
                    </a:moveTo>
                    <a:cubicBezTo>
                      <a:pt x="6" y="6"/>
                      <a:pt x="6" y="5"/>
                      <a:pt x="6" y="5"/>
                    </a:cubicBezTo>
                    <a:cubicBezTo>
                      <a:pt x="6" y="4"/>
                      <a:pt x="4" y="3"/>
                      <a:pt x="5" y="2"/>
                    </a:cubicBezTo>
                    <a:cubicBezTo>
                      <a:pt x="7" y="5"/>
                      <a:pt x="7" y="5"/>
                      <a:pt x="7" y="5"/>
                    </a:cubicBezTo>
                    <a:cubicBezTo>
                      <a:pt x="7" y="5"/>
                      <a:pt x="9" y="2"/>
                      <a:pt x="6" y="4"/>
                    </a:cubicBezTo>
                    <a:cubicBezTo>
                      <a:pt x="6" y="3"/>
                      <a:pt x="6" y="3"/>
                      <a:pt x="7" y="3"/>
                    </a:cubicBezTo>
                    <a:cubicBezTo>
                      <a:pt x="5" y="3"/>
                      <a:pt x="8" y="7"/>
                      <a:pt x="7" y="6"/>
                    </a:cubicBezTo>
                    <a:cubicBezTo>
                      <a:pt x="7" y="4"/>
                      <a:pt x="6" y="4"/>
                      <a:pt x="6" y="2"/>
                    </a:cubicBezTo>
                    <a:cubicBezTo>
                      <a:pt x="6" y="2"/>
                      <a:pt x="6" y="2"/>
                      <a:pt x="6" y="2"/>
                    </a:cubicBezTo>
                    <a:cubicBezTo>
                      <a:pt x="6" y="2"/>
                      <a:pt x="5" y="4"/>
                      <a:pt x="5" y="4"/>
                    </a:cubicBezTo>
                    <a:cubicBezTo>
                      <a:pt x="6" y="4"/>
                      <a:pt x="6" y="5"/>
                      <a:pt x="6" y="5"/>
                    </a:cubicBezTo>
                    <a:cubicBezTo>
                      <a:pt x="6" y="6"/>
                      <a:pt x="6" y="6"/>
                      <a:pt x="7" y="7"/>
                    </a:cubicBezTo>
                    <a:cubicBezTo>
                      <a:pt x="7" y="6"/>
                      <a:pt x="7" y="7"/>
                      <a:pt x="7" y="6"/>
                    </a:cubicBezTo>
                    <a:cubicBezTo>
                      <a:pt x="7" y="7"/>
                      <a:pt x="7" y="6"/>
                      <a:pt x="7" y="7"/>
                    </a:cubicBezTo>
                    <a:cubicBezTo>
                      <a:pt x="7" y="6"/>
                      <a:pt x="7" y="6"/>
                      <a:pt x="7" y="6"/>
                    </a:cubicBezTo>
                    <a:cubicBezTo>
                      <a:pt x="7" y="6"/>
                      <a:pt x="7" y="7"/>
                      <a:pt x="7" y="7"/>
                    </a:cubicBezTo>
                    <a:cubicBezTo>
                      <a:pt x="7" y="6"/>
                      <a:pt x="7" y="7"/>
                      <a:pt x="6" y="5"/>
                    </a:cubicBezTo>
                    <a:cubicBezTo>
                      <a:pt x="6" y="6"/>
                      <a:pt x="6" y="6"/>
                      <a:pt x="6" y="6"/>
                    </a:cubicBezTo>
                    <a:cubicBezTo>
                      <a:pt x="5" y="5"/>
                      <a:pt x="5" y="3"/>
                      <a:pt x="5" y="3"/>
                    </a:cubicBezTo>
                    <a:cubicBezTo>
                      <a:pt x="5" y="3"/>
                      <a:pt x="6" y="3"/>
                      <a:pt x="6" y="3"/>
                    </a:cubicBezTo>
                    <a:cubicBezTo>
                      <a:pt x="6" y="3"/>
                      <a:pt x="6" y="3"/>
                      <a:pt x="6" y="3"/>
                    </a:cubicBezTo>
                    <a:cubicBezTo>
                      <a:pt x="6" y="3"/>
                      <a:pt x="0" y="0"/>
                      <a:pt x="3" y="0"/>
                    </a:cubicBezTo>
                    <a:cubicBezTo>
                      <a:pt x="3" y="1"/>
                      <a:pt x="4" y="1"/>
                      <a:pt x="4" y="1"/>
                    </a:cubicBezTo>
                    <a:cubicBezTo>
                      <a:pt x="4" y="2"/>
                      <a:pt x="3" y="1"/>
                      <a:pt x="3" y="1"/>
                    </a:cubicBezTo>
                    <a:cubicBezTo>
                      <a:pt x="4" y="2"/>
                      <a:pt x="5" y="2"/>
                      <a:pt x="6" y="3"/>
                    </a:cubicBezTo>
                    <a:cubicBezTo>
                      <a:pt x="4" y="2"/>
                      <a:pt x="6" y="3"/>
                      <a:pt x="4" y="1"/>
                    </a:cubicBezTo>
                    <a:cubicBezTo>
                      <a:pt x="3" y="1"/>
                      <a:pt x="4" y="2"/>
                      <a:pt x="3" y="2"/>
                    </a:cubicBezTo>
                    <a:cubicBezTo>
                      <a:pt x="3" y="2"/>
                      <a:pt x="3" y="2"/>
                      <a:pt x="3" y="2"/>
                    </a:cubicBezTo>
                    <a:cubicBezTo>
                      <a:pt x="4" y="3"/>
                      <a:pt x="2" y="1"/>
                      <a:pt x="3" y="3"/>
                    </a:cubicBezTo>
                    <a:cubicBezTo>
                      <a:pt x="4" y="3"/>
                      <a:pt x="4" y="3"/>
                      <a:pt x="4" y="3"/>
                    </a:cubicBezTo>
                    <a:cubicBezTo>
                      <a:pt x="4" y="4"/>
                      <a:pt x="4" y="4"/>
                      <a:pt x="4" y="4"/>
                    </a:cubicBezTo>
                    <a:cubicBezTo>
                      <a:pt x="4" y="3"/>
                      <a:pt x="4" y="3"/>
                      <a:pt x="4" y="3"/>
                    </a:cubicBezTo>
                    <a:cubicBezTo>
                      <a:pt x="4" y="4"/>
                      <a:pt x="4" y="5"/>
                      <a:pt x="4" y="5"/>
                    </a:cubicBezTo>
                    <a:cubicBezTo>
                      <a:pt x="5" y="5"/>
                      <a:pt x="4" y="4"/>
                      <a:pt x="4" y="4"/>
                    </a:cubicBezTo>
                    <a:cubicBezTo>
                      <a:pt x="5" y="5"/>
                      <a:pt x="5" y="5"/>
                      <a:pt x="5"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7" name="Freeform 916"/>
              <p:cNvSpPr/>
              <p:nvPr/>
            </p:nvSpPr>
            <p:spPr bwMode="auto">
              <a:xfrm>
                <a:off x="1623" y="3063"/>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8" name="Freeform 917"/>
              <p:cNvSpPr/>
              <p:nvPr/>
            </p:nvSpPr>
            <p:spPr bwMode="auto">
              <a:xfrm>
                <a:off x="1606" y="3047"/>
                <a:ext cx="14" cy="27"/>
              </a:xfrm>
              <a:custGeom>
                <a:avLst/>
                <a:gdLst>
                  <a:gd name="T0" fmla="*/ 2 w 5"/>
                  <a:gd name="T1" fmla="*/ 4 h 10"/>
                  <a:gd name="T2" fmla="*/ 1 w 5"/>
                  <a:gd name="T3" fmla="*/ 3 h 10"/>
                  <a:gd name="T4" fmla="*/ 3 w 5"/>
                  <a:gd name="T5" fmla="*/ 6 h 10"/>
                  <a:gd name="T6" fmla="*/ 3 w 5"/>
                  <a:gd name="T7" fmla="*/ 6 h 10"/>
                  <a:gd name="T8" fmla="*/ 1 w 5"/>
                  <a:gd name="T9" fmla="*/ 4 h 10"/>
                  <a:gd name="T10" fmla="*/ 1 w 5"/>
                  <a:gd name="T11" fmla="*/ 4 h 10"/>
                  <a:gd name="T12" fmla="*/ 2 w 5"/>
                  <a:gd name="T13" fmla="*/ 5 h 10"/>
                  <a:gd name="T14" fmla="*/ 2 w 5"/>
                  <a:gd name="T15" fmla="*/ 7 h 10"/>
                  <a:gd name="T16" fmla="*/ 2 w 5"/>
                  <a:gd name="T17" fmla="*/ 6 h 10"/>
                  <a:gd name="T18" fmla="*/ 0 w 5"/>
                  <a:gd name="T19" fmla="*/ 4 h 10"/>
                  <a:gd name="T20" fmla="*/ 2 w 5"/>
                  <a:gd name="T21" fmla="*/ 9 h 10"/>
                  <a:gd name="T22" fmla="*/ 2 w 5"/>
                  <a:gd name="T23" fmla="*/ 9 h 10"/>
                  <a:gd name="T24" fmla="*/ 1 w 5"/>
                  <a:gd name="T25" fmla="*/ 7 h 10"/>
                  <a:gd name="T26" fmla="*/ 2 w 5"/>
                  <a:gd name="T27" fmla="*/ 7 h 10"/>
                  <a:gd name="T28" fmla="*/ 2 w 5"/>
                  <a:gd name="T29" fmla="*/ 8 h 10"/>
                  <a:gd name="T30" fmla="*/ 5 w 5"/>
                  <a:gd name="T31" fmla="*/ 7 h 10"/>
                  <a:gd name="T32" fmla="*/ 4 w 5"/>
                  <a:gd name="T33" fmla="*/ 7 h 10"/>
                  <a:gd name="T34" fmla="*/ 4 w 5"/>
                  <a:gd name="T35" fmla="*/ 6 h 10"/>
                  <a:gd name="T36" fmla="*/ 2 w 5"/>
                  <a:gd name="T37" fmla="*/ 4 h 10"/>
                  <a:gd name="T38" fmla="*/ 3 w 5"/>
                  <a:gd name="T39" fmla="*/ 4 h 10"/>
                  <a:gd name="T40" fmla="*/ 2 w 5"/>
                  <a:gd name="T41" fmla="*/ 2 h 10"/>
                  <a:gd name="T42" fmla="*/ 2 w 5"/>
                  <a:gd name="T43" fmla="*/ 1 h 10"/>
                  <a:gd name="T44" fmla="*/ 1 w 5"/>
                  <a:gd name="T45" fmla="*/ 2 h 10"/>
                  <a:gd name="T46" fmla="*/ 2 w 5"/>
                  <a:gd name="T4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10">
                    <a:moveTo>
                      <a:pt x="2" y="4"/>
                    </a:moveTo>
                    <a:cubicBezTo>
                      <a:pt x="2" y="4"/>
                      <a:pt x="2" y="3"/>
                      <a:pt x="1" y="3"/>
                    </a:cubicBezTo>
                    <a:cubicBezTo>
                      <a:pt x="2" y="4"/>
                      <a:pt x="2" y="4"/>
                      <a:pt x="3" y="6"/>
                    </a:cubicBezTo>
                    <a:cubicBezTo>
                      <a:pt x="2" y="5"/>
                      <a:pt x="3" y="6"/>
                      <a:pt x="3" y="6"/>
                    </a:cubicBezTo>
                    <a:cubicBezTo>
                      <a:pt x="3" y="6"/>
                      <a:pt x="2" y="4"/>
                      <a:pt x="1" y="4"/>
                    </a:cubicBezTo>
                    <a:cubicBezTo>
                      <a:pt x="2" y="4"/>
                      <a:pt x="1" y="4"/>
                      <a:pt x="1" y="4"/>
                    </a:cubicBezTo>
                    <a:cubicBezTo>
                      <a:pt x="2" y="5"/>
                      <a:pt x="1" y="5"/>
                      <a:pt x="2" y="5"/>
                    </a:cubicBezTo>
                    <a:cubicBezTo>
                      <a:pt x="2" y="6"/>
                      <a:pt x="2" y="7"/>
                      <a:pt x="2" y="7"/>
                    </a:cubicBezTo>
                    <a:cubicBezTo>
                      <a:pt x="2" y="6"/>
                      <a:pt x="2" y="6"/>
                      <a:pt x="2" y="6"/>
                    </a:cubicBezTo>
                    <a:cubicBezTo>
                      <a:pt x="1" y="5"/>
                      <a:pt x="1" y="5"/>
                      <a:pt x="0" y="4"/>
                    </a:cubicBezTo>
                    <a:cubicBezTo>
                      <a:pt x="1" y="6"/>
                      <a:pt x="0" y="7"/>
                      <a:pt x="2" y="9"/>
                    </a:cubicBezTo>
                    <a:cubicBezTo>
                      <a:pt x="2" y="10"/>
                      <a:pt x="2" y="9"/>
                      <a:pt x="2" y="9"/>
                    </a:cubicBezTo>
                    <a:cubicBezTo>
                      <a:pt x="2" y="8"/>
                      <a:pt x="1" y="7"/>
                      <a:pt x="1" y="7"/>
                    </a:cubicBezTo>
                    <a:cubicBezTo>
                      <a:pt x="1" y="7"/>
                      <a:pt x="1" y="6"/>
                      <a:pt x="2" y="7"/>
                    </a:cubicBezTo>
                    <a:cubicBezTo>
                      <a:pt x="2" y="8"/>
                      <a:pt x="2" y="8"/>
                      <a:pt x="2" y="8"/>
                    </a:cubicBezTo>
                    <a:cubicBezTo>
                      <a:pt x="3" y="9"/>
                      <a:pt x="4" y="8"/>
                      <a:pt x="5" y="7"/>
                    </a:cubicBezTo>
                    <a:cubicBezTo>
                      <a:pt x="4" y="7"/>
                      <a:pt x="4" y="7"/>
                      <a:pt x="4" y="7"/>
                    </a:cubicBezTo>
                    <a:cubicBezTo>
                      <a:pt x="4" y="6"/>
                      <a:pt x="4" y="6"/>
                      <a:pt x="4" y="6"/>
                    </a:cubicBezTo>
                    <a:cubicBezTo>
                      <a:pt x="2" y="4"/>
                      <a:pt x="2" y="4"/>
                      <a:pt x="2" y="4"/>
                    </a:cubicBezTo>
                    <a:cubicBezTo>
                      <a:pt x="3" y="4"/>
                      <a:pt x="3" y="4"/>
                      <a:pt x="3" y="4"/>
                    </a:cubicBezTo>
                    <a:cubicBezTo>
                      <a:pt x="3" y="3"/>
                      <a:pt x="2" y="3"/>
                      <a:pt x="2" y="2"/>
                    </a:cubicBezTo>
                    <a:cubicBezTo>
                      <a:pt x="2" y="2"/>
                      <a:pt x="2" y="3"/>
                      <a:pt x="2" y="1"/>
                    </a:cubicBezTo>
                    <a:cubicBezTo>
                      <a:pt x="0" y="0"/>
                      <a:pt x="2" y="3"/>
                      <a:pt x="1" y="2"/>
                    </a:cubicBezTo>
                    <a:lnTo>
                      <a:pt x="2"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9" name="Freeform 918"/>
              <p:cNvSpPr/>
              <p:nvPr/>
            </p:nvSpPr>
            <p:spPr bwMode="auto">
              <a:xfrm>
                <a:off x="1614" y="3055"/>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0" name="Freeform 919"/>
              <p:cNvSpPr/>
              <p:nvPr/>
            </p:nvSpPr>
            <p:spPr bwMode="auto">
              <a:xfrm>
                <a:off x="1617" y="3063"/>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1" name="Freeform 920"/>
              <p:cNvSpPr/>
              <p:nvPr/>
            </p:nvSpPr>
            <p:spPr bwMode="auto">
              <a:xfrm>
                <a:off x="1606" y="3057"/>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2" name="Freeform 921"/>
              <p:cNvSpPr/>
              <p:nvPr/>
            </p:nvSpPr>
            <p:spPr bwMode="auto">
              <a:xfrm>
                <a:off x="1606" y="3063"/>
                <a:ext cx="6" cy="11"/>
              </a:xfrm>
              <a:custGeom>
                <a:avLst/>
                <a:gdLst>
                  <a:gd name="T0" fmla="*/ 1 w 2"/>
                  <a:gd name="T1" fmla="*/ 4 h 4"/>
                  <a:gd name="T2" fmla="*/ 2 w 2"/>
                  <a:gd name="T3" fmla="*/ 4 h 4"/>
                  <a:gd name="T4" fmla="*/ 0 w 2"/>
                  <a:gd name="T5" fmla="*/ 0 h 4"/>
                  <a:gd name="T6" fmla="*/ 1 w 2"/>
                  <a:gd name="T7" fmla="*/ 3 h 4"/>
                  <a:gd name="T8" fmla="*/ 0 w 2"/>
                  <a:gd name="T9" fmla="*/ 3 h 4"/>
                  <a:gd name="T10" fmla="*/ 1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1" y="4"/>
                    </a:moveTo>
                    <a:cubicBezTo>
                      <a:pt x="1" y="4"/>
                      <a:pt x="1" y="3"/>
                      <a:pt x="2" y="4"/>
                    </a:cubicBezTo>
                    <a:cubicBezTo>
                      <a:pt x="1" y="2"/>
                      <a:pt x="1" y="1"/>
                      <a:pt x="0" y="0"/>
                    </a:cubicBezTo>
                    <a:cubicBezTo>
                      <a:pt x="0" y="0"/>
                      <a:pt x="1" y="2"/>
                      <a:pt x="1" y="3"/>
                    </a:cubicBezTo>
                    <a:cubicBezTo>
                      <a:pt x="0" y="2"/>
                      <a:pt x="1" y="3"/>
                      <a:pt x="0" y="3"/>
                    </a:cubicBezTo>
                    <a:lnTo>
                      <a:pt x="1"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3" name="Freeform 922"/>
              <p:cNvSpPr/>
              <p:nvPr/>
            </p:nvSpPr>
            <p:spPr bwMode="auto">
              <a:xfrm>
                <a:off x="1590" y="3052"/>
                <a:ext cx="16" cy="22"/>
              </a:xfrm>
              <a:custGeom>
                <a:avLst/>
                <a:gdLst>
                  <a:gd name="T0" fmla="*/ 4 w 6"/>
                  <a:gd name="T1" fmla="*/ 5 h 8"/>
                  <a:gd name="T2" fmla="*/ 3 w 6"/>
                  <a:gd name="T3" fmla="*/ 5 h 8"/>
                  <a:gd name="T4" fmla="*/ 3 w 6"/>
                  <a:gd name="T5" fmla="*/ 4 h 8"/>
                  <a:gd name="T6" fmla="*/ 3 w 6"/>
                  <a:gd name="T7" fmla="*/ 4 h 8"/>
                  <a:gd name="T8" fmla="*/ 3 w 6"/>
                  <a:gd name="T9" fmla="*/ 4 h 8"/>
                  <a:gd name="T10" fmla="*/ 3 w 6"/>
                  <a:gd name="T11" fmla="*/ 6 h 8"/>
                  <a:gd name="T12" fmla="*/ 3 w 6"/>
                  <a:gd name="T13" fmla="*/ 7 h 8"/>
                  <a:gd name="T14" fmla="*/ 6 w 6"/>
                  <a:gd name="T15" fmla="*/ 8 h 8"/>
                  <a:gd name="T16" fmla="*/ 3 w 6"/>
                  <a:gd name="T17" fmla="*/ 6 h 8"/>
                  <a:gd name="T18" fmla="*/ 4 w 6"/>
                  <a:gd name="T19" fmla="*/ 5 h 8"/>
                  <a:gd name="T20" fmla="*/ 4 w 6"/>
                  <a:gd name="T21" fmla="*/ 5 h 8"/>
                  <a:gd name="T22" fmla="*/ 4 w 6"/>
                  <a:gd name="T23" fmla="*/ 5 h 8"/>
                  <a:gd name="T24" fmla="*/ 5 w 6"/>
                  <a:gd name="T25" fmla="*/ 4 h 8"/>
                  <a:gd name="T26" fmla="*/ 5 w 6"/>
                  <a:gd name="T27" fmla="*/ 4 h 8"/>
                  <a:gd name="T28" fmla="*/ 6 w 6"/>
                  <a:gd name="T29" fmla="*/ 4 h 8"/>
                  <a:gd name="T30" fmla="*/ 4 w 6"/>
                  <a:gd name="T31" fmla="*/ 3 h 8"/>
                  <a:gd name="T32" fmla="*/ 6 w 6"/>
                  <a:gd name="T33" fmla="*/ 3 h 8"/>
                  <a:gd name="T34" fmla="*/ 2 w 6"/>
                  <a:gd name="T35" fmla="*/ 3 h 8"/>
                  <a:gd name="T36" fmla="*/ 3 w 6"/>
                  <a:gd name="T37" fmla="*/ 2 h 8"/>
                  <a:gd name="T38" fmla="*/ 5 w 6"/>
                  <a:gd name="T39" fmla="*/ 3 h 8"/>
                  <a:gd name="T40" fmla="*/ 4 w 6"/>
                  <a:gd name="T41" fmla="*/ 2 h 8"/>
                  <a:gd name="T42" fmla="*/ 6 w 6"/>
                  <a:gd name="T43" fmla="*/ 3 h 8"/>
                  <a:gd name="T44" fmla="*/ 3 w 6"/>
                  <a:gd name="T45" fmla="*/ 1 h 8"/>
                  <a:gd name="T46" fmla="*/ 4 w 6"/>
                  <a:gd name="T47" fmla="*/ 1 h 8"/>
                  <a:gd name="T48" fmla="*/ 1 w 6"/>
                  <a:gd name="T49" fmla="*/ 0 h 8"/>
                  <a:gd name="T50" fmla="*/ 1 w 6"/>
                  <a:gd name="T51" fmla="*/ 3 h 8"/>
                  <a:gd name="T52" fmla="*/ 2 w 6"/>
                  <a:gd name="T53" fmla="*/ 4 h 8"/>
                  <a:gd name="T54" fmla="*/ 0 w 6"/>
                  <a:gd name="T55" fmla="*/ 4 h 8"/>
                  <a:gd name="T56" fmla="*/ 2 w 6"/>
                  <a:gd name="T57" fmla="*/ 4 h 8"/>
                  <a:gd name="T58" fmla="*/ 1 w 6"/>
                  <a:gd name="T59" fmla="*/ 4 h 8"/>
                  <a:gd name="T60" fmla="*/ 3 w 6"/>
                  <a:gd name="T61" fmla="*/ 4 h 8"/>
                  <a:gd name="T62" fmla="*/ 0 w 6"/>
                  <a:gd name="T63" fmla="*/ 5 h 8"/>
                  <a:gd name="T64" fmla="*/ 4 w 6"/>
                  <a:gd name="T65" fmla="*/ 8 h 8"/>
                  <a:gd name="T66" fmla="*/ 4 w 6"/>
                  <a:gd name="T67" fmla="*/ 7 h 8"/>
                  <a:gd name="T68" fmla="*/ 5 w 6"/>
                  <a:gd name="T69" fmla="*/ 6 h 8"/>
                  <a:gd name="T70" fmla="*/ 5 w 6"/>
                  <a:gd name="T71" fmla="*/ 5 h 8"/>
                  <a:gd name="T72" fmla="*/ 6 w 6"/>
                  <a:gd name="T73" fmla="*/ 8 h 8"/>
                  <a:gd name="T74" fmla="*/ 6 w 6"/>
                  <a:gd name="T75" fmla="*/ 7 h 8"/>
                  <a:gd name="T76" fmla="*/ 6 w 6"/>
                  <a:gd name="T77" fmla="*/ 7 h 8"/>
                  <a:gd name="T78" fmla="*/ 6 w 6"/>
                  <a:gd name="T79" fmla="*/ 7 h 8"/>
                  <a:gd name="T80" fmla="*/ 4 w 6"/>
                  <a:gd name="T81" fmla="*/ 4 h 8"/>
                  <a:gd name="T82" fmla="*/ 3 w 6"/>
                  <a:gd name="T83" fmla="*/ 3 h 8"/>
                  <a:gd name="T84" fmla="*/ 4 w 6"/>
                  <a:gd name="T8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8">
                    <a:moveTo>
                      <a:pt x="4" y="5"/>
                    </a:moveTo>
                    <a:cubicBezTo>
                      <a:pt x="4" y="5"/>
                      <a:pt x="4" y="6"/>
                      <a:pt x="3" y="5"/>
                    </a:cubicBezTo>
                    <a:cubicBezTo>
                      <a:pt x="3" y="5"/>
                      <a:pt x="3" y="4"/>
                      <a:pt x="3" y="4"/>
                    </a:cubicBezTo>
                    <a:cubicBezTo>
                      <a:pt x="3" y="3"/>
                      <a:pt x="3" y="5"/>
                      <a:pt x="3" y="4"/>
                    </a:cubicBezTo>
                    <a:cubicBezTo>
                      <a:pt x="3" y="4"/>
                      <a:pt x="3" y="4"/>
                      <a:pt x="3" y="4"/>
                    </a:cubicBezTo>
                    <a:cubicBezTo>
                      <a:pt x="3" y="5"/>
                      <a:pt x="4" y="4"/>
                      <a:pt x="3" y="6"/>
                    </a:cubicBezTo>
                    <a:cubicBezTo>
                      <a:pt x="2" y="8"/>
                      <a:pt x="4" y="5"/>
                      <a:pt x="3" y="7"/>
                    </a:cubicBezTo>
                    <a:cubicBezTo>
                      <a:pt x="5" y="6"/>
                      <a:pt x="6" y="6"/>
                      <a:pt x="6" y="8"/>
                    </a:cubicBezTo>
                    <a:cubicBezTo>
                      <a:pt x="5" y="8"/>
                      <a:pt x="4" y="7"/>
                      <a:pt x="3" y="6"/>
                    </a:cubicBezTo>
                    <a:cubicBezTo>
                      <a:pt x="4" y="5"/>
                      <a:pt x="2" y="6"/>
                      <a:pt x="4" y="5"/>
                    </a:cubicBezTo>
                    <a:cubicBezTo>
                      <a:pt x="4" y="5"/>
                      <a:pt x="4" y="5"/>
                      <a:pt x="4" y="5"/>
                    </a:cubicBezTo>
                    <a:cubicBezTo>
                      <a:pt x="6" y="4"/>
                      <a:pt x="3" y="5"/>
                      <a:pt x="4" y="5"/>
                    </a:cubicBezTo>
                    <a:cubicBezTo>
                      <a:pt x="5" y="4"/>
                      <a:pt x="5" y="4"/>
                      <a:pt x="5" y="4"/>
                    </a:cubicBezTo>
                    <a:cubicBezTo>
                      <a:pt x="5" y="4"/>
                      <a:pt x="4" y="4"/>
                      <a:pt x="5" y="4"/>
                    </a:cubicBezTo>
                    <a:cubicBezTo>
                      <a:pt x="6" y="4"/>
                      <a:pt x="6" y="4"/>
                      <a:pt x="6" y="4"/>
                    </a:cubicBezTo>
                    <a:cubicBezTo>
                      <a:pt x="4" y="4"/>
                      <a:pt x="5" y="3"/>
                      <a:pt x="4" y="3"/>
                    </a:cubicBezTo>
                    <a:cubicBezTo>
                      <a:pt x="6" y="3"/>
                      <a:pt x="6" y="3"/>
                      <a:pt x="6" y="3"/>
                    </a:cubicBezTo>
                    <a:cubicBezTo>
                      <a:pt x="4" y="3"/>
                      <a:pt x="5" y="3"/>
                      <a:pt x="2" y="3"/>
                    </a:cubicBezTo>
                    <a:cubicBezTo>
                      <a:pt x="6" y="3"/>
                      <a:pt x="1" y="2"/>
                      <a:pt x="3" y="2"/>
                    </a:cubicBezTo>
                    <a:cubicBezTo>
                      <a:pt x="4" y="2"/>
                      <a:pt x="3" y="3"/>
                      <a:pt x="5" y="3"/>
                    </a:cubicBezTo>
                    <a:cubicBezTo>
                      <a:pt x="3" y="2"/>
                      <a:pt x="4" y="3"/>
                      <a:pt x="4" y="2"/>
                    </a:cubicBezTo>
                    <a:cubicBezTo>
                      <a:pt x="5" y="3"/>
                      <a:pt x="4" y="2"/>
                      <a:pt x="6" y="3"/>
                    </a:cubicBezTo>
                    <a:cubicBezTo>
                      <a:pt x="3" y="1"/>
                      <a:pt x="3" y="1"/>
                      <a:pt x="3" y="1"/>
                    </a:cubicBezTo>
                    <a:cubicBezTo>
                      <a:pt x="4" y="2"/>
                      <a:pt x="4" y="1"/>
                      <a:pt x="4" y="1"/>
                    </a:cubicBezTo>
                    <a:cubicBezTo>
                      <a:pt x="4" y="1"/>
                      <a:pt x="2" y="0"/>
                      <a:pt x="1" y="0"/>
                    </a:cubicBezTo>
                    <a:cubicBezTo>
                      <a:pt x="2" y="1"/>
                      <a:pt x="2" y="2"/>
                      <a:pt x="1" y="3"/>
                    </a:cubicBezTo>
                    <a:cubicBezTo>
                      <a:pt x="3" y="3"/>
                      <a:pt x="1" y="4"/>
                      <a:pt x="2" y="4"/>
                    </a:cubicBezTo>
                    <a:cubicBezTo>
                      <a:pt x="0" y="4"/>
                      <a:pt x="0" y="4"/>
                      <a:pt x="0" y="4"/>
                    </a:cubicBezTo>
                    <a:cubicBezTo>
                      <a:pt x="1" y="4"/>
                      <a:pt x="2" y="4"/>
                      <a:pt x="2" y="4"/>
                    </a:cubicBezTo>
                    <a:cubicBezTo>
                      <a:pt x="3" y="4"/>
                      <a:pt x="2" y="4"/>
                      <a:pt x="1" y="4"/>
                    </a:cubicBezTo>
                    <a:cubicBezTo>
                      <a:pt x="1" y="5"/>
                      <a:pt x="1" y="4"/>
                      <a:pt x="3" y="4"/>
                    </a:cubicBezTo>
                    <a:cubicBezTo>
                      <a:pt x="0" y="5"/>
                      <a:pt x="0" y="5"/>
                      <a:pt x="0" y="5"/>
                    </a:cubicBezTo>
                    <a:cubicBezTo>
                      <a:pt x="2" y="6"/>
                      <a:pt x="2" y="8"/>
                      <a:pt x="4" y="8"/>
                    </a:cubicBezTo>
                    <a:cubicBezTo>
                      <a:pt x="4" y="7"/>
                      <a:pt x="4" y="7"/>
                      <a:pt x="4" y="7"/>
                    </a:cubicBezTo>
                    <a:cubicBezTo>
                      <a:pt x="5" y="7"/>
                      <a:pt x="3" y="3"/>
                      <a:pt x="5" y="6"/>
                    </a:cubicBezTo>
                    <a:cubicBezTo>
                      <a:pt x="5" y="5"/>
                      <a:pt x="5" y="5"/>
                      <a:pt x="5" y="5"/>
                    </a:cubicBezTo>
                    <a:cubicBezTo>
                      <a:pt x="5" y="5"/>
                      <a:pt x="6" y="7"/>
                      <a:pt x="6" y="8"/>
                    </a:cubicBezTo>
                    <a:cubicBezTo>
                      <a:pt x="6" y="7"/>
                      <a:pt x="6" y="8"/>
                      <a:pt x="6" y="7"/>
                    </a:cubicBezTo>
                    <a:cubicBezTo>
                      <a:pt x="6" y="7"/>
                      <a:pt x="6" y="7"/>
                      <a:pt x="6" y="7"/>
                    </a:cubicBezTo>
                    <a:cubicBezTo>
                      <a:pt x="5" y="5"/>
                      <a:pt x="6" y="6"/>
                      <a:pt x="6" y="7"/>
                    </a:cubicBezTo>
                    <a:cubicBezTo>
                      <a:pt x="6" y="5"/>
                      <a:pt x="5" y="5"/>
                      <a:pt x="4" y="4"/>
                    </a:cubicBezTo>
                    <a:cubicBezTo>
                      <a:pt x="5" y="6"/>
                      <a:pt x="3" y="2"/>
                      <a:pt x="3" y="3"/>
                    </a:cubicBezTo>
                    <a:cubicBezTo>
                      <a:pt x="3" y="4"/>
                      <a:pt x="3" y="4"/>
                      <a:pt x="4"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4" name="Freeform 923"/>
              <p:cNvSpPr/>
              <p:nvPr/>
            </p:nvSpPr>
            <p:spPr bwMode="auto">
              <a:xfrm>
                <a:off x="1606" y="307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5" name="Freeform 924"/>
              <p:cNvSpPr/>
              <p:nvPr/>
            </p:nvSpPr>
            <p:spPr bwMode="auto">
              <a:xfrm>
                <a:off x="1601" y="30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6" name="Rectangle 925"/>
              <p:cNvSpPr>
                <a:spLocks noChangeArrowheads="1"/>
              </p:cNvSpPr>
              <p:nvPr/>
            </p:nvSpPr>
            <p:spPr bwMode="auto">
              <a:xfrm>
                <a:off x="1606" y="3071"/>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27" name="Rectangle 926"/>
              <p:cNvSpPr>
                <a:spLocks noChangeArrowheads="1"/>
              </p:cNvSpPr>
              <p:nvPr/>
            </p:nvSpPr>
            <p:spPr bwMode="auto">
              <a:xfrm>
                <a:off x="1603" y="3063"/>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28" name="Freeform 927"/>
              <p:cNvSpPr/>
              <p:nvPr/>
            </p:nvSpPr>
            <p:spPr bwMode="auto">
              <a:xfrm>
                <a:off x="1595" y="305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9" name="Freeform 928"/>
              <p:cNvSpPr/>
              <p:nvPr/>
            </p:nvSpPr>
            <p:spPr bwMode="auto">
              <a:xfrm>
                <a:off x="1598" y="306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0" name="Freeform 929"/>
              <p:cNvSpPr/>
              <p:nvPr/>
            </p:nvSpPr>
            <p:spPr bwMode="auto">
              <a:xfrm>
                <a:off x="1593" y="3041"/>
                <a:ext cx="32" cy="55"/>
              </a:xfrm>
              <a:custGeom>
                <a:avLst/>
                <a:gdLst>
                  <a:gd name="T0" fmla="*/ 4 w 12"/>
                  <a:gd name="T1" fmla="*/ 14 h 20"/>
                  <a:gd name="T2" fmla="*/ 4 w 12"/>
                  <a:gd name="T3" fmla="*/ 17 h 20"/>
                  <a:gd name="T4" fmla="*/ 5 w 12"/>
                  <a:gd name="T5" fmla="*/ 18 h 20"/>
                  <a:gd name="T6" fmla="*/ 6 w 12"/>
                  <a:gd name="T7" fmla="*/ 16 h 20"/>
                  <a:gd name="T8" fmla="*/ 8 w 12"/>
                  <a:gd name="T9" fmla="*/ 16 h 20"/>
                  <a:gd name="T10" fmla="*/ 8 w 12"/>
                  <a:gd name="T11" fmla="*/ 12 h 20"/>
                  <a:gd name="T12" fmla="*/ 10 w 12"/>
                  <a:gd name="T13" fmla="*/ 14 h 20"/>
                  <a:gd name="T14" fmla="*/ 8 w 12"/>
                  <a:gd name="T15" fmla="*/ 13 h 20"/>
                  <a:gd name="T16" fmla="*/ 9 w 12"/>
                  <a:gd name="T17" fmla="*/ 12 h 20"/>
                  <a:gd name="T18" fmla="*/ 7 w 12"/>
                  <a:gd name="T19" fmla="*/ 12 h 20"/>
                  <a:gd name="T20" fmla="*/ 7 w 12"/>
                  <a:gd name="T21" fmla="*/ 10 h 20"/>
                  <a:gd name="T22" fmla="*/ 4 w 12"/>
                  <a:gd name="T23" fmla="*/ 11 h 20"/>
                  <a:gd name="T24" fmla="*/ 8 w 12"/>
                  <a:gd name="T25" fmla="*/ 10 h 20"/>
                  <a:gd name="T26" fmla="*/ 7 w 12"/>
                  <a:gd name="T27" fmla="*/ 8 h 20"/>
                  <a:gd name="T28" fmla="*/ 7 w 12"/>
                  <a:gd name="T29" fmla="*/ 8 h 20"/>
                  <a:gd name="T30" fmla="*/ 4 w 12"/>
                  <a:gd name="T31" fmla="*/ 8 h 20"/>
                  <a:gd name="T32" fmla="*/ 1 w 12"/>
                  <a:gd name="T33" fmla="*/ 8 h 20"/>
                  <a:gd name="T34" fmla="*/ 5 w 12"/>
                  <a:gd name="T35" fmla="*/ 6 h 20"/>
                  <a:gd name="T36" fmla="*/ 5 w 12"/>
                  <a:gd name="T37" fmla="*/ 5 h 20"/>
                  <a:gd name="T38" fmla="*/ 4 w 12"/>
                  <a:gd name="T39" fmla="*/ 5 h 20"/>
                  <a:gd name="T40" fmla="*/ 4 w 12"/>
                  <a:gd name="T41" fmla="*/ 6 h 20"/>
                  <a:gd name="T42" fmla="*/ 2 w 12"/>
                  <a:gd name="T43" fmla="*/ 4 h 20"/>
                  <a:gd name="T44" fmla="*/ 3 w 12"/>
                  <a:gd name="T45" fmla="*/ 4 h 20"/>
                  <a:gd name="T46" fmla="*/ 0 w 12"/>
                  <a:gd name="T47" fmla="*/ 6 h 20"/>
                  <a:gd name="T48" fmla="*/ 0 w 12"/>
                  <a:gd name="T49" fmla="*/ 7 h 20"/>
                  <a:gd name="T50" fmla="*/ 1 w 12"/>
                  <a:gd name="T51" fmla="*/ 7 h 20"/>
                  <a:gd name="T52" fmla="*/ 1 w 12"/>
                  <a:gd name="T53" fmla="*/ 8 h 20"/>
                  <a:gd name="T54" fmla="*/ 1 w 12"/>
                  <a:gd name="T55" fmla="*/ 9 h 20"/>
                  <a:gd name="T56" fmla="*/ 3 w 12"/>
                  <a:gd name="T57" fmla="*/ 9 h 20"/>
                  <a:gd name="T58" fmla="*/ 2 w 12"/>
                  <a:gd name="T59" fmla="*/ 10 h 20"/>
                  <a:gd name="T60" fmla="*/ 2 w 12"/>
                  <a:gd name="T61" fmla="*/ 10 h 20"/>
                  <a:gd name="T62" fmla="*/ 3 w 12"/>
                  <a:gd name="T63" fmla="*/ 10 h 20"/>
                  <a:gd name="T64" fmla="*/ 4 w 12"/>
                  <a:gd name="T65" fmla="*/ 10 h 20"/>
                  <a:gd name="T66" fmla="*/ 3 w 12"/>
                  <a:gd name="T67" fmla="*/ 11 h 20"/>
                  <a:gd name="T68" fmla="*/ 4 w 12"/>
                  <a:gd name="T69" fmla="*/ 12 h 20"/>
                  <a:gd name="T70" fmla="*/ 5 w 12"/>
                  <a:gd name="T71" fmla="*/ 12 h 20"/>
                  <a:gd name="T72" fmla="*/ 6 w 12"/>
                  <a:gd name="T73" fmla="*/ 12 h 20"/>
                  <a:gd name="T74" fmla="*/ 8 w 12"/>
                  <a:gd name="T75" fmla="*/ 13 h 20"/>
                  <a:gd name="T76" fmla="*/ 8 w 12"/>
                  <a:gd name="T77" fmla="*/ 14 h 20"/>
                  <a:gd name="T78" fmla="*/ 9 w 12"/>
                  <a:gd name="T79" fmla="*/ 12 h 20"/>
                  <a:gd name="T80" fmla="*/ 7 w 12"/>
                  <a:gd name="T81" fmla="*/ 12 h 20"/>
                  <a:gd name="T82" fmla="*/ 8 w 12"/>
                  <a:gd name="T83" fmla="*/ 13 h 20"/>
                  <a:gd name="T84" fmla="*/ 7 w 12"/>
                  <a:gd name="T85" fmla="*/ 15 h 20"/>
                  <a:gd name="T86" fmla="*/ 5 w 12"/>
                  <a:gd name="T8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5" y="12"/>
                    </a:moveTo>
                    <a:cubicBezTo>
                      <a:pt x="5" y="13"/>
                      <a:pt x="4" y="13"/>
                      <a:pt x="4" y="14"/>
                    </a:cubicBezTo>
                    <a:cubicBezTo>
                      <a:pt x="4" y="14"/>
                      <a:pt x="4" y="14"/>
                      <a:pt x="4" y="14"/>
                    </a:cubicBezTo>
                    <a:cubicBezTo>
                      <a:pt x="4" y="14"/>
                      <a:pt x="4" y="15"/>
                      <a:pt x="4" y="17"/>
                    </a:cubicBezTo>
                    <a:cubicBezTo>
                      <a:pt x="4" y="16"/>
                      <a:pt x="4" y="16"/>
                      <a:pt x="4" y="16"/>
                    </a:cubicBezTo>
                    <a:cubicBezTo>
                      <a:pt x="4" y="15"/>
                      <a:pt x="4" y="17"/>
                      <a:pt x="5" y="18"/>
                    </a:cubicBezTo>
                    <a:cubicBezTo>
                      <a:pt x="5" y="17"/>
                      <a:pt x="5" y="14"/>
                      <a:pt x="5" y="15"/>
                    </a:cubicBezTo>
                    <a:cubicBezTo>
                      <a:pt x="6" y="15"/>
                      <a:pt x="6" y="16"/>
                      <a:pt x="6" y="16"/>
                    </a:cubicBezTo>
                    <a:cubicBezTo>
                      <a:pt x="6" y="16"/>
                      <a:pt x="6" y="14"/>
                      <a:pt x="6" y="14"/>
                    </a:cubicBezTo>
                    <a:cubicBezTo>
                      <a:pt x="6" y="20"/>
                      <a:pt x="7" y="12"/>
                      <a:pt x="8" y="16"/>
                    </a:cubicBezTo>
                    <a:cubicBezTo>
                      <a:pt x="8" y="16"/>
                      <a:pt x="7" y="16"/>
                      <a:pt x="9" y="15"/>
                    </a:cubicBezTo>
                    <a:cubicBezTo>
                      <a:pt x="11" y="14"/>
                      <a:pt x="8" y="11"/>
                      <a:pt x="8" y="12"/>
                    </a:cubicBezTo>
                    <a:cubicBezTo>
                      <a:pt x="8" y="13"/>
                      <a:pt x="10" y="8"/>
                      <a:pt x="7" y="15"/>
                    </a:cubicBezTo>
                    <a:cubicBezTo>
                      <a:pt x="7" y="16"/>
                      <a:pt x="11" y="15"/>
                      <a:pt x="10" y="14"/>
                    </a:cubicBezTo>
                    <a:cubicBezTo>
                      <a:pt x="11" y="15"/>
                      <a:pt x="10" y="13"/>
                      <a:pt x="11" y="14"/>
                    </a:cubicBezTo>
                    <a:cubicBezTo>
                      <a:pt x="8" y="14"/>
                      <a:pt x="12" y="11"/>
                      <a:pt x="8" y="13"/>
                    </a:cubicBezTo>
                    <a:cubicBezTo>
                      <a:pt x="9" y="12"/>
                      <a:pt x="8" y="13"/>
                      <a:pt x="9" y="12"/>
                    </a:cubicBezTo>
                    <a:cubicBezTo>
                      <a:pt x="9" y="12"/>
                      <a:pt x="9" y="12"/>
                      <a:pt x="9" y="12"/>
                    </a:cubicBezTo>
                    <a:cubicBezTo>
                      <a:pt x="10" y="11"/>
                      <a:pt x="7" y="12"/>
                      <a:pt x="9" y="11"/>
                    </a:cubicBezTo>
                    <a:cubicBezTo>
                      <a:pt x="9" y="10"/>
                      <a:pt x="8" y="11"/>
                      <a:pt x="7" y="12"/>
                    </a:cubicBezTo>
                    <a:cubicBezTo>
                      <a:pt x="7" y="11"/>
                      <a:pt x="8" y="11"/>
                      <a:pt x="9" y="10"/>
                    </a:cubicBezTo>
                    <a:cubicBezTo>
                      <a:pt x="7" y="11"/>
                      <a:pt x="8" y="10"/>
                      <a:pt x="7" y="10"/>
                    </a:cubicBezTo>
                    <a:cubicBezTo>
                      <a:pt x="7" y="11"/>
                      <a:pt x="7" y="11"/>
                      <a:pt x="6" y="11"/>
                    </a:cubicBezTo>
                    <a:cubicBezTo>
                      <a:pt x="6" y="11"/>
                      <a:pt x="4" y="11"/>
                      <a:pt x="4" y="11"/>
                    </a:cubicBezTo>
                    <a:cubicBezTo>
                      <a:pt x="6" y="10"/>
                      <a:pt x="4" y="12"/>
                      <a:pt x="5" y="10"/>
                    </a:cubicBezTo>
                    <a:cubicBezTo>
                      <a:pt x="6" y="10"/>
                      <a:pt x="6" y="10"/>
                      <a:pt x="8" y="10"/>
                    </a:cubicBezTo>
                    <a:cubicBezTo>
                      <a:pt x="8" y="9"/>
                      <a:pt x="7" y="9"/>
                      <a:pt x="6" y="9"/>
                    </a:cubicBezTo>
                    <a:cubicBezTo>
                      <a:pt x="6" y="9"/>
                      <a:pt x="7" y="9"/>
                      <a:pt x="7" y="8"/>
                    </a:cubicBezTo>
                    <a:cubicBezTo>
                      <a:pt x="8" y="7"/>
                      <a:pt x="5" y="9"/>
                      <a:pt x="6" y="8"/>
                    </a:cubicBezTo>
                    <a:cubicBezTo>
                      <a:pt x="7" y="8"/>
                      <a:pt x="7" y="8"/>
                      <a:pt x="7" y="8"/>
                    </a:cubicBezTo>
                    <a:cubicBezTo>
                      <a:pt x="5" y="8"/>
                      <a:pt x="6" y="7"/>
                      <a:pt x="5" y="7"/>
                    </a:cubicBezTo>
                    <a:cubicBezTo>
                      <a:pt x="4" y="8"/>
                      <a:pt x="4" y="8"/>
                      <a:pt x="4" y="8"/>
                    </a:cubicBezTo>
                    <a:cubicBezTo>
                      <a:pt x="7" y="6"/>
                      <a:pt x="3" y="8"/>
                      <a:pt x="4" y="6"/>
                    </a:cubicBezTo>
                    <a:cubicBezTo>
                      <a:pt x="3" y="7"/>
                      <a:pt x="2" y="8"/>
                      <a:pt x="1" y="8"/>
                    </a:cubicBezTo>
                    <a:cubicBezTo>
                      <a:pt x="3" y="7"/>
                      <a:pt x="3" y="7"/>
                      <a:pt x="3" y="7"/>
                    </a:cubicBezTo>
                    <a:cubicBezTo>
                      <a:pt x="2" y="7"/>
                      <a:pt x="5" y="6"/>
                      <a:pt x="5" y="6"/>
                    </a:cubicBezTo>
                    <a:cubicBezTo>
                      <a:pt x="5" y="6"/>
                      <a:pt x="5" y="5"/>
                      <a:pt x="4" y="5"/>
                    </a:cubicBezTo>
                    <a:cubicBezTo>
                      <a:pt x="5" y="5"/>
                      <a:pt x="5" y="5"/>
                      <a:pt x="5" y="5"/>
                    </a:cubicBezTo>
                    <a:cubicBezTo>
                      <a:pt x="5" y="4"/>
                      <a:pt x="2" y="6"/>
                      <a:pt x="3" y="5"/>
                    </a:cubicBezTo>
                    <a:cubicBezTo>
                      <a:pt x="4" y="5"/>
                      <a:pt x="4" y="5"/>
                      <a:pt x="4" y="5"/>
                    </a:cubicBezTo>
                    <a:cubicBezTo>
                      <a:pt x="4" y="5"/>
                      <a:pt x="1" y="0"/>
                      <a:pt x="2" y="4"/>
                    </a:cubicBezTo>
                    <a:cubicBezTo>
                      <a:pt x="3" y="3"/>
                      <a:pt x="5" y="6"/>
                      <a:pt x="4" y="6"/>
                    </a:cubicBezTo>
                    <a:cubicBezTo>
                      <a:pt x="1" y="5"/>
                      <a:pt x="2" y="3"/>
                      <a:pt x="2" y="6"/>
                    </a:cubicBezTo>
                    <a:cubicBezTo>
                      <a:pt x="2" y="5"/>
                      <a:pt x="2" y="5"/>
                      <a:pt x="2" y="4"/>
                    </a:cubicBezTo>
                    <a:cubicBezTo>
                      <a:pt x="1" y="6"/>
                      <a:pt x="1" y="6"/>
                      <a:pt x="1" y="6"/>
                    </a:cubicBezTo>
                    <a:cubicBezTo>
                      <a:pt x="2" y="5"/>
                      <a:pt x="3" y="5"/>
                      <a:pt x="3" y="4"/>
                    </a:cubicBezTo>
                    <a:cubicBezTo>
                      <a:pt x="4" y="3"/>
                      <a:pt x="2" y="5"/>
                      <a:pt x="3" y="4"/>
                    </a:cubicBezTo>
                    <a:cubicBezTo>
                      <a:pt x="2" y="6"/>
                      <a:pt x="2" y="6"/>
                      <a:pt x="0" y="6"/>
                    </a:cubicBezTo>
                    <a:cubicBezTo>
                      <a:pt x="1" y="6"/>
                      <a:pt x="1" y="6"/>
                      <a:pt x="1" y="6"/>
                    </a:cubicBezTo>
                    <a:cubicBezTo>
                      <a:pt x="1" y="6"/>
                      <a:pt x="1" y="7"/>
                      <a:pt x="0" y="7"/>
                    </a:cubicBezTo>
                    <a:cubicBezTo>
                      <a:pt x="2" y="6"/>
                      <a:pt x="0" y="8"/>
                      <a:pt x="1" y="8"/>
                    </a:cubicBezTo>
                    <a:cubicBezTo>
                      <a:pt x="1" y="7"/>
                      <a:pt x="1" y="7"/>
                      <a:pt x="1" y="7"/>
                    </a:cubicBezTo>
                    <a:cubicBezTo>
                      <a:pt x="2" y="7"/>
                      <a:pt x="2" y="7"/>
                      <a:pt x="2" y="7"/>
                    </a:cubicBezTo>
                    <a:cubicBezTo>
                      <a:pt x="1" y="8"/>
                      <a:pt x="1" y="8"/>
                      <a:pt x="1" y="8"/>
                    </a:cubicBezTo>
                    <a:cubicBezTo>
                      <a:pt x="2" y="8"/>
                      <a:pt x="3" y="7"/>
                      <a:pt x="3" y="7"/>
                    </a:cubicBezTo>
                    <a:cubicBezTo>
                      <a:pt x="2" y="8"/>
                      <a:pt x="3" y="8"/>
                      <a:pt x="1" y="9"/>
                    </a:cubicBezTo>
                    <a:cubicBezTo>
                      <a:pt x="3" y="8"/>
                      <a:pt x="2" y="9"/>
                      <a:pt x="3" y="9"/>
                    </a:cubicBezTo>
                    <a:cubicBezTo>
                      <a:pt x="4" y="9"/>
                      <a:pt x="3" y="9"/>
                      <a:pt x="3" y="9"/>
                    </a:cubicBezTo>
                    <a:cubicBezTo>
                      <a:pt x="2" y="9"/>
                      <a:pt x="2" y="9"/>
                      <a:pt x="2" y="9"/>
                    </a:cubicBezTo>
                    <a:cubicBezTo>
                      <a:pt x="2" y="10"/>
                      <a:pt x="2" y="10"/>
                      <a:pt x="2" y="10"/>
                    </a:cubicBezTo>
                    <a:cubicBezTo>
                      <a:pt x="2" y="10"/>
                      <a:pt x="2" y="10"/>
                      <a:pt x="2" y="10"/>
                    </a:cubicBezTo>
                    <a:cubicBezTo>
                      <a:pt x="2" y="10"/>
                      <a:pt x="3" y="9"/>
                      <a:pt x="2" y="10"/>
                    </a:cubicBezTo>
                    <a:cubicBezTo>
                      <a:pt x="2" y="10"/>
                      <a:pt x="2" y="10"/>
                      <a:pt x="2" y="10"/>
                    </a:cubicBezTo>
                    <a:cubicBezTo>
                      <a:pt x="2" y="10"/>
                      <a:pt x="5" y="9"/>
                      <a:pt x="3" y="10"/>
                    </a:cubicBezTo>
                    <a:cubicBezTo>
                      <a:pt x="4" y="10"/>
                      <a:pt x="4" y="10"/>
                      <a:pt x="6" y="9"/>
                    </a:cubicBezTo>
                    <a:cubicBezTo>
                      <a:pt x="5" y="9"/>
                      <a:pt x="4" y="10"/>
                      <a:pt x="4" y="10"/>
                    </a:cubicBezTo>
                    <a:cubicBezTo>
                      <a:pt x="6" y="10"/>
                      <a:pt x="4" y="11"/>
                      <a:pt x="5" y="11"/>
                    </a:cubicBezTo>
                    <a:cubicBezTo>
                      <a:pt x="3" y="11"/>
                      <a:pt x="5" y="11"/>
                      <a:pt x="3" y="11"/>
                    </a:cubicBezTo>
                    <a:cubicBezTo>
                      <a:pt x="3" y="12"/>
                      <a:pt x="5" y="11"/>
                      <a:pt x="5" y="12"/>
                    </a:cubicBezTo>
                    <a:cubicBezTo>
                      <a:pt x="4" y="12"/>
                      <a:pt x="4" y="12"/>
                      <a:pt x="4" y="12"/>
                    </a:cubicBezTo>
                    <a:cubicBezTo>
                      <a:pt x="4" y="12"/>
                      <a:pt x="5" y="12"/>
                      <a:pt x="4" y="12"/>
                    </a:cubicBezTo>
                    <a:cubicBezTo>
                      <a:pt x="5" y="12"/>
                      <a:pt x="5" y="12"/>
                      <a:pt x="5" y="12"/>
                    </a:cubicBezTo>
                    <a:cubicBezTo>
                      <a:pt x="5" y="12"/>
                      <a:pt x="5" y="12"/>
                      <a:pt x="4" y="13"/>
                    </a:cubicBezTo>
                    <a:cubicBezTo>
                      <a:pt x="6" y="12"/>
                      <a:pt x="6" y="12"/>
                      <a:pt x="6" y="12"/>
                    </a:cubicBezTo>
                    <a:cubicBezTo>
                      <a:pt x="4" y="14"/>
                      <a:pt x="7" y="13"/>
                      <a:pt x="9" y="13"/>
                    </a:cubicBezTo>
                    <a:cubicBezTo>
                      <a:pt x="9" y="13"/>
                      <a:pt x="8" y="13"/>
                      <a:pt x="8" y="13"/>
                    </a:cubicBezTo>
                    <a:cubicBezTo>
                      <a:pt x="7" y="13"/>
                      <a:pt x="7" y="13"/>
                      <a:pt x="7" y="13"/>
                    </a:cubicBezTo>
                    <a:cubicBezTo>
                      <a:pt x="7" y="14"/>
                      <a:pt x="6" y="14"/>
                      <a:pt x="8" y="14"/>
                    </a:cubicBezTo>
                    <a:cubicBezTo>
                      <a:pt x="8" y="14"/>
                      <a:pt x="9" y="14"/>
                      <a:pt x="7" y="13"/>
                    </a:cubicBezTo>
                    <a:cubicBezTo>
                      <a:pt x="6" y="11"/>
                      <a:pt x="10" y="12"/>
                      <a:pt x="9" y="12"/>
                    </a:cubicBezTo>
                    <a:cubicBezTo>
                      <a:pt x="7" y="15"/>
                      <a:pt x="8" y="16"/>
                      <a:pt x="6" y="14"/>
                    </a:cubicBezTo>
                    <a:cubicBezTo>
                      <a:pt x="7" y="10"/>
                      <a:pt x="7" y="13"/>
                      <a:pt x="7" y="12"/>
                    </a:cubicBezTo>
                    <a:cubicBezTo>
                      <a:pt x="7" y="12"/>
                      <a:pt x="7" y="11"/>
                      <a:pt x="7" y="13"/>
                    </a:cubicBezTo>
                    <a:cubicBezTo>
                      <a:pt x="7" y="13"/>
                      <a:pt x="7" y="15"/>
                      <a:pt x="8" y="13"/>
                    </a:cubicBezTo>
                    <a:cubicBezTo>
                      <a:pt x="8" y="13"/>
                      <a:pt x="9" y="15"/>
                      <a:pt x="8" y="15"/>
                    </a:cubicBezTo>
                    <a:cubicBezTo>
                      <a:pt x="7" y="15"/>
                      <a:pt x="7" y="14"/>
                      <a:pt x="7" y="15"/>
                    </a:cubicBezTo>
                    <a:cubicBezTo>
                      <a:pt x="7" y="12"/>
                      <a:pt x="7" y="12"/>
                      <a:pt x="7" y="12"/>
                    </a:cubicBezTo>
                    <a:cubicBezTo>
                      <a:pt x="6" y="10"/>
                      <a:pt x="6" y="16"/>
                      <a:pt x="5" y="1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1" name="Freeform 930"/>
              <p:cNvSpPr/>
              <p:nvPr/>
            </p:nvSpPr>
            <p:spPr bwMode="auto">
              <a:xfrm>
                <a:off x="1606" y="3076"/>
                <a:ext cx="6" cy="3"/>
              </a:xfrm>
              <a:custGeom>
                <a:avLst/>
                <a:gdLst>
                  <a:gd name="T0" fmla="*/ 2 w 2"/>
                  <a:gd name="T1" fmla="*/ 0 h 1"/>
                  <a:gd name="T2" fmla="*/ 0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0" y="1"/>
                      <a:pt x="0" y="1"/>
                      <a:pt x="0" y="1"/>
                    </a:cubicBezTo>
                    <a:cubicBezTo>
                      <a:pt x="1" y="1"/>
                      <a:pt x="1" y="1"/>
                      <a:pt x="1" y="1"/>
                    </a:cubicBezTo>
                    <a:cubicBezTo>
                      <a:pt x="1" y="1"/>
                      <a:pt x="1" y="1"/>
                      <a:pt x="2"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2" name="Freeform 931"/>
              <p:cNvSpPr/>
              <p:nvPr/>
            </p:nvSpPr>
            <p:spPr bwMode="auto">
              <a:xfrm>
                <a:off x="1609" y="3076"/>
                <a:ext cx="3" cy="3"/>
              </a:xfrm>
              <a:custGeom>
                <a:avLst/>
                <a:gdLst>
                  <a:gd name="T0" fmla="*/ 0 w 3"/>
                  <a:gd name="T1" fmla="*/ 3 h 3"/>
                  <a:gd name="T2" fmla="*/ 3 w 3"/>
                  <a:gd name="T3" fmla="*/ 0 h 3"/>
                  <a:gd name="T4" fmla="*/ 3 w 3"/>
                  <a:gd name="T5" fmla="*/ 3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3" y="3"/>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3" name="Freeform 932"/>
              <p:cNvSpPr/>
              <p:nvPr/>
            </p:nvSpPr>
            <p:spPr bwMode="auto">
              <a:xfrm>
                <a:off x="1603" y="3074"/>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4" name="Freeform 933"/>
              <p:cNvSpPr/>
              <p:nvPr/>
            </p:nvSpPr>
            <p:spPr bwMode="auto">
              <a:xfrm>
                <a:off x="1603" y="3076"/>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5" name="Freeform 934"/>
              <p:cNvSpPr/>
              <p:nvPr/>
            </p:nvSpPr>
            <p:spPr bwMode="auto">
              <a:xfrm>
                <a:off x="1568" y="3066"/>
                <a:ext cx="35" cy="27"/>
              </a:xfrm>
              <a:custGeom>
                <a:avLst/>
                <a:gdLst>
                  <a:gd name="T0" fmla="*/ 6 w 13"/>
                  <a:gd name="T1" fmla="*/ 2 h 10"/>
                  <a:gd name="T2" fmla="*/ 4 w 13"/>
                  <a:gd name="T3" fmla="*/ 2 h 10"/>
                  <a:gd name="T4" fmla="*/ 6 w 13"/>
                  <a:gd name="T5" fmla="*/ 1 h 10"/>
                  <a:gd name="T6" fmla="*/ 3 w 13"/>
                  <a:gd name="T7" fmla="*/ 0 h 10"/>
                  <a:gd name="T8" fmla="*/ 7 w 13"/>
                  <a:gd name="T9" fmla="*/ 8 h 10"/>
                  <a:gd name="T10" fmla="*/ 4 w 13"/>
                  <a:gd name="T11" fmla="*/ 6 h 10"/>
                  <a:gd name="T12" fmla="*/ 9 w 13"/>
                  <a:gd name="T13" fmla="*/ 7 h 10"/>
                  <a:gd name="T14" fmla="*/ 9 w 13"/>
                  <a:gd name="T15" fmla="*/ 9 h 10"/>
                  <a:gd name="T16" fmla="*/ 10 w 13"/>
                  <a:gd name="T17" fmla="*/ 8 h 10"/>
                  <a:gd name="T18" fmla="*/ 10 w 13"/>
                  <a:gd name="T19" fmla="*/ 8 h 10"/>
                  <a:gd name="T20" fmla="*/ 10 w 13"/>
                  <a:gd name="T21" fmla="*/ 8 h 10"/>
                  <a:gd name="T22" fmla="*/ 10 w 13"/>
                  <a:gd name="T23" fmla="*/ 8 h 10"/>
                  <a:gd name="T24" fmla="*/ 11 w 13"/>
                  <a:gd name="T25" fmla="*/ 7 h 10"/>
                  <a:gd name="T26" fmla="*/ 11 w 13"/>
                  <a:gd name="T27" fmla="*/ 8 h 10"/>
                  <a:gd name="T28" fmla="*/ 11 w 13"/>
                  <a:gd name="T29" fmla="*/ 7 h 10"/>
                  <a:gd name="T30" fmla="*/ 11 w 13"/>
                  <a:gd name="T31" fmla="*/ 8 h 10"/>
                  <a:gd name="T32" fmla="*/ 13 w 13"/>
                  <a:gd name="T33" fmla="*/ 6 h 10"/>
                  <a:gd name="T34" fmla="*/ 13 w 13"/>
                  <a:gd name="T35" fmla="*/ 5 h 10"/>
                  <a:gd name="T36" fmla="*/ 12 w 13"/>
                  <a:gd name="T37" fmla="*/ 6 h 10"/>
                  <a:gd name="T38" fmla="*/ 12 w 13"/>
                  <a:gd name="T39" fmla="*/ 6 h 10"/>
                  <a:gd name="T40" fmla="*/ 11 w 13"/>
                  <a:gd name="T41" fmla="*/ 7 h 10"/>
                  <a:gd name="T42" fmla="*/ 11 w 13"/>
                  <a:gd name="T43" fmla="*/ 5 h 10"/>
                  <a:gd name="T44" fmla="*/ 10 w 13"/>
                  <a:gd name="T45" fmla="*/ 4 h 10"/>
                  <a:gd name="T46" fmla="*/ 10 w 13"/>
                  <a:gd name="T47" fmla="*/ 4 h 10"/>
                  <a:gd name="T48" fmla="*/ 10 w 13"/>
                  <a:gd name="T49" fmla="*/ 4 h 10"/>
                  <a:gd name="T50" fmla="*/ 10 w 13"/>
                  <a:gd name="T51" fmla="*/ 5 h 10"/>
                  <a:gd name="T52" fmla="*/ 10 w 13"/>
                  <a:gd name="T53" fmla="*/ 7 h 10"/>
                  <a:gd name="T54" fmla="*/ 10 w 13"/>
                  <a:gd name="T55" fmla="*/ 7 h 10"/>
                  <a:gd name="T56" fmla="*/ 10 w 13"/>
                  <a:gd name="T57" fmla="*/ 6 h 10"/>
                  <a:gd name="T58" fmla="*/ 10 w 13"/>
                  <a:gd name="T59" fmla="*/ 6 h 10"/>
                  <a:gd name="T60" fmla="*/ 9 w 13"/>
                  <a:gd name="T61" fmla="*/ 4 h 10"/>
                  <a:gd name="T62" fmla="*/ 9 w 13"/>
                  <a:gd name="T63" fmla="*/ 6 h 10"/>
                  <a:gd name="T64" fmla="*/ 6 w 13"/>
                  <a:gd name="T65" fmla="*/ 5 h 10"/>
                  <a:gd name="T66" fmla="*/ 8 w 13"/>
                  <a:gd name="T67" fmla="*/ 5 h 10"/>
                  <a:gd name="T68" fmla="*/ 6 w 13"/>
                  <a:gd name="T69" fmla="*/ 5 h 10"/>
                  <a:gd name="T70" fmla="*/ 7 w 13"/>
                  <a:gd name="T71" fmla="*/ 3 h 10"/>
                  <a:gd name="T72" fmla="*/ 6 w 13"/>
                  <a:gd name="T73" fmla="*/ 4 h 10"/>
                  <a:gd name="T74" fmla="*/ 6 w 13"/>
                  <a:gd name="T75" fmla="*/ 2 h 10"/>
                  <a:gd name="T76" fmla="*/ 6 w 13"/>
                  <a:gd name="T77" fmla="*/ 2 h 10"/>
                  <a:gd name="T78" fmla="*/ 4 w 13"/>
                  <a:gd name="T79" fmla="*/ 2 h 10"/>
                  <a:gd name="T80" fmla="*/ 6 w 13"/>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10">
                    <a:moveTo>
                      <a:pt x="6" y="2"/>
                    </a:moveTo>
                    <a:cubicBezTo>
                      <a:pt x="4" y="2"/>
                      <a:pt x="4" y="2"/>
                      <a:pt x="4" y="2"/>
                    </a:cubicBezTo>
                    <a:cubicBezTo>
                      <a:pt x="5" y="2"/>
                      <a:pt x="4" y="1"/>
                      <a:pt x="6" y="1"/>
                    </a:cubicBezTo>
                    <a:cubicBezTo>
                      <a:pt x="4" y="1"/>
                      <a:pt x="6" y="0"/>
                      <a:pt x="3" y="0"/>
                    </a:cubicBezTo>
                    <a:cubicBezTo>
                      <a:pt x="5" y="4"/>
                      <a:pt x="0" y="1"/>
                      <a:pt x="7" y="8"/>
                    </a:cubicBezTo>
                    <a:cubicBezTo>
                      <a:pt x="7" y="8"/>
                      <a:pt x="6" y="9"/>
                      <a:pt x="4" y="6"/>
                    </a:cubicBezTo>
                    <a:cubicBezTo>
                      <a:pt x="11" y="10"/>
                      <a:pt x="7" y="10"/>
                      <a:pt x="9" y="7"/>
                    </a:cubicBezTo>
                    <a:cubicBezTo>
                      <a:pt x="9" y="9"/>
                      <a:pt x="9" y="9"/>
                      <a:pt x="9" y="9"/>
                    </a:cubicBezTo>
                    <a:cubicBezTo>
                      <a:pt x="9" y="10"/>
                      <a:pt x="10" y="6"/>
                      <a:pt x="10" y="8"/>
                    </a:cubicBezTo>
                    <a:cubicBezTo>
                      <a:pt x="10" y="8"/>
                      <a:pt x="10" y="8"/>
                      <a:pt x="10" y="8"/>
                    </a:cubicBezTo>
                    <a:cubicBezTo>
                      <a:pt x="10" y="8"/>
                      <a:pt x="10" y="8"/>
                      <a:pt x="10" y="8"/>
                    </a:cubicBezTo>
                    <a:cubicBezTo>
                      <a:pt x="10" y="8"/>
                      <a:pt x="10" y="8"/>
                      <a:pt x="10" y="8"/>
                    </a:cubicBezTo>
                    <a:cubicBezTo>
                      <a:pt x="11" y="7"/>
                      <a:pt x="11" y="7"/>
                      <a:pt x="11" y="7"/>
                    </a:cubicBezTo>
                    <a:cubicBezTo>
                      <a:pt x="11" y="8"/>
                      <a:pt x="11" y="8"/>
                      <a:pt x="11" y="8"/>
                    </a:cubicBezTo>
                    <a:cubicBezTo>
                      <a:pt x="11" y="9"/>
                      <a:pt x="11" y="7"/>
                      <a:pt x="11" y="7"/>
                    </a:cubicBezTo>
                    <a:cubicBezTo>
                      <a:pt x="12" y="8"/>
                      <a:pt x="11" y="8"/>
                      <a:pt x="11" y="8"/>
                    </a:cubicBezTo>
                    <a:cubicBezTo>
                      <a:pt x="12" y="7"/>
                      <a:pt x="12" y="10"/>
                      <a:pt x="13" y="6"/>
                    </a:cubicBezTo>
                    <a:cubicBezTo>
                      <a:pt x="13" y="6"/>
                      <a:pt x="12" y="5"/>
                      <a:pt x="13" y="5"/>
                    </a:cubicBezTo>
                    <a:cubicBezTo>
                      <a:pt x="12" y="4"/>
                      <a:pt x="12" y="5"/>
                      <a:pt x="12" y="6"/>
                    </a:cubicBezTo>
                    <a:cubicBezTo>
                      <a:pt x="12" y="6"/>
                      <a:pt x="12" y="6"/>
                      <a:pt x="12" y="6"/>
                    </a:cubicBezTo>
                    <a:cubicBezTo>
                      <a:pt x="12" y="9"/>
                      <a:pt x="12" y="6"/>
                      <a:pt x="11" y="7"/>
                    </a:cubicBezTo>
                    <a:cubicBezTo>
                      <a:pt x="11" y="6"/>
                      <a:pt x="11" y="6"/>
                      <a:pt x="11" y="5"/>
                    </a:cubicBezTo>
                    <a:cubicBezTo>
                      <a:pt x="11" y="3"/>
                      <a:pt x="11" y="7"/>
                      <a:pt x="10" y="4"/>
                    </a:cubicBezTo>
                    <a:cubicBezTo>
                      <a:pt x="10" y="4"/>
                      <a:pt x="10" y="4"/>
                      <a:pt x="10" y="4"/>
                    </a:cubicBezTo>
                    <a:cubicBezTo>
                      <a:pt x="10" y="3"/>
                      <a:pt x="10" y="4"/>
                      <a:pt x="10" y="4"/>
                    </a:cubicBezTo>
                    <a:cubicBezTo>
                      <a:pt x="10" y="5"/>
                      <a:pt x="10" y="5"/>
                      <a:pt x="10" y="5"/>
                    </a:cubicBezTo>
                    <a:cubicBezTo>
                      <a:pt x="10" y="5"/>
                      <a:pt x="10" y="7"/>
                      <a:pt x="10" y="7"/>
                    </a:cubicBezTo>
                    <a:cubicBezTo>
                      <a:pt x="10" y="6"/>
                      <a:pt x="10" y="8"/>
                      <a:pt x="10" y="7"/>
                    </a:cubicBezTo>
                    <a:cubicBezTo>
                      <a:pt x="10" y="6"/>
                      <a:pt x="10" y="6"/>
                      <a:pt x="10" y="6"/>
                    </a:cubicBezTo>
                    <a:cubicBezTo>
                      <a:pt x="10" y="6"/>
                      <a:pt x="10" y="6"/>
                      <a:pt x="10" y="6"/>
                    </a:cubicBezTo>
                    <a:cubicBezTo>
                      <a:pt x="9" y="6"/>
                      <a:pt x="9" y="5"/>
                      <a:pt x="9" y="4"/>
                    </a:cubicBezTo>
                    <a:cubicBezTo>
                      <a:pt x="9" y="5"/>
                      <a:pt x="9" y="5"/>
                      <a:pt x="9" y="6"/>
                    </a:cubicBezTo>
                    <a:cubicBezTo>
                      <a:pt x="9" y="4"/>
                      <a:pt x="9" y="7"/>
                      <a:pt x="6" y="5"/>
                    </a:cubicBezTo>
                    <a:cubicBezTo>
                      <a:pt x="7" y="3"/>
                      <a:pt x="7" y="5"/>
                      <a:pt x="8" y="5"/>
                    </a:cubicBezTo>
                    <a:cubicBezTo>
                      <a:pt x="8" y="5"/>
                      <a:pt x="7" y="4"/>
                      <a:pt x="6" y="5"/>
                    </a:cubicBezTo>
                    <a:cubicBezTo>
                      <a:pt x="5" y="4"/>
                      <a:pt x="6" y="4"/>
                      <a:pt x="7" y="3"/>
                    </a:cubicBezTo>
                    <a:cubicBezTo>
                      <a:pt x="6" y="4"/>
                      <a:pt x="6" y="4"/>
                      <a:pt x="6" y="4"/>
                    </a:cubicBezTo>
                    <a:cubicBezTo>
                      <a:pt x="4" y="3"/>
                      <a:pt x="7" y="3"/>
                      <a:pt x="6" y="2"/>
                    </a:cubicBezTo>
                    <a:cubicBezTo>
                      <a:pt x="6" y="2"/>
                      <a:pt x="6" y="2"/>
                      <a:pt x="6" y="2"/>
                    </a:cubicBezTo>
                    <a:cubicBezTo>
                      <a:pt x="6" y="2"/>
                      <a:pt x="3" y="2"/>
                      <a:pt x="4" y="2"/>
                    </a:cubicBezTo>
                    <a:cubicBezTo>
                      <a:pt x="5" y="2"/>
                      <a:pt x="5" y="2"/>
                      <a:pt x="6"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6" name="Freeform 935"/>
              <p:cNvSpPr/>
              <p:nvPr/>
            </p:nvSpPr>
            <p:spPr bwMode="auto">
              <a:xfrm>
                <a:off x="1576" y="3063"/>
                <a:ext cx="6" cy="3"/>
              </a:xfrm>
              <a:custGeom>
                <a:avLst/>
                <a:gdLst>
                  <a:gd name="T0" fmla="*/ 1 w 2"/>
                  <a:gd name="T1" fmla="*/ 0 h 1"/>
                  <a:gd name="T2" fmla="*/ 2 w 2"/>
                  <a:gd name="T3" fmla="*/ 1 h 1"/>
                  <a:gd name="T4" fmla="*/ 0 w 2"/>
                  <a:gd name="T5" fmla="*/ 0 h 1"/>
                  <a:gd name="T6" fmla="*/ 0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1"/>
                      <a:pt x="2" y="1"/>
                      <a:pt x="2" y="1"/>
                    </a:cubicBezTo>
                    <a:cubicBezTo>
                      <a:pt x="2" y="1"/>
                      <a:pt x="1" y="0"/>
                      <a:pt x="0" y="0"/>
                    </a:cubicBezTo>
                    <a:cubicBezTo>
                      <a:pt x="0" y="0"/>
                      <a:pt x="0" y="0"/>
                      <a:pt x="0" y="0"/>
                    </a:cubicBezTo>
                    <a:cubicBezTo>
                      <a:pt x="1"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7" name="Freeform 936"/>
              <p:cNvSpPr/>
              <p:nvPr/>
            </p:nvSpPr>
            <p:spPr bwMode="auto">
              <a:xfrm>
                <a:off x="1574" y="3047"/>
                <a:ext cx="38" cy="19"/>
              </a:xfrm>
              <a:custGeom>
                <a:avLst/>
                <a:gdLst>
                  <a:gd name="T0" fmla="*/ 10 w 14"/>
                  <a:gd name="T1" fmla="*/ 5 h 7"/>
                  <a:gd name="T2" fmla="*/ 11 w 14"/>
                  <a:gd name="T3" fmla="*/ 4 h 7"/>
                  <a:gd name="T4" fmla="*/ 7 w 14"/>
                  <a:gd name="T5" fmla="*/ 1 h 7"/>
                  <a:gd name="T6" fmla="*/ 3 w 14"/>
                  <a:gd name="T7" fmla="*/ 4 h 7"/>
                  <a:gd name="T8" fmla="*/ 1 w 14"/>
                  <a:gd name="T9" fmla="*/ 4 h 7"/>
                  <a:gd name="T10" fmla="*/ 3 w 14"/>
                  <a:gd name="T11" fmla="*/ 6 h 7"/>
                  <a:gd name="T12" fmla="*/ 2 w 14"/>
                  <a:gd name="T13" fmla="*/ 5 h 7"/>
                  <a:gd name="T14" fmla="*/ 3 w 14"/>
                  <a:gd name="T15" fmla="*/ 5 h 7"/>
                  <a:gd name="T16" fmla="*/ 3 w 14"/>
                  <a:gd name="T17" fmla="*/ 5 h 7"/>
                  <a:gd name="T18" fmla="*/ 4 w 14"/>
                  <a:gd name="T19" fmla="*/ 5 h 7"/>
                  <a:gd name="T20" fmla="*/ 8 w 14"/>
                  <a:gd name="T21" fmla="*/ 2 h 7"/>
                  <a:gd name="T22" fmla="*/ 7 w 14"/>
                  <a:gd name="T23" fmla="*/ 4 h 7"/>
                  <a:gd name="T24" fmla="*/ 8 w 14"/>
                  <a:gd name="T25" fmla="*/ 6 h 7"/>
                  <a:gd name="T26" fmla="*/ 9 w 14"/>
                  <a:gd name="T27" fmla="*/ 5 h 7"/>
                  <a:gd name="T28" fmla="*/ 10 w 14"/>
                  <a:gd name="T29" fmla="*/ 4 h 7"/>
                  <a:gd name="T30" fmla="*/ 8 w 14"/>
                  <a:gd name="T31" fmla="*/ 6 h 7"/>
                  <a:gd name="T32" fmla="*/ 10 w 14"/>
                  <a:gd name="T33" fmla="*/ 6 h 7"/>
                  <a:gd name="T34" fmla="*/ 12 w 14"/>
                  <a:gd name="T35" fmla="*/ 5 h 7"/>
                  <a:gd name="T36" fmla="*/ 11 w 14"/>
                  <a:gd name="T37" fmla="*/ 6 h 7"/>
                  <a:gd name="T38" fmla="*/ 11 w 14"/>
                  <a:gd name="T39" fmla="*/ 7 h 7"/>
                  <a:gd name="T40" fmla="*/ 14 w 14"/>
                  <a:gd name="T41" fmla="*/ 5 h 7"/>
                  <a:gd name="T42" fmla="*/ 10 w 14"/>
                  <a:gd name="T4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7">
                    <a:moveTo>
                      <a:pt x="10" y="5"/>
                    </a:moveTo>
                    <a:cubicBezTo>
                      <a:pt x="11" y="4"/>
                      <a:pt x="11" y="4"/>
                      <a:pt x="11" y="4"/>
                    </a:cubicBezTo>
                    <a:cubicBezTo>
                      <a:pt x="10" y="3"/>
                      <a:pt x="12" y="3"/>
                      <a:pt x="7" y="1"/>
                    </a:cubicBezTo>
                    <a:cubicBezTo>
                      <a:pt x="4" y="0"/>
                      <a:pt x="3" y="3"/>
                      <a:pt x="3" y="4"/>
                    </a:cubicBezTo>
                    <a:cubicBezTo>
                      <a:pt x="1" y="4"/>
                      <a:pt x="1" y="4"/>
                      <a:pt x="1" y="4"/>
                    </a:cubicBezTo>
                    <a:cubicBezTo>
                      <a:pt x="2" y="5"/>
                      <a:pt x="0" y="5"/>
                      <a:pt x="3" y="6"/>
                    </a:cubicBezTo>
                    <a:cubicBezTo>
                      <a:pt x="3" y="6"/>
                      <a:pt x="2" y="5"/>
                      <a:pt x="2" y="5"/>
                    </a:cubicBezTo>
                    <a:cubicBezTo>
                      <a:pt x="3" y="5"/>
                      <a:pt x="3" y="5"/>
                      <a:pt x="3" y="5"/>
                    </a:cubicBezTo>
                    <a:cubicBezTo>
                      <a:pt x="3" y="5"/>
                      <a:pt x="3" y="5"/>
                      <a:pt x="3" y="5"/>
                    </a:cubicBezTo>
                    <a:cubicBezTo>
                      <a:pt x="4" y="5"/>
                      <a:pt x="4" y="5"/>
                      <a:pt x="4" y="5"/>
                    </a:cubicBezTo>
                    <a:cubicBezTo>
                      <a:pt x="5" y="6"/>
                      <a:pt x="2" y="1"/>
                      <a:pt x="8" y="2"/>
                    </a:cubicBezTo>
                    <a:cubicBezTo>
                      <a:pt x="7" y="4"/>
                      <a:pt x="7" y="4"/>
                      <a:pt x="7" y="4"/>
                    </a:cubicBezTo>
                    <a:cubicBezTo>
                      <a:pt x="9" y="5"/>
                      <a:pt x="9" y="4"/>
                      <a:pt x="8" y="6"/>
                    </a:cubicBezTo>
                    <a:cubicBezTo>
                      <a:pt x="8" y="6"/>
                      <a:pt x="9" y="5"/>
                      <a:pt x="9" y="5"/>
                    </a:cubicBezTo>
                    <a:cubicBezTo>
                      <a:pt x="9" y="5"/>
                      <a:pt x="9" y="4"/>
                      <a:pt x="10" y="4"/>
                    </a:cubicBezTo>
                    <a:cubicBezTo>
                      <a:pt x="11" y="3"/>
                      <a:pt x="9" y="5"/>
                      <a:pt x="8" y="6"/>
                    </a:cubicBezTo>
                    <a:cubicBezTo>
                      <a:pt x="10" y="5"/>
                      <a:pt x="11" y="5"/>
                      <a:pt x="10" y="6"/>
                    </a:cubicBezTo>
                    <a:cubicBezTo>
                      <a:pt x="11" y="5"/>
                      <a:pt x="12" y="5"/>
                      <a:pt x="12" y="5"/>
                    </a:cubicBezTo>
                    <a:cubicBezTo>
                      <a:pt x="12" y="6"/>
                      <a:pt x="11" y="6"/>
                      <a:pt x="11" y="6"/>
                    </a:cubicBezTo>
                    <a:cubicBezTo>
                      <a:pt x="11" y="7"/>
                      <a:pt x="11" y="7"/>
                      <a:pt x="11" y="7"/>
                    </a:cubicBezTo>
                    <a:cubicBezTo>
                      <a:pt x="12" y="6"/>
                      <a:pt x="13" y="5"/>
                      <a:pt x="14" y="5"/>
                    </a:cubicBezTo>
                    <a:cubicBezTo>
                      <a:pt x="14" y="4"/>
                      <a:pt x="11" y="5"/>
                      <a:pt x="10"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8" name="Freeform 937"/>
              <p:cNvSpPr/>
              <p:nvPr/>
            </p:nvSpPr>
            <p:spPr bwMode="auto">
              <a:xfrm>
                <a:off x="1603" y="3057"/>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9" name="Freeform 938"/>
              <p:cNvSpPr/>
              <p:nvPr/>
            </p:nvSpPr>
            <p:spPr bwMode="auto">
              <a:xfrm>
                <a:off x="1854" y="2606"/>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0" name="Freeform 939"/>
              <p:cNvSpPr/>
              <p:nvPr/>
            </p:nvSpPr>
            <p:spPr bwMode="auto">
              <a:xfrm>
                <a:off x="1846" y="2595"/>
                <a:ext cx="8" cy="14"/>
              </a:xfrm>
              <a:custGeom>
                <a:avLst/>
                <a:gdLst>
                  <a:gd name="T0" fmla="*/ 1 w 3"/>
                  <a:gd name="T1" fmla="*/ 0 h 5"/>
                  <a:gd name="T2" fmla="*/ 1 w 3"/>
                  <a:gd name="T3" fmla="*/ 1 h 5"/>
                  <a:gd name="T4" fmla="*/ 3 w 3"/>
                  <a:gd name="T5" fmla="*/ 5 h 5"/>
                  <a:gd name="T6" fmla="*/ 1 w 3"/>
                  <a:gd name="T7" fmla="*/ 3 h 5"/>
                  <a:gd name="T8" fmla="*/ 2 w 3"/>
                  <a:gd name="T9" fmla="*/ 4 h 5"/>
                  <a:gd name="T10" fmla="*/ 1 w 3"/>
                  <a:gd name="T11" fmla="*/ 3 h 5"/>
                  <a:gd name="T12" fmla="*/ 1 w 3"/>
                  <a:gd name="T13" fmla="*/ 2 h 5"/>
                  <a:gd name="T14" fmla="*/ 1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0"/>
                    </a:moveTo>
                    <a:cubicBezTo>
                      <a:pt x="1" y="1"/>
                      <a:pt x="1" y="1"/>
                      <a:pt x="1" y="1"/>
                    </a:cubicBezTo>
                    <a:cubicBezTo>
                      <a:pt x="2" y="4"/>
                      <a:pt x="1" y="4"/>
                      <a:pt x="3" y="5"/>
                    </a:cubicBezTo>
                    <a:cubicBezTo>
                      <a:pt x="3" y="5"/>
                      <a:pt x="2" y="3"/>
                      <a:pt x="1" y="3"/>
                    </a:cubicBezTo>
                    <a:cubicBezTo>
                      <a:pt x="1" y="3"/>
                      <a:pt x="2" y="4"/>
                      <a:pt x="2" y="4"/>
                    </a:cubicBezTo>
                    <a:cubicBezTo>
                      <a:pt x="2" y="3"/>
                      <a:pt x="1" y="3"/>
                      <a:pt x="1" y="3"/>
                    </a:cubicBezTo>
                    <a:cubicBezTo>
                      <a:pt x="0" y="1"/>
                      <a:pt x="1" y="2"/>
                      <a:pt x="1" y="2"/>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1" name="Freeform 940"/>
              <p:cNvSpPr/>
              <p:nvPr/>
            </p:nvSpPr>
            <p:spPr bwMode="auto">
              <a:xfrm>
                <a:off x="1849" y="2600"/>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2" name="Freeform 941"/>
              <p:cNvSpPr/>
              <p:nvPr/>
            </p:nvSpPr>
            <p:spPr bwMode="auto">
              <a:xfrm>
                <a:off x="1849" y="2603"/>
                <a:ext cx="0" cy="6"/>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3" name="Freeform 942"/>
              <p:cNvSpPr/>
              <p:nvPr/>
            </p:nvSpPr>
            <p:spPr bwMode="auto">
              <a:xfrm>
                <a:off x="1846" y="26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4" name="Freeform 943"/>
              <p:cNvSpPr/>
              <p:nvPr/>
            </p:nvSpPr>
            <p:spPr bwMode="auto">
              <a:xfrm>
                <a:off x="1846" y="2598"/>
                <a:ext cx="3" cy="11"/>
              </a:xfrm>
              <a:custGeom>
                <a:avLst/>
                <a:gdLst>
                  <a:gd name="T0" fmla="*/ 0 w 1"/>
                  <a:gd name="T1" fmla="*/ 3 h 4"/>
                  <a:gd name="T2" fmla="*/ 0 w 1"/>
                  <a:gd name="T3" fmla="*/ 3 h 4"/>
                  <a:gd name="T4" fmla="*/ 0 w 1"/>
                  <a:gd name="T5" fmla="*/ 3 h 4"/>
                  <a:gd name="T6" fmla="*/ 0 w 1"/>
                  <a:gd name="T7" fmla="*/ 1 h 4"/>
                  <a:gd name="T8" fmla="*/ 1 w 1"/>
                  <a:gd name="T9" fmla="*/ 1 h 4"/>
                  <a:gd name="T10" fmla="*/ 1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3"/>
                      <a:pt x="0" y="3"/>
                    </a:cubicBezTo>
                    <a:cubicBezTo>
                      <a:pt x="0" y="3"/>
                      <a:pt x="0" y="3"/>
                      <a:pt x="0" y="3"/>
                    </a:cubicBezTo>
                    <a:cubicBezTo>
                      <a:pt x="0" y="2"/>
                      <a:pt x="0" y="1"/>
                      <a:pt x="0" y="1"/>
                    </a:cubicBezTo>
                    <a:cubicBezTo>
                      <a:pt x="1" y="1"/>
                      <a:pt x="1" y="2"/>
                      <a:pt x="1" y="1"/>
                    </a:cubicBezTo>
                    <a:cubicBezTo>
                      <a:pt x="1" y="0"/>
                      <a:pt x="1" y="0"/>
                      <a:pt x="1" y="0"/>
                    </a:cubicBezTo>
                    <a:cubicBezTo>
                      <a:pt x="0" y="0"/>
                      <a:pt x="0" y="3"/>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5" name="Freeform 944"/>
              <p:cNvSpPr/>
              <p:nvPr/>
            </p:nvSpPr>
            <p:spPr bwMode="auto">
              <a:xfrm>
                <a:off x="1846" y="26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6" name="Freeform 945"/>
              <p:cNvSpPr/>
              <p:nvPr/>
            </p:nvSpPr>
            <p:spPr bwMode="auto">
              <a:xfrm>
                <a:off x="1849" y="2603"/>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7" name="Freeform 946"/>
              <p:cNvSpPr/>
              <p:nvPr/>
            </p:nvSpPr>
            <p:spPr bwMode="auto">
              <a:xfrm>
                <a:off x="1843" y="2595"/>
                <a:ext cx="3" cy="11"/>
              </a:xfrm>
              <a:custGeom>
                <a:avLst/>
                <a:gdLst>
                  <a:gd name="T0" fmla="*/ 0 w 1"/>
                  <a:gd name="T1" fmla="*/ 4 h 4"/>
                  <a:gd name="T2" fmla="*/ 1 w 1"/>
                  <a:gd name="T3" fmla="*/ 3 h 4"/>
                  <a:gd name="T4" fmla="*/ 1 w 1"/>
                  <a:gd name="T5" fmla="*/ 0 h 4"/>
                  <a:gd name="T6" fmla="*/ 1 w 1"/>
                  <a:gd name="T7" fmla="*/ 1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1" y="2"/>
                      <a:pt x="0" y="4"/>
                      <a:pt x="1" y="3"/>
                    </a:cubicBezTo>
                    <a:cubicBezTo>
                      <a:pt x="1" y="3"/>
                      <a:pt x="1" y="1"/>
                      <a:pt x="1" y="0"/>
                    </a:cubicBezTo>
                    <a:cubicBezTo>
                      <a:pt x="1" y="1"/>
                      <a:pt x="1" y="1"/>
                      <a:pt x="1" y="1"/>
                    </a:cubicBezTo>
                    <a:cubicBezTo>
                      <a:pt x="1" y="1"/>
                      <a:pt x="0" y="3"/>
                      <a:pt x="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8" name="Freeform 947"/>
              <p:cNvSpPr/>
              <p:nvPr/>
            </p:nvSpPr>
            <p:spPr bwMode="auto">
              <a:xfrm>
                <a:off x="1849" y="25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9" name="Freeform 948"/>
              <p:cNvSpPr/>
              <p:nvPr/>
            </p:nvSpPr>
            <p:spPr bwMode="auto">
              <a:xfrm>
                <a:off x="1840" y="2592"/>
                <a:ext cx="9" cy="11"/>
              </a:xfrm>
              <a:custGeom>
                <a:avLst/>
                <a:gdLst>
                  <a:gd name="T0" fmla="*/ 0 w 3"/>
                  <a:gd name="T1" fmla="*/ 3 h 4"/>
                  <a:gd name="T2" fmla="*/ 2 w 3"/>
                  <a:gd name="T3" fmla="*/ 1 h 4"/>
                  <a:gd name="T4" fmla="*/ 1 w 3"/>
                  <a:gd name="T5" fmla="*/ 2 h 4"/>
                  <a:gd name="T6" fmla="*/ 2 w 3"/>
                  <a:gd name="T7" fmla="*/ 2 h 4"/>
                  <a:gd name="T8" fmla="*/ 0 w 3"/>
                  <a:gd name="T9" fmla="*/ 3 h 4"/>
                  <a:gd name="T10" fmla="*/ 2 w 3"/>
                  <a:gd name="T11" fmla="*/ 2 h 4"/>
                  <a:gd name="T12" fmla="*/ 1 w 3"/>
                  <a:gd name="T13" fmla="*/ 3 h 4"/>
                  <a:gd name="T14" fmla="*/ 2 w 3"/>
                  <a:gd name="T15" fmla="*/ 1 h 4"/>
                  <a:gd name="T16" fmla="*/ 2 w 3"/>
                  <a:gd name="T17" fmla="*/ 1 h 4"/>
                  <a:gd name="T18" fmla="*/ 3 w 3"/>
                  <a:gd name="T19" fmla="*/ 0 h 4"/>
                  <a:gd name="T20" fmla="*/ 2 w 3"/>
                  <a:gd name="T21" fmla="*/ 1 h 4"/>
                  <a:gd name="T22" fmla="*/ 0 w 3"/>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0" y="3"/>
                    </a:moveTo>
                    <a:cubicBezTo>
                      <a:pt x="1" y="2"/>
                      <a:pt x="1" y="2"/>
                      <a:pt x="2" y="1"/>
                    </a:cubicBezTo>
                    <a:cubicBezTo>
                      <a:pt x="1" y="2"/>
                      <a:pt x="1" y="2"/>
                      <a:pt x="1" y="2"/>
                    </a:cubicBezTo>
                    <a:cubicBezTo>
                      <a:pt x="1" y="3"/>
                      <a:pt x="2" y="2"/>
                      <a:pt x="2" y="2"/>
                    </a:cubicBezTo>
                    <a:cubicBezTo>
                      <a:pt x="1" y="4"/>
                      <a:pt x="1" y="2"/>
                      <a:pt x="0" y="3"/>
                    </a:cubicBezTo>
                    <a:cubicBezTo>
                      <a:pt x="1" y="3"/>
                      <a:pt x="1" y="3"/>
                      <a:pt x="2" y="2"/>
                    </a:cubicBezTo>
                    <a:cubicBezTo>
                      <a:pt x="1" y="3"/>
                      <a:pt x="1" y="3"/>
                      <a:pt x="1" y="3"/>
                    </a:cubicBezTo>
                    <a:cubicBezTo>
                      <a:pt x="2" y="1"/>
                      <a:pt x="2" y="1"/>
                      <a:pt x="2" y="1"/>
                    </a:cubicBezTo>
                    <a:cubicBezTo>
                      <a:pt x="2" y="1"/>
                      <a:pt x="1" y="3"/>
                      <a:pt x="2" y="1"/>
                    </a:cubicBezTo>
                    <a:cubicBezTo>
                      <a:pt x="2" y="1"/>
                      <a:pt x="2" y="0"/>
                      <a:pt x="3" y="0"/>
                    </a:cubicBezTo>
                    <a:cubicBezTo>
                      <a:pt x="3" y="0"/>
                      <a:pt x="2" y="1"/>
                      <a:pt x="2" y="1"/>
                    </a:cubicBezTo>
                    <a:cubicBezTo>
                      <a:pt x="2" y="1"/>
                      <a:pt x="2" y="1"/>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0" name="Rectangle 949"/>
              <p:cNvSpPr>
                <a:spLocks noChangeArrowheads="1"/>
              </p:cNvSpPr>
              <p:nvPr/>
            </p:nvSpPr>
            <p:spPr bwMode="auto">
              <a:xfrm>
                <a:off x="1846" y="2595"/>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51" name="Freeform 950"/>
              <p:cNvSpPr/>
              <p:nvPr/>
            </p:nvSpPr>
            <p:spPr bwMode="auto">
              <a:xfrm>
                <a:off x="1838" y="2595"/>
                <a:ext cx="8" cy="5"/>
              </a:xfrm>
              <a:custGeom>
                <a:avLst/>
                <a:gdLst>
                  <a:gd name="T0" fmla="*/ 1 w 3"/>
                  <a:gd name="T1" fmla="*/ 1 h 2"/>
                  <a:gd name="T2" fmla="*/ 2 w 3"/>
                  <a:gd name="T3" fmla="*/ 1 h 2"/>
                  <a:gd name="T4" fmla="*/ 1 w 3"/>
                  <a:gd name="T5" fmla="*/ 2 h 2"/>
                  <a:gd name="T6" fmla="*/ 2 w 3"/>
                  <a:gd name="T7" fmla="*/ 1 h 2"/>
                  <a:gd name="T8" fmla="*/ 2 w 3"/>
                  <a:gd name="T9" fmla="*/ 1 h 2"/>
                  <a:gd name="T10" fmla="*/ 3 w 3"/>
                  <a:gd name="T11" fmla="*/ 0 h 2"/>
                  <a:gd name="T12" fmla="*/ 3 w 3"/>
                  <a:gd name="T13" fmla="*/ 0 h 2"/>
                  <a:gd name="T14" fmla="*/ 3 w 3"/>
                  <a:gd name="T15" fmla="*/ 0 h 2"/>
                  <a:gd name="T16" fmla="*/ 3 w 3"/>
                  <a:gd name="T17" fmla="*/ 0 h 2"/>
                  <a:gd name="T18" fmla="*/ 2 w 3"/>
                  <a:gd name="T19" fmla="*/ 1 h 2"/>
                  <a:gd name="T20" fmla="*/ 1 w 3"/>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1"/>
                    </a:moveTo>
                    <a:cubicBezTo>
                      <a:pt x="2" y="1"/>
                      <a:pt x="2" y="1"/>
                      <a:pt x="2" y="1"/>
                    </a:cubicBezTo>
                    <a:cubicBezTo>
                      <a:pt x="1" y="2"/>
                      <a:pt x="1" y="2"/>
                      <a:pt x="1" y="2"/>
                    </a:cubicBezTo>
                    <a:cubicBezTo>
                      <a:pt x="1" y="1"/>
                      <a:pt x="2" y="1"/>
                      <a:pt x="2" y="1"/>
                    </a:cubicBezTo>
                    <a:cubicBezTo>
                      <a:pt x="3" y="0"/>
                      <a:pt x="3" y="1"/>
                      <a:pt x="2" y="1"/>
                    </a:cubicBezTo>
                    <a:cubicBezTo>
                      <a:pt x="2" y="1"/>
                      <a:pt x="3" y="0"/>
                      <a:pt x="3" y="0"/>
                    </a:cubicBezTo>
                    <a:cubicBezTo>
                      <a:pt x="3" y="0"/>
                      <a:pt x="3" y="0"/>
                      <a:pt x="3" y="0"/>
                    </a:cubicBezTo>
                    <a:cubicBezTo>
                      <a:pt x="3" y="0"/>
                      <a:pt x="3" y="0"/>
                      <a:pt x="3" y="0"/>
                    </a:cubicBezTo>
                    <a:cubicBezTo>
                      <a:pt x="3" y="0"/>
                      <a:pt x="3" y="1"/>
                      <a:pt x="3" y="0"/>
                    </a:cubicBezTo>
                    <a:cubicBezTo>
                      <a:pt x="2" y="1"/>
                      <a:pt x="2" y="1"/>
                      <a:pt x="2" y="1"/>
                    </a:cubicBezTo>
                    <a:cubicBezTo>
                      <a:pt x="1" y="1"/>
                      <a:pt x="0"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2" name="Freeform 951"/>
              <p:cNvSpPr/>
              <p:nvPr/>
            </p:nvSpPr>
            <p:spPr bwMode="auto">
              <a:xfrm>
                <a:off x="1838" y="260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3" name="Rectangle 952"/>
              <p:cNvSpPr>
                <a:spLocks noChangeArrowheads="1"/>
              </p:cNvSpPr>
              <p:nvPr/>
            </p:nvSpPr>
            <p:spPr bwMode="auto">
              <a:xfrm>
                <a:off x="1846" y="2595"/>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54" name="Freeform 953"/>
              <p:cNvSpPr/>
              <p:nvPr/>
            </p:nvSpPr>
            <p:spPr bwMode="auto">
              <a:xfrm>
                <a:off x="1838" y="259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5" name="Freeform 954"/>
              <p:cNvSpPr/>
              <p:nvPr/>
            </p:nvSpPr>
            <p:spPr bwMode="auto">
              <a:xfrm>
                <a:off x="1835" y="2581"/>
                <a:ext cx="27" cy="38"/>
              </a:xfrm>
              <a:custGeom>
                <a:avLst/>
                <a:gdLst>
                  <a:gd name="T0" fmla="*/ 10 w 10"/>
                  <a:gd name="T1" fmla="*/ 4 h 14"/>
                  <a:gd name="T2" fmla="*/ 9 w 10"/>
                  <a:gd name="T3" fmla="*/ 3 h 14"/>
                  <a:gd name="T4" fmla="*/ 9 w 10"/>
                  <a:gd name="T5" fmla="*/ 2 h 14"/>
                  <a:gd name="T6" fmla="*/ 8 w 10"/>
                  <a:gd name="T7" fmla="*/ 0 h 14"/>
                  <a:gd name="T8" fmla="*/ 8 w 10"/>
                  <a:gd name="T9" fmla="*/ 1 h 14"/>
                  <a:gd name="T10" fmla="*/ 7 w 10"/>
                  <a:gd name="T11" fmla="*/ 0 h 14"/>
                  <a:gd name="T12" fmla="*/ 6 w 10"/>
                  <a:gd name="T13" fmla="*/ 1 h 14"/>
                  <a:gd name="T14" fmla="*/ 6 w 10"/>
                  <a:gd name="T15" fmla="*/ 2 h 14"/>
                  <a:gd name="T16" fmla="*/ 2 w 10"/>
                  <a:gd name="T17" fmla="*/ 5 h 14"/>
                  <a:gd name="T18" fmla="*/ 3 w 10"/>
                  <a:gd name="T19" fmla="*/ 7 h 14"/>
                  <a:gd name="T20" fmla="*/ 2 w 10"/>
                  <a:gd name="T21" fmla="*/ 6 h 14"/>
                  <a:gd name="T22" fmla="*/ 3 w 10"/>
                  <a:gd name="T23" fmla="*/ 6 h 14"/>
                  <a:gd name="T24" fmla="*/ 1 w 10"/>
                  <a:gd name="T25" fmla="*/ 6 h 14"/>
                  <a:gd name="T26" fmla="*/ 2 w 10"/>
                  <a:gd name="T27" fmla="*/ 8 h 14"/>
                  <a:gd name="T28" fmla="*/ 1 w 10"/>
                  <a:gd name="T29" fmla="*/ 6 h 14"/>
                  <a:gd name="T30" fmla="*/ 3 w 10"/>
                  <a:gd name="T31" fmla="*/ 6 h 14"/>
                  <a:gd name="T32" fmla="*/ 2 w 10"/>
                  <a:gd name="T33" fmla="*/ 9 h 14"/>
                  <a:gd name="T34" fmla="*/ 5 w 10"/>
                  <a:gd name="T35" fmla="*/ 6 h 14"/>
                  <a:gd name="T36" fmla="*/ 5 w 10"/>
                  <a:gd name="T37" fmla="*/ 6 h 14"/>
                  <a:gd name="T38" fmla="*/ 5 w 10"/>
                  <a:gd name="T39" fmla="*/ 6 h 14"/>
                  <a:gd name="T40" fmla="*/ 5 w 10"/>
                  <a:gd name="T41" fmla="*/ 6 h 14"/>
                  <a:gd name="T42" fmla="*/ 5 w 10"/>
                  <a:gd name="T43" fmla="*/ 6 h 14"/>
                  <a:gd name="T44" fmla="*/ 5 w 10"/>
                  <a:gd name="T45" fmla="*/ 6 h 14"/>
                  <a:gd name="T46" fmla="*/ 5 w 10"/>
                  <a:gd name="T47" fmla="*/ 6 h 14"/>
                  <a:gd name="T48" fmla="*/ 5 w 10"/>
                  <a:gd name="T49" fmla="*/ 6 h 14"/>
                  <a:gd name="T50" fmla="*/ 5 w 10"/>
                  <a:gd name="T51" fmla="*/ 6 h 14"/>
                  <a:gd name="T52" fmla="*/ 2 w 10"/>
                  <a:gd name="T53" fmla="*/ 10 h 14"/>
                  <a:gd name="T54" fmla="*/ 2 w 10"/>
                  <a:gd name="T55" fmla="*/ 10 h 14"/>
                  <a:gd name="T56" fmla="*/ 3 w 10"/>
                  <a:gd name="T57" fmla="*/ 10 h 14"/>
                  <a:gd name="T58" fmla="*/ 3 w 10"/>
                  <a:gd name="T59" fmla="*/ 9 h 14"/>
                  <a:gd name="T60" fmla="*/ 4 w 10"/>
                  <a:gd name="T61" fmla="*/ 6 h 14"/>
                  <a:gd name="T62" fmla="*/ 4 w 10"/>
                  <a:gd name="T63" fmla="*/ 7 h 14"/>
                  <a:gd name="T64" fmla="*/ 7 w 10"/>
                  <a:gd name="T65" fmla="*/ 6 h 14"/>
                  <a:gd name="T66" fmla="*/ 6 w 10"/>
                  <a:gd name="T67" fmla="*/ 4 h 14"/>
                  <a:gd name="T68" fmla="*/ 7 w 10"/>
                  <a:gd name="T69" fmla="*/ 5 h 14"/>
                  <a:gd name="T70" fmla="*/ 6 w 10"/>
                  <a:gd name="T71" fmla="*/ 4 h 14"/>
                  <a:gd name="T72" fmla="*/ 7 w 10"/>
                  <a:gd name="T73" fmla="*/ 5 h 14"/>
                  <a:gd name="T74" fmla="*/ 5 w 10"/>
                  <a:gd name="T75" fmla="*/ 3 h 14"/>
                  <a:gd name="T76" fmla="*/ 8 w 10"/>
                  <a:gd name="T77" fmla="*/ 5 h 14"/>
                  <a:gd name="T78" fmla="*/ 8 w 10"/>
                  <a:gd name="T79" fmla="*/ 4 h 14"/>
                  <a:gd name="T80" fmla="*/ 7 w 10"/>
                  <a:gd name="T81" fmla="*/ 3 h 14"/>
                  <a:gd name="T82" fmla="*/ 8 w 10"/>
                  <a:gd name="T83" fmla="*/ 5 h 14"/>
                  <a:gd name="T84" fmla="*/ 8 w 10"/>
                  <a:gd name="T85" fmla="*/ 3 h 14"/>
                  <a:gd name="T86" fmla="*/ 7 w 10"/>
                  <a:gd name="T87" fmla="*/ 2 h 14"/>
                  <a:gd name="T88" fmla="*/ 8 w 10"/>
                  <a:gd name="T89" fmla="*/ 2 h 14"/>
                  <a:gd name="T90" fmla="*/ 9 w 10"/>
                  <a:gd name="T91" fmla="*/ 4 h 14"/>
                  <a:gd name="T92" fmla="*/ 10 w 10"/>
                  <a:gd name="T93" fmla="*/ 5 h 14"/>
                  <a:gd name="T94" fmla="*/ 9 w 10"/>
                  <a:gd name="T95" fmla="*/ 2 h 14"/>
                  <a:gd name="T96" fmla="*/ 10 w 10"/>
                  <a:gd name="T97"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14">
                    <a:moveTo>
                      <a:pt x="10" y="4"/>
                    </a:moveTo>
                    <a:cubicBezTo>
                      <a:pt x="10" y="3"/>
                      <a:pt x="9" y="3"/>
                      <a:pt x="9" y="3"/>
                    </a:cubicBezTo>
                    <a:cubicBezTo>
                      <a:pt x="9" y="2"/>
                      <a:pt x="9" y="2"/>
                      <a:pt x="9" y="2"/>
                    </a:cubicBezTo>
                    <a:cubicBezTo>
                      <a:pt x="8" y="1"/>
                      <a:pt x="8" y="1"/>
                      <a:pt x="8" y="0"/>
                    </a:cubicBezTo>
                    <a:cubicBezTo>
                      <a:pt x="8" y="0"/>
                      <a:pt x="8" y="1"/>
                      <a:pt x="8" y="1"/>
                    </a:cubicBezTo>
                    <a:cubicBezTo>
                      <a:pt x="7" y="0"/>
                      <a:pt x="7" y="0"/>
                      <a:pt x="7" y="0"/>
                    </a:cubicBezTo>
                    <a:cubicBezTo>
                      <a:pt x="7" y="1"/>
                      <a:pt x="7" y="2"/>
                      <a:pt x="6" y="1"/>
                    </a:cubicBezTo>
                    <a:cubicBezTo>
                      <a:pt x="6" y="1"/>
                      <a:pt x="6" y="2"/>
                      <a:pt x="6" y="2"/>
                    </a:cubicBezTo>
                    <a:cubicBezTo>
                      <a:pt x="5" y="3"/>
                      <a:pt x="4" y="5"/>
                      <a:pt x="2" y="5"/>
                    </a:cubicBezTo>
                    <a:cubicBezTo>
                      <a:pt x="3" y="7"/>
                      <a:pt x="3" y="7"/>
                      <a:pt x="3" y="7"/>
                    </a:cubicBezTo>
                    <a:cubicBezTo>
                      <a:pt x="3" y="6"/>
                      <a:pt x="3" y="7"/>
                      <a:pt x="2" y="6"/>
                    </a:cubicBezTo>
                    <a:cubicBezTo>
                      <a:pt x="3" y="6"/>
                      <a:pt x="3" y="6"/>
                      <a:pt x="3" y="6"/>
                    </a:cubicBezTo>
                    <a:cubicBezTo>
                      <a:pt x="1" y="4"/>
                      <a:pt x="2" y="6"/>
                      <a:pt x="1" y="6"/>
                    </a:cubicBezTo>
                    <a:cubicBezTo>
                      <a:pt x="1" y="6"/>
                      <a:pt x="2" y="8"/>
                      <a:pt x="2" y="8"/>
                    </a:cubicBezTo>
                    <a:cubicBezTo>
                      <a:pt x="1" y="6"/>
                      <a:pt x="2" y="8"/>
                      <a:pt x="1" y="6"/>
                    </a:cubicBezTo>
                    <a:cubicBezTo>
                      <a:pt x="1" y="5"/>
                      <a:pt x="3" y="6"/>
                      <a:pt x="3" y="6"/>
                    </a:cubicBezTo>
                    <a:cubicBezTo>
                      <a:pt x="3" y="7"/>
                      <a:pt x="6" y="2"/>
                      <a:pt x="2" y="9"/>
                    </a:cubicBezTo>
                    <a:cubicBezTo>
                      <a:pt x="7" y="2"/>
                      <a:pt x="3" y="7"/>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5"/>
                      <a:pt x="0" y="14"/>
                      <a:pt x="2" y="10"/>
                    </a:cubicBezTo>
                    <a:cubicBezTo>
                      <a:pt x="2" y="10"/>
                      <a:pt x="2" y="10"/>
                      <a:pt x="2" y="10"/>
                    </a:cubicBezTo>
                    <a:cubicBezTo>
                      <a:pt x="3" y="10"/>
                      <a:pt x="3" y="10"/>
                      <a:pt x="3" y="10"/>
                    </a:cubicBezTo>
                    <a:cubicBezTo>
                      <a:pt x="3" y="9"/>
                      <a:pt x="3" y="9"/>
                      <a:pt x="3" y="9"/>
                    </a:cubicBezTo>
                    <a:cubicBezTo>
                      <a:pt x="3" y="8"/>
                      <a:pt x="3" y="6"/>
                      <a:pt x="4" y="6"/>
                    </a:cubicBezTo>
                    <a:cubicBezTo>
                      <a:pt x="4" y="7"/>
                      <a:pt x="4" y="7"/>
                      <a:pt x="4" y="7"/>
                    </a:cubicBezTo>
                    <a:cubicBezTo>
                      <a:pt x="4" y="6"/>
                      <a:pt x="5" y="5"/>
                      <a:pt x="7" y="6"/>
                    </a:cubicBezTo>
                    <a:cubicBezTo>
                      <a:pt x="6" y="6"/>
                      <a:pt x="8" y="6"/>
                      <a:pt x="6" y="4"/>
                    </a:cubicBezTo>
                    <a:cubicBezTo>
                      <a:pt x="6" y="5"/>
                      <a:pt x="6" y="5"/>
                      <a:pt x="7" y="5"/>
                    </a:cubicBezTo>
                    <a:cubicBezTo>
                      <a:pt x="6" y="4"/>
                      <a:pt x="6" y="4"/>
                      <a:pt x="6" y="4"/>
                    </a:cubicBezTo>
                    <a:cubicBezTo>
                      <a:pt x="6" y="4"/>
                      <a:pt x="7" y="5"/>
                      <a:pt x="7" y="5"/>
                    </a:cubicBezTo>
                    <a:cubicBezTo>
                      <a:pt x="6" y="4"/>
                      <a:pt x="6" y="3"/>
                      <a:pt x="5" y="3"/>
                    </a:cubicBezTo>
                    <a:cubicBezTo>
                      <a:pt x="7" y="3"/>
                      <a:pt x="8" y="4"/>
                      <a:pt x="8" y="5"/>
                    </a:cubicBezTo>
                    <a:cubicBezTo>
                      <a:pt x="8" y="4"/>
                      <a:pt x="8" y="4"/>
                      <a:pt x="8" y="4"/>
                    </a:cubicBezTo>
                    <a:cubicBezTo>
                      <a:pt x="8" y="4"/>
                      <a:pt x="7" y="3"/>
                      <a:pt x="7" y="3"/>
                    </a:cubicBezTo>
                    <a:cubicBezTo>
                      <a:pt x="7" y="3"/>
                      <a:pt x="8" y="4"/>
                      <a:pt x="8" y="5"/>
                    </a:cubicBezTo>
                    <a:cubicBezTo>
                      <a:pt x="9" y="5"/>
                      <a:pt x="7" y="2"/>
                      <a:pt x="8" y="3"/>
                    </a:cubicBezTo>
                    <a:cubicBezTo>
                      <a:pt x="7" y="2"/>
                      <a:pt x="7" y="2"/>
                      <a:pt x="7" y="2"/>
                    </a:cubicBezTo>
                    <a:cubicBezTo>
                      <a:pt x="7" y="2"/>
                      <a:pt x="8" y="3"/>
                      <a:pt x="8" y="2"/>
                    </a:cubicBezTo>
                    <a:cubicBezTo>
                      <a:pt x="9" y="4"/>
                      <a:pt x="9" y="4"/>
                      <a:pt x="9" y="4"/>
                    </a:cubicBezTo>
                    <a:cubicBezTo>
                      <a:pt x="9" y="4"/>
                      <a:pt x="10" y="5"/>
                      <a:pt x="10" y="5"/>
                    </a:cubicBezTo>
                    <a:cubicBezTo>
                      <a:pt x="9" y="2"/>
                      <a:pt x="9" y="2"/>
                      <a:pt x="9" y="2"/>
                    </a:cubicBezTo>
                    <a:cubicBezTo>
                      <a:pt x="10" y="4"/>
                      <a:pt x="10" y="4"/>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6" name="Freeform 955"/>
              <p:cNvSpPr/>
              <p:nvPr/>
            </p:nvSpPr>
            <p:spPr bwMode="auto">
              <a:xfrm>
                <a:off x="1862" y="259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7" name="Freeform 956"/>
              <p:cNvSpPr/>
              <p:nvPr/>
            </p:nvSpPr>
            <p:spPr bwMode="auto">
              <a:xfrm>
                <a:off x="1862" y="25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8" name="Rectangle 957"/>
              <p:cNvSpPr>
                <a:spLocks noChangeArrowheads="1"/>
              </p:cNvSpPr>
              <p:nvPr/>
            </p:nvSpPr>
            <p:spPr bwMode="auto">
              <a:xfrm>
                <a:off x="1851" y="2584"/>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59" name="Freeform 958"/>
              <p:cNvSpPr/>
              <p:nvPr/>
            </p:nvSpPr>
            <p:spPr bwMode="auto">
              <a:xfrm>
                <a:off x="1857" y="2595"/>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0" name="Freeform 959"/>
              <p:cNvSpPr/>
              <p:nvPr/>
            </p:nvSpPr>
            <p:spPr bwMode="auto">
              <a:xfrm>
                <a:off x="1854" y="259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1" name="Rectangle 960"/>
              <p:cNvSpPr>
                <a:spLocks noChangeArrowheads="1"/>
              </p:cNvSpPr>
              <p:nvPr/>
            </p:nvSpPr>
            <p:spPr bwMode="auto">
              <a:xfrm>
                <a:off x="1862" y="2595"/>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62" name="Freeform 961"/>
              <p:cNvSpPr/>
              <p:nvPr/>
            </p:nvSpPr>
            <p:spPr bwMode="auto">
              <a:xfrm>
                <a:off x="1846" y="2573"/>
                <a:ext cx="22" cy="19"/>
              </a:xfrm>
              <a:custGeom>
                <a:avLst/>
                <a:gdLst>
                  <a:gd name="T0" fmla="*/ 4 w 8"/>
                  <a:gd name="T1" fmla="*/ 5 h 7"/>
                  <a:gd name="T2" fmla="*/ 6 w 8"/>
                  <a:gd name="T3" fmla="*/ 5 h 7"/>
                  <a:gd name="T4" fmla="*/ 4 w 8"/>
                  <a:gd name="T5" fmla="*/ 2 h 7"/>
                  <a:gd name="T6" fmla="*/ 6 w 8"/>
                  <a:gd name="T7" fmla="*/ 4 h 7"/>
                  <a:gd name="T8" fmla="*/ 5 w 8"/>
                  <a:gd name="T9" fmla="*/ 3 h 7"/>
                  <a:gd name="T10" fmla="*/ 6 w 8"/>
                  <a:gd name="T11" fmla="*/ 2 h 7"/>
                  <a:gd name="T12" fmla="*/ 6 w 8"/>
                  <a:gd name="T13" fmla="*/ 5 h 7"/>
                  <a:gd name="T14" fmla="*/ 5 w 8"/>
                  <a:gd name="T15" fmla="*/ 2 h 7"/>
                  <a:gd name="T16" fmla="*/ 5 w 8"/>
                  <a:gd name="T17" fmla="*/ 2 h 7"/>
                  <a:gd name="T18" fmla="*/ 5 w 8"/>
                  <a:gd name="T19" fmla="*/ 3 h 7"/>
                  <a:gd name="T20" fmla="*/ 5 w 8"/>
                  <a:gd name="T21" fmla="*/ 5 h 7"/>
                  <a:gd name="T22" fmla="*/ 6 w 8"/>
                  <a:gd name="T23" fmla="*/ 7 h 7"/>
                  <a:gd name="T24" fmla="*/ 6 w 8"/>
                  <a:gd name="T25" fmla="*/ 5 h 7"/>
                  <a:gd name="T26" fmla="*/ 6 w 8"/>
                  <a:gd name="T27" fmla="*/ 6 h 7"/>
                  <a:gd name="T28" fmla="*/ 6 w 8"/>
                  <a:gd name="T29" fmla="*/ 5 h 7"/>
                  <a:gd name="T30" fmla="*/ 7 w 8"/>
                  <a:gd name="T31" fmla="*/ 7 h 7"/>
                  <a:gd name="T32" fmla="*/ 5 w 8"/>
                  <a:gd name="T33" fmla="*/ 5 h 7"/>
                  <a:gd name="T34" fmla="*/ 5 w 8"/>
                  <a:gd name="T35" fmla="*/ 5 h 7"/>
                  <a:gd name="T36" fmla="*/ 5 w 8"/>
                  <a:gd name="T37" fmla="*/ 3 h 7"/>
                  <a:gd name="T38" fmla="*/ 6 w 8"/>
                  <a:gd name="T39" fmla="*/ 2 h 7"/>
                  <a:gd name="T40" fmla="*/ 5 w 8"/>
                  <a:gd name="T41" fmla="*/ 2 h 7"/>
                  <a:gd name="T42" fmla="*/ 2 w 8"/>
                  <a:gd name="T43" fmla="*/ 0 h 7"/>
                  <a:gd name="T44" fmla="*/ 3 w 8"/>
                  <a:gd name="T45" fmla="*/ 1 h 7"/>
                  <a:gd name="T46" fmla="*/ 2 w 8"/>
                  <a:gd name="T47" fmla="*/ 1 h 7"/>
                  <a:gd name="T48" fmla="*/ 5 w 8"/>
                  <a:gd name="T49" fmla="*/ 2 h 7"/>
                  <a:gd name="T50" fmla="*/ 3 w 8"/>
                  <a:gd name="T51" fmla="*/ 0 h 7"/>
                  <a:gd name="T52" fmla="*/ 3 w 8"/>
                  <a:gd name="T53" fmla="*/ 1 h 7"/>
                  <a:gd name="T54" fmla="*/ 2 w 8"/>
                  <a:gd name="T55" fmla="*/ 1 h 7"/>
                  <a:gd name="T56" fmla="*/ 3 w 8"/>
                  <a:gd name="T57" fmla="*/ 2 h 7"/>
                  <a:gd name="T58" fmla="*/ 3 w 8"/>
                  <a:gd name="T59" fmla="*/ 2 h 7"/>
                  <a:gd name="T60" fmla="*/ 3 w 8"/>
                  <a:gd name="T61" fmla="*/ 3 h 7"/>
                  <a:gd name="T62" fmla="*/ 3 w 8"/>
                  <a:gd name="T63" fmla="*/ 3 h 7"/>
                  <a:gd name="T64" fmla="*/ 4 w 8"/>
                  <a:gd name="T65" fmla="*/ 5 h 7"/>
                  <a:gd name="T66" fmla="*/ 3 w 8"/>
                  <a:gd name="T67" fmla="*/ 3 h 7"/>
                  <a:gd name="T68" fmla="*/ 4 w 8"/>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4" y="5"/>
                    </a:moveTo>
                    <a:cubicBezTo>
                      <a:pt x="5" y="6"/>
                      <a:pt x="5" y="5"/>
                      <a:pt x="6" y="5"/>
                    </a:cubicBezTo>
                    <a:cubicBezTo>
                      <a:pt x="6" y="4"/>
                      <a:pt x="4" y="2"/>
                      <a:pt x="4" y="2"/>
                    </a:cubicBezTo>
                    <a:cubicBezTo>
                      <a:pt x="6" y="4"/>
                      <a:pt x="6" y="4"/>
                      <a:pt x="6" y="4"/>
                    </a:cubicBezTo>
                    <a:cubicBezTo>
                      <a:pt x="6" y="5"/>
                      <a:pt x="8" y="1"/>
                      <a:pt x="5" y="3"/>
                    </a:cubicBezTo>
                    <a:cubicBezTo>
                      <a:pt x="5" y="3"/>
                      <a:pt x="6" y="2"/>
                      <a:pt x="6" y="2"/>
                    </a:cubicBezTo>
                    <a:cubicBezTo>
                      <a:pt x="5" y="2"/>
                      <a:pt x="7" y="6"/>
                      <a:pt x="6" y="5"/>
                    </a:cubicBezTo>
                    <a:cubicBezTo>
                      <a:pt x="6" y="3"/>
                      <a:pt x="6" y="4"/>
                      <a:pt x="5" y="2"/>
                    </a:cubicBezTo>
                    <a:cubicBezTo>
                      <a:pt x="5" y="2"/>
                      <a:pt x="5" y="2"/>
                      <a:pt x="5" y="2"/>
                    </a:cubicBezTo>
                    <a:cubicBezTo>
                      <a:pt x="5" y="2"/>
                      <a:pt x="5" y="3"/>
                      <a:pt x="5" y="3"/>
                    </a:cubicBezTo>
                    <a:cubicBezTo>
                      <a:pt x="5" y="4"/>
                      <a:pt x="5" y="5"/>
                      <a:pt x="5" y="5"/>
                    </a:cubicBezTo>
                    <a:cubicBezTo>
                      <a:pt x="5" y="5"/>
                      <a:pt x="6" y="6"/>
                      <a:pt x="6" y="7"/>
                    </a:cubicBezTo>
                    <a:cubicBezTo>
                      <a:pt x="6" y="6"/>
                      <a:pt x="6" y="6"/>
                      <a:pt x="6" y="5"/>
                    </a:cubicBezTo>
                    <a:cubicBezTo>
                      <a:pt x="6" y="6"/>
                      <a:pt x="6" y="6"/>
                      <a:pt x="6" y="6"/>
                    </a:cubicBezTo>
                    <a:cubicBezTo>
                      <a:pt x="6" y="5"/>
                      <a:pt x="6" y="5"/>
                      <a:pt x="6" y="5"/>
                    </a:cubicBezTo>
                    <a:cubicBezTo>
                      <a:pt x="6" y="6"/>
                      <a:pt x="6" y="6"/>
                      <a:pt x="7" y="7"/>
                    </a:cubicBezTo>
                    <a:cubicBezTo>
                      <a:pt x="6" y="6"/>
                      <a:pt x="7" y="6"/>
                      <a:pt x="5" y="5"/>
                    </a:cubicBezTo>
                    <a:cubicBezTo>
                      <a:pt x="5" y="5"/>
                      <a:pt x="5" y="5"/>
                      <a:pt x="5" y="5"/>
                    </a:cubicBezTo>
                    <a:cubicBezTo>
                      <a:pt x="4" y="4"/>
                      <a:pt x="5" y="2"/>
                      <a:pt x="5" y="3"/>
                    </a:cubicBezTo>
                    <a:cubicBezTo>
                      <a:pt x="5" y="2"/>
                      <a:pt x="5" y="2"/>
                      <a:pt x="6" y="2"/>
                    </a:cubicBezTo>
                    <a:cubicBezTo>
                      <a:pt x="5" y="2"/>
                      <a:pt x="5" y="2"/>
                      <a:pt x="5" y="2"/>
                    </a:cubicBezTo>
                    <a:cubicBezTo>
                      <a:pt x="5" y="3"/>
                      <a:pt x="0" y="0"/>
                      <a:pt x="2" y="0"/>
                    </a:cubicBezTo>
                    <a:cubicBezTo>
                      <a:pt x="3" y="0"/>
                      <a:pt x="3" y="1"/>
                      <a:pt x="3" y="1"/>
                    </a:cubicBezTo>
                    <a:cubicBezTo>
                      <a:pt x="4" y="1"/>
                      <a:pt x="2" y="0"/>
                      <a:pt x="2" y="1"/>
                    </a:cubicBezTo>
                    <a:cubicBezTo>
                      <a:pt x="3" y="1"/>
                      <a:pt x="4" y="2"/>
                      <a:pt x="5" y="2"/>
                    </a:cubicBezTo>
                    <a:cubicBezTo>
                      <a:pt x="4" y="1"/>
                      <a:pt x="5" y="3"/>
                      <a:pt x="3" y="0"/>
                    </a:cubicBezTo>
                    <a:cubicBezTo>
                      <a:pt x="2" y="1"/>
                      <a:pt x="3" y="2"/>
                      <a:pt x="3" y="1"/>
                    </a:cubicBezTo>
                    <a:cubicBezTo>
                      <a:pt x="2" y="1"/>
                      <a:pt x="2" y="1"/>
                      <a:pt x="2" y="1"/>
                    </a:cubicBezTo>
                    <a:cubicBezTo>
                      <a:pt x="3" y="3"/>
                      <a:pt x="2" y="0"/>
                      <a:pt x="3" y="2"/>
                    </a:cubicBezTo>
                    <a:cubicBezTo>
                      <a:pt x="3" y="2"/>
                      <a:pt x="3" y="2"/>
                      <a:pt x="3" y="2"/>
                    </a:cubicBezTo>
                    <a:cubicBezTo>
                      <a:pt x="3" y="3"/>
                      <a:pt x="3" y="3"/>
                      <a:pt x="3" y="3"/>
                    </a:cubicBezTo>
                    <a:cubicBezTo>
                      <a:pt x="3" y="3"/>
                      <a:pt x="3" y="3"/>
                      <a:pt x="3" y="3"/>
                    </a:cubicBezTo>
                    <a:cubicBezTo>
                      <a:pt x="4" y="4"/>
                      <a:pt x="4" y="4"/>
                      <a:pt x="4" y="5"/>
                    </a:cubicBezTo>
                    <a:cubicBezTo>
                      <a:pt x="4" y="5"/>
                      <a:pt x="4" y="4"/>
                      <a:pt x="3" y="3"/>
                    </a:cubicBezTo>
                    <a:cubicBezTo>
                      <a:pt x="4" y="4"/>
                      <a:pt x="5" y="5"/>
                      <a:pt x="4"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3" name="Freeform 962"/>
              <p:cNvSpPr/>
              <p:nvPr/>
            </p:nvSpPr>
            <p:spPr bwMode="auto">
              <a:xfrm>
                <a:off x="1859" y="2587"/>
                <a:ext cx="3" cy="3"/>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lnTo>
                      <a:pt x="0" y="0"/>
                    </a:lnTo>
                    <a:lnTo>
                      <a:pt x="3"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4" name="Freeform 963"/>
              <p:cNvSpPr/>
              <p:nvPr/>
            </p:nvSpPr>
            <p:spPr bwMode="auto">
              <a:xfrm>
                <a:off x="1843" y="2573"/>
                <a:ext cx="14" cy="25"/>
              </a:xfrm>
              <a:custGeom>
                <a:avLst/>
                <a:gdLst>
                  <a:gd name="T0" fmla="*/ 3 w 5"/>
                  <a:gd name="T1" fmla="*/ 4 h 9"/>
                  <a:gd name="T2" fmla="*/ 1 w 5"/>
                  <a:gd name="T3" fmla="*/ 2 h 9"/>
                  <a:gd name="T4" fmla="*/ 3 w 5"/>
                  <a:gd name="T5" fmla="*/ 5 h 9"/>
                  <a:gd name="T6" fmla="*/ 3 w 5"/>
                  <a:gd name="T7" fmla="*/ 6 h 9"/>
                  <a:gd name="T8" fmla="*/ 2 w 5"/>
                  <a:gd name="T9" fmla="*/ 3 h 9"/>
                  <a:gd name="T10" fmla="*/ 1 w 5"/>
                  <a:gd name="T11" fmla="*/ 3 h 9"/>
                  <a:gd name="T12" fmla="*/ 2 w 5"/>
                  <a:gd name="T13" fmla="*/ 5 h 9"/>
                  <a:gd name="T14" fmla="*/ 2 w 5"/>
                  <a:gd name="T15" fmla="*/ 6 h 9"/>
                  <a:gd name="T16" fmla="*/ 2 w 5"/>
                  <a:gd name="T17" fmla="*/ 5 h 9"/>
                  <a:gd name="T18" fmla="*/ 1 w 5"/>
                  <a:gd name="T19" fmla="*/ 4 h 9"/>
                  <a:gd name="T20" fmla="*/ 2 w 5"/>
                  <a:gd name="T21" fmla="*/ 9 h 9"/>
                  <a:gd name="T22" fmla="*/ 2 w 5"/>
                  <a:gd name="T23" fmla="*/ 8 h 9"/>
                  <a:gd name="T24" fmla="*/ 1 w 5"/>
                  <a:gd name="T25" fmla="*/ 6 h 9"/>
                  <a:gd name="T26" fmla="*/ 2 w 5"/>
                  <a:gd name="T27" fmla="*/ 7 h 9"/>
                  <a:gd name="T28" fmla="*/ 2 w 5"/>
                  <a:gd name="T29" fmla="*/ 8 h 9"/>
                  <a:gd name="T30" fmla="*/ 5 w 5"/>
                  <a:gd name="T31" fmla="*/ 6 h 9"/>
                  <a:gd name="T32" fmla="*/ 4 w 5"/>
                  <a:gd name="T33" fmla="*/ 6 h 9"/>
                  <a:gd name="T34" fmla="*/ 4 w 5"/>
                  <a:gd name="T35" fmla="*/ 5 h 9"/>
                  <a:gd name="T36" fmla="*/ 3 w 5"/>
                  <a:gd name="T37" fmla="*/ 3 h 9"/>
                  <a:gd name="T38" fmla="*/ 3 w 5"/>
                  <a:gd name="T39" fmla="*/ 4 h 9"/>
                  <a:gd name="T40" fmla="*/ 2 w 5"/>
                  <a:gd name="T41" fmla="*/ 2 h 9"/>
                  <a:gd name="T42" fmla="*/ 2 w 5"/>
                  <a:gd name="T43" fmla="*/ 1 h 9"/>
                  <a:gd name="T44" fmla="*/ 1 w 5"/>
                  <a:gd name="T45" fmla="*/ 1 h 9"/>
                  <a:gd name="T46" fmla="*/ 3 w 5"/>
                  <a:gd name="T4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9">
                    <a:moveTo>
                      <a:pt x="3" y="4"/>
                    </a:moveTo>
                    <a:cubicBezTo>
                      <a:pt x="2" y="4"/>
                      <a:pt x="2" y="3"/>
                      <a:pt x="1" y="2"/>
                    </a:cubicBezTo>
                    <a:cubicBezTo>
                      <a:pt x="2" y="3"/>
                      <a:pt x="3" y="4"/>
                      <a:pt x="3" y="5"/>
                    </a:cubicBezTo>
                    <a:cubicBezTo>
                      <a:pt x="3" y="5"/>
                      <a:pt x="3" y="6"/>
                      <a:pt x="3" y="6"/>
                    </a:cubicBezTo>
                    <a:cubicBezTo>
                      <a:pt x="3" y="5"/>
                      <a:pt x="2" y="4"/>
                      <a:pt x="2" y="3"/>
                    </a:cubicBezTo>
                    <a:cubicBezTo>
                      <a:pt x="2" y="4"/>
                      <a:pt x="1" y="3"/>
                      <a:pt x="1" y="3"/>
                    </a:cubicBezTo>
                    <a:cubicBezTo>
                      <a:pt x="2" y="4"/>
                      <a:pt x="1" y="4"/>
                      <a:pt x="2" y="5"/>
                    </a:cubicBezTo>
                    <a:cubicBezTo>
                      <a:pt x="3" y="6"/>
                      <a:pt x="3" y="7"/>
                      <a:pt x="2" y="6"/>
                    </a:cubicBezTo>
                    <a:cubicBezTo>
                      <a:pt x="2" y="5"/>
                      <a:pt x="2" y="5"/>
                      <a:pt x="2" y="5"/>
                    </a:cubicBezTo>
                    <a:cubicBezTo>
                      <a:pt x="1" y="4"/>
                      <a:pt x="1" y="5"/>
                      <a:pt x="1" y="4"/>
                    </a:cubicBezTo>
                    <a:cubicBezTo>
                      <a:pt x="1" y="6"/>
                      <a:pt x="0" y="6"/>
                      <a:pt x="2" y="9"/>
                    </a:cubicBezTo>
                    <a:cubicBezTo>
                      <a:pt x="3" y="9"/>
                      <a:pt x="2" y="8"/>
                      <a:pt x="2" y="8"/>
                    </a:cubicBezTo>
                    <a:cubicBezTo>
                      <a:pt x="2" y="8"/>
                      <a:pt x="2" y="7"/>
                      <a:pt x="1" y="6"/>
                    </a:cubicBezTo>
                    <a:cubicBezTo>
                      <a:pt x="2" y="7"/>
                      <a:pt x="1" y="6"/>
                      <a:pt x="2" y="7"/>
                    </a:cubicBezTo>
                    <a:cubicBezTo>
                      <a:pt x="2" y="8"/>
                      <a:pt x="2" y="8"/>
                      <a:pt x="2" y="8"/>
                    </a:cubicBezTo>
                    <a:cubicBezTo>
                      <a:pt x="3" y="8"/>
                      <a:pt x="4" y="7"/>
                      <a:pt x="5" y="6"/>
                    </a:cubicBezTo>
                    <a:cubicBezTo>
                      <a:pt x="4" y="6"/>
                      <a:pt x="4" y="6"/>
                      <a:pt x="4" y="6"/>
                    </a:cubicBezTo>
                    <a:cubicBezTo>
                      <a:pt x="4" y="6"/>
                      <a:pt x="4" y="5"/>
                      <a:pt x="4" y="5"/>
                    </a:cubicBezTo>
                    <a:cubicBezTo>
                      <a:pt x="3" y="3"/>
                      <a:pt x="3" y="3"/>
                      <a:pt x="3" y="3"/>
                    </a:cubicBezTo>
                    <a:cubicBezTo>
                      <a:pt x="3" y="3"/>
                      <a:pt x="3" y="3"/>
                      <a:pt x="3" y="4"/>
                    </a:cubicBezTo>
                    <a:cubicBezTo>
                      <a:pt x="3" y="3"/>
                      <a:pt x="2" y="2"/>
                      <a:pt x="2" y="2"/>
                    </a:cubicBezTo>
                    <a:cubicBezTo>
                      <a:pt x="2" y="1"/>
                      <a:pt x="3" y="2"/>
                      <a:pt x="2" y="1"/>
                    </a:cubicBezTo>
                    <a:cubicBezTo>
                      <a:pt x="1" y="0"/>
                      <a:pt x="2" y="2"/>
                      <a:pt x="1" y="1"/>
                    </a:cubicBezTo>
                    <a:lnTo>
                      <a:pt x="3"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5" name="Rectangle 964"/>
              <p:cNvSpPr>
                <a:spLocks noChangeArrowheads="1"/>
              </p:cNvSpPr>
              <p:nvPr/>
            </p:nvSpPr>
            <p:spPr bwMode="auto">
              <a:xfrm>
                <a:off x="1851" y="2579"/>
                <a:ext cx="1" cy="2"/>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66" name="Freeform 965"/>
              <p:cNvSpPr/>
              <p:nvPr/>
            </p:nvSpPr>
            <p:spPr bwMode="auto">
              <a:xfrm>
                <a:off x="1854" y="2587"/>
                <a:ext cx="3"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7" name="Freeform 966"/>
              <p:cNvSpPr/>
              <p:nvPr/>
            </p:nvSpPr>
            <p:spPr bwMode="auto">
              <a:xfrm>
                <a:off x="1843" y="2584"/>
                <a:ext cx="3" cy="3"/>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1"/>
                      <a:pt x="1" y="1"/>
                      <a:pt x="1" y="1"/>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8" name="Freeform 967"/>
              <p:cNvSpPr/>
              <p:nvPr/>
            </p:nvSpPr>
            <p:spPr bwMode="auto">
              <a:xfrm>
                <a:off x="1843" y="2587"/>
                <a:ext cx="6" cy="13"/>
              </a:xfrm>
              <a:custGeom>
                <a:avLst/>
                <a:gdLst>
                  <a:gd name="T0" fmla="*/ 1 w 2"/>
                  <a:gd name="T1" fmla="*/ 5 h 5"/>
                  <a:gd name="T2" fmla="*/ 2 w 2"/>
                  <a:gd name="T3" fmla="*/ 4 h 5"/>
                  <a:gd name="T4" fmla="*/ 0 w 2"/>
                  <a:gd name="T5" fmla="*/ 1 h 5"/>
                  <a:gd name="T6" fmla="*/ 1 w 2"/>
                  <a:gd name="T7" fmla="*/ 3 h 5"/>
                  <a:gd name="T8" fmla="*/ 1 w 2"/>
                  <a:gd name="T9" fmla="*/ 3 h 5"/>
                  <a:gd name="T10" fmla="*/ 1 w 2"/>
                  <a:gd name="T11" fmla="*/ 5 h 5"/>
                </a:gdLst>
                <a:ahLst/>
                <a:cxnLst>
                  <a:cxn ang="0">
                    <a:pos x="T0" y="T1"/>
                  </a:cxn>
                  <a:cxn ang="0">
                    <a:pos x="T2" y="T3"/>
                  </a:cxn>
                  <a:cxn ang="0">
                    <a:pos x="T4" y="T5"/>
                  </a:cxn>
                  <a:cxn ang="0">
                    <a:pos x="T6" y="T7"/>
                  </a:cxn>
                  <a:cxn ang="0">
                    <a:pos x="T8" y="T9"/>
                  </a:cxn>
                  <a:cxn ang="0">
                    <a:pos x="T10" y="T11"/>
                  </a:cxn>
                </a:cxnLst>
                <a:rect l="0" t="0" r="r" b="b"/>
                <a:pathLst>
                  <a:path w="2" h="5">
                    <a:moveTo>
                      <a:pt x="1" y="5"/>
                    </a:moveTo>
                    <a:cubicBezTo>
                      <a:pt x="2" y="4"/>
                      <a:pt x="1" y="3"/>
                      <a:pt x="2" y="4"/>
                    </a:cubicBezTo>
                    <a:cubicBezTo>
                      <a:pt x="2" y="3"/>
                      <a:pt x="1" y="2"/>
                      <a:pt x="0" y="1"/>
                    </a:cubicBezTo>
                    <a:cubicBezTo>
                      <a:pt x="0" y="0"/>
                      <a:pt x="1" y="3"/>
                      <a:pt x="1" y="3"/>
                    </a:cubicBezTo>
                    <a:cubicBezTo>
                      <a:pt x="0" y="2"/>
                      <a:pt x="1" y="3"/>
                      <a:pt x="1" y="3"/>
                    </a:cubicBezTo>
                    <a:lnTo>
                      <a:pt x="1" y="5"/>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9" name="Freeform 968"/>
              <p:cNvSpPr/>
              <p:nvPr/>
            </p:nvSpPr>
            <p:spPr bwMode="auto">
              <a:xfrm>
                <a:off x="1829" y="2576"/>
                <a:ext cx="17" cy="24"/>
              </a:xfrm>
              <a:custGeom>
                <a:avLst/>
                <a:gdLst>
                  <a:gd name="T0" fmla="*/ 3 w 6"/>
                  <a:gd name="T1" fmla="*/ 5 h 9"/>
                  <a:gd name="T2" fmla="*/ 3 w 6"/>
                  <a:gd name="T3" fmla="*/ 6 h 9"/>
                  <a:gd name="T4" fmla="*/ 3 w 6"/>
                  <a:gd name="T5" fmla="*/ 5 h 9"/>
                  <a:gd name="T6" fmla="*/ 2 w 6"/>
                  <a:gd name="T7" fmla="*/ 4 h 9"/>
                  <a:gd name="T8" fmla="*/ 2 w 6"/>
                  <a:gd name="T9" fmla="*/ 5 h 9"/>
                  <a:gd name="T10" fmla="*/ 2 w 6"/>
                  <a:gd name="T11" fmla="*/ 7 h 9"/>
                  <a:gd name="T12" fmla="*/ 2 w 6"/>
                  <a:gd name="T13" fmla="*/ 7 h 9"/>
                  <a:gd name="T14" fmla="*/ 5 w 6"/>
                  <a:gd name="T15" fmla="*/ 9 h 9"/>
                  <a:gd name="T16" fmla="*/ 2 w 6"/>
                  <a:gd name="T17" fmla="*/ 7 h 9"/>
                  <a:gd name="T18" fmla="*/ 3 w 6"/>
                  <a:gd name="T19" fmla="*/ 6 h 9"/>
                  <a:gd name="T20" fmla="*/ 3 w 6"/>
                  <a:gd name="T21" fmla="*/ 6 h 9"/>
                  <a:gd name="T22" fmla="*/ 3 w 6"/>
                  <a:gd name="T23" fmla="*/ 5 h 9"/>
                  <a:gd name="T24" fmla="*/ 5 w 6"/>
                  <a:gd name="T25" fmla="*/ 5 h 9"/>
                  <a:gd name="T26" fmla="*/ 4 w 6"/>
                  <a:gd name="T27" fmla="*/ 4 h 9"/>
                  <a:gd name="T28" fmla="*/ 5 w 6"/>
                  <a:gd name="T29" fmla="*/ 4 h 9"/>
                  <a:gd name="T30" fmla="*/ 4 w 6"/>
                  <a:gd name="T31" fmla="*/ 4 h 9"/>
                  <a:gd name="T32" fmla="*/ 5 w 6"/>
                  <a:gd name="T33" fmla="*/ 4 h 9"/>
                  <a:gd name="T34" fmla="*/ 2 w 6"/>
                  <a:gd name="T35" fmla="*/ 3 h 9"/>
                  <a:gd name="T36" fmla="*/ 2 w 6"/>
                  <a:gd name="T37" fmla="*/ 3 h 9"/>
                  <a:gd name="T38" fmla="*/ 4 w 6"/>
                  <a:gd name="T39" fmla="*/ 3 h 9"/>
                  <a:gd name="T40" fmla="*/ 3 w 6"/>
                  <a:gd name="T41" fmla="*/ 3 h 9"/>
                  <a:gd name="T42" fmla="*/ 5 w 6"/>
                  <a:gd name="T43" fmla="*/ 3 h 9"/>
                  <a:gd name="T44" fmla="*/ 3 w 6"/>
                  <a:gd name="T45" fmla="*/ 2 h 9"/>
                  <a:gd name="T46" fmla="*/ 3 w 6"/>
                  <a:gd name="T47" fmla="*/ 2 h 9"/>
                  <a:gd name="T48" fmla="*/ 1 w 6"/>
                  <a:gd name="T49" fmla="*/ 0 h 9"/>
                  <a:gd name="T50" fmla="*/ 0 w 6"/>
                  <a:gd name="T51" fmla="*/ 3 h 9"/>
                  <a:gd name="T52" fmla="*/ 2 w 6"/>
                  <a:gd name="T53" fmla="*/ 4 h 9"/>
                  <a:gd name="T54" fmla="*/ 0 w 6"/>
                  <a:gd name="T55" fmla="*/ 4 h 9"/>
                  <a:gd name="T56" fmla="*/ 2 w 6"/>
                  <a:gd name="T57" fmla="*/ 4 h 9"/>
                  <a:gd name="T58" fmla="*/ 0 w 6"/>
                  <a:gd name="T59" fmla="*/ 5 h 9"/>
                  <a:gd name="T60" fmla="*/ 2 w 6"/>
                  <a:gd name="T61" fmla="*/ 5 h 9"/>
                  <a:gd name="T62" fmla="*/ 0 w 6"/>
                  <a:gd name="T63" fmla="*/ 5 h 9"/>
                  <a:gd name="T64" fmla="*/ 4 w 6"/>
                  <a:gd name="T65" fmla="*/ 8 h 9"/>
                  <a:gd name="T66" fmla="*/ 3 w 6"/>
                  <a:gd name="T67" fmla="*/ 7 h 9"/>
                  <a:gd name="T68" fmla="*/ 4 w 6"/>
                  <a:gd name="T69" fmla="*/ 6 h 9"/>
                  <a:gd name="T70" fmla="*/ 4 w 6"/>
                  <a:gd name="T71" fmla="*/ 5 h 9"/>
                  <a:gd name="T72" fmla="*/ 5 w 6"/>
                  <a:gd name="T73" fmla="*/ 8 h 9"/>
                  <a:gd name="T74" fmla="*/ 5 w 6"/>
                  <a:gd name="T75" fmla="*/ 8 h 9"/>
                  <a:gd name="T76" fmla="*/ 5 w 6"/>
                  <a:gd name="T77" fmla="*/ 7 h 9"/>
                  <a:gd name="T78" fmla="*/ 6 w 6"/>
                  <a:gd name="T79" fmla="*/ 7 h 9"/>
                  <a:gd name="T80" fmla="*/ 4 w 6"/>
                  <a:gd name="T81" fmla="*/ 4 h 9"/>
                  <a:gd name="T82" fmla="*/ 2 w 6"/>
                  <a:gd name="T83" fmla="*/ 3 h 9"/>
                  <a:gd name="T84" fmla="*/ 3 w 6"/>
                  <a:gd name="T8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9">
                    <a:moveTo>
                      <a:pt x="3" y="5"/>
                    </a:moveTo>
                    <a:cubicBezTo>
                      <a:pt x="3" y="5"/>
                      <a:pt x="3" y="6"/>
                      <a:pt x="3" y="6"/>
                    </a:cubicBezTo>
                    <a:cubicBezTo>
                      <a:pt x="2" y="5"/>
                      <a:pt x="2" y="5"/>
                      <a:pt x="3" y="5"/>
                    </a:cubicBezTo>
                    <a:cubicBezTo>
                      <a:pt x="2" y="3"/>
                      <a:pt x="2" y="5"/>
                      <a:pt x="2" y="4"/>
                    </a:cubicBezTo>
                    <a:cubicBezTo>
                      <a:pt x="2" y="5"/>
                      <a:pt x="2" y="5"/>
                      <a:pt x="2" y="5"/>
                    </a:cubicBezTo>
                    <a:cubicBezTo>
                      <a:pt x="3" y="5"/>
                      <a:pt x="3" y="5"/>
                      <a:pt x="2" y="7"/>
                    </a:cubicBezTo>
                    <a:cubicBezTo>
                      <a:pt x="2" y="8"/>
                      <a:pt x="3" y="6"/>
                      <a:pt x="2" y="7"/>
                    </a:cubicBezTo>
                    <a:cubicBezTo>
                      <a:pt x="4" y="6"/>
                      <a:pt x="5" y="7"/>
                      <a:pt x="5" y="9"/>
                    </a:cubicBezTo>
                    <a:cubicBezTo>
                      <a:pt x="4" y="8"/>
                      <a:pt x="3" y="7"/>
                      <a:pt x="2" y="7"/>
                    </a:cubicBezTo>
                    <a:cubicBezTo>
                      <a:pt x="4" y="6"/>
                      <a:pt x="2" y="6"/>
                      <a:pt x="3" y="6"/>
                    </a:cubicBezTo>
                    <a:cubicBezTo>
                      <a:pt x="3" y="6"/>
                      <a:pt x="3" y="5"/>
                      <a:pt x="3" y="6"/>
                    </a:cubicBezTo>
                    <a:cubicBezTo>
                      <a:pt x="5" y="5"/>
                      <a:pt x="3" y="6"/>
                      <a:pt x="3" y="5"/>
                    </a:cubicBezTo>
                    <a:cubicBezTo>
                      <a:pt x="5" y="5"/>
                      <a:pt x="5" y="5"/>
                      <a:pt x="5" y="5"/>
                    </a:cubicBezTo>
                    <a:cubicBezTo>
                      <a:pt x="4" y="5"/>
                      <a:pt x="3" y="5"/>
                      <a:pt x="4" y="4"/>
                    </a:cubicBezTo>
                    <a:cubicBezTo>
                      <a:pt x="5" y="4"/>
                      <a:pt x="5" y="4"/>
                      <a:pt x="5" y="4"/>
                    </a:cubicBezTo>
                    <a:cubicBezTo>
                      <a:pt x="4" y="4"/>
                      <a:pt x="4" y="4"/>
                      <a:pt x="4" y="4"/>
                    </a:cubicBezTo>
                    <a:cubicBezTo>
                      <a:pt x="5" y="4"/>
                      <a:pt x="5" y="4"/>
                      <a:pt x="5" y="4"/>
                    </a:cubicBezTo>
                    <a:cubicBezTo>
                      <a:pt x="4" y="3"/>
                      <a:pt x="4" y="4"/>
                      <a:pt x="2" y="3"/>
                    </a:cubicBezTo>
                    <a:cubicBezTo>
                      <a:pt x="5" y="4"/>
                      <a:pt x="1" y="3"/>
                      <a:pt x="2" y="3"/>
                    </a:cubicBezTo>
                    <a:cubicBezTo>
                      <a:pt x="3" y="3"/>
                      <a:pt x="3" y="3"/>
                      <a:pt x="4" y="3"/>
                    </a:cubicBezTo>
                    <a:cubicBezTo>
                      <a:pt x="2" y="3"/>
                      <a:pt x="4" y="3"/>
                      <a:pt x="3" y="3"/>
                    </a:cubicBezTo>
                    <a:cubicBezTo>
                      <a:pt x="5" y="3"/>
                      <a:pt x="4" y="3"/>
                      <a:pt x="5" y="3"/>
                    </a:cubicBezTo>
                    <a:cubicBezTo>
                      <a:pt x="3" y="2"/>
                      <a:pt x="3" y="2"/>
                      <a:pt x="3" y="2"/>
                    </a:cubicBezTo>
                    <a:cubicBezTo>
                      <a:pt x="3" y="2"/>
                      <a:pt x="3" y="2"/>
                      <a:pt x="3" y="2"/>
                    </a:cubicBezTo>
                    <a:cubicBezTo>
                      <a:pt x="3" y="2"/>
                      <a:pt x="1" y="0"/>
                      <a:pt x="1" y="0"/>
                    </a:cubicBezTo>
                    <a:cubicBezTo>
                      <a:pt x="1" y="2"/>
                      <a:pt x="1" y="3"/>
                      <a:pt x="0" y="3"/>
                    </a:cubicBezTo>
                    <a:cubicBezTo>
                      <a:pt x="2" y="4"/>
                      <a:pt x="0" y="4"/>
                      <a:pt x="2" y="4"/>
                    </a:cubicBezTo>
                    <a:cubicBezTo>
                      <a:pt x="0" y="4"/>
                      <a:pt x="0" y="4"/>
                      <a:pt x="0" y="4"/>
                    </a:cubicBezTo>
                    <a:cubicBezTo>
                      <a:pt x="0" y="5"/>
                      <a:pt x="1" y="4"/>
                      <a:pt x="2" y="4"/>
                    </a:cubicBezTo>
                    <a:cubicBezTo>
                      <a:pt x="2" y="4"/>
                      <a:pt x="1" y="5"/>
                      <a:pt x="0" y="5"/>
                    </a:cubicBezTo>
                    <a:cubicBezTo>
                      <a:pt x="0" y="5"/>
                      <a:pt x="1" y="5"/>
                      <a:pt x="2" y="5"/>
                    </a:cubicBezTo>
                    <a:cubicBezTo>
                      <a:pt x="0" y="5"/>
                      <a:pt x="0" y="5"/>
                      <a:pt x="0" y="5"/>
                    </a:cubicBezTo>
                    <a:cubicBezTo>
                      <a:pt x="2" y="6"/>
                      <a:pt x="1" y="8"/>
                      <a:pt x="4" y="8"/>
                    </a:cubicBezTo>
                    <a:cubicBezTo>
                      <a:pt x="3" y="7"/>
                      <a:pt x="3" y="7"/>
                      <a:pt x="3" y="7"/>
                    </a:cubicBezTo>
                    <a:cubicBezTo>
                      <a:pt x="4" y="8"/>
                      <a:pt x="3" y="4"/>
                      <a:pt x="4" y="6"/>
                    </a:cubicBezTo>
                    <a:cubicBezTo>
                      <a:pt x="4" y="5"/>
                      <a:pt x="4" y="5"/>
                      <a:pt x="4" y="5"/>
                    </a:cubicBezTo>
                    <a:cubicBezTo>
                      <a:pt x="4" y="6"/>
                      <a:pt x="5" y="7"/>
                      <a:pt x="5" y="8"/>
                    </a:cubicBezTo>
                    <a:cubicBezTo>
                      <a:pt x="5" y="8"/>
                      <a:pt x="6" y="8"/>
                      <a:pt x="5" y="8"/>
                    </a:cubicBezTo>
                    <a:cubicBezTo>
                      <a:pt x="5" y="7"/>
                      <a:pt x="5" y="7"/>
                      <a:pt x="5" y="7"/>
                    </a:cubicBezTo>
                    <a:cubicBezTo>
                      <a:pt x="5" y="6"/>
                      <a:pt x="5" y="6"/>
                      <a:pt x="6" y="7"/>
                    </a:cubicBezTo>
                    <a:cubicBezTo>
                      <a:pt x="5" y="6"/>
                      <a:pt x="4" y="5"/>
                      <a:pt x="4" y="4"/>
                    </a:cubicBezTo>
                    <a:cubicBezTo>
                      <a:pt x="4" y="7"/>
                      <a:pt x="2" y="2"/>
                      <a:pt x="2" y="3"/>
                    </a:cubicBezTo>
                    <a:cubicBezTo>
                      <a:pt x="2" y="4"/>
                      <a:pt x="3" y="4"/>
                      <a:pt x="3"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0" name="Freeform 969"/>
              <p:cNvSpPr/>
              <p:nvPr/>
            </p:nvSpPr>
            <p:spPr bwMode="auto">
              <a:xfrm>
                <a:off x="1843" y="259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1" name="Freeform 970"/>
              <p:cNvSpPr/>
              <p:nvPr/>
            </p:nvSpPr>
            <p:spPr bwMode="auto">
              <a:xfrm>
                <a:off x="1838" y="2579"/>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2" name="Rectangle 971"/>
              <p:cNvSpPr>
                <a:spLocks noChangeArrowheads="1"/>
              </p:cNvSpPr>
              <p:nvPr/>
            </p:nvSpPr>
            <p:spPr bwMode="auto">
              <a:xfrm>
                <a:off x="1846" y="2595"/>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73" name="Freeform 972"/>
              <p:cNvSpPr/>
              <p:nvPr/>
            </p:nvSpPr>
            <p:spPr bwMode="auto">
              <a:xfrm>
                <a:off x="1840" y="2587"/>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4" name="Freeform 973"/>
              <p:cNvSpPr/>
              <p:nvPr/>
            </p:nvSpPr>
            <p:spPr bwMode="auto">
              <a:xfrm>
                <a:off x="1832" y="2581"/>
                <a:ext cx="3" cy="3"/>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lnTo>
                      <a:pt x="3"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5" name="Freeform 974"/>
              <p:cNvSpPr/>
              <p:nvPr/>
            </p:nvSpPr>
            <p:spPr bwMode="auto">
              <a:xfrm>
                <a:off x="1838" y="259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6" name="Freeform 975"/>
              <p:cNvSpPr/>
              <p:nvPr/>
            </p:nvSpPr>
            <p:spPr bwMode="auto">
              <a:xfrm>
                <a:off x="1829" y="2565"/>
                <a:ext cx="33" cy="54"/>
              </a:xfrm>
              <a:custGeom>
                <a:avLst/>
                <a:gdLst>
                  <a:gd name="T0" fmla="*/ 4 w 12"/>
                  <a:gd name="T1" fmla="*/ 15 h 20"/>
                  <a:gd name="T2" fmla="*/ 4 w 12"/>
                  <a:gd name="T3" fmla="*/ 17 h 20"/>
                  <a:gd name="T4" fmla="*/ 5 w 12"/>
                  <a:gd name="T5" fmla="*/ 18 h 20"/>
                  <a:gd name="T6" fmla="*/ 6 w 12"/>
                  <a:gd name="T7" fmla="*/ 17 h 20"/>
                  <a:gd name="T8" fmla="*/ 8 w 12"/>
                  <a:gd name="T9" fmla="*/ 16 h 20"/>
                  <a:gd name="T10" fmla="*/ 9 w 12"/>
                  <a:gd name="T11" fmla="*/ 12 h 20"/>
                  <a:gd name="T12" fmla="*/ 10 w 12"/>
                  <a:gd name="T13" fmla="*/ 15 h 20"/>
                  <a:gd name="T14" fmla="*/ 8 w 12"/>
                  <a:gd name="T15" fmla="*/ 13 h 20"/>
                  <a:gd name="T16" fmla="*/ 9 w 12"/>
                  <a:gd name="T17" fmla="*/ 12 h 20"/>
                  <a:gd name="T18" fmla="*/ 7 w 12"/>
                  <a:gd name="T19" fmla="*/ 12 h 20"/>
                  <a:gd name="T20" fmla="*/ 7 w 12"/>
                  <a:gd name="T21" fmla="*/ 11 h 20"/>
                  <a:gd name="T22" fmla="*/ 4 w 12"/>
                  <a:gd name="T23" fmla="*/ 12 h 20"/>
                  <a:gd name="T24" fmla="*/ 8 w 12"/>
                  <a:gd name="T25" fmla="*/ 10 h 20"/>
                  <a:gd name="T26" fmla="*/ 7 w 12"/>
                  <a:gd name="T27" fmla="*/ 9 h 20"/>
                  <a:gd name="T28" fmla="*/ 7 w 12"/>
                  <a:gd name="T29" fmla="*/ 8 h 20"/>
                  <a:gd name="T30" fmla="*/ 5 w 12"/>
                  <a:gd name="T31" fmla="*/ 8 h 20"/>
                  <a:gd name="T32" fmla="*/ 2 w 12"/>
                  <a:gd name="T33" fmla="*/ 8 h 20"/>
                  <a:gd name="T34" fmla="*/ 6 w 12"/>
                  <a:gd name="T35" fmla="*/ 6 h 20"/>
                  <a:gd name="T36" fmla="*/ 5 w 12"/>
                  <a:gd name="T37" fmla="*/ 5 h 20"/>
                  <a:gd name="T38" fmla="*/ 4 w 12"/>
                  <a:gd name="T39" fmla="*/ 5 h 20"/>
                  <a:gd name="T40" fmla="*/ 4 w 12"/>
                  <a:gd name="T41" fmla="*/ 7 h 20"/>
                  <a:gd name="T42" fmla="*/ 3 w 12"/>
                  <a:gd name="T43" fmla="*/ 5 h 20"/>
                  <a:gd name="T44" fmla="*/ 3 w 12"/>
                  <a:gd name="T45" fmla="*/ 4 h 20"/>
                  <a:gd name="T46" fmla="*/ 1 w 12"/>
                  <a:gd name="T47" fmla="*/ 7 h 20"/>
                  <a:gd name="T48" fmla="*/ 1 w 12"/>
                  <a:gd name="T49" fmla="*/ 7 h 20"/>
                  <a:gd name="T50" fmla="*/ 1 w 12"/>
                  <a:gd name="T51" fmla="*/ 8 h 20"/>
                  <a:gd name="T52" fmla="*/ 1 w 12"/>
                  <a:gd name="T53" fmla="*/ 9 h 20"/>
                  <a:gd name="T54" fmla="*/ 2 w 12"/>
                  <a:gd name="T55" fmla="*/ 9 h 20"/>
                  <a:gd name="T56" fmla="*/ 3 w 12"/>
                  <a:gd name="T57" fmla="*/ 10 h 20"/>
                  <a:gd name="T58" fmla="*/ 3 w 12"/>
                  <a:gd name="T59" fmla="*/ 10 h 20"/>
                  <a:gd name="T60" fmla="*/ 3 w 12"/>
                  <a:gd name="T61" fmla="*/ 10 h 20"/>
                  <a:gd name="T62" fmla="*/ 4 w 12"/>
                  <a:gd name="T63" fmla="*/ 11 h 20"/>
                  <a:gd name="T64" fmla="*/ 5 w 12"/>
                  <a:gd name="T65" fmla="*/ 11 h 20"/>
                  <a:gd name="T66" fmla="*/ 3 w 12"/>
                  <a:gd name="T67" fmla="*/ 12 h 20"/>
                  <a:gd name="T68" fmla="*/ 4 w 12"/>
                  <a:gd name="T69" fmla="*/ 13 h 20"/>
                  <a:gd name="T70" fmla="*/ 6 w 12"/>
                  <a:gd name="T71" fmla="*/ 12 h 20"/>
                  <a:gd name="T72" fmla="*/ 7 w 12"/>
                  <a:gd name="T73" fmla="*/ 13 h 20"/>
                  <a:gd name="T74" fmla="*/ 8 w 12"/>
                  <a:gd name="T75" fmla="*/ 14 h 20"/>
                  <a:gd name="T76" fmla="*/ 8 w 12"/>
                  <a:gd name="T77" fmla="*/ 14 h 20"/>
                  <a:gd name="T78" fmla="*/ 9 w 12"/>
                  <a:gd name="T79" fmla="*/ 13 h 20"/>
                  <a:gd name="T80" fmla="*/ 8 w 12"/>
                  <a:gd name="T81" fmla="*/ 12 h 20"/>
                  <a:gd name="T82" fmla="*/ 8 w 12"/>
                  <a:gd name="T83" fmla="*/ 14 h 20"/>
                  <a:gd name="T84" fmla="*/ 7 w 12"/>
                  <a:gd name="T85" fmla="*/ 15 h 20"/>
                  <a:gd name="T86" fmla="*/ 5 w 12"/>
                  <a:gd name="T87"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5" y="13"/>
                    </a:moveTo>
                    <a:cubicBezTo>
                      <a:pt x="5" y="13"/>
                      <a:pt x="5" y="14"/>
                      <a:pt x="4" y="15"/>
                    </a:cubicBezTo>
                    <a:cubicBezTo>
                      <a:pt x="4" y="14"/>
                      <a:pt x="4" y="14"/>
                      <a:pt x="4" y="14"/>
                    </a:cubicBezTo>
                    <a:cubicBezTo>
                      <a:pt x="4" y="14"/>
                      <a:pt x="4" y="16"/>
                      <a:pt x="4" y="17"/>
                    </a:cubicBezTo>
                    <a:cubicBezTo>
                      <a:pt x="4" y="16"/>
                      <a:pt x="4" y="16"/>
                      <a:pt x="4" y="16"/>
                    </a:cubicBezTo>
                    <a:cubicBezTo>
                      <a:pt x="5" y="15"/>
                      <a:pt x="5" y="18"/>
                      <a:pt x="5" y="18"/>
                    </a:cubicBezTo>
                    <a:cubicBezTo>
                      <a:pt x="5" y="18"/>
                      <a:pt x="5" y="15"/>
                      <a:pt x="6" y="15"/>
                    </a:cubicBezTo>
                    <a:cubicBezTo>
                      <a:pt x="6" y="15"/>
                      <a:pt x="6" y="16"/>
                      <a:pt x="6" y="17"/>
                    </a:cubicBezTo>
                    <a:cubicBezTo>
                      <a:pt x="6" y="17"/>
                      <a:pt x="6" y="15"/>
                      <a:pt x="6" y="14"/>
                    </a:cubicBezTo>
                    <a:cubicBezTo>
                      <a:pt x="7" y="20"/>
                      <a:pt x="7" y="13"/>
                      <a:pt x="8" y="16"/>
                    </a:cubicBezTo>
                    <a:cubicBezTo>
                      <a:pt x="8" y="16"/>
                      <a:pt x="8" y="16"/>
                      <a:pt x="9" y="16"/>
                    </a:cubicBezTo>
                    <a:cubicBezTo>
                      <a:pt x="11" y="14"/>
                      <a:pt x="8" y="11"/>
                      <a:pt x="9" y="12"/>
                    </a:cubicBezTo>
                    <a:cubicBezTo>
                      <a:pt x="8" y="14"/>
                      <a:pt x="10" y="9"/>
                      <a:pt x="7" y="16"/>
                    </a:cubicBezTo>
                    <a:cubicBezTo>
                      <a:pt x="7" y="17"/>
                      <a:pt x="11" y="15"/>
                      <a:pt x="10" y="15"/>
                    </a:cubicBezTo>
                    <a:cubicBezTo>
                      <a:pt x="11" y="15"/>
                      <a:pt x="10" y="14"/>
                      <a:pt x="12" y="14"/>
                    </a:cubicBezTo>
                    <a:cubicBezTo>
                      <a:pt x="8" y="14"/>
                      <a:pt x="12" y="11"/>
                      <a:pt x="8" y="13"/>
                    </a:cubicBezTo>
                    <a:cubicBezTo>
                      <a:pt x="9" y="12"/>
                      <a:pt x="8" y="13"/>
                      <a:pt x="9" y="12"/>
                    </a:cubicBezTo>
                    <a:cubicBezTo>
                      <a:pt x="9" y="12"/>
                      <a:pt x="9" y="12"/>
                      <a:pt x="9" y="12"/>
                    </a:cubicBezTo>
                    <a:cubicBezTo>
                      <a:pt x="10" y="11"/>
                      <a:pt x="8" y="13"/>
                      <a:pt x="9" y="12"/>
                    </a:cubicBezTo>
                    <a:cubicBezTo>
                      <a:pt x="9" y="11"/>
                      <a:pt x="8" y="12"/>
                      <a:pt x="7" y="12"/>
                    </a:cubicBezTo>
                    <a:cubicBezTo>
                      <a:pt x="7" y="12"/>
                      <a:pt x="8" y="11"/>
                      <a:pt x="9" y="10"/>
                    </a:cubicBezTo>
                    <a:cubicBezTo>
                      <a:pt x="7" y="11"/>
                      <a:pt x="8" y="11"/>
                      <a:pt x="7" y="11"/>
                    </a:cubicBezTo>
                    <a:cubicBezTo>
                      <a:pt x="7" y="11"/>
                      <a:pt x="7" y="11"/>
                      <a:pt x="6" y="12"/>
                    </a:cubicBezTo>
                    <a:cubicBezTo>
                      <a:pt x="6" y="11"/>
                      <a:pt x="5" y="12"/>
                      <a:pt x="4" y="12"/>
                    </a:cubicBezTo>
                    <a:cubicBezTo>
                      <a:pt x="6" y="10"/>
                      <a:pt x="4" y="12"/>
                      <a:pt x="6" y="11"/>
                    </a:cubicBezTo>
                    <a:cubicBezTo>
                      <a:pt x="7" y="11"/>
                      <a:pt x="7" y="11"/>
                      <a:pt x="8" y="10"/>
                    </a:cubicBezTo>
                    <a:cubicBezTo>
                      <a:pt x="8" y="10"/>
                      <a:pt x="8" y="10"/>
                      <a:pt x="6" y="10"/>
                    </a:cubicBezTo>
                    <a:cubicBezTo>
                      <a:pt x="7" y="9"/>
                      <a:pt x="7" y="9"/>
                      <a:pt x="7" y="9"/>
                    </a:cubicBezTo>
                    <a:cubicBezTo>
                      <a:pt x="8" y="8"/>
                      <a:pt x="5" y="9"/>
                      <a:pt x="6" y="9"/>
                    </a:cubicBezTo>
                    <a:cubicBezTo>
                      <a:pt x="7" y="8"/>
                      <a:pt x="7" y="8"/>
                      <a:pt x="7" y="8"/>
                    </a:cubicBezTo>
                    <a:cubicBezTo>
                      <a:pt x="5" y="9"/>
                      <a:pt x="7" y="7"/>
                      <a:pt x="6" y="7"/>
                    </a:cubicBezTo>
                    <a:cubicBezTo>
                      <a:pt x="5" y="8"/>
                      <a:pt x="5" y="8"/>
                      <a:pt x="5" y="8"/>
                    </a:cubicBezTo>
                    <a:cubicBezTo>
                      <a:pt x="7" y="6"/>
                      <a:pt x="3" y="8"/>
                      <a:pt x="4" y="7"/>
                    </a:cubicBezTo>
                    <a:cubicBezTo>
                      <a:pt x="3" y="8"/>
                      <a:pt x="2" y="8"/>
                      <a:pt x="2" y="8"/>
                    </a:cubicBezTo>
                    <a:cubicBezTo>
                      <a:pt x="3" y="7"/>
                      <a:pt x="3" y="7"/>
                      <a:pt x="3" y="7"/>
                    </a:cubicBezTo>
                    <a:cubicBezTo>
                      <a:pt x="2" y="8"/>
                      <a:pt x="5" y="6"/>
                      <a:pt x="6" y="6"/>
                    </a:cubicBezTo>
                    <a:cubicBezTo>
                      <a:pt x="5" y="6"/>
                      <a:pt x="5" y="5"/>
                      <a:pt x="4" y="6"/>
                    </a:cubicBezTo>
                    <a:cubicBezTo>
                      <a:pt x="5" y="5"/>
                      <a:pt x="5" y="5"/>
                      <a:pt x="5" y="5"/>
                    </a:cubicBezTo>
                    <a:cubicBezTo>
                      <a:pt x="5" y="5"/>
                      <a:pt x="3" y="7"/>
                      <a:pt x="3" y="6"/>
                    </a:cubicBezTo>
                    <a:cubicBezTo>
                      <a:pt x="4" y="5"/>
                      <a:pt x="4" y="5"/>
                      <a:pt x="4" y="5"/>
                    </a:cubicBezTo>
                    <a:cubicBezTo>
                      <a:pt x="5" y="5"/>
                      <a:pt x="2" y="0"/>
                      <a:pt x="2" y="5"/>
                    </a:cubicBezTo>
                    <a:cubicBezTo>
                      <a:pt x="3" y="4"/>
                      <a:pt x="5" y="7"/>
                      <a:pt x="4" y="7"/>
                    </a:cubicBezTo>
                    <a:cubicBezTo>
                      <a:pt x="2" y="5"/>
                      <a:pt x="3" y="3"/>
                      <a:pt x="2" y="6"/>
                    </a:cubicBezTo>
                    <a:cubicBezTo>
                      <a:pt x="2" y="6"/>
                      <a:pt x="2" y="5"/>
                      <a:pt x="3" y="5"/>
                    </a:cubicBezTo>
                    <a:cubicBezTo>
                      <a:pt x="2" y="6"/>
                      <a:pt x="2" y="6"/>
                      <a:pt x="2" y="6"/>
                    </a:cubicBezTo>
                    <a:cubicBezTo>
                      <a:pt x="2" y="5"/>
                      <a:pt x="3" y="5"/>
                      <a:pt x="3" y="4"/>
                    </a:cubicBezTo>
                    <a:cubicBezTo>
                      <a:pt x="4" y="4"/>
                      <a:pt x="2" y="5"/>
                      <a:pt x="3" y="5"/>
                    </a:cubicBezTo>
                    <a:cubicBezTo>
                      <a:pt x="2" y="6"/>
                      <a:pt x="2" y="6"/>
                      <a:pt x="1" y="7"/>
                    </a:cubicBezTo>
                    <a:cubicBezTo>
                      <a:pt x="1" y="7"/>
                      <a:pt x="1" y="7"/>
                      <a:pt x="1" y="7"/>
                    </a:cubicBezTo>
                    <a:cubicBezTo>
                      <a:pt x="1" y="7"/>
                      <a:pt x="1" y="7"/>
                      <a:pt x="1" y="7"/>
                    </a:cubicBezTo>
                    <a:cubicBezTo>
                      <a:pt x="2" y="6"/>
                      <a:pt x="0" y="8"/>
                      <a:pt x="1" y="8"/>
                    </a:cubicBezTo>
                    <a:cubicBezTo>
                      <a:pt x="1" y="8"/>
                      <a:pt x="1" y="8"/>
                      <a:pt x="1" y="8"/>
                    </a:cubicBezTo>
                    <a:cubicBezTo>
                      <a:pt x="2" y="7"/>
                      <a:pt x="2" y="7"/>
                      <a:pt x="2" y="7"/>
                    </a:cubicBezTo>
                    <a:cubicBezTo>
                      <a:pt x="1" y="8"/>
                      <a:pt x="2" y="8"/>
                      <a:pt x="1" y="9"/>
                    </a:cubicBezTo>
                    <a:cubicBezTo>
                      <a:pt x="2" y="8"/>
                      <a:pt x="3" y="7"/>
                      <a:pt x="4" y="8"/>
                    </a:cubicBezTo>
                    <a:cubicBezTo>
                      <a:pt x="2" y="9"/>
                      <a:pt x="3" y="9"/>
                      <a:pt x="2" y="9"/>
                    </a:cubicBezTo>
                    <a:cubicBezTo>
                      <a:pt x="3" y="9"/>
                      <a:pt x="3" y="10"/>
                      <a:pt x="3" y="9"/>
                    </a:cubicBezTo>
                    <a:cubicBezTo>
                      <a:pt x="4" y="9"/>
                      <a:pt x="4" y="9"/>
                      <a:pt x="3" y="10"/>
                    </a:cubicBezTo>
                    <a:cubicBezTo>
                      <a:pt x="3" y="10"/>
                      <a:pt x="3" y="10"/>
                      <a:pt x="3" y="10"/>
                    </a:cubicBezTo>
                    <a:cubicBezTo>
                      <a:pt x="3" y="10"/>
                      <a:pt x="3" y="10"/>
                      <a:pt x="3" y="10"/>
                    </a:cubicBezTo>
                    <a:cubicBezTo>
                      <a:pt x="2" y="10"/>
                      <a:pt x="2" y="10"/>
                      <a:pt x="2" y="10"/>
                    </a:cubicBezTo>
                    <a:cubicBezTo>
                      <a:pt x="2" y="10"/>
                      <a:pt x="3" y="10"/>
                      <a:pt x="3" y="10"/>
                    </a:cubicBezTo>
                    <a:cubicBezTo>
                      <a:pt x="2" y="10"/>
                      <a:pt x="2" y="10"/>
                      <a:pt x="2" y="10"/>
                    </a:cubicBezTo>
                    <a:cubicBezTo>
                      <a:pt x="2" y="11"/>
                      <a:pt x="5" y="9"/>
                      <a:pt x="4" y="11"/>
                    </a:cubicBezTo>
                    <a:cubicBezTo>
                      <a:pt x="4" y="10"/>
                      <a:pt x="5" y="11"/>
                      <a:pt x="6" y="9"/>
                    </a:cubicBezTo>
                    <a:cubicBezTo>
                      <a:pt x="6" y="10"/>
                      <a:pt x="4" y="11"/>
                      <a:pt x="5" y="11"/>
                    </a:cubicBezTo>
                    <a:cubicBezTo>
                      <a:pt x="6" y="10"/>
                      <a:pt x="4" y="11"/>
                      <a:pt x="5" y="11"/>
                    </a:cubicBezTo>
                    <a:cubicBezTo>
                      <a:pt x="4" y="12"/>
                      <a:pt x="5" y="11"/>
                      <a:pt x="3" y="12"/>
                    </a:cubicBezTo>
                    <a:cubicBezTo>
                      <a:pt x="3" y="12"/>
                      <a:pt x="5" y="12"/>
                      <a:pt x="5" y="12"/>
                    </a:cubicBezTo>
                    <a:cubicBezTo>
                      <a:pt x="4" y="13"/>
                      <a:pt x="4" y="13"/>
                      <a:pt x="4" y="13"/>
                    </a:cubicBezTo>
                    <a:cubicBezTo>
                      <a:pt x="4" y="13"/>
                      <a:pt x="6" y="12"/>
                      <a:pt x="5" y="13"/>
                    </a:cubicBezTo>
                    <a:cubicBezTo>
                      <a:pt x="6" y="12"/>
                      <a:pt x="6" y="12"/>
                      <a:pt x="6" y="12"/>
                    </a:cubicBezTo>
                    <a:cubicBezTo>
                      <a:pt x="5" y="13"/>
                      <a:pt x="6" y="13"/>
                      <a:pt x="5" y="14"/>
                    </a:cubicBezTo>
                    <a:cubicBezTo>
                      <a:pt x="7" y="13"/>
                      <a:pt x="7" y="13"/>
                      <a:pt x="7" y="13"/>
                    </a:cubicBezTo>
                    <a:cubicBezTo>
                      <a:pt x="5" y="14"/>
                      <a:pt x="7" y="14"/>
                      <a:pt x="9" y="13"/>
                    </a:cubicBezTo>
                    <a:cubicBezTo>
                      <a:pt x="9" y="13"/>
                      <a:pt x="8" y="14"/>
                      <a:pt x="8" y="14"/>
                    </a:cubicBezTo>
                    <a:cubicBezTo>
                      <a:pt x="7" y="14"/>
                      <a:pt x="7" y="14"/>
                      <a:pt x="7" y="14"/>
                    </a:cubicBezTo>
                    <a:cubicBezTo>
                      <a:pt x="7" y="14"/>
                      <a:pt x="6" y="14"/>
                      <a:pt x="8" y="14"/>
                    </a:cubicBezTo>
                    <a:cubicBezTo>
                      <a:pt x="8" y="14"/>
                      <a:pt x="9" y="15"/>
                      <a:pt x="7" y="14"/>
                    </a:cubicBezTo>
                    <a:cubicBezTo>
                      <a:pt x="6" y="12"/>
                      <a:pt x="10" y="13"/>
                      <a:pt x="9" y="13"/>
                    </a:cubicBezTo>
                    <a:cubicBezTo>
                      <a:pt x="7" y="16"/>
                      <a:pt x="8" y="17"/>
                      <a:pt x="6" y="15"/>
                    </a:cubicBezTo>
                    <a:cubicBezTo>
                      <a:pt x="8" y="11"/>
                      <a:pt x="8" y="13"/>
                      <a:pt x="8" y="12"/>
                    </a:cubicBezTo>
                    <a:cubicBezTo>
                      <a:pt x="7" y="12"/>
                      <a:pt x="7" y="12"/>
                      <a:pt x="7" y="14"/>
                    </a:cubicBezTo>
                    <a:cubicBezTo>
                      <a:pt x="7" y="14"/>
                      <a:pt x="8" y="15"/>
                      <a:pt x="8" y="14"/>
                    </a:cubicBezTo>
                    <a:cubicBezTo>
                      <a:pt x="9" y="13"/>
                      <a:pt x="10" y="15"/>
                      <a:pt x="8" y="16"/>
                    </a:cubicBezTo>
                    <a:cubicBezTo>
                      <a:pt x="7" y="16"/>
                      <a:pt x="7" y="14"/>
                      <a:pt x="7" y="15"/>
                    </a:cubicBezTo>
                    <a:cubicBezTo>
                      <a:pt x="7" y="13"/>
                      <a:pt x="7" y="13"/>
                      <a:pt x="7" y="13"/>
                    </a:cubicBezTo>
                    <a:cubicBezTo>
                      <a:pt x="6" y="10"/>
                      <a:pt x="6" y="16"/>
                      <a:pt x="5" y="1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7" name="Freeform 976"/>
              <p:cNvSpPr/>
              <p:nvPr/>
            </p:nvSpPr>
            <p:spPr bwMode="auto">
              <a:xfrm>
                <a:off x="1846" y="2603"/>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8" name="Rectangle 977"/>
              <p:cNvSpPr>
                <a:spLocks noChangeArrowheads="1"/>
              </p:cNvSpPr>
              <p:nvPr/>
            </p:nvSpPr>
            <p:spPr bwMode="auto">
              <a:xfrm>
                <a:off x="1849" y="2603"/>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79" name="Freeform 978"/>
              <p:cNvSpPr/>
              <p:nvPr/>
            </p:nvSpPr>
            <p:spPr bwMode="auto">
              <a:xfrm>
                <a:off x="1840" y="26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0" name="Rectangle 979"/>
              <p:cNvSpPr>
                <a:spLocks noChangeArrowheads="1"/>
              </p:cNvSpPr>
              <p:nvPr/>
            </p:nvSpPr>
            <p:spPr bwMode="auto">
              <a:xfrm>
                <a:off x="1840" y="2603"/>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81" name="Freeform 980"/>
              <p:cNvSpPr/>
              <p:nvPr/>
            </p:nvSpPr>
            <p:spPr bwMode="auto">
              <a:xfrm>
                <a:off x="1805" y="2590"/>
                <a:ext cx="35" cy="27"/>
              </a:xfrm>
              <a:custGeom>
                <a:avLst/>
                <a:gdLst>
                  <a:gd name="T0" fmla="*/ 6 w 13"/>
                  <a:gd name="T1" fmla="*/ 2 h 10"/>
                  <a:gd name="T2" fmla="*/ 5 w 13"/>
                  <a:gd name="T3" fmla="*/ 2 h 10"/>
                  <a:gd name="T4" fmla="*/ 6 w 13"/>
                  <a:gd name="T5" fmla="*/ 2 h 10"/>
                  <a:gd name="T6" fmla="*/ 3 w 13"/>
                  <a:gd name="T7" fmla="*/ 0 h 10"/>
                  <a:gd name="T8" fmla="*/ 7 w 13"/>
                  <a:gd name="T9" fmla="*/ 8 h 10"/>
                  <a:gd name="T10" fmla="*/ 4 w 13"/>
                  <a:gd name="T11" fmla="*/ 6 h 10"/>
                  <a:gd name="T12" fmla="*/ 10 w 13"/>
                  <a:gd name="T13" fmla="*/ 8 h 10"/>
                  <a:gd name="T14" fmla="*/ 9 w 13"/>
                  <a:gd name="T15" fmla="*/ 10 h 10"/>
                  <a:gd name="T16" fmla="*/ 11 w 13"/>
                  <a:gd name="T17" fmla="*/ 9 h 10"/>
                  <a:gd name="T18" fmla="*/ 10 w 13"/>
                  <a:gd name="T19" fmla="*/ 8 h 10"/>
                  <a:gd name="T20" fmla="*/ 11 w 13"/>
                  <a:gd name="T21" fmla="*/ 8 h 10"/>
                  <a:gd name="T22" fmla="*/ 11 w 13"/>
                  <a:gd name="T23" fmla="*/ 8 h 10"/>
                  <a:gd name="T24" fmla="*/ 11 w 13"/>
                  <a:gd name="T25" fmla="*/ 8 h 10"/>
                  <a:gd name="T26" fmla="*/ 11 w 13"/>
                  <a:gd name="T27" fmla="*/ 8 h 10"/>
                  <a:gd name="T28" fmla="*/ 12 w 13"/>
                  <a:gd name="T29" fmla="*/ 8 h 10"/>
                  <a:gd name="T30" fmla="*/ 12 w 13"/>
                  <a:gd name="T31" fmla="*/ 9 h 10"/>
                  <a:gd name="T32" fmla="*/ 13 w 13"/>
                  <a:gd name="T33" fmla="*/ 7 h 10"/>
                  <a:gd name="T34" fmla="*/ 13 w 13"/>
                  <a:gd name="T35" fmla="*/ 6 h 10"/>
                  <a:gd name="T36" fmla="*/ 12 w 13"/>
                  <a:gd name="T37" fmla="*/ 7 h 10"/>
                  <a:gd name="T38" fmla="*/ 12 w 13"/>
                  <a:gd name="T39" fmla="*/ 7 h 10"/>
                  <a:gd name="T40" fmla="*/ 11 w 13"/>
                  <a:gd name="T41" fmla="*/ 7 h 10"/>
                  <a:gd name="T42" fmla="*/ 12 w 13"/>
                  <a:gd name="T43" fmla="*/ 5 h 10"/>
                  <a:gd name="T44" fmla="*/ 11 w 13"/>
                  <a:gd name="T45" fmla="*/ 4 h 10"/>
                  <a:gd name="T46" fmla="*/ 11 w 13"/>
                  <a:gd name="T47" fmla="*/ 4 h 10"/>
                  <a:gd name="T48" fmla="*/ 10 w 13"/>
                  <a:gd name="T49" fmla="*/ 5 h 10"/>
                  <a:gd name="T50" fmla="*/ 11 w 13"/>
                  <a:gd name="T51" fmla="*/ 6 h 10"/>
                  <a:gd name="T52" fmla="*/ 10 w 13"/>
                  <a:gd name="T53" fmla="*/ 8 h 10"/>
                  <a:gd name="T54" fmla="*/ 10 w 13"/>
                  <a:gd name="T55" fmla="*/ 8 h 10"/>
                  <a:gd name="T56" fmla="*/ 10 w 13"/>
                  <a:gd name="T57" fmla="*/ 6 h 10"/>
                  <a:gd name="T58" fmla="*/ 10 w 13"/>
                  <a:gd name="T59" fmla="*/ 7 h 10"/>
                  <a:gd name="T60" fmla="*/ 10 w 13"/>
                  <a:gd name="T61" fmla="*/ 5 h 10"/>
                  <a:gd name="T62" fmla="*/ 10 w 13"/>
                  <a:gd name="T63" fmla="*/ 7 h 10"/>
                  <a:gd name="T64" fmla="*/ 6 w 13"/>
                  <a:gd name="T65" fmla="*/ 5 h 10"/>
                  <a:gd name="T66" fmla="*/ 8 w 13"/>
                  <a:gd name="T67" fmla="*/ 6 h 10"/>
                  <a:gd name="T68" fmla="*/ 6 w 13"/>
                  <a:gd name="T69" fmla="*/ 5 h 10"/>
                  <a:gd name="T70" fmla="*/ 7 w 13"/>
                  <a:gd name="T71" fmla="*/ 4 h 10"/>
                  <a:gd name="T72" fmla="*/ 6 w 13"/>
                  <a:gd name="T73" fmla="*/ 4 h 10"/>
                  <a:gd name="T74" fmla="*/ 6 w 13"/>
                  <a:gd name="T75" fmla="*/ 3 h 10"/>
                  <a:gd name="T76" fmla="*/ 6 w 13"/>
                  <a:gd name="T77" fmla="*/ 3 h 10"/>
                  <a:gd name="T78" fmla="*/ 4 w 13"/>
                  <a:gd name="T79" fmla="*/ 2 h 10"/>
                  <a:gd name="T80" fmla="*/ 6 w 13"/>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10">
                    <a:moveTo>
                      <a:pt x="6" y="2"/>
                    </a:moveTo>
                    <a:cubicBezTo>
                      <a:pt x="5" y="2"/>
                      <a:pt x="5" y="2"/>
                      <a:pt x="5" y="2"/>
                    </a:cubicBezTo>
                    <a:cubicBezTo>
                      <a:pt x="5" y="2"/>
                      <a:pt x="4" y="1"/>
                      <a:pt x="6" y="2"/>
                    </a:cubicBezTo>
                    <a:cubicBezTo>
                      <a:pt x="4" y="1"/>
                      <a:pt x="6" y="0"/>
                      <a:pt x="3" y="0"/>
                    </a:cubicBezTo>
                    <a:cubicBezTo>
                      <a:pt x="5" y="4"/>
                      <a:pt x="0" y="2"/>
                      <a:pt x="7" y="8"/>
                    </a:cubicBezTo>
                    <a:cubicBezTo>
                      <a:pt x="8" y="8"/>
                      <a:pt x="7" y="10"/>
                      <a:pt x="4" y="6"/>
                    </a:cubicBezTo>
                    <a:cubicBezTo>
                      <a:pt x="11" y="10"/>
                      <a:pt x="8" y="10"/>
                      <a:pt x="10" y="8"/>
                    </a:cubicBezTo>
                    <a:cubicBezTo>
                      <a:pt x="9" y="10"/>
                      <a:pt x="9" y="10"/>
                      <a:pt x="9" y="10"/>
                    </a:cubicBezTo>
                    <a:cubicBezTo>
                      <a:pt x="10" y="10"/>
                      <a:pt x="10" y="7"/>
                      <a:pt x="11" y="9"/>
                    </a:cubicBezTo>
                    <a:cubicBezTo>
                      <a:pt x="10" y="8"/>
                      <a:pt x="10" y="8"/>
                      <a:pt x="10" y="8"/>
                    </a:cubicBezTo>
                    <a:cubicBezTo>
                      <a:pt x="11" y="8"/>
                      <a:pt x="11" y="8"/>
                      <a:pt x="11" y="8"/>
                    </a:cubicBezTo>
                    <a:cubicBezTo>
                      <a:pt x="11" y="8"/>
                      <a:pt x="11" y="8"/>
                      <a:pt x="11" y="8"/>
                    </a:cubicBezTo>
                    <a:cubicBezTo>
                      <a:pt x="11" y="7"/>
                      <a:pt x="11" y="7"/>
                      <a:pt x="11" y="8"/>
                    </a:cubicBezTo>
                    <a:cubicBezTo>
                      <a:pt x="11" y="9"/>
                      <a:pt x="11" y="8"/>
                      <a:pt x="11" y="8"/>
                    </a:cubicBezTo>
                    <a:cubicBezTo>
                      <a:pt x="11" y="9"/>
                      <a:pt x="11" y="8"/>
                      <a:pt x="12" y="8"/>
                    </a:cubicBezTo>
                    <a:cubicBezTo>
                      <a:pt x="12" y="8"/>
                      <a:pt x="12" y="9"/>
                      <a:pt x="12" y="9"/>
                    </a:cubicBezTo>
                    <a:cubicBezTo>
                      <a:pt x="12" y="8"/>
                      <a:pt x="13" y="10"/>
                      <a:pt x="13" y="7"/>
                    </a:cubicBezTo>
                    <a:cubicBezTo>
                      <a:pt x="13" y="6"/>
                      <a:pt x="13" y="6"/>
                      <a:pt x="13" y="6"/>
                    </a:cubicBezTo>
                    <a:cubicBezTo>
                      <a:pt x="13" y="5"/>
                      <a:pt x="12" y="6"/>
                      <a:pt x="12" y="7"/>
                    </a:cubicBezTo>
                    <a:cubicBezTo>
                      <a:pt x="12" y="7"/>
                      <a:pt x="12" y="7"/>
                      <a:pt x="12" y="7"/>
                    </a:cubicBezTo>
                    <a:cubicBezTo>
                      <a:pt x="12" y="10"/>
                      <a:pt x="12" y="6"/>
                      <a:pt x="11" y="7"/>
                    </a:cubicBezTo>
                    <a:cubicBezTo>
                      <a:pt x="11" y="6"/>
                      <a:pt x="12" y="6"/>
                      <a:pt x="12" y="5"/>
                    </a:cubicBezTo>
                    <a:cubicBezTo>
                      <a:pt x="11" y="3"/>
                      <a:pt x="11" y="7"/>
                      <a:pt x="11" y="4"/>
                    </a:cubicBezTo>
                    <a:cubicBezTo>
                      <a:pt x="11" y="4"/>
                      <a:pt x="11" y="4"/>
                      <a:pt x="11" y="4"/>
                    </a:cubicBezTo>
                    <a:cubicBezTo>
                      <a:pt x="11" y="4"/>
                      <a:pt x="10" y="4"/>
                      <a:pt x="10" y="5"/>
                    </a:cubicBezTo>
                    <a:cubicBezTo>
                      <a:pt x="11" y="6"/>
                      <a:pt x="11" y="6"/>
                      <a:pt x="11" y="6"/>
                    </a:cubicBezTo>
                    <a:cubicBezTo>
                      <a:pt x="10" y="6"/>
                      <a:pt x="10" y="7"/>
                      <a:pt x="10" y="8"/>
                    </a:cubicBezTo>
                    <a:cubicBezTo>
                      <a:pt x="10" y="6"/>
                      <a:pt x="10" y="8"/>
                      <a:pt x="10" y="8"/>
                    </a:cubicBezTo>
                    <a:cubicBezTo>
                      <a:pt x="10" y="7"/>
                      <a:pt x="10" y="7"/>
                      <a:pt x="10" y="6"/>
                    </a:cubicBezTo>
                    <a:cubicBezTo>
                      <a:pt x="10" y="7"/>
                      <a:pt x="10" y="7"/>
                      <a:pt x="10" y="7"/>
                    </a:cubicBezTo>
                    <a:cubicBezTo>
                      <a:pt x="10" y="7"/>
                      <a:pt x="10" y="5"/>
                      <a:pt x="10" y="5"/>
                    </a:cubicBezTo>
                    <a:cubicBezTo>
                      <a:pt x="9" y="6"/>
                      <a:pt x="10" y="5"/>
                      <a:pt x="10" y="7"/>
                    </a:cubicBezTo>
                    <a:cubicBezTo>
                      <a:pt x="9" y="5"/>
                      <a:pt x="9" y="7"/>
                      <a:pt x="6" y="5"/>
                    </a:cubicBezTo>
                    <a:cubicBezTo>
                      <a:pt x="7" y="4"/>
                      <a:pt x="8" y="6"/>
                      <a:pt x="8" y="6"/>
                    </a:cubicBezTo>
                    <a:cubicBezTo>
                      <a:pt x="8" y="5"/>
                      <a:pt x="7" y="5"/>
                      <a:pt x="6" y="5"/>
                    </a:cubicBezTo>
                    <a:cubicBezTo>
                      <a:pt x="5" y="5"/>
                      <a:pt x="6" y="4"/>
                      <a:pt x="7" y="4"/>
                    </a:cubicBezTo>
                    <a:cubicBezTo>
                      <a:pt x="6" y="4"/>
                      <a:pt x="6" y="4"/>
                      <a:pt x="6" y="4"/>
                    </a:cubicBezTo>
                    <a:cubicBezTo>
                      <a:pt x="4" y="4"/>
                      <a:pt x="7" y="3"/>
                      <a:pt x="6" y="3"/>
                    </a:cubicBezTo>
                    <a:cubicBezTo>
                      <a:pt x="6" y="3"/>
                      <a:pt x="6" y="3"/>
                      <a:pt x="6" y="3"/>
                    </a:cubicBezTo>
                    <a:cubicBezTo>
                      <a:pt x="6" y="3"/>
                      <a:pt x="3" y="3"/>
                      <a:pt x="4" y="2"/>
                    </a:cubicBezTo>
                    <a:cubicBezTo>
                      <a:pt x="5" y="2"/>
                      <a:pt x="5" y="3"/>
                      <a:pt x="6"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2" name="Freeform 981"/>
              <p:cNvSpPr/>
              <p:nvPr/>
            </p:nvSpPr>
            <p:spPr bwMode="auto">
              <a:xfrm>
                <a:off x="1813" y="2587"/>
                <a:ext cx="8" cy="3"/>
              </a:xfrm>
              <a:custGeom>
                <a:avLst/>
                <a:gdLst>
                  <a:gd name="T0" fmla="*/ 1 w 3"/>
                  <a:gd name="T1" fmla="*/ 1 h 1"/>
                  <a:gd name="T2" fmla="*/ 2 w 3"/>
                  <a:gd name="T3" fmla="*/ 1 h 1"/>
                  <a:gd name="T4" fmla="*/ 0 w 3"/>
                  <a:gd name="T5" fmla="*/ 0 h 1"/>
                  <a:gd name="T6" fmla="*/ 1 w 3"/>
                  <a:gd name="T7" fmla="*/ 1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cubicBezTo>
                      <a:pt x="2" y="1"/>
                      <a:pt x="2" y="1"/>
                      <a:pt x="2" y="1"/>
                    </a:cubicBezTo>
                    <a:cubicBezTo>
                      <a:pt x="3" y="1"/>
                      <a:pt x="1" y="0"/>
                      <a:pt x="0" y="0"/>
                    </a:cubicBezTo>
                    <a:cubicBezTo>
                      <a:pt x="1" y="0"/>
                      <a:pt x="0" y="1"/>
                      <a:pt x="1" y="1"/>
                    </a:cubicBezTo>
                    <a:cubicBezTo>
                      <a:pt x="1"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3" name="Freeform 982"/>
              <p:cNvSpPr/>
              <p:nvPr/>
            </p:nvSpPr>
            <p:spPr bwMode="auto">
              <a:xfrm>
                <a:off x="1813" y="2573"/>
                <a:ext cx="36" cy="17"/>
              </a:xfrm>
              <a:custGeom>
                <a:avLst/>
                <a:gdLst>
                  <a:gd name="T0" fmla="*/ 10 w 13"/>
                  <a:gd name="T1" fmla="*/ 4 h 6"/>
                  <a:gd name="T2" fmla="*/ 11 w 13"/>
                  <a:gd name="T3" fmla="*/ 3 h 6"/>
                  <a:gd name="T4" fmla="*/ 6 w 13"/>
                  <a:gd name="T5" fmla="*/ 0 h 6"/>
                  <a:gd name="T6" fmla="*/ 2 w 13"/>
                  <a:gd name="T7" fmla="*/ 4 h 6"/>
                  <a:gd name="T8" fmla="*/ 1 w 13"/>
                  <a:gd name="T9" fmla="*/ 4 h 6"/>
                  <a:gd name="T10" fmla="*/ 2 w 13"/>
                  <a:gd name="T11" fmla="*/ 5 h 6"/>
                  <a:gd name="T12" fmla="*/ 1 w 13"/>
                  <a:gd name="T13" fmla="*/ 4 h 6"/>
                  <a:gd name="T14" fmla="*/ 2 w 13"/>
                  <a:gd name="T15" fmla="*/ 5 h 6"/>
                  <a:gd name="T16" fmla="*/ 2 w 13"/>
                  <a:gd name="T17" fmla="*/ 4 h 6"/>
                  <a:gd name="T18" fmla="*/ 3 w 13"/>
                  <a:gd name="T19" fmla="*/ 5 h 6"/>
                  <a:gd name="T20" fmla="*/ 7 w 13"/>
                  <a:gd name="T21" fmla="*/ 2 h 6"/>
                  <a:gd name="T22" fmla="*/ 7 w 13"/>
                  <a:gd name="T23" fmla="*/ 4 h 6"/>
                  <a:gd name="T24" fmla="*/ 8 w 13"/>
                  <a:gd name="T25" fmla="*/ 5 h 6"/>
                  <a:gd name="T26" fmla="*/ 8 w 13"/>
                  <a:gd name="T27" fmla="*/ 4 h 6"/>
                  <a:gd name="T28" fmla="*/ 9 w 13"/>
                  <a:gd name="T29" fmla="*/ 3 h 6"/>
                  <a:gd name="T30" fmla="*/ 8 w 13"/>
                  <a:gd name="T31" fmla="*/ 5 h 6"/>
                  <a:gd name="T32" fmla="*/ 10 w 13"/>
                  <a:gd name="T33" fmla="*/ 6 h 6"/>
                  <a:gd name="T34" fmla="*/ 12 w 13"/>
                  <a:gd name="T35" fmla="*/ 5 h 6"/>
                  <a:gd name="T36" fmla="*/ 10 w 13"/>
                  <a:gd name="T37" fmla="*/ 6 h 6"/>
                  <a:gd name="T38" fmla="*/ 10 w 13"/>
                  <a:gd name="T39" fmla="*/ 6 h 6"/>
                  <a:gd name="T40" fmla="*/ 13 w 13"/>
                  <a:gd name="T41" fmla="*/ 5 h 6"/>
                  <a:gd name="T42" fmla="*/ 10 w 13"/>
                  <a:gd name="T43"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6">
                    <a:moveTo>
                      <a:pt x="10" y="4"/>
                    </a:moveTo>
                    <a:cubicBezTo>
                      <a:pt x="11" y="3"/>
                      <a:pt x="11" y="3"/>
                      <a:pt x="11" y="3"/>
                    </a:cubicBezTo>
                    <a:cubicBezTo>
                      <a:pt x="9" y="2"/>
                      <a:pt x="11" y="3"/>
                      <a:pt x="6" y="0"/>
                    </a:cubicBezTo>
                    <a:cubicBezTo>
                      <a:pt x="3" y="0"/>
                      <a:pt x="3" y="3"/>
                      <a:pt x="2" y="4"/>
                    </a:cubicBezTo>
                    <a:cubicBezTo>
                      <a:pt x="1" y="4"/>
                      <a:pt x="1" y="4"/>
                      <a:pt x="1" y="4"/>
                    </a:cubicBezTo>
                    <a:cubicBezTo>
                      <a:pt x="1" y="4"/>
                      <a:pt x="0" y="5"/>
                      <a:pt x="2" y="5"/>
                    </a:cubicBezTo>
                    <a:cubicBezTo>
                      <a:pt x="2" y="5"/>
                      <a:pt x="1" y="5"/>
                      <a:pt x="1" y="4"/>
                    </a:cubicBezTo>
                    <a:cubicBezTo>
                      <a:pt x="2" y="5"/>
                      <a:pt x="2" y="5"/>
                      <a:pt x="2" y="5"/>
                    </a:cubicBezTo>
                    <a:cubicBezTo>
                      <a:pt x="2" y="4"/>
                      <a:pt x="2" y="4"/>
                      <a:pt x="2" y="4"/>
                    </a:cubicBezTo>
                    <a:cubicBezTo>
                      <a:pt x="3" y="5"/>
                      <a:pt x="3" y="5"/>
                      <a:pt x="3" y="5"/>
                    </a:cubicBezTo>
                    <a:cubicBezTo>
                      <a:pt x="4" y="6"/>
                      <a:pt x="1" y="1"/>
                      <a:pt x="7" y="2"/>
                    </a:cubicBezTo>
                    <a:cubicBezTo>
                      <a:pt x="7" y="4"/>
                      <a:pt x="7" y="4"/>
                      <a:pt x="7" y="4"/>
                    </a:cubicBezTo>
                    <a:cubicBezTo>
                      <a:pt x="8" y="4"/>
                      <a:pt x="8" y="4"/>
                      <a:pt x="8" y="5"/>
                    </a:cubicBezTo>
                    <a:cubicBezTo>
                      <a:pt x="8" y="5"/>
                      <a:pt x="8" y="4"/>
                      <a:pt x="8" y="4"/>
                    </a:cubicBezTo>
                    <a:cubicBezTo>
                      <a:pt x="8" y="4"/>
                      <a:pt x="8" y="4"/>
                      <a:pt x="9" y="3"/>
                    </a:cubicBezTo>
                    <a:cubicBezTo>
                      <a:pt x="10" y="3"/>
                      <a:pt x="8" y="4"/>
                      <a:pt x="8" y="5"/>
                    </a:cubicBezTo>
                    <a:cubicBezTo>
                      <a:pt x="9" y="4"/>
                      <a:pt x="11" y="5"/>
                      <a:pt x="10" y="6"/>
                    </a:cubicBezTo>
                    <a:cubicBezTo>
                      <a:pt x="10" y="5"/>
                      <a:pt x="12" y="4"/>
                      <a:pt x="12" y="5"/>
                    </a:cubicBezTo>
                    <a:cubicBezTo>
                      <a:pt x="11" y="5"/>
                      <a:pt x="11" y="5"/>
                      <a:pt x="10" y="6"/>
                    </a:cubicBezTo>
                    <a:cubicBezTo>
                      <a:pt x="10" y="6"/>
                      <a:pt x="10" y="6"/>
                      <a:pt x="10" y="6"/>
                    </a:cubicBezTo>
                    <a:cubicBezTo>
                      <a:pt x="11" y="6"/>
                      <a:pt x="12" y="5"/>
                      <a:pt x="13" y="5"/>
                    </a:cubicBezTo>
                    <a:cubicBezTo>
                      <a:pt x="13" y="3"/>
                      <a:pt x="10" y="5"/>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4" name="Freeform 983"/>
              <p:cNvSpPr/>
              <p:nvPr/>
            </p:nvSpPr>
            <p:spPr bwMode="auto">
              <a:xfrm>
                <a:off x="1843" y="2581"/>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5" name="Freeform 984"/>
              <p:cNvSpPr/>
              <p:nvPr/>
            </p:nvSpPr>
            <p:spPr bwMode="auto">
              <a:xfrm>
                <a:off x="1478" y="2541"/>
                <a:ext cx="3" cy="2"/>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6" name="Freeform 985"/>
              <p:cNvSpPr/>
              <p:nvPr/>
            </p:nvSpPr>
            <p:spPr bwMode="auto">
              <a:xfrm>
                <a:off x="1470" y="2532"/>
                <a:ext cx="8" cy="14"/>
              </a:xfrm>
              <a:custGeom>
                <a:avLst/>
                <a:gdLst>
                  <a:gd name="T0" fmla="*/ 1 w 3"/>
                  <a:gd name="T1" fmla="*/ 0 h 5"/>
                  <a:gd name="T2" fmla="*/ 1 w 3"/>
                  <a:gd name="T3" fmla="*/ 0 h 5"/>
                  <a:gd name="T4" fmla="*/ 3 w 3"/>
                  <a:gd name="T5" fmla="*/ 5 h 5"/>
                  <a:gd name="T6" fmla="*/ 2 w 3"/>
                  <a:gd name="T7" fmla="*/ 3 h 5"/>
                  <a:gd name="T8" fmla="*/ 2 w 3"/>
                  <a:gd name="T9" fmla="*/ 3 h 5"/>
                  <a:gd name="T10" fmla="*/ 1 w 3"/>
                  <a:gd name="T11" fmla="*/ 2 h 5"/>
                  <a:gd name="T12" fmla="*/ 1 w 3"/>
                  <a:gd name="T13" fmla="*/ 1 h 5"/>
                  <a:gd name="T14" fmla="*/ 1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0"/>
                    </a:moveTo>
                    <a:cubicBezTo>
                      <a:pt x="1" y="0"/>
                      <a:pt x="2" y="0"/>
                      <a:pt x="1" y="0"/>
                    </a:cubicBezTo>
                    <a:cubicBezTo>
                      <a:pt x="2" y="4"/>
                      <a:pt x="1" y="3"/>
                      <a:pt x="3" y="5"/>
                    </a:cubicBezTo>
                    <a:cubicBezTo>
                      <a:pt x="3" y="4"/>
                      <a:pt x="3" y="3"/>
                      <a:pt x="2" y="3"/>
                    </a:cubicBezTo>
                    <a:cubicBezTo>
                      <a:pt x="1" y="2"/>
                      <a:pt x="3" y="3"/>
                      <a:pt x="2" y="3"/>
                    </a:cubicBezTo>
                    <a:cubicBezTo>
                      <a:pt x="2" y="2"/>
                      <a:pt x="1" y="2"/>
                      <a:pt x="1" y="2"/>
                    </a:cubicBezTo>
                    <a:cubicBezTo>
                      <a:pt x="0" y="1"/>
                      <a:pt x="1" y="2"/>
                      <a:pt x="1" y="1"/>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7" name="Freeform 986"/>
              <p:cNvSpPr/>
              <p:nvPr/>
            </p:nvSpPr>
            <p:spPr bwMode="auto">
              <a:xfrm>
                <a:off x="1476" y="2538"/>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8" name="Freeform 987"/>
              <p:cNvSpPr/>
              <p:nvPr/>
            </p:nvSpPr>
            <p:spPr bwMode="auto">
              <a:xfrm>
                <a:off x="1473" y="2538"/>
                <a:ext cx="3" cy="5"/>
              </a:xfrm>
              <a:custGeom>
                <a:avLst/>
                <a:gdLst>
                  <a:gd name="T0" fmla="*/ 1 w 1"/>
                  <a:gd name="T1" fmla="*/ 2 h 2"/>
                  <a:gd name="T2" fmla="*/ 0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0" y="1"/>
                      <a:pt x="0" y="0"/>
                      <a:pt x="0" y="0"/>
                    </a:cubicBezTo>
                    <a:cubicBezTo>
                      <a:pt x="0" y="2"/>
                      <a:pt x="0" y="2"/>
                      <a:pt x="0" y="2"/>
                    </a:cubicBezTo>
                    <a:lnTo>
                      <a:pt x="1" y="2"/>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9" name="Freeform 988"/>
              <p:cNvSpPr/>
              <p:nvPr/>
            </p:nvSpPr>
            <p:spPr bwMode="auto">
              <a:xfrm>
                <a:off x="1473" y="254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0" name="Freeform 989"/>
              <p:cNvSpPr/>
              <p:nvPr/>
            </p:nvSpPr>
            <p:spPr bwMode="auto">
              <a:xfrm>
                <a:off x="1470" y="2535"/>
                <a:ext cx="3" cy="8"/>
              </a:xfrm>
              <a:custGeom>
                <a:avLst/>
                <a:gdLst>
                  <a:gd name="T0" fmla="*/ 0 w 1"/>
                  <a:gd name="T1" fmla="*/ 3 h 3"/>
                  <a:gd name="T2" fmla="*/ 1 w 1"/>
                  <a:gd name="T3" fmla="*/ 3 h 3"/>
                  <a:gd name="T4" fmla="*/ 1 w 1"/>
                  <a:gd name="T5" fmla="*/ 2 h 3"/>
                  <a:gd name="T6" fmla="*/ 1 w 1"/>
                  <a:gd name="T7" fmla="*/ 1 h 3"/>
                  <a:gd name="T8" fmla="*/ 1 w 1"/>
                  <a:gd name="T9" fmla="*/ 1 h 3"/>
                  <a:gd name="T10" fmla="*/ 1 w 1"/>
                  <a:gd name="T11" fmla="*/ 0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0" y="3"/>
                      <a:pt x="0" y="3"/>
                      <a:pt x="1" y="3"/>
                    </a:cubicBezTo>
                    <a:cubicBezTo>
                      <a:pt x="1" y="2"/>
                      <a:pt x="1" y="2"/>
                      <a:pt x="1" y="2"/>
                    </a:cubicBezTo>
                    <a:cubicBezTo>
                      <a:pt x="0" y="2"/>
                      <a:pt x="1" y="0"/>
                      <a:pt x="1" y="1"/>
                    </a:cubicBezTo>
                    <a:cubicBezTo>
                      <a:pt x="1" y="0"/>
                      <a:pt x="1" y="2"/>
                      <a:pt x="1" y="1"/>
                    </a:cubicBezTo>
                    <a:cubicBezTo>
                      <a:pt x="1" y="0"/>
                      <a:pt x="1" y="0"/>
                      <a:pt x="1" y="0"/>
                    </a:cubicBezTo>
                    <a:cubicBezTo>
                      <a:pt x="1" y="0"/>
                      <a:pt x="0"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1" name="Freeform 990"/>
              <p:cNvSpPr/>
              <p:nvPr/>
            </p:nvSpPr>
            <p:spPr bwMode="auto">
              <a:xfrm>
                <a:off x="1473" y="25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2" name="Rectangle 991"/>
              <p:cNvSpPr>
                <a:spLocks noChangeArrowheads="1"/>
              </p:cNvSpPr>
              <p:nvPr/>
            </p:nvSpPr>
            <p:spPr bwMode="auto">
              <a:xfrm>
                <a:off x="1473" y="2541"/>
                <a:ext cx="1" cy="2"/>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93" name="Freeform 992"/>
              <p:cNvSpPr/>
              <p:nvPr/>
            </p:nvSpPr>
            <p:spPr bwMode="auto">
              <a:xfrm>
                <a:off x="1467" y="2532"/>
                <a:ext cx="6" cy="11"/>
              </a:xfrm>
              <a:custGeom>
                <a:avLst/>
                <a:gdLst>
                  <a:gd name="T0" fmla="*/ 0 w 2"/>
                  <a:gd name="T1" fmla="*/ 4 h 4"/>
                  <a:gd name="T2" fmla="*/ 1 w 2"/>
                  <a:gd name="T3" fmla="*/ 2 h 4"/>
                  <a:gd name="T4" fmla="*/ 2 w 2"/>
                  <a:gd name="T5" fmla="*/ 0 h 4"/>
                  <a:gd name="T6" fmla="*/ 1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2"/>
                      <a:pt x="1" y="4"/>
                      <a:pt x="1" y="2"/>
                    </a:cubicBezTo>
                    <a:cubicBezTo>
                      <a:pt x="1" y="2"/>
                      <a:pt x="1" y="1"/>
                      <a:pt x="2" y="0"/>
                    </a:cubicBezTo>
                    <a:cubicBezTo>
                      <a:pt x="1" y="0"/>
                      <a:pt x="1" y="0"/>
                      <a:pt x="1" y="0"/>
                    </a:cubicBezTo>
                    <a:cubicBezTo>
                      <a:pt x="1" y="1"/>
                      <a:pt x="1" y="3"/>
                      <a:pt x="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4" name="Freeform 993"/>
              <p:cNvSpPr/>
              <p:nvPr/>
            </p:nvSpPr>
            <p:spPr bwMode="auto">
              <a:xfrm>
                <a:off x="1473" y="2527"/>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5" name="Freeform 994"/>
              <p:cNvSpPr/>
              <p:nvPr/>
            </p:nvSpPr>
            <p:spPr bwMode="auto">
              <a:xfrm>
                <a:off x="1467" y="2527"/>
                <a:ext cx="6" cy="11"/>
              </a:xfrm>
              <a:custGeom>
                <a:avLst/>
                <a:gdLst>
                  <a:gd name="T0" fmla="*/ 0 w 2"/>
                  <a:gd name="T1" fmla="*/ 3 h 4"/>
                  <a:gd name="T2" fmla="*/ 1 w 2"/>
                  <a:gd name="T3" fmla="*/ 2 h 4"/>
                  <a:gd name="T4" fmla="*/ 0 w 2"/>
                  <a:gd name="T5" fmla="*/ 3 h 4"/>
                  <a:gd name="T6" fmla="*/ 1 w 2"/>
                  <a:gd name="T7" fmla="*/ 2 h 4"/>
                  <a:gd name="T8" fmla="*/ 0 w 2"/>
                  <a:gd name="T9" fmla="*/ 4 h 4"/>
                  <a:gd name="T10" fmla="*/ 1 w 2"/>
                  <a:gd name="T11" fmla="*/ 2 h 4"/>
                  <a:gd name="T12" fmla="*/ 1 w 2"/>
                  <a:gd name="T13" fmla="*/ 4 h 4"/>
                  <a:gd name="T14" fmla="*/ 1 w 2"/>
                  <a:gd name="T15" fmla="*/ 2 h 4"/>
                  <a:gd name="T16" fmla="*/ 1 w 2"/>
                  <a:gd name="T17" fmla="*/ 2 h 4"/>
                  <a:gd name="T18" fmla="*/ 2 w 2"/>
                  <a:gd name="T19" fmla="*/ 1 h 4"/>
                  <a:gd name="T20" fmla="*/ 1 w 2"/>
                  <a:gd name="T21" fmla="*/ 2 h 4"/>
                  <a:gd name="T22" fmla="*/ 0 w 2"/>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3"/>
                    </a:moveTo>
                    <a:cubicBezTo>
                      <a:pt x="0" y="3"/>
                      <a:pt x="1" y="2"/>
                      <a:pt x="1" y="2"/>
                    </a:cubicBezTo>
                    <a:cubicBezTo>
                      <a:pt x="1" y="2"/>
                      <a:pt x="0" y="3"/>
                      <a:pt x="0" y="3"/>
                    </a:cubicBezTo>
                    <a:cubicBezTo>
                      <a:pt x="0" y="3"/>
                      <a:pt x="1" y="2"/>
                      <a:pt x="1" y="2"/>
                    </a:cubicBezTo>
                    <a:cubicBezTo>
                      <a:pt x="0" y="4"/>
                      <a:pt x="1" y="2"/>
                      <a:pt x="0" y="4"/>
                    </a:cubicBezTo>
                    <a:cubicBezTo>
                      <a:pt x="0" y="4"/>
                      <a:pt x="0" y="4"/>
                      <a:pt x="1" y="2"/>
                    </a:cubicBezTo>
                    <a:cubicBezTo>
                      <a:pt x="1" y="4"/>
                      <a:pt x="1" y="4"/>
                      <a:pt x="1" y="4"/>
                    </a:cubicBezTo>
                    <a:cubicBezTo>
                      <a:pt x="1" y="2"/>
                      <a:pt x="1" y="2"/>
                      <a:pt x="1" y="2"/>
                    </a:cubicBezTo>
                    <a:cubicBezTo>
                      <a:pt x="2" y="1"/>
                      <a:pt x="1" y="3"/>
                      <a:pt x="1" y="2"/>
                    </a:cubicBezTo>
                    <a:cubicBezTo>
                      <a:pt x="2" y="1"/>
                      <a:pt x="2" y="1"/>
                      <a:pt x="2" y="1"/>
                    </a:cubicBezTo>
                    <a:cubicBezTo>
                      <a:pt x="2" y="0"/>
                      <a:pt x="2" y="1"/>
                      <a:pt x="1" y="2"/>
                    </a:cubicBezTo>
                    <a:cubicBezTo>
                      <a:pt x="1" y="2"/>
                      <a:pt x="1"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6" name="Rectangle 995"/>
              <p:cNvSpPr>
                <a:spLocks noChangeArrowheads="1"/>
              </p:cNvSpPr>
              <p:nvPr/>
            </p:nvSpPr>
            <p:spPr bwMode="auto">
              <a:xfrm>
                <a:off x="1470" y="253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97" name="Freeform 996"/>
              <p:cNvSpPr/>
              <p:nvPr/>
            </p:nvSpPr>
            <p:spPr bwMode="auto">
              <a:xfrm>
                <a:off x="1465" y="2530"/>
                <a:ext cx="8" cy="5"/>
              </a:xfrm>
              <a:custGeom>
                <a:avLst/>
                <a:gdLst>
                  <a:gd name="T0" fmla="*/ 0 w 3"/>
                  <a:gd name="T1" fmla="*/ 2 h 2"/>
                  <a:gd name="T2" fmla="*/ 1 w 3"/>
                  <a:gd name="T3" fmla="*/ 1 h 2"/>
                  <a:gd name="T4" fmla="*/ 0 w 3"/>
                  <a:gd name="T5" fmla="*/ 2 h 2"/>
                  <a:gd name="T6" fmla="*/ 2 w 3"/>
                  <a:gd name="T7" fmla="*/ 1 h 2"/>
                  <a:gd name="T8" fmla="*/ 1 w 3"/>
                  <a:gd name="T9" fmla="*/ 1 h 2"/>
                  <a:gd name="T10" fmla="*/ 3 w 3"/>
                  <a:gd name="T11" fmla="*/ 1 h 2"/>
                  <a:gd name="T12" fmla="*/ 2 w 3"/>
                  <a:gd name="T13" fmla="*/ 1 h 2"/>
                  <a:gd name="T14" fmla="*/ 3 w 3"/>
                  <a:gd name="T15" fmla="*/ 1 h 2"/>
                  <a:gd name="T16" fmla="*/ 2 w 3"/>
                  <a:gd name="T17" fmla="*/ 1 h 2"/>
                  <a:gd name="T18" fmla="*/ 2 w 3"/>
                  <a:gd name="T19" fmla="*/ 1 h 2"/>
                  <a:gd name="T20" fmla="*/ 0 w 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0" y="2"/>
                    </a:moveTo>
                    <a:cubicBezTo>
                      <a:pt x="1" y="1"/>
                      <a:pt x="1" y="1"/>
                      <a:pt x="1" y="1"/>
                    </a:cubicBezTo>
                    <a:cubicBezTo>
                      <a:pt x="0" y="2"/>
                      <a:pt x="0" y="2"/>
                      <a:pt x="0" y="2"/>
                    </a:cubicBezTo>
                    <a:cubicBezTo>
                      <a:pt x="1" y="2"/>
                      <a:pt x="2" y="1"/>
                      <a:pt x="2" y="1"/>
                    </a:cubicBezTo>
                    <a:cubicBezTo>
                      <a:pt x="3" y="0"/>
                      <a:pt x="2" y="1"/>
                      <a:pt x="1" y="1"/>
                    </a:cubicBezTo>
                    <a:cubicBezTo>
                      <a:pt x="2" y="1"/>
                      <a:pt x="3" y="1"/>
                      <a:pt x="3" y="1"/>
                    </a:cubicBezTo>
                    <a:cubicBezTo>
                      <a:pt x="2" y="1"/>
                      <a:pt x="2" y="1"/>
                      <a:pt x="2" y="1"/>
                    </a:cubicBezTo>
                    <a:cubicBezTo>
                      <a:pt x="3" y="1"/>
                      <a:pt x="3" y="1"/>
                      <a:pt x="3" y="1"/>
                    </a:cubicBezTo>
                    <a:cubicBezTo>
                      <a:pt x="3" y="1"/>
                      <a:pt x="2" y="1"/>
                      <a:pt x="2" y="1"/>
                    </a:cubicBezTo>
                    <a:cubicBezTo>
                      <a:pt x="2" y="1"/>
                      <a:pt x="2" y="1"/>
                      <a:pt x="2" y="1"/>
                    </a:cubicBezTo>
                    <a:cubicBezTo>
                      <a:pt x="0" y="1"/>
                      <a:pt x="0" y="2"/>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8" name="Freeform 997"/>
              <p:cNvSpPr/>
              <p:nvPr/>
            </p:nvSpPr>
            <p:spPr bwMode="auto">
              <a:xfrm>
                <a:off x="1465" y="2535"/>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9" name="Rectangle 998"/>
              <p:cNvSpPr>
                <a:spLocks noChangeArrowheads="1"/>
              </p:cNvSpPr>
              <p:nvPr/>
            </p:nvSpPr>
            <p:spPr bwMode="auto">
              <a:xfrm>
                <a:off x="1473" y="253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00" name="Freeform 999"/>
              <p:cNvSpPr/>
              <p:nvPr/>
            </p:nvSpPr>
            <p:spPr bwMode="auto">
              <a:xfrm>
                <a:off x="1465" y="253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1" name="Freeform 1000"/>
              <p:cNvSpPr/>
              <p:nvPr/>
            </p:nvSpPr>
            <p:spPr bwMode="auto">
              <a:xfrm>
                <a:off x="1462" y="2516"/>
                <a:ext cx="24" cy="41"/>
              </a:xfrm>
              <a:custGeom>
                <a:avLst/>
                <a:gdLst>
                  <a:gd name="T0" fmla="*/ 9 w 9"/>
                  <a:gd name="T1" fmla="*/ 5 h 15"/>
                  <a:gd name="T2" fmla="*/ 9 w 9"/>
                  <a:gd name="T3" fmla="*/ 4 h 15"/>
                  <a:gd name="T4" fmla="*/ 8 w 9"/>
                  <a:gd name="T5" fmla="*/ 2 h 15"/>
                  <a:gd name="T6" fmla="*/ 7 w 9"/>
                  <a:gd name="T7" fmla="*/ 0 h 15"/>
                  <a:gd name="T8" fmla="*/ 7 w 9"/>
                  <a:gd name="T9" fmla="*/ 1 h 15"/>
                  <a:gd name="T10" fmla="*/ 7 w 9"/>
                  <a:gd name="T11" fmla="*/ 0 h 15"/>
                  <a:gd name="T12" fmla="*/ 6 w 9"/>
                  <a:gd name="T13" fmla="*/ 2 h 15"/>
                  <a:gd name="T14" fmla="*/ 5 w 9"/>
                  <a:gd name="T15" fmla="*/ 3 h 15"/>
                  <a:gd name="T16" fmla="*/ 2 w 9"/>
                  <a:gd name="T17" fmla="*/ 5 h 15"/>
                  <a:gd name="T18" fmla="*/ 3 w 9"/>
                  <a:gd name="T19" fmla="*/ 7 h 15"/>
                  <a:gd name="T20" fmla="*/ 2 w 9"/>
                  <a:gd name="T21" fmla="*/ 6 h 15"/>
                  <a:gd name="T22" fmla="*/ 2 w 9"/>
                  <a:gd name="T23" fmla="*/ 6 h 15"/>
                  <a:gd name="T24" fmla="*/ 1 w 9"/>
                  <a:gd name="T25" fmla="*/ 6 h 15"/>
                  <a:gd name="T26" fmla="*/ 2 w 9"/>
                  <a:gd name="T27" fmla="*/ 9 h 15"/>
                  <a:gd name="T28" fmla="*/ 0 w 9"/>
                  <a:gd name="T29" fmla="*/ 7 h 15"/>
                  <a:gd name="T30" fmla="*/ 2 w 9"/>
                  <a:gd name="T31" fmla="*/ 6 h 15"/>
                  <a:gd name="T32" fmla="*/ 1 w 9"/>
                  <a:gd name="T33" fmla="*/ 10 h 15"/>
                  <a:gd name="T34" fmla="*/ 4 w 9"/>
                  <a:gd name="T35" fmla="*/ 6 h 15"/>
                  <a:gd name="T36" fmla="*/ 4 w 9"/>
                  <a:gd name="T37" fmla="*/ 6 h 15"/>
                  <a:gd name="T38" fmla="*/ 4 w 9"/>
                  <a:gd name="T39" fmla="*/ 6 h 15"/>
                  <a:gd name="T40" fmla="*/ 4 w 9"/>
                  <a:gd name="T41" fmla="*/ 6 h 15"/>
                  <a:gd name="T42" fmla="*/ 4 w 9"/>
                  <a:gd name="T43" fmla="*/ 6 h 15"/>
                  <a:gd name="T44" fmla="*/ 4 w 9"/>
                  <a:gd name="T45" fmla="*/ 6 h 15"/>
                  <a:gd name="T46" fmla="*/ 4 w 9"/>
                  <a:gd name="T47" fmla="*/ 6 h 15"/>
                  <a:gd name="T48" fmla="*/ 4 w 9"/>
                  <a:gd name="T49" fmla="*/ 6 h 15"/>
                  <a:gd name="T50" fmla="*/ 4 w 9"/>
                  <a:gd name="T51" fmla="*/ 6 h 15"/>
                  <a:gd name="T52" fmla="*/ 2 w 9"/>
                  <a:gd name="T53" fmla="*/ 11 h 15"/>
                  <a:gd name="T54" fmla="*/ 2 w 9"/>
                  <a:gd name="T55" fmla="*/ 11 h 15"/>
                  <a:gd name="T56" fmla="*/ 2 w 9"/>
                  <a:gd name="T57" fmla="*/ 10 h 15"/>
                  <a:gd name="T58" fmla="*/ 2 w 9"/>
                  <a:gd name="T59" fmla="*/ 9 h 15"/>
                  <a:gd name="T60" fmla="*/ 3 w 9"/>
                  <a:gd name="T61" fmla="*/ 6 h 15"/>
                  <a:gd name="T62" fmla="*/ 4 w 9"/>
                  <a:gd name="T63" fmla="*/ 7 h 15"/>
                  <a:gd name="T64" fmla="*/ 6 w 9"/>
                  <a:gd name="T65" fmla="*/ 7 h 15"/>
                  <a:gd name="T66" fmla="*/ 5 w 9"/>
                  <a:gd name="T67" fmla="*/ 5 h 15"/>
                  <a:gd name="T68" fmla="*/ 6 w 9"/>
                  <a:gd name="T69" fmla="*/ 5 h 15"/>
                  <a:gd name="T70" fmla="*/ 5 w 9"/>
                  <a:gd name="T71" fmla="*/ 5 h 15"/>
                  <a:gd name="T72" fmla="*/ 7 w 9"/>
                  <a:gd name="T73" fmla="*/ 5 h 15"/>
                  <a:gd name="T74" fmla="*/ 5 w 9"/>
                  <a:gd name="T75" fmla="*/ 3 h 15"/>
                  <a:gd name="T76" fmla="*/ 8 w 9"/>
                  <a:gd name="T77" fmla="*/ 5 h 15"/>
                  <a:gd name="T78" fmla="*/ 7 w 9"/>
                  <a:gd name="T79" fmla="*/ 4 h 15"/>
                  <a:gd name="T80" fmla="*/ 6 w 9"/>
                  <a:gd name="T81" fmla="*/ 3 h 15"/>
                  <a:gd name="T82" fmla="*/ 8 w 9"/>
                  <a:gd name="T83" fmla="*/ 5 h 15"/>
                  <a:gd name="T84" fmla="*/ 7 w 9"/>
                  <a:gd name="T85" fmla="*/ 4 h 15"/>
                  <a:gd name="T86" fmla="*/ 7 w 9"/>
                  <a:gd name="T87" fmla="*/ 3 h 15"/>
                  <a:gd name="T88" fmla="*/ 8 w 9"/>
                  <a:gd name="T89" fmla="*/ 3 h 15"/>
                  <a:gd name="T90" fmla="*/ 9 w 9"/>
                  <a:gd name="T91" fmla="*/ 5 h 15"/>
                  <a:gd name="T92" fmla="*/ 9 w 9"/>
                  <a:gd name="T93" fmla="*/ 6 h 15"/>
                  <a:gd name="T94" fmla="*/ 8 w 9"/>
                  <a:gd name="T95" fmla="*/ 3 h 15"/>
                  <a:gd name="T96" fmla="*/ 9 w 9"/>
                  <a:gd name="T9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 h="15">
                    <a:moveTo>
                      <a:pt x="9" y="5"/>
                    </a:moveTo>
                    <a:cubicBezTo>
                      <a:pt x="9" y="4"/>
                      <a:pt x="9" y="4"/>
                      <a:pt x="9" y="4"/>
                    </a:cubicBezTo>
                    <a:cubicBezTo>
                      <a:pt x="8" y="3"/>
                      <a:pt x="8" y="3"/>
                      <a:pt x="8" y="2"/>
                    </a:cubicBezTo>
                    <a:cubicBezTo>
                      <a:pt x="8" y="2"/>
                      <a:pt x="8" y="1"/>
                      <a:pt x="7" y="0"/>
                    </a:cubicBezTo>
                    <a:cubicBezTo>
                      <a:pt x="7" y="0"/>
                      <a:pt x="8" y="2"/>
                      <a:pt x="7" y="1"/>
                    </a:cubicBezTo>
                    <a:cubicBezTo>
                      <a:pt x="7" y="0"/>
                      <a:pt x="7" y="0"/>
                      <a:pt x="7" y="0"/>
                    </a:cubicBezTo>
                    <a:cubicBezTo>
                      <a:pt x="6" y="1"/>
                      <a:pt x="6" y="2"/>
                      <a:pt x="6" y="2"/>
                    </a:cubicBezTo>
                    <a:cubicBezTo>
                      <a:pt x="5" y="2"/>
                      <a:pt x="5" y="2"/>
                      <a:pt x="5" y="3"/>
                    </a:cubicBezTo>
                    <a:cubicBezTo>
                      <a:pt x="4" y="3"/>
                      <a:pt x="4" y="5"/>
                      <a:pt x="2" y="5"/>
                    </a:cubicBezTo>
                    <a:cubicBezTo>
                      <a:pt x="3" y="7"/>
                      <a:pt x="3" y="7"/>
                      <a:pt x="3" y="7"/>
                    </a:cubicBezTo>
                    <a:cubicBezTo>
                      <a:pt x="2" y="6"/>
                      <a:pt x="2" y="7"/>
                      <a:pt x="2" y="6"/>
                    </a:cubicBezTo>
                    <a:cubicBezTo>
                      <a:pt x="2" y="6"/>
                      <a:pt x="2" y="6"/>
                      <a:pt x="2" y="6"/>
                    </a:cubicBezTo>
                    <a:cubicBezTo>
                      <a:pt x="1" y="5"/>
                      <a:pt x="1" y="7"/>
                      <a:pt x="1" y="6"/>
                    </a:cubicBezTo>
                    <a:cubicBezTo>
                      <a:pt x="1" y="7"/>
                      <a:pt x="2" y="8"/>
                      <a:pt x="2" y="9"/>
                    </a:cubicBezTo>
                    <a:cubicBezTo>
                      <a:pt x="1" y="7"/>
                      <a:pt x="1" y="9"/>
                      <a:pt x="0" y="7"/>
                    </a:cubicBezTo>
                    <a:cubicBezTo>
                      <a:pt x="0" y="6"/>
                      <a:pt x="2" y="6"/>
                      <a:pt x="2" y="6"/>
                    </a:cubicBezTo>
                    <a:cubicBezTo>
                      <a:pt x="2" y="8"/>
                      <a:pt x="5" y="3"/>
                      <a:pt x="1" y="10"/>
                    </a:cubicBezTo>
                    <a:cubicBezTo>
                      <a:pt x="7" y="3"/>
                      <a:pt x="3" y="8"/>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5"/>
                      <a:pt x="0" y="15"/>
                      <a:pt x="2" y="11"/>
                    </a:cubicBezTo>
                    <a:cubicBezTo>
                      <a:pt x="2" y="11"/>
                      <a:pt x="2" y="11"/>
                      <a:pt x="2" y="11"/>
                    </a:cubicBezTo>
                    <a:cubicBezTo>
                      <a:pt x="2" y="10"/>
                      <a:pt x="2" y="10"/>
                      <a:pt x="2" y="10"/>
                    </a:cubicBezTo>
                    <a:cubicBezTo>
                      <a:pt x="2" y="9"/>
                      <a:pt x="2" y="9"/>
                      <a:pt x="2" y="9"/>
                    </a:cubicBezTo>
                    <a:cubicBezTo>
                      <a:pt x="3" y="8"/>
                      <a:pt x="3" y="7"/>
                      <a:pt x="3" y="6"/>
                    </a:cubicBezTo>
                    <a:cubicBezTo>
                      <a:pt x="4" y="7"/>
                      <a:pt x="4" y="7"/>
                      <a:pt x="4" y="7"/>
                    </a:cubicBezTo>
                    <a:cubicBezTo>
                      <a:pt x="4" y="6"/>
                      <a:pt x="4" y="6"/>
                      <a:pt x="6" y="7"/>
                    </a:cubicBezTo>
                    <a:cubicBezTo>
                      <a:pt x="5" y="6"/>
                      <a:pt x="7" y="7"/>
                      <a:pt x="5" y="5"/>
                    </a:cubicBezTo>
                    <a:cubicBezTo>
                      <a:pt x="6" y="5"/>
                      <a:pt x="6" y="5"/>
                      <a:pt x="6" y="5"/>
                    </a:cubicBezTo>
                    <a:cubicBezTo>
                      <a:pt x="5" y="5"/>
                      <a:pt x="5" y="5"/>
                      <a:pt x="5" y="5"/>
                    </a:cubicBezTo>
                    <a:cubicBezTo>
                      <a:pt x="6" y="4"/>
                      <a:pt x="6" y="5"/>
                      <a:pt x="7" y="5"/>
                    </a:cubicBezTo>
                    <a:cubicBezTo>
                      <a:pt x="6" y="4"/>
                      <a:pt x="6" y="4"/>
                      <a:pt x="5" y="3"/>
                    </a:cubicBezTo>
                    <a:cubicBezTo>
                      <a:pt x="6" y="4"/>
                      <a:pt x="7" y="5"/>
                      <a:pt x="8" y="5"/>
                    </a:cubicBezTo>
                    <a:cubicBezTo>
                      <a:pt x="7" y="4"/>
                      <a:pt x="7" y="4"/>
                      <a:pt x="7" y="4"/>
                    </a:cubicBezTo>
                    <a:cubicBezTo>
                      <a:pt x="7" y="5"/>
                      <a:pt x="7" y="4"/>
                      <a:pt x="6" y="3"/>
                    </a:cubicBezTo>
                    <a:cubicBezTo>
                      <a:pt x="6" y="3"/>
                      <a:pt x="7" y="5"/>
                      <a:pt x="8" y="5"/>
                    </a:cubicBezTo>
                    <a:cubicBezTo>
                      <a:pt x="8" y="5"/>
                      <a:pt x="7" y="3"/>
                      <a:pt x="7" y="4"/>
                    </a:cubicBezTo>
                    <a:cubicBezTo>
                      <a:pt x="7" y="3"/>
                      <a:pt x="7" y="3"/>
                      <a:pt x="7" y="3"/>
                    </a:cubicBezTo>
                    <a:cubicBezTo>
                      <a:pt x="7" y="2"/>
                      <a:pt x="8" y="3"/>
                      <a:pt x="8" y="3"/>
                    </a:cubicBezTo>
                    <a:cubicBezTo>
                      <a:pt x="9" y="4"/>
                      <a:pt x="8" y="4"/>
                      <a:pt x="9" y="5"/>
                    </a:cubicBezTo>
                    <a:cubicBezTo>
                      <a:pt x="9" y="5"/>
                      <a:pt x="9" y="5"/>
                      <a:pt x="9" y="6"/>
                    </a:cubicBezTo>
                    <a:cubicBezTo>
                      <a:pt x="8" y="3"/>
                      <a:pt x="8" y="3"/>
                      <a:pt x="8" y="3"/>
                    </a:cubicBezTo>
                    <a:cubicBezTo>
                      <a:pt x="9" y="5"/>
                      <a:pt x="9" y="4"/>
                      <a:pt x="9"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2" name="Rectangle 1001"/>
              <p:cNvSpPr>
                <a:spLocks noChangeArrowheads="1"/>
              </p:cNvSpPr>
              <p:nvPr/>
            </p:nvSpPr>
            <p:spPr bwMode="auto">
              <a:xfrm>
                <a:off x="1486" y="2532"/>
                <a:ext cx="3"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03" name="Freeform 1002"/>
              <p:cNvSpPr/>
              <p:nvPr/>
            </p:nvSpPr>
            <p:spPr bwMode="auto">
              <a:xfrm>
                <a:off x="1486" y="253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4" name="Rectangle 1003"/>
              <p:cNvSpPr>
                <a:spLocks noChangeArrowheads="1"/>
              </p:cNvSpPr>
              <p:nvPr/>
            </p:nvSpPr>
            <p:spPr bwMode="auto">
              <a:xfrm>
                <a:off x="1478" y="252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05" name="Freeform 1004"/>
              <p:cNvSpPr/>
              <p:nvPr/>
            </p:nvSpPr>
            <p:spPr bwMode="auto">
              <a:xfrm>
                <a:off x="1484" y="2530"/>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6" name="Freeform 1005"/>
              <p:cNvSpPr/>
              <p:nvPr/>
            </p:nvSpPr>
            <p:spPr bwMode="auto">
              <a:xfrm>
                <a:off x="1478" y="2535"/>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7" name="Freeform 1006"/>
              <p:cNvSpPr/>
              <p:nvPr/>
            </p:nvSpPr>
            <p:spPr bwMode="auto">
              <a:xfrm>
                <a:off x="1486" y="2530"/>
                <a:ext cx="3" cy="2"/>
              </a:xfrm>
              <a:custGeom>
                <a:avLst/>
                <a:gdLst>
                  <a:gd name="T0" fmla="*/ 3 w 3"/>
                  <a:gd name="T1" fmla="*/ 2 h 2"/>
                  <a:gd name="T2" fmla="*/ 3 w 3"/>
                  <a:gd name="T3" fmla="*/ 0 h 2"/>
                  <a:gd name="T4" fmla="*/ 0 w 3"/>
                  <a:gd name="T5" fmla="*/ 0 h 2"/>
                  <a:gd name="T6" fmla="*/ 3 w 3"/>
                  <a:gd name="T7" fmla="*/ 2 h 2"/>
                </a:gdLst>
                <a:ahLst/>
                <a:cxnLst>
                  <a:cxn ang="0">
                    <a:pos x="T0" y="T1"/>
                  </a:cxn>
                  <a:cxn ang="0">
                    <a:pos x="T2" y="T3"/>
                  </a:cxn>
                  <a:cxn ang="0">
                    <a:pos x="T4" y="T5"/>
                  </a:cxn>
                  <a:cxn ang="0">
                    <a:pos x="T6" y="T7"/>
                  </a:cxn>
                </a:cxnLst>
                <a:rect l="0" t="0" r="r" b="b"/>
                <a:pathLst>
                  <a:path w="3" h="2">
                    <a:moveTo>
                      <a:pt x="3" y="2"/>
                    </a:moveTo>
                    <a:lnTo>
                      <a:pt x="3" y="0"/>
                    </a:lnTo>
                    <a:lnTo>
                      <a:pt x="0" y="0"/>
                    </a:lnTo>
                    <a:lnTo>
                      <a:pt x="3" y="2"/>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8" name="Freeform 1007"/>
              <p:cNvSpPr/>
              <p:nvPr/>
            </p:nvSpPr>
            <p:spPr bwMode="auto">
              <a:xfrm>
                <a:off x="1470" y="2508"/>
                <a:ext cx="22" cy="19"/>
              </a:xfrm>
              <a:custGeom>
                <a:avLst/>
                <a:gdLst>
                  <a:gd name="T0" fmla="*/ 5 w 8"/>
                  <a:gd name="T1" fmla="*/ 5 h 7"/>
                  <a:gd name="T2" fmla="*/ 6 w 8"/>
                  <a:gd name="T3" fmla="*/ 5 h 7"/>
                  <a:gd name="T4" fmla="*/ 4 w 8"/>
                  <a:gd name="T5" fmla="*/ 2 h 7"/>
                  <a:gd name="T6" fmla="*/ 6 w 8"/>
                  <a:gd name="T7" fmla="*/ 5 h 7"/>
                  <a:gd name="T8" fmla="*/ 5 w 8"/>
                  <a:gd name="T9" fmla="*/ 3 h 7"/>
                  <a:gd name="T10" fmla="*/ 6 w 8"/>
                  <a:gd name="T11" fmla="*/ 3 h 7"/>
                  <a:gd name="T12" fmla="*/ 7 w 8"/>
                  <a:gd name="T13" fmla="*/ 6 h 7"/>
                  <a:gd name="T14" fmla="*/ 5 w 8"/>
                  <a:gd name="T15" fmla="*/ 2 h 7"/>
                  <a:gd name="T16" fmla="*/ 5 w 8"/>
                  <a:gd name="T17" fmla="*/ 2 h 7"/>
                  <a:gd name="T18" fmla="*/ 5 w 8"/>
                  <a:gd name="T19" fmla="*/ 4 h 7"/>
                  <a:gd name="T20" fmla="*/ 6 w 8"/>
                  <a:gd name="T21" fmla="*/ 5 h 7"/>
                  <a:gd name="T22" fmla="*/ 6 w 8"/>
                  <a:gd name="T23" fmla="*/ 7 h 7"/>
                  <a:gd name="T24" fmla="*/ 6 w 8"/>
                  <a:gd name="T25" fmla="*/ 6 h 7"/>
                  <a:gd name="T26" fmla="*/ 7 w 8"/>
                  <a:gd name="T27" fmla="*/ 7 h 7"/>
                  <a:gd name="T28" fmla="*/ 7 w 8"/>
                  <a:gd name="T29" fmla="*/ 6 h 7"/>
                  <a:gd name="T30" fmla="*/ 7 w 8"/>
                  <a:gd name="T31" fmla="*/ 7 h 7"/>
                  <a:gd name="T32" fmla="*/ 5 w 8"/>
                  <a:gd name="T33" fmla="*/ 5 h 7"/>
                  <a:gd name="T34" fmla="*/ 6 w 8"/>
                  <a:gd name="T35" fmla="*/ 6 h 7"/>
                  <a:gd name="T36" fmla="*/ 5 w 8"/>
                  <a:gd name="T37" fmla="*/ 3 h 7"/>
                  <a:gd name="T38" fmla="*/ 6 w 8"/>
                  <a:gd name="T39" fmla="*/ 3 h 7"/>
                  <a:gd name="T40" fmla="*/ 6 w 8"/>
                  <a:gd name="T41" fmla="*/ 3 h 7"/>
                  <a:gd name="T42" fmla="*/ 3 w 8"/>
                  <a:gd name="T43" fmla="*/ 0 h 7"/>
                  <a:gd name="T44" fmla="*/ 4 w 8"/>
                  <a:gd name="T45" fmla="*/ 1 h 7"/>
                  <a:gd name="T46" fmla="*/ 2 w 8"/>
                  <a:gd name="T47" fmla="*/ 1 h 7"/>
                  <a:gd name="T48" fmla="*/ 5 w 8"/>
                  <a:gd name="T49" fmla="*/ 3 h 7"/>
                  <a:gd name="T50" fmla="*/ 3 w 8"/>
                  <a:gd name="T51" fmla="*/ 1 h 7"/>
                  <a:gd name="T52" fmla="*/ 3 w 8"/>
                  <a:gd name="T53" fmla="*/ 2 h 7"/>
                  <a:gd name="T54" fmla="*/ 3 w 8"/>
                  <a:gd name="T55" fmla="*/ 2 h 7"/>
                  <a:gd name="T56" fmla="*/ 3 w 8"/>
                  <a:gd name="T57" fmla="*/ 3 h 7"/>
                  <a:gd name="T58" fmla="*/ 3 w 8"/>
                  <a:gd name="T59" fmla="*/ 3 h 7"/>
                  <a:gd name="T60" fmla="*/ 4 w 8"/>
                  <a:gd name="T61" fmla="*/ 4 h 7"/>
                  <a:gd name="T62" fmla="*/ 3 w 8"/>
                  <a:gd name="T63" fmla="*/ 3 h 7"/>
                  <a:gd name="T64" fmla="*/ 4 w 8"/>
                  <a:gd name="T65" fmla="*/ 5 h 7"/>
                  <a:gd name="T66" fmla="*/ 4 w 8"/>
                  <a:gd name="T67" fmla="*/ 4 h 7"/>
                  <a:gd name="T68" fmla="*/ 5 w 8"/>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5" y="5"/>
                    </a:moveTo>
                    <a:cubicBezTo>
                      <a:pt x="6" y="6"/>
                      <a:pt x="6" y="5"/>
                      <a:pt x="6" y="5"/>
                    </a:cubicBezTo>
                    <a:cubicBezTo>
                      <a:pt x="6" y="4"/>
                      <a:pt x="4" y="3"/>
                      <a:pt x="4" y="2"/>
                    </a:cubicBezTo>
                    <a:cubicBezTo>
                      <a:pt x="6" y="5"/>
                      <a:pt x="6" y="5"/>
                      <a:pt x="6" y="5"/>
                    </a:cubicBezTo>
                    <a:cubicBezTo>
                      <a:pt x="6" y="5"/>
                      <a:pt x="8" y="2"/>
                      <a:pt x="5" y="3"/>
                    </a:cubicBezTo>
                    <a:cubicBezTo>
                      <a:pt x="6" y="3"/>
                      <a:pt x="6" y="3"/>
                      <a:pt x="6" y="3"/>
                    </a:cubicBezTo>
                    <a:cubicBezTo>
                      <a:pt x="5" y="3"/>
                      <a:pt x="7" y="7"/>
                      <a:pt x="7" y="6"/>
                    </a:cubicBezTo>
                    <a:cubicBezTo>
                      <a:pt x="6" y="4"/>
                      <a:pt x="6" y="4"/>
                      <a:pt x="5" y="2"/>
                    </a:cubicBezTo>
                    <a:cubicBezTo>
                      <a:pt x="5" y="2"/>
                      <a:pt x="5" y="2"/>
                      <a:pt x="5" y="2"/>
                    </a:cubicBezTo>
                    <a:cubicBezTo>
                      <a:pt x="5" y="2"/>
                      <a:pt x="5" y="4"/>
                      <a:pt x="5" y="4"/>
                    </a:cubicBezTo>
                    <a:cubicBezTo>
                      <a:pt x="5" y="4"/>
                      <a:pt x="6" y="5"/>
                      <a:pt x="6" y="5"/>
                    </a:cubicBezTo>
                    <a:cubicBezTo>
                      <a:pt x="6" y="6"/>
                      <a:pt x="6" y="6"/>
                      <a:pt x="6" y="7"/>
                    </a:cubicBezTo>
                    <a:cubicBezTo>
                      <a:pt x="6" y="6"/>
                      <a:pt x="6" y="7"/>
                      <a:pt x="6" y="6"/>
                    </a:cubicBezTo>
                    <a:cubicBezTo>
                      <a:pt x="7" y="7"/>
                      <a:pt x="6" y="6"/>
                      <a:pt x="7" y="7"/>
                    </a:cubicBezTo>
                    <a:cubicBezTo>
                      <a:pt x="7" y="6"/>
                      <a:pt x="7" y="6"/>
                      <a:pt x="7" y="6"/>
                    </a:cubicBezTo>
                    <a:cubicBezTo>
                      <a:pt x="7" y="6"/>
                      <a:pt x="7" y="7"/>
                      <a:pt x="7" y="7"/>
                    </a:cubicBezTo>
                    <a:cubicBezTo>
                      <a:pt x="7" y="6"/>
                      <a:pt x="7" y="7"/>
                      <a:pt x="5" y="5"/>
                    </a:cubicBezTo>
                    <a:cubicBezTo>
                      <a:pt x="6" y="6"/>
                      <a:pt x="6" y="6"/>
                      <a:pt x="6" y="6"/>
                    </a:cubicBezTo>
                    <a:cubicBezTo>
                      <a:pt x="4" y="5"/>
                      <a:pt x="5" y="3"/>
                      <a:pt x="5" y="3"/>
                    </a:cubicBezTo>
                    <a:cubicBezTo>
                      <a:pt x="5" y="3"/>
                      <a:pt x="6" y="3"/>
                      <a:pt x="6" y="3"/>
                    </a:cubicBezTo>
                    <a:cubicBezTo>
                      <a:pt x="6" y="3"/>
                      <a:pt x="6" y="3"/>
                      <a:pt x="6" y="3"/>
                    </a:cubicBezTo>
                    <a:cubicBezTo>
                      <a:pt x="5" y="3"/>
                      <a:pt x="0" y="0"/>
                      <a:pt x="3" y="0"/>
                    </a:cubicBezTo>
                    <a:cubicBezTo>
                      <a:pt x="3" y="1"/>
                      <a:pt x="3" y="1"/>
                      <a:pt x="4" y="1"/>
                    </a:cubicBezTo>
                    <a:cubicBezTo>
                      <a:pt x="4" y="2"/>
                      <a:pt x="3" y="1"/>
                      <a:pt x="2" y="1"/>
                    </a:cubicBezTo>
                    <a:cubicBezTo>
                      <a:pt x="4" y="2"/>
                      <a:pt x="5" y="2"/>
                      <a:pt x="5" y="3"/>
                    </a:cubicBezTo>
                    <a:cubicBezTo>
                      <a:pt x="4" y="2"/>
                      <a:pt x="5" y="3"/>
                      <a:pt x="3" y="1"/>
                    </a:cubicBezTo>
                    <a:cubicBezTo>
                      <a:pt x="3" y="1"/>
                      <a:pt x="4" y="2"/>
                      <a:pt x="3" y="2"/>
                    </a:cubicBezTo>
                    <a:cubicBezTo>
                      <a:pt x="3" y="2"/>
                      <a:pt x="3" y="2"/>
                      <a:pt x="3" y="2"/>
                    </a:cubicBezTo>
                    <a:cubicBezTo>
                      <a:pt x="4" y="3"/>
                      <a:pt x="2" y="1"/>
                      <a:pt x="3" y="3"/>
                    </a:cubicBezTo>
                    <a:cubicBezTo>
                      <a:pt x="3" y="3"/>
                      <a:pt x="3" y="3"/>
                      <a:pt x="3" y="3"/>
                    </a:cubicBezTo>
                    <a:cubicBezTo>
                      <a:pt x="4" y="4"/>
                      <a:pt x="4" y="4"/>
                      <a:pt x="4" y="4"/>
                    </a:cubicBezTo>
                    <a:cubicBezTo>
                      <a:pt x="3" y="3"/>
                      <a:pt x="3" y="3"/>
                      <a:pt x="3" y="3"/>
                    </a:cubicBezTo>
                    <a:cubicBezTo>
                      <a:pt x="4" y="4"/>
                      <a:pt x="4" y="5"/>
                      <a:pt x="4" y="5"/>
                    </a:cubicBezTo>
                    <a:cubicBezTo>
                      <a:pt x="4" y="5"/>
                      <a:pt x="4" y="4"/>
                      <a:pt x="4" y="4"/>
                    </a:cubicBezTo>
                    <a:cubicBezTo>
                      <a:pt x="4" y="5"/>
                      <a:pt x="5" y="5"/>
                      <a:pt x="5"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9" name="Freeform 1008"/>
              <p:cNvSpPr/>
              <p:nvPr/>
            </p:nvSpPr>
            <p:spPr bwMode="auto">
              <a:xfrm>
                <a:off x="1486" y="252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3" name="Group 1210"/>
            <p:cNvGrpSpPr/>
            <p:nvPr/>
          </p:nvGrpSpPr>
          <p:grpSpPr bwMode="auto">
            <a:xfrm>
              <a:off x="337" y="2502"/>
              <a:ext cx="1438" cy="762"/>
              <a:chOff x="337" y="2502"/>
              <a:chExt cx="1438" cy="762"/>
            </a:xfrm>
          </p:grpSpPr>
          <p:sp>
            <p:nvSpPr>
              <p:cNvPr id="510" name="Freeform 1010"/>
              <p:cNvSpPr/>
              <p:nvPr/>
            </p:nvSpPr>
            <p:spPr bwMode="auto">
              <a:xfrm>
                <a:off x="1470" y="2508"/>
                <a:ext cx="11" cy="27"/>
              </a:xfrm>
              <a:custGeom>
                <a:avLst/>
                <a:gdLst>
                  <a:gd name="T0" fmla="*/ 2 w 4"/>
                  <a:gd name="T1" fmla="*/ 4 h 10"/>
                  <a:gd name="T2" fmla="*/ 1 w 4"/>
                  <a:gd name="T3" fmla="*/ 3 h 10"/>
                  <a:gd name="T4" fmla="*/ 3 w 4"/>
                  <a:gd name="T5" fmla="*/ 6 h 10"/>
                  <a:gd name="T6" fmla="*/ 3 w 4"/>
                  <a:gd name="T7" fmla="*/ 6 h 10"/>
                  <a:gd name="T8" fmla="*/ 1 w 4"/>
                  <a:gd name="T9" fmla="*/ 4 h 10"/>
                  <a:gd name="T10" fmla="*/ 0 w 4"/>
                  <a:gd name="T11" fmla="*/ 4 h 10"/>
                  <a:gd name="T12" fmla="*/ 1 w 4"/>
                  <a:gd name="T13" fmla="*/ 5 h 10"/>
                  <a:gd name="T14" fmla="*/ 2 w 4"/>
                  <a:gd name="T15" fmla="*/ 7 h 10"/>
                  <a:gd name="T16" fmla="*/ 1 w 4"/>
                  <a:gd name="T17" fmla="*/ 6 h 10"/>
                  <a:gd name="T18" fmla="*/ 0 w 4"/>
                  <a:gd name="T19" fmla="*/ 4 h 10"/>
                  <a:gd name="T20" fmla="*/ 2 w 4"/>
                  <a:gd name="T21" fmla="*/ 9 h 10"/>
                  <a:gd name="T22" fmla="*/ 2 w 4"/>
                  <a:gd name="T23" fmla="*/ 9 h 10"/>
                  <a:gd name="T24" fmla="*/ 1 w 4"/>
                  <a:gd name="T25" fmla="*/ 7 h 10"/>
                  <a:gd name="T26" fmla="*/ 1 w 4"/>
                  <a:gd name="T27" fmla="*/ 7 h 10"/>
                  <a:gd name="T28" fmla="*/ 2 w 4"/>
                  <a:gd name="T29" fmla="*/ 8 h 10"/>
                  <a:gd name="T30" fmla="*/ 4 w 4"/>
                  <a:gd name="T31" fmla="*/ 7 h 10"/>
                  <a:gd name="T32" fmla="*/ 4 w 4"/>
                  <a:gd name="T33" fmla="*/ 7 h 10"/>
                  <a:gd name="T34" fmla="*/ 3 w 4"/>
                  <a:gd name="T35" fmla="*/ 6 h 10"/>
                  <a:gd name="T36" fmla="*/ 2 w 4"/>
                  <a:gd name="T37" fmla="*/ 4 h 10"/>
                  <a:gd name="T38" fmla="*/ 3 w 4"/>
                  <a:gd name="T39" fmla="*/ 4 h 10"/>
                  <a:gd name="T40" fmla="*/ 1 w 4"/>
                  <a:gd name="T41" fmla="*/ 2 h 10"/>
                  <a:gd name="T42" fmla="*/ 1 w 4"/>
                  <a:gd name="T43" fmla="*/ 1 h 10"/>
                  <a:gd name="T44" fmla="*/ 0 w 4"/>
                  <a:gd name="T45" fmla="*/ 2 h 10"/>
                  <a:gd name="T46" fmla="*/ 2 w 4"/>
                  <a:gd name="T4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0">
                    <a:moveTo>
                      <a:pt x="2" y="4"/>
                    </a:moveTo>
                    <a:cubicBezTo>
                      <a:pt x="2" y="4"/>
                      <a:pt x="1" y="3"/>
                      <a:pt x="1" y="3"/>
                    </a:cubicBezTo>
                    <a:cubicBezTo>
                      <a:pt x="1" y="4"/>
                      <a:pt x="2" y="4"/>
                      <a:pt x="3" y="6"/>
                    </a:cubicBezTo>
                    <a:cubicBezTo>
                      <a:pt x="2" y="5"/>
                      <a:pt x="3" y="6"/>
                      <a:pt x="3" y="6"/>
                    </a:cubicBezTo>
                    <a:cubicBezTo>
                      <a:pt x="2" y="6"/>
                      <a:pt x="1" y="4"/>
                      <a:pt x="1" y="4"/>
                    </a:cubicBezTo>
                    <a:cubicBezTo>
                      <a:pt x="1" y="4"/>
                      <a:pt x="1" y="4"/>
                      <a:pt x="0" y="4"/>
                    </a:cubicBezTo>
                    <a:cubicBezTo>
                      <a:pt x="1" y="5"/>
                      <a:pt x="1" y="5"/>
                      <a:pt x="1" y="5"/>
                    </a:cubicBezTo>
                    <a:cubicBezTo>
                      <a:pt x="2" y="6"/>
                      <a:pt x="2" y="7"/>
                      <a:pt x="2" y="7"/>
                    </a:cubicBezTo>
                    <a:cubicBezTo>
                      <a:pt x="1" y="6"/>
                      <a:pt x="1" y="6"/>
                      <a:pt x="1" y="6"/>
                    </a:cubicBezTo>
                    <a:cubicBezTo>
                      <a:pt x="1" y="5"/>
                      <a:pt x="1" y="5"/>
                      <a:pt x="0" y="4"/>
                    </a:cubicBezTo>
                    <a:cubicBezTo>
                      <a:pt x="1" y="6"/>
                      <a:pt x="0" y="7"/>
                      <a:pt x="2" y="9"/>
                    </a:cubicBezTo>
                    <a:cubicBezTo>
                      <a:pt x="2" y="10"/>
                      <a:pt x="2" y="9"/>
                      <a:pt x="2" y="9"/>
                    </a:cubicBezTo>
                    <a:cubicBezTo>
                      <a:pt x="1" y="8"/>
                      <a:pt x="1" y="7"/>
                      <a:pt x="1" y="7"/>
                    </a:cubicBezTo>
                    <a:cubicBezTo>
                      <a:pt x="1" y="7"/>
                      <a:pt x="1" y="6"/>
                      <a:pt x="1" y="7"/>
                    </a:cubicBezTo>
                    <a:cubicBezTo>
                      <a:pt x="2" y="8"/>
                      <a:pt x="2" y="8"/>
                      <a:pt x="2" y="8"/>
                    </a:cubicBezTo>
                    <a:cubicBezTo>
                      <a:pt x="3" y="9"/>
                      <a:pt x="4" y="8"/>
                      <a:pt x="4" y="7"/>
                    </a:cubicBezTo>
                    <a:cubicBezTo>
                      <a:pt x="4" y="7"/>
                      <a:pt x="4" y="7"/>
                      <a:pt x="4" y="7"/>
                    </a:cubicBezTo>
                    <a:cubicBezTo>
                      <a:pt x="3" y="6"/>
                      <a:pt x="4" y="6"/>
                      <a:pt x="3" y="6"/>
                    </a:cubicBezTo>
                    <a:cubicBezTo>
                      <a:pt x="2" y="4"/>
                      <a:pt x="2" y="4"/>
                      <a:pt x="2" y="4"/>
                    </a:cubicBezTo>
                    <a:cubicBezTo>
                      <a:pt x="2" y="4"/>
                      <a:pt x="2" y="4"/>
                      <a:pt x="3" y="4"/>
                    </a:cubicBezTo>
                    <a:cubicBezTo>
                      <a:pt x="2" y="3"/>
                      <a:pt x="2" y="3"/>
                      <a:pt x="1" y="2"/>
                    </a:cubicBezTo>
                    <a:cubicBezTo>
                      <a:pt x="1" y="2"/>
                      <a:pt x="2" y="3"/>
                      <a:pt x="1" y="1"/>
                    </a:cubicBezTo>
                    <a:cubicBezTo>
                      <a:pt x="0" y="0"/>
                      <a:pt x="2" y="3"/>
                      <a:pt x="0" y="2"/>
                    </a:cubicBezTo>
                    <a:lnTo>
                      <a:pt x="2"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1" name="Freeform 1011"/>
              <p:cNvSpPr/>
              <p:nvPr/>
            </p:nvSpPr>
            <p:spPr bwMode="auto">
              <a:xfrm>
                <a:off x="1476" y="2516"/>
                <a:ext cx="2" cy="3"/>
              </a:xfrm>
              <a:custGeom>
                <a:avLst/>
                <a:gdLst>
                  <a:gd name="T0" fmla="*/ 0 w 2"/>
                  <a:gd name="T1" fmla="*/ 0 h 3"/>
                  <a:gd name="T2" fmla="*/ 2 w 2"/>
                  <a:gd name="T3" fmla="*/ 3 h 3"/>
                  <a:gd name="T4" fmla="*/ 2 w 2"/>
                  <a:gd name="T5" fmla="*/ 0 h 3"/>
                  <a:gd name="T6" fmla="*/ 0 w 2"/>
                  <a:gd name="T7" fmla="*/ 0 h 3"/>
                </a:gdLst>
                <a:ahLst/>
                <a:cxnLst>
                  <a:cxn ang="0">
                    <a:pos x="T0" y="T1"/>
                  </a:cxn>
                  <a:cxn ang="0">
                    <a:pos x="T2" y="T3"/>
                  </a:cxn>
                  <a:cxn ang="0">
                    <a:pos x="T4" y="T5"/>
                  </a:cxn>
                  <a:cxn ang="0">
                    <a:pos x="T6" y="T7"/>
                  </a:cxn>
                </a:cxnLst>
                <a:rect l="0" t="0" r="r" b="b"/>
                <a:pathLst>
                  <a:path w="2" h="3">
                    <a:moveTo>
                      <a:pt x="0" y="0"/>
                    </a:moveTo>
                    <a:lnTo>
                      <a:pt x="2" y="3"/>
                    </a:lnTo>
                    <a:lnTo>
                      <a:pt x="2"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2" name="Freeform 1012"/>
              <p:cNvSpPr/>
              <p:nvPr/>
            </p:nvSpPr>
            <p:spPr bwMode="auto">
              <a:xfrm>
                <a:off x="1481" y="2524"/>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3" name="Freeform 1013"/>
              <p:cNvSpPr/>
              <p:nvPr/>
            </p:nvSpPr>
            <p:spPr bwMode="auto">
              <a:xfrm>
                <a:off x="1470" y="2519"/>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4" name="Freeform 1014"/>
              <p:cNvSpPr/>
              <p:nvPr/>
            </p:nvSpPr>
            <p:spPr bwMode="auto">
              <a:xfrm>
                <a:off x="1467" y="2524"/>
                <a:ext cx="9" cy="11"/>
              </a:xfrm>
              <a:custGeom>
                <a:avLst/>
                <a:gdLst>
                  <a:gd name="T0" fmla="*/ 2 w 3"/>
                  <a:gd name="T1" fmla="*/ 4 h 4"/>
                  <a:gd name="T2" fmla="*/ 3 w 3"/>
                  <a:gd name="T3" fmla="*/ 4 h 4"/>
                  <a:gd name="T4" fmla="*/ 1 w 3"/>
                  <a:gd name="T5" fmla="*/ 0 h 4"/>
                  <a:gd name="T6" fmla="*/ 2 w 3"/>
                  <a:gd name="T7" fmla="*/ 3 h 4"/>
                  <a:gd name="T8" fmla="*/ 1 w 3"/>
                  <a:gd name="T9" fmla="*/ 3 h 4"/>
                  <a:gd name="T10" fmla="*/ 2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2" y="4"/>
                    </a:moveTo>
                    <a:cubicBezTo>
                      <a:pt x="2" y="4"/>
                      <a:pt x="2" y="3"/>
                      <a:pt x="3" y="4"/>
                    </a:cubicBezTo>
                    <a:cubicBezTo>
                      <a:pt x="2" y="2"/>
                      <a:pt x="1" y="1"/>
                      <a:pt x="1" y="0"/>
                    </a:cubicBezTo>
                    <a:cubicBezTo>
                      <a:pt x="0" y="0"/>
                      <a:pt x="2" y="2"/>
                      <a:pt x="2" y="3"/>
                    </a:cubicBezTo>
                    <a:cubicBezTo>
                      <a:pt x="1" y="2"/>
                      <a:pt x="1" y="3"/>
                      <a:pt x="1" y="3"/>
                    </a:cubicBezTo>
                    <a:lnTo>
                      <a:pt x="2"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5" name="Freeform 1015"/>
              <p:cNvSpPr/>
              <p:nvPr/>
            </p:nvSpPr>
            <p:spPr bwMode="auto">
              <a:xfrm>
                <a:off x="1454" y="2513"/>
                <a:ext cx="16" cy="22"/>
              </a:xfrm>
              <a:custGeom>
                <a:avLst/>
                <a:gdLst>
                  <a:gd name="T0" fmla="*/ 3 w 6"/>
                  <a:gd name="T1" fmla="*/ 5 h 8"/>
                  <a:gd name="T2" fmla="*/ 3 w 6"/>
                  <a:gd name="T3" fmla="*/ 5 h 8"/>
                  <a:gd name="T4" fmla="*/ 3 w 6"/>
                  <a:gd name="T5" fmla="*/ 4 h 8"/>
                  <a:gd name="T6" fmla="*/ 2 w 6"/>
                  <a:gd name="T7" fmla="*/ 4 h 8"/>
                  <a:gd name="T8" fmla="*/ 3 w 6"/>
                  <a:gd name="T9" fmla="*/ 4 h 8"/>
                  <a:gd name="T10" fmla="*/ 3 w 6"/>
                  <a:gd name="T11" fmla="*/ 6 h 8"/>
                  <a:gd name="T12" fmla="*/ 3 w 6"/>
                  <a:gd name="T13" fmla="*/ 6 h 8"/>
                  <a:gd name="T14" fmla="*/ 5 w 6"/>
                  <a:gd name="T15" fmla="*/ 8 h 8"/>
                  <a:gd name="T16" fmla="*/ 2 w 6"/>
                  <a:gd name="T17" fmla="*/ 6 h 8"/>
                  <a:gd name="T18" fmla="*/ 3 w 6"/>
                  <a:gd name="T19" fmla="*/ 5 h 8"/>
                  <a:gd name="T20" fmla="*/ 3 w 6"/>
                  <a:gd name="T21" fmla="*/ 5 h 8"/>
                  <a:gd name="T22" fmla="*/ 3 w 6"/>
                  <a:gd name="T23" fmla="*/ 5 h 8"/>
                  <a:gd name="T24" fmla="*/ 5 w 6"/>
                  <a:gd name="T25" fmla="*/ 4 h 8"/>
                  <a:gd name="T26" fmla="*/ 5 w 6"/>
                  <a:gd name="T27" fmla="*/ 4 h 8"/>
                  <a:gd name="T28" fmla="*/ 6 w 6"/>
                  <a:gd name="T29" fmla="*/ 4 h 8"/>
                  <a:gd name="T30" fmla="*/ 4 w 6"/>
                  <a:gd name="T31" fmla="*/ 3 h 8"/>
                  <a:gd name="T32" fmla="*/ 5 w 6"/>
                  <a:gd name="T33" fmla="*/ 3 h 8"/>
                  <a:gd name="T34" fmla="*/ 2 w 6"/>
                  <a:gd name="T35" fmla="*/ 3 h 8"/>
                  <a:gd name="T36" fmla="*/ 2 w 6"/>
                  <a:gd name="T37" fmla="*/ 2 h 8"/>
                  <a:gd name="T38" fmla="*/ 4 w 6"/>
                  <a:gd name="T39" fmla="*/ 3 h 8"/>
                  <a:gd name="T40" fmla="*/ 4 w 6"/>
                  <a:gd name="T41" fmla="*/ 2 h 8"/>
                  <a:gd name="T42" fmla="*/ 5 w 6"/>
                  <a:gd name="T43" fmla="*/ 3 h 8"/>
                  <a:gd name="T44" fmla="*/ 3 w 6"/>
                  <a:gd name="T45" fmla="*/ 1 h 8"/>
                  <a:gd name="T46" fmla="*/ 4 w 6"/>
                  <a:gd name="T47" fmla="*/ 1 h 8"/>
                  <a:gd name="T48" fmla="*/ 1 w 6"/>
                  <a:gd name="T49" fmla="*/ 0 h 8"/>
                  <a:gd name="T50" fmla="*/ 0 w 6"/>
                  <a:gd name="T51" fmla="*/ 3 h 8"/>
                  <a:gd name="T52" fmla="*/ 2 w 6"/>
                  <a:gd name="T53" fmla="*/ 4 h 8"/>
                  <a:gd name="T54" fmla="*/ 0 w 6"/>
                  <a:gd name="T55" fmla="*/ 4 h 8"/>
                  <a:gd name="T56" fmla="*/ 2 w 6"/>
                  <a:gd name="T57" fmla="*/ 4 h 8"/>
                  <a:gd name="T58" fmla="*/ 0 w 6"/>
                  <a:gd name="T59" fmla="*/ 4 h 8"/>
                  <a:gd name="T60" fmla="*/ 2 w 6"/>
                  <a:gd name="T61" fmla="*/ 4 h 8"/>
                  <a:gd name="T62" fmla="*/ 0 w 6"/>
                  <a:gd name="T63" fmla="*/ 5 h 8"/>
                  <a:gd name="T64" fmla="*/ 4 w 6"/>
                  <a:gd name="T65" fmla="*/ 8 h 8"/>
                  <a:gd name="T66" fmla="*/ 3 w 6"/>
                  <a:gd name="T67" fmla="*/ 7 h 8"/>
                  <a:gd name="T68" fmla="*/ 5 w 6"/>
                  <a:gd name="T69" fmla="*/ 6 h 8"/>
                  <a:gd name="T70" fmla="*/ 4 w 6"/>
                  <a:gd name="T71" fmla="*/ 5 h 8"/>
                  <a:gd name="T72" fmla="*/ 6 w 6"/>
                  <a:gd name="T73" fmla="*/ 8 h 8"/>
                  <a:gd name="T74" fmla="*/ 6 w 6"/>
                  <a:gd name="T75" fmla="*/ 7 h 8"/>
                  <a:gd name="T76" fmla="*/ 5 w 6"/>
                  <a:gd name="T77" fmla="*/ 7 h 8"/>
                  <a:gd name="T78" fmla="*/ 6 w 6"/>
                  <a:gd name="T79" fmla="*/ 7 h 8"/>
                  <a:gd name="T80" fmla="*/ 4 w 6"/>
                  <a:gd name="T81" fmla="*/ 4 h 8"/>
                  <a:gd name="T82" fmla="*/ 3 w 6"/>
                  <a:gd name="T83" fmla="*/ 3 h 8"/>
                  <a:gd name="T84" fmla="*/ 3 w 6"/>
                  <a:gd name="T8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8">
                    <a:moveTo>
                      <a:pt x="3" y="5"/>
                    </a:moveTo>
                    <a:cubicBezTo>
                      <a:pt x="3" y="5"/>
                      <a:pt x="3" y="6"/>
                      <a:pt x="3" y="5"/>
                    </a:cubicBezTo>
                    <a:cubicBezTo>
                      <a:pt x="3" y="4"/>
                      <a:pt x="3" y="4"/>
                      <a:pt x="3" y="4"/>
                    </a:cubicBezTo>
                    <a:cubicBezTo>
                      <a:pt x="2" y="3"/>
                      <a:pt x="3" y="5"/>
                      <a:pt x="2" y="4"/>
                    </a:cubicBezTo>
                    <a:cubicBezTo>
                      <a:pt x="3" y="4"/>
                      <a:pt x="3" y="4"/>
                      <a:pt x="3" y="4"/>
                    </a:cubicBezTo>
                    <a:cubicBezTo>
                      <a:pt x="3" y="4"/>
                      <a:pt x="3" y="4"/>
                      <a:pt x="3" y="6"/>
                    </a:cubicBezTo>
                    <a:cubicBezTo>
                      <a:pt x="2" y="8"/>
                      <a:pt x="3" y="5"/>
                      <a:pt x="3" y="6"/>
                    </a:cubicBezTo>
                    <a:cubicBezTo>
                      <a:pt x="4" y="6"/>
                      <a:pt x="5" y="6"/>
                      <a:pt x="5" y="8"/>
                    </a:cubicBezTo>
                    <a:cubicBezTo>
                      <a:pt x="5" y="8"/>
                      <a:pt x="4" y="7"/>
                      <a:pt x="2" y="6"/>
                    </a:cubicBezTo>
                    <a:cubicBezTo>
                      <a:pt x="4" y="5"/>
                      <a:pt x="2" y="6"/>
                      <a:pt x="3" y="5"/>
                    </a:cubicBezTo>
                    <a:cubicBezTo>
                      <a:pt x="3" y="5"/>
                      <a:pt x="4" y="5"/>
                      <a:pt x="3" y="5"/>
                    </a:cubicBezTo>
                    <a:cubicBezTo>
                      <a:pt x="5" y="4"/>
                      <a:pt x="3" y="5"/>
                      <a:pt x="3" y="5"/>
                    </a:cubicBezTo>
                    <a:cubicBezTo>
                      <a:pt x="5" y="4"/>
                      <a:pt x="5" y="4"/>
                      <a:pt x="5" y="4"/>
                    </a:cubicBezTo>
                    <a:cubicBezTo>
                      <a:pt x="5" y="4"/>
                      <a:pt x="4" y="4"/>
                      <a:pt x="5" y="4"/>
                    </a:cubicBezTo>
                    <a:cubicBezTo>
                      <a:pt x="6" y="4"/>
                      <a:pt x="6" y="4"/>
                      <a:pt x="6" y="4"/>
                    </a:cubicBezTo>
                    <a:cubicBezTo>
                      <a:pt x="4" y="4"/>
                      <a:pt x="4" y="3"/>
                      <a:pt x="4" y="3"/>
                    </a:cubicBezTo>
                    <a:cubicBezTo>
                      <a:pt x="5" y="3"/>
                      <a:pt x="5" y="3"/>
                      <a:pt x="5" y="3"/>
                    </a:cubicBezTo>
                    <a:cubicBezTo>
                      <a:pt x="4" y="3"/>
                      <a:pt x="4" y="3"/>
                      <a:pt x="2" y="3"/>
                    </a:cubicBezTo>
                    <a:cubicBezTo>
                      <a:pt x="5" y="3"/>
                      <a:pt x="1" y="2"/>
                      <a:pt x="2" y="2"/>
                    </a:cubicBezTo>
                    <a:cubicBezTo>
                      <a:pt x="4" y="2"/>
                      <a:pt x="3" y="3"/>
                      <a:pt x="4" y="3"/>
                    </a:cubicBezTo>
                    <a:cubicBezTo>
                      <a:pt x="3" y="2"/>
                      <a:pt x="4" y="3"/>
                      <a:pt x="4" y="2"/>
                    </a:cubicBezTo>
                    <a:cubicBezTo>
                      <a:pt x="5" y="3"/>
                      <a:pt x="4" y="2"/>
                      <a:pt x="5" y="3"/>
                    </a:cubicBezTo>
                    <a:cubicBezTo>
                      <a:pt x="3" y="1"/>
                      <a:pt x="3" y="1"/>
                      <a:pt x="3" y="1"/>
                    </a:cubicBezTo>
                    <a:cubicBezTo>
                      <a:pt x="4" y="2"/>
                      <a:pt x="4" y="1"/>
                      <a:pt x="4" y="1"/>
                    </a:cubicBezTo>
                    <a:cubicBezTo>
                      <a:pt x="3" y="1"/>
                      <a:pt x="2" y="0"/>
                      <a:pt x="1" y="0"/>
                    </a:cubicBezTo>
                    <a:cubicBezTo>
                      <a:pt x="1" y="1"/>
                      <a:pt x="1" y="2"/>
                      <a:pt x="0" y="3"/>
                    </a:cubicBezTo>
                    <a:cubicBezTo>
                      <a:pt x="2" y="3"/>
                      <a:pt x="0" y="4"/>
                      <a:pt x="2" y="4"/>
                    </a:cubicBezTo>
                    <a:cubicBezTo>
                      <a:pt x="0" y="4"/>
                      <a:pt x="0" y="4"/>
                      <a:pt x="0" y="4"/>
                    </a:cubicBezTo>
                    <a:cubicBezTo>
                      <a:pt x="1" y="4"/>
                      <a:pt x="1" y="4"/>
                      <a:pt x="2" y="4"/>
                    </a:cubicBezTo>
                    <a:cubicBezTo>
                      <a:pt x="2" y="4"/>
                      <a:pt x="1" y="4"/>
                      <a:pt x="0" y="4"/>
                    </a:cubicBezTo>
                    <a:cubicBezTo>
                      <a:pt x="0" y="5"/>
                      <a:pt x="1" y="4"/>
                      <a:pt x="2" y="4"/>
                    </a:cubicBezTo>
                    <a:cubicBezTo>
                      <a:pt x="0" y="5"/>
                      <a:pt x="0" y="5"/>
                      <a:pt x="0" y="5"/>
                    </a:cubicBezTo>
                    <a:cubicBezTo>
                      <a:pt x="2" y="6"/>
                      <a:pt x="1" y="8"/>
                      <a:pt x="4" y="8"/>
                    </a:cubicBezTo>
                    <a:cubicBezTo>
                      <a:pt x="3" y="7"/>
                      <a:pt x="3" y="7"/>
                      <a:pt x="3" y="7"/>
                    </a:cubicBezTo>
                    <a:cubicBezTo>
                      <a:pt x="4" y="7"/>
                      <a:pt x="3" y="3"/>
                      <a:pt x="5" y="6"/>
                    </a:cubicBezTo>
                    <a:cubicBezTo>
                      <a:pt x="4" y="5"/>
                      <a:pt x="4" y="5"/>
                      <a:pt x="4" y="5"/>
                    </a:cubicBezTo>
                    <a:cubicBezTo>
                      <a:pt x="4" y="5"/>
                      <a:pt x="5" y="7"/>
                      <a:pt x="6" y="8"/>
                    </a:cubicBezTo>
                    <a:cubicBezTo>
                      <a:pt x="6" y="7"/>
                      <a:pt x="6" y="7"/>
                      <a:pt x="6" y="7"/>
                    </a:cubicBezTo>
                    <a:cubicBezTo>
                      <a:pt x="5" y="7"/>
                      <a:pt x="5" y="7"/>
                      <a:pt x="5" y="7"/>
                    </a:cubicBezTo>
                    <a:cubicBezTo>
                      <a:pt x="5" y="5"/>
                      <a:pt x="5" y="6"/>
                      <a:pt x="6" y="7"/>
                    </a:cubicBezTo>
                    <a:cubicBezTo>
                      <a:pt x="6" y="5"/>
                      <a:pt x="5" y="5"/>
                      <a:pt x="4" y="4"/>
                    </a:cubicBezTo>
                    <a:cubicBezTo>
                      <a:pt x="5" y="6"/>
                      <a:pt x="2" y="2"/>
                      <a:pt x="3" y="3"/>
                    </a:cubicBezTo>
                    <a:cubicBezTo>
                      <a:pt x="3" y="4"/>
                      <a:pt x="3" y="4"/>
                      <a:pt x="3"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6" name="Freeform 1016"/>
              <p:cNvSpPr/>
              <p:nvPr/>
            </p:nvSpPr>
            <p:spPr bwMode="auto">
              <a:xfrm>
                <a:off x="1470" y="253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7" name="Freeform 1017"/>
              <p:cNvSpPr/>
              <p:nvPr/>
            </p:nvSpPr>
            <p:spPr bwMode="auto">
              <a:xfrm>
                <a:off x="1462" y="2516"/>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8" name="Rectangle 1018"/>
              <p:cNvSpPr>
                <a:spLocks noChangeArrowheads="1"/>
              </p:cNvSpPr>
              <p:nvPr/>
            </p:nvSpPr>
            <p:spPr bwMode="auto">
              <a:xfrm>
                <a:off x="1470" y="253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19" name="Freeform 1019"/>
              <p:cNvSpPr/>
              <p:nvPr/>
            </p:nvSpPr>
            <p:spPr bwMode="auto">
              <a:xfrm>
                <a:off x="1465" y="2524"/>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0" name="Freeform 1020"/>
              <p:cNvSpPr/>
              <p:nvPr/>
            </p:nvSpPr>
            <p:spPr bwMode="auto">
              <a:xfrm>
                <a:off x="1459" y="251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1" name="Freeform 1021"/>
              <p:cNvSpPr/>
              <p:nvPr/>
            </p:nvSpPr>
            <p:spPr bwMode="auto">
              <a:xfrm>
                <a:off x="1462" y="252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2" name="Freeform 1022"/>
              <p:cNvSpPr/>
              <p:nvPr/>
            </p:nvSpPr>
            <p:spPr bwMode="auto">
              <a:xfrm>
                <a:off x="1456" y="2502"/>
                <a:ext cx="33" cy="55"/>
              </a:xfrm>
              <a:custGeom>
                <a:avLst/>
                <a:gdLst>
                  <a:gd name="T0" fmla="*/ 4 w 12"/>
                  <a:gd name="T1" fmla="*/ 14 h 20"/>
                  <a:gd name="T2" fmla="*/ 4 w 12"/>
                  <a:gd name="T3" fmla="*/ 16 h 20"/>
                  <a:gd name="T4" fmla="*/ 4 w 12"/>
                  <a:gd name="T5" fmla="*/ 18 h 20"/>
                  <a:gd name="T6" fmla="*/ 5 w 12"/>
                  <a:gd name="T7" fmla="*/ 16 h 20"/>
                  <a:gd name="T8" fmla="*/ 7 w 12"/>
                  <a:gd name="T9" fmla="*/ 16 h 20"/>
                  <a:gd name="T10" fmla="*/ 8 w 12"/>
                  <a:gd name="T11" fmla="*/ 12 h 20"/>
                  <a:gd name="T12" fmla="*/ 9 w 12"/>
                  <a:gd name="T13" fmla="*/ 14 h 20"/>
                  <a:gd name="T14" fmla="*/ 8 w 12"/>
                  <a:gd name="T15" fmla="*/ 13 h 20"/>
                  <a:gd name="T16" fmla="*/ 9 w 12"/>
                  <a:gd name="T17" fmla="*/ 12 h 20"/>
                  <a:gd name="T18" fmla="*/ 6 w 12"/>
                  <a:gd name="T19" fmla="*/ 12 h 20"/>
                  <a:gd name="T20" fmla="*/ 7 w 12"/>
                  <a:gd name="T21" fmla="*/ 10 h 20"/>
                  <a:gd name="T22" fmla="*/ 3 w 12"/>
                  <a:gd name="T23" fmla="*/ 11 h 20"/>
                  <a:gd name="T24" fmla="*/ 8 w 12"/>
                  <a:gd name="T25" fmla="*/ 10 h 20"/>
                  <a:gd name="T26" fmla="*/ 7 w 12"/>
                  <a:gd name="T27" fmla="*/ 8 h 20"/>
                  <a:gd name="T28" fmla="*/ 6 w 12"/>
                  <a:gd name="T29" fmla="*/ 8 h 20"/>
                  <a:gd name="T30" fmla="*/ 4 w 12"/>
                  <a:gd name="T31" fmla="*/ 7 h 20"/>
                  <a:gd name="T32" fmla="*/ 1 w 12"/>
                  <a:gd name="T33" fmla="*/ 8 h 20"/>
                  <a:gd name="T34" fmla="*/ 5 w 12"/>
                  <a:gd name="T35" fmla="*/ 6 h 20"/>
                  <a:gd name="T36" fmla="*/ 5 w 12"/>
                  <a:gd name="T37" fmla="*/ 5 h 20"/>
                  <a:gd name="T38" fmla="*/ 4 w 12"/>
                  <a:gd name="T39" fmla="*/ 4 h 20"/>
                  <a:gd name="T40" fmla="*/ 3 w 12"/>
                  <a:gd name="T41" fmla="*/ 6 h 20"/>
                  <a:gd name="T42" fmla="*/ 2 w 12"/>
                  <a:gd name="T43" fmla="*/ 4 h 20"/>
                  <a:gd name="T44" fmla="*/ 3 w 12"/>
                  <a:gd name="T45" fmla="*/ 4 h 20"/>
                  <a:gd name="T46" fmla="*/ 0 w 12"/>
                  <a:gd name="T47" fmla="*/ 6 h 20"/>
                  <a:gd name="T48" fmla="*/ 0 w 12"/>
                  <a:gd name="T49" fmla="*/ 7 h 20"/>
                  <a:gd name="T50" fmla="*/ 1 w 12"/>
                  <a:gd name="T51" fmla="*/ 7 h 20"/>
                  <a:gd name="T52" fmla="*/ 1 w 12"/>
                  <a:gd name="T53" fmla="*/ 8 h 20"/>
                  <a:gd name="T54" fmla="*/ 1 w 12"/>
                  <a:gd name="T55" fmla="*/ 9 h 20"/>
                  <a:gd name="T56" fmla="*/ 2 w 12"/>
                  <a:gd name="T57" fmla="*/ 9 h 20"/>
                  <a:gd name="T58" fmla="*/ 2 w 12"/>
                  <a:gd name="T59" fmla="*/ 9 h 20"/>
                  <a:gd name="T60" fmla="*/ 2 w 12"/>
                  <a:gd name="T61" fmla="*/ 10 h 20"/>
                  <a:gd name="T62" fmla="*/ 3 w 12"/>
                  <a:gd name="T63" fmla="*/ 10 h 20"/>
                  <a:gd name="T64" fmla="*/ 4 w 12"/>
                  <a:gd name="T65" fmla="*/ 10 h 20"/>
                  <a:gd name="T66" fmla="*/ 3 w 12"/>
                  <a:gd name="T67" fmla="*/ 11 h 20"/>
                  <a:gd name="T68" fmla="*/ 3 w 12"/>
                  <a:gd name="T69" fmla="*/ 12 h 20"/>
                  <a:gd name="T70" fmla="*/ 5 w 12"/>
                  <a:gd name="T71" fmla="*/ 12 h 20"/>
                  <a:gd name="T72" fmla="*/ 6 w 12"/>
                  <a:gd name="T73" fmla="*/ 12 h 20"/>
                  <a:gd name="T74" fmla="*/ 7 w 12"/>
                  <a:gd name="T75" fmla="*/ 13 h 20"/>
                  <a:gd name="T76" fmla="*/ 7 w 12"/>
                  <a:gd name="T77" fmla="*/ 14 h 20"/>
                  <a:gd name="T78" fmla="*/ 9 w 12"/>
                  <a:gd name="T79" fmla="*/ 12 h 20"/>
                  <a:gd name="T80" fmla="*/ 7 w 12"/>
                  <a:gd name="T81" fmla="*/ 12 h 20"/>
                  <a:gd name="T82" fmla="*/ 8 w 12"/>
                  <a:gd name="T83" fmla="*/ 13 h 20"/>
                  <a:gd name="T84" fmla="*/ 6 w 12"/>
                  <a:gd name="T85" fmla="*/ 15 h 20"/>
                  <a:gd name="T86" fmla="*/ 5 w 12"/>
                  <a:gd name="T8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5" y="12"/>
                    </a:moveTo>
                    <a:cubicBezTo>
                      <a:pt x="4" y="13"/>
                      <a:pt x="4" y="13"/>
                      <a:pt x="4" y="14"/>
                    </a:cubicBezTo>
                    <a:cubicBezTo>
                      <a:pt x="4" y="14"/>
                      <a:pt x="4" y="14"/>
                      <a:pt x="4" y="14"/>
                    </a:cubicBezTo>
                    <a:cubicBezTo>
                      <a:pt x="4" y="14"/>
                      <a:pt x="3" y="15"/>
                      <a:pt x="4" y="16"/>
                    </a:cubicBezTo>
                    <a:cubicBezTo>
                      <a:pt x="4" y="16"/>
                      <a:pt x="4" y="16"/>
                      <a:pt x="4" y="16"/>
                    </a:cubicBezTo>
                    <a:cubicBezTo>
                      <a:pt x="4" y="15"/>
                      <a:pt x="4" y="17"/>
                      <a:pt x="4" y="18"/>
                    </a:cubicBezTo>
                    <a:cubicBezTo>
                      <a:pt x="5" y="17"/>
                      <a:pt x="5" y="14"/>
                      <a:pt x="5" y="15"/>
                    </a:cubicBezTo>
                    <a:cubicBezTo>
                      <a:pt x="5" y="15"/>
                      <a:pt x="5" y="16"/>
                      <a:pt x="5" y="16"/>
                    </a:cubicBezTo>
                    <a:cubicBezTo>
                      <a:pt x="6" y="16"/>
                      <a:pt x="6" y="14"/>
                      <a:pt x="6" y="14"/>
                    </a:cubicBezTo>
                    <a:cubicBezTo>
                      <a:pt x="6" y="20"/>
                      <a:pt x="7" y="12"/>
                      <a:pt x="7" y="16"/>
                    </a:cubicBezTo>
                    <a:cubicBezTo>
                      <a:pt x="7" y="16"/>
                      <a:pt x="7" y="16"/>
                      <a:pt x="8" y="15"/>
                    </a:cubicBezTo>
                    <a:cubicBezTo>
                      <a:pt x="11" y="14"/>
                      <a:pt x="8" y="11"/>
                      <a:pt x="8" y="12"/>
                    </a:cubicBezTo>
                    <a:cubicBezTo>
                      <a:pt x="7" y="13"/>
                      <a:pt x="10" y="8"/>
                      <a:pt x="6" y="15"/>
                    </a:cubicBezTo>
                    <a:cubicBezTo>
                      <a:pt x="6" y="16"/>
                      <a:pt x="10" y="15"/>
                      <a:pt x="9" y="14"/>
                    </a:cubicBezTo>
                    <a:cubicBezTo>
                      <a:pt x="11" y="15"/>
                      <a:pt x="9" y="13"/>
                      <a:pt x="11" y="14"/>
                    </a:cubicBezTo>
                    <a:cubicBezTo>
                      <a:pt x="8" y="14"/>
                      <a:pt x="12" y="11"/>
                      <a:pt x="8" y="13"/>
                    </a:cubicBezTo>
                    <a:cubicBezTo>
                      <a:pt x="9" y="12"/>
                      <a:pt x="8" y="13"/>
                      <a:pt x="8" y="12"/>
                    </a:cubicBezTo>
                    <a:cubicBezTo>
                      <a:pt x="9" y="11"/>
                      <a:pt x="9" y="12"/>
                      <a:pt x="9" y="12"/>
                    </a:cubicBezTo>
                    <a:cubicBezTo>
                      <a:pt x="9" y="11"/>
                      <a:pt x="7" y="12"/>
                      <a:pt x="9" y="11"/>
                    </a:cubicBezTo>
                    <a:cubicBezTo>
                      <a:pt x="9" y="10"/>
                      <a:pt x="8" y="11"/>
                      <a:pt x="6" y="12"/>
                    </a:cubicBezTo>
                    <a:cubicBezTo>
                      <a:pt x="7" y="11"/>
                      <a:pt x="7" y="11"/>
                      <a:pt x="9" y="10"/>
                    </a:cubicBezTo>
                    <a:cubicBezTo>
                      <a:pt x="7" y="11"/>
                      <a:pt x="8" y="10"/>
                      <a:pt x="7" y="10"/>
                    </a:cubicBezTo>
                    <a:cubicBezTo>
                      <a:pt x="6" y="10"/>
                      <a:pt x="6" y="11"/>
                      <a:pt x="5" y="11"/>
                    </a:cubicBezTo>
                    <a:cubicBezTo>
                      <a:pt x="5" y="11"/>
                      <a:pt x="4" y="11"/>
                      <a:pt x="3" y="11"/>
                    </a:cubicBezTo>
                    <a:cubicBezTo>
                      <a:pt x="5" y="10"/>
                      <a:pt x="4" y="12"/>
                      <a:pt x="5" y="10"/>
                    </a:cubicBezTo>
                    <a:cubicBezTo>
                      <a:pt x="6" y="10"/>
                      <a:pt x="6" y="10"/>
                      <a:pt x="8" y="10"/>
                    </a:cubicBezTo>
                    <a:cubicBezTo>
                      <a:pt x="7" y="9"/>
                      <a:pt x="7" y="9"/>
                      <a:pt x="6" y="9"/>
                    </a:cubicBezTo>
                    <a:cubicBezTo>
                      <a:pt x="6" y="9"/>
                      <a:pt x="7" y="9"/>
                      <a:pt x="7" y="8"/>
                    </a:cubicBezTo>
                    <a:cubicBezTo>
                      <a:pt x="7" y="7"/>
                      <a:pt x="5" y="9"/>
                      <a:pt x="5" y="8"/>
                    </a:cubicBezTo>
                    <a:cubicBezTo>
                      <a:pt x="6" y="8"/>
                      <a:pt x="6" y="8"/>
                      <a:pt x="6" y="8"/>
                    </a:cubicBezTo>
                    <a:cubicBezTo>
                      <a:pt x="5" y="8"/>
                      <a:pt x="6" y="7"/>
                      <a:pt x="5" y="7"/>
                    </a:cubicBezTo>
                    <a:cubicBezTo>
                      <a:pt x="4" y="7"/>
                      <a:pt x="4" y="7"/>
                      <a:pt x="4" y="7"/>
                    </a:cubicBezTo>
                    <a:cubicBezTo>
                      <a:pt x="6" y="6"/>
                      <a:pt x="2" y="8"/>
                      <a:pt x="4" y="6"/>
                    </a:cubicBezTo>
                    <a:cubicBezTo>
                      <a:pt x="2" y="7"/>
                      <a:pt x="1" y="8"/>
                      <a:pt x="1" y="8"/>
                    </a:cubicBezTo>
                    <a:cubicBezTo>
                      <a:pt x="2" y="6"/>
                      <a:pt x="2" y="6"/>
                      <a:pt x="2" y="6"/>
                    </a:cubicBezTo>
                    <a:cubicBezTo>
                      <a:pt x="2" y="7"/>
                      <a:pt x="4" y="6"/>
                      <a:pt x="5" y="6"/>
                    </a:cubicBezTo>
                    <a:cubicBezTo>
                      <a:pt x="4" y="6"/>
                      <a:pt x="5" y="5"/>
                      <a:pt x="3" y="5"/>
                    </a:cubicBezTo>
                    <a:cubicBezTo>
                      <a:pt x="5" y="5"/>
                      <a:pt x="5" y="5"/>
                      <a:pt x="5" y="5"/>
                    </a:cubicBezTo>
                    <a:cubicBezTo>
                      <a:pt x="5" y="4"/>
                      <a:pt x="2" y="6"/>
                      <a:pt x="3" y="5"/>
                    </a:cubicBezTo>
                    <a:cubicBezTo>
                      <a:pt x="4" y="4"/>
                      <a:pt x="4" y="4"/>
                      <a:pt x="4" y="4"/>
                    </a:cubicBezTo>
                    <a:cubicBezTo>
                      <a:pt x="4" y="5"/>
                      <a:pt x="1" y="0"/>
                      <a:pt x="2" y="4"/>
                    </a:cubicBezTo>
                    <a:cubicBezTo>
                      <a:pt x="3" y="3"/>
                      <a:pt x="5" y="6"/>
                      <a:pt x="3" y="6"/>
                    </a:cubicBezTo>
                    <a:cubicBezTo>
                      <a:pt x="1" y="5"/>
                      <a:pt x="2" y="3"/>
                      <a:pt x="2" y="6"/>
                    </a:cubicBezTo>
                    <a:cubicBezTo>
                      <a:pt x="2" y="5"/>
                      <a:pt x="2" y="5"/>
                      <a:pt x="2" y="4"/>
                    </a:cubicBezTo>
                    <a:cubicBezTo>
                      <a:pt x="1" y="6"/>
                      <a:pt x="1" y="6"/>
                      <a:pt x="1" y="6"/>
                    </a:cubicBezTo>
                    <a:cubicBezTo>
                      <a:pt x="2" y="5"/>
                      <a:pt x="2" y="4"/>
                      <a:pt x="3" y="4"/>
                    </a:cubicBezTo>
                    <a:cubicBezTo>
                      <a:pt x="4" y="3"/>
                      <a:pt x="2" y="5"/>
                      <a:pt x="3" y="4"/>
                    </a:cubicBezTo>
                    <a:cubicBezTo>
                      <a:pt x="1" y="5"/>
                      <a:pt x="1" y="5"/>
                      <a:pt x="0" y="6"/>
                    </a:cubicBezTo>
                    <a:cubicBezTo>
                      <a:pt x="1" y="6"/>
                      <a:pt x="1" y="6"/>
                      <a:pt x="1" y="6"/>
                    </a:cubicBezTo>
                    <a:cubicBezTo>
                      <a:pt x="0" y="6"/>
                      <a:pt x="0" y="7"/>
                      <a:pt x="0" y="7"/>
                    </a:cubicBezTo>
                    <a:cubicBezTo>
                      <a:pt x="2" y="6"/>
                      <a:pt x="0" y="8"/>
                      <a:pt x="1" y="8"/>
                    </a:cubicBezTo>
                    <a:cubicBezTo>
                      <a:pt x="1" y="7"/>
                      <a:pt x="1" y="7"/>
                      <a:pt x="1" y="7"/>
                    </a:cubicBezTo>
                    <a:cubicBezTo>
                      <a:pt x="1" y="7"/>
                      <a:pt x="1" y="7"/>
                      <a:pt x="2" y="7"/>
                    </a:cubicBezTo>
                    <a:cubicBezTo>
                      <a:pt x="1" y="8"/>
                      <a:pt x="1" y="8"/>
                      <a:pt x="1" y="8"/>
                    </a:cubicBezTo>
                    <a:cubicBezTo>
                      <a:pt x="1" y="8"/>
                      <a:pt x="3" y="7"/>
                      <a:pt x="3" y="7"/>
                    </a:cubicBezTo>
                    <a:cubicBezTo>
                      <a:pt x="1" y="8"/>
                      <a:pt x="2" y="8"/>
                      <a:pt x="1" y="9"/>
                    </a:cubicBezTo>
                    <a:cubicBezTo>
                      <a:pt x="3" y="8"/>
                      <a:pt x="2" y="9"/>
                      <a:pt x="3" y="9"/>
                    </a:cubicBezTo>
                    <a:cubicBezTo>
                      <a:pt x="3" y="8"/>
                      <a:pt x="3" y="9"/>
                      <a:pt x="2" y="9"/>
                    </a:cubicBezTo>
                    <a:cubicBezTo>
                      <a:pt x="2" y="9"/>
                      <a:pt x="2" y="9"/>
                      <a:pt x="2" y="9"/>
                    </a:cubicBezTo>
                    <a:cubicBezTo>
                      <a:pt x="2" y="9"/>
                      <a:pt x="2" y="9"/>
                      <a:pt x="2" y="9"/>
                    </a:cubicBezTo>
                    <a:cubicBezTo>
                      <a:pt x="2" y="10"/>
                      <a:pt x="2" y="10"/>
                      <a:pt x="2" y="10"/>
                    </a:cubicBezTo>
                    <a:cubicBezTo>
                      <a:pt x="2" y="10"/>
                      <a:pt x="3" y="9"/>
                      <a:pt x="2" y="10"/>
                    </a:cubicBezTo>
                    <a:cubicBezTo>
                      <a:pt x="2" y="10"/>
                      <a:pt x="2" y="10"/>
                      <a:pt x="2" y="10"/>
                    </a:cubicBezTo>
                    <a:cubicBezTo>
                      <a:pt x="1" y="10"/>
                      <a:pt x="4" y="9"/>
                      <a:pt x="3" y="10"/>
                    </a:cubicBezTo>
                    <a:cubicBezTo>
                      <a:pt x="4" y="10"/>
                      <a:pt x="4" y="10"/>
                      <a:pt x="6" y="9"/>
                    </a:cubicBezTo>
                    <a:cubicBezTo>
                      <a:pt x="5" y="9"/>
                      <a:pt x="4" y="10"/>
                      <a:pt x="4" y="10"/>
                    </a:cubicBezTo>
                    <a:cubicBezTo>
                      <a:pt x="6" y="10"/>
                      <a:pt x="4" y="11"/>
                      <a:pt x="5" y="11"/>
                    </a:cubicBezTo>
                    <a:cubicBezTo>
                      <a:pt x="3" y="11"/>
                      <a:pt x="4" y="11"/>
                      <a:pt x="3" y="11"/>
                    </a:cubicBezTo>
                    <a:cubicBezTo>
                      <a:pt x="2" y="12"/>
                      <a:pt x="4" y="11"/>
                      <a:pt x="4" y="12"/>
                    </a:cubicBezTo>
                    <a:cubicBezTo>
                      <a:pt x="3" y="12"/>
                      <a:pt x="3" y="12"/>
                      <a:pt x="3" y="12"/>
                    </a:cubicBezTo>
                    <a:cubicBezTo>
                      <a:pt x="4" y="12"/>
                      <a:pt x="5" y="11"/>
                      <a:pt x="4" y="12"/>
                    </a:cubicBezTo>
                    <a:cubicBezTo>
                      <a:pt x="5" y="12"/>
                      <a:pt x="5" y="12"/>
                      <a:pt x="5" y="12"/>
                    </a:cubicBezTo>
                    <a:cubicBezTo>
                      <a:pt x="4" y="12"/>
                      <a:pt x="5" y="12"/>
                      <a:pt x="4" y="13"/>
                    </a:cubicBezTo>
                    <a:cubicBezTo>
                      <a:pt x="6" y="12"/>
                      <a:pt x="6" y="12"/>
                      <a:pt x="6" y="12"/>
                    </a:cubicBezTo>
                    <a:cubicBezTo>
                      <a:pt x="4" y="14"/>
                      <a:pt x="6" y="13"/>
                      <a:pt x="8" y="13"/>
                    </a:cubicBezTo>
                    <a:cubicBezTo>
                      <a:pt x="8" y="13"/>
                      <a:pt x="8" y="13"/>
                      <a:pt x="7" y="13"/>
                    </a:cubicBezTo>
                    <a:cubicBezTo>
                      <a:pt x="7" y="13"/>
                      <a:pt x="7" y="13"/>
                      <a:pt x="7" y="13"/>
                    </a:cubicBezTo>
                    <a:cubicBezTo>
                      <a:pt x="7" y="14"/>
                      <a:pt x="5" y="14"/>
                      <a:pt x="7" y="14"/>
                    </a:cubicBezTo>
                    <a:cubicBezTo>
                      <a:pt x="7" y="14"/>
                      <a:pt x="8" y="14"/>
                      <a:pt x="7" y="13"/>
                    </a:cubicBezTo>
                    <a:cubicBezTo>
                      <a:pt x="6" y="11"/>
                      <a:pt x="9" y="12"/>
                      <a:pt x="9" y="12"/>
                    </a:cubicBezTo>
                    <a:cubicBezTo>
                      <a:pt x="6" y="15"/>
                      <a:pt x="8" y="16"/>
                      <a:pt x="6" y="14"/>
                    </a:cubicBezTo>
                    <a:cubicBezTo>
                      <a:pt x="7" y="10"/>
                      <a:pt x="7" y="13"/>
                      <a:pt x="7" y="12"/>
                    </a:cubicBezTo>
                    <a:cubicBezTo>
                      <a:pt x="7" y="11"/>
                      <a:pt x="6" y="11"/>
                      <a:pt x="6" y="13"/>
                    </a:cubicBezTo>
                    <a:cubicBezTo>
                      <a:pt x="7" y="13"/>
                      <a:pt x="7" y="15"/>
                      <a:pt x="8" y="13"/>
                    </a:cubicBezTo>
                    <a:cubicBezTo>
                      <a:pt x="8" y="13"/>
                      <a:pt x="9" y="15"/>
                      <a:pt x="8" y="15"/>
                    </a:cubicBezTo>
                    <a:cubicBezTo>
                      <a:pt x="7" y="15"/>
                      <a:pt x="7" y="14"/>
                      <a:pt x="6" y="15"/>
                    </a:cubicBezTo>
                    <a:cubicBezTo>
                      <a:pt x="6" y="12"/>
                      <a:pt x="6" y="12"/>
                      <a:pt x="6" y="12"/>
                    </a:cubicBezTo>
                    <a:cubicBezTo>
                      <a:pt x="6" y="10"/>
                      <a:pt x="5" y="16"/>
                      <a:pt x="5" y="1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3" name="Freeform 1023"/>
              <p:cNvSpPr/>
              <p:nvPr/>
            </p:nvSpPr>
            <p:spPr bwMode="auto">
              <a:xfrm>
                <a:off x="1470" y="2538"/>
                <a:ext cx="3" cy="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4" name="Freeform 1024"/>
              <p:cNvSpPr/>
              <p:nvPr/>
            </p:nvSpPr>
            <p:spPr bwMode="auto">
              <a:xfrm>
                <a:off x="1473" y="2538"/>
                <a:ext cx="3" cy="3"/>
              </a:xfrm>
              <a:custGeom>
                <a:avLst/>
                <a:gdLst>
                  <a:gd name="T0" fmla="*/ 0 w 3"/>
                  <a:gd name="T1" fmla="*/ 3 h 3"/>
                  <a:gd name="T2" fmla="*/ 3 w 3"/>
                  <a:gd name="T3" fmla="*/ 0 h 3"/>
                  <a:gd name="T4" fmla="*/ 0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0"/>
                    </a:ln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5" name="Freeform 1025"/>
              <p:cNvSpPr/>
              <p:nvPr/>
            </p:nvSpPr>
            <p:spPr bwMode="auto">
              <a:xfrm>
                <a:off x="1465" y="2535"/>
                <a:ext cx="2" cy="3"/>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0" y="1"/>
                    </a:cubicBezTo>
                    <a:cubicBezTo>
                      <a:pt x="0"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6" name="Freeform 1026"/>
              <p:cNvSpPr/>
              <p:nvPr/>
            </p:nvSpPr>
            <p:spPr bwMode="auto">
              <a:xfrm>
                <a:off x="1465" y="2538"/>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7" name="Freeform 1027"/>
              <p:cNvSpPr/>
              <p:nvPr/>
            </p:nvSpPr>
            <p:spPr bwMode="auto">
              <a:xfrm>
                <a:off x="1432" y="2527"/>
                <a:ext cx="33" cy="27"/>
              </a:xfrm>
              <a:custGeom>
                <a:avLst/>
                <a:gdLst>
                  <a:gd name="T0" fmla="*/ 6 w 12"/>
                  <a:gd name="T1" fmla="*/ 2 h 10"/>
                  <a:gd name="T2" fmla="*/ 4 w 12"/>
                  <a:gd name="T3" fmla="*/ 2 h 10"/>
                  <a:gd name="T4" fmla="*/ 5 w 12"/>
                  <a:gd name="T5" fmla="*/ 1 h 10"/>
                  <a:gd name="T6" fmla="*/ 3 w 12"/>
                  <a:gd name="T7" fmla="*/ 0 h 10"/>
                  <a:gd name="T8" fmla="*/ 7 w 12"/>
                  <a:gd name="T9" fmla="*/ 8 h 10"/>
                  <a:gd name="T10" fmla="*/ 4 w 12"/>
                  <a:gd name="T11" fmla="*/ 6 h 10"/>
                  <a:gd name="T12" fmla="*/ 9 w 12"/>
                  <a:gd name="T13" fmla="*/ 7 h 10"/>
                  <a:gd name="T14" fmla="*/ 9 w 12"/>
                  <a:gd name="T15" fmla="*/ 9 h 10"/>
                  <a:gd name="T16" fmla="*/ 10 w 12"/>
                  <a:gd name="T17" fmla="*/ 8 h 10"/>
                  <a:gd name="T18" fmla="*/ 10 w 12"/>
                  <a:gd name="T19" fmla="*/ 8 h 10"/>
                  <a:gd name="T20" fmla="*/ 10 w 12"/>
                  <a:gd name="T21" fmla="*/ 8 h 10"/>
                  <a:gd name="T22" fmla="*/ 10 w 12"/>
                  <a:gd name="T23" fmla="*/ 8 h 10"/>
                  <a:gd name="T24" fmla="*/ 11 w 12"/>
                  <a:gd name="T25" fmla="*/ 7 h 10"/>
                  <a:gd name="T26" fmla="*/ 11 w 12"/>
                  <a:gd name="T27" fmla="*/ 8 h 10"/>
                  <a:gd name="T28" fmla="*/ 11 w 12"/>
                  <a:gd name="T29" fmla="*/ 7 h 10"/>
                  <a:gd name="T30" fmla="*/ 11 w 12"/>
                  <a:gd name="T31" fmla="*/ 8 h 10"/>
                  <a:gd name="T32" fmla="*/ 12 w 12"/>
                  <a:gd name="T33" fmla="*/ 6 h 10"/>
                  <a:gd name="T34" fmla="*/ 12 w 12"/>
                  <a:gd name="T35" fmla="*/ 5 h 10"/>
                  <a:gd name="T36" fmla="*/ 11 w 12"/>
                  <a:gd name="T37" fmla="*/ 6 h 10"/>
                  <a:gd name="T38" fmla="*/ 11 w 12"/>
                  <a:gd name="T39" fmla="*/ 6 h 10"/>
                  <a:gd name="T40" fmla="*/ 11 w 12"/>
                  <a:gd name="T41" fmla="*/ 7 h 10"/>
                  <a:gd name="T42" fmla="*/ 11 w 12"/>
                  <a:gd name="T43" fmla="*/ 5 h 10"/>
                  <a:gd name="T44" fmla="*/ 10 w 12"/>
                  <a:gd name="T45" fmla="*/ 4 h 10"/>
                  <a:gd name="T46" fmla="*/ 10 w 12"/>
                  <a:gd name="T47" fmla="*/ 4 h 10"/>
                  <a:gd name="T48" fmla="*/ 10 w 12"/>
                  <a:gd name="T49" fmla="*/ 4 h 10"/>
                  <a:gd name="T50" fmla="*/ 10 w 12"/>
                  <a:gd name="T51" fmla="*/ 5 h 10"/>
                  <a:gd name="T52" fmla="*/ 10 w 12"/>
                  <a:gd name="T53" fmla="*/ 7 h 10"/>
                  <a:gd name="T54" fmla="*/ 9 w 12"/>
                  <a:gd name="T55" fmla="*/ 7 h 10"/>
                  <a:gd name="T56" fmla="*/ 10 w 12"/>
                  <a:gd name="T57" fmla="*/ 5 h 10"/>
                  <a:gd name="T58" fmla="*/ 9 w 12"/>
                  <a:gd name="T59" fmla="*/ 6 h 10"/>
                  <a:gd name="T60" fmla="*/ 9 w 12"/>
                  <a:gd name="T61" fmla="*/ 4 h 10"/>
                  <a:gd name="T62" fmla="*/ 9 w 12"/>
                  <a:gd name="T63" fmla="*/ 6 h 10"/>
                  <a:gd name="T64" fmla="*/ 6 w 12"/>
                  <a:gd name="T65" fmla="*/ 5 h 10"/>
                  <a:gd name="T66" fmla="*/ 7 w 12"/>
                  <a:gd name="T67" fmla="*/ 5 h 10"/>
                  <a:gd name="T68" fmla="*/ 6 w 12"/>
                  <a:gd name="T69" fmla="*/ 5 h 10"/>
                  <a:gd name="T70" fmla="*/ 6 w 12"/>
                  <a:gd name="T71" fmla="*/ 3 h 10"/>
                  <a:gd name="T72" fmla="*/ 5 w 12"/>
                  <a:gd name="T73" fmla="*/ 4 h 10"/>
                  <a:gd name="T74" fmla="*/ 5 w 12"/>
                  <a:gd name="T75" fmla="*/ 2 h 10"/>
                  <a:gd name="T76" fmla="*/ 5 w 12"/>
                  <a:gd name="T77" fmla="*/ 2 h 10"/>
                  <a:gd name="T78" fmla="*/ 3 w 12"/>
                  <a:gd name="T79" fmla="*/ 2 h 10"/>
                  <a:gd name="T80" fmla="*/ 6 w 12"/>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 h="10">
                    <a:moveTo>
                      <a:pt x="6" y="2"/>
                    </a:moveTo>
                    <a:cubicBezTo>
                      <a:pt x="4" y="2"/>
                      <a:pt x="4" y="2"/>
                      <a:pt x="4" y="2"/>
                    </a:cubicBezTo>
                    <a:cubicBezTo>
                      <a:pt x="5" y="2"/>
                      <a:pt x="4" y="1"/>
                      <a:pt x="5" y="1"/>
                    </a:cubicBezTo>
                    <a:cubicBezTo>
                      <a:pt x="3" y="1"/>
                      <a:pt x="5" y="0"/>
                      <a:pt x="3" y="0"/>
                    </a:cubicBezTo>
                    <a:cubicBezTo>
                      <a:pt x="4" y="4"/>
                      <a:pt x="0" y="1"/>
                      <a:pt x="7" y="8"/>
                    </a:cubicBezTo>
                    <a:cubicBezTo>
                      <a:pt x="7" y="8"/>
                      <a:pt x="6" y="9"/>
                      <a:pt x="4" y="6"/>
                    </a:cubicBezTo>
                    <a:cubicBezTo>
                      <a:pt x="10" y="10"/>
                      <a:pt x="7" y="10"/>
                      <a:pt x="9" y="7"/>
                    </a:cubicBezTo>
                    <a:cubicBezTo>
                      <a:pt x="9" y="9"/>
                      <a:pt x="9" y="9"/>
                      <a:pt x="9" y="9"/>
                    </a:cubicBezTo>
                    <a:cubicBezTo>
                      <a:pt x="9" y="10"/>
                      <a:pt x="10" y="6"/>
                      <a:pt x="10" y="8"/>
                    </a:cubicBezTo>
                    <a:cubicBezTo>
                      <a:pt x="10" y="8"/>
                      <a:pt x="10" y="8"/>
                      <a:pt x="10" y="8"/>
                    </a:cubicBezTo>
                    <a:cubicBezTo>
                      <a:pt x="10" y="8"/>
                      <a:pt x="10" y="8"/>
                      <a:pt x="10" y="8"/>
                    </a:cubicBezTo>
                    <a:cubicBezTo>
                      <a:pt x="10" y="8"/>
                      <a:pt x="10" y="8"/>
                      <a:pt x="10" y="8"/>
                    </a:cubicBezTo>
                    <a:cubicBezTo>
                      <a:pt x="10" y="7"/>
                      <a:pt x="10" y="7"/>
                      <a:pt x="11" y="7"/>
                    </a:cubicBezTo>
                    <a:cubicBezTo>
                      <a:pt x="11" y="8"/>
                      <a:pt x="11" y="8"/>
                      <a:pt x="11" y="8"/>
                    </a:cubicBezTo>
                    <a:cubicBezTo>
                      <a:pt x="11" y="9"/>
                      <a:pt x="11" y="7"/>
                      <a:pt x="11" y="7"/>
                    </a:cubicBezTo>
                    <a:cubicBezTo>
                      <a:pt x="11" y="8"/>
                      <a:pt x="11" y="8"/>
                      <a:pt x="11" y="8"/>
                    </a:cubicBezTo>
                    <a:cubicBezTo>
                      <a:pt x="12" y="7"/>
                      <a:pt x="12" y="10"/>
                      <a:pt x="12" y="6"/>
                    </a:cubicBezTo>
                    <a:cubicBezTo>
                      <a:pt x="12" y="6"/>
                      <a:pt x="12" y="5"/>
                      <a:pt x="12" y="5"/>
                    </a:cubicBezTo>
                    <a:cubicBezTo>
                      <a:pt x="12" y="4"/>
                      <a:pt x="12" y="5"/>
                      <a:pt x="11" y="6"/>
                    </a:cubicBezTo>
                    <a:cubicBezTo>
                      <a:pt x="11" y="6"/>
                      <a:pt x="11" y="6"/>
                      <a:pt x="11" y="6"/>
                    </a:cubicBezTo>
                    <a:cubicBezTo>
                      <a:pt x="11" y="9"/>
                      <a:pt x="11" y="6"/>
                      <a:pt x="11" y="7"/>
                    </a:cubicBezTo>
                    <a:cubicBezTo>
                      <a:pt x="11" y="6"/>
                      <a:pt x="11" y="6"/>
                      <a:pt x="11" y="5"/>
                    </a:cubicBezTo>
                    <a:cubicBezTo>
                      <a:pt x="11" y="3"/>
                      <a:pt x="10" y="7"/>
                      <a:pt x="10" y="4"/>
                    </a:cubicBezTo>
                    <a:cubicBezTo>
                      <a:pt x="10" y="4"/>
                      <a:pt x="10" y="4"/>
                      <a:pt x="10" y="4"/>
                    </a:cubicBezTo>
                    <a:cubicBezTo>
                      <a:pt x="10" y="3"/>
                      <a:pt x="10" y="4"/>
                      <a:pt x="10" y="4"/>
                    </a:cubicBezTo>
                    <a:cubicBezTo>
                      <a:pt x="10" y="5"/>
                      <a:pt x="10" y="5"/>
                      <a:pt x="10" y="5"/>
                    </a:cubicBezTo>
                    <a:cubicBezTo>
                      <a:pt x="10" y="5"/>
                      <a:pt x="10" y="7"/>
                      <a:pt x="10" y="7"/>
                    </a:cubicBezTo>
                    <a:cubicBezTo>
                      <a:pt x="10" y="6"/>
                      <a:pt x="10" y="8"/>
                      <a:pt x="9" y="7"/>
                    </a:cubicBezTo>
                    <a:cubicBezTo>
                      <a:pt x="9" y="6"/>
                      <a:pt x="10" y="6"/>
                      <a:pt x="10" y="5"/>
                    </a:cubicBezTo>
                    <a:cubicBezTo>
                      <a:pt x="9" y="6"/>
                      <a:pt x="9" y="6"/>
                      <a:pt x="9" y="6"/>
                    </a:cubicBezTo>
                    <a:cubicBezTo>
                      <a:pt x="9" y="6"/>
                      <a:pt x="9" y="5"/>
                      <a:pt x="9" y="4"/>
                    </a:cubicBezTo>
                    <a:cubicBezTo>
                      <a:pt x="9" y="5"/>
                      <a:pt x="9" y="5"/>
                      <a:pt x="9" y="6"/>
                    </a:cubicBezTo>
                    <a:cubicBezTo>
                      <a:pt x="8" y="4"/>
                      <a:pt x="9" y="7"/>
                      <a:pt x="6" y="5"/>
                    </a:cubicBezTo>
                    <a:cubicBezTo>
                      <a:pt x="6" y="3"/>
                      <a:pt x="7" y="5"/>
                      <a:pt x="7" y="5"/>
                    </a:cubicBezTo>
                    <a:cubicBezTo>
                      <a:pt x="7" y="5"/>
                      <a:pt x="7" y="4"/>
                      <a:pt x="6" y="5"/>
                    </a:cubicBezTo>
                    <a:cubicBezTo>
                      <a:pt x="5" y="4"/>
                      <a:pt x="5" y="4"/>
                      <a:pt x="6" y="3"/>
                    </a:cubicBezTo>
                    <a:cubicBezTo>
                      <a:pt x="5" y="4"/>
                      <a:pt x="5" y="4"/>
                      <a:pt x="5" y="4"/>
                    </a:cubicBezTo>
                    <a:cubicBezTo>
                      <a:pt x="4" y="3"/>
                      <a:pt x="6" y="3"/>
                      <a:pt x="5" y="2"/>
                    </a:cubicBezTo>
                    <a:cubicBezTo>
                      <a:pt x="5" y="2"/>
                      <a:pt x="5" y="2"/>
                      <a:pt x="5" y="2"/>
                    </a:cubicBezTo>
                    <a:cubicBezTo>
                      <a:pt x="5" y="2"/>
                      <a:pt x="3" y="2"/>
                      <a:pt x="3" y="2"/>
                    </a:cubicBezTo>
                    <a:cubicBezTo>
                      <a:pt x="4" y="2"/>
                      <a:pt x="4" y="2"/>
                      <a:pt x="6"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8" name="Freeform 1028"/>
              <p:cNvSpPr/>
              <p:nvPr/>
            </p:nvSpPr>
            <p:spPr bwMode="auto">
              <a:xfrm>
                <a:off x="1437" y="2524"/>
                <a:ext cx="9" cy="3"/>
              </a:xfrm>
              <a:custGeom>
                <a:avLst/>
                <a:gdLst>
                  <a:gd name="T0" fmla="*/ 2 w 3"/>
                  <a:gd name="T1" fmla="*/ 0 h 1"/>
                  <a:gd name="T2" fmla="*/ 3 w 3"/>
                  <a:gd name="T3" fmla="*/ 1 h 1"/>
                  <a:gd name="T4" fmla="*/ 1 w 3"/>
                  <a:gd name="T5" fmla="*/ 0 h 1"/>
                  <a:gd name="T6" fmla="*/ 1 w 3"/>
                  <a:gd name="T7" fmla="*/ 0 h 1"/>
                  <a:gd name="T8" fmla="*/ 2 w 3"/>
                  <a:gd name="T9" fmla="*/ 0 h 1"/>
                </a:gdLst>
                <a:ahLst/>
                <a:cxnLst>
                  <a:cxn ang="0">
                    <a:pos x="T0" y="T1"/>
                  </a:cxn>
                  <a:cxn ang="0">
                    <a:pos x="T2" y="T3"/>
                  </a:cxn>
                  <a:cxn ang="0">
                    <a:pos x="T4" y="T5"/>
                  </a:cxn>
                  <a:cxn ang="0">
                    <a:pos x="T6" y="T7"/>
                  </a:cxn>
                  <a:cxn ang="0">
                    <a:pos x="T8" y="T9"/>
                  </a:cxn>
                </a:cxnLst>
                <a:rect l="0" t="0" r="r" b="b"/>
                <a:pathLst>
                  <a:path w="3" h="1">
                    <a:moveTo>
                      <a:pt x="2" y="0"/>
                    </a:moveTo>
                    <a:cubicBezTo>
                      <a:pt x="3" y="1"/>
                      <a:pt x="3" y="1"/>
                      <a:pt x="3" y="1"/>
                    </a:cubicBezTo>
                    <a:cubicBezTo>
                      <a:pt x="3" y="1"/>
                      <a:pt x="2" y="0"/>
                      <a:pt x="1" y="0"/>
                    </a:cubicBezTo>
                    <a:cubicBezTo>
                      <a:pt x="1" y="0"/>
                      <a:pt x="0" y="0"/>
                      <a:pt x="1" y="0"/>
                    </a:cubicBezTo>
                    <a:cubicBezTo>
                      <a:pt x="1" y="0"/>
                      <a:pt x="2" y="0"/>
                      <a:pt x="2"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9" name="Freeform 1029"/>
              <p:cNvSpPr/>
              <p:nvPr/>
            </p:nvSpPr>
            <p:spPr bwMode="auto">
              <a:xfrm>
                <a:off x="1437" y="2508"/>
                <a:ext cx="39" cy="19"/>
              </a:xfrm>
              <a:custGeom>
                <a:avLst/>
                <a:gdLst>
                  <a:gd name="T0" fmla="*/ 10 w 14"/>
                  <a:gd name="T1" fmla="*/ 5 h 7"/>
                  <a:gd name="T2" fmla="*/ 11 w 14"/>
                  <a:gd name="T3" fmla="*/ 4 h 7"/>
                  <a:gd name="T4" fmla="*/ 7 w 14"/>
                  <a:gd name="T5" fmla="*/ 1 h 7"/>
                  <a:gd name="T6" fmla="*/ 3 w 14"/>
                  <a:gd name="T7" fmla="*/ 4 h 7"/>
                  <a:gd name="T8" fmla="*/ 1 w 14"/>
                  <a:gd name="T9" fmla="*/ 4 h 7"/>
                  <a:gd name="T10" fmla="*/ 2 w 14"/>
                  <a:gd name="T11" fmla="*/ 6 h 7"/>
                  <a:gd name="T12" fmla="*/ 2 w 14"/>
                  <a:gd name="T13" fmla="*/ 5 h 7"/>
                  <a:gd name="T14" fmla="*/ 2 w 14"/>
                  <a:gd name="T15" fmla="*/ 5 h 7"/>
                  <a:gd name="T16" fmla="*/ 2 w 14"/>
                  <a:gd name="T17" fmla="*/ 5 h 7"/>
                  <a:gd name="T18" fmla="*/ 3 w 14"/>
                  <a:gd name="T19" fmla="*/ 5 h 7"/>
                  <a:gd name="T20" fmla="*/ 8 w 14"/>
                  <a:gd name="T21" fmla="*/ 2 h 7"/>
                  <a:gd name="T22" fmla="*/ 7 w 14"/>
                  <a:gd name="T23" fmla="*/ 4 h 7"/>
                  <a:gd name="T24" fmla="*/ 8 w 14"/>
                  <a:gd name="T25" fmla="*/ 5 h 7"/>
                  <a:gd name="T26" fmla="*/ 8 w 14"/>
                  <a:gd name="T27" fmla="*/ 5 h 7"/>
                  <a:gd name="T28" fmla="*/ 9 w 14"/>
                  <a:gd name="T29" fmla="*/ 4 h 7"/>
                  <a:gd name="T30" fmla="*/ 8 w 14"/>
                  <a:gd name="T31" fmla="*/ 6 h 7"/>
                  <a:gd name="T32" fmla="*/ 10 w 14"/>
                  <a:gd name="T33" fmla="*/ 6 h 7"/>
                  <a:gd name="T34" fmla="*/ 12 w 14"/>
                  <a:gd name="T35" fmla="*/ 5 h 7"/>
                  <a:gd name="T36" fmla="*/ 11 w 14"/>
                  <a:gd name="T37" fmla="*/ 6 h 7"/>
                  <a:gd name="T38" fmla="*/ 11 w 14"/>
                  <a:gd name="T39" fmla="*/ 7 h 7"/>
                  <a:gd name="T40" fmla="*/ 13 w 14"/>
                  <a:gd name="T41" fmla="*/ 5 h 7"/>
                  <a:gd name="T42" fmla="*/ 10 w 14"/>
                  <a:gd name="T4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7">
                    <a:moveTo>
                      <a:pt x="10" y="5"/>
                    </a:moveTo>
                    <a:cubicBezTo>
                      <a:pt x="11" y="4"/>
                      <a:pt x="11" y="4"/>
                      <a:pt x="11" y="4"/>
                    </a:cubicBezTo>
                    <a:cubicBezTo>
                      <a:pt x="9" y="3"/>
                      <a:pt x="11" y="3"/>
                      <a:pt x="7" y="1"/>
                    </a:cubicBezTo>
                    <a:cubicBezTo>
                      <a:pt x="4" y="0"/>
                      <a:pt x="3" y="3"/>
                      <a:pt x="3" y="4"/>
                    </a:cubicBezTo>
                    <a:cubicBezTo>
                      <a:pt x="1" y="4"/>
                      <a:pt x="1" y="4"/>
                      <a:pt x="1" y="4"/>
                    </a:cubicBezTo>
                    <a:cubicBezTo>
                      <a:pt x="2" y="5"/>
                      <a:pt x="0" y="5"/>
                      <a:pt x="2" y="6"/>
                    </a:cubicBezTo>
                    <a:cubicBezTo>
                      <a:pt x="2" y="6"/>
                      <a:pt x="1" y="5"/>
                      <a:pt x="2" y="5"/>
                    </a:cubicBezTo>
                    <a:cubicBezTo>
                      <a:pt x="2" y="5"/>
                      <a:pt x="2" y="5"/>
                      <a:pt x="2" y="5"/>
                    </a:cubicBezTo>
                    <a:cubicBezTo>
                      <a:pt x="2" y="5"/>
                      <a:pt x="2" y="5"/>
                      <a:pt x="2" y="5"/>
                    </a:cubicBezTo>
                    <a:cubicBezTo>
                      <a:pt x="3" y="5"/>
                      <a:pt x="3" y="5"/>
                      <a:pt x="3" y="5"/>
                    </a:cubicBezTo>
                    <a:cubicBezTo>
                      <a:pt x="5" y="6"/>
                      <a:pt x="2" y="1"/>
                      <a:pt x="8" y="2"/>
                    </a:cubicBezTo>
                    <a:cubicBezTo>
                      <a:pt x="7" y="4"/>
                      <a:pt x="7" y="4"/>
                      <a:pt x="7" y="4"/>
                    </a:cubicBezTo>
                    <a:cubicBezTo>
                      <a:pt x="9" y="5"/>
                      <a:pt x="8" y="4"/>
                      <a:pt x="8" y="5"/>
                    </a:cubicBezTo>
                    <a:cubicBezTo>
                      <a:pt x="8" y="5"/>
                      <a:pt x="9" y="5"/>
                      <a:pt x="8" y="5"/>
                    </a:cubicBezTo>
                    <a:cubicBezTo>
                      <a:pt x="8" y="5"/>
                      <a:pt x="9" y="4"/>
                      <a:pt x="9" y="4"/>
                    </a:cubicBezTo>
                    <a:cubicBezTo>
                      <a:pt x="11" y="3"/>
                      <a:pt x="8" y="5"/>
                      <a:pt x="8" y="6"/>
                    </a:cubicBezTo>
                    <a:cubicBezTo>
                      <a:pt x="9" y="5"/>
                      <a:pt x="11" y="5"/>
                      <a:pt x="10" y="6"/>
                    </a:cubicBezTo>
                    <a:cubicBezTo>
                      <a:pt x="11" y="5"/>
                      <a:pt x="12" y="5"/>
                      <a:pt x="12" y="5"/>
                    </a:cubicBezTo>
                    <a:cubicBezTo>
                      <a:pt x="12" y="6"/>
                      <a:pt x="11" y="6"/>
                      <a:pt x="11" y="6"/>
                    </a:cubicBezTo>
                    <a:cubicBezTo>
                      <a:pt x="11" y="7"/>
                      <a:pt x="10" y="7"/>
                      <a:pt x="11" y="7"/>
                    </a:cubicBezTo>
                    <a:cubicBezTo>
                      <a:pt x="11" y="6"/>
                      <a:pt x="13" y="5"/>
                      <a:pt x="13" y="5"/>
                    </a:cubicBezTo>
                    <a:cubicBezTo>
                      <a:pt x="14" y="4"/>
                      <a:pt x="10" y="5"/>
                      <a:pt x="10"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0" name="Rectangle 1030"/>
              <p:cNvSpPr>
                <a:spLocks noChangeArrowheads="1"/>
              </p:cNvSpPr>
              <p:nvPr/>
            </p:nvSpPr>
            <p:spPr bwMode="auto">
              <a:xfrm>
                <a:off x="1467" y="2519"/>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31" name="Freeform 1031"/>
              <p:cNvSpPr/>
              <p:nvPr/>
            </p:nvSpPr>
            <p:spPr bwMode="auto">
              <a:xfrm>
                <a:off x="1397" y="2870"/>
                <a:ext cx="2" cy="2"/>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2" name="Freeform 1032"/>
              <p:cNvSpPr/>
              <p:nvPr/>
            </p:nvSpPr>
            <p:spPr bwMode="auto">
              <a:xfrm>
                <a:off x="1388" y="2862"/>
                <a:ext cx="9" cy="13"/>
              </a:xfrm>
              <a:custGeom>
                <a:avLst/>
                <a:gdLst>
                  <a:gd name="T0" fmla="*/ 1 w 3"/>
                  <a:gd name="T1" fmla="*/ 0 h 5"/>
                  <a:gd name="T2" fmla="*/ 1 w 3"/>
                  <a:gd name="T3" fmla="*/ 0 h 5"/>
                  <a:gd name="T4" fmla="*/ 3 w 3"/>
                  <a:gd name="T5" fmla="*/ 5 h 5"/>
                  <a:gd name="T6" fmla="*/ 1 w 3"/>
                  <a:gd name="T7" fmla="*/ 3 h 5"/>
                  <a:gd name="T8" fmla="*/ 2 w 3"/>
                  <a:gd name="T9" fmla="*/ 3 h 5"/>
                  <a:gd name="T10" fmla="*/ 1 w 3"/>
                  <a:gd name="T11" fmla="*/ 2 h 5"/>
                  <a:gd name="T12" fmla="*/ 1 w 3"/>
                  <a:gd name="T13" fmla="*/ 1 h 5"/>
                  <a:gd name="T14" fmla="*/ 1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0"/>
                    </a:moveTo>
                    <a:cubicBezTo>
                      <a:pt x="1" y="0"/>
                      <a:pt x="1" y="0"/>
                      <a:pt x="1" y="0"/>
                    </a:cubicBezTo>
                    <a:cubicBezTo>
                      <a:pt x="2" y="3"/>
                      <a:pt x="1" y="3"/>
                      <a:pt x="3" y="5"/>
                    </a:cubicBezTo>
                    <a:cubicBezTo>
                      <a:pt x="3" y="4"/>
                      <a:pt x="2" y="3"/>
                      <a:pt x="1" y="3"/>
                    </a:cubicBezTo>
                    <a:cubicBezTo>
                      <a:pt x="1" y="2"/>
                      <a:pt x="2" y="3"/>
                      <a:pt x="2" y="3"/>
                    </a:cubicBezTo>
                    <a:cubicBezTo>
                      <a:pt x="2" y="2"/>
                      <a:pt x="1" y="2"/>
                      <a:pt x="1" y="2"/>
                    </a:cubicBezTo>
                    <a:cubicBezTo>
                      <a:pt x="0" y="0"/>
                      <a:pt x="1" y="2"/>
                      <a:pt x="1" y="1"/>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3" name="Freeform 1033"/>
              <p:cNvSpPr/>
              <p:nvPr/>
            </p:nvSpPr>
            <p:spPr bwMode="auto">
              <a:xfrm>
                <a:off x="1391" y="2864"/>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2"/>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4" name="Freeform 1034"/>
              <p:cNvSpPr/>
              <p:nvPr/>
            </p:nvSpPr>
            <p:spPr bwMode="auto">
              <a:xfrm>
                <a:off x="1391" y="2867"/>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5" name="Freeform 1035"/>
              <p:cNvSpPr/>
              <p:nvPr/>
            </p:nvSpPr>
            <p:spPr bwMode="auto">
              <a:xfrm>
                <a:off x="1388" y="2870"/>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6" name="Freeform 1036"/>
              <p:cNvSpPr/>
              <p:nvPr/>
            </p:nvSpPr>
            <p:spPr bwMode="auto">
              <a:xfrm>
                <a:off x="1388" y="2862"/>
                <a:ext cx="3" cy="10"/>
              </a:xfrm>
              <a:custGeom>
                <a:avLst/>
                <a:gdLst>
                  <a:gd name="T0" fmla="*/ 0 w 1"/>
                  <a:gd name="T1" fmla="*/ 3 h 4"/>
                  <a:gd name="T2" fmla="*/ 0 w 1"/>
                  <a:gd name="T3" fmla="*/ 3 h 4"/>
                  <a:gd name="T4" fmla="*/ 0 w 1"/>
                  <a:gd name="T5" fmla="*/ 3 h 4"/>
                  <a:gd name="T6" fmla="*/ 1 w 1"/>
                  <a:gd name="T7" fmla="*/ 1 h 4"/>
                  <a:gd name="T8" fmla="*/ 1 w 1"/>
                  <a:gd name="T9" fmla="*/ 2 h 4"/>
                  <a:gd name="T10" fmla="*/ 1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4"/>
                      <a:pt x="0" y="3"/>
                    </a:cubicBezTo>
                    <a:cubicBezTo>
                      <a:pt x="0" y="3"/>
                      <a:pt x="0" y="3"/>
                      <a:pt x="0" y="3"/>
                    </a:cubicBezTo>
                    <a:cubicBezTo>
                      <a:pt x="0" y="3"/>
                      <a:pt x="1" y="1"/>
                      <a:pt x="1" y="1"/>
                    </a:cubicBezTo>
                    <a:cubicBezTo>
                      <a:pt x="1" y="1"/>
                      <a:pt x="1" y="3"/>
                      <a:pt x="1" y="2"/>
                    </a:cubicBezTo>
                    <a:cubicBezTo>
                      <a:pt x="1" y="0"/>
                      <a:pt x="1" y="0"/>
                      <a:pt x="1" y="0"/>
                    </a:cubicBezTo>
                    <a:cubicBezTo>
                      <a:pt x="1" y="1"/>
                      <a:pt x="0" y="3"/>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7" name="Freeform 1037"/>
              <p:cNvSpPr/>
              <p:nvPr/>
            </p:nvSpPr>
            <p:spPr bwMode="auto">
              <a:xfrm>
                <a:off x="1388" y="2870"/>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8" name="Freeform 1038"/>
              <p:cNvSpPr/>
              <p:nvPr/>
            </p:nvSpPr>
            <p:spPr bwMode="auto">
              <a:xfrm>
                <a:off x="1391" y="2867"/>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9" name="Freeform 1039"/>
              <p:cNvSpPr/>
              <p:nvPr/>
            </p:nvSpPr>
            <p:spPr bwMode="auto">
              <a:xfrm>
                <a:off x="1386" y="2862"/>
                <a:ext cx="2" cy="10"/>
              </a:xfrm>
              <a:custGeom>
                <a:avLst/>
                <a:gdLst>
                  <a:gd name="T0" fmla="*/ 0 w 1"/>
                  <a:gd name="T1" fmla="*/ 3 h 4"/>
                  <a:gd name="T2" fmla="*/ 1 w 1"/>
                  <a:gd name="T3" fmla="*/ 2 h 4"/>
                  <a:gd name="T4" fmla="*/ 1 w 1"/>
                  <a:gd name="T5" fmla="*/ 0 h 4"/>
                  <a:gd name="T6" fmla="*/ 1 w 1"/>
                  <a:gd name="T7" fmla="*/ 0 h 4"/>
                  <a:gd name="T8" fmla="*/ 0 w 1"/>
                  <a:gd name="T9" fmla="*/ 3 h 4"/>
                </a:gdLst>
                <a:ahLst/>
                <a:cxnLst>
                  <a:cxn ang="0">
                    <a:pos x="T0" y="T1"/>
                  </a:cxn>
                  <a:cxn ang="0">
                    <a:pos x="T2" y="T3"/>
                  </a:cxn>
                  <a:cxn ang="0">
                    <a:pos x="T4" y="T5"/>
                  </a:cxn>
                  <a:cxn ang="0">
                    <a:pos x="T6" y="T7"/>
                  </a:cxn>
                  <a:cxn ang="0">
                    <a:pos x="T8" y="T9"/>
                  </a:cxn>
                </a:cxnLst>
                <a:rect l="0" t="0" r="r" b="b"/>
                <a:pathLst>
                  <a:path w="1" h="4">
                    <a:moveTo>
                      <a:pt x="0" y="3"/>
                    </a:moveTo>
                    <a:cubicBezTo>
                      <a:pt x="1" y="1"/>
                      <a:pt x="1" y="4"/>
                      <a:pt x="1" y="2"/>
                    </a:cubicBezTo>
                    <a:cubicBezTo>
                      <a:pt x="1" y="2"/>
                      <a:pt x="1" y="1"/>
                      <a:pt x="1" y="0"/>
                    </a:cubicBezTo>
                    <a:cubicBezTo>
                      <a:pt x="1" y="0"/>
                      <a:pt x="1" y="0"/>
                      <a:pt x="1" y="0"/>
                    </a:cubicBezTo>
                    <a:cubicBezTo>
                      <a:pt x="1" y="1"/>
                      <a:pt x="0"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0" name="Freeform 1040"/>
              <p:cNvSpPr/>
              <p:nvPr/>
            </p:nvSpPr>
            <p:spPr bwMode="auto">
              <a:xfrm>
                <a:off x="1391" y="2856"/>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1" name="Freeform 1041"/>
              <p:cNvSpPr/>
              <p:nvPr/>
            </p:nvSpPr>
            <p:spPr bwMode="auto">
              <a:xfrm>
                <a:off x="1383" y="2856"/>
                <a:ext cx="8" cy="11"/>
              </a:xfrm>
              <a:custGeom>
                <a:avLst/>
                <a:gdLst>
                  <a:gd name="T0" fmla="*/ 0 w 3"/>
                  <a:gd name="T1" fmla="*/ 3 h 4"/>
                  <a:gd name="T2" fmla="*/ 2 w 3"/>
                  <a:gd name="T3" fmla="*/ 2 h 4"/>
                  <a:gd name="T4" fmla="*/ 1 w 3"/>
                  <a:gd name="T5" fmla="*/ 3 h 4"/>
                  <a:gd name="T6" fmla="*/ 2 w 3"/>
                  <a:gd name="T7" fmla="*/ 2 h 4"/>
                  <a:gd name="T8" fmla="*/ 1 w 3"/>
                  <a:gd name="T9" fmla="*/ 4 h 4"/>
                  <a:gd name="T10" fmla="*/ 2 w 3"/>
                  <a:gd name="T11" fmla="*/ 2 h 4"/>
                  <a:gd name="T12" fmla="*/ 1 w 3"/>
                  <a:gd name="T13" fmla="*/ 4 h 4"/>
                  <a:gd name="T14" fmla="*/ 2 w 3"/>
                  <a:gd name="T15" fmla="*/ 2 h 4"/>
                  <a:gd name="T16" fmla="*/ 2 w 3"/>
                  <a:gd name="T17" fmla="*/ 2 h 4"/>
                  <a:gd name="T18" fmla="*/ 3 w 3"/>
                  <a:gd name="T19" fmla="*/ 1 h 4"/>
                  <a:gd name="T20" fmla="*/ 2 w 3"/>
                  <a:gd name="T21" fmla="*/ 1 h 4"/>
                  <a:gd name="T22" fmla="*/ 0 w 3"/>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0" y="3"/>
                    </a:moveTo>
                    <a:cubicBezTo>
                      <a:pt x="1" y="3"/>
                      <a:pt x="2" y="2"/>
                      <a:pt x="2" y="2"/>
                    </a:cubicBezTo>
                    <a:cubicBezTo>
                      <a:pt x="2" y="2"/>
                      <a:pt x="1" y="3"/>
                      <a:pt x="1" y="3"/>
                    </a:cubicBezTo>
                    <a:cubicBezTo>
                      <a:pt x="1" y="3"/>
                      <a:pt x="2" y="2"/>
                      <a:pt x="2" y="2"/>
                    </a:cubicBezTo>
                    <a:cubicBezTo>
                      <a:pt x="1" y="4"/>
                      <a:pt x="2" y="2"/>
                      <a:pt x="1" y="4"/>
                    </a:cubicBezTo>
                    <a:cubicBezTo>
                      <a:pt x="1" y="4"/>
                      <a:pt x="1" y="4"/>
                      <a:pt x="2" y="2"/>
                    </a:cubicBezTo>
                    <a:cubicBezTo>
                      <a:pt x="1" y="4"/>
                      <a:pt x="1" y="4"/>
                      <a:pt x="1" y="4"/>
                    </a:cubicBezTo>
                    <a:cubicBezTo>
                      <a:pt x="2" y="2"/>
                      <a:pt x="2" y="2"/>
                      <a:pt x="2" y="2"/>
                    </a:cubicBezTo>
                    <a:cubicBezTo>
                      <a:pt x="3" y="1"/>
                      <a:pt x="1" y="3"/>
                      <a:pt x="2" y="2"/>
                    </a:cubicBezTo>
                    <a:cubicBezTo>
                      <a:pt x="3" y="1"/>
                      <a:pt x="3" y="1"/>
                      <a:pt x="3" y="1"/>
                    </a:cubicBezTo>
                    <a:cubicBezTo>
                      <a:pt x="3" y="0"/>
                      <a:pt x="3" y="1"/>
                      <a:pt x="2" y="1"/>
                    </a:cubicBezTo>
                    <a:cubicBezTo>
                      <a:pt x="2" y="2"/>
                      <a:pt x="2"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2" name="Rectangle 1042"/>
              <p:cNvSpPr>
                <a:spLocks noChangeArrowheads="1"/>
              </p:cNvSpPr>
              <p:nvPr/>
            </p:nvSpPr>
            <p:spPr bwMode="auto">
              <a:xfrm>
                <a:off x="1388" y="286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43" name="Freeform 1043"/>
              <p:cNvSpPr/>
              <p:nvPr/>
            </p:nvSpPr>
            <p:spPr bwMode="auto">
              <a:xfrm>
                <a:off x="1383" y="2859"/>
                <a:ext cx="8" cy="5"/>
              </a:xfrm>
              <a:custGeom>
                <a:avLst/>
                <a:gdLst>
                  <a:gd name="T0" fmla="*/ 0 w 3"/>
                  <a:gd name="T1" fmla="*/ 2 h 2"/>
                  <a:gd name="T2" fmla="*/ 1 w 3"/>
                  <a:gd name="T3" fmla="*/ 1 h 2"/>
                  <a:gd name="T4" fmla="*/ 0 w 3"/>
                  <a:gd name="T5" fmla="*/ 2 h 2"/>
                  <a:gd name="T6" fmla="*/ 2 w 3"/>
                  <a:gd name="T7" fmla="*/ 1 h 2"/>
                  <a:gd name="T8" fmla="*/ 1 w 3"/>
                  <a:gd name="T9" fmla="*/ 1 h 2"/>
                  <a:gd name="T10" fmla="*/ 2 w 3"/>
                  <a:gd name="T11" fmla="*/ 1 h 2"/>
                  <a:gd name="T12" fmla="*/ 2 w 3"/>
                  <a:gd name="T13" fmla="*/ 1 h 2"/>
                  <a:gd name="T14" fmla="*/ 3 w 3"/>
                  <a:gd name="T15" fmla="*/ 1 h 2"/>
                  <a:gd name="T16" fmla="*/ 2 w 3"/>
                  <a:gd name="T17" fmla="*/ 1 h 2"/>
                  <a:gd name="T18" fmla="*/ 1 w 3"/>
                  <a:gd name="T19" fmla="*/ 1 h 2"/>
                  <a:gd name="T20" fmla="*/ 0 w 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0" y="2"/>
                    </a:moveTo>
                    <a:cubicBezTo>
                      <a:pt x="1" y="1"/>
                      <a:pt x="1" y="1"/>
                      <a:pt x="1" y="1"/>
                    </a:cubicBezTo>
                    <a:cubicBezTo>
                      <a:pt x="0" y="2"/>
                      <a:pt x="0" y="2"/>
                      <a:pt x="0" y="2"/>
                    </a:cubicBezTo>
                    <a:cubicBezTo>
                      <a:pt x="1" y="2"/>
                      <a:pt x="1" y="1"/>
                      <a:pt x="2" y="1"/>
                    </a:cubicBezTo>
                    <a:cubicBezTo>
                      <a:pt x="3" y="0"/>
                      <a:pt x="2" y="1"/>
                      <a:pt x="1" y="1"/>
                    </a:cubicBezTo>
                    <a:cubicBezTo>
                      <a:pt x="2" y="1"/>
                      <a:pt x="3" y="1"/>
                      <a:pt x="2" y="1"/>
                    </a:cubicBezTo>
                    <a:cubicBezTo>
                      <a:pt x="2" y="1"/>
                      <a:pt x="2" y="1"/>
                      <a:pt x="2" y="1"/>
                    </a:cubicBezTo>
                    <a:cubicBezTo>
                      <a:pt x="3" y="1"/>
                      <a:pt x="3" y="1"/>
                      <a:pt x="3" y="1"/>
                    </a:cubicBezTo>
                    <a:cubicBezTo>
                      <a:pt x="3" y="1"/>
                      <a:pt x="2" y="1"/>
                      <a:pt x="2" y="1"/>
                    </a:cubicBezTo>
                    <a:cubicBezTo>
                      <a:pt x="1" y="1"/>
                      <a:pt x="1" y="1"/>
                      <a:pt x="1" y="1"/>
                    </a:cubicBezTo>
                    <a:cubicBezTo>
                      <a:pt x="0" y="1"/>
                      <a:pt x="0" y="2"/>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4" name="Freeform 1044"/>
              <p:cNvSpPr/>
              <p:nvPr/>
            </p:nvSpPr>
            <p:spPr bwMode="auto">
              <a:xfrm>
                <a:off x="1383" y="2864"/>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5" name="Freeform 1045"/>
              <p:cNvSpPr/>
              <p:nvPr/>
            </p:nvSpPr>
            <p:spPr bwMode="auto">
              <a:xfrm>
                <a:off x="1388" y="2862"/>
                <a:ext cx="3"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6" name="Freeform 1046"/>
              <p:cNvSpPr/>
              <p:nvPr/>
            </p:nvSpPr>
            <p:spPr bwMode="auto">
              <a:xfrm>
                <a:off x="1383" y="286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7" name="Freeform 1047"/>
              <p:cNvSpPr/>
              <p:nvPr/>
            </p:nvSpPr>
            <p:spPr bwMode="auto">
              <a:xfrm>
                <a:off x="1378" y="2845"/>
                <a:ext cx="27" cy="41"/>
              </a:xfrm>
              <a:custGeom>
                <a:avLst/>
                <a:gdLst>
                  <a:gd name="T0" fmla="*/ 10 w 10"/>
                  <a:gd name="T1" fmla="*/ 4 h 15"/>
                  <a:gd name="T2" fmla="*/ 9 w 10"/>
                  <a:gd name="T3" fmla="*/ 4 h 15"/>
                  <a:gd name="T4" fmla="*/ 9 w 10"/>
                  <a:gd name="T5" fmla="*/ 2 h 15"/>
                  <a:gd name="T6" fmla="*/ 8 w 10"/>
                  <a:gd name="T7" fmla="*/ 0 h 15"/>
                  <a:gd name="T8" fmla="*/ 8 w 10"/>
                  <a:gd name="T9" fmla="*/ 1 h 15"/>
                  <a:gd name="T10" fmla="*/ 7 w 10"/>
                  <a:gd name="T11" fmla="*/ 0 h 15"/>
                  <a:gd name="T12" fmla="*/ 6 w 10"/>
                  <a:gd name="T13" fmla="*/ 2 h 15"/>
                  <a:gd name="T14" fmla="*/ 6 w 10"/>
                  <a:gd name="T15" fmla="*/ 3 h 15"/>
                  <a:gd name="T16" fmla="*/ 3 w 10"/>
                  <a:gd name="T17" fmla="*/ 5 h 15"/>
                  <a:gd name="T18" fmla="*/ 4 w 10"/>
                  <a:gd name="T19" fmla="*/ 7 h 15"/>
                  <a:gd name="T20" fmla="*/ 3 w 10"/>
                  <a:gd name="T21" fmla="*/ 6 h 15"/>
                  <a:gd name="T22" fmla="*/ 3 w 10"/>
                  <a:gd name="T23" fmla="*/ 6 h 15"/>
                  <a:gd name="T24" fmla="*/ 1 w 10"/>
                  <a:gd name="T25" fmla="*/ 6 h 15"/>
                  <a:gd name="T26" fmla="*/ 2 w 10"/>
                  <a:gd name="T27" fmla="*/ 8 h 15"/>
                  <a:gd name="T28" fmla="*/ 1 w 10"/>
                  <a:gd name="T29" fmla="*/ 6 h 15"/>
                  <a:gd name="T30" fmla="*/ 3 w 10"/>
                  <a:gd name="T31" fmla="*/ 6 h 15"/>
                  <a:gd name="T32" fmla="*/ 2 w 10"/>
                  <a:gd name="T33" fmla="*/ 9 h 15"/>
                  <a:gd name="T34" fmla="*/ 5 w 10"/>
                  <a:gd name="T35" fmla="*/ 6 h 15"/>
                  <a:gd name="T36" fmla="*/ 5 w 10"/>
                  <a:gd name="T37" fmla="*/ 6 h 15"/>
                  <a:gd name="T38" fmla="*/ 5 w 10"/>
                  <a:gd name="T39" fmla="*/ 6 h 15"/>
                  <a:gd name="T40" fmla="*/ 5 w 10"/>
                  <a:gd name="T41" fmla="*/ 6 h 15"/>
                  <a:gd name="T42" fmla="*/ 5 w 10"/>
                  <a:gd name="T43" fmla="*/ 6 h 15"/>
                  <a:gd name="T44" fmla="*/ 5 w 10"/>
                  <a:gd name="T45" fmla="*/ 6 h 15"/>
                  <a:gd name="T46" fmla="*/ 5 w 10"/>
                  <a:gd name="T47" fmla="*/ 6 h 15"/>
                  <a:gd name="T48" fmla="*/ 5 w 10"/>
                  <a:gd name="T49" fmla="*/ 6 h 15"/>
                  <a:gd name="T50" fmla="*/ 5 w 10"/>
                  <a:gd name="T51" fmla="*/ 6 h 15"/>
                  <a:gd name="T52" fmla="*/ 2 w 10"/>
                  <a:gd name="T53" fmla="*/ 11 h 15"/>
                  <a:gd name="T54" fmla="*/ 2 w 10"/>
                  <a:gd name="T55" fmla="*/ 11 h 15"/>
                  <a:gd name="T56" fmla="*/ 3 w 10"/>
                  <a:gd name="T57" fmla="*/ 10 h 15"/>
                  <a:gd name="T58" fmla="*/ 3 w 10"/>
                  <a:gd name="T59" fmla="*/ 9 h 15"/>
                  <a:gd name="T60" fmla="*/ 4 w 10"/>
                  <a:gd name="T61" fmla="*/ 6 h 15"/>
                  <a:gd name="T62" fmla="*/ 5 w 10"/>
                  <a:gd name="T63" fmla="*/ 7 h 15"/>
                  <a:gd name="T64" fmla="*/ 7 w 10"/>
                  <a:gd name="T65" fmla="*/ 7 h 15"/>
                  <a:gd name="T66" fmla="*/ 6 w 10"/>
                  <a:gd name="T67" fmla="*/ 5 h 15"/>
                  <a:gd name="T68" fmla="*/ 7 w 10"/>
                  <a:gd name="T69" fmla="*/ 5 h 15"/>
                  <a:gd name="T70" fmla="*/ 6 w 10"/>
                  <a:gd name="T71" fmla="*/ 4 h 15"/>
                  <a:gd name="T72" fmla="*/ 7 w 10"/>
                  <a:gd name="T73" fmla="*/ 5 h 15"/>
                  <a:gd name="T74" fmla="*/ 6 w 10"/>
                  <a:gd name="T75" fmla="*/ 3 h 15"/>
                  <a:gd name="T76" fmla="*/ 9 w 10"/>
                  <a:gd name="T77" fmla="*/ 5 h 15"/>
                  <a:gd name="T78" fmla="*/ 8 w 10"/>
                  <a:gd name="T79" fmla="*/ 4 h 15"/>
                  <a:gd name="T80" fmla="*/ 7 w 10"/>
                  <a:gd name="T81" fmla="*/ 3 h 15"/>
                  <a:gd name="T82" fmla="*/ 9 w 10"/>
                  <a:gd name="T83" fmla="*/ 5 h 15"/>
                  <a:gd name="T84" fmla="*/ 8 w 10"/>
                  <a:gd name="T85" fmla="*/ 3 h 15"/>
                  <a:gd name="T86" fmla="*/ 7 w 10"/>
                  <a:gd name="T87" fmla="*/ 2 h 15"/>
                  <a:gd name="T88" fmla="*/ 8 w 10"/>
                  <a:gd name="T89" fmla="*/ 3 h 15"/>
                  <a:gd name="T90" fmla="*/ 9 w 10"/>
                  <a:gd name="T91" fmla="*/ 5 h 15"/>
                  <a:gd name="T92" fmla="*/ 10 w 10"/>
                  <a:gd name="T93" fmla="*/ 5 h 15"/>
                  <a:gd name="T94" fmla="*/ 9 w 10"/>
                  <a:gd name="T95" fmla="*/ 3 h 15"/>
                  <a:gd name="T96" fmla="*/ 10 w 10"/>
                  <a:gd name="T9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15">
                    <a:moveTo>
                      <a:pt x="10" y="4"/>
                    </a:moveTo>
                    <a:cubicBezTo>
                      <a:pt x="10" y="4"/>
                      <a:pt x="10" y="3"/>
                      <a:pt x="9" y="4"/>
                    </a:cubicBezTo>
                    <a:cubicBezTo>
                      <a:pt x="9" y="3"/>
                      <a:pt x="9" y="3"/>
                      <a:pt x="9" y="2"/>
                    </a:cubicBezTo>
                    <a:cubicBezTo>
                      <a:pt x="9" y="2"/>
                      <a:pt x="9" y="1"/>
                      <a:pt x="8" y="0"/>
                    </a:cubicBezTo>
                    <a:cubicBezTo>
                      <a:pt x="8" y="0"/>
                      <a:pt x="8" y="1"/>
                      <a:pt x="8" y="1"/>
                    </a:cubicBezTo>
                    <a:cubicBezTo>
                      <a:pt x="7" y="0"/>
                      <a:pt x="7" y="0"/>
                      <a:pt x="7" y="0"/>
                    </a:cubicBezTo>
                    <a:cubicBezTo>
                      <a:pt x="7" y="1"/>
                      <a:pt x="7" y="2"/>
                      <a:pt x="6" y="2"/>
                    </a:cubicBezTo>
                    <a:cubicBezTo>
                      <a:pt x="6" y="2"/>
                      <a:pt x="6" y="2"/>
                      <a:pt x="6" y="3"/>
                    </a:cubicBezTo>
                    <a:cubicBezTo>
                      <a:pt x="5" y="3"/>
                      <a:pt x="5" y="5"/>
                      <a:pt x="3" y="5"/>
                    </a:cubicBezTo>
                    <a:cubicBezTo>
                      <a:pt x="4" y="7"/>
                      <a:pt x="4" y="7"/>
                      <a:pt x="4" y="7"/>
                    </a:cubicBezTo>
                    <a:cubicBezTo>
                      <a:pt x="3" y="6"/>
                      <a:pt x="3" y="7"/>
                      <a:pt x="3" y="6"/>
                    </a:cubicBezTo>
                    <a:cubicBezTo>
                      <a:pt x="3" y="6"/>
                      <a:pt x="3" y="6"/>
                      <a:pt x="3" y="6"/>
                    </a:cubicBezTo>
                    <a:cubicBezTo>
                      <a:pt x="1" y="5"/>
                      <a:pt x="2" y="7"/>
                      <a:pt x="1" y="6"/>
                    </a:cubicBezTo>
                    <a:cubicBezTo>
                      <a:pt x="2" y="7"/>
                      <a:pt x="2" y="8"/>
                      <a:pt x="2" y="8"/>
                    </a:cubicBezTo>
                    <a:cubicBezTo>
                      <a:pt x="1" y="6"/>
                      <a:pt x="2" y="9"/>
                      <a:pt x="1" y="6"/>
                    </a:cubicBezTo>
                    <a:cubicBezTo>
                      <a:pt x="1" y="5"/>
                      <a:pt x="3" y="6"/>
                      <a:pt x="3" y="6"/>
                    </a:cubicBezTo>
                    <a:cubicBezTo>
                      <a:pt x="3" y="7"/>
                      <a:pt x="6" y="2"/>
                      <a:pt x="2" y="9"/>
                    </a:cubicBezTo>
                    <a:cubicBezTo>
                      <a:pt x="7" y="2"/>
                      <a:pt x="4" y="7"/>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5"/>
                      <a:pt x="0" y="15"/>
                      <a:pt x="2" y="11"/>
                    </a:cubicBezTo>
                    <a:cubicBezTo>
                      <a:pt x="2" y="11"/>
                      <a:pt x="2" y="11"/>
                      <a:pt x="2" y="11"/>
                    </a:cubicBezTo>
                    <a:cubicBezTo>
                      <a:pt x="3" y="10"/>
                      <a:pt x="3" y="10"/>
                      <a:pt x="3" y="10"/>
                    </a:cubicBezTo>
                    <a:cubicBezTo>
                      <a:pt x="3" y="9"/>
                      <a:pt x="3" y="9"/>
                      <a:pt x="3" y="9"/>
                    </a:cubicBezTo>
                    <a:cubicBezTo>
                      <a:pt x="4" y="8"/>
                      <a:pt x="4" y="7"/>
                      <a:pt x="4" y="6"/>
                    </a:cubicBezTo>
                    <a:cubicBezTo>
                      <a:pt x="5" y="7"/>
                      <a:pt x="5" y="7"/>
                      <a:pt x="5" y="7"/>
                    </a:cubicBezTo>
                    <a:cubicBezTo>
                      <a:pt x="5" y="6"/>
                      <a:pt x="5" y="6"/>
                      <a:pt x="7" y="7"/>
                    </a:cubicBezTo>
                    <a:cubicBezTo>
                      <a:pt x="6" y="6"/>
                      <a:pt x="8" y="7"/>
                      <a:pt x="6" y="5"/>
                    </a:cubicBezTo>
                    <a:cubicBezTo>
                      <a:pt x="6" y="5"/>
                      <a:pt x="6" y="5"/>
                      <a:pt x="7" y="5"/>
                    </a:cubicBezTo>
                    <a:cubicBezTo>
                      <a:pt x="6" y="4"/>
                      <a:pt x="6" y="4"/>
                      <a:pt x="6" y="4"/>
                    </a:cubicBezTo>
                    <a:cubicBezTo>
                      <a:pt x="6" y="4"/>
                      <a:pt x="7" y="5"/>
                      <a:pt x="7" y="5"/>
                    </a:cubicBezTo>
                    <a:cubicBezTo>
                      <a:pt x="6" y="4"/>
                      <a:pt x="6" y="4"/>
                      <a:pt x="6" y="3"/>
                    </a:cubicBezTo>
                    <a:cubicBezTo>
                      <a:pt x="7" y="4"/>
                      <a:pt x="8" y="5"/>
                      <a:pt x="9" y="5"/>
                    </a:cubicBezTo>
                    <a:cubicBezTo>
                      <a:pt x="8" y="4"/>
                      <a:pt x="8" y="4"/>
                      <a:pt x="8" y="4"/>
                    </a:cubicBezTo>
                    <a:cubicBezTo>
                      <a:pt x="8" y="5"/>
                      <a:pt x="7" y="4"/>
                      <a:pt x="7" y="3"/>
                    </a:cubicBezTo>
                    <a:cubicBezTo>
                      <a:pt x="7" y="3"/>
                      <a:pt x="8" y="4"/>
                      <a:pt x="9" y="5"/>
                    </a:cubicBezTo>
                    <a:cubicBezTo>
                      <a:pt x="9" y="5"/>
                      <a:pt x="7" y="3"/>
                      <a:pt x="8" y="3"/>
                    </a:cubicBezTo>
                    <a:cubicBezTo>
                      <a:pt x="7" y="2"/>
                      <a:pt x="7" y="2"/>
                      <a:pt x="7" y="2"/>
                    </a:cubicBezTo>
                    <a:cubicBezTo>
                      <a:pt x="7" y="2"/>
                      <a:pt x="8" y="3"/>
                      <a:pt x="8" y="3"/>
                    </a:cubicBezTo>
                    <a:cubicBezTo>
                      <a:pt x="9" y="4"/>
                      <a:pt x="9" y="4"/>
                      <a:pt x="9" y="5"/>
                    </a:cubicBezTo>
                    <a:cubicBezTo>
                      <a:pt x="10" y="5"/>
                      <a:pt x="10" y="5"/>
                      <a:pt x="10" y="5"/>
                    </a:cubicBezTo>
                    <a:cubicBezTo>
                      <a:pt x="9" y="3"/>
                      <a:pt x="9" y="3"/>
                      <a:pt x="9" y="3"/>
                    </a:cubicBezTo>
                    <a:cubicBezTo>
                      <a:pt x="10" y="5"/>
                      <a:pt x="10" y="4"/>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8" name="Rectangle 1048"/>
              <p:cNvSpPr>
                <a:spLocks noChangeArrowheads="1"/>
              </p:cNvSpPr>
              <p:nvPr/>
            </p:nvSpPr>
            <p:spPr bwMode="auto">
              <a:xfrm>
                <a:off x="1405" y="2859"/>
                <a:ext cx="1" cy="3"/>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49" name="Freeform 1049"/>
              <p:cNvSpPr/>
              <p:nvPr/>
            </p:nvSpPr>
            <p:spPr bwMode="auto">
              <a:xfrm>
                <a:off x="1405" y="2856"/>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0" name="Freeform 1050"/>
              <p:cNvSpPr/>
              <p:nvPr/>
            </p:nvSpPr>
            <p:spPr bwMode="auto">
              <a:xfrm>
                <a:off x="1394" y="2851"/>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1" name="Freeform 1051"/>
              <p:cNvSpPr/>
              <p:nvPr/>
            </p:nvSpPr>
            <p:spPr bwMode="auto">
              <a:xfrm>
                <a:off x="1402" y="2859"/>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2" name="Freeform 1052"/>
              <p:cNvSpPr/>
              <p:nvPr/>
            </p:nvSpPr>
            <p:spPr bwMode="auto">
              <a:xfrm>
                <a:off x="1397" y="286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3" name="Rectangle 1053"/>
              <p:cNvSpPr>
                <a:spLocks noChangeArrowheads="1"/>
              </p:cNvSpPr>
              <p:nvPr/>
            </p:nvSpPr>
            <p:spPr bwMode="auto">
              <a:xfrm>
                <a:off x="1405" y="2859"/>
                <a:ext cx="1" cy="3"/>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54" name="Freeform 1054"/>
              <p:cNvSpPr/>
              <p:nvPr/>
            </p:nvSpPr>
            <p:spPr bwMode="auto">
              <a:xfrm>
                <a:off x="1388" y="2837"/>
                <a:ext cx="22" cy="19"/>
              </a:xfrm>
              <a:custGeom>
                <a:avLst/>
                <a:gdLst>
                  <a:gd name="T0" fmla="*/ 4 w 8"/>
                  <a:gd name="T1" fmla="*/ 5 h 7"/>
                  <a:gd name="T2" fmla="*/ 6 w 8"/>
                  <a:gd name="T3" fmla="*/ 5 h 7"/>
                  <a:gd name="T4" fmla="*/ 4 w 8"/>
                  <a:gd name="T5" fmla="*/ 2 h 7"/>
                  <a:gd name="T6" fmla="*/ 6 w 8"/>
                  <a:gd name="T7" fmla="*/ 5 h 7"/>
                  <a:gd name="T8" fmla="*/ 5 w 8"/>
                  <a:gd name="T9" fmla="*/ 3 h 7"/>
                  <a:gd name="T10" fmla="*/ 6 w 8"/>
                  <a:gd name="T11" fmla="*/ 3 h 7"/>
                  <a:gd name="T12" fmla="*/ 6 w 8"/>
                  <a:gd name="T13" fmla="*/ 6 h 7"/>
                  <a:gd name="T14" fmla="*/ 5 w 8"/>
                  <a:gd name="T15" fmla="*/ 2 h 7"/>
                  <a:gd name="T16" fmla="*/ 5 w 8"/>
                  <a:gd name="T17" fmla="*/ 2 h 7"/>
                  <a:gd name="T18" fmla="*/ 5 w 8"/>
                  <a:gd name="T19" fmla="*/ 3 h 7"/>
                  <a:gd name="T20" fmla="*/ 5 w 8"/>
                  <a:gd name="T21" fmla="*/ 5 h 7"/>
                  <a:gd name="T22" fmla="*/ 6 w 8"/>
                  <a:gd name="T23" fmla="*/ 7 h 7"/>
                  <a:gd name="T24" fmla="*/ 6 w 8"/>
                  <a:gd name="T25" fmla="*/ 6 h 7"/>
                  <a:gd name="T26" fmla="*/ 7 w 8"/>
                  <a:gd name="T27" fmla="*/ 7 h 7"/>
                  <a:gd name="T28" fmla="*/ 6 w 8"/>
                  <a:gd name="T29" fmla="*/ 6 h 7"/>
                  <a:gd name="T30" fmla="*/ 7 w 8"/>
                  <a:gd name="T31" fmla="*/ 7 h 7"/>
                  <a:gd name="T32" fmla="*/ 5 w 8"/>
                  <a:gd name="T33" fmla="*/ 5 h 7"/>
                  <a:gd name="T34" fmla="*/ 6 w 8"/>
                  <a:gd name="T35" fmla="*/ 6 h 7"/>
                  <a:gd name="T36" fmla="*/ 5 w 8"/>
                  <a:gd name="T37" fmla="*/ 3 h 7"/>
                  <a:gd name="T38" fmla="*/ 6 w 8"/>
                  <a:gd name="T39" fmla="*/ 3 h 7"/>
                  <a:gd name="T40" fmla="*/ 5 w 8"/>
                  <a:gd name="T41" fmla="*/ 3 h 7"/>
                  <a:gd name="T42" fmla="*/ 3 w 8"/>
                  <a:gd name="T43" fmla="*/ 0 h 7"/>
                  <a:gd name="T44" fmla="*/ 3 w 8"/>
                  <a:gd name="T45" fmla="*/ 1 h 7"/>
                  <a:gd name="T46" fmla="*/ 2 w 8"/>
                  <a:gd name="T47" fmla="*/ 1 h 7"/>
                  <a:gd name="T48" fmla="*/ 5 w 8"/>
                  <a:gd name="T49" fmla="*/ 3 h 7"/>
                  <a:gd name="T50" fmla="*/ 3 w 8"/>
                  <a:gd name="T51" fmla="*/ 1 h 7"/>
                  <a:gd name="T52" fmla="*/ 3 w 8"/>
                  <a:gd name="T53" fmla="*/ 2 h 7"/>
                  <a:gd name="T54" fmla="*/ 3 w 8"/>
                  <a:gd name="T55" fmla="*/ 1 h 7"/>
                  <a:gd name="T56" fmla="*/ 3 w 8"/>
                  <a:gd name="T57" fmla="*/ 3 h 7"/>
                  <a:gd name="T58" fmla="*/ 3 w 8"/>
                  <a:gd name="T59" fmla="*/ 3 h 7"/>
                  <a:gd name="T60" fmla="*/ 4 w 8"/>
                  <a:gd name="T61" fmla="*/ 4 h 7"/>
                  <a:gd name="T62" fmla="*/ 3 w 8"/>
                  <a:gd name="T63" fmla="*/ 3 h 7"/>
                  <a:gd name="T64" fmla="*/ 4 w 8"/>
                  <a:gd name="T65" fmla="*/ 5 h 7"/>
                  <a:gd name="T66" fmla="*/ 4 w 8"/>
                  <a:gd name="T67" fmla="*/ 4 h 7"/>
                  <a:gd name="T68" fmla="*/ 4 w 8"/>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4" y="5"/>
                    </a:moveTo>
                    <a:cubicBezTo>
                      <a:pt x="6" y="6"/>
                      <a:pt x="5" y="5"/>
                      <a:pt x="6" y="5"/>
                    </a:cubicBezTo>
                    <a:cubicBezTo>
                      <a:pt x="6" y="4"/>
                      <a:pt x="4" y="3"/>
                      <a:pt x="4" y="2"/>
                    </a:cubicBezTo>
                    <a:cubicBezTo>
                      <a:pt x="6" y="5"/>
                      <a:pt x="6" y="5"/>
                      <a:pt x="6" y="5"/>
                    </a:cubicBezTo>
                    <a:cubicBezTo>
                      <a:pt x="6" y="5"/>
                      <a:pt x="8" y="2"/>
                      <a:pt x="5" y="3"/>
                    </a:cubicBezTo>
                    <a:cubicBezTo>
                      <a:pt x="6" y="3"/>
                      <a:pt x="6" y="3"/>
                      <a:pt x="6" y="3"/>
                    </a:cubicBezTo>
                    <a:cubicBezTo>
                      <a:pt x="5" y="3"/>
                      <a:pt x="7" y="7"/>
                      <a:pt x="6" y="6"/>
                    </a:cubicBezTo>
                    <a:cubicBezTo>
                      <a:pt x="6" y="4"/>
                      <a:pt x="6" y="4"/>
                      <a:pt x="5" y="2"/>
                    </a:cubicBezTo>
                    <a:cubicBezTo>
                      <a:pt x="5" y="2"/>
                      <a:pt x="5" y="2"/>
                      <a:pt x="5" y="2"/>
                    </a:cubicBezTo>
                    <a:cubicBezTo>
                      <a:pt x="5" y="2"/>
                      <a:pt x="5" y="3"/>
                      <a:pt x="5" y="3"/>
                    </a:cubicBezTo>
                    <a:cubicBezTo>
                      <a:pt x="5" y="4"/>
                      <a:pt x="6" y="5"/>
                      <a:pt x="5" y="5"/>
                    </a:cubicBezTo>
                    <a:cubicBezTo>
                      <a:pt x="6" y="5"/>
                      <a:pt x="6" y="6"/>
                      <a:pt x="6" y="7"/>
                    </a:cubicBezTo>
                    <a:cubicBezTo>
                      <a:pt x="6" y="6"/>
                      <a:pt x="6" y="7"/>
                      <a:pt x="6" y="6"/>
                    </a:cubicBezTo>
                    <a:cubicBezTo>
                      <a:pt x="6" y="6"/>
                      <a:pt x="6" y="6"/>
                      <a:pt x="7" y="7"/>
                    </a:cubicBezTo>
                    <a:cubicBezTo>
                      <a:pt x="6" y="6"/>
                      <a:pt x="6" y="6"/>
                      <a:pt x="6" y="6"/>
                    </a:cubicBezTo>
                    <a:cubicBezTo>
                      <a:pt x="7" y="6"/>
                      <a:pt x="7" y="7"/>
                      <a:pt x="7" y="7"/>
                    </a:cubicBezTo>
                    <a:cubicBezTo>
                      <a:pt x="7" y="6"/>
                      <a:pt x="7" y="6"/>
                      <a:pt x="5" y="5"/>
                    </a:cubicBezTo>
                    <a:cubicBezTo>
                      <a:pt x="6" y="6"/>
                      <a:pt x="6" y="6"/>
                      <a:pt x="6" y="6"/>
                    </a:cubicBezTo>
                    <a:cubicBezTo>
                      <a:pt x="4" y="5"/>
                      <a:pt x="5" y="3"/>
                      <a:pt x="5" y="3"/>
                    </a:cubicBezTo>
                    <a:cubicBezTo>
                      <a:pt x="5" y="3"/>
                      <a:pt x="5" y="3"/>
                      <a:pt x="6" y="3"/>
                    </a:cubicBezTo>
                    <a:cubicBezTo>
                      <a:pt x="5" y="3"/>
                      <a:pt x="5" y="3"/>
                      <a:pt x="5" y="3"/>
                    </a:cubicBezTo>
                    <a:cubicBezTo>
                      <a:pt x="5" y="3"/>
                      <a:pt x="0" y="0"/>
                      <a:pt x="3" y="0"/>
                    </a:cubicBezTo>
                    <a:cubicBezTo>
                      <a:pt x="3" y="1"/>
                      <a:pt x="3" y="1"/>
                      <a:pt x="3" y="1"/>
                    </a:cubicBezTo>
                    <a:cubicBezTo>
                      <a:pt x="4" y="2"/>
                      <a:pt x="3" y="1"/>
                      <a:pt x="2" y="1"/>
                    </a:cubicBezTo>
                    <a:cubicBezTo>
                      <a:pt x="3" y="1"/>
                      <a:pt x="4" y="2"/>
                      <a:pt x="5" y="3"/>
                    </a:cubicBezTo>
                    <a:cubicBezTo>
                      <a:pt x="4" y="2"/>
                      <a:pt x="5" y="3"/>
                      <a:pt x="3" y="1"/>
                    </a:cubicBezTo>
                    <a:cubicBezTo>
                      <a:pt x="3" y="1"/>
                      <a:pt x="3" y="2"/>
                      <a:pt x="3" y="2"/>
                    </a:cubicBezTo>
                    <a:cubicBezTo>
                      <a:pt x="3" y="1"/>
                      <a:pt x="3" y="1"/>
                      <a:pt x="3" y="1"/>
                    </a:cubicBezTo>
                    <a:cubicBezTo>
                      <a:pt x="4" y="3"/>
                      <a:pt x="2" y="1"/>
                      <a:pt x="3" y="3"/>
                    </a:cubicBezTo>
                    <a:cubicBezTo>
                      <a:pt x="3" y="3"/>
                      <a:pt x="3" y="3"/>
                      <a:pt x="3" y="3"/>
                    </a:cubicBezTo>
                    <a:cubicBezTo>
                      <a:pt x="4" y="3"/>
                      <a:pt x="4" y="3"/>
                      <a:pt x="4" y="4"/>
                    </a:cubicBezTo>
                    <a:cubicBezTo>
                      <a:pt x="3" y="3"/>
                      <a:pt x="3" y="3"/>
                      <a:pt x="3" y="3"/>
                    </a:cubicBezTo>
                    <a:cubicBezTo>
                      <a:pt x="4" y="4"/>
                      <a:pt x="4" y="5"/>
                      <a:pt x="4" y="5"/>
                    </a:cubicBezTo>
                    <a:cubicBezTo>
                      <a:pt x="4" y="5"/>
                      <a:pt x="4" y="4"/>
                      <a:pt x="4" y="4"/>
                    </a:cubicBezTo>
                    <a:cubicBezTo>
                      <a:pt x="4" y="4"/>
                      <a:pt x="5" y="5"/>
                      <a:pt x="4"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5" name="Freeform 1055"/>
              <p:cNvSpPr/>
              <p:nvPr/>
            </p:nvSpPr>
            <p:spPr bwMode="auto">
              <a:xfrm>
                <a:off x="1405" y="285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6" name="Freeform 1056"/>
              <p:cNvSpPr/>
              <p:nvPr/>
            </p:nvSpPr>
            <p:spPr bwMode="auto">
              <a:xfrm>
                <a:off x="1388" y="2837"/>
                <a:ext cx="11" cy="27"/>
              </a:xfrm>
              <a:custGeom>
                <a:avLst/>
                <a:gdLst>
                  <a:gd name="T0" fmla="*/ 2 w 4"/>
                  <a:gd name="T1" fmla="*/ 4 h 10"/>
                  <a:gd name="T2" fmla="*/ 1 w 4"/>
                  <a:gd name="T3" fmla="*/ 3 h 10"/>
                  <a:gd name="T4" fmla="*/ 2 w 4"/>
                  <a:gd name="T5" fmla="*/ 6 h 10"/>
                  <a:gd name="T6" fmla="*/ 2 w 4"/>
                  <a:gd name="T7" fmla="*/ 6 h 10"/>
                  <a:gd name="T8" fmla="*/ 1 w 4"/>
                  <a:gd name="T9" fmla="*/ 4 h 10"/>
                  <a:gd name="T10" fmla="*/ 0 w 4"/>
                  <a:gd name="T11" fmla="*/ 4 h 10"/>
                  <a:gd name="T12" fmla="*/ 1 w 4"/>
                  <a:gd name="T13" fmla="*/ 5 h 10"/>
                  <a:gd name="T14" fmla="*/ 1 w 4"/>
                  <a:gd name="T15" fmla="*/ 6 h 10"/>
                  <a:gd name="T16" fmla="*/ 1 w 4"/>
                  <a:gd name="T17" fmla="*/ 6 h 10"/>
                  <a:gd name="T18" fmla="*/ 0 w 4"/>
                  <a:gd name="T19" fmla="*/ 4 h 10"/>
                  <a:gd name="T20" fmla="*/ 1 w 4"/>
                  <a:gd name="T21" fmla="*/ 9 h 10"/>
                  <a:gd name="T22" fmla="*/ 2 w 4"/>
                  <a:gd name="T23" fmla="*/ 9 h 10"/>
                  <a:gd name="T24" fmla="*/ 1 w 4"/>
                  <a:gd name="T25" fmla="*/ 7 h 10"/>
                  <a:gd name="T26" fmla="*/ 1 w 4"/>
                  <a:gd name="T27" fmla="*/ 7 h 10"/>
                  <a:gd name="T28" fmla="*/ 2 w 4"/>
                  <a:gd name="T29" fmla="*/ 8 h 10"/>
                  <a:gd name="T30" fmla="*/ 4 w 4"/>
                  <a:gd name="T31" fmla="*/ 7 h 10"/>
                  <a:gd name="T32" fmla="*/ 4 w 4"/>
                  <a:gd name="T33" fmla="*/ 7 h 10"/>
                  <a:gd name="T34" fmla="*/ 3 w 4"/>
                  <a:gd name="T35" fmla="*/ 5 h 10"/>
                  <a:gd name="T36" fmla="*/ 2 w 4"/>
                  <a:gd name="T37" fmla="*/ 4 h 10"/>
                  <a:gd name="T38" fmla="*/ 2 w 4"/>
                  <a:gd name="T39" fmla="*/ 4 h 10"/>
                  <a:gd name="T40" fmla="*/ 1 w 4"/>
                  <a:gd name="T41" fmla="*/ 2 h 10"/>
                  <a:gd name="T42" fmla="*/ 1 w 4"/>
                  <a:gd name="T43" fmla="*/ 1 h 10"/>
                  <a:gd name="T44" fmla="*/ 0 w 4"/>
                  <a:gd name="T45" fmla="*/ 2 h 10"/>
                  <a:gd name="T46" fmla="*/ 2 w 4"/>
                  <a:gd name="T4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0">
                    <a:moveTo>
                      <a:pt x="2" y="4"/>
                    </a:moveTo>
                    <a:cubicBezTo>
                      <a:pt x="1" y="4"/>
                      <a:pt x="1" y="3"/>
                      <a:pt x="1" y="3"/>
                    </a:cubicBezTo>
                    <a:cubicBezTo>
                      <a:pt x="1" y="4"/>
                      <a:pt x="2" y="4"/>
                      <a:pt x="2" y="6"/>
                    </a:cubicBezTo>
                    <a:cubicBezTo>
                      <a:pt x="2" y="5"/>
                      <a:pt x="3" y="6"/>
                      <a:pt x="2" y="6"/>
                    </a:cubicBezTo>
                    <a:cubicBezTo>
                      <a:pt x="2" y="6"/>
                      <a:pt x="1" y="4"/>
                      <a:pt x="1" y="4"/>
                    </a:cubicBezTo>
                    <a:cubicBezTo>
                      <a:pt x="1" y="4"/>
                      <a:pt x="0" y="4"/>
                      <a:pt x="0" y="4"/>
                    </a:cubicBezTo>
                    <a:cubicBezTo>
                      <a:pt x="1" y="4"/>
                      <a:pt x="0" y="4"/>
                      <a:pt x="1" y="5"/>
                    </a:cubicBezTo>
                    <a:cubicBezTo>
                      <a:pt x="2" y="6"/>
                      <a:pt x="2" y="7"/>
                      <a:pt x="1" y="6"/>
                    </a:cubicBezTo>
                    <a:cubicBezTo>
                      <a:pt x="1" y="6"/>
                      <a:pt x="1" y="6"/>
                      <a:pt x="1" y="6"/>
                    </a:cubicBezTo>
                    <a:cubicBezTo>
                      <a:pt x="1" y="4"/>
                      <a:pt x="1" y="5"/>
                      <a:pt x="0" y="4"/>
                    </a:cubicBezTo>
                    <a:cubicBezTo>
                      <a:pt x="1" y="6"/>
                      <a:pt x="0" y="6"/>
                      <a:pt x="1" y="9"/>
                    </a:cubicBezTo>
                    <a:cubicBezTo>
                      <a:pt x="2" y="10"/>
                      <a:pt x="2" y="9"/>
                      <a:pt x="2" y="9"/>
                    </a:cubicBezTo>
                    <a:cubicBezTo>
                      <a:pt x="1" y="8"/>
                      <a:pt x="1" y="7"/>
                      <a:pt x="1" y="7"/>
                    </a:cubicBezTo>
                    <a:cubicBezTo>
                      <a:pt x="1" y="7"/>
                      <a:pt x="1" y="6"/>
                      <a:pt x="1" y="7"/>
                    </a:cubicBezTo>
                    <a:cubicBezTo>
                      <a:pt x="2" y="8"/>
                      <a:pt x="2" y="8"/>
                      <a:pt x="2" y="8"/>
                    </a:cubicBezTo>
                    <a:cubicBezTo>
                      <a:pt x="3" y="8"/>
                      <a:pt x="3" y="7"/>
                      <a:pt x="4" y="7"/>
                    </a:cubicBezTo>
                    <a:cubicBezTo>
                      <a:pt x="4" y="7"/>
                      <a:pt x="4" y="7"/>
                      <a:pt x="4" y="7"/>
                    </a:cubicBezTo>
                    <a:cubicBezTo>
                      <a:pt x="3" y="6"/>
                      <a:pt x="3" y="6"/>
                      <a:pt x="3" y="5"/>
                    </a:cubicBezTo>
                    <a:cubicBezTo>
                      <a:pt x="2" y="4"/>
                      <a:pt x="2" y="4"/>
                      <a:pt x="2" y="4"/>
                    </a:cubicBezTo>
                    <a:cubicBezTo>
                      <a:pt x="2" y="4"/>
                      <a:pt x="2" y="3"/>
                      <a:pt x="2" y="4"/>
                    </a:cubicBezTo>
                    <a:cubicBezTo>
                      <a:pt x="2" y="3"/>
                      <a:pt x="2" y="3"/>
                      <a:pt x="1" y="2"/>
                    </a:cubicBezTo>
                    <a:cubicBezTo>
                      <a:pt x="1" y="2"/>
                      <a:pt x="2" y="2"/>
                      <a:pt x="1" y="1"/>
                    </a:cubicBezTo>
                    <a:cubicBezTo>
                      <a:pt x="0" y="0"/>
                      <a:pt x="2" y="3"/>
                      <a:pt x="0" y="2"/>
                    </a:cubicBezTo>
                    <a:lnTo>
                      <a:pt x="2"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7" name="Freeform 1057"/>
              <p:cNvSpPr/>
              <p:nvPr/>
            </p:nvSpPr>
            <p:spPr bwMode="auto">
              <a:xfrm>
                <a:off x="1394" y="2845"/>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8" name="Freeform 1058"/>
              <p:cNvSpPr/>
              <p:nvPr/>
            </p:nvSpPr>
            <p:spPr bwMode="auto">
              <a:xfrm>
                <a:off x="1397" y="2851"/>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1"/>
                      <a:pt x="1" y="1"/>
                    </a:cubicBezTo>
                    <a:cubicBezTo>
                      <a:pt x="0" y="0"/>
                      <a:pt x="1" y="1"/>
                      <a:pt x="1"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9" name="Freeform 1059"/>
              <p:cNvSpPr/>
              <p:nvPr/>
            </p:nvSpPr>
            <p:spPr bwMode="auto">
              <a:xfrm>
                <a:off x="1388" y="2848"/>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0" name="Freeform 1060"/>
              <p:cNvSpPr/>
              <p:nvPr/>
            </p:nvSpPr>
            <p:spPr bwMode="auto">
              <a:xfrm>
                <a:off x="1386" y="2853"/>
                <a:ext cx="5" cy="11"/>
              </a:xfrm>
              <a:custGeom>
                <a:avLst/>
                <a:gdLst>
                  <a:gd name="T0" fmla="*/ 1 w 2"/>
                  <a:gd name="T1" fmla="*/ 4 h 4"/>
                  <a:gd name="T2" fmla="*/ 2 w 2"/>
                  <a:gd name="T3" fmla="*/ 3 h 4"/>
                  <a:gd name="T4" fmla="*/ 0 w 2"/>
                  <a:gd name="T5" fmla="*/ 0 h 4"/>
                  <a:gd name="T6" fmla="*/ 1 w 2"/>
                  <a:gd name="T7" fmla="*/ 2 h 4"/>
                  <a:gd name="T8" fmla="*/ 1 w 2"/>
                  <a:gd name="T9" fmla="*/ 3 h 4"/>
                  <a:gd name="T10" fmla="*/ 1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1" y="4"/>
                    </a:moveTo>
                    <a:cubicBezTo>
                      <a:pt x="2" y="4"/>
                      <a:pt x="1" y="3"/>
                      <a:pt x="2" y="3"/>
                    </a:cubicBezTo>
                    <a:cubicBezTo>
                      <a:pt x="2" y="2"/>
                      <a:pt x="1" y="1"/>
                      <a:pt x="0" y="0"/>
                    </a:cubicBezTo>
                    <a:cubicBezTo>
                      <a:pt x="0" y="0"/>
                      <a:pt x="1" y="2"/>
                      <a:pt x="1" y="2"/>
                    </a:cubicBezTo>
                    <a:cubicBezTo>
                      <a:pt x="1" y="1"/>
                      <a:pt x="1" y="3"/>
                      <a:pt x="1" y="3"/>
                    </a:cubicBezTo>
                    <a:lnTo>
                      <a:pt x="1"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1" name="Freeform 1061"/>
              <p:cNvSpPr/>
              <p:nvPr/>
            </p:nvSpPr>
            <p:spPr bwMode="auto">
              <a:xfrm>
                <a:off x="1372" y="2843"/>
                <a:ext cx="16" cy="21"/>
              </a:xfrm>
              <a:custGeom>
                <a:avLst/>
                <a:gdLst>
                  <a:gd name="T0" fmla="*/ 3 w 6"/>
                  <a:gd name="T1" fmla="*/ 4 h 8"/>
                  <a:gd name="T2" fmla="*/ 3 w 6"/>
                  <a:gd name="T3" fmla="*/ 5 h 8"/>
                  <a:gd name="T4" fmla="*/ 3 w 6"/>
                  <a:gd name="T5" fmla="*/ 4 h 8"/>
                  <a:gd name="T6" fmla="*/ 2 w 6"/>
                  <a:gd name="T7" fmla="*/ 3 h 8"/>
                  <a:gd name="T8" fmla="*/ 3 w 6"/>
                  <a:gd name="T9" fmla="*/ 4 h 8"/>
                  <a:gd name="T10" fmla="*/ 3 w 6"/>
                  <a:gd name="T11" fmla="*/ 6 h 8"/>
                  <a:gd name="T12" fmla="*/ 3 w 6"/>
                  <a:gd name="T13" fmla="*/ 6 h 8"/>
                  <a:gd name="T14" fmla="*/ 5 w 6"/>
                  <a:gd name="T15" fmla="*/ 8 h 8"/>
                  <a:gd name="T16" fmla="*/ 2 w 6"/>
                  <a:gd name="T17" fmla="*/ 6 h 8"/>
                  <a:gd name="T18" fmla="*/ 3 w 6"/>
                  <a:gd name="T19" fmla="*/ 5 h 8"/>
                  <a:gd name="T20" fmla="*/ 3 w 6"/>
                  <a:gd name="T21" fmla="*/ 5 h 8"/>
                  <a:gd name="T22" fmla="*/ 3 w 6"/>
                  <a:gd name="T23" fmla="*/ 5 h 8"/>
                  <a:gd name="T24" fmla="*/ 5 w 6"/>
                  <a:gd name="T25" fmla="*/ 4 h 8"/>
                  <a:gd name="T26" fmla="*/ 4 w 6"/>
                  <a:gd name="T27" fmla="*/ 4 h 8"/>
                  <a:gd name="T28" fmla="*/ 5 w 6"/>
                  <a:gd name="T29" fmla="*/ 3 h 8"/>
                  <a:gd name="T30" fmla="*/ 4 w 6"/>
                  <a:gd name="T31" fmla="*/ 3 h 8"/>
                  <a:gd name="T32" fmla="*/ 5 w 6"/>
                  <a:gd name="T33" fmla="*/ 3 h 8"/>
                  <a:gd name="T34" fmla="*/ 2 w 6"/>
                  <a:gd name="T35" fmla="*/ 3 h 8"/>
                  <a:gd name="T36" fmla="*/ 2 w 6"/>
                  <a:gd name="T37" fmla="*/ 2 h 8"/>
                  <a:gd name="T38" fmla="*/ 4 w 6"/>
                  <a:gd name="T39" fmla="*/ 3 h 8"/>
                  <a:gd name="T40" fmla="*/ 3 w 6"/>
                  <a:gd name="T41" fmla="*/ 2 h 8"/>
                  <a:gd name="T42" fmla="*/ 5 w 6"/>
                  <a:gd name="T43" fmla="*/ 3 h 8"/>
                  <a:gd name="T44" fmla="*/ 3 w 6"/>
                  <a:gd name="T45" fmla="*/ 1 h 8"/>
                  <a:gd name="T46" fmla="*/ 3 w 6"/>
                  <a:gd name="T47" fmla="*/ 1 h 8"/>
                  <a:gd name="T48" fmla="*/ 1 w 6"/>
                  <a:gd name="T49" fmla="*/ 0 h 8"/>
                  <a:gd name="T50" fmla="*/ 0 w 6"/>
                  <a:gd name="T51" fmla="*/ 3 h 8"/>
                  <a:gd name="T52" fmla="*/ 2 w 6"/>
                  <a:gd name="T53" fmla="*/ 3 h 8"/>
                  <a:gd name="T54" fmla="*/ 0 w 6"/>
                  <a:gd name="T55" fmla="*/ 4 h 8"/>
                  <a:gd name="T56" fmla="*/ 2 w 6"/>
                  <a:gd name="T57" fmla="*/ 4 h 8"/>
                  <a:gd name="T58" fmla="*/ 0 w 6"/>
                  <a:gd name="T59" fmla="*/ 4 h 8"/>
                  <a:gd name="T60" fmla="*/ 2 w 6"/>
                  <a:gd name="T61" fmla="*/ 4 h 8"/>
                  <a:gd name="T62" fmla="*/ 0 w 6"/>
                  <a:gd name="T63" fmla="*/ 5 h 8"/>
                  <a:gd name="T64" fmla="*/ 4 w 6"/>
                  <a:gd name="T65" fmla="*/ 8 h 8"/>
                  <a:gd name="T66" fmla="*/ 3 w 6"/>
                  <a:gd name="T67" fmla="*/ 6 h 8"/>
                  <a:gd name="T68" fmla="*/ 4 w 6"/>
                  <a:gd name="T69" fmla="*/ 6 h 8"/>
                  <a:gd name="T70" fmla="*/ 4 w 6"/>
                  <a:gd name="T71" fmla="*/ 5 h 8"/>
                  <a:gd name="T72" fmla="*/ 5 w 6"/>
                  <a:gd name="T73" fmla="*/ 7 h 8"/>
                  <a:gd name="T74" fmla="*/ 6 w 6"/>
                  <a:gd name="T75" fmla="*/ 7 h 8"/>
                  <a:gd name="T76" fmla="*/ 5 w 6"/>
                  <a:gd name="T77" fmla="*/ 6 h 8"/>
                  <a:gd name="T78" fmla="*/ 6 w 6"/>
                  <a:gd name="T79" fmla="*/ 7 h 8"/>
                  <a:gd name="T80" fmla="*/ 4 w 6"/>
                  <a:gd name="T81" fmla="*/ 4 h 8"/>
                  <a:gd name="T82" fmla="*/ 2 w 6"/>
                  <a:gd name="T83" fmla="*/ 3 h 8"/>
                  <a:gd name="T84" fmla="*/ 3 w 6"/>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8">
                    <a:moveTo>
                      <a:pt x="3" y="4"/>
                    </a:moveTo>
                    <a:cubicBezTo>
                      <a:pt x="3" y="5"/>
                      <a:pt x="3" y="6"/>
                      <a:pt x="3" y="5"/>
                    </a:cubicBezTo>
                    <a:cubicBezTo>
                      <a:pt x="3" y="4"/>
                      <a:pt x="3" y="4"/>
                      <a:pt x="3" y="4"/>
                    </a:cubicBezTo>
                    <a:cubicBezTo>
                      <a:pt x="2" y="3"/>
                      <a:pt x="2" y="5"/>
                      <a:pt x="2" y="3"/>
                    </a:cubicBezTo>
                    <a:cubicBezTo>
                      <a:pt x="3" y="4"/>
                      <a:pt x="3" y="4"/>
                      <a:pt x="3" y="4"/>
                    </a:cubicBezTo>
                    <a:cubicBezTo>
                      <a:pt x="3" y="4"/>
                      <a:pt x="3" y="4"/>
                      <a:pt x="3" y="6"/>
                    </a:cubicBezTo>
                    <a:cubicBezTo>
                      <a:pt x="2" y="8"/>
                      <a:pt x="3" y="5"/>
                      <a:pt x="3" y="6"/>
                    </a:cubicBezTo>
                    <a:cubicBezTo>
                      <a:pt x="4" y="5"/>
                      <a:pt x="5" y="6"/>
                      <a:pt x="5" y="8"/>
                    </a:cubicBezTo>
                    <a:cubicBezTo>
                      <a:pt x="5" y="8"/>
                      <a:pt x="4" y="6"/>
                      <a:pt x="2" y="6"/>
                    </a:cubicBezTo>
                    <a:cubicBezTo>
                      <a:pt x="4" y="5"/>
                      <a:pt x="2" y="6"/>
                      <a:pt x="3" y="5"/>
                    </a:cubicBezTo>
                    <a:cubicBezTo>
                      <a:pt x="3" y="5"/>
                      <a:pt x="3" y="5"/>
                      <a:pt x="3" y="5"/>
                    </a:cubicBezTo>
                    <a:cubicBezTo>
                      <a:pt x="5" y="4"/>
                      <a:pt x="3" y="5"/>
                      <a:pt x="3" y="5"/>
                    </a:cubicBezTo>
                    <a:cubicBezTo>
                      <a:pt x="5" y="4"/>
                      <a:pt x="5" y="4"/>
                      <a:pt x="5" y="4"/>
                    </a:cubicBezTo>
                    <a:cubicBezTo>
                      <a:pt x="4" y="4"/>
                      <a:pt x="3" y="4"/>
                      <a:pt x="4" y="4"/>
                    </a:cubicBezTo>
                    <a:cubicBezTo>
                      <a:pt x="5" y="3"/>
                      <a:pt x="5" y="3"/>
                      <a:pt x="5" y="3"/>
                    </a:cubicBezTo>
                    <a:cubicBezTo>
                      <a:pt x="4" y="4"/>
                      <a:pt x="4" y="3"/>
                      <a:pt x="4" y="3"/>
                    </a:cubicBezTo>
                    <a:cubicBezTo>
                      <a:pt x="5" y="3"/>
                      <a:pt x="5" y="3"/>
                      <a:pt x="5" y="3"/>
                    </a:cubicBezTo>
                    <a:cubicBezTo>
                      <a:pt x="4" y="2"/>
                      <a:pt x="4" y="3"/>
                      <a:pt x="2" y="3"/>
                    </a:cubicBezTo>
                    <a:cubicBezTo>
                      <a:pt x="5" y="3"/>
                      <a:pt x="1" y="2"/>
                      <a:pt x="2" y="2"/>
                    </a:cubicBezTo>
                    <a:cubicBezTo>
                      <a:pt x="3" y="2"/>
                      <a:pt x="3" y="2"/>
                      <a:pt x="4" y="3"/>
                    </a:cubicBezTo>
                    <a:cubicBezTo>
                      <a:pt x="3" y="2"/>
                      <a:pt x="4" y="2"/>
                      <a:pt x="3" y="2"/>
                    </a:cubicBezTo>
                    <a:cubicBezTo>
                      <a:pt x="5" y="3"/>
                      <a:pt x="4" y="2"/>
                      <a:pt x="5" y="3"/>
                    </a:cubicBezTo>
                    <a:cubicBezTo>
                      <a:pt x="3" y="1"/>
                      <a:pt x="3" y="1"/>
                      <a:pt x="3" y="1"/>
                    </a:cubicBezTo>
                    <a:cubicBezTo>
                      <a:pt x="4" y="1"/>
                      <a:pt x="4" y="1"/>
                      <a:pt x="3" y="1"/>
                    </a:cubicBezTo>
                    <a:cubicBezTo>
                      <a:pt x="3" y="1"/>
                      <a:pt x="1" y="0"/>
                      <a:pt x="1" y="0"/>
                    </a:cubicBezTo>
                    <a:cubicBezTo>
                      <a:pt x="1" y="1"/>
                      <a:pt x="1" y="2"/>
                      <a:pt x="0" y="3"/>
                    </a:cubicBezTo>
                    <a:cubicBezTo>
                      <a:pt x="2" y="3"/>
                      <a:pt x="0" y="3"/>
                      <a:pt x="2" y="3"/>
                    </a:cubicBezTo>
                    <a:cubicBezTo>
                      <a:pt x="0" y="4"/>
                      <a:pt x="0" y="4"/>
                      <a:pt x="0" y="4"/>
                    </a:cubicBezTo>
                    <a:cubicBezTo>
                      <a:pt x="1" y="4"/>
                      <a:pt x="1" y="3"/>
                      <a:pt x="2" y="4"/>
                    </a:cubicBezTo>
                    <a:cubicBezTo>
                      <a:pt x="2" y="4"/>
                      <a:pt x="1" y="4"/>
                      <a:pt x="0" y="4"/>
                    </a:cubicBezTo>
                    <a:cubicBezTo>
                      <a:pt x="0" y="5"/>
                      <a:pt x="1" y="4"/>
                      <a:pt x="2" y="4"/>
                    </a:cubicBezTo>
                    <a:cubicBezTo>
                      <a:pt x="0" y="5"/>
                      <a:pt x="0" y="5"/>
                      <a:pt x="0" y="5"/>
                    </a:cubicBezTo>
                    <a:cubicBezTo>
                      <a:pt x="2" y="6"/>
                      <a:pt x="1" y="8"/>
                      <a:pt x="4" y="8"/>
                    </a:cubicBezTo>
                    <a:cubicBezTo>
                      <a:pt x="3" y="6"/>
                      <a:pt x="3" y="6"/>
                      <a:pt x="3" y="6"/>
                    </a:cubicBezTo>
                    <a:cubicBezTo>
                      <a:pt x="4" y="7"/>
                      <a:pt x="3" y="3"/>
                      <a:pt x="4" y="6"/>
                    </a:cubicBezTo>
                    <a:cubicBezTo>
                      <a:pt x="4" y="5"/>
                      <a:pt x="4" y="5"/>
                      <a:pt x="4" y="5"/>
                    </a:cubicBezTo>
                    <a:cubicBezTo>
                      <a:pt x="4" y="5"/>
                      <a:pt x="5" y="6"/>
                      <a:pt x="5" y="7"/>
                    </a:cubicBezTo>
                    <a:cubicBezTo>
                      <a:pt x="5" y="7"/>
                      <a:pt x="6" y="7"/>
                      <a:pt x="6" y="7"/>
                    </a:cubicBezTo>
                    <a:cubicBezTo>
                      <a:pt x="5" y="6"/>
                      <a:pt x="5" y="6"/>
                      <a:pt x="5" y="6"/>
                    </a:cubicBezTo>
                    <a:cubicBezTo>
                      <a:pt x="5" y="5"/>
                      <a:pt x="5" y="6"/>
                      <a:pt x="6" y="7"/>
                    </a:cubicBezTo>
                    <a:cubicBezTo>
                      <a:pt x="5" y="5"/>
                      <a:pt x="4" y="5"/>
                      <a:pt x="4" y="4"/>
                    </a:cubicBezTo>
                    <a:cubicBezTo>
                      <a:pt x="4" y="6"/>
                      <a:pt x="2" y="1"/>
                      <a:pt x="2" y="3"/>
                    </a:cubicBezTo>
                    <a:cubicBezTo>
                      <a:pt x="2" y="3"/>
                      <a:pt x="3" y="4"/>
                      <a:pt x="3"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2" name="Freeform 1062"/>
              <p:cNvSpPr/>
              <p:nvPr/>
            </p:nvSpPr>
            <p:spPr bwMode="auto">
              <a:xfrm>
                <a:off x="1386" y="2862"/>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3" name="Freeform 1063"/>
              <p:cNvSpPr/>
              <p:nvPr/>
            </p:nvSpPr>
            <p:spPr bwMode="auto">
              <a:xfrm>
                <a:off x="1380" y="2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4" name="Rectangle 1064"/>
              <p:cNvSpPr>
                <a:spLocks noChangeArrowheads="1"/>
              </p:cNvSpPr>
              <p:nvPr/>
            </p:nvSpPr>
            <p:spPr bwMode="auto">
              <a:xfrm>
                <a:off x="1388" y="2862"/>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65" name="Freeform 1065"/>
              <p:cNvSpPr/>
              <p:nvPr/>
            </p:nvSpPr>
            <p:spPr bwMode="auto">
              <a:xfrm>
                <a:off x="1383" y="2851"/>
                <a:ext cx="3" cy="2"/>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0"/>
                    </a:lnTo>
                    <a:lnTo>
                      <a:pt x="3" y="2"/>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6" name="Freeform 1066"/>
              <p:cNvSpPr/>
              <p:nvPr/>
            </p:nvSpPr>
            <p:spPr bwMode="auto">
              <a:xfrm>
                <a:off x="1378" y="284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7" name="Freeform 1067"/>
              <p:cNvSpPr/>
              <p:nvPr/>
            </p:nvSpPr>
            <p:spPr bwMode="auto">
              <a:xfrm>
                <a:off x="1380" y="285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8" name="Freeform 1068"/>
              <p:cNvSpPr/>
              <p:nvPr/>
            </p:nvSpPr>
            <p:spPr bwMode="auto">
              <a:xfrm>
                <a:off x="1372" y="2832"/>
                <a:ext cx="35" cy="51"/>
              </a:xfrm>
              <a:custGeom>
                <a:avLst/>
                <a:gdLst>
                  <a:gd name="T0" fmla="*/ 5 w 13"/>
                  <a:gd name="T1" fmla="*/ 14 h 19"/>
                  <a:gd name="T2" fmla="*/ 4 w 13"/>
                  <a:gd name="T3" fmla="*/ 16 h 19"/>
                  <a:gd name="T4" fmla="*/ 5 w 13"/>
                  <a:gd name="T5" fmla="*/ 17 h 19"/>
                  <a:gd name="T6" fmla="*/ 6 w 13"/>
                  <a:gd name="T7" fmla="*/ 16 h 19"/>
                  <a:gd name="T8" fmla="*/ 8 w 13"/>
                  <a:gd name="T9" fmla="*/ 16 h 19"/>
                  <a:gd name="T10" fmla="*/ 9 w 13"/>
                  <a:gd name="T11" fmla="*/ 12 h 19"/>
                  <a:gd name="T12" fmla="*/ 10 w 13"/>
                  <a:gd name="T13" fmla="*/ 14 h 19"/>
                  <a:gd name="T14" fmla="*/ 9 w 13"/>
                  <a:gd name="T15" fmla="*/ 12 h 19"/>
                  <a:gd name="T16" fmla="*/ 10 w 13"/>
                  <a:gd name="T17" fmla="*/ 11 h 19"/>
                  <a:gd name="T18" fmla="*/ 7 w 13"/>
                  <a:gd name="T19" fmla="*/ 12 h 19"/>
                  <a:gd name="T20" fmla="*/ 7 w 13"/>
                  <a:gd name="T21" fmla="*/ 10 h 19"/>
                  <a:gd name="T22" fmla="*/ 4 w 13"/>
                  <a:gd name="T23" fmla="*/ 11 h 19"/>
                  <a:gd name="T24" fmla="*/ 8 w 13"/>
                  <a:gd name="T25" fmla="*/ 10 h 19"/>
                  <a:gd name="T26" fmla="*/ 8 w 13"/>
                  <a:gd name="T27" fmla="*/ 8 h 19"/>
                  <a:gd name="T28" fmla="*/ 7 w 13"/>
                  <a:gd name="T29" fmla="*/ 7 h 19"/>
                  <a:gd name="T30" fmla="*/ 5 w 13"/>
                  <a:gd name="T31" fmla="*/ 7 h 19"/>
                  <a:gd name="T32" fmla="*/ 2 w 13"/>
                  <a:gd name="T33" fmla="*/ 7 h 19"/>
                  <a:gd name="T34" fmla="*/ 6 w 13"/>
                  <a:gd name="T35" fmla="*/ 5 h 19"/>
                  <a:gd name="T36" fmla="*/ 6 w 13"/>
                  <a:gd name="T37" fmla="*/ 4 h 19"/>
                  <a:gd name="T38" fmla="*/ 4 w 13"/>
                  <a:gd name="T39" fmla="*/ 4 h 19"/>
                  <a:gd name="T40" fmla="*/ 4 w 13"/>
                  <a:gd name="T41" fmla="*/ 6 h 19"/>
                  <a:gd name="T42" fmla="*/ 3 w 13"/>
                  <a:gd name="T43" fmla="*/ 4 h 19"/>
                  <a:gd name="T44" fmla="*/ 4 w 13"/>
                  <a:gd name="T45" fmla="*/ 4 h 19"/>
                  <a:gd name="T46" fmla="*/ 1 w 13"/>
                  <a:gd name="T47" fmla="*/ 6 h 19"/>
                  <a:gd name="T48" fmla="*/ 1 w 13"/>
                  <a:gd name="T49" fmla="*/ 7 h 19"/>
                  <a:gd name="T50" fmla="*/ 1 w 13"/>
                  <a:gd name="T51" fmla="*/ 7 h 19"/>
                  <a:gd name="T52" fmla="*/ 1 w 13"/>
                  <a:gd name="T53" fmla="*/ 8 h 19"/>
                  <a:gd name="T54" fmla="*/ 2 w 13"/>
                  <a:gd name="T55" fmla="*/ 9 h 19"/>
                  <a:gd name="T56" fmla="*/ 3 w 13"/>
                  <a:gd name="T57" fmla="*/ 9 h 19"/>
                  <a:gd name="T58" fmla="*/ 3 w 13"/>
                  <a:gd name="T59" fmla="*/ 9 h 19"/>
                  <a:gd name="T60" fmla="*/ 3 w 13"/>
                  <a:gd name="T61" fmla="*/ 10 h 19"/>
                  <a:gd name="T62" fmla="*/ 4 w 13"/>
                  <a:gd name="T63" fmla="*/ 10 h 19"/>
                  <a:gd name="T64" fmla="*/ 5 w 13"/>
                  <a:gd name="T65" fmla="*/ 10 h 19"/>
                  <a:gd name="T66" fmla="*/ 4 w 13"/>
                  <a:gd name="T67" fmla="*/ 11 h 19"/>
                  <a:gd name="T68" fmla="*/ 4 w 13"/>
                  <a:gd name="T69" fmla="*/ 12 h 19"/>
                  <a:gd name="T70" fmla="*/ 6 w 13"/>
                  <a:gd name="T71" fmla="*/ 12 h 19"/>
                  <a:gd name="T72" fmla="*/ 7 w 13"/>
                  <a:gd name="T73" fmla="*/ 12 h 19"/>
                  <a:gd name="T74" fmla="*/ 8 w 13"/>
                  <a:gd name="T75" fmla="*/ 13 h 19"/>
                  <a:gd name="T76" fmla="*/ 8 w 13"/>
                  <a:gd name="T77" fmla="*/ 14 h 19"/>
                  <a:gd name="T78" fmla="*/ 9 w 13"/>
                  <a:gd name="T79" fmla="*/ 12 h 19"/>
                  <a:gd name="T80" fmla="*/ 8 w 13"/>
                  <a:gd name="T81" fmla="*/ 12 h 19"/>
                  <a:gd name="T82" fmla="*/ 8 w 13"/>
                  <a:gd name="T83" fmla="*/ 13 h 19"/>
                  <a:gd name="T84" fmla="*/ 7 w 13"/>
                  <a:gd name="T85" fmla="*/ 15 h 19"/>
                  <a:gd name="T86" fmla="*/ 5 w 13"/>
                  <a:gd name="T87"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 h="19">
                    <a:moveTo>
                      <a:pt x="5" y="12"/>
                    </a:moveTo>
                    <a:cubicBezTo>
                      <a:pt x="5" y="12"/>
                      <a:pt x="5" y="13"/>
                      <a:pt x="5" y="14"/>
                    </a:cubicBezTo>
                    <a:cubicBezTo>
                      <a:pt x="5" y="13"/>
                      <a:pt x="5" y="13"/>
                      <a:pt x="5" y="13"/>
                    </a:cubicBezTo>
                    <a:cubicBezTo>
                      <a:pt x="4" y="14"/>
                      <a:pt x="4" y="15"/>
                      <a:pt x="4" y="16"/>
                    </a:cubicBezTo>
                    <a:cubicBezTo>
                      <a:pt x="4" y="16"/>
                      <a:pt x="4" y="16"/>
                      <a:pt x="4" y="16"/>
                    </a:cubicBezTo>
                    <a:cubicBezTo>
                      <a:pt x="5" y="15"/>
                      <a:pt x="5" y="17"/>
                      <a:pt x="5" y="17"/>
                    </a:cubicBezTo>
                    <a:cubicBezTo>
                      <a:pt x="5" y="17"/>
                      <a:pt x="5" y="14"/>
                      <a:pt x="6" y="15"/>
                    </a:cubicBezTo>
                    <a:cubicBezTo>
                      <a:pt x="6" y="15"/>
                      <a:pt x="6" y="15"/>
                      <a:pt x="6" y="16"/>
                    </a:cubicBezTo>
                    <a:cubicBezTo>
                      <a:pt x="6" y="16"/>
                      <a:pt x="6" y="14"/>
                      <a:pt x="6" y="14"/>
                    </a:cubicBezTo>
                    <a:cubicBezTo>
                      <a:pt x="7" y="19"/>
                      <a:pt x="7" y="12"/>
                      <a:pt x="8" y="16"/>
                    </a:cubicBezTo>
                    <a:cubicBezTo>
                      <a:pt x="8" y="16"/>
                      <a:pt x="8" y="16"/>
                      <a:pt x="9" y="15"/>
                    </a:cubicBezTo>
                    <a:cubicBezTo>
                      <a:pt x="11" y="14"/>
                      <a:pt x="9" y="11"/>
                      <a:pt x="9" y="12"/>
                    </a:cubicBezTo>
                    <a:cubicBezTo>
                      <a:pt x="8" y="13"/>
                      <a:pt x="10" y="8"/>
                      <a:pt x="7" y="15"/>
                    </a:cubicBezTo>
                    <a:cubicBezTo>
                      <a:pt x="7" y="16"/>
                      <a:pt x="11" y="15"/>
                      <a:pt x="10" y="14"/>
                    </a:cubicBezTo>
                    <a:cubicBezTo>
                      <a:pt x="11" y="15"/>
                      <a:pt x="10" y="13"/>
                      <a:pt x="12" y="14"/>
                    </a:cubicBezTo>
                    <a:cubicBezTo>
                      <a:pt x="8" y="14"/>
                      <a:pt x="13" y="11"/>
                      <a:pt x="9" y="12"/>
                    </a:cubicBezTo>
                    <a:cubicBezTo>
                      <a:pt x="9" y="11"/>
                      <a:pt x="8" y="12"/>
                      <a:pt x="9" y="12"/>
                    </a:cubicBezTo>
                    <a:cubicBezTo>
                      <a:pt x="9" y="11"/>
                      <a:pt x="9" y="11"/>
                      <a:pt x="10" y="11"/>
                    </a:cubicBezTo>
                    <a:cubicBezTo>
                      <a:pt x="10" y="11"/>
                      <a:pt x="8" y="12"/>
                      <a:pt x="9" y="11"/>
                    </a:cubicBezTo>
                    <a:cubicBezTo>
                      <a:pt x="9" y="10"/>
                      <a:pt x="8" y="11"/>
                      <a:pt x="7" y="12"/>
                    </a:cubicBezTo>
                    <a:cubicBezTo>
                      <a:pt x="7" y="11"/>
                      <a:pt x="8" y="11"/>
                      <a:pt x="9" y="10"/>
                    </a:cubicBezTo>
                    <a:cubicBezTo>
                      <a:pt x="8" y="11"/>
                      <a:pt x="8" y="10"/>
                      <a:pt x="7" y="10"/>
                    </a:cubicBezTo>
                    <a:cubicBezTo>
                      <a:pt x="7" y="10"/>
                      <a:pt x="7" y="11"/>
                      <a:pt x="6" y="11"/>
                    </a:cubicBezTo>
                    <a:cubicBezTo>
                      <a:pt x="6" y="10"/>
                      <a:pt x="5" y="11"/>
                      <a:pt x="4" y="11"/>
                    </a:cubicBezTo>
                    <a:cubicBezTo>
                      <a:pt x="6" y="10"/>
                      <a:pt x="5" y="12"/>
                      <a:pt x="6" y="10"/>
                    </a:cubicBezTo>
                    <a:cubicBezTo>
                      <a:pt x="7" y="10"/>
                      <a:pt x="7" y="10"/>
                      <a:pt x="8" y="10"/>
                    </a:cubicBezTo>
                    <a:cubicBezTo>
                      <a:pt x="8" y="9"/>
                      <a:pt x="8" y="9"/>
                      <a:pt x="7" y="9"/>
                    </a:cubicBezTo>
                    <a:cubicBezTo>
                      <a:pt x="7" y="9"/>
                      <a:pt x="8" y="9"/>
                      <a:pt x="8" y="8"/>
                    </a:cubicBezTo>
                    <a:cubicBezTo>
                      <a:pt x="8" y="7"/>
                      <a:pt x="5" y="9"/>
                      <a:pt x="6" y="8"/>
                    </a:cubicBezTo>
                    <a:cubicBezTo>
                      <a:pt x="7" y="7"/>
                      <a:pt x="7" y="7"/>
                      <a:pt x="7" y="7"/>
                    </a:cubicBezTo>
                    <a:cubicBezTo>
                      <a:pt x="6" y="8"/>
                      <a:pt x="7" y="6"/>
                      <a:pt x="6" y="7"/>
                    </a:cubicBezTo>
                    <a:cubicBezTo>
                      <a:pt x="5" y="7"/>
                      <a:pt x="5" y="7"/>
                      <a:pt x="5" y="7"/>
                    </a:cubicBezTo>
                    <a:cubicBezTo>
                      <a:pt x="7" y="6"/>
                      <a:pt x="3" y="8"/>
                      <a:pt x="5" y="6"/>
                    </a:cubicBezTo>
                    <a:cubicBezTo>
                      <a:pt x="3" y="7"/>
                      <a:pt x="2" y="7"/>
                      <a:pt x="2" y="7"/>
                    </a:cubicBezTo>
                    <a:cubicBezTo>
                      <a:pt x="3" y="6"/>
                      <a:pt x="3" y="6"/>
                      <a:pt x="3" y="6"/>
                    </a:cubicBezTo>
                    <a:cubicBezTo>
                      <a:pt x="3" y="7"/>
                      <a:pt x="5" y="6"/>
                      <a:pt x="6" y="5"/>
                    </a:cubicBezTo>
                    <a:cubicBezTo>
                      <a:pt x="5" y="6"/>
                      <a:pt x="6" y="5"/>
                      <a:pt x="4" y="5"/>
                    </a:cubicBezTo>
                    <a:cubicBezTo>
                      <a:pt x="6" y="4"/>
                      <a:pt x="6" y="4"/>
                      <a:pt x="6" y="4"/>
                    </a:cubicBezTo>
                    <a:cubicBezTo>
                      <a:pt x="5" y="4"/>
                      <a:pt x="3" y="6"/>
                      <a:pt x="4" y="5"/>
                    </a:cubicBezTo>
                    <a:cubicBezTo>
                      <a:pt x="4" y="4"/>
                      <a:pt x="4" y="4"/>
                      <a:pt x="4" y="4"/>
                    </a:cubicBezTo>
                    <a:cubicBezTo>
                      <a:pt x="5" y="4"/>
                      <a:pt x="2" y="0"/>
                      <a:pt x="2" y="4"/>
                    </a:cubicBezTo>
                    <a:cubicBezTo>
                      <a:pt x="3" y="3"/>
                      <a:pt x="5" y="6"/>
                      <a:pt x="4" y="6"/>
                    </a:cubicBezTo>
                    <a:cubicBezTo>
                      <a:pt x="2" y="5"/>
                      <a:pt x="3" y="3"/>
                      <a:pt x="2" y="5"/>
                    </a:cubicBezTo>
                    <a:cubicBezTo>
                      <a:pt x="2" y="5"/>
                      <a:pt x="2" y="4"/>
                      <a:pt x="3" y="4"/>
                    </a:cubicBezTo>
                    <a:cubicBezTo>
                      <a:pt x="2" y="6"/>
                      <a:pt x="2" y="6"/>
                      <a:pt x="2" y="6"/>
                    </a:cubicBezTo>
                    <a:cubicBezTo>
                      <a:pt x="2" y="5"/>
                      <a:pt x="3" y="4"/>
                      <a:pt x="4" y="4"/>
                    </a:cubicBezTo>
                    <a:cubicBezTo>
                      <a:pt x="4" y="3"/>
                      <a:pt x="3" y="5"/>
                      <a:pt x="4" y="4"/>
                    </a:cubicBezTo>
                    <a:cubicBezTo>
                      <a:pt x="2" y="5"/>
                      <a:pt x="2" y="5"/>
                      <a:pt x="1" y="6"/>
                    </a:cubicBezTo>
                    <a:cubicBezTo>
                      <a:pt x="2" y="6"/>
                      <a:pt x="2" y="6"/>
                      <a:pt x="2" y="6"/>
                    </a:cubicBezTo>
                    <a:cubicBezTo>
                      <a:pt x="1" y="6"/>
                      <a:pt x="1" y="6"/>
                      <a:pt x="1" y="7"/>
                    </a:cubicBezTo>
                    <a:cubicBezTo>
                      <a:pt x="3" y="6"/>
                      <a:pt x="0" y="8"/>
                      <a:pt x="1" y="7"/>
                    </a:cubicBezTo>
                    <a:cubicBezTo>
                      <a:pt x="1" y="7"/>
                      <a:pt x="1" y="7"/>
                      <a:pt x="1" y="7"/>
                    </a:cubicBezTo>
                    <a:cubicBezTo>
                      <a:pt x="2" y="6"/>
                      <a:pt x="2" y="7"/>
                      <a:pt x="3" y="7"/>
                    </a:cubicBezTo>
                    <a:cubicBezTo>
                      <a:pt x="1" y="7"/>
                      <a:pt x="2" y="7"/>
                      <a:pt x="1" y="8"/>
                    </a:cubicBezTo>
                    <a:cubicBezTo>
                      <a:pt x="2" y="8"/>
                      <a:pt x="4" y="7"/>
                      <a:pt x="4" y="7"/>
                    </a:cubicBezTo>
                    <a:cubicBezTo>
                      <a:pt x="2" y="8"/>
                      <a:pt x="3" y="8"/>
                      <a:pt x="2" y="9"/>
                    </a:cubicBezTo>
                    <a:cubicBezTo>
                      <a:pt x="3" y="8"/>
                      <a:pt x="3" y="9"/>
                      <a:pt x="4" y="8"/>
                    </a:cubicBezTo>
                    <a:cubicBezTo>
                      <a:pt x="4" y="8"/>
                      <a:pt x="4" y="9"/>
                      <a:pt x="3" y="9"/>
                    </a:cubicBezTo>
                    <a:cubicBezTo>
                      <a:pt x="3" y="9"/>
                      <a:pt x="3" y="9"/>
                      <a:pt x="3" y="9"/>
                    </a:cubicBezTo>
                    <a:cubicBezTo>
                      <a:pt x="3" y="9"/>
                      <a:pt x="3" y="9"/>
                      <a:pt x="3" y="9"/>
                    </a:cubicBezTo>
                    <a:cubicBezTo>
                      <a:pt x="2" y="10"/>
                      <a:pt x="2" y="10"/>
                      <a:pt x="2" y="10"/>
                    </a:cubicBezTo>
                    <a:cubicBezTo>
                      <a:pt x="2" y="10"/>
                      <a:pt x="4" y="9"/>
                      <a:pt x="3" y="10"/>
                    </a:cubicBezTo>
                    <a:cubicBezTo>
                      <a:pt x="3" y="10"/>
                      <a:pt x="2" y="10"/>
                      <a:pt x="2" y="10"/>
                    </a:cubicBezTo>
                    <a:cubicBezTo>
                      <a:pt x="2" y="10"/>
                      <a:pt x="5" y="9"/>
                      <a:pt x="4" y="10"/>
                    </a:cubicBezTo>
                    <a:cubicBezTo>
                      <a:pt x="4" y="10"/>
                      <a:pt x="5" y="10"/>
                      <a:pt x="6" y="9"/>
                    </a:cubicBezTo>
                    <a:cubicBezTo>
                      <a:pt x="6" y="9"/>
                      <a:pt x="4" y="10"/>
                      <a:pt x="5" y="10"/>
                    </a:cubicBezTo>
                    <a:cubicBezTo>
                      <a:pt x="6" y="9"/>
                      <a:pt x="5" y="11"/>
                      <a:pt x="6" y="10"/>
                    </a:cubicBezTo>
                    <a:cubicBezTo>
                      <a:pt x="4" y="11"/>
                      <a:pt x="5" y="11"/>
                      <a:pt x="4" y="11"/>
                    </a:cubicBezTo>
                    <a:cubicBezTo>
                      <a:pt x="3" y="12"/>
                      <a:pt x="5" y="11"/>
                      <a:pt x="5" y="11"/>
                    </a:cubicBezTo>
                    <a:cubicBezTo>
                      <a:pt x="4" y="12"/>
                      <a:pt x="4" y="12"/>
                      <a:pt x="4" y="12"/>
                    </a:cubicBezTo>
                    <a:cubicBezTo>
                      <a:pt x="5" y="12"/>
                      <a:pt x="6" y="11"/>
                      <a:pt x="5" y="12"/>
                    </a:cubicBezTo>
                    <a:cubicBezTo>
                      <a:pt x="6" y="12"/>
                      <a:pt x="6" y="12"/>
                      <a:pt x="6" y="12"/>
                    </a:cubicBezTo>
                    <a:cubicBezTo>
                      <a:pt x="5" y="12"/>
                      <a:pt x="6" y="12"/>
                      <a:pt x="5" y="13"/>
                    </a:cubicBezTo>
                    <a:cubicBezTo>
                      <a:pt x="7" y="12"/>
                      <a:pt x="7" y="12"/>
                      <a:pt x="7" y="12"/>
                    </a:cubicBezTo>
                    <a:cubicBezTo>
                      <a:pt x="5" y="14"/>
                      <a:pt x="7" y="13"/>
                      <a:pt x="9" y="13"/>
                    </a:cubicBezTo>
                    <a:cubicBezTo>
                      <a:pt x="9" y="13"/>
                      <a:pt x="9" y="13"/>
                      <a:pt x="8" y="13"/>
                    </a:cubicBezTo>
                    <a:cubicBezTo>
                      <a:pt x="7" y="13"/>
                      <a:pt x="7" y="13"/>
                      <a:pt x="7" y="13"/>
                    </a:cubicBezTo>
                    <a:cubicBezTo>
                      <a:pt x="7" y="13"/>
                      <a:pt x="6" y="13"/>
                      <a:pt x="8" y="14"/>
                    </a:cubicBezTo>
                    <a:cubicBezTo>
                      <a:pt x="8" y="14"/>
                      <a:pt x="9" y="14"/>
                      <a:pt x="7" y="13"/>
                    </a:cubicBezTo>
                    <a:cubicBezTo>
                      <a:pt x="7" y="11"/>
                      <a:pt x="10" y="12"/>
                      <a:pt x="9" y="12"/>
                    </a:cubicBezTo>
                    <a:cubicBezTo>
                      <a:pt x="7" y="15"/>
                      <a:pt x="9" y="16"/>
                      <a:pt x="7" y="14"/>
                    </a:cubicBezTo>
                    <a:cubicBezTo>
                      <a:pt x="8" y="10"/>
                      <a:pt x="8" y="12"/>
                      <a:pt x="8" y="12"/>
                    </a:cubicBezTo>
                    <a:cubicBezTo>
                      <a:pt x="7" y="11"/>
                      <a:pt x="7" y="11"/>
                      <a:pt x="7" y="13"/>
                    </a:cubicBezTo>
                    <a:cubicBezTo>
                      <a:pt x="7" y="13"/>
                      <a:pt x="8" y="14"/>
                      <a:pt x="8" y="13"/>
                    </a:cubicBezTo>
                    <a:cubicBezTo>
                      <a:pt x="9" y="12"/>
                      <a:pt x="10" y="15"/>
                      <a:pt x="8" y="15"/>
                    </a:cubicBezTo>
                    <a:cubicBezTo>
                      <a:pt x="8" y="15"/>
                      <a:pt x="8" y="14"/>
                      <a:pt x="7" y="15"/>
                    </a:cubicBezTo>
                    <a:cubicBezTo>
                      <a:pt x="7" y="12"/>
                      <a:pt x="7" y="12"/>
                      <a:pt x="7" y="12"/>
                    </a:cubicBezTo>
                    <a:cubicBezTo>
                      <a:pt x="6" y="10"/>
                      <a:pt x="6" y="15"/>
                      <a:pt x="5" y="1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9" name="Freeform 1069"/>
              <p:cNvSpPr/>
              <p:nvPr/>
            </p:nvSpPr>
            <p:spPr bwMode="auto">
              <a:xfrm>
                <a:off x="1388" y="2867"/>
                <a:ext cx="3" cy="3"/>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0"/>
                      <a:pt x="1" y="0"/>
                      <a:pt x="1" y="0"/>
                    </a:cubicBezTo>
                    <a:cubicBezTo>
                      <a:pt x="1"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0" name="Rectangle 1070"/>
              <p:cNvSpPr>
                <a:spLocks noChangeArrowheads="1"/>
              </p:cNvSpPr>
              <p:nvPr/>
            </p:nvSpPr>
            <p:spPr bwMode="auto">
              <a:xfrm>
                <a:off x="1391" y="2867"/>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71" name="Freeform 1071"/>
              <p:cNvSpPr/>
              <p:nvPr/>
            </p:nvSpPr>
            <p:spPr bwMode="auto">
              <a:xfrm>
                <a:off x="1383" y="2864"/>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2" name="Freeform 1072"/>
              <p:cNvSpPr/>
              <p:nvPr/>
            </p:nvSpPr>
            <p:spPr bwMode="auto">
              <a:xfrm>
                <a:off x="1383" y="2867"/>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3" name="Freeform 1073"/>
              <p:cNvSpPr/>
              <p:nvPr/>
            </p:nvSpPr>
            <p:spPr bwMode="auto">
              <a:xfrm>
                <a:off x="1350" y="2853"/>
                <a:ext cx="33" cy="30"/>
              </a:xfrm>
              <a:custGeom>
                <a:avLst/>
                <a:gdLst>
                  <a:gd name="T0" fmla="*/ 5 w 12"/>
                  <a:gd name="T1" fmla="*/ 3 h 11"/>
                  <a:gd name="T2" fmla="*/ 4 w 12"/>
                  <a:gd name="T3" fmla="*/ 2 h 11"/>
                  <a:gd name="T4" fmla="*/ 5 w 12"/>
                  <a:gd name="T5" fmla="*/ 2 h 11"/>
                  <a:gd name="T6" fmla="*/ 2 w 12"/>
                  <a:gd name="T7" fmla="*/ 0 h 11"/>
                  <a:gd name="T8" fmla="*/ 7 w 12"/>
                  <a:gd name="T9" fmla="*/ 8 h 11"/>
                  <a:gd name="T10" fmla="*/ 3 w 12"/>
                  <a:gd name="T11" fmla="*/ 7 h 11"/>
                  <a:gd name="T12" fmla="*/ 9 w 12"/>
                  <a:gd name="T13" fmla="*/ 8 h 11"/>
                  <a:gd name="T14" fmla="*/ 9 w 12"/>
                  <a:gd name="T15" fmla="*/ 10 h 11"/>
                  <a:gd name="T16" fmla="*/ 10 w 12"/>
                  <a:gd name="T17" fmla="*/ 9 h 11"/>
                  <a:gd name="T18" fmla="*/ 10 w 12"/>
                  <a:gd name="T19" fmla="*/ 8 h 11"/>
                  <a:gd name="T20" fmla="*/ 10 w 12"/>
                  <a:gd name="T21" fmla="*/ 9 h 11"/>
                  <a:gd name="T22" fmla="*/ 10 w 12"/>
                  <a:gd name="T23" fmla="*/ 8 h 11"/>
                  <a:gd name="T24" fmla="*/ 11 w 12"/>
                  <a:gd name="T25" fmla="*/ 8 h 11"/>
                  <a:gd name="T26" fmla="*/ 10 w 12"/>
                  <a:gd name="T27" fmla="*/ 9 h 11"/>
                  <a:gd name="T28" fmla="*/ 11 w 12"/>
                  <a:gd name="T29" fmla="*/ 8 h 11"/>
                  <a:gd name="T30" fmla="*/ 11 w 12"/>
                  <a:gd name="T31" fmla="*/ 9 h 11"/>
                  <a:gd name="T32" fmla="*/ 12 w 12"/>
                  <a:gd name="T33" fmla="*/ 7 h 11"/>
                  <a:gd name="T34" fmla="*/ 12 w 12"/>
                  <a:gd name="T35" fmla="*/ 6 h 11"/>
                  <a:gd name="T36" fmla="*/ 11 w 12"/>
                  <a:gd name="T37" fmla="*/ 7 h 11"/>
                  <a:gd name="T38" fmla="*/ 11 w 12"/>
                  <a:gd name="T39" fmla="*/ 7 h 11"/>
                  <a:gd name="T40" fmla="*/ 11 w 12"/>
                  <a:gd name="T41" fmla="*/ 8 h 11"/>
                  <a:gd name="T42" fmla="*/ 11 w 12"/>
                  <a:gd name="T43" fmla="*/ 6 h 11"/>
                  <a:gd name="T44" fmla="*/ 10 w 12"/>
                  <a:gd name="T45" fmla="*/ 5 h 11"/>
                  <a:gd name="T46" fmla="*/ 10 w 12"/>
                  <a:gd name="T47" fmla="*/ 5 h 11"/>
                  <a:gd name="T48" fmla="*/ 10 w 12"/>
                  <a:gd name="T49" fmla="*/ 5 h 11"/>
                  <a:gd name="T50" fmla="*/ 10 w 12"/>
                  <a:gd name="T51" fmla="*/ 6 h 11"/>
                  <a:gd name="T52" fmla="*/ 10 w 12"/>
                  <a:gd name="T53" fmla="*/ 8 h 11"/>
                  <a:gd name="T54" fmla="*/ 9 w 12"/>
                  <a:gd name="T55" fmla="*/ 8 h 11"/>
                  <a:gd name="T56" fmla="*/ 9 w 12"/>
                  <a:gd name="T57" fmla="*/ 6 h 11"/>
                  <a:gd name="T58" fmla="*/ 9 w 12"/>
                  <a:gd name="T59" fmla="*/ 7 h 11"/>
                  <a:gd name="T60" fmla="*/ 9 w 12"/>
                  <a:gd name="T61" fmla="*/ 5 h 11"/>
                  <a:gd name="T62" fmla="*/ 9 w 12"/>
                  <a:gd name="T63" fmla="*/ 7 h 11"/>
                  <a:gd name="T64" fmla="*/ 6 w 12"/>
                  <a:gd name="T65" fmla="*/ 6 h 11"/>
                  <a:gd name="T66" fmla="*/ 7 w 12"/>
                  <a:gd name="T67" fmla="*/ 6 h 11"/>
                  <a:gd name="T68" fmla="*/ 5 w 12"/>
                  <a:gd name="T69" fmla="*/ 5 h 11"/>
                  <a:gd name="T70" fmla="*/ 6 w 12"/>
                  <a:gd name="T71" fmla="*/ 4 h 11"/>
                  <a:gd name="T72" fmla="*/ 5 w 12"/>
                  <a:gd name="T73" fmla="*/ 4 h 11"/>
                  <a:gd name="T74" fmla="*/ 5 w 12"/>
                  <a:gd name="T75" fmla="*/ 3 h 11"/>
                  <a:gd name="T76" fmla="*/ 5 w 12"/>
                  <a:gd name="T77" fmla="*/ 3 h 11"/>
                  <a:gd name="T78" fmla="*/ 3 w 12"/>
                  <a:gd name="T79" fmla="*/ 3 h 11"/>
                  <a:gd name="T80" fmla="*/ 5 w 12"/>
                  <a:gd name="T8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 h="11">
                    <a:moveTo>
                      <a:pt x="5" y="3"/>
                    </a:moveTo>
                    <a:cubicBezTo>
                      <a:pt x="4" y="2"/>
                      <a:pt x="4" y="2"/>
                      <a:pt x="4" y="2"/>
                    </a:cubicBezTo>
                    <a:cubicBezTo>
                      <a:pt x="5" y="2"/>
                      <a:pt x="4" y="2"/>
                      <a:pt x="5" y="2"/>
                    </a:cubicBezTo>
                    <a:cubicBezTo>
                      <a:pt x="3" y="1"/>
                      <a:pt x="5" y="1"/>
                      <a:pt x="2" y="0"/>
                    </a:cubicBezTo>
                    <a:cubicBezTo>
                      <a:pt x="4" y="5"/>
                      <a:pt x="0" y="2"/>
                      <a:pt x="7" y="8"/>
                    </a:cubicBezTo>
                    <a:cubicBezTo>
                      <a:pt x="7" y="8"/>
                      <a:pt x="6" y="10"/>
                      <a:pt x="3" y="7"/>
                    </a:cubicBezTo>
                    <a:cubicBezTo>
                      <a:pt x="10" y="10"/>
                      <a:pt x="7" y="11"/>
                      <a:pt x="9" y="8"/>
                    </a:cubicBezTo>
                    <a:cubicBezTo>
                      <a:pt x="9" y="10"/>
                      <a:pt x="9" y="10"/>
                      <a:pt x="9" y="10"/>
                    </a:cubicBezTo>
                    <a:cubicBezTo>
                      <a:pt x="9" y="11"/>
                      <a:pt x="9" y="7"/>
                      <a:pt x="10" y="9"/>
                    </a:cubicBezTo>
                    <a:cubicBezTo>
                      <a:pt x="10" y="8"/>
                      <a:pt x="10" y="8"/>
                      <a:pt x="10" y="8"/>
                    </a:cubicBezTo>
                    <a:cubicBezTo>
                      <a:pt x="10" y="8"/>
                      <a:pt x="10" y="9"/>
                      <a:pt x="10" y="9"/>
                    </a:cubicBezTo>
                    <a:cubicBezTo>
                      <a:pt x="10" y="8"/>
                      <a:pt x="10" y="8"/>
                      <a:pt x="10" y="8"/>
                    </a:cubicBezTo>
                    <a:cubicBezTo>
                      <a:pt x="10" y="8"/>
                      <a:pt x="10" y="8"/>
                      <a:pt x="11" y="8"/>
                    </a:cubicBezTo>
                    <a:cubicBezTo>
                      <a:pt x="11" y="9"/>
                      <a:pt x="10" y="8"/>
                      <a:pt x="10" y="9"/>
                    </a:cubicBezTo>
                    <a:cubicBezTo>
                      <a:pt x="10" y="9"/>
                      <a:pt x="11" y="8"/>
                      <a:pt x="11" y="8"/>
                    </a:cubicBezTo>
                    <a:cubicBezTo>
                      <a:pt x="11" y="9"/>
                      <a:pt x="11" y="9"/>
                      <a:pt x="11" y="9"/>
                    </a:cubicBezTo>
                    <a:cubicBezTo>
                      <a:pt x="11" y="8"/>
                      <a:pt x="12" y="10"/>
                      <a:pt x="12" y="7"/>
                    </a:cubicBezTo>
                    <a:cubicBezTo>
                      <a:pt x="12" y="7"/>
                      <a:pt x="12" y="6"/>
                      <a:pt x="12" y="6"/>
                    </a:cubicBezTo>
                    <a:cubicBezTo>
                      <a:pt x="12" y="5"/>
                      <a:pt x="11" y="6"/>
                      <a:pt x="11" y="7"/>
                    </a:cubicBezTo>
                    <a:cubicBezTo>
                      <a:pt x="11" y="7"/>
                      <a:pt x="11" y="7"/>
                      <a:pt x="11" y="7"/>
                    </a:cubicBezTo>
                    <a:cubicBezTo>
                      <a:pt x="11" y="10"/>
                      <a:pt x="11" y="6"/>
                      <a:pt x="11" y="8"/>
                    </a:cubicBezTo>
                    <a:cubicBezTo>
                      <a:pt x="11" y="6"/>
                      <a:pt x="11" y="6"/>
                      <a:pt x="11" y="6"/>
                    </a:cubicBezTo>
                    <a:cubicBezTo>
                      <a:pt x="10" y="3"/>
                      <a:pt x="10" y="8"/>
                      <a:pt x="10" y="5"/>
                    </a:cubicBezTo>
                    <a:cubicBezTo>
                      <a:pt x="10" y="5"/>
                      <a:pt x="10" y="5"/>
                      <a:pt x="10" y="5"/>
                    </a:cubicBezTo>
                    <a:cubicBezTo>
                      <a:pt x="10" y="4"/>
                      <a:pt x="10" y="5"/>
                      <a:pt x="10" y="5"/>
                    </a:cubicBezTo>
                    <a:cubicBezTo>
                      <a:pt x="10" y="6"/>
                      <a:pt x="10" y="6"/>
                      <a:pt x="10" y="6"/>
                    </a:cubicBezTo>
                    <a:cubicBezTo>
                      <a:pt x="10" y="6"/>
                      <a:pt x="10" y="8"/>
                      <a:pt x="10" y="8"/>
                    </a:cubicBezTo>
                    <a:cubicBezTo>
                      <a:pt x="9" y="7"/>
                      <a:pt x="9" y="9"/>
                      <a:pt x="9" y="8"/>
                    </a:cubicBezTo>
                    <a:cubicBezTo>
                      <a:pt x="9" y="7"/>
                      <a:pt x="9" y="7"/>
                      <a:pt x="9" y="6"/>
                    </a:cubicBezTo>
                    <a:cubicBezTo>
                      <a:pt x="9" y="7"/>
                      <a:pt x="9" y="7"/>
                      <a:pt x="9" y="7"/>
                    </a:cubicBezTo>
                    <a:cubicBezTo>
                      <a:pt x="9" y="7"/>
                      <a:pt x="9" y="6"/>
                      <a:pt x="9" y="5"/>
                    </a:cubicBezTo>
                    <a:cubicBezTo>
                      <a:pt x="9" y="6"/>
                      <a:pt x="9" y="6"/>
                      <a:pt x="9" y="7"/>
                    </a:cubicBezTo>
                    <a:cubicBezTo>
                      <a:pt x="8" y="5"/>
                      <a:pt x="8" y="7"/>
                      <a:pt x="6" y="6"/>
                    </a:cubicBezTo>
                    <a:cubicBezTo>
                      <a:pt x="6" y="4"/>
                      <a:pt x="7" y="6"/>
                      <a:pt x="7" y="6"/>
                    </a:cubicBezTo>
                    <a:cubicBezTo>
                      <a:pt x="7" y="5"/>
                      <a:pt x="6" y="5"/>
                      <a:pt x="5" y="5"/>
                    </a:cubicBezTo>
                    <a:cubicBezTo>
                      <a:pt x="5" y="5"/>
                      <a:pt x="5" y="5"/>
                      <a:pt x="6" y="4"/>
                    </a:cubicBezTo>
                    <a:cubicBezTo>
                      <a:pt x="5" y="4"/>
                      <a:pt x="5" y="4"/>
                      <a:pt x="5" y="4"/>
                    </a:cubicBezTo>
                    <a:cubicBezTo>
                      <a:pt x="3" y="4"/>
                      <a:pt x="6" y="4"/>
                      <a:pt x="5" y="3"/>
                    </a:cubicBezTo>
                    <a:cubicBezTo>
                      <a:pt x="5" y="3"/>
                      <a:pt x="5" y="3"/>
                      <a:pt x="5" y="3"/>
                    </a:cubicBezTo>
                    <a:cubicBezTo>
                      <a:pt x="5" y="3"/>
                      <a:pt x="3" y="3"/>
                      <a:pt x="3" y="3"/>
                    </a:cubicBezTo>
                    <a:cubicBezTo>
                      <a:pt x="4" y="3"/>
                      <a:pt x="4" y="3"/>
                      <a:pt x="5"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4" name="Freeform 1074"/>
              <p:cNvSpPr/>
              <p:nvPr/>
            </p:nvSpPr>
            <p:spPr bwMode="auto">
              <a:xfrm>
                <a:off x="1356" y="2851"/>
                <a:ext cx="8" cy="5"/>
              </a:xfrm>
              <a:custGeom>
                <a:avLst/>
                <a:gdLst>
                  <a:gd name="T0" fmla="*/ 1 w 3"/>
                  <a:gd name="T1" fmla="*/ 1 h 2"/>
                  <a:gd name="T2" fmla="*/ 3 w 3"/>
                  <a:gd name="T3" fmla="*/ 2 h 2"/>
                  <a:gd name="T4" fmla="*/ 1 w 3"/>
                  <a:gd name="T5" fmla="*/ 0 h 2"/>
                  <a:gd name="T6" fmla="*/ 1 w 3"/>
                  <a:gd name="T7" fmla="*/ 1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3" y="2"/>
                      <a:pt x="3" y="2"/>
                      <a:pt x="3" y="2"/>
                    </a:cubicBezTo>
                    <a:cubicBezTo>
                      <a:pt x="3" y="2"/>
                      <a:pt x="1" y="1"/>
                      <a:pt x="1" y="0"/>
                    </a:cubicBezTo>
                    <a:cubicBezTo>
                      <a:pt x="1" y="1"/>
                      <a:pt x="0" y="1"/>
                      <a:pt x="1" y="1"/>
                    </a:cubicBezTo>
                    <a:cubicBezTo>
                      <a:pt x="1"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5" name="Freeform 1075"/>
              <p:cNvSpPr/>
              <p:nvPr/>
            </p:nvSpPr>
            <p:spPr bwMode="auto">
              <a:xfrm>
                <a:off x="1356" y="2837"/>
                <a:ext cx="35" cy="19"/>
              </a:xfrm>
              <a:custGeom>
                <a:avLst/>
                <a:gdLst>
                  <a:gd name="T0" fmla="*/ 10 w 13"/>
                  <a:gd name="T1" fmla="*/ 5 h 7"/>
                  <a:gd name="T2" fmla="*/ 11 w 13"/>
                  <a:gd name="T3" fmla="*/ 4 h 7"/>
                  <a:gd name="T4" fmla="*/ 7 w 13"/>
                  <a:gd name="T5" fmla="*/ 1 h 7"/>
                  <a:gd name="T6" fmla="*/ 2 w 13"/>
                  <a:gd name="T7" fmla="*/ 4 h 7"/>
                  <a:gd name="T8" fmla="*/ 1 w 13"/>
                  <a:gd name="T9" fmla="*/ 4 h 7"/>
                  <a:gd name="T10" fmla="*/ 2 w 13"/>
                  <a:gd name="T11" fmla="*/ 6 h 7"/>
                  <a:gd name="T12" fmla="*/ 2 w 13"/>
                  <a:gd name="T13" fmla="*/ 5 h 7"/>
                  <a:gd name="T14" fmla="*/ 2 w 13"/>
                  <a:gd name="T15" fmla="*/ 5 h 7"/>
                  <a:gd name="T16" fmla="*/ 2 w 13"/>
                  <a:gd name="T17" fmla="*/ 4 h 7"/>
                  <a:gd name="T18" fmla="*/ 3 w 13"/>
                  <a:gd name="T19" fmla="*/ 5 h 7"/>
                  <a:gd name="T20" fmla="*/ 8 w 13"/>
                  <a:gd name="T21" fmla="*/ 2 h 7"/>
                  <a:gd name="T22" fmla="*/ 7 w 13"/>
                  <a:gd name="T23" fmla="*/ 4 h 7"/>
                  <a:gd name="T24" fmla="*/ 8 w 13"/>
                  <a:gd name="T25" fmla="*/ 5 h 7"/>
                  <a:gd name="T26" fmla="*/ 8 w 13"/>
                  <a:gd name="T27" fmla="*/ 5 h 7"/>
                  <a:gd name="T28" fmla="*/ 9 w 13"/>
                  <a:gd name="T29" fmla="*/ 4 h 7"/>
                  <a:gd name="T30" fmla="*/ 8 w 13"/>
                  <a:gd name="T31" fmla="*/ 5 h 7"/>
                  <a:gd name="T32" fmla="*/ 10 w 13"/>
                  <a:gd name="T33" fmla="*/ 6 h 7"/>
                  <a:gd name="T34" fmla="*/ 12 w 13"/>
                  <a:gd name="T35" fmla="*/ 5 h 7"/>
                  <a:gd name="T36" fmla="*/ 10 w 13"/>
                  <a:gd name="T37" fmla="*/ 6 h 7"/>
                  <a:gd name="T38" fmla="*/ 10 w 13"/>
                  <a:gd name="T39" fmla="*/ 7 h 7"/>
                  <a:gd name="T40" fmla="*/ 13 w 13"/>
                  <a:gd name="T41" fmla="*/ 5 h 7"/>
                  <a:gd name="T42" fmla="*/ 10 w 13"/>
                  <a:gd name="T4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7">
                    <a:moveTo>
                      <a:pt x="10" y="5"/>
                    </a:moveTo>
                    <a:cubicBezTo>
                      <a:pt x="11" y="4"/>
                      <a:pt x="11" y="4"/>
                      <a:pt x="11" y="4"/>
                    </a:cubicBezTo>
                    <a:cubicBezTo>
                      <a:pt x="9" y="3"/>
                      <a:pt x="11" y="3"/>
                      <a:pt x="7" y="1"/>
                    </a:cubicBezTo>
                    <a:cubicBezTo>
                      <a:pt x="3" y="0"/>
                      <a:pt x="3" y="3"/>
                      <a:pt x="2" y="4"/>
                    </a:cubicBezTo>
                    <a:cubicBezTo>
                      <a:pt x="1" y="4"/>
                      <a:pt x="1" y="4"/>
                      <a:pt x="1" y="4"/>
                    </a:cubicBezTo>
                    <a:cubicBezTo>
                      <a:pt x="2" y="5"/>
                      <a:pt x="0" y="5"/>
                      <a:pt x="2" y="6"/>
                    </a:cubicBezTo>
                    <a:cubicBezTo>
                      <a:pt x="2" y="6"/>
                      <a:pt x="1" y="5"/>
                      <a:pt x="2" y="5"/>
                    </a:cubicBezTo>
                    <a:cubicBezTo>
                      <a:pt x="2" y="5"/>
                      <a:pt x="2" y="5"/>
                      <a:pt x="2" y="5"/>
                    </a:cubicBezTo>
                    <a:cubicBezTo>
                      <a:pt x="2" y="4"/>
                      <a:pt x="2" y="4"/>
                      <a:pt x="2" y="4"/>
                    </a:cubicBezTo>
                    <a:cubicBezTo>
                      <a:pt x="3" y="5"/>
                      <a:pt x="3" y="5"/>
                      <a:pt x="3" y="5"/>
                    </a:cubicBezTo>
                    <a:cubicBezTo>
                      <a:pt x="5" y="6"/>
                      <a:pt x="2" y="1"/>
                      <a:pt x="8" y="2"/>
                    </a:cubicBezTo>
                    <a:cubicBezTo>
                      <a:pt x="7" y="4"/>
                      <a:pt x="7" y="4"/>
                      <a:pt x="7" y="4"/>
                    </a:cubicBezTo>
                    <a:cubicBezTo>
                      <a:pt x="8" y="5"/>
                      <a:pt x="8" y="4"/>
                      <a:pt x="8" y="5"/>
                    </a:cubicBezTo>
                    <a:cubicBezTo>
                      <a:pt x="8" y="5"/>
                      <a:pt x="8" y="5"/>
                      <a:pt x="8" y="5"/>
                    </a:cubicBezTo>
                    <a:cubicBezTo>
                      <a:pt x="8" y="5"/>
                      <a:pt x="9" y="4"/>
                      <a:pt x="9" y="4"/>
                    </a:cubicBezTo>
                    <a:cubicBezTo>
                      <a:pt x="10" y="3"/>
                      <a:pt x="8" y="4"/>
                      <a:pt x="8" y="5"/>
                    </a:cubicBezTo>
                    <a:cubicBezTo>
                      <a:pt x="9" y="5"/>
                      <a:pt x="11" y="5"/>
                      <a:pt x="10" y="6"/>
                    </a:cubicBezTo>
                    <a:cubicBezTo>
                      <a:pt x="10" y="5"/>
                      <a:pt x="12" y="5"/>
                      <a:pt x="12" y="5"/>
                    </a:cubicBezTo>
                    <a:cubicBezTo>
                      <a:pt x="11" y="6"/>
                      <a:pt x="11" y="6"/>
                      <a:pt x="10" y="6"/>
                    </a:cubicBezTo>
                    <a:cubicBezTo>
                      <a:pt x="10" y="6"/>
                      <a:pt x="10" y="7"/>
                      <a:pt x="10" y="7"/>
                    </a:cubicBezTo>
                    <a:cubicBezTo>
                      <a:pt x="11" y="6"/>
                      <a:pt x="12" y="5"/>
                      <a:pt x="13" y="5"/>
                    </a:cubicBezTo>
                    <a:cubicBezTo>
                      <a:pt x="13" y="4"/>
                      <a:pt x="10" y="5"/>
                      <a:pt x="10"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6" name="Rectangle 1076"/>
              <p:cNvSpPr>
                <a:spLocks noChangeArrowheads="1"/>
              </p:cNvSpPr>
              <p:nvPr/>
            </p:nvSpPr>
            <p:spPr bwMode="auto">
              <a:xfrm>
                <a:off x="1386" y="2848"/>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77" name="Freeform 1077"/>
              <p:cNvSpPr/>
              <p:nvPr/>
            </p:nvSpPr>
            <p:spPr bwMode="auto">
              <a:xfrm>
                <a:off x="1486" y="2761"/>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8" name="Freeform 1078"/>
              <p:cNvSpPr/>
              <p:nvPr/>
            </p:nvSpPr>
            <p:spPr bwMode="auto">
              <a:xfrm>
                <a:off x="1478" y="2753"/>
                <a:ext cx="11" cy="11"/>
              </a:xfrm>
              <a:custGeom>
                <a:avLst/>
                <a:gdLst>
                  <a:gd name="T0" fmla="*/ 1 w 4"/>
                  <a:gd name="T1" fmla="*/ 0 h 4"/>
                  <a:gd name="T2" fmla="*/ 2 w 4"/>
                  <a:gd name="T3" fmla="*/ 0 h 4"/>
                  <a:gd name="T4" fmla="*/ 3 w 4"/>
                  <a:gd name="T5" fmla="*/ 4 h 4"/>
                  <a:gd name="T6" fmla="*/ 2 w 4"/>
                  <a:gd name="T7" fmla="*/ 2 h 4"/>
                  <a:gd name="T8" fmla="*/ 2 w 4"/>
                  <a:gd name="T9" fmla="*/ 3 h 4"/>
                  <a:gd name="T10" fmla="*/ 1 w 4"/>
                  <a:gd name="T11" fmla="*/ 2 h 4"/>
                  <a:gd name="T12" fmla="*/ 2 w 4"/>
                  <a:gd name="T13" fmla="*/ 1 h 4"/>
                  <a:gd name="T14" fmla="*/ 1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0"/>
                    </a:moveTo>
                    <a:cubicBezTo>
                      <a:pt x="2" y="0"/>
                      <a:pt x="2" y="0"/>
                      <a:pt x="2" y="0"/>
                    </a:cubicBezTo>
                    <a:cubicBezTo>
                      <a:pt x="3" y="3"/>
                      <a:pt x="2" y="3"/>
                      <a:pt x="3" y="4"/>
                    </a:cubicBezTo>
                    <a:cubicBezTo>
                      <a:pt x="4" y="4"/>
                      <a:pt x="3" y="2"/>
                      <a:pt x="2" y="2"/>
                    </a:cubicBezTo>
                    <a:cubicBezTo>
                      <a:pt x="2" y="2"/>
                      <a:pt x="3" y="3"/>
                      <a:pt x="2" y="3"/>
                    </a:cubicBezTo>
                    <a:cubicBezTo>
                      <a:pt x="2" y="2"/>
                      <a:pt x="1" y="2"/>
                      <a:pt x="1" y="2"/>
                    </a:cubicBezTo>
                    <a:cubicBezTo>
                      <a:pt x="0" y="0"/>
                      <a:pt x="2" y="1"/>
                      <a:pt x="2" y="1"/>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9" name="Freeform 1079"/>
              <p:cNvSpPr/>
              <p:nvPr/>
            </p:nvSpPr>
            <p:spPr bwMode="auto">
              <a:xfrm>
                <a:off x="1484" y="2755"/>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0" name="Freeform 1080"/>
              <p:cNvSpPr/>
              <p:nvPr/>
            </p:nvSpPr>
            <p:spPr bwMode="auto">
              <a:xfrm>
                <a:off x="1484" y="2758"/>
                <a:ext cx="0" cy="6"/>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1" name="Freeform 1081"/>
              <p:cNvSpPr/>
              <p:nvPr/>
            </p:nvSpPr>
            <p:spPr bwMode="auto">
              <a:xfrm>
                <a:off x="1481" y="27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2" name="Freeform 1082"/>
              <p:cNvSpPr/>
              <p:nvPr/>
            </p:nvSpPr>
            <p:spPr bwMode="auto">
              <a:xfrm>
                <a:off x="1478" y="2753"/>
                <a:ext cx="3" cy="11"/>
              </a:xfrm>
              <a:custGeom>
                <a:avLst/>
                <a:gdLst>
                  <a:gd name="T0" fmla="*/ 1 w 1"/>
                  <a:gd name="T1" fmla="*/ 3 h 4"/>
                  <a:gd name="T2" fmla="*/ 1 w 1"/>
                  <a:gd name="T3" fmla="*/ 3 h 4"/>
                  <a:gd name="T4" fmla="*/ 1 w 1"/>
                  <a:gd name="T5" fmla="*/ 3 h 4"/>
                  <a:gd name="T6" fmla="*/ 1 w 1"/>
                  <a:gd name="T7" fmla="*/ 1 h 4"/>
                  <a:gd name="T8" fmla="*/ 1 w 1"/>
                  <a:gd name="T9" fmla="*/ 1 h 4"/>
                  <a:gd name="T10" fmla="*/ 1 w 1"/>
                  <a:gd name="T11" fmla="*/ 0 h 4"/>
                  <a:gd name="T12" fmla="*/ 1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1" y="3"/>
                    </a:moveTo>
                    <a:cubicBezTo>
                      <a:pt x="0" y="4"/>
                      <a:pt x="1" y="3"/>
                      <a:pt x="1" y="3"/>
                    </a:cubicBezTo>
                    <a:cubicBezTo>
                      <a:pt x="1" y="3"/>
                      <a:pt x="1" y="3"/>
                      <a:pt x="1" y="3"/>
                    </a:cubicBezTo>
                    <a:cubicBezTo>
                      <a:pt x="1" y="2"/>
                      <a:pt x="1" y="1"/>
                      <a:pt x="1" y="1"/>
                    </a:cubicBezTo>
                    <a:cubicBezTo>
                      <a:pt x="1" y="1"/>
                      <a:pt x="1" y="2"/>
                      <a:pt x="1" y="1"/>
                    </a:cubicBezTo>
                    <a:cubicBezTo>
                      <a:pt x="1" y="0"/>
                      <a:pt x="1" y="0"/>
                      <a:pt x="1" y="0"/>
                    </a:cubicBezTo>
                    <a:cubicBezTo>
                      <a:pt x="1" y="0"/>
                      <a:pt x="1" y="3"/>
                      <a:pt x="1"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3" name="Freeform 1083"/>
              <p:cNvSpPr/>
              <p:nvPr/>
            </p:nvSpPr>
            <p:spPr bwMode="auto">
              <a:xfrm>
                <a:off x="1481" y="27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4" name="Freeform 1084"/>
              <p:cNvSpPr/>
              <p:nvPr/>
            </p:nvSpPr>
            <p:spPr bwMode="auto">
              <a:xfrm>
                <a:off x="1481" y="2758"/>
                <a:ext cx="3" cy="3"/>
              </a:xfrm>
              <a:custGeom>
                <a:avLst/>
                <a:gdLst>
                  <a:gd name="T0" fmla="*/ 0 w 3"/>
                  <a:gd name="T1" fmla="*/ 3 h 3"/>
                  <a:gd name="T2" fmla="*/ 3 w 3"/>
                  <a:gd name="T3" fmla="*/ 3 h 3"/>
                  <a:gd name="T4" fmla="*/ 3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3"/>
                    </a:lnTo>
                    <a:lnTo>
                      <a:pt x="3"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5" name="Freeform 1085"/>
              <p:cNvSpPr/>
              <p:nvPr/>
            </p:nvSpPr>
            <p:spPr bwMode="auto">
              <a:xfrm>
                <a:off x="1478" y="2750"/>
                <a:ext cx="3" cy="14"/>
              </a:xfrm>
              <a:custGeom>
                <a:avLst/>
                <a:gdLst>
                  <a:gd name="T0" fmla="*/ 0 w 1"/>
                  <a:gd name="T1" fmla="*/ 4 h 5"/>
                  <a:gd name="T2" fmla="*/ 1 w 1"/>
                  <a:gd name="T3" fmla="*/ 3 h 5"/>
                  <a:gd name="T4" fmla="*/ 1 w 1"/>
                  <a:gd name="T5" fmla="*/ 0 h 5"/>
                  <a:gd name="T6" fmla="*/ 1 w 1"/>
                  <a:gd name="T7" fmla="*/ 1 h 5"/>
                  <a:gd name="T8" fmla="*/ 0 w 1"/>
                  <a:gd name="T9" fmla="*/ 4 h 5"/>
                </a:gdLst>
                <a:ahLst/>
                <a:cxnLst>
                  <a:cxn ang="0">
                    <a:pos x="T0" y="T1"/>
                  </a:cxn>
                  <a:cxn ang="0">
                    <a:pos x="T2" y="T3"/>
                  </a:cxn>
                  <a:cxn ang="0">
                    <a:pos x="T4" y="T5"/>
                  </a:cxn>
                  <a:cxn ang="0">
                    <a:pos x="T6" y="T7"/>
                  </a:cxn>
                  <a:cxn ang="0">
                    <a:pos x="T8" y="T9"/>
                  </a:cxn>
                </a:cxnLst>
                <a:rect l="0" t="0" r="r" b="b"/>
                <a:pathLst>
                  <a:path w="1" h="5">
                    <a:moveTo>
                      <a:pt x="0" y="4"/>
                    </a:moveTo>
                    <a:cubicBezTo>
                      <a:pt x="0" y="2"/>
                      <a:pt x="0" y="5"/>
                      <a:pt x="1" y="3"/>
                    </a:cubicBezTo>
                    <a:cubicBezTo>
                      <a:pt x="0" y="3"/>
                      <a:pt x="1" y="1"/>
                      <a:pt x="1" y="0"/>
                    </a:cubicBezTo>
                    <a:cubicBezTo>
                      <a:pt x="1" y="1"/>
                      <a:pt x="1" y="1"/>
                      <a:pt x="1" y="1"/>
                    </a:cubicBezTo>
                    <a:cubicBezTo>
                      <a:pt x="0" y="2"/>
                      <a:pt x="0" y="3"/>
                      <a:pt x="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6" name="Freeform 1086"/>
              <p:cNvSpPr/>
              <p:nvPr/>
            </p:nvSpPr>
            <p:spPr bwMode="auto">
              <a:xfrm>
                <a:off x="1481"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7" name="Freeform 1087"/>
              <p:cNvSpPr/>
              <p:nvPr/>
            </p:nvSpPr>
            <p:spPr bwMode="auto">
              <a:xfrm>
                <a:off x="1476" y="2747"/>
                <a:ext cx="5" cy="11"/>
              </a:xfrm>
              <a:custGeom>
                <a:avLst/>
                <a:gdLst>
                  <a:gd name="T0" fmla="*/ 0 w 2"/>
                  <a:gd name="T1" fmla="*/ 3 h 4"/>
                  <a:gd name="T2" fmla="*/ 2 w 2"/>
                  <a:gd name="T3" fmla="*/ 1 h 4"/>
                  <a:gd name="T4" fmla="*/ 1 w 2"/>
                  <a:gd name="T5" fmla="*/ 3 h 4"/>
                  <a:gd name="T6" fmla="*/ 1 w 2"/>
                  <a:gd name="T7" fmla="*/ 2 h 4"/>
                  <a:gd name="T8" fmla="*/ 0 w 2"/>
                  <a:gd name="T9" fmla="*/ 3 h 4"/>
                  <a:gd name="T10" fmla="*/ 1 w 2"/>
                  <a:gd name="T11" fmla="*/ 2 h 4"/>
                  <a:gd name="T12" fmla="*/ 1 w 2"/>
                  <a:gd name="T13" fmla="*/ 3 h 4"/>
                  <a:gd name="T14" fmla="*/ 2 w 2"/>
                  <a:gd name="T15" fmla="*/ 1 h 4"/>
                  <a:gd name="T16" fmla="*/ 2 w 2"/>
                  <a:gd name="T17" fmla="*/ 1 h 4"/>
                  <a:gd name="T18" fmla="*/ 2 w 2"/>
                  <a:gd name="T19" fmla="*/ 0 h 4"/>
                  <a:gd name="T20" fmla="*/ 2 w 2"/>
                  <a:gd name="T21" fmla="*/ 1 h 4"/>
                  <a:gd name="T22" fmla="*/ 0 w 2"/>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3"/>
                    </a:moveTo>
                    <a:cubicBezTo>
                      <a:pt x="1" y="2"/>
                      <a:pt x="1" y="2"/>
                      <a:pt x="2" y="1"/>
                    </a:cubicBezTo>
                    <a:cubicBezTo>
                      <a:pt x="1" y="2"/>
                      <a:pt x="1" y="2"/>
                      <a:pt x="1" y="3"/>
                    </a:cubicBezTo>
                    <a:cubicBezTo>
                      <a:pt x="1" y="3"/>
                      <a:pt x="1" y="2"/>
                      <a:pt x="1" y="2"/>
                    </a:cubicBezTo>
                    <a:cubicBezTo>
                      <a:pt x="0" y="4"/>
                      <a:pt x="1" y="2"/>
                      <a:pt x="0" y="3"/>
                    </a:cubicBezTo>
                    <a:cubicBezTo>
                      <a:pt x="0" y="3"/>
                      <a:pt x="1" y="4"/>
                      <a:pt x="1" y="2"/>
                    </a:cubicBezTo>
                    <a:cubicBezTo>
                      <a:pt x="1" y="3"/>
                      <a:pt x="1" y="3"/>
                      <a:pt x="1" y="3"/>
                    </a:cubicBezTo>
                    <a:cubicBezTo>
                      <a:pt x="2" y="1"/>
                      <a:pt x="2" y="1"/>
                      <a:pt x="2" y="1"/>
                    </a:cubicBezTo>
                    <a:cubicBezTo>
                      <a:pt x="2" y="1"/>
                      <a:pt x="1" y="3"/>
                      <a:pt x="2" y="1"/>
                    </a:cubicBezTo>
                    <a:cubicBezTo>
                      <a:pt x="2" y="1"/>
                      <a:pt x="2" y="0"/>
                      <a:pt x="2" y="0"/>
                    </a:cubicBezTo>
                    <a:cubicBezTo>
                      <a:pt x="2" y="0"/>
                      <a:pt x="2" y="1"/>
                      <a:pt x="2" y="1"/>
                    </a:cubicBezTo>
                    <a:cubicBezTo>
                      <a:pt x="1" y="1"/>
                      <a:pt x="1" y="1"/>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8" name="Rectangle 1088"/>
              <p:cNvSpPr>
                <a:spLocks noChangeArrowheads="1"/>
              </p:cNvSpPr>
              <p:nvPr/>
            </p:nvSpPr>
            <p:spPr bwMode="auto">
              <a:xfrm>
                <a:off x="1478" y="2753"/>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89" name="Freeform 1089"/>
              <p:cNvSpPr/>
              <p:nvPr/>
            </p:nvSpPr>
            <p:spPr bwMode="auto">
              <a:xfrm>
                <a:off x="1473" y="2750"/>
                <a:ext cx="8" cy="5"/>
              </a:xfrm>
              <a:custGeom>
                <a:avLst/>
                <a:gdLst>
                  <a:gd name="T0" fmla="*/ 1 w 3"/>
                  <a:gd name="T1" fmla="*/ 2 h 2"/>
                  <a:gd name="T2" fmla="*/ 2 w 3"/>
                  <a:gd name="T3" fmla="*/ 1 h 2"/>
                  <a:gd name="T4" fmla="*/ 1 w 3"/>
                  <a:gd name="T5" fmla="*/ 2 h 2"/>
                  <a:gd name="T6" fmla="*/ 2 w 3"/>
                  <a:gd name="T7" fmla="*/ 1 h 2"/>
                  <a:gd name="T8" fmla="*/ 1 w 3"/>
                  <a:gd name="T9" fmla="*/ 1 h 2"/>
                  <a:gd name="T10" fmla="*/ 3 w 3"/>
                  <a:gd name="T11" fmla="*/ 0 h 2"/>
                  <a:gd name="T12" fmla="*/ 3 w 3"/>
                  <a:gd name="T13" fmla="*/ 0 h 2"/>
                  <a:gd name="T14" fmla="*/ 3 w 3"/>
                  <a:gd name="T15" fmla="*/ 0 h 2"/>
                  <a:gd name="T16" fmla="*/ 3 w 3"/>
                  <a:gd name="T17" fmla="*/ 1 h 2"/>
                  <a:gd name="T18" fmla="*/ 2 w 3"/>
                  <a:gd name="T19" fmla="*/ 1 h 2"/>
                  <a:gd name="T20" fmla="*/ 1 w 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2"/>
                    </a:moveTo>
                    <a:cubicBezTo>
                      <a:pt x="2" y="1"/>
                      <a:pt x="2" y="1"/>
                      <a:pt x="2" y="1"/>
                    </a:cubicBezTo>
                    <a:cubicBezTo>
                      <a:pt x="1" y="2"/>
                      <a:pt x="1" y="2"/>
                      <a:pt x="1" y="2"/>
                    </a:cubicBezTo>
                    <a:cubicBezTo>
                      <a:pt x="1" y="1"/>
                      <a:pt x="2" y="1"/>
                      <a:pt x="2" y="1"/>
                    </a:cubicBezTo>
                    <a:cubicBezTo>
                      <a:pt x="3" y="0"/>
                      <a:pt x="2" y="1"/>
                      <a:pt x="1" y="1"/>
                    </a:cubicBezTo>
                    <a:cubicBezTo>
                      <a:pt x="2" y="1"/>
                      <a:pt x="3" y="0"/>
                      <a:pt x="3" y="0"/>
                    </a:cubicBezTo>
                    <a:cubicBezTo>
                      <a:pt x="3" y="0"/>
                      <a:pt x="3" y="0"/>
                      <a:pt x="3" y="0"/>
                    </a:cubicBezTo>
                    <a:cubicBezTo>
                      <a:pt x="3" y="0"/>
                      <a:pt x="3" y="0"/>
                      <a:pt x="3" y="0"/>
                    </a:cubicBezTo>
                    <a:cubicBezTo>
                      <a:pt x="3" y="0"/>
                      <a:pt x="2" y="1"/>
                      <a:pt x="3" y="1"/>
                    </a:cubicBezTo>
                    <a:cubicBezTo>
                      <a:pt x="2" y="1"/>
                      <a:pt x="2" y="1"/>
                      <a:pt x="2" y="1"/>
                    </a:cubicBezTo>
                    <a:cubicBezTo>
                      <a:pt x="0" y="1"/>
                      <a:pt x="0" y="1"/>
                      <a:pt x="1"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0" name="Freeform 1090"/>
              <p:cNvSpPr/>
              <p:nvPr/>
            </p:nvSpPr>
            <p:spPr bwMode="auto">
              <a:xfrm>
                <a:off x="1473" y="2755"/>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1" name="Rectangle 1091"/>
              <p:cNvSpPr>
                <a:spLocks noChangeArrowheads="1"/>
              </p:cNvSpPr>
              <p:nvPr/>
            </p:nvSpPr>
            <p:spPr bwMode="auto">
              <a:xfrm>
                <a:off x="1481" y="2750"/>
                <a:ext cx="1" cy="3"/>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92" name="Freeform 1092"/>
              <p:cNvSpPr/>
              <p:nvPr/>
            </p:nvSpPr>
            <p:spPr bwMode="auto">
              <a:xfrm>
                <a:off x="1473" y="2753"/>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3" name="Freeform 1093"/>
              <p:cNvSpPr/>
              <p:nvPr/>
            </p:nvSpPr>
            <p:spPr bwMode="auto">
              <a:xfrm>
                <a:off x="1470" y="2736"/>
                <a:ext cx="27" cy="39"/>
              </a:xfrm>
              <a:custGeom>
                <a:avLst/>
                <a:gdLst>
                  <a:gd name="T0" fmla="*/ 10 w 10"/>
                  <a:gd name="T1" fmla="*/ 4 h 14"/>
                  <a:gd name="T2" fmla="*/ 9 w 10"/>
                  <a:gd name="T3" fmla="*/ 3 h 14"/>
                  <a:gd name="T4" fmla="*/ 9 w 10"/>
                  <a:gd name="T5" fmla="*/ 2 h 14"/>
                  <a:gd name="T6" fmla="*/ 8 w 10"/>
                  <a:gd name="T7" fmla="*/ 0 h 14"/>
                  <a:gd name="T8" fmla="*/ 7 w 10"/>
                  <a:gd name="T9" fmla="*/ 1 h 14"/>
                  <a:gd name="T10" fmla="*/ 7 w 10"/>
                  <a:gd name="T11" fmla="*/ 0 h 14"/>
                  <a:gd name="T12" fmla="*/ 6 w 10"/>
                  <a:gd name="T13" fmla="*/ 1 h 14"/>
                  <a:gd name="T14" fmla="*/ 6 w 10"/>
                  <a:gd name="T15" fmla="*/ 2 h 14"/>
                  <a:gd name="T16" fmla="*/ 2 w 10"/>
                  <a:gd name="T17" fmla="*/ 5 h 14"/>
                  <a:gd name="T18" fmla="*/ 3 w 10"/>
                  <a:gd name="T19" fmla="*/ 7 h 14"/>
                  <a:gd name="T20" fmla="*/ 2 w 10"/>
                  <a:gd name="T21" fmla="*/ 6 h 14"/>
                  <a:gd name="T22" fmla="*/ 2 w 10"/>
                  <a:gd name="T23" fmla="*/ 6 h 14"/>
                  <a:gd name="T24" fmla="*/ 1 w 10"/>
                  <a:gd name="T25" fmla="*/ 6 h 14"/>
                  <a:gd name="T26" fmla="*/ 2 w 10"/>
                  <a:gd name="T27" fmla="*/ 8 h 14"/>
                  <a:gd name="T28" fmla="*/ 0 w 10"/>
                  <a:gd name="T29" fmla="*/ 6 h 14"/>
                  <a:gd name="T30" fmla="*/ 3 w 10"/>
                  <a:gd name="T31" fmla="*/ 6 h 14"/>
                  <a:gd name="T32" fmla="*/ 2 w 10"/>
                  <a:gd name="T33" fmla="*/ 9 h 14"/>
                  <a:gd name="T34" fmla="*/ 4 w 10"/>
                  <a:gd name="T35" fmla="*/ 6 h 14"/>
                  <a:gd name="T36" fmla="*/ 4 w 10"/>
                  <a:gd name="T37" fmla="*/ 6 h 14"/>
                  <a:gd name="T38" fmla="*/ 4 w 10"/>
                  <a:gd name="T39" fmla="*/ 6 h 14"/>
                  <a:gd name="T40" fmla="*/ 4 w 10"/>
                  <a:gd name="T41" fmla="*/ 6 h 14"/>
                  <a:gd name="T42" fmla="*/ 4 w 10"/>
                  <a:gd name="T43" fmla="*/ 6 h 14"/>
                  <a:gd name="T44" fmla="*/ 4 w 10"/>
                  <a:gd name="T45" fmla="*/ 6 h 14"/>
                  <a:gd name="T46" fmla="*/ 4 w 10"/>
                  <a:gd name="T47" fmla="*/ 6 h 14"/>
                  <a:gd name="T48" fmla="*/ 4 w 10"/>
                  <a:gd name="T49" fmla="*/ 6 h 14"/>
                  <a:gd name="T50" fmla="*/ 4 w 10"/>
                  <a:gd name="T51" fmla="*/ 6 h 14"/>
                  <a:gd name="T52" fmla="*/ 2 w 10"/>
                  <a:gd name="T53" fmla="*/ 10 h 14"/>
                  <a:gd name="T54" fmla="*/ 2 w 10"/>
                  <a:gd name="T55" fmla="*/ 10 h 14"/>
                  <a:gd name="T56" fmla="*/ 2 w 10"/>
                  <a:gd name="T57" fmla="*/ 10 h 14"/>
                  <a:gd name="T58" fmla="*/ 3 w 10"/>
                  <a:gd name="T59" fmla="*/ 9 h 14"/>
                  <a:gd name="T60" fmla="*/ 3 w 10"/>
                  <a:gd name="T61" fmla="*/ 6 h 14"/>
                  <a:gd name="T62" fmla="*/ 4 w 10"/>
                  <a:gd name="T63" fmla="*/ 7 h 14"/>
                  <a:gd name="T64" fmla="*/ 6 w 10"/>
                  <a:gd name="T65" fmla="*/ 6 h 14"/>
                  <a:gd name="T66" fmla="*/ 5 w 10"/>
                  <a:gd name="T67" fmla="*/ 4 h 14"/>
                  <a:gd name="T68" fmla="*/ 6 w 10"/>
                  <a:gd name="T69" fmla="*/ 5 h 14"/>
                  <a:gd name="T70" fmla="*/ 6 w 10"/>
                  <a:gd name="T71" fmla="*/ 4 h 14"/>
                  <a:gd name="T72" fmla="*/ 7 w 10"/>
                  <a:gd name="T73" fmla="*/ 5 h 14"/>
                  <a:gd name="T74" fmla="*/ 5 w 10"/>
                  <a:gd name="T75" fmla="*/ 3 h 14"/>
                  <a:gd name="T76" fmla="*/ 8 w 10"/>
                  <a:gd name="T77" fmla="*/ 5 h 14"/>
                  <a:gd name="T78" fmla="*/ 7 w 10"/>
                  <a:gd name="T79" fmla="*/ 4 h 14"/>
                  <a:gd name="T80" fmla="*/ 7 w 10"/>
                  <a:gd name="T81" fmla="*/ 3 h 14"/>
                  <a:gd name="T82" fmla="*/ 8 w 10"/>
                  <a:gd name="T83" fmla="*/ 5 h 14"/>
                  <a:gd name="T84" fmla="*/ 8 w 10"/>
                  <a:gd name="T85" fmla="*/ 3 h 14"/>
                  <a:gd name="T86" fmla="*/ 7 w 10"/>
                  <a:gd name="T87" fmla="*/ 2 h 14"/>
                  <a:gd name="T88" fmla="*/ 8 w 10"/>
                  <a:gd name="T89" fmla="*/ 2 h 14"/>
                  <a:gd name="T90" fmla="*/ 9 w 10"/>
                  <a:gd name="T91" fmla="*/ 4 h 14"/>
                  <a:gd name="T92" fmla="*/ 10 w 10"/>
                  <a:gd name="T93" fmla="*/ 5 h 14"/>
                  <a:gd name="T94" fmla="*/ 9 w 10"/>
                  <a:gd name="T95" fmla="*/ 2 h 14"/>
                  <a:gd name="T96" fmla="*/ 10 w 10"/>
                  <a:gd name="T97"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 h="14">
                    <a:moveTo>
                      <a:pt x="10" y="4"/>
                    </a:moveTo>
                    <a:cubicBezTo>
                      <a:pt x="9" y="3"/>
                      <a:pt x="9" y="3"/>
                      <a:pt x="9" y="3"/>
                    </a:cubicBezTo>
                    <a:cubicBezTo>
                      <a:pt x="9" y="2"/>
                      <a:pt x="9" y="2"/>
                      <a:pt x="9" y="2"/>
                    </a:cubicBezTo>
                    <a:cubicBezTo>
                      <a:pt x="8" y="1"/>
                      <a:pt x="8" y="1"/>
                      <a:pt x="8" y="0"/>
                    </a:cubicBezTo>
                    <a:cubicBezTo>
                      <a:pt x="7" y="0"/>
                      <a:pt x="8" y="1"/>
                      <a:pt x="7" y="1"/>
                    </a:cubicBezTo>
                    <a:cubicBezTo>
                      <a:pt x="7" y="0"/>
                      <a:pt x="7" y="0"/>
                      <a:pt x="7" y="0"/>
                    </a:cubicBezTo>
                    <a:cubicBezTo>
                      <a:pt x="7" y="1"/>
                      <a:pt x="7" y="2"/>
                      <a:pt x="6" y="1"/>
                    </a:cubicBezTo>
                    <a:cubicBezTo>
                      <a:pt x="6" y="1"/>
                      <a:pt x="6" y="2"/>
                      <a:pt x="6" y="2"/>
                    </a:cubicBezTo>
                    <a:cubicBezTo>
                      <a:pt x="4" y="3"/>
                      <a:pt x="4" y="5"/>
                      <a:pt x="2" y="5"/>
                    </a:cubicBezTo>
                    <a:cubicBezTo>
                      <a:pt x="3" y="7"/>
                      <a:pt x="3" y="7"/>
                      <a:pt x="3" y="7"/>
                    </a:cubicBezTo>
                    <a:cubicBezTo>
                      <a:pt x="2" y="6"/>
                      <a:pt x="3" y="7"/>
                      <a:pt x="2" y="6"/>
                    </a:cubicBezTo>
                    <a:cubicBezTo>
                      <a:pt x="2" y="6"/>
                      <a:pt x="2" y="6"/>
                      <a:pt x="2" y="6"/>
                    </a:cubicBezTo>
                    <a:cubicBezTo>
                      <a:pt x="1" y="4"/>
                      <a:pt x="2" y="6"/>
                      <a:pt x="1" y="6"/>
                    </a:cubicBezTo>
                    <a:cubicBezTo>
                      <a:pt x="1" y="6"/>
                      <a:pt x="2" y="8"/>
                      <a:pt x="2" y="8"/>
                    </a:cubicBezTo>
                    <a:cubicBezTo>
                      <a:pt x="1" y="6"/>
                      <a:pt x="1" y="9"/>
                      <a:pt x="0" y="6"/>
                    </a:cubicBezTo>
                    <a:cubicBezTo>
                      <a:pt x="1" y="5"/>
                      <a:pt x="3" y="6"/>
                      <a:pt x="3" y="6"/>
                    </a:cubicBezTo>
                    <a:cubicBezTo>
                      <a:pt x="3" y="7"/>
                      <a:pt x="5" y="2"/>
                      <a:pt x="2" y="9"/>
                    </a:cubicBezTo>
                    <a:cubicBezTo>
                      <a:pt x="7" y="2"/>
                      <a:pt x="3" y="7"/>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5" y="5"/>
                      <a:pt x="0" y="14"/>
                      <a:pt x="2" y="10"/>
                    </a:cubicBezTo>
                    <a:cubicBezTo>
                      <a:pt x="2" y="10"/>
                      <a:pt x="2" y="10"/>
                      <a:pt x="2" y="10"/>
                    </a:cubicBezTo>
                    <a:cubicBezTo>
                      <a:pt x="2" y="10"/>
                      <a:pt x="2" y="10"/>
                      <a:pt x="2" y="10"/>
                    </a:cubicBezTo>
                    <a:cubicBezTo>
                      <a:pt x="3" y="9"/>
                      <a:pt x="3" y="9"/>
                      <a:pt x="3" y="9"/>
                    </a:cubicBezTo>
                    <a:cubicBezTo>
                      <a:pt x="3" y="8"/>
                      <a:pt x="3" y="6"/>
                      <a:pt x="3" y="6"/>
                    </a:cubicBezTo>
                    <a:cubicBezTo>
                      <a:pt x="4" y="7"/>
                      <a:pt x="4" y="7"/>
                      <a:pt x="4" y="7"/>
                    </a:cubicBezTo>
                    <a:cubicBezTo>
                      <a:pt x="4" y="6"/>
                      <a:pt x="5" y="5"/>
                      <a:pt x="6" y="6"/>
                    </a:cubicBezTo>
                    <a:cubicBezTo>
                      <a:pt x="5" y="6"/>
                      <a:pt x="7" y="6"/>
                      <a:pt x="5" y="4"/>
                    </a:cubicBezTo>
                    <a:cubicBezTo>
                      <a:pt x="6" y="5"/>
                      <a:pt x="6" y="5"/>
                      <a:pt x="6" y="5"/>
                    </a:cubicBezTo>
                    <a:cubicBezTo>
                      <a:pt x="6" y="4"/>
                      <a:pt x="6" y="4"/>
                      <a:pt x="6" y="4"/>
                    </a:cubicBezTo>
                    <a:cubicBezTo>
                      <a:pt x="6" y="4"/>
                      <a:pt x="7" y="5"/>
                      <a:pt x="7" y="5"/>
                    </a:cubicBezTo>
                    <a:cubicBezTo>
                      <a:pt x="6" y="4"/>
                      <a:pt x="6" y="4"/>
                      <a:pt x="5" y="3"/>
                    </a:cubicBezTo>
                    <a:cubicBezTo>
                      <a:pt x="6" y="4"/>
                      <a:pt x="7" y="4"/>
                      <a:pt x="8" y="5"/>
                    </a:cubicBezTo>
                    <a:cubicBezTo>
                      <a:pt x="7" y="4"/>
                      <a:pt x="7" y="4"/>
                      <a:pt x="7" y="4"/>
                    </a:cubicBezTo>
                    <a:cubicBezTo>
                      <a:pt x="8" y="4"/>
                      <a:pt x="7" y="3"/>
                      <a:pt x="7" y="3"/>
                    </a:cubicBezTo>
                    <a:cubicBezTo>
                      <a:pt x="7" y="3"/>
                      <a:pt x="8" y="4"/>
                      <a:pt x="8" y="5"/>
                    </a:cubicBezTo>
                    <a:cubicBezTo>
                      <a:pt x="9" y="5"/>
                      <a:pt x="7" y="2"/>
                      <a:pt x="8" y="3"/>
                    </a:cubicBezTo>
                    <a:cubicBezTo>
                      <a:pt x="7" y="2"/>
                      <a:pt x="7" y="2"/>
                      <a:pt x="7" y="2"/>
                    </a:cubicBezTo>
                    <a:cubicBezTo>
                      <a:pt x="7" y="2"/>
                      <a:pt x="8" y="3"/>
                      <a:pt x="8" y="2"/>
                    </a:cubicBezTo>
                    <a:cubicBezTo>
                      <a:pt x="9" y="4"/>
                      <a:pt x="9" y="4"/>
                      <a:pt x="9" y="4"/>
                    </a:cubicBezTo>
                    <a:cubicBezTo>
                      <a:pt x="9" y="5"/>
                      <a:pt x="9" y="5"/>
                      <a:pt x="10" y="5"/>
                    </a:cubicBezTo>
                    <a:cubicBezTo>
                      <a:pt x="9" y="2"/>
                      <a:pt x="9" y="2"/>
                      <a:pt x="9" y="2"/>
                    </a:cubicBezTo>
                    <a:cubicBezTo>
                      <a:pt x="9" y="4"/>
                      <a:pt x="10" y="4"/>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4" name="Rectangle 1094"/>
              <p:cNvSpPr>
                <a:spLocks noChangeArrowheads="1"/>
              </p:cNvSpPr>
              <p:nvPr/>
            </p:nvSpPr>
            <p:spPr bwMode="auto">
              <a:xfrm>
                <a:off x="1497" y="2750"/>
                <a:ext cx="1" cy="3"/>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95" name="Freeform 1095"/>
              <p:cNvSpPr/>
              <p:nvPr/>
            </p:nvSpPr>
            <p:spPr bwMode="auto">
              <a:xfrm>
                <a:off x="1497"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6" name="Rectangle 1096"/>
              <p:cNvSpPr>
                <a:spLocks noChangeArrowheads="1"/>
              </p:cNvSpPr>
              <p:nvPr/>
            </p:nvSpPr>
            <p:spPr bwMode="auto">
              <a:xfrm>
                <a:off x="1486" y="2739"/>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97" name="Freeform 1097"/>
              <p:cNvSpPr/>
              <p:nvPr/>
            </p:nvSpPr>
            <p:spPr bwMode="auto">
              <a:xfrm>
                <a:off x="1492" y="2750"/>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8" name="Freeform 1098"/>
              <p:cNvSpPr/>
              <p:nvPr/>
            </p:nvSpPr>
            <p:spPr bwMode="auto">
              <a:xfrm>
                <a:off x="1489" y="2753"/>
                <a:ext cx="3"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9" name="Rectangle 1099"/>
              <p:cNvSpPr>
                <a:spLocks noChangeArrowheads="1"/>
              </p:cNvSpPr>
              <p:nvPr/>
            </p:nvSpPr>
            <p:spPr bwMode="auto">
              <a:xfrm>
                <a:off x="1497" y="2750"/>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00" name="Freeform 1100"/>
              <p:cNvSpPr/>
              <p:nvPr/>
            </p:nvSpPr>
            <p:spPr bwMode="auto">
              <a:xfrm>
                <a:off x="1478" y="2728"/>
                <a:ext cx="25" cy="19"/>
              </a:xfrm>
              <a:custGeom>
                <a:avLst/>
                <a:gdLst>
                  <a:gd name="T0" fmla="*/ 5 w 9"/>
                  <a:gd name="T1" fmla="*/ 5 h 7"/>
                  <a:gd name="T2" fmla="*/ 6 w 9"/>
                  <a:gd name="T3" fmla="*/ 5 h 7"/>
                  <a:gd name="T4" fmla="*/ 5 w 9"/>
                  <a:gd name="T5" fmla="*/ 2 h 7"/>
                  <a:gd name="T6" fmla="*/ 7 w 9"/>
                  <a:gd name="T7" fmla="*/ 4 h 7"/>
                  <a:gd name="T8" fmla="*/ 6 w 9"/>
                  <a:gd name="T9" fmla="*/ 3 h 7"/>
                  <a:gd name="T10" fmla="*/ 7 w 9"/>
                  <a:gd name="T11" fmla="*/ 2 h 7"/>
                  <a:gd name="T12" fmla="*/ 7 w 9"/>
                  <a:gd name="T13" fmla="*/ 5 h 7"/>
                  <a:gd name="T14" fmla="*/ 6 w 9"/>
                  <a:gd name="T15" fmla="*/ 2 h 7"/>
                  <a:gd name="T16" fmla="*/ 6 w 9"/>
                  <a:gd name="T17" fmla="*/ 2 h 7"/>
                  <a:gd name="T18" fmla="*/ 5 w 9"/>
                  <a:gd name="T19" fmla="*/ 3 h 7"/>
                  <a:gd name="T20" fmla="*/ 6 w 9"/>
                  <a:gd name="T21" fmla="*/ 5 h 7"/>
                  <a:gd name="T22" fmla="*/ 7 w 9"/>
                  <a:gd name="T23" fmla="*/ 7 h 7"/>
                  <a:gd name="T24" fmla="*/ 7 w 9"/>
                  <a:gd name="T25" fmla="*/ 5 h 7"/>
                  <a:gd name="T26" fmla="*/ 7 w 9"/>
                  <a:gd name="T27" fmla="*/ 6 h 7"/>
                  <a:gd name="T28" fmla="*/ 7 w 9"/>
                  <a:gd name="T29" fmla="*/ 6 h 7"/>
                  <a:gd name="T30" fmla="*/ 7 w 9"/>
                  <a:gd name="T31" fmla="*/ 7 h 7"/>
                  <a:gd name="T32" fmla="*/ 6 w 9"/>
                  <a:gd name="T33" fmla="*/ 5 h 7"/>
                  <a:gd name="T34" fmla="*/ 6 w 9"/>
                  <a:gd name="T35" fmla="*/ 5 h 7"/>
                  <a:gd name="T36" fmla="*/ 5 w 9"/>
                  <a:gd name="T37" fmla="*/ 3 h 7"/>
                  <a:gd name="T38" fmla="*/ 6 w 9"/>
                  <a:gd name="T39" fmla="*/ 2 h 7"/>
                  <a:gd name="T40" fmla="*/ 6 w 9"/>
                  <a:gd name="T41" fmla="*/ 2 h 7"/>
                  <a:gd name="T42" fmla="*/ 3 w 9"/>
                  <a:gd name="T43" fmla="*/ 0 h 7"/>
                  <a:gd name="T44" fmla="*/ 4 w 9"/>
                  <a:gd name="T45" fmla="*/ 1 h 7"/>
                  <a:gd name="T46" fmla="*/ 3 w 9"/>
                  <a:gd name="T47" fmla="*/ 1 h 7"/>
                  <a:gd name="T48" fmla="*/ 6 w 9"/>
                  <a:gd name="T49" fmla="*/ 2 h 7"/>
                  <a:gd name="T50" fmla="*/ 4 w 9"/>
                  <a:gd name="T51" fmla="*/ 1 h 7"/>
                  <a:gd name="T52" fmla="*/ 3 w 9"/>
                  <a:gd name="T53" fmla="*/ 1 h 7"/>
                  <a:gd name="T54" fmla="*/ 3 w 9"/>
                  <a:gd name="T55" fmla="*/ 1 h 7"/>
                  <a:gd name="T56" fmla="*/ 3 w 9"/>
                  <a:gd name="T57" fmla="*/ 2 h 7"/>
                  <a:gd name="T58" fmla="*/ 4 w 9"/>
                  <a:gd name="T59" fmla="*/ 2 h 7"/>
                  <a:gd name="T60" fmla="*/ 4 w 9"/>
                  <a:gd name="T61" fmla="*/ 3 h 7"/>
                  <a:gd name="T62" fmla="*/ 4 w 9"/>
                  <a:gd name="T63" fmla="*/ 3 h 7"/>
                  <a:gd name="T64" fmla="*/ 4 w 9"/>
                  <a:gd name="T65" fmla="*/ 5 h 7"/>
                  <a:gd name="T66" fmla="*/ 4 w 9"/>
                  <a:gd name="T67" fmla="*/ 3 h 7"/>
                  <a:gd name="T68" fmla="*/ 5 w 9"/>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7">
                    <a:moveTo>
                      <a:pt x="5" y="5"/>
                    </a:moveTo>
                    <a:cubicBezTo>
                      <a:pt x="6" y="6"/>
                      <a:pt x="6" y="5"/>
                      <a:pt x="6" y="5"/>
                    </a:cubicBezTo>
                    <a:cubicBezTo>
                      <a:pt x="6" y="4"/>
                      <a:pt x="4" y="2"/>
                      <a:pt x="5" y="2"/>
                    </a:cubicBezTo>
                    <a:cubicBezTo>
                      <a:pt x="7" y="4"/>
                      <a:pt x="7" y="4"/>
                      <a:pt x="7" y="4"/>
                    </a:cubicBezTo>
                    <a:cubicBezTo>
                      <a:pt x="7" y="5"/>
                      <a:pt x="9" y="1"/>
                      <a:pt x="6" y="3"/>
                    </a:cubicBezTo>
                    <a:cubicBezTo>
                      <a:pt x="6" y="3"/>
                      <a:pt x="6" y="3"/>
                      <a:pt x="7" y="2"/>
                    </a:cubicBezTo>
                    <a:cubicBezTo>
                      <a:pt x="5" y="2"/>
                      <a:pt x="8" y="6"/>
                      <a:pt x="7" y="5"/>
                    </a:cubicBezTo>
                    <a:cubicBezTo>
                      <a:pt x="7" y="3"/>
                      <a:pt x="6" y="4"/>
                      <a:pt x="6" y="2"/>
                    </a:cubicBezTo>
                    <a:cubicBezTo>
                      <a:pt x="6" y="2"/>
                      <a:pt x="6" y="2"/>
                      <a:pt x="6" y="2"/>
                    </a:cubicBezTo>
                    <a:cubicBezTo>
                      <a:pt x="6" y="2"/>
                      <a:pt x="5" y="3"/>
                      <a:pt x="5" y="3"/>
                    </a:cubicBezTo>
                    <a:cubicBezTo>
                      <a:pt x="6" y="4"/>
                      <a:pt x="6" y="5"/>
                      <a:pt x="6" y="5"/>
                    </a:cubicBezTo>
                    <a:cubicBezTo>
                      <a:pt x="6" y="5"/>
                      <a:pt x="6" y="6"/>
                      <a:pt x="7" y="7"/>
                    </a:cubicBezTo>
                    <a:cubicBezTo>
                      <a:pt x="7" y="6"/>
                      <a:pt x="7" y="6"/>
                      <a:pt x="7" y="5"/>
                    </a:cubicBezTo>
                    <a:cubicBezTo>
                      <a:pt x="7" y="6"/>
                      <a:pt x="7" y="6"/>
                      <a:pt x="7" y="6"/>
                    </a:cubicBezTo>
                    <a:cubicBezTo>
                      <a:pt x="7" y="6"/>
                      <a:pt x="7" y="6"/>
                      <a:pt x="7" y="6"/>
                    </a:cubicBezTo>
                    <a:cubicBezTo>
                      <a:pt x="7" y="6"/>
                      <a:pt x="7" y="7"/>
                      <a:pt x="7" y="7"/>
                    </a:cubicBezTo>
                    <a:cubicBezTo>
                      <a:pt x="7" y="6"/>
                      <a:pt x="7" y="6"/>
                      <a:pt x="6" y="5"/>
                    </a:cubicBezTo>
                    <a:cubicBezTo>
                      <a:pt x="6" y="5"/>
                      <a:pt x="6" y="5"/>
                      <a:pt x="6" y="5"/>
                    </a:cubicBezTo>
                    <a:cubicBezTo>
                      <a:pt x="5" y="4"/>
                      <a:pt x="5" y="2"/>
                      <a:pt x="5" y="3"/>
                    </a:cubicBezTo>
                    <a:cubicBezTo>
                      <a:pt x="5" y="3"/>
                      <a:pt x="6" y="2"/>
                      <a:pt x="6" y="2"/>
                    </a:cubicBezTo>
                    <a:cubicBezTo>
                      <a:pt x="6" y="2"/>
                      <a:pt x="6" y="2"/>
                      <a:pt x="6" y="2"/>
                    </a:cubicBezTo>
                    <a:cubicBezTo>
                      <a:pt x="6" y="3"/>
                      <a:pt x="0" y="0"/>
                      <a:pt x="3" y="0"/>
                    </a:cubicBezTo>
                    <a:cubicBezTo>
                      <a:pt x="3" y="0"/>
                      <a:pt x="4" y="1"/>
                      <a:pt x="4" y="1"/>
                    </a:cubicBezTo>
                    <a:cubicBezTo>
                      <a:pt x="4" y="1"/>
                      <a:pt x="3" y="0"/>
                      <a:pt x="3" y="1"/>
                    </a:cubicBezTo>
                    <a:cubicBezTo>
                      <a:pt x="4" y="1"/>
                      <a:pt x="5" y="2"/>
                      <a:pt x="6" y="2"/>
                    </a:cubicBezTo>
                    <a:cubicBezTo>
                      <a:pt x="5" y="1"/>
                      <a:pt x="6" y="3"/>
                      <a:pt x="4" y="1"/>
                    </a:cubicBezTo>
                    <a:cubicBezTo>
                      <a:pt x="3" y="1"/>
                      <a:pt x="4" y="2"/>
                      <a:pt x="3" y="1"/>
                    </a:cubicBezTo>
                    <a:cubicBezTo>
                      <a:pt x="3" y="1"/>
                      <a:pt x="3" y="1"/>
                      <a:pt x="3" y="1"/>
                    </a:cubicBezTo>
                    <a:cubicBezTo>
                      <a:pt x="4" y="3"/>
                      <a:pt x="2" y="1"/>
                      <a:pt x="3" y="2"/>
                    </a:cubicBezTo>
                    <a:cubicBezTo>
                      <a:pt x="4" y="2"/>
                      <a:pt x="4" y="2"/>
                      <a:pt x="4" y="2"/>
                    </a:cubicBezTo>
                    <a:cubicBezTo>
                      <a:pt x="4" y="3"/>
                      <a:pt x="4" y="3"/>
                      <a:pt x="4" y="3"/>
                    </a:cubicBezTo>
                    <a:cubicBezTo>
                      <a:pt x="4" y="3"/>
                      <a:pt x="4" y="3"/>
                      <a:pt x="4" y="3"/>
                    </a:cubicBezTo>
                    <a:cubicBezTo>
                      <a:pt x="4" y="4"/>
                      <a:pt x="4" y="4"/>
                      <a:pt x="4" y="5"/>
                    </a:cubicBezTo>
                    <a:cubicBezTo>
                      <a:pt x="5" y="5"/>
                      <a:pt x="4" y="4"/>
                      <a:pt x="4" y="3"/>
                    </a:cubicBezTo>
                    <a:cubicBezTo>
                      <a:pt x="5" y="4"/>
                      <a:pt x="5" y="5"/>
                      <a:pt x="5"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1" name="Freeform 1101"/>
              <p:cNvSpPr/>
              <p:nvPr/>
            </p:nvSpPr>
            <p:spPr bwMode="auto">
              <a:xfrm>
                <a:off x="1495" y="2742"/>
                <a:ext cx="2" cy="3"/>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lnTo>
                      <a:pt x="0" y="0"/>
                    </a:lnTo>
                    <a:lnTo>
                      <a:pt x="2"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2" name="Freeform 1102"/>
              <p:cNvSpPr/>
              <p:nvPr/>
            </p:nvSpPr>
            <p:spPr bwMode="auto">
              <a:xfrm>
                <a:off x="1478" y="2728"/>
                <a:ext cx="14" cy="25"/>
              </a:xfrm>
              <a:custGeom>
                <a:avLst/>
                <a:gdLst>
                  <a:gd name="T0" fmla="*/ 2 w 5"/>
                  <a:gd name="T1" fmla="*/ 4 h 9"/>
                  <a:gd name="T2" fmla="*/ 1 w 5"/>
                  <a:gd name="T3" fmla="*/ 2 h 9"/>
                  <a:gd name="T4" fmla="*/ 3 w 5"/>
                  <a:gd name="T5" fmla="*/ 5 h 9"/>
                  <a:gd name="T6" fmla="*/ 3 w 5"/>
                  <a:gd name="T7" fmla="*/ 6 h 9"/>
                  <a:gd name="T8" fmla="*/ 1 w 5"/>
                  <a:gd name="T9" fmla="*/ 3 h 9"/>
                  <a:gd name="T10" fmla="*/ 1 w 5"/>
                  <a:gd name="T11" fmla="*/ 3 h 9"/>
                  <a:gd name="T12" fmla="*/ 2 w 5"/>
                  <a:gd name="T13" fmla="*/ 5 h 9"/>
                  <a:gd name="T14" fmla="*/ 2 w 5"/>
                  <a:gd name="T15" fmla="*/ 6 h 9"/>
                  <a:gd name="T16" fmla="*/ 2 w 5"/>
                  <a:gd name="T17" fmla="*/ 5 h 9"/>
                  <a:gd name="T18" fmla="*/ 0 w 5"/>
                  <a:gd name="T19" fmla="*/ 4 h 9"/>
                  <a:gd name="T20" fmla="*/ 2 w 5"/>
                  <a:gd name="T21" fmla="*/ 9 h 9"/>
                  <a:gd name="T22" fmla="*/ 2 w 5"/>
                  <a:gd name="T23" fmla="*/ 8 h 9"/>
                  <a:gd name="T24" fmla="*/ 1 w 5"/>
                  <a:gd name="T25" fmla="*/ 6 h 9"/>
                  <a:gd name="T26" fmla="*/ 2 w 5"/>
                  <a:gd name="T27" fmla="*/ 7 h 9"/>
                  <a:gd name="T28" fmla="*/ 2 w 5"/>
                  <a:gd name="T29" fmla="*/ 8 h 9"/>
                  <a:gd name="T30" fmla="*/ 5 w 5"/>
                  <a:gd name="T31" fmla="*/ 6 h 9"/>
                  <a:gd name="T32" fmla="*/ 4 w 5"/>
                  <a:gd name="T33" fmla="*/ 6 h 9"/>
                  <a:gd name="T34" fmla="*/ 4 w 5"/>
                  <a:gd name="T35" fmla="*/ 5 h 9"/>
                  <a:gd name="T36" fmla="*/ 2 w 5"/>
                  <a:gd name="T37" fmla="*/ 3 h 9"/>
                  <a:gd name="T38" fmla="*/ 3 w 5"/>
                  <a:gd name="T39" fmla="*/ 4 h 9"/>
                  <a:gd name="T40" fmla="*/ 2 w 5"/>
                  <a:gd name="T41" fmla="*/ 2 h 9"/>
                  <a:gd name="T42" fmla="*/ 2 w 5"/>
                  <a:gd name="T43" fmla="*/ 1 h 9"/>
                  <a:gd name="T44" fmla="*/ 1 w 5"/>
                  <a:gd name="T45" fmla="*/ 1 h 9"/>
                  <a:gd name="T46" fmla="*/ 2 w 5"/>
                  <a:gd name="T4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9">
                    <a:moveTo>
                      <a:pt x="2" y="4"/>
                    </a:moveTo>
                    <a:cubicBezTo>
                      <a:pt x="2" y="4"/>
                      <a:pt x="2" y="3"/>
                      <a:pt x="1" y="2"/>
                    </a:cubicBezTo>
                    <a:cubicBezTo>
                      <a:pt x="2" y="3"/>
                      <a:pt x="2" y="4"/>
                      <a:pt x="3" y="5"/>
                    </a:cubicBezTo>
                    <a:cubicBezTo>
                      <a:pt x="2" y="5"/>
                      <a:pt x="3" y="6"/>
                      <a:pt x="3" y="6"/>
                    </a:cubicBezTo>
                    <a:cubicBezTo>
                      <a:pt x="3" y="5"/>
                      <a:pt x="2" y="4"/>
                      <a:pt x="1" y="3"/>
                    </a:cubicBezTo>
                    <a:cubicBezTo>
                      <a:pt x="2" y="4"/>
                      <a:pt x="1" y="3"/>
                      <a:pt x="1" y="3"/>
                    </a:cubicBezTo>
                    <a:cubicBezTo>
                      <a:pt x="2" y="4"/>
                      <a:pt x="1" y="4"/>
                      <a:pt x="2" y="5"/>
                    </a:cubicBezTo>
                    <a:cubicBezTo>
                      <a:pt x="2" y="6"/>
                      <a:pt x="2" y="7"/>
                      <a:pt x="2" y="6"/>
                    </a:cubicBezTo>
                    <a:cubicBezTo>
                      <a:pt x="2" y="5"/>
                      <a:pt x="2" y="6"/>
                      <a:pt x="2" y="5"/>
                    </a:cubicBezTo>
                    <a:cubicBezTo>
                      <a:pt x="1" y="4"/>
                      <a:pt x="1" y="5"/>
                      <a:pt x="0" y="4"/>
                    </a:cubicBezTo>
                    <a:cubicBezTo>
                      <a:pt x="1" y="6"/>
                      <a:pt x="0" y="6"/>
                      <a:pt x="2" y="9"/>
                    </a:cubicBezTo>
                    <a:cubicBezTo>
                      <a:pt x="2" y="9"/>
                      <a:pt x="2" y="9"/>
                      <a:pt x="2" y="8"/>
                    </a:cubicBezTo>
                    <a:cubicBezTo>
                      <a:pt x="2" y="8"/>
                      <a:pt x="1" y="7"/>
                      <a:pt x="1" y="6"/>
                    </a:cubicBezTo>
                    <a:cubicBezTo>
                      <a:pt x="1" y="7"/>
                      <a:pt x="1" y="6"/>
                      <a:pt x="2" y="7"/>
                    </a:cubicBezTo>
                    <a:cubicBezTo>
                      <a:pt x="2" y="8"/>
                      <a:pt x="2" y="8"/>
                      <a:pt x="2" y="8"/>
                    </a:cubicBezTo>
                    <a:cubicBezTo>
                      <a:pt x="3" y="8"/>
                      <a:pt x="4" y="7"/>
                      <a:pt x="5" y="6"/>
                    </a:cubicBezTo>
                    <a:cubicBezTo>
                      <a:pt x="4" y="6"/>
                      <a:pt x="4" y="6"/>
                      <a:pt x="4" y="6"/>
                    </a:cubicBezTo>
                    <a:cubicBezTo>
                      <a:pt x="4" y="6"/>
                      <a:pt x="4" y="6"/>
                      <a:pt x="4" y="5"/>
                    </a:cubicBezTo>
                    <a:cubicBezTo>
                      <a:pt x="2" y="3"/>
                      <a:pt x="2" y="3"/>
                      <a:pt x="2" y="3"/>
                    </a:cubicBezTo>
                    <a:cubicBezTo>
                      <a:pt x="3" y="3"/>
                      <a:pt x="3" y="3"/>
                      <a:pt x="3" y="4"/>
                    </a:cubicBezTo>
                    <a:cubicBezTo>
                      <a:pt x="3" y="3"/>
                      <a:pt x="2" y="3"/>
                      <a:pt x="2" y="2"/>
                    </a:cubicBezTo>
                    <a:cubicBezTo>
                      <a:pt x="2" y="1"/>
                      <a:pt x="2" y="2"/>
                      <a:pt x="2" y="1"/>
                    </a:cubicBezTo>
                    <a:cubicBezTo>
                      <a:pt x="0" y="0"/>
                      <a:pt x="2" y="2"/>
                      <a:pt x="1" y="1"/>
                    </a:cubicBezTo>
                    <a:lnTo>
                      <a:pt x="2"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3" name="Rectangle 1103"/>
              <p:cNvSpPr>
                <a:spLocks noChangeArrowheads="1"/>
              </p:cNvSpPr>
              <p:nvPr/>
            </p:nvSpPr>
            <p:spPr bwMode="auto">
              <a:xfrm>
                <a:off x="1486" y="2734"/>
                <a:ext cx="1" cy="2"/>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04" name="Freeform 1104"/>
              <p:cNvSpPr/>
              <p:nvPr/>
            </p:nvSpPr>
            <p:spPr bwMode="auto">
              <a:xfrm>
                <a:off x="1489" y="2742"/>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5" name="Freeform 1105"/>
              <p:cNvSpPr/>
              <p:nvPr/>
            </p:nvSpPr>
            <p:spPr bwMode="auto">
              <a:xfrm>
                <a:off x="1478" y="2739"/>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6" name="Freeform 1106"/>
              <p:cNvSpPr/>
              <p:nvPr/>
            </p:nvSpPr>
            <p:spPr bwMode="auto">
              <a:xfrm>
                <a:off x="1478" y="2745"/>
                <a:ext cx="6" cy="10"/>
              </a:xfrm>
              <a:custGeom>
                <a:avLst/>
                <a:gdLst>
                  <a:gd name="T0" fmla="*/ 1 w 2"/>
                  <a:gd name="T1" fmla="*/ 4 h 4"/>
                  <a:gd name="T2" fmla="*/ 2 w 2"/>
                  <a:gd name="T3" fmla="*/ 3 h 4"/>
                  <a:gd name="T4" fmla="*/ 0 w 2"/>
                  <a:gd name="T5" fmla="*/ 0 h 4"/>
                  <a:gd name="T6" fmla="*/ 1 w 2"/>
                  <a:gd name="T7" fmla="*/ 2 h 4"/>
                  <a:gd name="T8" fmla="*/ 0 w 2"/>
                  <a:gd name="T9" fmla="*/ 2 h 4"/>
                  <a:gd name="T10" fmla="*/ 1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1" y="4"/>
                    </a:moveTo>
                    <a:cubicBezTo>
                      <a:pt x="1" y="3"/>
                      <a:pt x="1" y="2"/>
                      <a:pt x="2" y="3"/>
                    </a:cubicBezTo>
                    <a:cubicBezTo>
                      <a:pt x="2" y="2"/>
                      <a:pt x="1" y="1"/>
                      <a:pt x="0" y="0"/>
                    </a:cubicBezTo>
                    <a:cubicBezTo>
                      <a:pt x="0" y="0"/>
                      <a:pt x="1" y="2"/>
                      <a:pt x="1" y="2"/>
                    </a:cubicBezTo>
                    <a:cubicBezTo>
                      <a:pt x="0" y="1"/>
                      <a:pt x="1" y="3"/>
                      <a:pt x="0" y="2"/>
                    </a:cubicBezTo>
                    <a:lnTo>
                      <a:pt x="1"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7" name="Freeform 1107"/>
              <p:cNvSpPr/>
              <p:nvPr/>
            </p:nvSpPr>
            <p:spPr bwMode="auto">
              <a:xfrm>
                <a:off x="1462" y="2731"/>
                <a:ext cx="16" cy="24"/>
              </a:xfrm>
              <a:custGeom>
                <a:avLst/>
                <a:gdLst>
                  <a:gd name="T0" fmla="*/ 4 w 6"/>
                  <a:gd name="T1" fmla="*/ 5 h 9"/>
                  <a:gd name="T2" fmla="*/ 3 w 6"/>
                  <a:gd name="T3" fmla="*/ 6 h 9"/>
                  <a:gd name="T4" fmla="*/ 3 w 6"/>
                  <a:gd name="T5" fmla="*/ 5 h 9"/>
                  <a:gd name="T6" fmla="*/ 3 w 6"/>
                  <a:gd name="T7" fmla="*/ 4 h 9"/>
                  <a:gd name="T8" fmla="*/ 3 w 6"/>
                  <a:gd name="T9" fmla="*/ 5 h 9"/>
                  <a:gd name="T10" fmla="*/ 3 w 6"/>
                  <a:gd name="T11" fmla="*/ 7 h 9"/>
                  <a:gd name="T12" fmla="*/ 3 w 6"/>
                  <a:gd name="T13" fmla="*/ 7 h 9"/>
                  <a:gd name="T14" fmla="*/ 6 w 6"/>
                  <a:gd name="T15" fmla="*/ 9 h 9"/>
                  <a:gd name="T16" fmla="*/ 3 w 6"/>
                  <a:gd name="T17" fmla="*/ 7 h 9"/>
                  <a:gd name="T18" fmla="*/ 4 w 6"/>
                  <a:gd name="T19" fmla="*/ 6 h 9"/>
                  <a:gd name="T20" fmla="*/ 4 w 6"/>
                  <a:gd name="T21" fmla="*/ 6 h 9"/>
                  <a:gd name="T22" fmla="*/ 4 w 6"/>
                  <a:gd name="T23" fmla="*/ 5 h 9"/>
                  <a:gd name="T24" fmla="*/ 5 w 6"/>
                  <a:gd name="T25" fmla="*/ 5 h 9"/>
                  <a:gd name="T26" fmla="*/ 5 w 6"/>
                  <a:gd name="T27" fmla="*/ 4 h 9"/>
                  <a:gd name="T28" fmla="*/ 6 w 6"/>
                  <a:gd name="T29" fmla="*/ 4 h 9"/>
                  <a:gd name="T30" fmla="*/ 4 w 6"/>
                  <a:gd name="T31" fmla="*/ 4 h 9"/>
                  <a:gd name="T32" fmla="*/ 6 w 6"/>
                  <a:gd name="T33" fmla="*/ 4 h 9"/>
                  <a:gd name="T34" fmla="*/ 2 w 6"/>
                  <a:gd name="T35" fmla="*/ 3 h 9"/>
                  <a:gd name="T36" fmla="*/ 3 w 6"/>
                  <a:gd name="T37" fmla="*/ 3 h 9"/>
                  <a:gd name="T38" fmla="*/ 5 w 6"/>
                  <a:gd name="T39" fmla="*/ 3 h 9"/>
                  <a:gd name="T40" fmla="*/ 4 w 6"/>
                  <a:gd name="T41" fmla="*/ 3 h 9"/>
                  <a:gd name="T42" fmla="*/ 6 w 6"/>
                  <a:gd name="T43" fmla="*/ 3 h 9"/>
                  <a:gd name="T44" fmla="*/ 3 w 6"/>
                  <a:gd name="T45" fmla="*/ 2 h 9"/>
                  <a:gd name="T46" fmla="*/ 4 w 6"/>
                  <a:gd name="T47" fmla="*/ 2 h 9"/>
                  <a:gd name="T48" fmla="*/ 1 w 6"/>
                  <a:gd name="T49" fmla="*/ 0 h 9"/>
                  <a:gd name="T50" fmla="*/ 1 w 6"/>
                  <a:gd name="T51" fmla="*/ 4 h 9"/>
                  <a:gd name="T52" fmla="*/ 2 w 6"/>
                  <a:gd name="T53" fmla="*/ 4 h 9"/>
                  <a:gd name="T54" fmla="*/ 0 w 6"/>
                  <a:gd name="T55" fmla="*/ 4 h 9"/>
                  <a:gd name="T56" fmla="*/ 2 w 6"/>
                  <a:gd name="T57" fmla="*/ 4 h 9"/>
                  <a:gd name="T58" fmla="*/ 1 w 6"/>
                  <a:gd name="T59" fmla="*/ 5 h 9"/>
                  <a:gd name="T60" fmla="*/ 3 w 6"/>
                  <a:gd name="T61" fmla="*/ 5 h 9"/>
                  <a:gd name="T62" fmla="*/ 0 w 6"/>
                  <a:gd name="T63" fmla="*/ 6 h 9"/>
                  <a:gd name="T64" fmla="*/ 4 w 6"/>
                  <a:gd name="T65" fmla="*/ 8 h 9"/>
                  <a:gd name="T66" fmla="*/ 4 w 6"/>
                  <a:gd name="T67" fmla="*/ 7 h 9"/>
                  <a:gd name="T68" fmla="*/ 5 w 6"/>
                  <a:gd name="T69" fmla="*/ 6 h 9"/>
                  <a:gd name="T70" fmla="*/ 5 w 6"/>
                  <a:gd name="T71" fmla="*/ 5 h 9"/>
                  <a:gd name="T72" fmla="*/ 6 w 6"/>
                  <a:gd name="T73" fmla="*/ 8 h 9"/>
                  <a:gd name="T74" fmla="*/ 6 w 6"/>
                  <a:gd name="T75" fmla="*/ 8 h 9"/>
                  <a:gd name="T76" fmla="*/ 6 w 6"/>
                  <a:gd name="T77" fmla="*/ 7 h 9"/>
                  <a:gd name="T78" fmla="*/ 6 w 6"/>
                  <a:gd name="T79" fmla="*/ 7 h 9"/>
                  <a:gd name="T80" fmla="*/ 4 w 6"/>
                  <a:gd name="T81" fmla="*/ 4 h 9"/>
                  <a:gd name="T82" fmla="*/ 3 w 6"/>
                  <a:gd name="T83" fmla="*/ 3 h 9"/>
                  <a:gd name="T84" fmla="*/ 4 w 6"/>
                  <a:gd name="T8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9">
                    <a:moveTo>
                      <a:pt x="4" y="5"/>
                    </a:moveTo>
                    <a:cubicBezTo>
                      <a:pt x="4" y="5"/>
                      <a:pt x="4" y="6"/>
                      <a:pt x="3" y="6"/>
                    </a:cubicBezTo>
                    <a:cubicBezTo>
                      <a:pt x="3" y="5"/>
                      <a:pt x="3" y="5"/>
                      <a:pt x="3" y="5"/>
                    </a:cubicBezTo>
                    <a:cubicBezTo>
                      <a:pt x="3" y="3"/>
                      <a:pt x="3" y="5"/>
                      <a:pt x="3" y="4"/>
                    </a:cubicBezTo>
                    <a:cubicBezTo>
                      <a:pt x="3" y="5"/>
                      <a:pt x="3" y="5"/>
                      <a:pt x="3" y="5"/>
                    </a:cubicBezTo>
                    <a:cubicBezTo>
                      <a:pt x="3" y="5"/>
                      <a:pt x="4" y="5"/>
                      <a:pt x="3" y="7"/>
                    </a:cubicBezTo>
                    <a:cubicBezTo>
                      <a:pt x="2" y="8"/>
                      <a:pt x="4" y="6"/>
                      <a:pt x="3" y="7"/>
                    </a:cubicBezTo>
                    <a:cubicBezTo>
                      <a:pt x="5" y="6"/>
                      <a:pt x="6" y="7"/>
                      <a:pt x="6" y="9"/>
                    </a:cubicBezTo>
                    <a:cubicBezTo>
                      <a:pt x="5" y="8"/>
                      <a:pt x="4" y="7"/>
                      <a:pt x="3" y="7"/>
                    </a:cubicBezTo>
                    <a:cubicBezTo>
                      <a:pt x="4" y="6"/>
                      <a:pt x="2" y="7"/>
                      <a:pt x="4" y="6"/>
                    </a:cubicBezTo>
                    <a:cubicBezTo>
                      <a:pt x="4" y="6"/>
                      <a:pt x="4" y="6"/>
                      <a:pt x="4" y="6"/>
                    </a:cubicBezTo>
                    <a:cubicBezTo>
                      <a:pt x="6" y="5"/>
                      <a:pt x="3" y="6"/>
                      <a:pt x="4" y="5"/>
                    </a:cubicBezTo>
                    <a:cubicBezTo>
                      <a:pt x="5" y="5"/>
                      <a:pt x="5" y="5"/>
                      <a:pt x="5" y="5"/>
                    </a:cubicBezTo>
                    <a:cubicBezTo>
                      <a:pt x="5" y="5"/>
                      <a:pt x="4" y="5"/>
                      <a:pt x="5" y="4"/>
                    </a:cubicBezTo>
                    <a:cubicBezTo>
                      <a:pt x="6" y="4"/>
                      <a:pt x="6" y="4"/>
                      <a:pt x="6" y="4"/>
                    </a:cubicBezTo>
                    <a:cubicBezTo>
                      <a:pt x="5" y="4"/>
                      <a:pt x="5" y="4"/>
                      <a:pt x="4" y="4"/>
                    </a:cubicBezTo>
                    <a:cubicBezTo>
                      <a:pt x="6" y="4"/>
                      <a:pt x="6" y="4"/>
                      <a:pt x="6" y="4"/>
                    </a:cubicBezTo>
                    <a:cubicBezTo>
                      <a:pt x="4" y="3"/>
                      <a:pt x="5" y="4"/>
                      <a:pt x="2" y="3"/>
                    </a:cubicBezTo>
                    <a:cubicBezTo>
                      <a:pt x="6" y="4"/>
                      <a:pt x="1" y="3"/>
                      <a:pt x="3" y="3"/>
                    </a:cubicBezTo>
                    <a:cubicBezTo>
                      <a:pt x="4" y="3"/>
                      <a:pt x="3" y="3"/>
                      <a:pt x="5" y="3"/>
                    </a:cubicBezTo>
                    <a:cubicBezTo>
                      <a:pt x="3" y="3"/>
                      <a:pt x="4" y="3"/>
                      <a:pt x="4" y="3"/>
                    </a:cubicBezTo>
                    <a:cubicBezTo>
                      <a:pt x="5" y="3"/>
                      <a:pt x="4" y="3"/>
                      <a:pt x="6" y="3"/>
                    </a:cubicBezTo>
                    <a:cubicBezTo>
                      <a:pt x="3" y="2"/>
                      <a:pt x="3" y="2"/>
                      <a:pt x="3" y="2"/>
                    </a:cubicBezTo>
                    <a:cubicBezTo>
                      <a:pt x="4" y="2"/>
                      <a:pt x="4" y="2"/>
                      <a:pt x="4" y="2"/>
                    </a:cubicBezTo>
                    <a:cubicBezTo>
                      <a:pt x="4" y="2"/>
                      <a:pt x="2" y="0"/>
                      <a:pt x="1" y="0"/>
                    </a:cubicBezTo>
                    <a:cubicBezTo>
                      <a:pt x="2" y="2"/>
                      <a:pt x="2" y="3"/>
                      <a:pt x="1" y="4"/>
                    </a:cubicBezTo>
                    <a:cubicBezTo>
                      <a:pt x="3" y="4"/>
                      <a:pt x="1" y="4"/>
                      <a:pt x="2" y="4"/>
                    </a:cubicBezTo>
                    <a:cubicBezTo>
                      <a:pt x="0" y="4"/>
                      <a:pt x="0" y="4"/>
                      <a:pt x="0" y="4"/>
                    </a:cubicBezTo>
                    <a:cubicBezTo>
                      <a:pt x="1" y="5"/>
                      <a:pt x="2" y="4"/>
                      <a:pt x="2" y="4"/>
                    </a:cubicBezTo>
                    <a:cubicBezTo>
                      <a:pt x="3" y="4"/>
                      <a:pt x="2" y="5"/>
                      <a:pt x="1" y="5"/>
                    </a:cubicBezTo>
                    <a:cubicBezTo>
                      <a:pt x="1" y="5"/>
                      <a:pt x="1" y="5"/>
                      <a:pt x="3" y="5"/>
                    </a:cubicBezTo>
                    <a:cubicBezTo>
                      <a:pt x="0" y="6"/>
                      <a:pt x="0" y="6"/>
                      <a:pt x="0" y="6"/>
                    </a:cubicBezTo>
                    <a:cubicBezTo>
                      <a:pt x="2" y="6"/>
                      <a:pt x="2" y="8"/>
                      <a:pt x="4" y="8"/>
                    </a:cubicBezTo>
                    <a:cubicBezTo>
                      <a:pt x="4" y="7"/>
                      <a:pt x="4" y="7"/>
                      <a:pt x="4" y="7"/>
                    </a:cubicBezTo>
                    <a:cubicBezTo>
                      <a:pt x="5" y="8"/>
                      <a:pt x="3" y="4"/>
                      <a:pt x="5" y="6"/>
                    </a:cubicBezTo>
                    <a:cubicBezTo>
                      <a:pt x="5" y="5"/>
                      <a:pt x="5" y="5"/>
                      <a:pt x="5" y="5"/>
                    </a:cubicBezTo>
                    <a:cubicBezTo>
                      <a:pt x="5" y="6"/>
                      <a:pt x="6" y="7"/>
                      <a:pt x="6" y="8"/>
                    </a:cubicBezTo>
                    <a:cubicBezTo>
                      <a:pt x="6" y="8"/>
                      <a:pt x="6" y="8"/>
                      <a:pt x="6" y="8"/>
                    </a:cubicBezTo>
                    <a:cubicBezTo>
                      <a:pt x="6" y="7"/>
                      <a:pt x="6" y="7"/>
                      <a:pt x="6" y="7"/>
                    </a:cubicBezTo>
                    <a:cubicBezTo>
                      <a:pt x="5" y="6"/>
                      <a:pt x="6" y="6"/>
                      <a:pt x="6" y="7"/>
                    </a:cubicBezTo>
                    <a:cubicBezTo>
                      <a:pt x="6" y="6"/>
                      <a:pt x="5" y="5"/>
                      <a:pt x="4" y="4"/>
                    </a:cubicBezTo>
                    <a:cubicBezTo>
                      <a:pt x="5" y="7"/>
                      <a:pt x="3" y="2"/>
                      <a:pt x="3" y="3"/>
                    </a:cubicBezTo>
                    <a:cubicBezTo>
                      <a:pt x="3" y="4"/>
                      <a:pt x="3" y="5"/>
                      <a:pt x="4"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8" name="Freeform 1108"/>
              <p:cNvSpPr/>
              <p:nvPr/>
            </p:nvSpPr>
            <p:spPr bwMode="auto">
              <a:xfrm>
                <a:off x="1478" y="275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9" name="Freeform 1109"/>
              <p:cNvSpPr/>
              <p:nvPr/>
            </p:nvSpPr>
            <p:spPr bwMode="auto">
              <a:xfrm>
                <a:off x="1473" y="2734"/>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0" name="Rectangle 1110"/>
              <p:cNvSpPr>
                <a:spLocks noChangeArrowheads="1"/>
              </p:cNvSpPr>
              <p:nvPr/>
            </p:nvSpPr>
            <p:spPr bwMode="auto">
              <a:xfrm>
                <a:off x="1478" y="2750"/>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11" name="Freeform 1111"/>
              <p:cNvSpPr/>
              <p:nvPr/>
            </p:nvSpPr>
            <p:spPr bwMode="auto">
              <a:xfrm>
                <a:off x="1476" y="2742"/>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2" name="Freeform 1112"/>
              <p:cNvSpPr/>
              <p:nvPr/>
            </p:nvSpPr>
            <p:spPr bwMode="auto">
              <a:xfrm>
                <a:off x="1467" y="2736"/>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3" name="Freeform 1113"/>
              <p:cNvSpPr/>
              <p:nvPr/>
            </p:nvSpPr>
            <p:spPr bwMode="auto">
              <a:xfrm>
                <a:off x="1470"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4" name="Freeform 1114"/>
              <p:cNvSpPr/>
              <p:nvPr/>
            </p:nvSpPr>
            <p:spPr bwMode="auto">
              <a:xfrm>
                <a:off x="1465" y="2723"/>
                <a:ext cx="32" cy="52"/>
              </a:xfrm>
              <a:custGeom>
                <a:avLst/>
                <a:gdLst>
                  <a:gd name="T0" fmla="*/ 4 w 12"/>
                  <a:gd name="T1" fmla="*/ 14 h 19"/>
                  <a:gd name="T2" fmla="*/ 4 w 12"/>
                  <a:gd name="T3" fmla="*/ 16 h 19"/>
                  <a:gd name="T4" fmla="*/ 5 w 12"/>
                  <a:gd name="T5" fmla="*/ 17 h 19"/>
                  <a:gd name="T6" fmla="*/ 6 w 12"/>
                  <a:gd name="T7" fmla="*/ 16 h 19"/>
                  <a:gd name="T8" fmla="*/ 8 w 12"/>
                  <a:gd name="T9" fmla="*/ 15 h 19"/>
                  <a:gd name="T10" fmla="*/ 8 w 12"/>
                  <a:gd name="T11" fmla="*/ 11 h 19"/>
                  <a:gd name="T12" fmla="*/ 10 w 12"/>
                  <a:gd name="T13" fmla="*/ 14 h 19"/>
                  <a:gd name="T14" fmla="*/ 8 w 12"/>
                  <a:gd name="T15" fmla="*/ 12 h 19"/>
                  <a:gd name="T16" fmla="*/ 9 w 12"/>
                  <a:gd name="T17" fmla="*/ 11 h 19"/>
                  <a:gd name="T18" fmla="*/ 7 w 12"/>
                  <a:gd name="T19" fmla="*/ 11 h 19"/>
                  <a:gd name="T20" fmla="*/ 7 w 12"/>
                  <a:gd name="T21" fmla="*/ 10 h 19"/>
                  <a:gd name="T22" fmla="*/ 4 w 12"/>
                  <a:gd name="T23" fmla="*/ 11 h 19"/>
                  <a:gd name="T24" fmla="*/ 8 w 12"/>
                  <a:gd name="T25" fmla="*/ 9 h 19"/>
                  <a:gd name="T26" fmla="*/ 7 w 12"/>
                  <a:gd name="T27" fmla="*/ 8 h 19"/>
                  <a:gd name="T28" fmla="*/ 7 w 12"/>
                  <a:gd name="T29" fmla="*/ 7 h 19"/>
                  <a:gd name="T30" fmla="*/ 4 w 12"/>
                  <a:gd name="T31" fmla="*/ 7 h 19"/>
                  <a:gd name="T32" fmla="*/ 1 w 12"/>
                  <a:gd name="T33" fmla="*/ 7 h 19"/>
                  <a:gd name="T34" fmla="*/ 6 w 12"/>
                  <a:gd name="T35" fmla="*/ 5 h 19"/>
                  <a:gd name="T36" fmla="*/ 5 w 12"/>
                  <a:gd name="T37" fmla="*/ 4 h 19"/>
                  <a:gd name="T38" fmla="*/ 4 w 12"/>
                  <a:gd name="T39" fmla="*/ 4 h 19"/>
                  <a:gd name="T40" fmla="*/ 4 w 12"/>
                  <a:gd name="T41" fmla="*/ 6 h 19"/>
                  <a:gd name="T42" fmla="*/ 2 w 12"/>
                  <a:gd name="T43" fmla="*/ 4 h 19"/>
                  <a:gd name="T44" fmla="*/ 3 w 12"/>
                  <a:gd name="T45" fmla="*/ 3 h 19"/>
                  <a:gd name="T46" fmla="*/ 0 w 12"/>
                  <a:gd name="T47" fmla="*/ 6 h 19"/>
                  <a:gd name="T48" fmla="*/ 0 w 12"/>
                  <a:gd name="T49" fmla="*/ 6 h 19"/>
                  <a:gd name="T50" fmla="*/ 1 w 12"/>
                  <a:gd name="T51" fmla="*/ 7 h 19"/>
                  <a:gd name="T52" fmla="*/ 1 w 12"/>
                  <a:gd name="T53" fmla="*/ 8 h 19"/>
                  <a:gd name="T54" fmla="*/ 1 w 12"/>
                  <a:gd name="T55" fmla="*/ 9 h 19"/>
                  <a:gd name="T56" fmla="*/ 3 w 12"/>
                  <a:gd name="T57" fmla="*/ 9 h 19"/>
                  <a:gd name="T58" fmla="*/ 2 w 12"/>
                  <a:gd name="T59" fmla="*/ 9 h 19"/>
                  <a:gd name="T60" fmla="*/ 3 w 12"/>
                  <a:gd name="T61" fmla="*/ 9 h 19"/>
                  <a:gd name="T62" fmla="*/ 3 w 12"/>
                  <a:gd name="T63" fmla="*/ 10 h 19"/>
                  <a:gd name="T64" fmla="*/ 4 w 12"/>
                  <a:gd name="T65" fmla="*/ 10 h 19"/>
                  <a:gd name="T66" fmla="*/ 3 w 12"/>
                  <a:gd name="T67" fmla="*/ 11 h 19"/>
                  <a:gd name="T68" fmla="*/ 4 w 12"/>
                  <a:gd name="T69" fmla="*/ 12 h 19"/>
                  <a:gd name="T70" fmla="*/ 5 w 12"/>
                  <a:gd name="T71" fmla="*/ 11 h 19"/>
                  <a:gd name="T72" fmla="*/ 6 w 12"/>
                  <a:gd name="T73" fmla="*/ 12 h 19"/>
                  <a:gd name="T74" fmla="*/ 8 w 12"/>
                  <a:gd name="T75" fmla="*/ 13 h 19"/>
                  <a:gd name="T76" fmla="*/ 8 w 12"/>
                  <a:gd name="T77" fmla="*/ 13 h 19"/>
                  <a:gd name="T78" fmla="*/ 9 w 12"/>
                  <a:gd name="T79" fmla="*/ 12 h 19"/>
                  <a:gd name="T80" fmla="*/ 7 w 12"/>
                  <a:gd name="T81" fmla="*/ 11 h 19"/>
                  <a:gd name="T82" fmla="*/ 8 w 12"/>
                  <a:gd name="T83" fmla="*/ 13 h 19"/>
                  <a:gd name="T84" fmla="*/ 7 w 12"/>
                  <a:gd name="T85" fmla="*/ 14 h 19"/>
                  <a:gd name="T86" fmla="*/ 5 w 12"/>
                  <a:gd name="T87"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5" y="12"/>
                    </a:moveTo>
                    <a:cubicBezTo>
                      <a:pt x="5" y="12"/>
                      <a:pt x="4" y="13"/>
                      <a:pt x="4" y="14"/>
                    </a:cubicBezTo>
                    <a:cubicBezTo>
                      <a:pt x="4" y="13"/>
                      <a:pt x="4" y="13"/>
                      <a:pt x="4" y="13"/>
                    </a:cubicBezTo>
                    <a:cubicBezTo>
                      <a:pt x="4" y="13"/>
                      <a:pt x="4" y="15"/>
                      <a:pt x="4" y="16"/>
                    </a:cubicBezTo>
                    <a:cubicBezTo>
                      <a:pt x="4" y="15"/>
                      <a:pt x="4" y="15"/>
                      <a:pt x="4" y="15"/>
                    </a:cubicBezTo>
                    <a:cubicBezTo>
                      <a:pt x="4" y="14"/>
                      <a:pt x="4" y="17"/>
                      <a:pt x="5" y="17"/>
                    </a:cubicBezTo>
                    <a:cubicBezTo>
                      <a:pt x="5" y="17"/>
                      <a:pt x="5" y="14"/>
                      <a:pt x="5" y="15"/>
                    </a:cubicBezTo>
                    <a:cubicBezTo>
                      <a:pt x="6" y="14"/>
                      <a:pt x="6" y="15"/>
                      <a:pt x="6" y="16"/>
                    </a:cubicBezTo>
                    <a:cubicBezTo>
                      <a:pt x="6" y="16"/>
                      <a:pt x="6" y="14"/>
                      <a:pt x="6" y="13"/>
                    </a:cubicBezTo>
                    <a:cubicBezTo>
                      <a:pt x="7" y="19"/>
                      <a:pt x="7" y="12"/>
                      <a:pt x="8" y="15"/>
                    </a:cubicBezTo>
                    <a:cubicBezTo>
                      <a:pt x="8" y="15"/>
                      <a:pt x="7" y="16"/>
                      <a:pt x="9" y="15"/>
                    </a:cubicBezTo>
                    <a:cubicBezTo>
                      <a:pt x="11" y="13"/>
                      <a:pt x="8" y="10"/>
                      <a:pt x="8" y="11"/>
                    </a:cubicBezTo>
                    <a:cubicBezTo>
                      <a:pt x="8" y="13"/>
                      <a:pt x="10" y="8"/>
                      <a:pt x="7" y="15"/>
                    </a:cubicBezTo>
                    <a:cubicBezTo>
                      <a:pt x="7" y="16"/>
                      <a:pt x="11" y="14"/>
                      <a:pt x="10" y="14"/>
                    </a:cubicBezTo>
                    <a:cubicBezTo>
                      <a:pt x="11" y="14"/>
                      <a:pt x="10" y="13"/>
                      <a:pt x="11" y="13"/>
                    </a:cubicBezTo>
                    <a:cubicBezTo>
                      <a:pt x="8" y="13"/>
                      <a:pt x="12" y="10"/>
                      <a:pt x="8" y="12"/>
                    </a:cubicBezTo>
                    <a:cubicBezTo>
                      <a:pt x="9" y="11"/>
                      <a:pt x="8" y="12"/>
                      <a:pt x="9" y="11"/>
                    </a:cubicBezTo>
                    <a:cubicBezTo>
                      <a:pt x="9" y="11"/>
                      <a:pt x="9" y="11"/>
                      <a:pt x="9" y="11"/>
                    </a:cubicBezTo>
                    <a:cubicBezTo>
                      <a:pt x="10" y="11"/>
                      <a:pt x="7" y="12"/>
                      <a:pt x="9" y="11"/>
                    </a:cubicBezTo>
                    <a:cubicBezTo>
                      <a:pt x="9" y="10"/>
                      <a:pt x="8" y="11"/>
                      <a:pt x="7" y="11"/>
                    </a:cubicBezTo>
                    <a:cubicBezTo>
                      <a:pt x="7" y="11"/>
                      <a:pt x="8" y="11"/>
                      <a:pt x="9" y="9"/>
                    </a:cubicBezTo>
                    <a:cubicBezTo>
                      <a:pt x="7" y="10"/>
                      <a:pt x="8" y="10"/>
                      <a:pt x="7" y="10"/>
                    </a:cubicBezTo>
                    <a:cubicBezTo>
                      <a:pt x="7" y="10"/>
                      <a:pt x="7" y="11"/>
                      <a:pt x="6" y="11"/>
                    </a:cubicBezTo>
                    <a:cubicBezTo>
                      <a:pt x="6" y="10"/>
                      <a:pt x="4" y="11"/>
                      <a:pt x="4" y="11"/>
                    </a:cubicBezTo>
                    <a:cubicBezTo>
                      <a:pt x="6" y="9"/>
                      <a:pt x="4" y="11"/>
                      <a:pt x="5" y="10"/>
                    </a:cubicBezTo>
                    <a:cubicBezTo>
                      <a:pt x="6" y="10"/>
                      <a:pt x="6" y="10"/>
                      <a:pt x="8" y="9"/>
                    </a:cubicBezTo>
                    <a:cubicBezTo>
                      <a:pt x="8" y="9"/>
                      <a:pt x="7" y="9"/>
                      <a:pt x="6" y="9"/>
                    </a:cubicBezTo>
                    <a:cubicBezTo>
                      <a:pt x="6" y="8"/>
                      <a:pt x="7" y="8"/>
                      <a:pt x="7" y="8"/>
                    </a:cubicBezTo>
                    <a:cubicBezTo>
                      <a:pt x="8" y="7"/>
                      <a:pt x="5" y="8"/>
                      <a:pt x="6" y="8"/>
                    </a:cubicBezTo>
                    <a:cubicBezTo>
                      <a:pt x="7" y="7"/>
                      <a:pt x="7" y="7"/>
                      <a:pt x="7" y="7"/>
                    </a:cubicBezTo>
                    <a:cubicBezTo>
                      <a:pt x="5" y="8"/>
                      <a:pt x="6" y="6"/>
                      <a:pt x="5" y="6"/>
                    </a:cubicBezTo>
                    <a:cubicBezTo>
                      <a:pt x="4" y="7"/>
                      <a:pt x="4" y="7"/>
                      <a:pt x="4" y="7"/>
                    </a:cubicBezTo>
                    <a:cubicBezTo>
                      <a:pt x="7" y="5"/>
                      <a:pt x="3" y="7"/>
                      <a:pt x="4" y="6"/>
                    </a:cubicBezTo>
                    <a:cubicBezTo>
                      <a:pt x="3" y="7"/>
                      <a:pt x="2" y="7"/>
                      <a:pt x="1" y="7"/>
                    </a:cubicBezTo>
                    <a:cubicBezTo>
                      <a:pt x="3" y="6"/>
                      <a:pt x="3" y="6"/>
                      <a:pt x="3" y="6"/>
                    </a:cubicBezTo>
                    <a:cubicBezTo>
                      <a:pt x="2" y="7"/>
                      <a:pt x="5" y="5"/>
                      <a:pt x="6" y="5"/>
                    </a:cubicBezTo>
                    <a:cubicBezTo>
                      <a:pt x="5" y="5"/>
                      <a:pt x="5" y="4"/>
                      <a:pt x="4" y="5"/>
                    </a:cubicBezTo>
                    <a:cubicBezTo>
                      <a:pt x="5" y="4"/>
                      <a:pt x="5" y="4"/>
                      <a:pt x="5" y="4"/>
                    </a:cubicBezTo>
                    <a:cubicBezTo>
                      <a:pt x="5" y="4"/>
                      <a:pt x="2" y="6"/>
                      <a:pt x="3" y="5"/>
                    </a:cubicBezTo>
                    <a:cubicBezTo>
                      <a:pt x="4" y="4"/>
                      <a:pt x="4" y="4"/>
                      <a:pt x="4" y="4"/>
                    </a:cubicBezTo>
                    <a:cubicBezTo>
                      <a:pt x="4" y="4"/>
                      <a:pt x="1" y="0"/>
                      <a:pt x="2" y="4"/>
                    </a:cubicBezTo>
                    <a:cubicBezTo>
                      <a:pt x="3" y="3"/>
                      <a:pt x="5" y="6"/>
                      <a:pt x="4" y="6"/>
                    </a:cubicBezTo>
                    <a:cubicBezTo>
                      <a:pt x="1" y="4"/>
                      <a:pt x="2" y="2"/>
                      <a:pt x="2" y="5"/>
                    </a:cubicBezTo>
                    <a:cubicBezTo>
                      <a:pt x="2" y="5"/>
                      <a:pt x="2" y="4"/>
                      <a:pt x="2" y="4"/>
                    </a:cubicBezTo>
                    <a:cubicBezTo>
                      <a:pt x="1" y="5"/>
                      <a:pt x="1" y="5"/>
                      <a:pt x="1" y="5"/>
                    </a:cubicBezTo>
                    <a:cubicBezTo>
                      <a:pt x="2" y="4"/>
                      <a:pt x="3" y="4"/>
                      <a:pt x="3" y="3"/>
                    </a:cubicBezTo>
                    <a:cubicBezTo>
                      <a:pt x="4" y="3"/>
                      <a:pt x="2" y="4"/>
                      <a:pt x="3" y="4"/>
                    </a:cubicBezTo>
                    <a:cubicBezTo>
                      <a:pt x="2" y="5"/>
                      <a:pt x="2" y="5"/>
                      <a:pt x="0" y="6"/>
                    </a:cubicBezTo>
                    <a:cubicBezTo>
                      <a:pt x="1" y="6"/>
                      <a:pt x="1" y="6"/>
                      <a:pt x="1" y="6"/>
                    </a:cubicBezTo>
                    <a:cubicBezTo>
                      <a:pt x="1" y="6"/>
                      <a:pt x="1" y="6"/>
                      <a:pt x="0" y="6"/>
                    </a:cubicBezTo>
                    <a:cubicBezTo>
                      <a:pt x="2" y="5"/>
                      <a:pt x="0" y="7"/>
                      <a:pt x="1" y="7"/>
                    </a:cubicBezTo>
                    <a:cubicBezTo>
                      <a:pt x="1" y="7"/>
                      <a:pt x="1" y="7"/>
                      <a:pt x="1" y="7"/>
                    </a:cubicBezTo>
                    <a:cubicBezTo>
                      <a:pt x="2" y="6"/>
                      <a:pt x="2" y="6"/>
                      <a:pt x="2" y="6"/>
                    </a:cubicBezTo>
                    <a:cubicBezTo>
                      <a:pt x="1" y="7"/>
                      <a:pt x="1" y="7"/>
                      <a:pt x="1" y="8"/>
                    </a:cubicBezTo>
                    <a:cubicBezTo>
                      <a:pt x="2" y="7"/>
                      <a:pt x="3" y="6"/>
                      <a:pt x="3" y="7"/>
                    </a:cubicBezTo>
                    <a:cubicBezTo>
                      <a:pt x="2" y="8"/>
                      <a:pt x="3" y="8"/>
                      <a:pt x="1" y="9"/>
                    </a:cubicBezTo>
                    <a:cubicBezTo>
                      <a:pt x="3" y="8"/>
                      <a:pt x="2" y="9"/>
                      <a:pt x="3" y="8"/>
                    </a:cubicBezTo>
                    <a:cubicBezTo>
                      <a:pt x="4" y="8"/>
                      <a:pt x="3" y="8"/>
                      <a:pt x="3" y="9"/>
                    </a:cubicBezTo>
                    <a:cubicBezTo>
                      <a:pt x="2" y="9"/>
                      <a:pt x="2" y="9"/>
                      <a:pt x="2" y="9"/>
                    </a:cubicBezTo>
                    <a:cubicBezTo>
                      <a:pt x="2" y="9"/>
                      <a:pt x="2" y="9"/>
                      <a:pt x="2" y="9"/>
                    </a:cubicBezTo>
                    <a:cubicBezTo>
                      <a:pt x="2" y="9"/>
                      <a:pt x="2" y="9"/>
                      <a:pt x="2" y="9"/>
                    </a:cubicBezTo>
                    <a:cubicBezTo>
                      <a:pt x="2" y="9"/>
                      <a:pt x="3" y="9"/>
                      <a:pt x="3" y="9"/>
                    </a:cubicBezTo>
                    <a:cubicBezTo>
                      <a:pt x="2" y="10"/>
                      <a:pt x="2" y="9"/>
                      <a:pt x="2" y="10"/>
                    </a:cubicBezTo>
                    <a:cubicBezTo>
                      <a:pt x="2" y="10"/>
                      <a:pt x="5" y="9"/>
                      <a:pt x="3" y="10"/>
                    </a:cubicBezTo>
                    <a:cubicBezTo>
                      <a:pt x="4" y="9"/>
                      <a:pt x="4" y="10"/>
                      <a:pt x="6" y="9"/>
                    </a:cubicBezTo>
                    <a:cubicBezTo>
                      <a:pt x="5" y="9"/>
                      <a:pt x="4" y="10"/>
                      <a:pt x="4" y="10"/>
                    </a:cubicBezTo>
                    <a:cubicBezTo>
                      <a:pt x="6" y="9"/>
                      <a:pt x="4" y="10"/>
                      <a:pt x="5" y="10"/>
                    </a:cubicBezTo>
                    <a:cubicBezTo>
                      <a:pt x="3" y="11"/>
                      <a:pt x="5" y="10"/>
                      <a:pt x="3" y="11"/>
                    </a:cubicBezTo>
                    <a:cubicBezTo>
                      <a:pt x="3" y="11"/>
                      <a:pt x="5" y="11"/>
                      <a:pt x="5" y="11"/>
                    </a:cubicBezTo>
                    <a:cubicBezTo>
                      <a:pt x="4" y="12"/>
                      <a:pt x="4" y="12"/>
                      <a:pt x="4" y="12"/>
                    </a:cubicBezTo>
                    <a:cubicBezTo>
                      <a:pt x="4" y="12"/>
                      <a:pt x="5" y="11"/>
                      <a:pt x="4" y="12"/>
                    </a:cubicBezTo>
                    <a:cubicBezTo>
                      <a:pt x="5" y="11"/>
                      <a:pt x="5" y="11"/>
                      <a:pt x="5" y="11"/>
                    </a:cubicBezTo>
                    <a:cubicBezTo>
                      <a:pt x="5" y="12"/>
                      <a:pt x="5" y="12"/>
                      <a:pt x="4" y="13"/>
                    </a:cubicBezTo>
                    <a:cubicBezTo>
                      <a:pt x="6" y="12"/>
                      <a:pt x="6" y="12"/>
                      <a:pt x="6" y="12"/>
                    </a:cubicBezTo>
                    <a:cubicBezTo>
                      <a:pt x="5" y="13"/>
                      <a:pt x="7" y="13"/>
                      <a:pt x="9" y="12"/>
                    </a:cubicBezTo>
                    <a:cubicBezTo>
                      <a:pt x="9" y="13"/>
                      <a:pt x="8" y="13"/>
                      <a:pt x="8" y="13"/>
                    </a:cubicBezTo>
                    <a:cubicBezTo>
                      <a:pt x="7" y="13"/>
                      <a:pt x="7" y="13"/>
                      <a:pt x="7" y="13"/>
                    </a:cubicBezTo>
                    <a:cubicBezTo>
                      <a:pt x="7" y="13"/>
                      <a:pt x="6" y="13"/>
                      <a:pt x="8" y="13"/>
                    </a:cubicBezTo>
                    <a:cubicBezTo>
                      <a:pt x="8" y="13"/>
                      <a:pt x="9" y="14"/>
                      <a:pt x="7" y="13"/>
                    </a:cubicBezTo>
                    <a:cubicBezTo>
                      <a:pt x="6" y="11"/>
                      <a:pt x="10" y="12"/>
                      <a:pt x="9" y="12"/>
                    </a:cubicBezTo>
                    <a:cubicBezTo>
                      <a:pt x="7" y="15"/>
                      <a:pt x="8" y="16"/>
                      <a:pt x="6" y="14"/>
                    </a:cubicBezTo>
                    <a:cubicBezTo>
                      <a:pt x="7" y="10"/>
                      <a:pt x="7" y="12"/>
                      <a:pt x="7" y="11"/>
                    </a:cubicBezTo>
                    <a:cubicBezTo>
                      <a:pt x="7" y="11"/>
                      <a:pt x="7" y="11"/>
                      <a:pt x="7" y="13"/>
                    </a:cubicBezTo>
                    <a:cubicBezTo>
                      <a:pt x="7" y="13"/>
                      <a:pt x="7" y="14"/>
                      <a:pt x="8" y="13"/>
                    </a:cubicBezTo>
                    <a:cubicBezTo>
                      <a:pt x="8" y="12"/>
                      <a:pt x="9" y="14"/>
                      <a:pt x="8" y="15"/>
                    </a:cubicBezTo>
                    <a:cubicBezTo>
                      <a:pt x="7" y="15"/>
                      <a:pt x="7" y="14"/>
                      <a:pt x="7" y="14"/>
                    </a:cubicBezTo>
                    <a:cubicBezTo>
                      <a:pt x="7" y="12"/>
                      <a:pt x="7" y="12"/>
                      <a:pt x="7" y="12"/>
                    </a:cubicBezTo>
                    <a:cubicBezTo>
                      <a:pt x="6" y="9"/>
                      <a:pt x="6" y="15"/>
                      <a:pt x="5" y="1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5" name="Freeform 1115"/>
              <p:cNvSpPr/>
              <p:nvPr/>
            </p:nvSpPr>
            <p:spPr bwMode="auto">
              <a:xfrm>
                <a:off x="1478" y="2758"/>
                <a:ext cx="6" cy="0"/>
              </a:xfrm>
              <a:custGeom>
                <a:avLst/>
                <a:gdLst>
                  <a:gd name="T0" fmla="*/ 2 w 2"/>
                  <a:gd name="T1" fmla="*/ 0 w 2"/>
                  <a:gd name="T2" fmla="*/ 1 w 2"/>
                  <a:gd name="T3" fmla="*/ 2 w 2"/>
                </a:gdLst>
                <a:ahLst/>
                <a:cxnLst>
                  <a:cxn ang="0">
                    <a:pos x="T0" y="0"/>
                  </a:cxn>
                  <a:cxn ang="0">
                    <a:pos x="T1" y="0"/>
                  </a:cxn>
                  <a:cxn ang="0">
                    <a:pos x="T2" y="0"/>
                  </a:cxn>
                  <a:cxn ang="0">
                    <a:pos x="T3" y="0"/>
                  </a:cxn>
                </a:cxnLst>
                <a:rect l="0" t="0" r="r" b="b"/>
                <a:pathLst>
                  <a:path w="2">
                    <a:moveTo>
                      <a:pt x="2" y="0"/>
                    </a:moveTo>
                    <a:cubicBezTo>
                      <a:pt x="0" y="0"/>
                      <a:pt x="0" y="0"/>
                      <a:pt x="0" y="0"/>
                    </a:cubicBezTo>
                    <a:cubicBezTo>
                      <a:pt x="1" y="0"/>
                      <a:pt x="1" y="0"/>
                      <a:pt x="1" y="0"/>
                    </a:cubicBezTo>
                    <a:cubicBezTo>
                      <a:pt x="1" y="0"/>
                      <a:pt x="1" y="0"/>
                      <a:pt x="2"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6" name="Rectangle 1116"/>
              <p:cNvSpPr>
                <a:spLocks noChangeArrowheads="1"/>
              </p:cNvSpPr>
              <p:nvPr/>
            </p:nvSpPr>
            <p:spPr bwMode="auto">
              <a:xfrm>
                <a:off x="1481" y="2758"/>
                <a:ext cx="3"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17" name="Freeform 1117"/>
              <p:cNvSpPr/>
              <p:nvPr/>
            </p:nvSpPr>
            <p:spPr bwMode="auto">
              <a:xfrm>
                <a:off x="1476" y="27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8" name="Rectangle 1118"/>
              <p:cNvSpPr>
                <a:spLocks noChangeArrowheads="1"/>
              </p:cNvSpPr>
              <p:nvPr/>
            </p:nvSpPr>
            <p:spPr bwMode="auto">
              <a:xfrm>
                <a:off x="1476" y="2758"/>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19" name="Freeform 1119"/>
              <p:cNvSpPr/>
              <p:nvPr/>
            </p:nvSpPr>
            <p:spPr bwMode="auto">
              <a:xfrm>
                <a:off x="1440" y="2745"/>
                <a:ext cx="36" cy="27"/>
              </a:xfrm>
              <a:custGeom>
                <a:avLst/>
                <a:gdLst>
                  <a:gd name="T0" fmla="*/ 6 w 13"/>
                  <a:gd name="T1" fmla="*/ 3 h 10"/>
                  <a:gd name="T2" fmla="*/ 4 w 13"/>
                  <a:gd name="T3" fmla="*/ 2 h 10"/>
                  <a:gd name="T4" fmla="*/ 6 w 13"/>
                  <a:gd name="T5" fmla="*/ 2 h 10"/>
                  <a:gd name="T6" fmla="*/ 3 w 13"/>
                  <a:gd name="T7" fmla="*/ 0 h 10"/>
                  <a:gd name="T8" fmla="*/ 7 w 13"/>
                  <a:gd name="T9" fmla="*/ 8 h 10"/>
                  <a:gd name="T10" fmla="*/ 4 w 13"/>
                  <a:gd name="T11" fmla="*/ 6 h 10"/>
                  <a:gd name="T12" fmla="*/ 9 w 13"/>
                  <a:gd name="T13" fmla="*/ 8 h 10"/>
                  <a:gd name="T14" fmla="*/ 9 w 13"/>
                  <a:gd name="T15" fmla="*/ 10 h 10"/>
                  <a:gd name="T16" fmla="*/ 10 w 13"/>
                  <a:gd name="T17" fmla="*/ 9 h 10"/>
                  <a:gd name="T18" fmla="*/ 10 w 13"/>
                  <a:gd name="T19" fmla="*/ 8 h 10"/>
                  <a:gd name="T20" fmla="*/ 10 w 13"/>
                  <a:gd name="T21" fmla="*/ 8 h 10"/>
                  <a:gd name="T22" fmla="*/ 10 w 13"/>
                  <a:gd name="T23" fmla="*/ 8 h 10"/>
                  <a:gd name="T24" fmla="*/ 11 w 13"/>
                  <a:gd name="T25" fmla="*/ 8 h 10"/>
                  <a:gd name="T26" fmla="*/ 11 w 13"/>
                  <a:gd name="T27" fmla="*/ 8 h 10"/>
                  <a:gd name="T28" fmla="*/ 11 w 13"/>
                  <a:gd name="T29" fmla="*/ 8 h 10"/>
                  <a:gd name="T30" fmla="*/ 11 w 13"/>
                  <a:gd name="T31" fmla="*/ 9 h 10"/>
                  <a:gd name="T32" fmla="*/ 13 w 13"/>
                  <a:gd name="T33" fmla="*/ 7 h 10"/>
                  <a:gd name="T34" fmla="*/ 13 w 13"/>
                  <a:gd name="T35" fmla="*/ 6 h 10"/>
                  <a:gd name="T36" fmla="*/ 12 w 13"/>
                  <a:gd name="T37" fmla="*/ 7 h 10"/>
                  <a:gd name="T38" fmla="*/ 12 w 13"/>
                  <a:gd name="T39" fmla="*/ 7 h 10"/>
                  <a:gd name="T40" fmla="*/ 11 w 13"/>
                  <a:gd name="T41" fmla="*/ 7 h 10"/>
                  <a:gd name="T42" fmla="*/ 11 w 13"/>
                  <a:gd name="T43" fmla="*/ 6 h 10"/>
                  <a:gd name="T44" fmla="*/ 10 w 13"/>
                  <a:gd name="T45" fmla="*/ 4 h 10"/>
                  <a:gd name="T46" fmla="*/ 10 w 13"/>
                  <a:gd name="T47" fmla="*/ 4 h 10"/>
                  <a:gd name="T48" fmla="*/ 10 w 13"/>
                  <a:gd name="T49" fmla="*/ 5 h 10"/>
                  <a:gd name="T50" fmla="*/ 10 w 13"/>
                  <a:gd name="T51" fmla="*/ 6 h 10"/>
                  <a:gd name="T52" fmla="*/ 10 w 13"/>
                  <a:gd name="T53" fmla="*/ 8 h 10"/>
                  <a:gd name="T54" fmla="*/ 10 w 13"/>
                  <a:gd name="T55" fmla="*/ 8 h 10"/>
                  <a:gd name="T56" fmla="*/ 10 w 13"/>
                  <a:gd name="T57" fmla="*/ 6 h 10"/>
                  <a:gd name="T58" fmla="*/ 10 w 13"/>
                  <a:gd name="T59" fmla="*/ 7 h 10"/>
                  <a:gd name="T60" fmla="*/ 9 w 13"/>
                  <a:gd name="T61" fmla="*/ 5 h 10"/>
                  <a:gd name="T62" fmla="*/ 9 w 13"/>
                  <a:gd name="T63" fmla="*/ 7 h 10"/>
                  <a:gd name="T64" fmla="*/ 6 w 13"/>
                  <a:gd name="T65" fmla="*/ 5 h 10"/>
                  <a:gd name="T66" fmla="*/ 8 w 13"/>
                  <a:gd name="T67" fmla="*/ 6 h 10"/>
                  <a:gd name="T68" fmla="*/ 6 w 13"/>
                  <a:gd name="T69" fmla="*/ 5 h 10"/>
                  <a:gd name="T70" fmla="*/ 7 w 13"/>
                  <a:gd name="T71" fmla="*/ 4 h 10"/>
                  <a:gd name="T72" fmla="*/ 6 w 13"/>
                  <a:gd name="T73" fmla="*/ 4 h 10"/>
                  <a:gd name="T74" fmla="*/ 6 w 13"/>
                  <a:gd name="T75" fmla="*/ 3 h 10"/>
                  <a:gd name="T76" fmla="*/ 6 w 13"/>
                  <a:gd name="T77" fmla="*/ 3 h 10"/>
                  <a:gd name="T78" fmla="*/ 4 w 13"/>
                  <a:gd name="T79" fmla="*/ 2 h 10"/>
                  <a:gd name="T80" fmla="*/ 6 w 13"/>
                  <a:gd name="T81"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10">
                    <a:moveTo>
                      <a:pt x="6" y="3"/>
                    </a:moveTo>
                    <a:cubicBezTo>
                      <a:pt x="4" y="2"/>
                      <a:pt x="4" y="2"/>
                      <a:pt x="4" y="2"/>
                    </a:cubicBezTo>
                    <a:cubicBezTo>
                      <a:pt x="5" y="2"/>
                      <a:pt x="4" y="1"/>
                      <a:pt x="6" y="2"/>
                    </a:cubicBezTo>
                    <a:cubicBezTo>
                      <a:pt x="4" y="1"/>
                      <a:pt x="6" y="0"/>
                      <a:pt x="3" y="0"/>
                    </a:cubicBezTo>
                    <a:cubicBezTo>
                      <a:pt x="5" y="4"/>
                      <a:pt x="0" y="2"/>
                      <a:pt x="7" y="8"/>
                    </a:cubicBezTo>
                    <a:cubicBezTo>
                      <a:pt x="7" y="8"/>
                      <a:pt x="6" y="10"/>
                      <a:pt x="4" y="6"/>
                    </a:cubicBezTo>
                    <a:cubicBezTo>
                      <a:pt x="11" y="10"/>
                      <a:pt x="7" y="10"/>
                      <a:pt x="9" y="8"/>
                    </a:cubicBezTo>
                    <a:cubicBezTo>
                      <a:pt x="9" y="10"/>
                      <a:pt x="9" y="10"/>
                      <a:pt x="9" y="10"/>
                    </a:cubicBezTo>
                    <a:cubicBezTo>
                      <a:pt x="10" y="10"/>
                      <a:pt x="10" y="7"/>
                      <a:pt x="10" y="9"/>
                    </a:cubicBezTo>
                    <a:cubicBezTo>
                      <a:pt x="10" y="8"/>
                      <a:pt x="10" y="8"/>
                      <a:pt x="10" y="8"/>
                    </a:cubicBezTo>
                    <a:cubicBezTo>
                      <a:pt x="10" y="8"/>
                      <a:pt x="10" y="8"/>
                      <a:pt x="10" y="8"/>
                    </a:cubicBezTo>
                    <a:cubicBezTo>
                      <a:pt x="10" y="8"/>
                      <a:pt x="10" y="8"/>
                      <a:pt x="10" y="8"/>
                    </a:cubicBezTo>
                    <a:cubicBezTo>
                      <a:pt x="11" y="7"/>
                      <a:pt x="11" y="7"/>
                      <a:pt x="11" y="8"/>
                    </a:cubicBezTo>
                    <a:cubicBezTo>
                      <a:pt x="11" y="9"/>
                      <a:pt x="11" y="8"/>
                      <a:pt x="11" y="8"/>
                    </a:cubicBezTo>
                    <a:cubicBezTo>
                      <a:pt x="11" y="9"/>
                      <a:pt x="11" y="8"/>
                      <a:pt x="11" y="8"/>
                    </a:cubicBezTo>
                    <a:cubicBezTo>
                      <a:pt x="12" y="8"/>
                      <a:pt x="11" y="9"/>
                      <a:pt x="11" y="9"/>
                    </a:cubicBezTo>
                    <a:cubicBezTo>
                      <a:pt x="12" y="8"/>
                      <a:pt x="12" y="10"/>
                      <a:pt x="13" y="7"/>
                    </a:cubicBezTo>
                    <a:cubicBezTo>
                      <a:pt x="13" y="6"/>
                      <a:pt x="12" y="6"/>
                      <a:pt x="13" y="6"/>
                    </a:cubicBezTo>
                    <a:cubicBezTo>
                      <a:pt x="12" y="5"/>
                      <a:pt x="12" y="6"/>
                      <a:pt x="12" y="7"/>
                    </a:cubicBezTo>
                    <a:cubicBezTo>
                      <a:pt x="12" y="7"/>
                      <a:pt x="12" y="7"/>
                      <a:pt x="12" y="7"/>
                    </a:cubicBezTo>
                    <a:cubicBezTo>
                      <a:pt x="12" y="10"/>
                      <a:pt x="12" y="6"/>
                      <a:pt x="11" y="7"/>
                    </a:cubicBezTo>
                    <a:cubicBezTo>
                      <a:pt x="11" y="6"/>
                      <a:pt x="11" y="6"/>
                      <a:pt x="11" y="6"/>
                    </a:cubicBezTo>
                    <a:cubicBezTo>
                      <a:pt x="11" y="3"/>
                      <a:pt x="11" y="7"/>
                      <a:pt x="10" y="4"/>
                    </a:cubicBezTo>
                    <a:cubicBezTo>
                      <a:pt x="10" y="4"/>
                      <a:pt x="10" y="4"/>
                      <a:pt x="10" y="4"/>
                    </a:cubicBezTo>
                    <a:cubicBezTo>
                      <a:pt x="10" y="4"/>
                      <a:pt x="10" y="5"/>
                      <a:pt x="10" y="5"/>
                    </a:cubicBezTo>
                    <a:cubicBezTo>
                      <a:pt x="10" y="6"/>
                      <a:pt x="10" y="6"/>
                      <a:pt x="10" y="6"/>
                    </a:cubicBezTo>
                    <a:cubicBezTo>
                      <a:pt x="10" y="6"/>
                      <a:pt x="10" y="7"/>
                      <a:pt x="10" y="8"/>
                    </a:cubicBezTo>
                    <a:cubicBezTo>
                      <a:pt x="10" y="7"/>
                      <a:pt x="10" y="9"/>
                      <a:pt x="10" y="8"/>
                    </a:cubicBezTo>
                    <a:cubicBezTo>
                      <a:pt x="10" y="7"/>
                      <a:pt x="10" y="7"/>
                      <a:pt x="10" y="6"/>
                    </a:cubicBezTo>
                    <a:cubicBezTo>
                      <a:pt x="10" y="7"/>
                      <a:pt x="10" y="7"/>
                      <a:pt x="10" y="7"/>
                    </a:cubicBezTo>
                    <a:cubicBezTo>
                      <a:pt x="9" y="7"/>
                      <a:pt x="9" y="6"/>
                      <a:pt x="9" y="5"/>
                    </a:cubicBezTo>
                    <a:cubicBezTo>
                      <a:pt x="9" y="6"/>
                      <a:pt x="10" y="6"/>
                      <a:pt x="9" y="7"/>
                    </a:cubicBezTo>
                    <a:cubicBezTo>
                      <a:pt x="9" y="5"/>
                      <a:pt x="9" y="7"/>
                      <a:pt x="6" y="5"/>
                    </a:cubicBezTo>
                    <a:cubicBezTo>
                      <a:pt x="7" y="4"/>
                      <a:pt x="7" y="6"/>
                      <a:pt x="8" y="6"/>
                    </a:cubicBezTo>
                    <a:cubicBezTo>
                      <a:pt x="8" y="5"/>
                      <a:pt x="7" y="5"/>
                      <a:pt x="6" y="5"/>
                    </a:cubicBezTo>
                    <a:cubicBezTo>
                      <a:pt x="5" y="5"/>
                      <a:pt x="6" y="4"/>
                      <a:pt x="7" y="4"/>
                    </a:cubicBezTo>
                    <a:cubicBezTo>
                      <a:pt x="6" y="4"/>
                      <a:pt x="6" y="4"/>
                      <a:pt x="6" y="4"/>
                    </a:cubicBezTo>
                    <a:cubicBezTo>
                      <a:pt x="4" y="4"/>
                      <a:pt x="7" y="3"/>
                      <a:pt x="6" y="3"/>
                    </a:cubicBezTo>
                    <a:cubicBezTo>
                      <a:pt x="6" y="3"/>
                      <a:pt x="6" y="3"/>
                      <a:pt x="6" y="3"/>
                    </a:cubicBezTo>
                    <a:cubicBezTo>
                      <a:pt x="6" y="3"/>
                      <a:pt x="3" y="3"/>
                      <a:pt x="4" y="2"/>
                    </a:cubicBezTo>
                    <a:cubicBezTo>
                      <a:pt x="5" y="2"/>
                      <a:pt x="5" y="3"/>
                      <a:pt x="6"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0" name="Freeform 1120"/>
              <p:cNvSpPr/>
              <p:nvPr/>
            </p:nvSpPr>
            <p:spPr bwMode="auto">
              <a:xfrm>
                <a:off x="1448" y="2742"/>
                <a:ext cx="6" cy="3"/>
              </a:xfrm>
              <a:custGeom>
                <a:avLst/>
                <a:gdLst>
                  <a:gd name="T0" fmla="*/ 1 w 2"/>
                  <a:gd name="T1" fmla="*/ 1 h 1"/>
                  <a:gd name="T2" fmla="*/ 2 w 2"/>
                  <a:gd name="T3" fmla="*/ 1 h 1"/>
                  <a:gd name="T4" fmla="*/ 0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1" y="0"/>
                      <a:pt x="0" y="0"/>
                    </a:cubicBezTo>
                    <a:cubicBezTo>
                      <a:pt x="0" y="0"/>
                      <a:pt x="0" y="1"/>
                      <a:pt x="0" y="1"/>
                    </a:cubicBezTo>
                    <a:cubicBezTo>
                      <a:pt x="1" y="1"/>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1" name="Freeform 1121"/>
              <p:cNvSpPr/>
              <p:nvPr/>
            </p:nvSpPr>
            <p:spPr bwMode="auto">
              <a:xfrm>
                <a:off x="1446" y="2728"/>
                <a:ext cx="38" cy="17"/>
              </a:xfrm>
              <a:custGeom>
                <a:avLst/>
                <a:gdLst>
                  <a:gd name="T0" fmla="*/ 10 w 14"/>
                  <a:gd name="T1" fmla="*/ 4 h 6"/>
                  <a:gd name="T2" fmla="*/ 11 w 14"/>
                  <a:gd name="T3" fmla="*/ 3 h 6"/>
                  <a:gd name="T4" fmla="*/ 7 w 14"/>
                  <a:gd name="T5" fmla="*/ 0 h 6"/>
                  <a:gd name="T6" fmla="*/ 3 w 14"/>
                  <a:gd name="T7" fmla="*/ 4 h 6"/>
                  <a:gd name="T8" fmla="*/ 1 w 14"/>
                  <a:gd name="T9" fmla="*/ 4 h 6"/>
                  <a:gd name="T10" fmla="*/ 3 w 14"/>
                  <a:gd name="T11" fmla="*/ 5 h 6"/>
                  <a:gd name="T12" fmla="*/ 2 w 14"/>
                  <a:gd name="T13" fmla="*/ 5 h 6"/>
                  <a:gd name="T14" fmla="*/ 3 w 14"/>
                  <a:gd name="T15" fmla="*/ 5 h 6"/>
                  <a:gd name="T16" fmla="*/ 3 w 14"/>
                  <a:gd name="T17" fmla="*/ 4 h 6"/>
                  <a:gd name="T18" fmla="*/ 4 w 14"/>
                  <a:gd name="T19" fmla="*/ 5 h 6"/>
                  <a:gd name="T20" fmla="*/ 8 w 14"/>
                  <a:gd name="T21" fmla="*/ 2 h 6"/>
                  <a:gd name="T22" fmla="*/ 7 w 14"/>
                  <a:gd name="T23" fmla="*/ 4 h 6"/>
                  <a:gd name="T24" fmla="*/ 8 w 14"/>
                  <a:gd name="T25" fmla="*/ 5 h 6"/>
                  <a:gd name="T26" fmla="*/ 9 w 14"/>
                  <a:gd name="T27" fmla="*/ 5 h 6"/>
                  <a:gd name="T28" fmla="*/ 10 w 14"/>
                  <a:gd name="T29" fmla="*/ 3 h 6"/>
                  <a:gd name="T30" fmla="*/ 8 w 14"/>
                  <a:gd name="T31" fmla="*/ 5 h 6"/>
                  <a:gd name="T32" fmla="*/ 10 w 14"/>
                  <a:gd name="T33" fmla="*/ 6 h 6"/>
                  <a:gd name="T34" fmla="*/ 12 w 14"/>
                  <a:gd name="T35" fmla="*/ 5 h 6"/>
                  <a:gd name="T36" fmla="*/ 11 w 14"/>
                  <a:gd name="T37" fmla="*/ 6 h 6"/>
                  <a:gd name="T38" fmla="*/ 11 w 14"/>
                  <a:gd name="T39" fmla="*/ 6 h 6"/>
                  <a:gd name="T40" fmla="*/ 14 w 14"/>
                  <a:gd name="T41" fmla="*/ 5 h 6"/>
                  <a:gd name="T42" fmla="*/ 10 w 14"/>
                  <a:gd name="T43"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6">
                    <a:moveTo>
                      <a:pt x="10" y="4"/>
                    </a:moveTo>
                    <a:cubicBezTo>
                      <a:pt x="11" y="3"/>
                      <a:pt x="11" y="3"/>
                      <a:pt x="11" y="3"/>
                    </a:cubicBezTo>
                    <a:cubicBezTo>
                      <a:pt x="10" y="3"/>
                      <a:pt x="12" y="3"/>
                      <a:pt x="7" y="0"/>
                    </a:cubicBezTo>
                    <a:cubicBezTo>
                      <a:pt x="4" y="0"/>
                      <a:pt x="3" y="3"/>
                      <a:pt x="3" y="4"/>
                    </a:cubicBezTo>
                    <a:cubicBezTo>
                      <a:pt x="1" y="4"/>
                      <a:pt x="1" y="4"/>
                      <a:pt x="1" y="4"/>
                    </a:cubicBezTo>
                    <a:cubicBezTo>
                      <a:pt x="2" y="4"/>
                      <a:pt x="0" y="5"/>
                      <a:pt x="3" y="5"/>
                    </a:cubicBezTo>
                    <a:cubicBezTo>
                      <a:pt x="3" y="5"/>
                      <a:pt x="2" y="5"/>
                      <a:pt x="2" y="5"/>
                    </a:cubicBezTo>
                    <a:cubicBezTo>
                      <a:pt x="3" y="5"/>
                      <a:pt x="3" y="5"/>
                      <a:pt x="3" y="5"/>
                    </a:cubicBezTo>
                    <a:cubicBezTo>
                      <a:pt x="3" y="4"/>
                      <a:pt x="3" y="4"/>
                      <a:pt x="3" y="4"/>
                    </a:cubicBezTo>
                    <a:cubicBezTo>
                      <a:pt x="4" y="5"/>
                      <a:pt x="4" y="5"/>
                      <a:pt x="4" y="5"/>
                    </a:cubicBezTo>
                    <a:cubicBezTo>
                      <a:pt x="5" y="6"/>
                      <a:pt x="2" y="1"/>
                      <a:pt x="8" y="2"/>
                    </a:cubicBezTo>
                    <a:cubicBezTo>
                      <a:pt x="7" y="4"/>
                      <a:pt x="7" y="4"/>
                      <a:pt x="7" y="4"/>
                    </a:cubicBezTo>
                    <a:cubicBezTo>
                      <a:pt x="9" y="4"/>
                      <a:pt x="9" y="4"/>
                      <a:pt x="8" y="5"/>
                    </a:cubicBezTo>
                    <a:cubicBezTo>
                      <a:pt x="8" y="5"/>
                      <a:pt x="9" y="4"/>
                      <a:pt x="9" y="5"/>
                    </a:cubicBezTo>
                    <a:cubicBezTo>
                      <a:pt x="9" y="4"/>
                      <a:pt x="9" y="4"/>
                      <a:pt x="10" y="3"/>
                    </a:cubicBezTo>
                    <a:cubicBezTo>
                      <a:pt x="11" y="3"/>
                      <a:pt x="9" y="4"/>
                      <a:pt x="8" y="5"/>
                    </a:cubicBezTo>
                    <a:cubicBezTo>
                      <a:pt x="10" y="4"/>
                      <a:pt x="11" y="5"/>
                      <a:pt x="10" y="6"/>
                    </a:cubicBezTo>
                    <a:cubicBezTo>
                      <a:pt x="11" y="5"/>
                      <a:pt x="12" y="5"/>
                      <a:pt x="12" y="5"/>
                    </a:cubicBezTo>
                    <a:cubicBezTo>
                      <a:pt x="12" y="5"/>
                      <a:pt x="11" y="6"/>
                      <a:pt x="11" y="6"/>
                    </a:cubicBezTo>
                    <a:cubicBezTo>
                      <a:pt x="11" y="6"/>
                      <a:pt x="11" y="6"/>
                      <a:pt x="11" y="6"/>
                    </a:cubicBezTo>
                    <a:cubicBezTo>
                      <a:pt x="12" y="6"/>
                      <a:pt x="13" y="5"/>
                      <a:pt x="14" y="5"/>
                    </a:cubicBezTo>
                    <a:cubicBezTo>
                      <a:pt x="14" y="3"/>
                      <a:pt x="11" y="5"/>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2" name="Freeform 1122"/>
              <p:cNvSpPr/>
              <p:nvPr/>
            </p:nvSpPr>
            <p:spPr bwMode="auto">
              <a:xfrm>
                <a:off x="1476" y="2736"/>
                <a:ext cx="2" cy="3"/>
              </a:xfrm>
              <a:custGeom>
                <a:avLst/>
                <a:gdLst>
                  <a:gd name="T0" fmla="*/ 2 w 2"/>
                  <a:gd name="T1" fmla="*/ 0 h 3"/>
                  <a:gd name="T2" fmla="*/ 0 w 2"/>
                  <a:gd name="T3" fmla="*/ 0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0"/>
                    </a:lnTo>
                    <a:lnTo>
                      <a:pt x="2" y="3"/>
                    </a:lnTo>
                    <a:lnTo>
                      <a:pt x="2"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3" name="Freeform 1123"/>
              <p:cNvSpPr/>
              <p:nvPr/>
            </p:nvSpPr>
            <p:spPr bwMode="auto">
              <a:xfrm>
                <a:off x="1761" y="2989"/>
                <a:ext cx="3"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4" name="Freeform 1124"/>
              <p:cNvSpPr/>
              <p:nvPr/>
            </p:nvSpPr>
            <p:spPr bwMode="auto">
              <a:xfrm>
                <a:off x="1753" y="2979"/>
                <a:ext cx="11" cy="13"/>
              </a:xfrm>
              <a:custGeom>
                <a:avLst/>
                <a:gdLst>
                  <a:gd name="T0" fmla="*/ 1 w 4"/>
                  <a:gd name="T1" fmla="*/ 0 h 5"/>
                  <a:gd name="T2" fmla="*/ 2 w 4"/>
                  <a:gd name="T3" fmla="*/ 1 h 5"/>
                  <a:gd name="T4" fmla="*/ 3 w 4"/>
                  <a:gd name="T5" fmla="*/ 5 h 5"/>
                  <a:gd name="T6" fmla="*/ 2 w 4"/>
                  <a:gd name="T7" fmla="*/ 3 h 5"/>
                  <a:gd name="T8" fmla="*/ 2 w 4"/>
                  <a:gd name="T9" fmla="*/ 4 h 5"/>
                  <a:gd name="T10" fmla="*/ 1 w 4"/>
                  <a:gd name="T11" fmla="*/ 3 h 5"/>
                  <a:gd name="T12" fmla="*/ 2 w 4"/>
                  <a:gd name="T13" fmla="*/ 2 h 5"/>
                  <a:gd name="T14" fmla="*/ 1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1" y="0"/>
                    </a:moveTo>
                    <a:cubicBezTo>
                      <a:pt x="2" y="0"/>
                      <a:pt x="2" y="1"/>
                      <a:pt x="2" y="1"/>
                    </a:cubicBezTo>
                    <a:cubicBezTo>
                      <a:pt x="2" y="4"/>
                      <a:pt x="1" y="3"/>
                      <a:pt x="3" y="5"/>
                    </a:cubicBezTo>
                    <a:cubicBezTo>
                      <a:pt x="4" y="5"/>
                      <a:pt x="3" y="3"/>
                      <a:pt x="2" y="3"/>
                    </a:cubicBezTo>
                    <a:cubicBezTo>
                      <a:pt x="2" y="3"/>
                      <a:pt x="3" y="4"/>
                      <a:pt x="2" y="4"/>
                    </a:cubicBezTo>
                    <a:cubicBezTo>
                      <a:pt x="2" y="3"/>
                      <a:pt x="1" y="2"/>
                      <a:pt x="1" y="3"/>
                    </a:cubicBezTo>
                    <a:cubicBezTo>
                      <a:pt x="0" y="1"/>
                      <a:pt x="1" y="2"/>
                      <a:pt x="2" y="2"/>
                    </a:cubicBezTo>
                    <a:lnTo>
                      <a:pt x="1"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5" name="Freeform 1125"/>
              <p:cNvSpPr/>
              <p:nvPr/>
            </p:nvSpPr>
            <p:spPr bwMode="auto">
              <a:xfrm>
                <a:off x="1759" y="2984"/>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6" name="Freeform 1126"/>
              <p:cNvSpPr/>
              <p:nvPr/>
            </p:nvSpPr>
            <p:spPr bwMode="auto">
              <a:xfrm>
                <a:off x="1756" y="2987"/>
                <a:ext cx="3" cy="5"/>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1"/>
                      <a:pt x="1" y="0"/>
                      <a:pt x="0" y="0"/>
                    </a:cubicBezTo>
                    <a:cubicBezTo>
                      <a:pt x="0" y="2"/>
                      <a:pt x="0" y="2"/>
                      <a:pt x="0" y="2"/>
                    </a:cubicBezTo>
                    <a:lnTo>
                      <a:pt x="1" y="1"/>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7" name="Freeform 1127"/>
              <p:cNvSpPr/>
              <p:nvPr/>
            </p:nvSpPr>
            <p:spPr bwMode="auto">
              <a:xfrm>
                <a:off x="1756" y="298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8" name="Freeform 1128"/>
              <p:cNvSpPr/>
              <p:nvPr/>
            </p:nvSpPr>
            <p:spPr bwMode="auto">
              <a:xfrm>
                <a:off x="1753" y="2981"/>
                <a:ext cx="3" cy="11"/>
              </a:xfrm>
              <a:custGeom>
                <a:avLst/>
                <a:gdLst>
                  <a:gd name="T0" fmla="*/ 0 w 1"/>
                  <a:gd name="T1" fmla="*/ 3 h 4"/>
                  <a:gd name="T2" fmla="*/ 1 w 1"/>
                  <a:gd name="T3" fmla="*/ 3 h 4"/>
                  <a:gd name="T4" fmla="*/ 1 w 1"/>
                  <a:gd name="T5" fmla="*/ 3 h 4"/>
                  <a:gd name="T6" fmla="*/ 1 w 1"/>
                  <a:gd name="T7" fmla="*/ 1 h 4"/>
                  <a:gd name="T8" fmla="*/ 1 w 1"/>
                  <a:gd name="T9" fmla="*/ 1 h 4"/>
                  <a:gd name="T10" fmla="*/ 1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3"/>
                      <a:pt x="1" y="3"/>
                    </a:cubicBezTo>
                    <a:cubicBezTo>
                      <a:pt x="1" y="3"/>
                      <a:pt x="1" y="3"/>
                      <a:pt x="1" y="3"/>
                    </a:cubicBezTo>
                    <a:cubicBezTo>
                      <a:pt x="1" y="2"/>
                      <a:pt x="1" y="1"/>
                      <a:pt x="1" y="1"/>
                    </a:cubicBezTo>
                    <a:cubicBezTo>
                      <a:pt x="1" y="1"/>
                      <a:pt x="1" y="2"/>
                      <a:pt x="1" y="1"/>
                    </a:cubicBezTo>
                    <a:cubicBezTo>
                      <a:pt x="1" y="0"/>
                      <a:pt x="1" y="0"/>
                      <a:pt x="1" y="0"/>
                    </a:cubicBezTo>
                    <a:cubicBezTo>
                      <a:pt x="1" y="0"/>
                      <a:pt x="0" y="2"/>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9" name="Freeform 1129"/>
              <p:cNvSpPr/>
              <p:nvPr/>
            </p:nvSpPr>
            <p:spPr bwMode="auto">
              <a:xfrm>
                <a:off x="1756" y="2987"/>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0" name="Freeform 1130"/>
              <p:cNvSpPr/>
              <p:nvPr/>
            </p:nvSpPr>
            <p:spPr bwMode="auto">
              <a:xfrm>
                <a:off x="1756" y="2987"/>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1" name="Freeform 1131"/>
              <p:cNvSpPr/>
              <p:nvPr/>
            </p:nvSpPr>
            <p:spPr bwMode="auto">
              <a:xfrm>
                <a:off x="1750" y="2979"/>
                <a:ext cx="6" cy="10"/>
              </a:xfrm>
              <a:custGeom>
                <a:avLst/>
                <a:gdLst>
                  <a:gd name="T0" fmla="*/ 0 w 2"/>
                  <a:gd name="T1" fmla="*/ 4 h 4"/>
                  <a:gd name="T2" fmla="*/ 1 w 2"/>
                  <a:gd name="T3" fmla="*/ 3 h 4"/>
                  <a:gd name="T4" fmla="*/ 2 w 2"/>
                  <a:gd name="T5" fmla="*/ 0 h 4"/>
                  <a:gd name="T6" fmla="*/ 1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2"/>
                      <a:pt x="1" y="4"/>
                      <a:pt x="1" y="3"/>
                    </a:cubicBezTo>
                    <a:cubicBezTo>
                      <a:pt x="1" y="3"/>
                      <a:pt x="1" y="1"/>
                      <a:pt x="2" y="0"/>
                    </a:cubicBezTo>
                    <a:cubicBezTo>
                      <a:pt x="1" y="1"/>
                      <a:pt x="1" y="1"/>
                      <a:pt x="1" y="1"/>
                    </a:cubicBezTo>
                    <a:cubicBezTo>
                      <a:pt x="1" y="1"/>
                      <a:pt x="1" y="3"/>
                      <a:pt x="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2" name="Freeform 1132"/>
              <p:cNvSpPr/>
              <p:nvPr/>
            </p:nvSpPr>
            <p:spPr bwMode="auto">
              <a:xfrm>
                <a:off x="1756" y="29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3" name="Freeform 1133"/>
              <p:cNvSpPr/>
              <p:nvPr/>
            </p:nvSpPr>
            <p:spPr bwMode="auto">
              <a:xfrm>
                <a:off x="1750" y="2976"/>
                <a:ext cx="6" cy="11"/>
              </a:xfrm>
              <a:custGeom>
                <a:avLst/>
                <a:gdLst>
                  <a:gd name="T0" fmla="*/ 0 w 2"/>
                  <a:gd name="T1" fmla="*/ 3 h 4"/>
                  <a:gd name="T2" fmla="*/ 1 w 2"/>
                  <a:gd name="T3" fmla="*/ 1 h 4"/>
                  <a:gd name="T4" fmla="*/ 0 w 2"/>
                  <a:gd name="T5" fmla="*/ 2 h 4"/>
                  <a:gd name="T6" fmla="*/ 1 w 2"/>
                  <a:gd name="T7" fmla="*/ 2 h 4"/>
                  <a:gd name="T8" fmla="*/ 0 w 2"/>
                  <a:gd name="T9" fmla="*/ 3 h 4"/>
                  <a:gd name="T10" fmla="*/ 1 w 2"/>
                  <a:gd name="T11" fmla="*/ 2 h 4"/>
                  <a:gd name="T12" fmla="*/ 1 w 2"/>
                  <a:gd name="T13" fmla="*/ 3 h 4"/>
                  <a:gd name="T14" fmla="*/ 2 w 2"/>
                  <a:gd name="T15" fmla="*/ 1 h 4"/>
                  <a:gd name="T16" fmla="*/ 1 w 2"/>
                  <a:gd name="T17" fmla="*/ 1 h 4"/>
                  <a:gd name="T18" fmla="*/ 2 w 2"/>
                  <a:gd name="T19" fmla="*/ 0 h 4"/>
                  <a:gd name="T20" fmla="*/ 1 w 2"/>
                  <a:gd name="T21" fmla="*/ 1 h 4"/>
                  <a:gd name="T22" fmla="*/ 0 w 2"/>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3"/>
                    </a:moveTo>
                    <a:cubicBezTo>
                      <a:pt x="0" y="2"/>
                      <a:pt x="1" y="2"/>
                      <a:pt x="1" y="1"/>
                    </a:cubicBezTo>
                    <a:cubicBezTo>
                      <a:pt x="1" y="2"/>
                      <a:pt x="1" y="2"/>
                      <a:pt x="0" y="2"/>
                    </a:cubicBezTo>
                    <a:cubicBezTo>
                      <a:pt x="0" y="3"/>
                      <a:pt x="1" y="2"/>
                      <a:pt x="1" y="2"/>
                    </a:cubicBezTo>
                    <a:cubicBezTo>
                      <a:pt x="0" y="4"/>
                      <a:pt x="1" y="2"/>
                      <a:pt x="0" y="3"/>
                    </a:cubicBezTo>
                    <a:cubicBezTo>
                      <a:pt x="0" y="3"/>
                      <a:pt x="0" y="3"/>
                      <a:pt x="1" y="2"/>
                    </a:cubicBezTo>
                    <a:cubicBezTo>
                      <a:pt x="1" y="3"/>
                      <a:pt x="1" y="3"/>
                      <a:pt x="1" y="3"/>
                    </a:cubicBezTo>
                    <a:cubicBezTo>
                      <a:pt x="2" y="1"/>
                      <a:pt x="2" y="1"/>
                      <a:pt x="2" y="1"/>
                    </a:cubicBezTo>
                    <a:cubicBezTo>
                      <a:pt x="2" y="1"/>
                      <a:pt x="1" y="3"/>
                      <a:pt x="1" y="1"/>
                    </a:cubicBezTo>
                    <a:cubicBezTo>
                      <a:pt x="2" y="1"/>
                      <a:pt x="2" y="0"/>
                      <a:pt x="2" y="0"/>
                    </a:cubicBezTo>
                    <a:cubicBezTo>
                      <a:pt x="2" y="0"/>
                      <a:pt x="2" y="1"/>
                      <a:pt x="1" y="1"/>
                    </a:cubicBezTo>
                    <a:cubicBezTo>
                      <a:pt x="1" y="1"/>
                      <a:pt x="1" y="1"/>
                      <a:pt x="0" y="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4" name="Rectangle 1134"/>
              <p:cNvSpPr>
                <a:spLocks noChangeArrowheads="1"/>
              </p:cNvSpPr>
              <p:nvPr/>
            </p:nvSpPr>
            <p:spPr bwMode="auto">
              <a:xfrm>
                <a:off x="1753" y="2979"/>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35" name="Freeform 1135"/>
              <p:cNvSpPr/>
              <p:nvPr/>
            </p:nvSpPr>
            <p:spPr bwMode="auto">
              <a:xfrm>
                <a:off x="1748" y="2979"/>
                <a:ext cx="8" cy="5"/>
              </a:xfrm>
              <a:custGeom>
                <a:avLst/>
                <a:gdLst>
                  <a:gd name="T0" fmla="*/ 0 w 3"/>
                  <a:gd name="T1" fmla="*/ 1 h 2"/>
                  <a:gd name="T2" fmla="*/ 1 w 3"/>
                  <a:gd name="T3" fmla="*/ 1 h 2"/>
                  <a:gd name="T4" fmla="*/ 1 w 3"/>
                  <a:gd name="T5" fmla="*/ 2 h 2"/>
                  <a:gd name="T6" fmla="*/ 2 w 3"/>
                  <a:gd name="T7" fmla="*/ 0 h 2"/>
                  <a:gd name="T8" fmla="*/ 1 w 3"/>
                  <a:gd name="T9" fmla="*/ 1 h 2"/>
                  <a:gd name="T10" fmla="*/ 3 w 3"/>
                  <a:gd name="T11" fmla="*/ 0 h 2"/>
                  <a:gd name="T12" fmla="*/ 2 w 3"/>
                  <a:gd name="T13" fmla="*/ 0 h 2"/>
                  <a:gd name="T14" fmla="*/ 3 w 3"/>
                  <a:gd name="T15" fmla="*/ 0 h 2"/>
                  <a:gd name="T16" fmla="*/ 2 w 3"/>
                  <a:gd name="T17" fmla="*/ 0 h 2"/>
                  <a:gd name="T18" fmla="*/ 2 w 3"/>
                  <a:gd name="T19" fmla="*/ 1 h 2"/>
                  <a:gd name="T20" fmla="*/ 0 w 3"/>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0" y="1"/>
                    </a:moveTo>
                    <a:cubicBezTo>
                      <a:pt x="1" y="1"/>
                      <a:pt x="1" y="1"/>
                      <a:pt x="1" y="1"/>
                    </a:cubicBezTo>
                    <a:cubicBezTo>
                      <a:pt x="1" y="2"/>
                      <a:pt x="1" y="2"/>
                      <a:pt x="1" y="2"/>
                    </a:cubicBezTo>
                    <a:cubicBezTo>
                      <a:pt x="1" y="1"/>
                      <a:pt x="2" y="1"/>
                      <a:pt x="2" y="0"/>
                    </a:cubicBezTo>
                    <a:cubicBezTo>
                      <a:pt x="3" y="0"/>
                      <a:pt x="2" y="1"/>
                      <a:pt x="1" y="1"/>
                    </a:cubicBezTo>
                    <a:cubicBezTo>
                      <a:pt x="2" y="1"/>
                      <a:pt x="3" y="0"/>
                      <a:pt x="3" y="0"/>
                    </a:cubicBezTo>
                    <a:cubicBezTo>
                      <a:pt x="2" y="0"/>
                      <a:pt x="2" y="0"/>
                      <a:pt x="2" y="0"/>
                    </a:cubicBezTo>
                    <a:cubicBezTo>
                      <a:pt x="3" y="0"/>
                      <a:pt x="3" y="0"/>
                      <a:pt x="3" y="0"/>
                    </a:cubicBezTo>
                    <a:cubicBezTo>
                      <a:pt x="3" y="0"/>
                      <a:pt x="2" y="0"/>
                      <a:pt x="2" y="0"/>
                    </a:cubicBezTo>
                    <a:cubicBezTo>
                      <a:pt x="2" y="1"/>
                      <a:pt x="2" y="1"/>
                      <a:pt x="2" y="1"/>
                    </a:cubicBezTo>
                    <a:cubicBezTo>
                      <a:pt x="0" y="1"/>
                      <a:pt x="0" y="1"/>
                      <a:pt x="0"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6" name="Freeform 1136"/>
              <p:cNvSpPr/>
              <p:nvPr/>
            </p:nvSpPr>
            <p:spPr bwMode="auto">
              <a:xfrm>
                <a:off x="1748" y="298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7" name="Rectangle 1137"/>
              <p:cNvSpPr>
                <a:spLocks noChangeArrowheads="1"/>
              </p:cNvSpPr>
              <p:nvPr/>
            </p:nvSpPr>
            <p:spPr bwMode="auto">
              <a:xfrm>
                <a:off x="1756" y="2979"/>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38" name="Freeform 1138"/>
              <p:cNvSpPr/>
              <p:nvPr/>
            </p:nvSpPr>
            <p:spPr bwMode="auto">
              <a:xfrm>
                <a:off x="1748" y="2981"/>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9" name="Freeform 1139"/>
              <p:cNvSpPr/>
              <p:nvPr/>
            </p:nvSpPr>
            <p:spPr bwMode="auto">
              <a:xfrm>
                <a:off x="1745" y="2965"/>
                <a:ext cx="25" cy="38"/>
              </a:xfrm>
              <a:custGeom>
                <a:avLst/>
                <a:gdLst>
                  <a:gd name="T0" fmla="*/ 9 w 9"/>
                  <a:gd name="T1" fmla="*/ 4 h 14"/>
                  <a:gd name="T2" fmla="*/ 9 w 9"/>
                  <a:gd name="T3" fmla="*/ 3 h 14"/>
                  <a:gd name="T4" fmla="*/ 8 w 9"/>
                  <a:gd name="T5" fmla="*/ 2 h 14"/>
                  <a:gd name="T6" fmla="*/ 7 w 9"/>
                  <a:gd name="T7" fmla="*/ 0 h 14"/>
                  <a:gd name="T8" fmla="*/ 7 w 9"/>
                  <a:gd name="T9" fmla="*/ 1 h 14"/>
                  <a:gd name="T10" fmla="*/ 7 w 9"/>
                  <a:gd name="T11" fmla="*/ 0 h 14"/>
                  <a:gd name="T12" fmla="*/ 6 w 9"/>
                  <a:gd name="T13" fmla="*/ 1 h 14"/>
                  <a:gd name="T14" fmla="*/ 5 w 9"/>
                  <a:gd name="T15" fmla="*/ 2 h 14"/>
                  <a:gd name="T16" fmla="*/ 2 w 9"/>
                  <a:gd name="T17" fmla="*/ 5 h 14"/>
                  <a:gd name="T18" fmla="*/ 3 w 9"/>
                  <a:gd name="T19" fmla="*/ 7 h 14"/>
                  <a:gd name="T20" fmla="*/ 2 w 9"/>
                  <a:gd name="T21" fmla="*/ 6 h 14"/>
                  <a:gd name="T22" fmla="*/ 2 w 9"/>
                  <a:gd name="T23" fmla="*/ 6 h 14"/>
                  <a:gd name="T24" fmla="*/ 1 w 9"/>
                  <a:gd name="T25" fmla="*/ 6 h 14"/>
                  <a:gd name="T26" fmla="*/ 2 w 9"/>
                  <a:gd name="T27" fmla="*/ 8 h 14"/>
                  <a:gd name="T28" fmla="*/ 0 w 9"/>
                  <a:gd name="T29" fmla="*/ 6 h 14"/>
                  <a:gd name="T30" fmla="*/ 2 w 9"/>
                  <a:gd name="T31" fmla="*/ 6 h 14"/>
                  <a:gd name="T32" fmla="*/ 1 w 9"/>
                  <a:gd name="T33" fmla="*/ 9 h 14"/>
                  <a:gd name="T34" fmla="*/ 4 w 9"/>
                  <a:gd name="T35" fmla="*/ 6 h 14"/>
                  <a:gd name="T36" fmla="*/ 4 w 9"/>
                  <a:gd name="T37" fmla="*/ 6 h 14"/>
                  <a:gd name="T38" fmla="*/ 4 w 9"/>
                  <a:gd name="T39" fmla="*/ 6 h 14"/>
                  <a:gd name="T40" fmla="*/ 4 w 9"/>
                  <a:gd name="T41" fmla="*/ 6 h 14"/>
                  <a:gd name="T42" fmla="*/ 4 w 9"/>
                  <a:gd name="T43" fmla="*/ 6 h 14"/>
                  <a:gd name="T44" fmla="*/ 4 w 9"/>
                  <a:gd name="T45" fmla="*/ 6 h 14"/>
                  <a:gd name="T46" fmla="*/ 4 w 9"/>
                  <a:gd name="T47" fmla="*/ 6 h 14"/>
                  <a:gd name="T48" fmla="*/ 4 w 9"/>
                  <a:gd name="T49" fmla="*/ 6 h 14"/>
                  <a:gd name="T50" fmla="*/ 4 w 9"/>
                  <a:gd name="T51" fmla="*/ 6 h 14"/>
                  <a:gd name="T52" fmla="*/ 2 w 9"/>
                  <a:gd name="T53" fmla="*/ 10 h 14"/>
                  <a:gd name="T54" fmla="*/ 2 w 9"/>
                  <a:gd name="T55" fmla="*/ 10 h 14"/>
                  <a:gd name="T56" fmla="*/ 2 w 9"/>
                  <a:gd name="T57" fmla="*/ 10 h 14"/>
                  <a:gd name="T58" fmla="*/ 3 w 9"/>
                  <a:gd name="T59" fmla="*/ 9 h 14"/>
                  <a:gd name="T60" fmla="*/ 3 w 9"/>
                  <a:gd name="T61" fmla="*/ 6 h 14"/>
                  <a:gd name="T62" fmla="*/ 4 w 9"/>
                  <a:gd name="T63" fmla="*/ 7 h 14"/>
                  <a:gd name="T64" fmla="*/ 6 w 9"/>
                  <a:gd name="T65" fmla="*/ 6 h 14"/>
                  <a:gd name="T66" fmla="*/ 5 w 9"/>
                  <a:gd name="T67" fmla="*/ 4 h 14"/>
                  <a:gd name="T68" fmla="*/ 6 w 9"/>
                  <a:gd name="T69" fmla="*/ 5 h 14"/>
                  <a:gd name="T70" fmla="*/ 5 w 9"/>
                  <a:gd name="T71" fmla="*/ 4 h 14"/>
                  <a:gd name="T72" fmla="*/ 7 w 9"/>
                  <a:gd name="T73" fmla="*/ 5 h 14"/>
                  <a:gd name="T74" fmla="*/ 5 w 9"/>
                  <a:gd name="T75" fmla="*/ 3 h 14"/>
                  <a:gd name="T76" fmla="*/ 8 w 9"/>
                  <a:gd name="T77" fmla="*/ 5 h 14"/>
                  <a:gd name="T78" fmla="*/ 7 w 9"/>
                  <a:gd name="T79" fmla="*/ 4 h 14"/>
                  <a:gd name="T80" fmla="*/ 6 w 9"/>
                  <a:gd name="T81" fmla="*/ 3 h 14"/>
                  <a:gd name="T82" fmla="*/ 8 w 9"/>
                  <a:gd name="T83" fmla="*/ 5 h 14"/>
                  <a:gd name="T84" fmla="*/ 7 w 9"/>
                  <a:gd name="T85" fmla="*/ 3 h 14"/>
                  <a:gd name="T86" fmla="*/ 7 w 9"/>
                  <a:gd name="T87" fmla="*/ 2 h 14"/>
                  <a:gd name="T88" fmla="*/ 8 w 9"/>
                  <a:gd name="T89" fmla="*/ 2 h 14"/>
                  <a:gd name="T90" fmla="*/ 9 w 9"/>
                  <a:gd name="T91" fmla="*/ 4 h 14"/>
                  <a:gd name="T92" fmla="*/ 9 w 9"/>
                  <a:gd name="T93" fmla="*/ 5 h 14"/>
                  <a:gd name="T94" fmla="*/ 8 w 9"/>
                  <a:gd name="T95" fmla="*/ 2 h 14"/>
                  <a:gd name="T96" fmla="*/ 9 w 9"/>
                  <a:gd name="T97"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 h="14">
                    <a:moveTo>
                      <a:pt x="9" y="4"/>
                    </a:moveTo>
                    <a:cubicBezTo>
                      <a:pt x="9" y="3"/>
                      <a:pt x="9" y="3"/>
                      <a:pt x="9" y="3"/>
                    </a:cubicBezTo>
                    <a:cubicBezTo>
                      <a:pt x="8" y="2"/>
                      <a:pt x="9" y="2"/>
                      <a:pt x="8" y="2"/>
                    </a:cubicBezTo>
                    <a:cubicBezTo>
                      <a:pt x="8" y="1"/>
                      <a:pt x="8" y="1"/>
                      <a:pt x="7" y="0"/>
                    </a:cubicBezTo>
                    <a:cubicBezTo>
                      <a:pt x="7" y="0"/>
                      <a:pt x="8" y="1"/>
                      <a:pt x="7" y="1"/>
                    </a:cubicBezTo>
                    <a:cubicBezTo>
                      <a:pt x="7" y="0"/>
                      <a:pt x="7" y="0"/>
                      <a:pt x="7" y="0"/>
                    </a:cubicBezTo>
                    <a:cubicBezTo>
                      <a:pt x="6" y="1"/>
                      <a:pt x="7" y="2"/>
                      <a:pt x="6" y="1"/>
                    </a:cubicBezTo>
                    <a:cubicBezTo>
                      <a:pt x="5" y="1"/>
                      <a:pt x="5" y="2"/>
                      <a:pt x="5" y="2"/>
                    </a:cubicBezTo>
                    <a:cubicBezTo>
                      <a:pt x="4" y="3"/>
                      <a:pt x="4" y="5"/>
                      <a:pt x="2" y="5"/>
                    </a:cubicBezTo>
                    <a:cubicBezTo>
                      <a:pt x="3" y="7"/>
                      <a:pt x="3" y="7"/>
                      <a:pt x="3" y="7"/>
                    </a:cubicBezTo>
                    <a:cubicBezTo>
                      <a:pt x="2" y="6"/>
                      <a:pt x="2" y="7"/>
                      <a:pt x="2" y="6"/>
                    </a:cubicBezTo>
                    <a:cubicBezTo>
                      <a:pt x="2" y="6"/>
                      <a:pt x="2" y="6"/>
                      <a:pt x="2" y="6"/>
                    </a:cubicBezTo>
                    <a:cubicBezTo>
                      <a:pt x="1" y="4"/>
                      <a:pt x="1" y="6"/>
                      <a:pt x="1" y="6"/>
                    </a:cubicBezTo>
                    <a:cubicBezTo>
                      <a:pt x="1" y="6"/>
                      <a:pt x="2" y="8"/>
                      <a:pt x="2" y="8"/>
                    </a:cubicBezTo>
                    <a:cubicBezTo>
                      <a:pt x="1" y="6"/>
                      <a:pt x="1" y="8"/>
                      <a:pt x="0" y="6"/>
                    </a:cubicBezTo>
                    <a:cubicBezTo>
                      <a:pt x="0" y="5"/>
                      <a:pt x="2" y="6"/>
                      <a:pt x="2" y="6"/>
                    </a:cubicBezTo>
                    <a:cubicBezTo>
                      <a:pt x="3" y="7"/>
                      <a:pt x="5" y="2"/>
                      <a:pt x="1" y="9"/>
                    </a:cubicBezTo>
                    <a:cubicBezTo>
                      <a:pt x="7" y="2"/>
                      <a:pt x="3" y="7"/>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6"/>
                      <a:pt x="4" y="6"/>
                      <a:pt x="4" y="6"/>
                    </a:cubicBezTo>
                    <a:cubicBezTo>
                      <a:pt x="4" y="5"/>
                      <a:pt x="0" y="14"/>
                      <a:pt x="2" y="10"/>
                    </a:cubicBezTo>
                    <a:cubicBezTo>
                      <a:pt x="2" y="10"/>
                      <a:pt x="2" y="10"/>
                      <a:pt x="2" y="10"/>
                    </a:cubicBezTo>
                    <a:cubicBezTo>
                      <a:pt x="2" y="10"/>
                      <a:pt x="2" y="10"/>
                      <a:pt x="2" y="10"/>
                    </a:cubicBezTo>
                    <a:cubicBezTo>
                      <a:pt x="3" y="9"/>
                      <a:pt x="3" y="9"/>
                      <a:pt x="3" y="9"/>
                    </a:cubicBezTo>
                    <a:cubicBezTo>
                      <a:pt x="3" y="8"/>
                      <a:pt x="3" y="6"/>
                      <a:pt x="3" y="6"/>
                    </a:cubicBezTo>
                    <a:cubicBezTo>
                      <a:pt x="4" y="7"/>
                      <a:pt x="4" y="7"/>
                      <a:pt x="4" y="7"/>
                    </a:cubicBezTo>
                    <a:cubicBezTo>
                      <a:pt x="4" y="6"/>
                      <a:pt x="4" y="5"/>
                      <a:pt x="6" y="6"/>
                    </a:cubicBezTo>
                    <a:cubicBezTo>
                      <a:pt x="5" y="6"/>
                      <a:pt x="7" y="6"/>
                      <a:pt x="5" y="4"/>
                    </a:cubicBezTo>
                    <a:cubicBezTo>
                      <a:pt x="6" y="5"/>
                      <a:pt x="6" y="5"/>
                      <a:pt x="6" y="5"/>
                    </a:cubicBezTo>
                    <a:cubicBezTo>
                      <a:pt x="5" y="4"/>
                      <a:pt x="5" y="4"/>
                      <a:pt x="5" y="4"/>
                    </a:cubicBezTo>
                    <a:cubicBezTo>
                      <a:pt x="6" y="4"/>
                      <a:pt x="7" y="5"/>
                      <a:pt x="7" y="5"/>
                    </a:cubicBezTo>
                    <a:cubicBezTo>
                      <a:pt x="6" y="4"/>
                      <a:pt x="6" y="3"/>
                      <a:pt x="5" y="3"/>
                    </a:cubicBezTo>
                    <a:cubicBezTo>
                      <a:pt x="6" y="3"/>
                      <a:pt x="7" y="4"/>
                      <a:pt x="8" y="5"/>
                    </a:cubicBezTo>
                    <a:cubicBezTo>
                      <a:pt x="7" y="4"/>
                      <a:pt x="7" y="4"/>
                      <a:pt x="7" y="4"/>
                    </a:cubicBezTo>
                    <a:cubicBezTo>
                      <a:pt x="7" y="4"/>
                      <a:pt x="7" y="3"/>
                      <a:pt x="6" y="3"/>
                    </a:cubicBezTo>
                    <a:cubicBezTo>
                      <a:pt x="6" y="3"/>
                      <a:pt x="7" y="4"/>
                      <a:pt x="8" y="5"/>
                    </a:cubicBezTo>
                    <a:cubicBezTo>
                      <a:pt x="8" y="5"/>
                      <a:pt x="7" y="2"/>
                      <a:pt x="7" y="3"/>
                    </a:cubicBezTo>
                    <a:cubicBezTo>
                      <a:pt x="7" y="2"/>
                      <a:pt x="7" y="2"/>
                      <a:pt x="7" y="2"/>
                    </a:cubicBezTo>
                    <a:cubicBezTo>
                      <a:pt x="7" y="2"/>
                      <a:pt x="8" y="3"/>
                      <a:pt x="8" y="2"/>
                    </a:cubicBezTo>
                    <a:cubicBezTo>
                      <a:pt x="9" y="4"/>
                      <a:pt x="8" y="4"/>
                      <a:pt x="9" y="4"/>
                    </a:cubicBezTo>
                    <a:cubicBezTo>
                      <a:pt x="9" y="4"/>
                      <a:pt x="9" y="5"/>
                      <a:pt x="9" y="5"/>
                    </a:cubicBezTo>
                    <a:cubicBezTo>
                      <a:pt x="8" y="2"/>
                      <a:pt x="8" y="2"/>
                      <a:pt x="8" y="2"/>
                    </a:cubicBezTo>
                    <a:cubicBezTo>
                      <a:pt x="9" y="4"/>
                      <a:pt x="9" y="4"/>
                      <a:pt x="9"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0" name="Freeform 1140"/>
              <p:cNvSpPr/>
              <p:nvPr/>
            </p:nvSpPr>
            <p:spPr bwMode="auto">
              <a:xfrm>
                <a:off x="1770" y="2979"/>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1" name="Freeform 1141"/>
              <p:cNvSpPr/>
              <p:nvPr/>
            </p:nvSpPr>
            <p:spPr bwMode="auto">
              <a:xfrm>
                <a:off x="1770" y="29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2" name="Rectangle 1142"/>
              <p:cNvSpPr>
                <a:spLocks noChangeArrowheads="1"/>
              </p:cNvSpPr>
              <p:nvPr/>
            </p:nvSpPr>
            <p:spPr bwMode="auto">
              <a:xfrm>
                <a:off x="1761" y="2968"/>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43" name="Freeform 1143"/>
              <p:cNvSpPr/>
              <p:nvPr/>
            </p:nvSpPr>
            <p:spPr bwMode="auto">
              <a:xfrm>
                <a:off x="1767" y="2979"/>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4" name="Freeform 1144"/>
              <p:cNvSpPr/>
              <p:nvPr/>
            </p:nvSpPr>
            <p:spPr bwMode="auto">
              <a:xfrm>
                <a:off x="1764" y="2981"/>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5" name="Freeform 1145"/>
              <p:cNvSpPr/>
              <p:nvPr/>
            </p:nvSpPr>
            <p:spPr bwMode="auto">
              <a:xfrm>
                <a:off x="1770" y="2979"/>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6" name="Freeform 1146"/>
              <p:cNvSpPr/>
              <p:nvPr/>
            </p:nvSpPr>
            <p:spPr bwMode="auto">
              <a:xfrm>
                <a:off x="1753" y="2957"/>
                <a:ext cx="22" cy="19"/>
              </a:xfrm>
              <a:custGeom>
                <a:avLst/>
                <a:gdLst>
                  <a:gd name="T0" fmla="*/ 5 w 8"/>
                  <a:gd name="T1" fmla="*/ 5 h 7"/>
                  <a:gd name="T2" fmla="*/ 6 w 8"/>
                  <a:gd name="T3" fmla="*/ 5 h 7"/>
                  <a:gd name="T4" fmla="*/ 4 w 8"/>
                  <a:gd name="T5" fmla="*/ 2 h 7"/>
                  <a:gd name="T6" fmla="*/ 6 w 8"/>
                  <a:gd name="T7" fmla="*/ 4 h 7"/>
                  <a:gd name="T8" fmla="*/ 5 w 8"/>
                  <a:gd name="T9" fmla="*/ 3 h 7"/>
                  <a:gd name="T10" fmla="*/ 6 w 8"/>
                  <a:gd name="T11" fmla="*/ 2 h 7"/>
                  <a:gd name="T12" fmla="*/ 7 w 8"/>
                  <a:gd name="T13" fmla="*/ 5 h 7"/>
                  <a:gd name="T14" fmla="*/ 6 w 8"/>
                  <a:gd name="T15" fmla="*/ 2 h 7"/>
                  <a:gd name="T16" fmla="*/ 6 w 8"/>
                  <a:gd name="T17" fmla="*/ 2 h 7"/>
                  <a:gd name="T18" fmla="*/ 5 w 8"/>
                  <a:gd name="T19" fmla="*/ 3 h 7"/>
                  <a:gd name="T20" fmla="*/ 6 w 8"/>
                  <a:gd name="T21" fmla="*/ 5 h 7"/>
                  <a:gd name="T22" fmla="*/ 6 w 8"/>
                  <a:gd name="T23" fmla="*/ 7 h 7"/>
                  <a:gd name="T24" fmla="*/ 6 w 8"/>
                  <a:gd name="T25" fmla="*/ 5 h 7"/>
                  <a:gd name="T26" fmla="*/ 7 w 8"/>
                  <a:gd name="T27" fmla="*/ 6 h 7"/>
                  <a:gd name="T28" fmla="*/ 7 w 8"/>
                  <a:gd name="T29" fmla="*/ 5 h 7"/>
                  <a:gd name="T30" fmla="*/ 7 w 8"/>
                  <a:gd name="T31" fmla="*/ 7 h 7"/>
                  <a:gd name="T32" fmla="*/ 6 w 8"/>
                  <a:gd name="T33" fmla="*/ 5 h 7"/>
                  <a:gd name="T34" fmla="*/ 6 w 8"/>
                  <a:gd name="T35" fmla="*/ 5 h 7"/>
                  <a:gd name="T36" fmla="*/ 5 w 8"/>
                  <a:gd name="T37" fmla="*/ 3 h 7"/>
                  <a:gd name="T38" fmla="*/ 6 w 8"/>
                  <a:gd name="T39" fmla="*/ 2 h 7"/>
                  <a:gd name="T40" fmla="*/ 6 w 8"/>
                  <a:gd name="T41" fmla="*/ 2 h 7"/>
                  <a:gd name="T42" fmla="*/ 3 w 8"/>
                  <a:gd name="T43" fmla="*/ 0 h 7"/>
                  <a:gd name="T44" fmla="*/ 4 w 8"/>
                  <a:gd name="T45" fmla="*/ 1 h 7"/>
                  <a:gd name="T46" fmla="*/ 3 w 8"/>
                  <a:gd name="T47" fmla="*/ 1 h 7"/>
                  <a:gd name="T48" fmla="*/ 5 w 8"/>
                  <a:gd name="T49" fmla="*/ 2 h 7"/>
                  <a:gd name="T50" fmla="*/ 3 w 8"/>
                  <a:gd name="T51" fmla="*/ 0 h 7"/>
                  <a:gd name="T52" fmla="*/ 3 w 8"/>
                  <a:gd name="T53" fmla="*/ 1 h 7"/>
                  <a:gd name="T54" fmla="*/ 3 w 8"/>
                  <a:gd name="T55" fmla="*/ 1 h 7"/>
                  <a:gd name="T56" fmla="*/ 3 w 8"/>
                  <a:gd name="T57" fmla="*/ 2 h 7"/>
                  <a:gd name="T58" fmla="*/ 3 w 8"/>
                  <a:gd name="T59" fmla="*/ 2 h 7"/>
                  <a:gd name="T60" fmla="*/ 4 w 8"/>
                  <a:gd name="T61" fmla="*/ 3 h 7"/>
                  <a:gd name="T62" fmla="*/ 3 w 8"/>
                  <a:gd name="T63" fmla="*/ 3 h 7"/>
                  <a:gd name="T64" fmla="*/ 4 w 8"/>
                  <a:gd name="T65" fmla="*/ 5 h 7"/>
                  <a:gd name="T66" fmla="*/ 4 w 8"/>
                  <a:gd name="T67" fmla="*/ 3 h 7"/>
                  <a:gd name="T68" fmla="*/ 5 w 8"/>
                  <a:gd name="T6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7">
                    <a:moveTo>
                      <a:pt x="5" y="5"/>
                    </a:moveTo>
                    <a:cubicBezTo>
                      <a:pt x="6" y="6"/>
                      <a:pt x="6" y="5"/>
                      <a:pt x="6" y="5"/>
                    </a:cubicBezTo>
                    <a:cubicBezTo>
                      <a:pt x="6" y="4"/>
                      <a:pt x="4" y="2"/>
                      <a:pt x="4" y="2"/>
                    </a:cubicBezTo>
                    <a:cubicBezTo>
                      <a:pt x="6" y="4"/>
                      <a:pt x="6" y="4"/>
                      <a:pt x="6" y="4"/>
                    </a:cubicBezTo>
                    <a:cubicBezTo>
                      <a:pt x="6" y="5"/>
                      <a:pt x="8" y="1"/>
                      <a:pt x="5" y="3"/>
                    </a:cubicBezTo>
                    <a:cubicBezTo>
                      <a:pt x="6" y="3"/>
                      <a:pt x="6" y="2"/>
                      <a:pt x="6" y="2"/>
                    </a:cubicBezTo>
                    <a:cubicBezTo>
                      <a:pt x="5" y="2"/>
                      <a:pt x="7" y="6"/>
                      <a:pt x="7" y="5"/>
                    </a:cubicBezTo>
                    <a:cubicBezTo>
                      <a:pt x="6" y="3"/>
                      <a:pt x="6" y="4"/>
                      <a:pt x="6" y="2"/>
                    </a:cubicBezTo>
                    <a:cubicBezTo>
                      <a:pt x="6" y="2"/>
                      <a:pt x="6" y="2"/>
                      <a:pt x="6" y="2"/>
                    </a:cubicBezTo>
                    <a:cubicBezTo>
                      <a:pt x="5" y="2"/>
                      <a:pt x="5" y="3"/>
                      <a:pt x="5" y="3"/>
                    </a:cubicBezTo>
                    <a:cubicBezTo>
                      <a:pt x="5" y="4"/>
                      <a:pt x="6" y="5"/>
                      <a:pt x="6" y="5"/>
                    </a:cubicBezTo>
                    <a:cubicBezTo>
                      <a:pt x="6" y="5"/>
                      <a:pt x="6" y="6"/>
                      <a:pt x="6" y="7"/>
                    </a:cubicBezTo>
                    <a:cubicBezTo>
                      <a:pt x="6" y="6"/>
                      <a:pt x="7" y="6"/>
                      <a:pt x="6" y="5"/>
                    </a:cubicBezTo>
                    <a:cubicBezTo>
                      <a:pt x="7" y="6"/>
                      <a:pt x="6" y="5"/>
                      <a:pt x="7" y="6"/>
                    </a:cubicBezTo>
                    <a:cubicBezTo>
                      <a:pt x="7" y="5"/>
                      <a:pt x="7" y="5"/>
                      <a:pt x="7" y="5"/>
                    </a:cubicBezTo>
                    <a:cubicBezTo>
                      <a:pt x="7" y="6"/>
                      <a:pt x="7" y="6"/>
                      <a:pt x="7" y="7"/>
                    </a:cubicBezTo>
                    <a:cubicBezTo>
                      <a:pt x="7" y="6"/>
                      <a:pt x="7" y="6"/>
                      <a:pt x="6" y="5"/>
                    </a:cubicBezTo>
                    <a:cubicBezTo>
                      <a:pt x="6" y="5"/>
                      <a:pt x="6" y="5"/>
                      <a:pt x="6" y="5"/>
                    </a:cubicBezTo>
                    <a:cubicBezTo>
                      <a:pt x="4" y="4"/>
                      <a:pt x="5" y="2"/>
                      <a:pt x="5" y="3"/>
                    </a:cubicBezTo>
                    <a:cubicBezTo>
                      <a:pt x="5" y="2"/>
                      <a:pt x="6" y="2"/>
                      <a:pt x="6" y="2"/>
                    </a:cubicBezTo>
                    <a:cubicBezTo>
                      <a:pt x="6" y="2"/>
                      <a:pt x="6" y="2"/>
                      <a:pt x="6" y="2"/>
                    </a:cubicBezTo>
                    <a:cubicBezTo>
                      <a:pt x="5" y="3"/>
                      <a:pt x="0" y="0"/>
                      <a:pt x="3" y="0"/>
                    </a:cubicBezTo>
                    <a:cubicBezTo>
                      <a:pt x="3" y="0"/>
                      <a:pt x="4" y="1"/>
                      <a:pt x="4" y="1"/>
                    </a:cubicBezTo>
                    <a:cubicBezTo>
                      <a:pt x="4" y="1"/>
                      <a:pt x="3" y="0"/>
                      <a:pt x="3" y="1"/>
                    </a:cubicBezTo>
                    <a:cubicBezTo>
                      <a:pt x="4" y="1"/>
                      <a:pt x="5" y="2"/>
                      <a:pt x="5" y="2"/>
                    </a:cubicBezTo>
                    <a:cubicBezTo>
                      <a:pt x="4" y="1"/>
                      <a:pt x="5" y="2"/>
                      <a:pt x="3" y="0"/>
                    </a:cubicBezTo>
                    <a:cubicBezTo>
                      <a:pt x="3" y="1"/>
                      <a:pt x="4" y="2"/>
                      <a:pt x="3" y="1"/>
                    </a:cubicBezTo>
                    <a:cubicBezTo>
                      <a:pt x="3" y="1"/>
                      <a:pt x="3" y="1"/>
                      <a:pt x="3" y="1"/>
                    </a:cubicBezTo>
                    <a:cubicBezTo>
                      <a:pt x="4" y="3"/>
                      <a:pt x="2" y="0"/>
                      <a:pt x="3" y="2"/>
                    </a:cubicBezTo>
                    <a:cubicBezTo>
                      <a:pt x="3" y="2"/>
                      <a:pt x="3" y="2"/>
                      <a:pt x="3" y="2"/>
                    </a:cubicBezTo>
                    <a:cubicBezTo>
                      <a:pt x="4" y="3"/>
                      <a:pt x="4" y="3"/>
                      <a:pt x="4" y="3"/>
                    </a:cubicBezTo>
                    <a:cubicBezTo>
                      <a:pt x="3" y="3"/>
                      <a:pt x="3" y="3"/>
                      <a:pt x="3" y="3"/>
                    </a:cubicBezTo>
                    <a:cubicBezTo>
                      <a:pt x="4" y="4"/>
                      <a:pt x="4" y="4"/>
                      <a:pt x="4" y="5"/>
                    </a:cubicBezTo>
                    <a:cubicBezTo>
                      <a:pt x="4" y="5"/>
                      <a:pt x="4" y="4"/>
                      <a:pt x="4" y="3"/>
                    </a:cubicBezTo>
                    <a:cubicBezTo>
                      <a:pt x="4" y="4"/>
                      <a:pt x="5" y="5"/>
                      <a:pt x="5"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7" name="Freeform 1147"/>
              <p:cNvSpPr/>
              <p:nvPr/>
            </p:nvSpPr>
            <p:spPr bwMode="auto">
              <a:xfrm>
                <a:off x="1770" y="2970"/>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8" name="Freeform 1148"/>
              <p:cNvSpPr/>
              <p:nvPr/>
            </p:nvSpPr>
            <p:spPr bwMode="auto">
              <a:xfrm>
                <a:off x="1753" y="2957"/>
                <a:ext cx="11" cy="24"/>
              </a:xfrm>
              <a:custGeom>
                <a:avLst/>
                <a:gdLst>
                  <a:gd name="T0" fmla="*/ 2 w 4"/>
                  <a:gd name="T1" fmla="*/ 4 h 9"/>
                  <a:gd name="T2" fmla="*/ 1 w 4"/>
                  <a:gd name="T3" fmla="*/ 2 h 9"/>
                  <a:gd name="T4" fmla="*/ 3 w 4"/>
                  <a:gd name="T5" fmla="*/ 5 h 9"/>
                  <a:gd name="T6" fmla="*/ 3 w 4"/>
                  <a:gd name="T7" fmla="*/ 6 h 9"/>
                  <a:gd name="T8" fmla="*/ 1 w 4"/>
                  <a:gd name="T9" fmla="*/ 3 h 9"/>
                  <a:gd name="T10" fmla="*/ 1 w 4"/>
                  <a:gd name="T11" fmla="*/ 3 h 9"/>
                  <a:gd name="T12" fmla="*/ 2 w 4"/>
                  <a:gd name="T13" fmla="*/ 5 h 9"/>
                  <a:gd name="T14" fmla="*/ 2 w 4"/>
                  <a:gd name="T15" fmla="*/ 6 h 9"/>
                  <a:gd name="T16" fmla="*/ 1 w 4"/>
                  <a:gd name="T17" fmla="*/ 5 h 9"/>
                  <a:gd name="T18" fmla="*/ 0 w 4"/>
                  <a:gd name="T19" fmla="*/ 4 h 9"/>
                  <a:gd name="T20" fmla="*/ 2 w 4"/>
                  <a:gd name="T21" fmla="*/ 9 h 9"/>
                  <a:gd name="T22" fmla="*/ 2 w 4"/>
                  <a:gd name="T23" fmla="*/ 8 h 9"/>
                  <a:gd name="T24" fmla="*/ 1 w 4"/>
                  <a:gd name="T25" fmla="*/ 6 h 9"/>
                  <a:gd name="T26" fmla="*/ 1 w 4"/>
                  <a:gd name="T27" fmla="*/ 7 h 9"/>
                  <a:gd name="T28" fmla="*/ 2 w 4"/>
                  <a:gd name="T29" fmla="*/ 8 h 9"/>
                  <a:gd name="T30" fmla="*/ 4 w 4"/>
                  <a:gd name="T31" fmla="*/ 6 h 9"/>
                  <a:gd name="T32" fmla="*/ 4 w 4"/>
                  <a:gd name="T33" fmla="*/ 6 h 9"/>
                  <a:gd name="T34" fmla="*/ 3 w 4"/>
                  <a:gd name="T35" fmla="*/ 5 h 9"/>
                  <a:gd name="T36" fmla="*/ 2 w 4"/>
                  <a:gd name="T37" fmla="*/ 3 h 9"/>
                  <a:gd name="T38" fmla="*/ 3 w 4"/>
                  <a:gd name="T39" fmla="*/ 4 h 9"/>
                  <a:gd name="T40" fmla="*/ 1 w 4"/>
                  <a:gd name="T41" fmla="*/ 2 h 9"/>
                  <a:gd name="T42" fmla="*/ 1 w 4"/>
                  <a:gd name="T43" fmla="*/ 1 h 9"/>
                  <a:gd name="T44" fmla="*/ 1 w 4"/>
                  <a:gd name="T45" fmla="*/ 1 h 9"/>
                  <a:gd name="T46" fmla="*/ 2 w 4"/>
                  <a:gd name="T4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9">
                    <a:moveTo>
                      <a:pt x="2" y="4"/>
                    </a:moveTo>
                    <a:cubicBezTo>
                      <a:pt x="2" y="4"/>
                      <a:pt x="1" y="3"/>
                      <a:pt x="1" y="2"/>
                    </a:cubicBezTo>
                    <a:cubicBezTo>
                      <a:pt x="1" y="3"/>
                      <a:pt x="2" y="4"/>
                      <a:pt x="3" y="5"/>
                    </a:cubicBezTo>
                    <a:cubicBezTo>
                      <a:pt x="2" y="5"/>
                      <a:pt x="3" y="6"/>
                      <a:pt x="3" y="6"/>
                    </a:cubicBezTo>
                    <a:cubicBezTo>
                      <a:pt x="2" y="5"/>
                      <a:pt x="1" y="4"/>
                      <a:pt x="1" y="3"/>
                    </a:cubicBezTo>
                    <a:cubicBezTo>
                      <a:pt x="1" y="4"/>
                      <a:pt x="1" y="3"/>
                      <a:pt x="1" y="3"/>
                    </a:cubicBezTo>
                    <a:cubicBezTo>
                      <a:pt x="1" y="4"/>
                      <a:pt x="1" y="4"/>
                      <a:pt x="2" y="5"/>
                    </a:cubicBezTo>
                    <a:cubicBezTo>
                      <a:pt x="2" y="6"/>
                      <a:pt x="2" y="7"/>
                      <a:pt x="2" y="6"/>
                    </a:cubicBezTo>
                    <a:cubicBezTo>
                      <a:pt x="1" y="5"/>
                      <a:pt x="1" y="5"/>
                      <a:pt x="1" y="5"/>
                    </a:cubicBezTo>
                    <a:cubicBezTo>
                      <a:pt x="1" y="4"/>
                      <a:pt x="1" y="5"/>
                      <a:pt x="0" y="4"/>
                    </a:cubicBezTo>
                    <a:cubicBezTo>
                      <a:pt x="1" y="6"/>
                      <a:pt x="0" y="6"/>
                      <a:pt x="2" y="9"/>
                    </a:cubicBezTo>
                    <a:cubicBezTo>
                      <a:pt x="2" y="9"/>
                      <a:pt x="2" y="8"/>
                      <a:pt x="2" y="8"/>
                    </a:cubicBezTo>
                    <a:cubicBezTo>
                      <a:pt x="1" y="8"/>
                      <a:pt x="1" y="7"/>
                      <a:pt x="1" y="6"/>
                    </a:cubicBezTo>
                    <a:cubicBezTo>
                      <a:pt x="1" y="7"/>
                      <a:pt x="1" y="6"/>
                      <a:pt x="1" y="7"/>
                    </a:cubicBezTo>
                    <a:cubicBezTo>
                      <a:pt x="2" y="8"/>
                      <a:pt x="2" y="8"/>
                      <a:pt x="2" y="8"/>
                    </a:cubicBezTo>
                    <a:cubicBezTo>
                      <a:pt x="3" y="8"/>
                      <a:pt x="4" y="7"/>
                      <a:pt x="4" y="6"/>
                    </a:cubicBezTo>
                    <a:cubicBezTo>
                      <a:pt x="4" y="6"/>
                      <a:pt x="4" y="6"/>
                      <a:pt x="4" y="6"/>
                    </a:cubicBezTo>
                    <a:cubicBezTo>
                      <a:pt x="3" y="6"/>
                      <a:pt x="4" y="5"/>
                      <a:pt x="3" y="5"/>
                    </a:cubicBezTo>
                    <a:cubicBezTo>
                      <a:pt x="2" y="3"/>
                      <a:pt x="2" y="3"/>
                      <a:pt x="2" y="3"/>
                    </a:cubicBezTo>
                    <a:cubicBezTo>
                      <a:pt x="2" y="3"/>
                      <a:pt x="2" y="3"/>
                      <a:pt x="3" y="4"/>
                    </a:cubicBezTo>
                    <a:cubicBezTo>
                      <a:pt x="2" y="3"/>
                      <a:pt x="2" y="2"/>
                      <a:pt x="1" y="2"/>
                    </a:cubicBezTo>
                    <a:cubicBezTo>
                      <a:pt x="1" y="1"/>
                      <a:pt x="2" y="2"/>
                      <a:pt x="1" y="1"/>
                    </a:cubicBezTo>
                    <a:cubicBezTo>
                      <a:pt x="0" y="0"/>
                      <a:pt x="2" y="2"/>
                      <a:pt x="1" y="1"/>
                    </a:cubicBezTo>
                    <a:lnTo>
                      <a:pt x="2" y="4"/>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9" name="Freeform 1149"/>
              <p:cNvSpPr/>
              <p:nvPr/>
            </p:nvSpPr>
            <p:spPr bwMode="auto">
              <a:xfrm>
                <a:off x="1759" y="2962"/>
                <a:ext cx="2" cy="3"/>
              </a:xfrm>
              <a:custGeom>
                <a:avLst/>
                <a:gdLst>
                  <a:gd name="T0" fmla="*/ 0 w 2"/>
                  <a:gd name="T1" fmla="*/ 0 h 3"/>
                  <a:gd name="T2" fmla="*/ 2 w 2"/>
                  <a:gd name="T3" fmla="*/ 3 h 3"/>
                  <a:gd name="T4" fmla="*/ 2 w 2"/>
                  <a:gd name="T5" fmla="*/ 3 h 3"/>
                  <a:gd name="T6" fmla="*/ 0 w 2"/>
                  <a:gd name="T7" fmla="*/ 0 h 3"/>
                </a:gdLst>
                <a:ahLst/>
                <a:cxnLst>
                  <a:cxn ang="0">
                    <a:pos x="T0" y="T1"/>
                  </a:cxn>
                  <a:cxn ang="0">
                    <a:pos x="T2" y="T3"/>
                  </a:cxn>
                  <a:cxn ang="0">
                    <a:pos x="T4" y="T5"/>
                  </a:cxn>
                  <a:cxn ang="0">
                    <a:pos x="T6" y="T7"/>
                  </a:cxn>
                </a:cxnLst>
                <a:rect l="0" t="0" r="r" b="b"/>
                <a:pathLst>
                  <a:path w="2" h="3">
                    <a:moveTo>
                      <a:pt x="0" y="0"/>
                    </a:moveTo>
                    <a:lnTo>
                      <a:pt x="2" y="3"/>
                    </a:lnTo>
                    <a:lnTo>
                      <a:pt x="2" y="3"/>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0" name="Freeform 1150"/>
              <p:cNvSpPr/>
              <p:nvPr/>
            </p:nvSpPr>
            <p:spPr bwMode="auto">
              <a:xfrm>
                <a:off x="1764" y="2970"/>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1" name="Freeform 1151"/>
              <p:cNvSpPr/>
              <p:nvPr/>
            </p:nvSpPr>
            <p:spPr bwMode="auto">
              <a:xfrm>
                <a:off x="1753" y="29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2" name="Freeform 1152"/>
              <p:cNvSpPr/>
              <p:nvPr/>
            </p:nvSpPr>
            <p:spPr bwMode="auto">
              <a:xfrm>
                <a:off x="1750" y="2970"/>
                <a:ext cx="9" cy="14"/>
              </a:xfrm>
              <a:custGeom>
                <a:avLst/>
                <a:gdLst>
                  <a:gd name="T0" fmla="*/ 2 w 3"/>
                  <a:gd name="T1" fmla="*/ 5 h 5"/>
                  <a:gd name="T2" fmla="*/ 3 w 3"/>
                  <a:gd name="T3" fmla="*/ 4 h 5"/>
                  <a:gd name="T4" fmla="*/ 1 w 3"/>
                  <a:gd name="T5" fmla="*/ 1 h 5"/>
                  <a:gd name="T6" fmla="*/ 2 w 3"/>
                  <a:gd name="T7" fmla="*/ 3 h 5"/>
                  <a:gd name="T8" fmla="*/ 1 w 3"/>
                  <a:gd name="T9" fmla="*/ 3 h 5"/>
                  <a:gd name="T10" fmla="*/ 2 w 3"/>
                  <a:gd name="T11" fmla="*/ 5 h 5"/>
                </a:gdLst>
                <a:ahLst/>
                <a:cxnLst>
                  <a:cxn ang="0">
                    <a:pos x="T0" y="T1"/>
                  </a:cxn>
                  <a:cxn ang="0">
                    <a:pos x="T2" y="T3"/>
                  </a:cxn>
                  <a:cxn ang="0">
                    <a:pos x="T4" y="T5"/>
                  </a:cxn>
                  <a:cxn ang="0">
                    <a:pos x="T6" y="T7"/>
                  </a:cxn>
                  <a:cxn ang="0">
                    <a:pos x="T8" y="T9"/>
                  </a:cxn>
                  <a:cxn ang="0">
                    <a:pos x="T10" y="T11"/>
                  </a:cxn>
                </a:cxnLst>
                <a:rect l="0" t="0" r="r" b="b"/>
                <a:pathLst>
                  <a:path w="3" h="5">
                    <a:moveTo>
                      <a:pt x="2" y="5"/>
                    </a:moveTo>
                    <a:cubicBezTo>
                      <a:pt x="2" y="4"/>
                      <a:pt x="2" y="3"/>
                      <a:pt x="3" y="4"/>
                    </a:cubicBezTo>
                    <a:cubicBezTo>
                      <a:pt x="2" y="3"/>
                      <a:pt x="1" y="2"/>
                      <a:pt x="1" y="1"/>
                    </a:cubicBezTo>
                    <a:cubicBezTo>
                      <a:pt x="0" y="0"/>
                      <a:pt x="2" y="3"/>
                      <a:pt x="2" y="3"/>
                    </a:cubicBezTo>
                    <a:cubicBezTo>
                      <a:pt x="1" y="2"/>
                      <a:pt x="1" y="3"/>
                      <a:pt x="1" y="3"/>
                    </a:cubicBezTo>
                    <a:lnTo>
                      <a:pt x="2" y="5"/>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3" name="Freeform 1153"/>
              <p:cNvSpPr/>
              <p:nvPr/>
            </p:nvSpPr>
            <p:spPr bwMode="auto">
              <a:xfrm>
                <a:off x="1737" y="2960"/>
                <a:ext cx="16" cy="24"/>
              </a:xfrm>
              <a:custGeom>
                <a:avLst/>
                <a:gdLst>
                  <a:gd name="T0" fmla="*/ 3 w 6"/>
                  <a:gd name="T1" fmla="*/ 5 h 9"/>
                  <a:gd name="T2" fmla="*/ 3 w 6"/>
                  <a:gd name="T3" fmla="*/ 6 h 9"/>
                  <a:gd name="T4" fmla="*/ 3 w 6"/>
                  <a:gd name="T5" fmla="*/ 5 h 9"/>
                  <a:gd name="T6" fmla="*/ 3 w 6"/>
                  <a:gd name="T7" fmla="*/ 4 h 9"/>
                  <a:gd name="T8" fmla="*/ 3 w 6"/>
                  <a:gd name="T9" fmla="*/ 5 h 9"/>
                  <a:gd name="T10" fmla="*/ 3 w 6"/>
                  <a:gd name="T11" fmla="*/ 7 h 9"/>
                  <a:gd name="T12" fmla="*/ 3 w 6"/>
                  <a:gd name="T13" fmla="*/ 7 h 9"/>
                  <a:gd name="T14" fmla="*/ 5 w 6"/>
                  <a:gd name="T15" fmla="*/ 9 h 9"/>
                  <a:gd name="T16" fmla="*/ 2 w 6"/>
                  <a:gd name="T17" fmla="*/ 7 h 9"/>
                  <a:gd name="T18" fmla="*/ 3 w 6"/>
                  <a:gd name="T19" fmla="*/ 6 h 9"/>
                  <a:gd name="T20" fmla="*/ 4 w 6"/>
                  <a:gd name="T21" fmla="*/ 6 h 9"/>
                  <a:gd name="T22" fmla="*/ 3 w 6"/>
                  <a:gd name="T23" fmla="*/ 5 h 9"/>
                  <a:gd name="T24" fmla="*/ 5 w 6"/>
                  <a:gd name="T25" fmla="*/ 5 h 9"/>
                  <a:gd name="T26" fmla="*/ 5 w 6"/>
                  <a:gd name="T27" fmla="*/ 4 h 9"/>
                  <a:gd name="T28" fmla="*/ 6 w 6"/>
                  <a:gd name="T29" fmla="*/ 4 h 9"/>
                  <a:gd name="T30" fmla="*/ 4 w 6"/>
                  <a:gd name="T31" fmla="*/ 4 h 9"/>
                  <a:gd name="T32" fmla="*/ 5 w 6"/>
                  <a:gd name="T33" fmla="*/ 4 h 9"/>
                  <a:gd name="T34" fmla="*/ 2 w 6"/>
                  <a:gd name="T35" fmla="*/ 3 h 9"/>
                  <a:gd name="T36" fmla="*/ 2 w 6"/>
                  <a:gd name="T37" fmla="*/ 3 h 9"/>
                  <a:gd name="T38" fmla="*/ 4 w 6"/>
                  <a:gd name="T39" fmla="*/ 3 h 9"/>
                  <a:gd name="T40" fmla="*/ 4 w 6"/>
                  <a:gd name="T41" fmla="*/ 3 h 9"/>
                  <a:gd name="T42" fmla="*/ 6 w 6"/>
                  <a:gd name="T43" fmla="*/ 3 h 9"/>
                  <a:gd name="T44" fmla="*/ 3 w 6"/>
                  <a:gd name="T45" fmla="*/ 2 h 9"/>
                  <a:gd name="T46" fmla="*/ 4 w 6"/>
                  <a:gd name="T47" fmla="*/ 2 h 9"/>
                  <a:gd name="T48" fmla="*/ 1 w 6"/>
                  <a:gd name="T49" fmla="*/ 0 h 9"/>
                  <a:gd name="T50" fmla="*/ 0 w 6"/>
                  <a:gd name="T51" fmla="*/ 3 h 9"/>
                  <a:gd name="T52" fmla="*/ 2 w 6"/>
                  <a:gd name="T53" fmla="*/ 4 h 9"/>
                  <a:gd name="T54" fmla="*/ 0 w 6"/>
                  <a:gd name="T55" fmla="*/ 4 h 9"/>
                  <a:gd name="T56" fmla="*/ 2 w 6"/>
                  <a:gd name="T57" fmla="*/ 4 h 9"/>
                  <a:gd name="T58" fmla="*/ 0 w 6"/>
                  <a:gd name="T59" fmla="*/ 5 h 9"/>
                  <a:gd name="T60" fmla="*/ 2 w 6"/>
                  <a:gd name="T61" fmla="*/ 5 h 9"/>
                  <a:gd name="T62" fmla="*/ 0 w 6"/>
                  <a:gd name="T63" fmla="*/ 5 h 9"/>
                  <a:gd name="T64" fmla="*/ 4 w 6"/>
                  <a:gd name="T65" fmla="*/ 8 h 9"/>
                  <a:gd name="T66" fmla="*/ 3 w 6"/>
                  <a:gd name="T67" fmla="*/ 7 h 9"/>
                  <a:gd name="T68" fmla="*/ 5 w 6"/>
                  <a:gd name="T69" fmla="*/ 6 h 9"/>
                  <a:gd name="T70" fmla="*/ 4 w 6"/>
                  <a:gd name="T71" fmla="*/ 5 h 9"/>
                  <a:gd name="T72" fmla="*/ 6 w 6"/>
                  <a:gd name="T73" fmla="*/ 8 h 9"/>
                  <a:gd name="T74" fmla="*/ 6 w 6"/>
                  <a:gd name="T75" fmla="*/ 7 h 9"/>
                  <a:gd name="T76" fmla="*/ 5 w 6"/>
                  <a:gd name="T77" fmla="*/ 7 h 9"/>
                  <a:gd name="T78" fmla="*/ 6 w 6"/>
                  <a:gd name="T79" fmla="*/ 7 h 9"/>
                  <a:gd name="T80" fmla="*/ 4 w 6"/>
                  <a:gd name="T81" fmla="*/ 4 h 9"/>
                  <a:gd name="T82" fmla="*/ 3 w 6"/>
                  <a:gd name="T83" fmla="*/ 3 h 9"/>
                  <a:gd name="T84" fmla="*/ 3 w 6"/>
                  <a:gd name="T8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 h="9">
                    <a:moveTo>
                      <a:pt x="3" y="5"/>
                    </a:moveTo>
                    <a:cubicBezTo>
                      <a:pt x="3" y="5"/>
                      <a:pt x="3" y="6"/>
                      <a:pt x="3" y="6"/>
                    </a:cubicBezTo>
                    <a:cubicBezTo>
                      <a:pt x="3" y="5"/>
                      <a:pt x="3" y="5"/>
                      <a:pt x="3" y="5"/>
                    </a:cubicBezTo>
                    <a:cubicBezTo>
                      <a:pt x="2" y="3"/>
                      <a:pt x="3" y="5"/>
                      <a:pt x="3" y="4"/>
                    </a:cubicBezTo>
                    <a:cubicBezTo>
                      <a:pt x="3" y="5"/>
                      <a:pt x="3" y="5"/>
                      <a:pt x="3" y="5"/>
                    </a:cubicBezTo>
                    <a:cubicBezTo>
                      <a:pt x="3" y="5"/>
                      <a:pt x="3" y="5"/>
                      <a:pt x="3" y="7"/>
                    </a:cubicBezTo>
                    <a:cubicBezTo>
                      <a:pt x="2" y="8"/>
                      <a:pt x="3" y="6"/>
                      <a:pt x="3" y="7"/>
                    </a:cubicBezTo>
                    <a:cubicBezTo>
                      <a:pt x="4" y="6"/>
                      <a:pt x="5" y="7"/>
                      <a:pt x="5" y="9"/>
                    </a:cubicBezTo>
                    <a:cubicBezTo>
                      <a:pt x="5" y="8"/>
                      <a:pt x="4" y="7"/>
                      <a:pt x="2" y="7"/>
                    </a:cubicBezTo>
                    <a:cubicBezTo>
                      <a:pt x="4" y="6"/>
                      <a:pt x="2" y="6"/>
                      <a:pt x="3" y="6"/>
                    </a:cubicBezTo>
                    <a:cubicBezTo>
                      <a:pt x="3" y="6"/>
                      <a:pt x="4" y="5"/>
                      <a:pt x="4" y="6"/>
                    </a:cubicBezTo>
                    <a:cubicBezTo>
                      <a:pt x="5" y="5"/>
                      <a:pt x="3" y="6"/>
                      <a:pt x="3" y="5"/>
                    </a:cubicBezTo>
                    <a:cubicBezTo>
                      <a:pt x="5" y="5"/>
                      <a:pt x="5" y="5"/>
                      <a:pt x="5" y="5"/>
                    </a:cubicBezTo>
                    <a:cubicBezTo>
                      <a:pt x="5" y="5"/>
                      <a:pt x="4" y="5"/>
                      <a:pt x="5" y="4"/>
                    </a:cubicBezTo>
                    <a:cubicBezTo>
                      <a:pt x="6" y="4"/>
                      <a:pt x="6" y="4"/>
                      <a:pt x="6" y="4"/>
                    </a:cubicBezTo>
                    <a:cubicBezTo>
                      <a:pt x="4" y="4"/>
                      <a:pt x="4" y="4"/>
                      <a:pt x="4" y="4"/>
                    </a:cubicBezTo>
                    <a:cubicBezTo>
                      <a:pt x="5" y="4"/>
                      <a:pt x="5" y="4"/>
                      <a:pt x="5" y="4"/>
                    </a:cubicBezTo>
                    <a:cubicBezTo>
                      <a:pt x="4" y="3"/>
                      <a:pt x="4" y="4"/>
                      <a:pt x="2" y="3"/>
                    </a:cubicBezTo>
                    <a:cubicBezTo>
                      <a:pt x="5" y="4"/>
                      <a:pt x="1" y="3"/>
                      <a:pt x="2" y="3"/>
                    </a:cubicBezTo>
                    <a:cubicBezTo>
                      <a:pt x="4" y="3"/>
                      <a:pt x="3" y="3"/>
                      <a:pt x="4" y="3"/>
                    </a:cubicBezTo>
                    <a:cubicBezTo>
                      <a:pt x="3" y="3"/>
                      <a:pt x="4" y="3"/>
                      <a:pt x="4" y="3"/>
                    </a:cubicBezTo>
                    <a:cubicBezTo>
                      <a:pt x="5" y="3"/>
                      <a:pt x="4" y="3"/>
                      <a:pt x="6" y="3"/>
                    </a:cubicBezTo>
                    <a:cubicBezTo>
                      <a:pt x="3" y="2"/>
                      <a:pt x="3" y="2"/>
                      <a:pt x="3" y="2"/>
                    </a:cubicBezTo>
                    <a:cubicBezTo>
                      <a:pt x="4" y="2"/>
                      <a:pt x="4" y="2"/>
                      <a:pt x="4" y="2"/>
                    </a:cubicBezTo>
                    <a:cubicBezTo>
                      <a:pt x="4" y="2"/>
                      <a:pt x="2" y="0"/>
                      <a:pt x="1" y="0"/>
                    </a:cubicBezTo>
                    <a:cubicBezTo>
                      <a:pt x="1" y="2"/>
                      <a:pt x="1" y="3"/>
                      <a:pt x="0" y="3"/>
                    </a:cubicBezTo>
                    <a:cubicBezTo>
                      <a:pt x="2" y="4"/>
                      <a:pt x="0" y="4"/>
                      <a:pt x="2" y="4"/>
                    </a:cubicBezTo>
                    <a:cubicBezTo>
                      <a:pt x="0" y="4"/>
                      <a:pt x="0" y="4"/>
                      <a:pt x="0" y="4"/>
                    </a:cubicBezTo>
                    <a:cubicBezTo>
                      <a:pt x="1" y="5"/>
                      <a:pt x="1" y="4"/>
                      <a:pt x="2" y="4"/>
                    </a:cubicBezTo>
                    <a:cubicBezTo>
                      <a:pt x="2" y="4"/>
                      <a:pt x="1" y="5"/>
                      <a:pt x="0" y="5"/>
                    </a:cubicBezTo>
                    <a:cubicBezTo>
                      <a:pt x="1" y="5"/>
                      <a:pt x="1" y="5"/>
                      <a:pt x="2" y="5"/>
                    </a:cubicBezTo>
                    <a:cubicBezTo>
                      <a:pt x="0" y="5"/>
                      <a:pt x="0" y="5"/>
                      <a:pt x="0" y="5"/>
                    </a:cubicBezTo>
                    <a:cubicBezTo>
                      <a:pt x="2" y="6"/>
                      <a:pt x="1" y="8"/>
                      <a:pt x="4" y="8"/>
                    </a:cubicBezTo>
                    <a:cubicBezTo>
                      <a:pt x="3" y="7"/>
                      <a:pt x="3" y="7"/>
                      <a:pt x="3" y="7"/>
                    </a:cubicBezTo>
                    <a:cubicBezTo>
                      <a:pt x="4" y="8"/>
                      <a:pt x="3" y="4"/>
                      <a:pt x="5" y="6"/>
                    </a:cubicBezTo>
                    <a:cubicBezTo>
                      <a:pt x="4" y="5"/>
                      <a:pt x="4" y="5"/>
                      <a:pt x="4" y="5"/>
                    </a:cubicBezTo>
                    <a:cubicBezTo>
                      <a:pt x="5" y="6"/>
                      <a:pt x="5" y="7"/>
                      <a:pt x="6" y="8"/>
                    </a:cubicBezTo>
                    <a:cubicBezTo>
                      <a:pt x="6" y="8"/>
                      <a:pt x="6" y="8"/>
                      <a:pt x="6" y="7"/>
                    </a:cubicBezTo>
                    <a:cubicBezTo>
                      <a:pt x="5" y="7"/>
                      <a:pt x="5" y="7"/>
                      <a:pt x="5" y="7"/>
                    </a:cubicBezTo>
                    <a:cubicBezTo>
                      <a:pt x="5" y="6"/>
                      <a:pt x="5" y="6"/>
                      <a:pt x="6" y="7"/>
                    </a:cubicBezTo>
                    <a:cubicBezTo>
                      <a:pt x="6" y="6"/>
                      <a:pt x="5" y="5"/>
                      <a:pt x="4" y="4"/>
                    </a:cubicBezTo>
                    <a:cubicBezTo>
                      <a:pt x="5" y="7"/>
                      <a:pt x="2" y="2"/>
                      <a:pt x="3" y="3"/>
                    </a:cubicBezTo>
                    <a:cubicBezTo>
                      <a:pt x="3" y="4"/>
                      <a:pt x="3" y="4"/>
                      <a:pt x="3" y="5"/>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4" name="Freeform 1154"/>
              <p:cNvSpPr/>
              <p:nvPr/>
            </p:nvSpPr>
            <p:spPr bwMode="auto">
              <a:xfrm>
                <a:off x="1753" y="29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5" name="Freeform 1155"/>
              <p:cNvSpPr/>
              <p:nvPr/>
            </p:nvSpPr>
            <p:spPr bwMode="auto">
              <a:xfrm>
                <a:off x="1745" y="2962"/>
                <a:ext cx="3"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0" y="0"/>
                      <a:pt x="1"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6" name="Rectangle 1156"/>
              <p:cNvSpPr>
                <a:spLocks noChangeArrowheads="1"/>
              </p:cNvSpPr>
              <p:nvPr/>
            </p:nvSpPr>
            <p:spPr bwMode="auto">
              <a:xfrm>
                <a:off x="1753" y="2979"/>
                <a:ext cx="1"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57" name="Freeform 1157"/>
              <p:cNvSpPr/>
              <p:nvPr/>
            </p:nvSpPr>
            <p:spPr bwMode="auto">
              <a:xfrm>
                <a:off x="1748" y="2970"/>
                <a:ext cx="2" cy="3"/>
              </a:xfrm>
              <a:custGeom>
                <a:avLst/>
                <a:gdLst>
                  <a:gd name="T0" fmla="*/ 2 w 2"/>
                  <a:gd name="T1" fmla="*/ 0 h 3"/>
                  <a:gd name="T2" fmla="*/ 0 w 2"/>
                  <a:gd name="T3" fmla="*/ 0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0"/>
                    </a:lnTo>
                    <a:lnTo>
                      <a:pt x="2" y="3"/>
                    </a:lnTo>
                    <a:lnTo>
                      <a:pt x="2"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8" name="Freeform 1158"/>
              <p:cNvSpPr/>
              <p:nvPr/>
            </p:nvSpPr>
            <p:spPr bwMode="auto">
              <a:xfrm>
                <a:off x="1742" y="2965"/>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9" name="Freeform 1159"/>
              <p:cNvSpPr/>
              <p:nvPr/>
            </p:nvSpPr>
            <p:spPr bwMode="auto">
              <a:xfrm>
                <a:off x="1745" y="29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0" name="Freeform 1160"/>
              <p:cNvSpPr/>
              <p:nvPr/>
            </p:nvSpPr>
            <p:spPr bwMode="auto">
              <a:xfrm>
                <a:off x="1740" y="2949"/>
                <a:ext cx="32" cy="54"/>
              </a:xfrm>
              <a:custGeom>
                <a:avLst/>
                <a:gdLst>
                  <a:gd name="T0" fmla="*/ 4 w 12"/>
                  <a:gd name="T1" fmla="*/ 15 h 20"/>
                  <a:gd name="T2" fmla="*/ 4 w 12"/>
                  <a:gd name="T3" fmla="*/ 17 h 20"/>
                  <a:gd name="T4" fmla="*/ 4 w 12"/>
                  <a:gd name="T5" fmla="*/ 18 h 20"/>
                  <a:gd name="T6" fmla="*/ 5 w 12"/>
                  <a:gd name="T7" fmla="*/ 17 h 20"/>
                  <a:gd name="T8" fmla="*/ 7 w 12"/>
                  <a:gd name="T9" fmla="*/ 16 h 20"/>
                  <a:gd name="T10" fmla="*/ 8 w 12"/>
                  <a:gd name="T11" fmla="*/ 12 h 20"/>
                  <a:gd name="T12" fmla="*/ 9 w 12"/>
                  <a:gd name="T13" fmla="*/ 15 h 20"/>
                  <a:gd name="T14" fmla="*/ 8 w 12"/>
                  <a:gd name="T15" fmla="*/ 13 h 20"/>
                  <a:gd name="T16" fmla="*/ 9 w 12"/>
                  <a:gd name="T17" fmla="*/ 12 h 20"/>
                  <a:gd name="T18" fmla="*/ 6 w 12"/>
                  <a:gd name="T19" fmla="*/ 12 h 20"/>
                  <a:gd name="T20" fmla="*/ 7 w 12"/>
                  <a:gd name="T21" fmla="*/ 11 h 20"/>
                  <a:gd name="T22" fmla="*/ 3 w 12"/>
                  <a:gd name="T23" fmla="*/ 12 h 20"/>
                  <a:gd name="T24" fmla="*/ 8 w 12"/>
                  <a:gd name="T25" fmla="*/ 10 h 20"/>
                  <a:gd name="T26" fmla="*/ 7 w 12"/>
                  <a:gd name="T27" fmla="*/ 9 h 20"/>
                  <a:gd name="T28" fmla="*/ 6 w 12"/>
                  <a:gd name="T29" fmla="*/ 8 h 20"/>
                  <a:gd name="T30" fmla="*/ 4 w 12"/>
                  <a:gd name="T31" fmla="*/ 8 h 20"/>
                  <a:gd name="T32" fmla="*/ 1 w 12"/>
                  <a:gd name="T33" fmla="*/ 8 h 20"/>
                  <a:gd name="T34" fmla="*/ 5 w 12"/>
                  <a:gd name="T35" fmla="*/ 6 h 20"/>
                  <a:gd name="T36" fmla="*/ 5 w 12"/>
                  <a:gd name="T37" fmla="*/ 5 h 20"/>
                  <a:gd name="T38" fmla="*/ 4 w 12"/>
                  <a:gd name="T39" fmla="*/ 5 h 20"/>
                  <a:gd name="T40" fmla="*/ 3 w 12"/>
                  <a:gd name="T41" fmla="*/ 7 h 20"/>
                  <a:gd name="T42" fmla="*/ 2 w 12"/>
                  <a:gd name="T43" fmla="*/ 5 h 20"/>
                  <a:gd name="T44" fmla="*/ 3 w 12"/>
                  <a:gd name="T45" fmla="*/ 4 h 20"/>
                  <a:gd name="T46" fmla="*/ 0 w 12"/>
                  <a:gd name="T47" fmla="*/ 7 h 20"/>
                  <a:gd name="T48" fmla="*/ 0 w 12"/>
                  <a:gd name="T49" fmla="*/ 7 h 20"/>
                  <a:gd name="T50" fmla="*/ 1 w 12"/>
                  <a:gd name="T51" fmla="*/ 8 h 20"/>
                  <a:gd name="T52" fmla="*/ 1 w 12"/>
                  <a:gd name="T53" fmla="*/ 9 h 20"/>
                  <a:gd name="T54" fmla="*/ 1 w 12"/>
                  <a:gd name="T55" fmla="*/ 9 h 20"/>
                  <a:gd name="T56" fmla="*/ 2 w 12"/>
                  <a:gd name="T57" fmla="*/ 10 h 20"/>
                  <a:gd name="T58" fmla="*/ 2 w 12"/>
                  <a:gd name="T59" fmla="*/ 10 h 20"/>
                  <a:gd name="T60" fmla="*/ 2 w 12"/>
                  <a:gd name="T61" fmla="*/ 10 h 20"/>
                  <a:gd name="T62" fmla="*/ 3 w 12"/>
                  <a:gd name="T63" fmla="*/ 11 h 20"/>
                  <a:gd name="T64" fmla="*/ 4 w 12"/>
                  <a:gd name="T65" fmla="*/ 11 h 20"/>
                  <a:gd name="T66" fmla="*/ 3 w 12"/>
                  <a:gd name="T67" fmla="*/ 12 h 20"/>
                  <a:gd name="T68" fmla="*/ 3 w 12"/>
                  <a:gd name="T69" fmla="*/ 13 h 20"/>
                  <a:gd name="T70" fmla="*/ 5 w 12"/>
                  <a:gd name="T71" fmla="*/ 12 h 20"/>
                  <a:gd name="T72" fmla="*/ 6 w 12"/>
                  <a:gd name="T73" fmla="*/ 13 h 20"/>
                  <a:gd name="T74" fmla="*/ 7 w 12"/>
                  <a:gd name="T75" fmla="*/ 14 h 20"/>
                  <a:gd name="T76" fmla="*/ 7 w 12"/>
                  <a:gd name="T77" fmla="*/ 14 h 20"/>
                  <a:gd name="T78" fmla="*/ 9 w 12"/>
                  <a:gd name="T79" fmla="*/ 13 h 20"/>
                  <a:gd name="T80" fmla="*/ 7 w 12"/>
                  <a:gd name="T81" fmla="*/ 12 h 20"/>
                  <a:gd name="T82" fmla="*/ 8 w 12"/>
                  <a:gd name="T83" fmla="*/ 14 h 20"/>
                  <a:gd name="T84" fmla="*/ 6 w 12"/>
                  <a:gd name="T85" fmla="*/ 15 h 20"/>
                  <a:gd name="T86" fmla="*/ 5 w 12"/>
                  <a:gd name="T87"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5" y="13"/>
                    </a:moveTo>
                    <a:cubicBezTo>
                      <a:pt x="4" y="13"/>
                      <a:pt x="4" y="14"/>
                      <a:pt x="4" y="15"/>
                    </a:cubicBezTo>
                    <a:cubicBezTo>
                      <a:pt x="4" y="14"/>
                      <a:pt x="4" y="14"/>
                      <a:pt x="4" y="14"/>
                    </a:cubicBezTo>
                    <a:cubicBezTo>
                      <a:pt x="4" y="14"/>
                      <a:pt x="3" y="16"/>
                      <a:pt x="4" y="17"/>
                    </a:cubicBezTo>
                    <a:cubicBezTo>
                      <a:pt x="4" y="16"/>
                      <a:pt x="4" y="16"/>
                      <a:pt x="4" y="16"/>
                    </a:cubicBezTo>
                    <a:cubicBezTo>
                      <a:pt x="4" y="15"/>
                      <a:pt x="4" y="18"/>
                      <a:pt x="4" y="18"/>
                    </a:cubicBezTo>
                    <a:cubicBezTo>
                      <a:pt x="5" y="18"/>
                      <a:pt x="5" y="15"/>
                      <a:pt x="5" y="15"/>
                    </a:cubicBezTo>
                    <a:cubicBezTo>
                      <a:pt x="5" y="15"/>
                      <a:pt x="5" y="16"/>
                      <a:pt x="5" y="17"/>
                    </a:cubicBezTo>
                    <a:cubicBezTo>
                      <a:pt x="6" y="17"/>
                      <a:pt x="6" y="15"/>
                      <a:pt x="6" y="14"/>
                    </a:cubicBezTo>
                    <a:cubicBezTo>
                      <a:pt x="6" y="20"/>
                      <a:pt x="7" y="13"/>
                      <a:pt x="7" y="16"/>
                    </a:cubicBezTo>
                    <a:cubicBezTo>
                      <a:pt x="7" y="16"/>
                      <a:pt x="7" y="16"/>
                      <a:pt x="8" y="16"/>
                    </a:cubicBezTo>
                    <a:cubicBezTo>
                      <a:pt x="11" y="14"/>
                      <a:pt x="8" y="11"/>
                      <a:pt x="8" y="12"/>
                    </a:cubicBezTo>
                    <a:cubicBezTo>
                      <a:pt x="7" y="14"/>
                      <a:pt x="10" y="9"/>
                      <a:pt x="6" y="16"/>
                    </a:cubicBezTo>
                    <a:cubicBezTo>
                      <a:pt x="6" y="17"/>
                      <a:pt x="10" y="15"/>
                      <a:pt x="9" y="15"/>
                    </a:cubicBezTo>
                    <a:cubicBezTo>
                      <a:pt x="11" y="15"/>
                      <a:pt x="10" y="14"/>
                      <a:pt x="11" y="14"/>
                    </a:cubicBezTo>
                    <a:cubicBezTo>
                      <a:pt x="8" y="14"/>
                      <a:pt x="12" y="11"/>
                      <a:pt x="8" y="13"/>
                    </a:cubicBezTo>
                    <a:cubicBezTo>
                      <a:pt x="9" y="12"/>
                      <a:pt x="8" y="13"/>
                      <a:pt x="8" y="12"/>
                    </a:cubicBezTo>
                    <a:cubicBezTo>
                      <a:pt x="9" y="12"/>
                      <a:pt x="9" y="12"/>
                      <a:pt x="9" y="12"/>
                    </a:cubicBezTo>
                    <a:cubicBezTo>
                      <a:pt x="9" y="11"/>
                      <a:pt x="7" y="13"/>
                      <a:pt x="9" y="11"/>
                    </a:cubicBezTo>
                    <a:cubicBezTo>
                      <a:pt x="9" y="11"/>
                      <a:pt x="8" y="12"/>
                      <a:pt x="6" y="12"/>
                    </a:cubicBezTo>
                    <a:cubicBezTo>
                      <a:pt x="7" y="12"/>
                      <a:pt x="7" y="11"/>
                      <a:pt x="9" y="10"/>
                    </a:cubicBezTo>
                    <a:cubicBezTo>
                      <a:pt x="7" y="11"/>
                      <a:pt x="8" y="11"/>
                      <a:pt x="7" y="11"/>
                    </a:cubicBezTo>
                    <a:cubicBezTo>
                      <a:pt x="7" y="11"/>
                      <a:pt x="6" y="11"/>
                      <a:pt x="6" y="12"/>
                    </a:cubicBezTo>
                    <a:cubicBezTo>
                      <a:pt x="6" y="11"/>
                      <a:pt x="4" y="12"/>
                      <a:pt x="3" y="12"/>
                    </a:cubicBezTo>
                    <a:cubicBezTo>
                      <a:pt x="5" y="10"/>
                      <a:pt x="4" y="12"/>
                      <a:pt x="5" y="11"/>
                    </a:cubicBezTo>
                    <a:cubicBezTo>
                      <a:pt x="6" y="11"/>
                      <a:pt x="6" y="11"/>
                      <a:pt x="8" y="10"/>
                    </a:cubicBezTo>
                    <a:cubicBezTo>
                      <a:pt x="8" y="10"/>
                      <a:pt x="7" y="10"/>
                      <a:pt x="6" y="10"/>
                    </a:cubicBezTo>
                    <a:cubicBezTo>
                      <a:pt x="6" y="9"/>
                      <a:pt x="7" y="9"/>
                      <a:pt x="7" y="9"/>
                    </a:cubicBezTo>
                    <a:cubicBezTo>
                      <a:pt x="8" y="8"/>
                      <a:pt x="5" y="9"/>
                      <a:pt x="5" y="9"/>
                    </a:cubicBezTo>
                    <a:cubicBezTo>
                      <a:pt x="6" y="8"/>
                      <a:pt x="6" y="8"/>
                      <a:pt x="6" y="8"/>
                    </a:cubicBezTo>
                    <a:cubicBezTo>
                      <a:pt x="5" y="9"/>
                      <a:pt x="6" y="7"/>
                      <a:pt x="5" y="7"/>
                    </a:cubicBezTo>
                    <a:cubicBezTo>
                      <a:pt x="4" y="8"/>
                      <a:pt x="4" y="8"/>
                      <a:pt x="4" y="8"/>
                    </a:cubicBezTo>
                    <a:cubicBezTo>
                      <a:pt x="6" y="6"/>
                      <a:pt x="2" y="8"/>
                      <a:pt x="4" y="7"/>
                    </a:cubicBezTo>
                    <a:cubicBezTo>
                      <a:pt x="2" y="8"/>
                      <a:pt x="1" y="8"/>
                      <a:pt x="1" y="8"/>
                    </a:cubicBezTo>
                    <a:cubicBezTo>
                      <a:pt x="2" y="7"/>
                      <a:pt x="2" y="7"/>
                      <a:pt x="2" y="7"/>
                    </a:cubicBezTo>
                    <a:cubicBezTo>
                      <a:pt x="2" y="8"/>
                      <a:pt x="4" y="6"/>
                      <a:pt x="5" y="6"/>
                    </a:cubicBezTo>
                    <a:cubicBezTo>
                      <a:pt x="4" y="6"/>
                      <a:pt x="5" y="5"/>
                      <a:pt x="4" y="6"/>
                    </a:cubicBezTo>
                    <a:cubicBezTo>
                      <a:pt x="5" y="5"/>
                      <a:pt x="5" y="5"/>
                      <a:pt x="5" y="5"/>
                    </a:cubicBezTo>
                    <a:cubicBezTo>
                      <a:pt x="5" y="5"/>
                      <a:pt x="2" y="7"/>
                      <a:pt x="3" y="6"/>
                    </a:cubicBezTo>
                    <a:cubicBezTo>
                      <a:pt x="4" y="5"/>
                      <a:pt x="4" y="5"/>
                      <a:pt x="4" y="5"/>
                    </a:cubicBezTo>
                    <a:cubicBezTo>
                      <a:pt x="4" y="5"/>
                      <a:pt x="1" y="0"/>
                      <a:pt x="2" y="5"/>
                    </a:cubicBezTo>
                    <a:cubicBezTo>
                      <a:pt x="3" y="4"/>
                      <a:pt x="5" y="7"/>
                      <a:pt x="3" y="7"/>
                    </a:cubicBezTo>
                    <a:cubicBezTo>
                      <a:pt x="1" y="5"/>
                      <a:pt x="2" y="3"/>
                      <a:pt x="2" y="6"/>
                    </a:cubicBezTo>
                    <a:cubicBezTo>
                      <a:pt x="2" y="6"/>
                      <a:pt x="2" y="5"/>
                      <a:pt x="2" y="5"/>
                    </a:cubicBezTo>
                    <a:cubicBezTo>
                      <a:pt x="1" y="6"/>
                      <a:pt x="1" y="6"/>
                      <a:pt x="1" y="6"/>
                    </a:cubicBezTo>
                    <a:cubicBezTo>
                      <a:pt x="2" y="5"/>
                      <a:pt x="2" y="5"/>
                      <a:pt x="3" y="4"/>
                    </a:cubicBezTo>
                    <a:cubicBezTo>
                      <a:pt x="4" y="4"/>
                      <a:pt x="2" y="5"/>
                      <a:pt x="3" y="5"/>
                    </a:cubicBezTo>
                    <a:cubicBezTo>
                      <a:pt x="1" y="6"/>
                      <a:pt x="1" y="6"/>
                      <a:pt x="0" y="7"/>
                    </a:cubicBezTo>
                    <a:cubicBezTo>
                      <a:pt x="1" y="7"/>
                      <a:pt x="1" y="7"/>
                      <a:pt x="1" y="7"/>
                    </a:cubicBezTo>
                    <a:cubicBezTo>
                      <a:pt x="0" y="7"/>
                      <a:pt x="1" y="7"/>
                      <a:pt x="0" y="7"/>
                    </a:cubicBezTo>
                    <a:cubicBezTo>
                      <a:pt x="2" y="6"/>
                      <a:pt x="0" y="8"/>
                      <a:pt x="1" y="8"/>
                    </a:cubicBezTo>
                    <a:cubicBezTo>
                      <a:pt x="1" y="8"/>
                      <a:pt x="1" y="8"/>
                      <a:pt x="1" y="8"/>
                    </a:cubicBezTo>
                    <a:cubicBezTo>
                      <a:pt x="1" y="7"/>
                      <a:pt x="1" y="7"/>
                      <a:pt x="2" y="7"/>
                    </a:cubicBezTo>
                    <a:cubicBezTo>
                      <a:pt x="1" y="8"/>
                      <a:pt x="1" y="8"/>
                      <a:pt x="1" y="9"/>
                    </a:cubicBezTo>
                    <a:cubicBezTo>
                      <a:pt x="1" y="8"/>
                      <a:pt x="3" y="7"/>
                      <a:pt x="3" y="8"/>
                    </a:cubicBezTo>
                    <a:cubicBezTo>
                      <a:pt x="1" y="9"/>
                      <a:pt x="2" y="9"/>
                      <a:pt x="1" y="9"/>
                    </a:cubicBezTo>
                    <a:cubicBezTo>
                      <a:pt x="3" y="9"/>
                      <a:pt x="2" y="10"/>
                      <a:pt x="3" y="9"/>
                    </a:cubicBezTo>
                    <a:cubicBezTo>
                      <a:pt x="3" y="9"/>
                      <a:pt x="3" y="9"/>
                      <a:pt x="2" y="10"/>
                    </a:cubicBezTo>
                    <a:cubicBezTo>
                      <a:pt x="2" y="10"/>
                      <a:pt x="2" y="10"/>
                      <a:pt x="2" y="10"/>
                    </a:cubicBezTo>
                    <a:cubicBezTo>
                      <a:pt x="2" y="10"/>
                      <a:pt x="2" y="10"/>
                      <a:pt x="2" y="10"/>
                    </a:cubicBezTo>
                    <a:cubicBezTo>
                      <a:pt x="2" y="10"/>
                      <a:pt x="2" y="10"/>
                      <a:pt x="2" y="10"/>
                    </a:cubicBezTo>
                    <a:cubicBezTo>
                      <a:pt x="2" y="10"/>
                      <a:pt x="3" y="10"/>
                      <a:pt x="2" y="10"/>
                    </a:cubicBezTo>
                    <a:cubicBezTo>
                      <a:pt x="2" y="10"/>
                      <a:pt x="2" y="10"/>
                      <a:pt x="2" y="10"/>
                    </a:cubicBezTo>
                    <a:cubicBezTo>
                      <a:pt x="1" y="11"/>
                      <a:pt x="4" y="9"/>
                      <a:pt x="3" y="11"/>
                    </a:cubicBezTo>
                    <a:cubicBezTo>
                      <a:pt x="4" y="10"/>
                      <a:pt x="4" y="11"/>
                      <a:pt x="6" y="9"/>
                    </a:cubicBezTo>
                    <a:cubicBezTo>
                      <a:pt x="5" y="10"/>
                      <a:pt x="4" y="11"/>
                      <a:pt x="4" y="11"/>
                    </a:cubicBezTo>
                    <a:cubicBezTo>
                      <a:pt x="6" y="10"/>
                      <a:pt x="4" y="11"/>
                      <a:pt x="5" y="11"/>
                    </a:cubicBezTo>
                    <a:cubicBezTo>
                      <a:pt x="3" y="12"/>
                      <a:pt x="4" y="11"/>
                      <a:pt x="3" y="12"/>
                    </a:cubicBezTo>
                    <a:cubicBezTo>
                      <a:pt x="2" y="12"/>
                      <a:pt x="4" y="12"/>
                      <a:pt x="4" y="12"/>
                    </a:cubicBezTo>
                    <a:cubicBezTo>
                      <a:pt x="3" y="13"/>
                      <a:pt x="3" y="13"/>
                      <a:pt x="3" y="13"/>
                    </a:cubicBezTo>
                    <a:cubicBezTo>
                      <a:pt x="4" y="12"/>
                      <a:pt x="5" y="12"/>
                      <a:pt x="4" y="13"/>
                    </a:cubicBezTo>
                    <a:cubicBezTo>
                      <a:pt x="5" y="12"/>
                      <a:pt x="5" y="12"/>
                      <a:pt x="5" y="12"/>
                    </a:cubicBezTo>
                    <a:cubicBezTo>
                      <a:pt x="5" y="13"/>
                      <a:pt x="5" y="13"/>
                      <a:pt x="4" y="14"/>
                    </a:cubicBezTo>
                    <a:cubicBezTo>
                      <a:pt x="6" y="13"/>
                      <a:pt x="6" y="13"/>
                      <a:pt x="6" y="13"/>
                    </a:cubicBezTo>
                    <a:cubicBezTo>
                      <a:pt x="4" y="14"/>
                      <a:pt x="6" y="14"/>
                      <a:pt x="8" y="13"/>
                    </a:cubicBezTo>
                    <a:cubicBezTo>
                      <a:pt x="8" y="13"/>
                      <a:pt x="8" y="14"/>
                      <a:pt x="7" y="14"/>
                    </a:cubicBezTo>
                    <a:cubicBezTo>
                      <a:pt x="7" y="14"/>
                      <a:pt x="7" y="14"/>
                      <a:pt x="7" y="14"/>
                    </a:cubicBezTo>
                    <a:cubicBezTo>
                      <a:pt x="7" y="14"/>
                      <a:pt x="5" y="14"/>
                      <a:pt x="7" y="14"/>
                    </a:cubicBezTo>
                    <a:cubicBezTo>
                      <a:pt x="7" y="14"/>
                      <a:pt x="8" y="15"/>
                      <a:pt x="7" y="14"/>
                    </a:cubicBezTo>
                    <a:cubicBezTo>
                      <a:pt x="6" y="12"/>
                      <a:pt x="9" y="13"/>
                      <a:pt x="9" y="13"/>
                    </a:cubicBezTo>
                    <a:cubicBezTo>
                      <a:pt x="6" y="16"/>
                      <a:pt x="8" y="17"/>
                      <a:pt x="6" y="15"/>
                    </a:cubicBezTo>
                    <a:cubicBezTo>
                      <a:pt x="7" y="10"/>
                      <a:pt x="7" y="13"/>
                      <a:pt x="7" y="12"/>
                    </a:cubicBezTo>
                    <a:cubicBezTo>
                      <a:pt x="7" y="12"/>
                      <a:pt x="6" y="12"/>
                      <a:pt x="7" y="14"/>
                    </a:cubicBezTo>
                    <a:cubicBezTo>
                      <a:pt x="7" y="14"/>
                      <a:pt x="7" y="15"/>
                      <a:pt x="8" y="14"/>
                    </a:cubicBezTo>
                    <a:cubicBezTo>
                      <a:pt x="8" y="13"/>
                      <a:pt x="9" y="15"/>
                      <a:pt x="8" y="16"/>
                    </a:cubicBezTo>
                    <a:cubicBezTo>
                      <a:pt x="7" y="16"/>
                      <a:pt x="7" y="14"/>
                      <a:pt x="6" y="15"/>
                    </a:cubicBezTo>
                    <a:cubicBezTo>
                      <a:pt x="6" y="13"/>
                      <a:pt x="6" y="13"/>
                      <a:pt x="6" y="13"/>
                    </a:cubicBezTo>
                    <a:cubicBezTo>
                      <a:pt x="6" y="10"/>
                      <a:pt x="5" y="16"/>
                      <a:pt x="5" y="13"/>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1" name="Freeform 1161"/>
              <p:cNvSpPr/>
              <p:nvPr/>
            </p:nvSpPr>
            <p:spPr bwMode="auto">
              <a:xfrm>
                <a:off x="1753" y="2987"/>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2" name="Freeform 1162"/>
              <p:cNvSpPr/>
              <p:nvPr/>
            </p:nvSpPr>
            <p:spPr bwMode="auto">
              <a:xfrm>
                <a:off x="1756" y="2987"/>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3" name="Freeform 1163"/>
              <p:cNvSpPr/>
              <p:nvPr/>
            </p:nvSpPr>
            <p:spPr bwMode="auto">
              <a:xfrm>
                <a:off x="1748" y="2984"/>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4" name="Rectangle 1164"/>
              <p:cNvSpPr>
                <a:spLocks noChangeArrowheads="1"/>
              </p:cNvSpPr>
              <p:nvPr/>
            </p:nvSpPr>
            <p:spPr bwMode="auto">
              <a:xfrm>
                <a:off x="1748" y="2987"/>
                <a:ext cx="2" cy="1"/>
              </a:xfrm>
              <a:prstGeom prst="rect">
                <a:avLst/>
              </a:prstGeom>
              <a:solidFill>
                <a:srgbClr val="D9BA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65" name="Freeform 1165"/>
              <p:cNvSpPr/>
              <p:nvPr/>
            </p:nvSpPr>
            <p:spPr bwMode="auto">
              <a:xfrm>
                <a:off x="1715" y="2973"/>
                <a:ext cx="33" cy="27"/>
              </a:xfrm>
              <a:custGeom>
                <a:avLst/>
                <a:gdLst>
                  <a:gd name="T0" fmla="*/ 6 w 12"/>
                  <a:gd name="T1" fmla="*/ 2 h 10"/>
                  <a:gd name="T2" fmla="*/ 4 w 12"/>
                  <a:gd name="T3" fmla="*/ 2 h 10"/>
                  <a:gd name="T4" fmla="*/ 5 w 12"/>
                  <a:gd name="T5" fmla="*/ 2 h 10"/>
                  <a:gd name="T6" fmla="*/ 3 w 12"/>
                  <a:gd name="T7" fmla="*/ 0 h 10"/>
                  <a:gd name="T8" fmla="*/ 7 w 12"/>
                  <a:gd name="T9" fmla="*/ 8 h 10"/>
                  <a:gd name="T10" fmla="*/ 4 w 12"/>
                  <a:gd name="T11" fmla="*/ 6 h 10"/>
                  <a:gd name="T12" fmla="*/ 9 w 12"/>
                  <a:gd name="T13" fmla="*/ 8 h 10"/>
                  <a:gd name="T14" fmla="*/ 9 w 12"/>
                  <a:gd name="T15" fmla="*/ 10 h 10"/>
                  <a:gd name="T16" fmla="*/ 10 w 12"/>
                  <a:gd name="T17" fmla="*/ 9 h 10"/>
                  <a:gd name="T18" fmla="*/ 10 w 12"/>
                  <a:gd name="T19" fmla="*/ 8 h 10"/>
                  <a:gd name="T20" fmla="*/ 10 w 12"/>
                  <a:gd name="T21" fmla="*/ 8 h 10"/>
                  <a:gd name="T22" fmla="*/ 10 w 12"/>
                  <a:gd name="T23" fmla="*/ 8 h 10"/>
                  <a:gd name="T24" fmla="*/ 11 w 12"/>
                  <a:gd name="T25" fmla="*/ 8 h 10"/>
                  <a:gd name="T26" fmla="*/ 11 w 12"/>
                  <a:gd name="T27" fmla="*/ 8 h 10"/>
                  <a:gd name="T28" fmla="*/ 11 w 12"/>
                  <a:gd name="T29" fmla="*/ 8 h 10"/>
                  <a:gd name="T30" fmla="*/ 11 w 12"/>
                  <a:gd name="T31" fmla="*/ 9 h 10"/>
                  <a:gd name="T32" fmla="*/ 12 w 12"/>
                  <a:gd name="T33" fmla="*/ 7 h 10"/>
                  <a:gd name="T34" fmla="*/ 12 w 12"/>
                  <a:gd name="T35" fmla="*/ 6 h 10"/>
                  <a:gd name="T36" fmla="*/ 11 w 12"/>
                  <a:gd name="T37" fmla="*/ 7 h 10"/>
                  <a:gd name="T38" fmla="*/ 11 w 12"/>
                  <a:gd name="T39" fmla="*/ 7 h 10"/>
                  <a:gd name="T40" fmla="*/ 11 w 12"/>
                  <a:gd name="T41" fmla="*/ 7 h 10"/>
                  <a:gd name="T42" fmla="*/ 11 w 12"/>
                  <a:gd name="T43" fmla="*/ 5 h 10"/>
                  <a:gd name="T44" fmla="*/ 10 w 12"/>
                  <a:gd name="T45" fmla="*/ 4 h 10"/>
                  <a:gd name="T46" fmla="*/ 10 w 12"/>
                  <a:gd name="T47" fmla="*/ 4 h 10"/>
                  <a:gd name="T48" fmla="*/ 10 w 12"/>
                  <a:gd name="T49" fmla="*/ 5 h 10"/>
                  <a:gd name="T50" fmla="*/ 10 w 12"/>
                  <a:gd name="T51" fmla="*/ 6 h 10"/>
                  <a:gd name="T52" fmla="*/ 10 w 12"/>
                  <a:gd name="T53" fmla="*/ 8 h 10"/>
                  <a:gd name="T54" fmla="*/ 9 w 12"/>
                  <a:gd name="T55" fmla="*/ 8 h 10"/>
                  <a:gd name="T56" fmla="*/ 10 w 12"/>
                  <a:gd name="T57" fmla="*/ 6 h 10"/>
                  <a:gd name="T58" fmla="*/ 9 w 12"/>
                  <a:gd name="T59" fmla="*/ 7 h 10"/>
                  <a:gd name="T60" fmla="*/ 9 w 12"/>
                  <a:gd name="T61" fmla="*/ 5 h 10"/>
                  <a:gd name="T62" fmla="*/ 9 w 12"/>
                  <a:gd name="T63" fmla="*/ 7 h 10"/>
                  <a:gd name="T64" fmla="*/ 6 w 12"/>
                  <a:gd name="T65" fmla="*/ 5 h 10"/>
                  <a:gd name="T66" fmla="*/ 7 w 12"/>
                  <a:gd name="T67" fmla="*/ 6 h 10"/>
                  <a:gd name="T68" fmla="*/ 6 w 12"/>
                  <a:gd name="T69" fmla="*/ 5 h 10"/>
                  <a:gd name="T70" fmla="*/ 6 w 12"/>
                  <a:gd name="T71" fmla="*/ 4 h 10"/>
                  <a:gd name="T72" fmla="*/ 5 w 12"/>
                  <a:gd name="T73" fmla="*/ 4 h 10"/>
                  <a:gd name="T74" fmla="*/ 5 w 12"/>
                  <a:gd name="T75" fmla="*/ 3 h 10"/>
                  <a:gd name="T76" fmla="*/ 5 w 12"/>
                  <a:gd name="T77" fmla="*/ 3 h 10"/>
                  <a:gd name="T78" fmla="*/ 3 w 12"/>
                  <a:gd name="T79" fmla="*/ 2 h 10"/>
                  <a:gd name="T80" fmla="*/ 6 w 12"/>
                  <a:gd name="T8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 h="10">
                    <a:moveTo>
                      <a:pt x="6" y="2"/>
                    </a:moveTo>
                    <a:cubicBezTo>
                      <a:pt x="4" y="2"/>
                      <a:pt x="4" y="2"/>
                      <a:pt x="4" y="2"/>
                    </a:cubicBezTo>
                    <a:cubicBezTo>
                      <a:pt x="5" y="2"/>
                      <a:pt x="4" y="1"/>
                      <a:pt x="5" y="2"/>
                    </a:cubicBezTo>
                    <a:cubicBezTo>
                      <a:pt x="3" y="1"/>
                      <a:pt x="5" y="0"/>
                      <a:pt x="3" y="0"/>
                    </a:cubicBezTo>
                    <a:cubicBezTo>
                      <a:pt x="4" y="4"/>
                      <a:pt x="0" y="2"/>
                      <a:pt x="7" y="8"/>
                    </a:cubicBezTo>
                    <a:cubicBezTo>
                      <a:pt x="7" y="8"/>
                      <a:pt x="6" y="10"/>
                      <a:pt x="4" y="6"/>
                    </a:cubicBezTo>
                    <a:cubicBezTo>
                      <a:pt x="10" y="10"/>
                      <a:pt x="7" y="10"/>
                      <a:pt x="9" y="8"/>
                    </a:cubicBezTo>
                    <a:cubicBezTo>
                      <a:pt x="9" y="10"/>
                      <a:pt x="9" y="10"/>
                      <a:pt x="9" y="10"/>
                    </a:cubicBezTo>
                    <a:cubicBezTo>
                      <a:pt x="9" y="10"/>
                      <a:pt x="10" y="7"/>
                      <a:pt x="10" y="9"/>
                    </a:cubicBezTo>
                    <a:cubicBezTo>
                      <a:pt x="10" y="8"/>
                      <a:pt x="10" y="8"/>
                      <a:pt x="10" y="8"/>
                    </a:cubicBezTo>
                    <a:cubicBezTo>
                      <a:pt x="10" y="8"/>
                      <a:pt x="10" y="8"/>
                      <a:pt x="10" y="8"/>
                    </a:cubicBezTo>
                    <a:cubicBezTo>
                      <a:pt x="10" y="8"/>
                      <a:pt x="10" y="8"/>
                      <a:pt x="10" y="8"/>
                    </a:cubicBezTo>
                    <a:cubicBezTo>
                      <a:pt x="10" y="7"/>
                      <a:pt x="11" y="7"/>
                      <a:pt x="11" y="8"/>
                    </a:cubicBezTo>
                    <a:cubicBezTo>
                      <a:pt x="11" y="9"/>
                      <a:pt x="11" y="8"/>
                      <a:pt x="11" y="8"/>
                    </a:cubicBezTo>
                    <a:cubicBezTo>
                      <a:pt x="11" y="9"/>
                      <a:pt x="11" y="8"/>
                      <a:pt x="11" y="8"/>
                    </a:cubicBezTo>
                    <a:cubicBezTo>
                      <a:pt x="11" y="8"/>
                      <a:pt x="11" y="9"/>
                      <a:pt x="11" y="9"/>
                    </a:cubicBezTo>
                    <a:cubicBezTo>
                      <a:pt x="12" y="8"/>
                      <a:pt x="12" y="10"/>
                      <a:pt x="12" y="7"/>
                    </a:cubicBezTo>
                    <a:cubicBezTo>
                      <a:pt x="12" y="6"/>
                      <a:pt x="12" y="6"/>
                      <a:pt x="12" y="6"/>
                    </a:cubicBezTo>
                    <a:cubicBezTo>
                      <a:pt x="12" y="5"/>
                      <a:pt x="12" y="6"/>
                      <a:pt x="11" y="7"/>
                    </a:cubicBezTo>
                    <a:cubicBezTo>
                      <a:pt x="11" y="7"/>
                      <a:pt x="11" y="7"/>
                      <a:pt x="11" y="7"/>
                    </a:cubicBezTo>
                    <a:cubicBezTo>
                      <a:pt x="11" y="10"/>
                      <a:pt x="11" y="6"/>
                      <a:pt x="11" y="7"/>
                    </a:cubicBezTo>
                    <a:cubicBezTo>
                      <a:pt x="11" y="6"/>
                      <a:pt x="11" y="6"/>
                      <a:pt x="11" y="5"/>
                    </a:cubicBezTo>
                    <a:cubicBezTo>
                      <a:pt x="11" y="3"/>
                      <a:pt x="10" y="7"/>
                      <a:pt x="10" y="4"/>
                    </a:cubicBezTo>
                    <a:cubicBezTo>
                      <a:pt x="10" y="4"/>
                      <a:pt x="10" y="4"/>
                      <a:pt x="10" y="4"/>
                    </a:cubicBezTo>
                    <a:cubicBezTo>
                      <a:pt x="10" y="4"/>
                      <a:pt x="10" y="4"/>
                      <a:pt x="10" y="5"/>
                    </a:cubicBezTo>
                    <a:cubicBezTo>
                      <a:pt x="10" y="6"/>
                      <a:pt x="10" y="6"/>
                      <a:pt x="10" y="6"/>
                    </a:cubicBezTo>
                    <a:cubicBezTo>
                      <a:pt x="10" y="6"/>
                      <a:pt x="10" y="7"/>
                      <a:pt x="10" y="8"/>
                    </a:cubicBezTo>
                    <a:cubicBezTo>
                      <a:pt x="10" y="6"/>
                      <a:pt x="10" y="8"/>
                      <a:pt x="9" y="8"/>
                    </a:cubicBezTo>
                    <a:cubicBezTo>
                      <a:pt x="9" y="7"/>
                      <a:pt x="10" y="7"/>
                      <a:pt x="10" y="6"/>
                    </a:cubicBezTo>
                    <a:cubicBezTo>
                      <a:pt x="9" y="7"/>
                      <a:pt x="9" y="7"/>
                      <a:pt x="9" y="7"/>
                    </a:cubicBezTo>
                    <a:cubicBezTo>
                      <a:pt x="9" y="7"/>
                      <a:pt x="9" y="5"/>
                      <a:pt x="9" y="5"/>
                    </a:cubicBezTo>
                    <a:cubicBezTo>
                      <a:pt x="9" y="6"/>
                      <a:pt x="9" y="5"/>
                      <a:pt x="9" y="7"/>
                    </a:cubicBezTo>
                    <a:cubicBezTo>
                      <a:pt x="8" y="5"/>
                      <a:pt x="9" y="7"/>
                      <a:pt x="6" y="5"/>
                    </a:cubicBezTo>
                    <a:cubicBezTo>
                      <a:pt x="6" y="4"/>
                      <a:pt x="7" y="6"/>
                      <a:pt x="7" y="6"/>
                    </a:cubicBezTo>
                    <a:cubicBezTo>
                      <a:pt x="7" y="5"/>
                      <a:pt x="7" y="5"/>
                      <a:pt x="6" y="5"/>
                    </a:cubicBezTo>
                    <a:cubicBezTo>
                      <a:pt x="5" y="5"/>
                      <a:pt x="5" y="4"/>
                      <a:pt x="6" y="4"/>
                    </a:cubicBezTo>
                    <a:cubicBezTo>
                      <a:pt x="5" y="4"/>
                      <a:pt x="5" y="4"/>
                      <a:pt x="5" y="4"/>
                    </a:cubicBezTo>
                    <a:cubicBezTo>
                      <a:pt x="4" y="4"/>
                      <a:pt x="6" y="3"/>
                      <a:pt x="5" y="3"/>
                    </a:cubicBezTo>
                    <a:cubicBezTo>
                      <a:pt x="5" y="3"/>
                      <a:pt x="5" y="3"/>
                      <a:pt x="5" y="3"/>
                    </a:cubicBezTo>
                    <a:cubicBezTo>
                      <a:pt x="5" y="3"/>
                      <a:pt x="3" y="3"/>
                      <a:pt x="3" y="2"/>
                    </a:cubicBezTo>
                    <a:cubicBezTo>
                      <a:pt x="5" y="2"/>
                      <a:pt x="4" y="3"/>
                      <a:pt x="6" y="2"/>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6" name="Freeform 1166"/>
              <p:cNvSpPr/>
              <p:nvPr/>
            </p:nvSpPr>
            <p:spPr bwMode="auto">
              <a:xfrm>
                <a:off x="1721" y="2970"/>
                <a:ext cx="8" cy="3"/>
              </a:xfrm>
              <a:custGeom>
                <a:avLst/>
                <a:gdLst>
                  <a:gd name="T0" fmla="*/ 2 w 3"/>
                  <a:gd name="T1" fmla="*/ 1 h 1"/>
                  <a:gd name="T2" fmla="*/ 3 w 3"/>
                  <a:gd name="T3" fmla="*/ 1 h 1"/>
                  <a:gd name="T4" fmla="*/ 1 w 3"/>
                  <a:gd name="T5" fmla="*/ 0 h 1"/>
                  <a:gd name="T6" fmla="*/ 1 w 3"/>
                  <a:gd name="T7" fmla="*/ 1 h 1"/>
                  <a:gd name="T8" fmla="*/ 2 w 3"/>
                  <a:gd name="T9" fmla="*/ 1 h 1"/>
                </a:gdLst>
                <a:ahLst/>
                <a:cxnLst>
                  <a:cxn ang="0">
                    <a:pos x="T0" y="T1"/>
                  </a:cxn>
                  <a:cxn ang="0">
                    <a:pos x="T2" y="T3"/>
                  </a:cxn>
                  <a:cxn ang="0">
                    <a:pos x="T4" y="T5"/>
                  </a:cxn>
                  <a:cxn ang="0">
                    <a:pos x="T6" y="T7"/>
                  </a:cxn>
                  <a:cxn ang="0">
                    <a:pos x="T8" y="T9"/>
                  </a:cxn>
                </a:cxnLst>
                <a:rect l="0" t="0" r="r" b="b"/>
                <a:pathLst>
                  <a:path w="3" h="1">
                    <a:moveTo>
                      <a:pt x="2" y="1"/>
                    </a:moveTo>
                    <a:cubicBezTo>
                      <a:pt x="3" y="1"/>
                      <a:pt x="3" y="1"/>
                      <a:pt x="3" y="1"/>
                    </a:cubicBezTo>
                    <a:cubicBezTo>
                      <a:pt x="3" y="1"/>
                      <a:pt x="2" y="0"/>
                      <a:pt x="1" y="0"/>
                    </a:cubicBezTo>
                    <a:cubicBezTo>
                      <a:pt x="1" y="0"/>
                      <a:pt x="0" y="1"/>
                      <a:pt x="1" y="1"/>
                    </a:cubicBezTo>
                    <a:cubicBezTo>
                      <a:pt x="1" y="1"/>
                      <a:pt x="2" y="1"/>
                      <a:pt x="2" y="1"/>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7" name="Freeform 1167"/>
              <p:cNvSpPr/>
              <p:nvPr/>
            </p:nvSpPr>
            <p:spPr bwMode="auto">
              <a:xfrm>
                <a:off x="1721" y="2957"/>
                <a:ext cx="38" cy="16"/>
              </a:xfrm>
              <a:custGeom>
                <a:avLst/>
                <a:gdLst>
                  <a:gd name="T0" fmla="*/ 10 w 14"/>
                  <a:gd name="T1" fmla="*/ 4 h 6"/>
                  <a:gd name="T2" fmla="*/ 11 w 14"/>
                  <a:gd name="T3" fmla="*/ 3 h 6"/>
                  <a:gd name="T4" fmla="*/ 7 w 14"/>
                  <a:gd name="T5" fmla="*/ 0 h 6"/>
                  <a:gd name="T6" fmla="*/ 3 w 14"/>
                  <a:gd name="T7" fmla="*/ 4 h 6"/>
                  <a:gd name="T8" fmla="*/ 1 w 14"/>
                  <a:gd name="T9" fmla="*/ 4 h 6"/>
                  <a:gd name="T10" fmla="*/ 2 w 14"/>
                  <a:gd name="T11" fmla="*/ 5 h 6"/>
                  <a:gd name="T12" fmla="*/ 2 w 14"/>
                  <a:gd name="T13" fmla="*/ 4 h 6"/>
                  <a:gd name="T14" fmla="*/ 3 w 14"/>
                  <a:gd name="T15" fmla="*/ 5 h 6"/>
                  <a:gd name="T16" fmla="*/ 3 w 14"/>
                  <a:gd name="T17" fmla="*/ 4 h 6"/>
                  <a:gd name="T18" fmla="*/ 3 w 14"/>
                  <a:gd name="T19" fmla="*/ 5 h 6"/>
                  <a:gd name="T20" fmla="*/ 8 w 14"/>
                  <a:gd name="T21" fmla="*/ 2 h 6"/>
                  <a:gd name="T22" fmla="*/ 7 w 14"/>
                  <a:gd name="T23" fmla="*/ 4 h 6"/>
                  <a:gd name="T24" fmla="*/ 8 w 14"/>
                  <a:gd name="T25" fmla="*/ 5 h 6"/>
                  <a:gd name="T26" fmla="*/ 8 w 14"/>
                  <a:gd name="T27" fmla="*/ 4 h 6"/>
                  <a:gd name="T28" fmla="*/ 9 w 14"/>
                  <a:gd name="T29" fmla="*/ 3 h 6"/>
                  <a:gd name="T30" fmla="*/ 8 w 14"/>
                  <a:gd name="T31" fmla="*/ 5 h 6"/>
                  <a:gd name="T32" fmla="*/ 10 w 14"/>
                  <a:gd name="T33" fmla="*/ 6 h 6"/>
                  <a:gd name="T34" fmla="*/ 12 w 14"/>
                  <a:gd name="T35" fmla="*/ 5 h 6"/>
                  <a:gd name="T36" fmla="*/ 11 w 14"/>
                  <a:gd name="T37" fmla="*/ 6 h 6"/>
                  <a:gd name="T38" fmla="*/ 11 w 14"/>
                  <a:gd name="T39" fmla="*/ 6 h 6"/>
                  <a:gd name="T40" fmla="*/ 13 w 14"/>
                  <a:gd name="T41" fmla="*/ 5 h 6"/>
                  <a:gd name="T42" fmla="*/ 10 w 14"/>
                  <a:gd name="T43"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6">
                    <a:moveTo>
                      <a:pt x="10" y="4"/>
                    </a:moveTo>
                    <a:cubicBezTo>
                      <a:pt x="11" y="3"/>
                      <a:pt x="11" y="3"/>
                      <a:pt x="11" y="3"/>
                    </a:cubicBezTo>
                    <a:cubicBezTo>
                      <a:pt x="9" y="2"/>
                      <a:pt x="11" y="3"/>
                      <a:pt x="7" y="0"/>
                    </a:cubicBezTo>
                    <a:cubicBezTo>
                      <a:pt x="4" y="0"/>
                      <a:pt x="3" y="3"/>
                      <a:pt x="3" y="4"/>
                    </a:cubicBezTo>
                    <a:cubicBezTo>
                      <a:pt x="1" y="4"/>
                      <a:pt x="1" y="4"/>
                      <a:pt x="1" y="4"/>
                    </a:cubicBezTo>
                    <a:cubicBezTo>
                      <a:pt x="2" y="4"/>
                      <a:pt x="0" y="5"/>
                      <a:pt x="2" y="5"/>
                    </a:cubicBezTo>
                    <a:cubicBezTo>
                      <a:pt x="2" y="5"/>
                      <a:pt x="1" y="5"/>
                      <a:pt x="2" y="4"/>
                    </a:cubicBezTo>
                    <a:cubicBezTo>
                      <a:pt x="3" y="5"/>
                      <a:pt x="3" y="5"/>
                      <a:pt x="3" y="5"/>
                    </a:cubicBezTo>
                    <a:cubicBezTo>
                      <a:pt x="3" y="4"/>
                      <a:pt x="3" y="4"/>
                      <a:pt x="3" y="4"/>
                    </a:cubicBezTo>
                    <a:cubicBezTo>
                      <a:pt x="3" y="5"/>
                      <a:pt x="3" y="5"/>
                      <a:pt x="3" y="5"/>
                    </a:cubicBezTo>
                    <a:cubicBezTo>
                      <a:pt x="5" y="6"/>
                      <a:pt x="2" y="0"/>
                      <a:pt x="8" y="2"/>
                    </a:cubicBezTo>
                    <a:cubicBezTo>
                      <a:pt x="7" y="4"/>
                      <a:pt x="7" y="4"/>
                      <a:pt x="7" y="4"/>
                    </a:cubicBezTo>
                    <a:cubicBezTo>
                      <a:pt x="9" y="4"/>
                      <a:pt x="8" y="4"/>
                      <a:pt x="8" y="5"/>
                    </a:cubicBezTo>
                    <a:cubicBezTo>
                      <a:pt x="8" y="5"/>
                      <a:pt x="9" y="4"/>
                      <a:pt x="8" y="4"/>
                    </a:cubicBezTo>
                    <a:cubicBezTo>
                      <a:pt x="8" y="4"/>
                      <a:pt x="9" y="4"/>
                      <a:pt x="9" y="3"/>
                    </a:cubicBezTo>
                    <a:cubicBezTo>
                      <a:pt x="11" y="3"/>
                      <a:pt x="8" y="4"/>
                      <a:pt x="8" y="5"/>
                    </a:cubicBezTo>
                    <a:cubicBezTo>
                      <a:pt x="9" y="4"/>
                      <a:pt x="11" y="5"/>
                      <a:pt x="10" y="6"/>
                    </a:cubicBezTo>
                    <a:cubicBezTo>
                      <a:pt x="11" y="5"/>
                      <a:pt x="12" y="4"/>
                      <a:pt x="12" y="5"/>
                    </a:cubicBezTo>
                    <a:cubicBezTo>
                      <a:pt x="12" y="5"/>
                      <a:pt x="11" y="5"/>
                      <a:pt x="11" y="6"/>
                    </a:cubicBezTo>
                    <a:cubicBezTo>
                      <a:pt x="11" y="6"/>
                      <a:pt x="10" y="6"/>
                      <a:pt x="11" y="6"/>
                    </a:cubicBezTo>
                    <a:cubicBezTo>
                      <a:pt x="11" y="6"/>
                      <a:pt x="13" y="5"/>
                      <a:pt x="13" y="5"/>
                    </a:cubicBezTo>
                    <a:cubicBezTo>
                      <a:pt x="14" y="3"/>
                      <a:pt x="11" y="5"/>
                      <a:pt x="10" y="4"/>
                    </a:cubicBez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8" name="Freeform 1168"/>
              <p:cNvSpPr/>
              <p:nvPr/>
            </p:nvSpPr>
            <p:spPr bwMode="auto">
              <a:xfrm>
                <a:off x="1750" y="2965"/>
                <a:ext cx="3" cy="3"/>
              </a:xfrm>
              <a:custGeom>
                <a:avLst/>
                <a:gdLst>
                  <a:gd name="T0" fmla="*/ 3 w 3"/>
                  <a:gd name="T1" fmla="*/ 0 h 3"/>
                  <a:gd name="T2" fmla="*/ 0 w 3"/>
                  <a:gd name="T3" fmla="*/ 0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0" y="3"/>
                    </a:lnTo>
                    <a:lnTo>
                      <a:pt x="3" y="0"/>
                    </a:lnTo>
                    <a:close/>
                  </a:path>
                </a:pathLst>
              </a:custGeom>
              <a:solidFill>
                <a:srgbClr val="D9B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9" name="Freeform 1169"/>
              <p:cNvSpPr/>
              <p:nvPr/>
            </p:nvSpPr>
            <p:spPr bwMode="auto">
              <a:xfrm>
                <a:off x="337" y="2587"/>
                <a:ext cx="1013" cy="677"/>
              </a:xfrm>
              <a:custGeom>
                <a:avLst/>
                <a:gdLst>
                  <a:gd name="T0" fmla="*/ 274 w 372"/>
                  <a:gd name="T1" fmla="*/ 167 h 249"/>
                  <a:gd name="T2" fmla="*/ 276 w 372"/>
                  <a:gd name="T3" fmla="*/ 139 h 249"/>
                  <a:gd name="T4" fmla="*/ 323 w 372"/>
                  <a:gd name="T5" fmla="*/ 107 h 249"/>
                  <a:gd name="T6" fmla="*/ 372 w 372"/>
                  <a:gd name="T7" fmla="*/ 74 h 249"/>
                  <a:gd name="T8" fmla="*/ 361 w 372"/>
                  <a:gd name="T9" fmla="*/ 60 h 249"/>
                  <a:gd name="T10" fmla="*/ 337 w 372"/>
                  <a:gd name="T11" fmla="*/ 73 h 249"/>
                  <a:gd name="T12" fmla="*/ 356 w 372"/>
                  <a:gd name="T13" fmla="*/ 65 h 249"/>
                  <a:gd name="T14" fmla="*/ 308 w 372"/>
                  <a:gd name="T15" fmla="*/ 84 h 249"/>
                  <a:gd name="T16" fmla="*/ 267 w 372"/>
                  <a:gd name="T17" fmla="*/ 105 h 249"/>
                  <a:gd name="T18" fmla="*/ 185 w 372"/>
                  <a:gd name="T19" fmla="*/ 108 h 249"/>
                  <a:gd name="T20" fmla="*/ 89 w 372"/>
                  <a:gd name="T21" fmla="*/ 80 h 249"/>
                  <a:gd name="T22" fmla="*/ 30 w 372"/>
                  <a:gd name="T23" fmla="*/ 0 h 249"/>
                  <a:gd name="T24" fmla="*/ 1 w 372"/>
                  <a:gd name="T25" fmla="*/ 14 h 249"/>
                  <a:gd name="T26" fmla="*/ 19 w 372"/>
                  <a:gd name="T27" fmla="*/ 50 h 249"/>
                  <a:gd name="T28" fmla="*/ 63 w 372"/>
                  <a:gd name="T29" fmla="*/ 124 h 249"/>
                  <a:gd name="T30" fmla="*/ 64 w 372"/>
                  <a:gd name="T31" fmla="*/ 174 h 249"/>
                  <a:gd name="T32" fmla="*/ 59 w 372"/>
                  <a:gd name="T33" fmla="*/ 212 h 249"/>
                  <a:gd name="T34" fmla="*/ 47 w 372"/>
                  <a:gd name="T35" fmla="*/ 247 h 249"/>
                  <a:gd name="T36" fmla="*/ 102 w 372"/>
                  <a:gd name="T37" fmla="*/ 245 h 249"/>
                  <a:gd name="T38" fmla="*/ 155 w 372"/>
                  <a:gd name="T39" fmla="*/ 246 h 249"/>
                  <a:gd name="T40" fmla="*/ 266 w 372"/>
                  <a:gd name="T41" fmla="*/ 247 h 249"/>
                  <a:gd name="T42" fmla="*/ 290 w 372"/>
                  <a:gd name="T43" fmla="*/ 247 h 249"/>
                  <a:gd name="T44" fmla="*/ 276 w 372"/>
                  <a:gd name="T45" fmla="*/ 195 h 249"/>
                  <a:gd name="T46" fmla="*/ 274 w 372"/>
                  <a:gd name="T47" fmla="*/ 16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2" h="249">
                    <a:moveTo>
                      <a:pt x="274" y="167"/>
                    </a:moveTo>
                    <a:cubicBezTo>
                      <a:pt x="271" y="155"/>
                      <a:pt x="275" y="150"/>
                      <a:pt x="276" y="139"/>
                    </a:cubicBezTo>
                    <a:cubicBezTo>
                      <a:pt x="292" y="131"/>
                      <a:pt x="308" y="118"/>
                      <a:pt x="323" y="107"/>
                    </a:cubicBezTo>
                    <a:cubicBezTo>
                      <a:pt x="339" y="96"/>
                      <a:pt x="356" y="86"/>
                      <a:pt x="372" y="74"/>
                    </a:cubicBezTo>
                    <a:cubicBezTo>
                      <a:pt x="368" y="69"/>
                      <a:pt x="364" y="65"/>
                      <a:pt x="361" y="60"/>
                    </a:cubicBezTo>
                    <a:cubicBezTo>
                      <a:pt x="353" y="63"/>
                      <a:pt x="343" y="67"/>
                      <a:pt x="337" y="73"/>
                    </a:cubicBezTo>
                    <a:cubicBezTo>
                      <a:pt x="343" y="70"/>
                      <a:pt x="349" y="66"/>
                      <a:pt x="356" y="65"/>
                    </a:cubicBezTo>
                    <a:cubicBezTo>
                      <a:pt x="342" y="73"/>
                      <a:pt x="324" y="77"/>
                      <a:pt x="308" y="84"/>
                    </a:cubicBezTo>
                    <a:cubicBezTo>
                      <a:pt x="294" y="91"/>
                      <a:pt x="281" y="100"/>
                      <a:pt x="267" y="105"/>
                    </a:cubicBezTo>
                    <a:cubicBezTo>
                      <a:pt x="242" y="114"/>
                      <a:pt x="212" y="111"/>
                      <a:pt x="185" y="108"/>
                    </a:cubicBezTo>
                    <a:cubicBezTo>
                      <a:pt x="154" y="103"/>
                      <a:pt x="114" y="100"/>
                      <a:pt x="89" y="80"/>
                    </a:cubicBezTo>
                    <a:cubicBezTo>
                      <a:pt x="63" y="58"/>
                      <a:pt x="47" y="27"/>
                      <a:pt x="30" y="0"/>
                    </a:cubicBezTo>
                    <a:cubicBezTo>
                      <a:pt x="23" y="5"/>
                      <a:pt x="3" y="7"/>
                      <a:pt x="1" y="14"/>
                    </a:cubicBezTo>
                    <a:cubicBezTo>
                      <a:pt x="0" y="19"/>
                      <a:pt x="16" y="44"/>
                      <a:pt x="19" y="50"/>
                    </a:cubicBezTo>
                    <a:cubicBezTo>
                      <a:pt x="33" y="75"/>
                      <a:pt x="49" y="99"/>
                      <a:pt x="63" y="124"/>
                    </a:cubicBezTo>
                    <a:cubicBezTo>
                      <a:pt x="71" y="140"/>
                      <a:pt x="69" y="158"/>
                      <a:pt x="64" y="174"/>
                    </a:cubicBezTo>
                    <a:cubicBezTo>
                      <a:pt x="61" y="187"/>
                      <a:pt x="61" y="199"/>
                      <a:pt x="59" y="212"/>
                    </a:cubicBezTo>
                    <a:cubicBezTo>
                      <a:pt x="58" y="227"/>
                      <a:pt x="51" y="234"/>
                      <a:pt x="47" y="247"/>
                    </a:cubicBezTo>
                    <a:cubicBezTo>
                      <a:pt x="65" y="248"/>
                      <a:pt x="83" y="245"/>
                      <a:pt x="102" y="245"/>
                    </a:cubicBezTo>
                    <a:cubicBezTo>
                      <a:pt x="121" y="245"/>
                      <a:pt x="138" y="246"/>
                      <a:pt x="155" y="246"/>
                    </a:cubicBezTo>
                    <a:cubicBezTo>
                      <a:pt x="191" y="246"/>
                      <a:pt x="229" y="249"/>
                      <a:pt x="266" y="247"/>
                    </a:cubicBezTo>
                    <a:cubicBezTo>
                      <a:pt x="274" y="247"/>
                      <a:pt x="282" y="247"/>
                      <a:pt x="290" y="247"/>
                    </a:cubicBezTo>
                    <a:cubicBezTo>
                      <a:pt x="282" y="232"/>
                      <a:pt x="278" y="212"/>
                      <a:pt x="276" y="195"/>
                    </a:cubicBezTo>
                    <a:cubicBezTo>
                      <a:pt x="275" y="186"/>
                      <a:pt x="276" y="176"/>
                      <a:pt x="274" y="167"/>
                    </a:cubicBezTo>
                    <a:close/>
                  </a:path>
                </a:pathLst>
              </a:custGeom>
              <a:solidFill>
                <a:srgbClr val="FF88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0" name="Freeform 1170"/>
              <p:cNvSpPr/>
              <p:nvPr/>
            </p:nvSpPr>
            <p:spPr bwMode="auto">
              <a:xfrm>
                <a:off x="558" y="2837"/>
                <a:ext cx="542" cy="150"/>
              </a:xfrm>
              <a:custGeom>
                <a:avLst/>
                <a:gdLst>
                  <a:gd name="T0" fmla="*/ 16 w 199"/>
                  <a:gd name="T1" fmla="*/ 3 h 55"/>
                  <a:gd name="T2" fmla="*/ 6 w 199"/>
                  <a:gd name="T3" fmla="*/ 23 h 55"/>
                  <a:gd name="T4" fmla="*/ 34 w 199"/>
                  <a:gd name="T5" fmla="*/ 16 h 55"/>
                  <a:gd name="T6" fmla="*/ 61 w 199"/>
                  <a:gd name="T7" fmla="*/ 26 h 55"/>
                  <a:gd name="T8" fmla="*/ 92 w 199"/>
                  <a:gd name="T9" fmla="*/ 31 h 55"/>
                  <a:gd name="T10" fmla="*/ 122 w 199"/>
                  <a:gd name="T11" fmla="*/ 36 h 55"/>
                  <a:gd name="T12" fmla="*/ 134 w 199"/>
                  <a:gd name="T13" fmla="*/ 51 h 55"/>
                  <a:gd name="T14" fmla="*/ 148 w 199"/>
                  <a:gd name="T15" fmla="*/ 36 h 55"/>
                  <a:gd name="T16" fmla="*/ 161 w 199"/>
                  <a:gd name="T17" fmla="*/ 48 h 55"/>
                  <a:gd name="T18" fmla="*/ 171 w 199"/>
                  <a:gd name="T19" fmla="*/ 32 h 55"/>
                  <a:gd name="T20" fmla="*/ 189 w 199"/>
                  <a:gd name="T21"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9" h="55">
                    <a:moveTo>
                      <a:pt x="16" y="3"/>
                    </a:moveTo>
                    <a:cubicBezTo>
                      <a:pt x="8" y="0"/>
                      <a:pt x="0" y="16"/>
                      <a:pt x="6" y="23"/>
                    </a:cubicBezTo>
                    <a:cubicBezTo>
                      <a:pt x="14" y="33"/>
                      <a:pt x="28" y="22"/>
                      <a:pt x="34" y="16"/>
                    </a:cubicBezTo>
                    <a:cubicBezTo>
                      <a:pt x="12" y="36"/>
                      <a:pt x="56" y="51"/>
                      <a:pt x="61" y="26"/>
                    </a:cubicBezTo>
                    <a:cubicBezTo>
                      <a:pt x="50" y="48"/>
                      <a:pt x="85" y="48"/>
                      <a:pt x="92" y="31"/>
                    </a:cubicBezTo>
                    <a:cubicBezTo>
                      <a:pt x="92" y="51"/>
                      <a:pt x="124" y="55"/>
                      <a:pt x="122" y="36"/>
                    </a:cubicBezTo>
                    <a:cubicBezTo>
                      <a:pt x="121" y="44"/>
                      <a:pt x="127" y="50"/>
                      <a:pt x="134" y="51"/>
                    </a:cubicBezTo>
                    <a:cubicBezTo>
                      <a:pt x="145" y="52"/>
                      <a:pt x="146" y="44"/>
                      <a:pt x="148" y="36"/>
                    </a:cubicBezTo>
                    <a:cubicBezTo>
                      <a:pt x="147" y="44"/>
                      <a:pt x="153" y="50"/>
                      <a:pt x="161" y="48"/>
                    </a:cubicBezTo>
                    <a:cubicBezTo>
                      <a:pt x="170" y="46"/>
                      <a:pt x="170" y="39"/>
                      <a:pt x="171" y="32"/>
                    </a:cubicBezTo>
                    <a:cubicBezTo>
                      <a:pt x="180" y="54"/>
                      <a:pt x="199" y="29"/>
                      <a:pt x="189" y="23"/>
                    </a:cubicBezTo>
                  </a:path>
                </a:pathLst>
              </a:custGeom>
              <a:solidFill>
                <a:srgbClr val="E55C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1" name="Freeform 1171"/>
              <p:cNvSpPr/>
              <p:nvPr/>
            </p:nvSpPr>
            <p:spPr bwMode="auto">
              <a:xfrm>
                <a:off x="1075" y="2911"/>
                <a:ext cx="3" cy="2"/>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2" name="Freeform 1172"/>
              <p:cNvSpPr/>
              <p:nvPr/>
            </p:nvSpPr>
            <p:spPr bwMode="auto">
              <a:xfrm>
                <a:off x="1067" y="2913"/>
                <a:ext cx="14" cy="14"/>
              </a:xfrm>
              <a:custGeom>
                <a:avLst/>
                <a:gdLst>
                  <a:gd name="T0" fmla="*/ 0 w 5"/>
                  <a:gd name="T1" fmla="*/ 3 h 5"/>
                  <a:gd name="T2" fmla="*/ 0 w 5"/>
                  <a:gd name="T3" fmla="*/ 4 h 5"/>
                  <a:gd name="T4" fmla="*/ 5 w 5"/>
                  <a:gd name="T5" fmla="*/ 2 h 5"/>
                  <a:gd name="T6" fmla="*/ 1 w 5"/>
                  <a:gd name="T7" fmla="*/ 1 h 5"/>
                  <a:gd name="T8" fmla="*/ 3 w 5"/>
                  <a:gd name="T9" fmla="*/ 3 h 5"/>
                  <a:gd name="T10" fmla="*/ 0 w 5"/>
                  <a:gd name="T11" fmla="*/ 2 h 5"/>
                  <a:gd name="T12" fmla="*/ 1 w 5"/>
                  <a:gd name="T13" fmla="*/ 3 h 5"/>
                  <a:gd name="T14" fmla="*/ 0 w 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0" y="3"/>
                    </a:moveTo>
                    <a:cubicBezTo>
                      <a:pt x="0" y="4"/>
                      <a:pt x="0" y="4"/>
                      <a:pt x="0" y="4"/>
                    </a:cubicBezTo>
                    <a:cubicBezTo>
                      <a:pt x="3" y="4"/>
                      <a:pt x="3" y="5"/>
                      <a:pt x="5" y="2"/>
                    </a:cubicBezTo>
                    <a:cubicBezTo>
                      <a:pt x="4" y="2"/>
                      <a:pt x="2" y="0"/>
                      <a:pt x="1" y="1"/>
                    </a:cubicBezTo>
                    <a:cubicBezTo>
                      <a:pt x="2" y="2"/>
                      <a:pt x="3" y="2"/>
                      <a:pt x="3" y="3"/>
                    </a:cubicBezTo>
                    <a:cubicBezTo>
                      <a:pt x="2" y="3"/>
                      <a:pt x="2" y="2"/>
                      <a:pt x="0" y="2"/>
                    </a:cubicBezTo>
                    <a:cubicBezTo>
                      <a:pt x="0" y="3"/>
                      <a:pt x="1" y="2"/>
                      <a:pt x="1" y="3"/>
                    </a:cubicBezTo>
                    <a:lnTo>
                      <a:pt x="0" y="3"/>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3" name="Freeform 1173"/>
              <p:cNvSpPr/>
              <p:nvPr/>
            </p:nvSpPr>
            <p:spPr bwMode="auto">
              <a:xfrm>
                <a:off x="1070" y="2924"/>
                <a:ext cx="5"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0"/>
                      <a:pt x="0" y="0"/>
                      <a:pt x="0" y="0"/>
                    </a:cubicBezTo>
                    <a:cubicBezTo>
                      <a:pt x="1" y="0"/>
                      <a:pt x="1" y="1"/>
                      <a:pt x="2" y="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4" name="Freeform 1174"/>
              <p:cNvSpPr/>
              <p:nvPr/>
            </p:nvSpPr>
            <p:spPr bwMode="auto">
              <a:xfrm>
                <a:off x="1073" y="2927"/>
                <a:ext cx="5" cy="5"/>
              </a:xfrm>
              <a:custGeom>
                <a:avLst/>
                <a:gdLst>
                  <a:gd name="T0" fmla="*/ 1 w 2"/>
                  <a:gd name="T1" fmla="*/ 0 h 2"/>
                  <a:gd name="T2" fmla="*/ 0 w 2"/>
                  <a:gd name="T3" fmla="*/ 0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1"/>
                      <a:pt x="0" y="0"/>
                      <a:pt x="0" y="0"/>
                    </a:cubicBezTo>
                    <a:cubicBezTo>
                      <a:pt x="2" y="2"/>
                      <a:pt x="2" y="2"/>
                      <a:pt x="2" y="2"/>
                    </a:cubicBezTo>
                    <a:lnTo>
                      <a:pt x="1"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5" name="Freeform 1175"/>
              <p:cNvSpPr/>
              <p:nvPr/>
            </p:nvSpPr>
            <p:spPr bwMode="auto">
              <a:xfrm>
                <a:off x="1070" y="2935"/>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6" name="Freeform 1176"/>
              <p:cNvSpPr/>
              <p:nvPr/>
            </p:nvSpPr>
            <p:spPr bwMode="auto">
              <a:xfrm>
                <a:off x="1064" y="2930"/>
                <a:ext cx="6" cy="10"/>
              </a:xfrm>
              <a:custGeom>
                <a:avLst/>
                <a:gdLst>
                  <a:gd name="T0" fmla="*/ 1 w 2"/>
                  <a:gd name="T1" fmla="*/ 4 h 4"/>
                  <a:gd name="T2" fmla="*/ 2 w 2"/>
                  <a:gd name="T3" fmla="*/ 3 h 4"/>
                  <a:gd name="T4" fmla="*/ 2 w 2"/>
                  <a:gd name="T5" fmla="*/ 3 h 4"/>
                  <a:gd name="T6" fmla="*/ 1 w 2"/>
                  <a:gd name="T7" fmla="*/ 1 h 4"/>
                  <a:gd name="T8" fmla="*/ 2 w 2"/>
                  <a:gd name="T9" fmla="*/ 0 h 4"/>
                  <a:gd name="T10" fmla="*/ 0 w 2"/>
                  <a:gd name="T11" fmla="*/ 0 h 4"/>
                  <a:gd name="T12" fmla="*/ 1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4"/>
                    </a:moveTo>
                    <a:cubicBezTo>
                      <a:pt x="2" y="4"/>
                      <a:pt x="2" y="4"/>
                      <a:pt x="2" y="3"/>
                    </a:cubicBezTo>
                    <a:cubicBezTo>
                      <a:pt x="2" y="3"/>
                      <a:pt x="2" y="3"/>
                      <a:pt x="2" y="3"/>
                    </a:cubicBezTo>
                    <a:cubicBezTo>
                      <a:pt x="1" y="3"/>
                      <a:pt x="0" y="1"/>
                      <a:pt x="1" y="1"/>
                    </a:cubicBezTo>
                    <a:cubicBezTo>
                      <a:pt x="1" y="0"/>
                      <a:pt x="2" y="1"/>
                      <a:pt x="2" y="0"/>
                    </a:cubicBezTo>
                    <a:cubicBezTo>
                      <a:pt x="0" y="0"/>
                      <a:pt x="0" y="0"/>
                      <a:pt x="0" y="0"/>
                    </a:cubicBezTo>
                    <a:cubicBezTo>
                      <a:pt x="0" y="1"/>
                      <a:pt x="1" y="3"/>
                      <a:pt x="1" y="4"/>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7" name="Freeform 1177"/>
              <p:cNvSpPr/>
              <p:nvPr/>
            </p:nvSpPr>
            <p:spPr bwMode="auto">
              <a:xfrm>
                <a:off x="1070" y="29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8" name="Freeform 1178"/>
              <p:cNvSpPr/>
              <p:nvPr/>
            </p:nvSpPr>
            <p:spPr bwMode="auto">
              <a:xfrm>
                <a:off x="1073" y="293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9" name="Freeform 1179"/>
              <p:cNvSpPr/>
              <p:nvPr/>
            </p:nvSpPr>
            <p:spPr bwMode="auto">
              <a:xfrm>
                <a:off x="1056" y="2932"/>
                <a:ext cx="11" cy="11"/>
              </a:xfrm>
              <a:custGeom>
                <a:avLst/>
                <a:gdLst>
                  <a:gd name="T0" fmla="*/ 2 w 4"/>
                  <a:gd name="T1" fmla="*/ 4 h 4"/>
                  <a:gd name="T2" fmla="*/ 3 w 4"/>
                  <a:gd name="T3" fmla="*/ 2 h 4"/>
                  <a:gd name="T4" fmla="*/ 0 w 4"/>
                  <a:gd name="T5" fmla="*/ 0 h 4"/>
                  <a:gd name="T6" fmla="*/ 0 w 4"/>
                  <a:gd name="T7" fmla="*/ 1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cubicBezTo>
                      <a:pt x="1" y="2"/>
                      <a:pt x="4" y="3"/>
                      <a:pt x="3" y="2"/>
                    </a:cubicBezTo>
                    <a:cubicBezTo>
                      <a:pt x="2" y="3"/>
                      <a:pt x="1" y="2"/>
                      <a:pt x="0" y="0"/>
                    </a:cubicBezTo>
                    <a:cubicBezTo>
                      <a:pt x="0" y="1"/>
                      <a:pt x="0" y="1"/>
                      <a:pt x="0" y="1"/>
                    </a:cubicBezTo>
                    <a:cubicBezTo>
                      <a:pt x="0" y="2"/>
                      <a:pt x="1" y="4"/>
                      <a:pt x="2" y="4"/>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0" name="Freeform 1180"/>
              <p:cNvSpPr/>
              <p:nvPr/>
            </p:nvSpPr>
            <p:spPr bwMode="auto">
              <a:xfrm>
                <a:off x="1051" y="293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1" name="Freeform 1181"/>
              <p:cNvSpPr/>
              <p:nvPr/>
            </p:nvSpPr>
            <p:spPr bwMode="auto">
              <a:xfrm>
                <a:off x="1037" y="2930"/>
                <a:ext cx="17" cy="16"/>
              </a:xfrm>
              <a:custGeom>
                <a:avLst/>
                <a:gdLst>
                  <a:gd name="T0" fmla="*/ 0 w 6"/>
                  <a:gd name="T1" fmla="*/ 5 h 6"/>
                  <a:gd name="T2" fmla="*/ 3 w 6"/>
                  <a:gd name="T3" fmla="*/ 3 h 6"/>
                  <a:gd name="T4" fmla="*/ 2 w 6"/>
                  <a:gd name="T5" fmla="*/ 5 h 6"/>
                  <a:gd name="T6" fmla="*/ 4 w 6"/>
                  <a:gd name="T7" fmla="*/ 4 h 6"/>
                  <a:gd name="T8" fmla="*/ 3 w 6"/>
                  <a:gd name="T9" fmla="*/ 6 h 6"/>
                  <a:gd name="T10" fmla="*/ 5 w 6"/>
                  <a:gd name="T11" fmla="*/ 3 h 6"/>
                  <a:gd name="T12" fmla="*/ 6 w 6"/>
                  <a:gd name="T13" fmla="*/ 4 h 6"/>
                  <a:gd name="T14" fmla="*/ 5 w 6"/>
                  <a:gd name="T15" fmla="*/ 2 h 6"/>
                  <a:gd name="T16" fmla="*/ 5 w 6"/>
                  <a:gd name="T17" fmla="*/ 3 h 6"/>
                  <a:gd name="T18" fmla="*/ 5 w 6"/>
                  <a:gd name="T19" fmla="*/ 1 h 6"/>
                  <a:gd name="T20" fmla="*/ 2 w 6"/>
                  <a:gd name="T21" fmla="*/ 0 h 6"/>
                  <a:gd name="T22" fmla="*/ 0 w 6"/>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5"/>
                    </a:moveTo>
                    <a:cubicBezTo>
                      <a:pt x="1" y="5"/>
                      <a:pt x="2" y="4"/>
                      <a:pt x="3" y="3"/>
                    </a:cubicBezTo>
                    <a:cubicBezTo>
                      <a:pt x="2" y="4"/>
                      <a:pt x="3" y="4"/>
                      <a:pt x="2" y="5"/>
                    </a:cubicBezTo>
                    <a:cubicBezTo>
                      <a:pt x="3" y="5"/>
                      <a:pt x="3" y="3"/>
                      <a:pt x="4" y="4"/>
                    </a:cubicBezTo>
                    <a:cubicBezTo>
                      <a:pt x="5" y="6"/>
                      <a:pt x="2" y="4"/>
                      <a:pt x="3" y="6"/>
                    </a:cubicBezTo>
                    <a:cubicBezTo>
                      <a:pt x="4" y="6"/>
                      <a:pt x="5" y="5"/>
                      <a:pt x="5" y="3"/>
                    </a:cubicBezTo>
                    <a:cubicBezTo>
                      <a:pt x="6" y="4"/>
                      <a:pt x="6" y="4"/>
                      <a:pt x="6" y="4"/>
                    </a:cubicBezTo>
                    <a:cubicBezTo>
                      <a:pt x="5" y="2"/>
                      <a:pt x="5" y="2"/>
                      <a:pt x="5" y="2"/>
                    </a:cubicBezTo>
                    <a:cubicBezTo>
                      <a:pt x="5" y="2"/>
                      <a:pt x="5" y="4"/>
                      <a:pt x="5" y="3"/>
                    </a:cubicBezTo>
                    <a:cubicBezTo>
                      <a:pt x="4" y="2"/>
                      <a:pt x="4" y="2"/>
                      <a:pt x="5" y="1"/>
                    </a:cubicBezTo>
                    <a:cubicBezTo>
                      <a:pt x="4" y="2"/>
                      <a:pt x="3" y="0"/>
                      <a:pt x="2" y="0"/>
                    </a:cubicBezTo>
                    <a:cubicBezTo>
                      <a:pt x="1" y="1"/>
                      <a:pt x="1" y="4"/>
                      <a:pt x="0" y="5"/>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2" name="Freeform 1182"/>
              <p:cNvSpPr/>
              <p:nvPr/>
            </p:nvSpPr>
            <p:spPr bwMode="auto">
              <a:xfrm>
                <a:off x="1037" y="2935"/>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3" name="Freeform 1183"/>
              <p:cNvSpPr/>
              <p:nvPr/>
            </p:nvSpPr>
            <p:spPr bwMode="auto">
              <a:xfrm>
                <a:off x="1024" y="2927"/>
                <a:ext cx="10" cy="16"/>
              </a:xfrm>
              <a:custGeom>
                <a:avLst/>
                <a:gdLst>
                  <a:gd name="T0" fmla="*/ 2 w 4"/>
                  <a:gd name="T1" fmla="*/ 6 h 6"/>
                  <a:gd name="T2" fmla="*/ 4 w 4"/>
                  <a:gd name="T3" fmla="*/ 5 h 6"/>
                  <a:gd name="T4" fmla="*/ 4 w 4"/>
                  <a:gd name="T5" fmla="*/ 6 h 6"/>
                  <a:gd name="T6" fmla="*/ 4 w 4"/>
                  <a:gd name="T7" fmla="*/ 4 h 6"/>
                  <a:gd name="T8" fmla="*/ 2 w 4"/>
                  <a:gd name="T9" fmla="*/ 5 h 6"/>
                  <a:gd name="T10" fmla="*/ 3 w 4"/>
                  <a:gd name="T11" fmla="*/ 2 h 6"/>
                  <a:gd name="T12" fmla="*/ 3 w 4"/>
                  <a:gd name="T13" fmla="*/ 3 h 6"/>
                  <a:gd name="T14" fmla="*/ 1 w 4"/>
                  <a:gd name="T15" fmla="*/ 2 h 6"/>
                  <a:gd name="T16" fmla="*/ 1 w 4"/>
                  <a:gd name="T17" fmla="*/ 3 h 6"/>
                  <a:gd name="T18" fmla="*/ 0 w 4"/>
                  <a:gd name="T19" fmla="*/ 3 h 6"/>
                  <a:gd name="T20" fmla="*/ 2 w 4"/>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2" y="6"/>
                    </a:moveTo>
                    <a:cubicBezTo>
                      <a:pt x="4" y="5"/>
                      <a:pt x="4" y="5"/>
                      <a:pt x="4" y="5"/>
                    </a:cubicBezTo>
                    <a:cubicBezTo>
                      <a:pt x="4" y="5"/>
                      <a:pt x="4" y="6"/>
                      <a:pt x="4" y="6"/>
                    </a:cubicBezTo>
                    <a:cubicBezTo>
                      <a:pt x="4" y="5"/>
                      <a:pt x="4" y="5"/>
                      <a:pt x="4" y="4"/>
                    </a:cubicBezTo>
                    <a:cubicBezTo>
                      <a:pt x="4" y="2"/>
                      <a:pt x="3" y="5"/>
                      <a:pt x="2" y="5"/>
                    </a:cubicBezTo>
                    <a:cubicBezTo>
                      <a:pt x="1" y="3"/>
                      <a:pt x="3" y="4"/>
                      <a:pt x="3" y="2"/>
                    </a:cubicBezTo>
                    <a:cubicBezTo>
                      <a:pt x="3" y="2"/>
                      <a:pt x="3" y="3"/>
                      <a:pt x="3" y="3"/>
                    </a:cubicBezTo>
                    <a:cubicBezTo>
                      <a:pt x="4" y="0"/>
                      <a:pt x="2" y="2"/>
                      <a:pt x="1" y="2"/>
                    </a:cubicBezTo>
                    <a:cubicBezTo>
                      <a:pt x="1" y="2"/>
                      <a:pt x="1" y="3"/>
                      <a:pt x="1" y="3"/>
                    </a:cubicBezTo>
                    <a:cubicBezTo>
                      <a:pt x="0" y="3"/>
                      <a:pt x="0" y="3"/>
                      <a:pt x="0" y="3"/>
                    </a:cubicBezTo>
                    <a:cubicBezTo>
                      <a:pt x="0" y="4"/>
                      <a:pt x="0" y="5"/>
                      <a:pt x="2" y="6"/>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4" name="Freeform 1184"/>
              <p:cNvSpPr/>
              <p:nvPr/>
            </p:nvSpPr>
            <p:spPr bwMode="auto">
              <a:xfrm>
                <a:off x="1034" y="2943"/>
                <a:ext cx="3"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5" name="Freeform 1185"/>
              <p:cNvSpPr/>
              <p:nvPr/>
            </p:nvSpPr>
            <p:spPr bwMode="auto">
              <a:xfrm>
                <a:off x="1010" y="2930"/>
                <a:ext cx="35" cy="5"/>
              </a:xfrm>
              <a:custGeom>
                <a:avLst/>
                <a:gdLst>
                  <a:gd name="T0" fmla="*/ 0 w 13"/>
                  <a:gd name="T1" fmla="*/ 2 h 2"/>
                  <a:gd name="T2" fmla="*/ 0 w 13"/>
                  <a:gd name="T3" fmla="*/ 2 h 2"/>
                  <a:gd name="T4" fmla="*/ 0 w 13"/>
                  <a:gd name="T5" fmla="*/ 2 h 2"/>
                  <a:gd name="T6" fmla="*/ 0 w 13"/>
                  <a:gd name="T7" fmla="*/ 2 h 2"/>
                  <a:gd name="T8" fmla="*/ 6 w 13"/>
                  <a:gd name="T9" fmla="*/ 1 h 2"/>
                  <a:gd name="T10" fmla="*/ 6 w 13"/>
                  <a:gd name="T11" fmla="*/ 1 h 2"/>
                  <a:gd name="T12" fmla="*/ 6 w 13"/>
                  <a:gd name="T13" fmla="*/ 1 h 2"/>
                  <a:gd name="T14" fmla="*/ 6 w 13"/>
                  <a:gd name="T15" fmla="*/ 1 h 2"/>
                  <a:gd name="T16" fmla="*/ 6 w 13"/>
                  <a:gd name="T17" fmla="*/ 1 h 2"/>
                  <a:gd name="T18" fmla="*/ 6 w 13"/>
                  <a:gd name="T19" fmla="*/ 1 h 2"/>
                  <a:gd name="T20" fmla="*/ 6 w 13"/>
                  <a:gd name="T21" fmla="*/ 1 h 2"/>
                  <a:gd name="T22" fmla="*/ 6 w 13"/>
                  <a:gd name="T23" fmla="*/ 1 h 2"/>
                  <a:gd name="T24" fmla="*/ 6 w 13"/>
                  <a:gd name="T25" fmla="*/ 1 h 2"/>
                  <a:gd name="T26" fmla="*/ 6 w 13"/>
                  <a:gd name="T27" fmla="*/ 1 h 2"/>
                  <a:gd name="T28" fmla="*/ 6 w 13"/>
                  <a:gd name="T29" fmla="*/ 1 h 2"/>
                  <a:gd name="T30" fmla="*/ 6 w 13"/>
                  <a:gd name="T31" fmla="*/ 1 h 2"/>
                  <a:gd name="T32" fmla="*/ 6 w 13"/>
                  <a:gd name="T33" fmla="*/ 1 h 2"/>
                  <a:gd name="T34" fmla="*/ 6 w 13"/>
                  <a:gd name="T35" fmla="*/ 1 h 2"/>
                  <a:gd name="T36" fmla="*/ 6 w 13"/>
                  <a:gd name="T37" fmla="*/ 1 h 2"/>
                  <a:gd name="T38" fmla="*/ 6 w 13"/>
                  <a:gd name="T39" fmla="*/ 1 h 2"/>
                  <a:gd name="T40" fmla="*/ 6 w 13"/>
                  <a:gd name="T41" fmla="*/ 1 h 2"/>
                  <a:gd name="T42" fmla="*/ 6 w 13"/>
                  <a:gd name="T43" fmla="*/ 1 h 2"/>
                  <a:gd name="T44" fmla="*/ 6 w 13"/>
                  <a:gd name="T45" fmla="*/ 1 h 2"/>
                  <a:gd name="T46" fmla="*/ 0 w 13"/>
                  <a:gd name="T47" fmla="*/ 2 h 2"/>
                  <a:gd name="T48" fmla="*/ 0 w 13"/>
                  <a:gd name="T49" fmla="*/ 2 h 2"/>
                  <a:gd name="T50" fmla="*/ 0 w 13"/>
                  <a:gd name="T5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2">
                    <a:moveTo>
                      <a:pt x="0" y="2"/>
                    </a:moveTo>
                    <a:cubicBezTo>
                      <a:pt x="0" y="2"/>
                      <a:pt x="0" y="2"/>
                      <a:pt x="0" y="2"/>
                    </a:cubicBezTo>
                    <a:cubicBezTo>
                      <a:pt x="0" y="2"/>
                      <a:pt x="0" y="2"/>
                      <a:pt x="0" y="2"/>
                    </a:cubicBezTo>
                    <a:cubicBezTo>
                      <a:pt x="0" y="2"/>
                      <a:pt x="0" y="2"/>
                      <a:pt x="0" y="2"/>
                    </a:cubicBezTo>
                    <a:cubicBezTo>
                      <a:pt x="12" y="0"/>
                      <a:pt x="3" y="2"/>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3" y="2"/>
                      <a:pt x="13" y="0"/>
                      <a:pt x="0" y="2"/>
                    </a:cubicBezTo>
                    <a:cubicBezTo>
                      <a:pt x="0" y="2"/>
                      <a:pt x="0" y="2"/>
                      <a:pt x="0" y="2"/>
                    </a:cubicBezTo>
                    <a:cubicBezTo>
                      <a:pt x="0" y="2"/>
                      <a:pt x="0" y="2"/>
                      <a:pt x="0" y="2"/>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6" name="Freeform 1186"/>
              <p:cNvSpPr/>
              <p:nvPr/>
            </p:nvSpPr>
            <p:spPr bwMode="auto">
              <a:xfrm>
                <a:off x="1013" y="2935"/>
                <a:ext cx="19" cy="3"/>
              </a:xfrm>
              <a:custGeom>
                <a:avLst/>
                <a:gdLst>
                  <a:gd name="T0" fmla="*/ 4 w 7"/>
                  <a:gd name="T1" fmla="*/ 1 h 1"/>
                  <a:gd name="T2" fmla="*/ 0 w 7"/>
                  <a:gd name="T3" fmla="*/ 1 h 1"/>
                  <a:gd name="T4" fmla="*/ 1 w 7"/>
                  <a:gd name="T5" fmla="*/ 1 h 1"/>
                  <a:gd name="T6" fmla="*/ 3 w 7"/>
                  <a:gd name="T7" fmla="*/ 1 h 1"/>
                  <a:gd name="T8" fmla="*/ 4 w 7"/>
                  <a:gd name="T9" fmla="*/ 1 h 1"/>
                </a:gdLst>
                <a:ahLst/>
                <a:cxnLst>
                  <a:cxn ang="0">
                    <a:pos x="T0" y="T1"/>
                  </a:cxn>
                  <a:cxn ang="0">
                    <a:pos x="T2" y="T3"/>
                  </a:cxn>
                  <a:cxn ang="0">
                    <a:pos x="T4" y="T5"/>
                  </a:cxn>
                  <a:cxn ang="0">
                    <a:pos x="T6" y="T7"/>
                  </a:cxn>
                  <a:cxn ang="0">
                    <a:pos x="T8" y="T9"/>
                  </a:cxn>
                </a:cxnLst>
                <a:rect l="0" t="0" r="r" b="b"/>
                <a:pathLst>
                  <a:path w="7" h="1">
                    <a:moveTo>
                      <a:pt x="4" y="1"/>
                    </a:moveTo>
                    <a:cubicBezTo>
                      <a:pt x="3" y="1"/>
                      <a:pt x="7" y="0"/>
                      <a:pt x="0" y="1"/>
                    </a:cubicBezTo>
                    <a:cubicBezTo>
                      <a:pt x="1" y="1"/>
                      <a:pt x="1" y="1"/>
                      <a:pt x="1" y="1"/>
                    </a:cubicBezTo>
                    <a:cubicBezTo>
                      <a:pt x="5" y="0"/>
                      <a:pt x="2" y="1"/>
                      <a:pt x="3" y="1"/>
                    </a:cubicBezTo>
                    <a:cubicBezTo>
                      <a:pt x="3" y="1"/>
                      <a:pt x="4" y="1"/>
                      <a:pt x="4" y="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7" name="Freeform 1187"/>
              <p:cNvSpPr/>
              <p:nvPr/>
            </p:nvSpPr>
            <p:spPr bwMode="auto">
              <a:xfrm>
                <a:off x="936" y="2938"/>
                <a:ext cx="82" cy="41"/>
              </a:xfrm>
              <a:custGeom>
                <a:avLst/>
                <a:gdLst>
                  <a:gd name="T0" fmla="*/ 0 w 30"/>
                  <a:gd name="T1" fmla="*/ 11 h 15"/>
                  <a:gd name="T2" fmla="*/ 1 w 30"/>
                  <a:gd name="T3" fmla="*/ 11 h 15"/>
                  <a:gd name="T4" fmla="*/ 2 w 30"/>
                  <a:gd name="T5" fmla="*/ 13 h 15"/>
                  <a:gd name="T6" fmla="*/ 3 w 30"/>
                  <a:gd name="T7" fmla="*/ 15 h 15"/>
                  <a:gd name="T8" fmla="*/ 4 w 30"/>
                  <a:gd name="T9" fmla="*/ 12 h 15"/>
                  <a:gd name="T10" fmla="*/ 5 w 30"/>
                  <a:gd name="T11" fmla="*/ 12 h 15"/>
                  <a:gd name="T12" fmla="*/ 6 w 30"/>
                  <a:gd name="T13" fmla="*/ 6 h 15"/>
                  <a:gd name="T14" fmla="*/ 9 w 30"/>
                  <a:gd name="T15" fmla="*/ 8 h 15"/>
                  <a:gd name="T16" fmla="*/ 23 w 30"/>
                  <a:gd name="T17" fmla="*/ 8 h 15"/>
                  <a:gd name="T18" fmla="*/ 23 w 30"/>
                  <a:gd name="T19" fmla="*/ 6 h 15"/>
                  <a:gd name="T20" fmla="*/ 24 w 30"/>
                  <a:gd name="T21" fmla="*/ 6 h 15"/>
                  <a:gd name="T22" fmla="*/ 24 w 30"/>
                  <a:gd name="T23" fmla="*/ 7 h 15"/>
                  <a:gd name="T24" fmla="*/ 27 w 30"/>
                  <a:gd name="T25" fmla="*/ 4 h 15"/>
                  <a:gd name="T26" fmla="*/ 25 w 30"/>
                  <a:gd name="T27" fmla="*/ 3 h 15"/>
                  <a:gd name="T28" fmla="*/ 28 w 30"/>
                  <a:gd name="T29" fmla="*/ 3 h 15"/>
                  <a:gd name="T30" fmla="*/ 28 w 30"/>
                  <a:gd name="T31" fmla="*/ 1 h 15"/>
                  <a:gd name="T32" fmla="*/ 26 w 30"/>
                  <a:gd name="T33" fmla="*/ 1 h 15"/>
                  <a:gd name="T34" fmla="*/ 25 w 30"/>
                  <a:gd name="T35" fmla="*/ 0 h 15"/>
                  <a:gd name="T36" fmla="*/ 21 w 30"/>
                  <a:gd name="T37" fmla="*/ 7 h 15"/>
                  <a:gd name="T38" fmla="*/ 21 w 30"/>
                  <a:gd name="T39" fmla="*/ 6 h 15"/>
                  <a:gd name="T40" fmla="*/ 16 w 30"/>
                  <a:gd name="T41" fmla="*/ 7 h 15"/>
                  <a:gd name="T42" fmla="*/ 14 w 30"/>
                  <a:gd name="T43" fmla="*/ 9 h 15"/>
                  <a:gd name="T44" fmla="*/ 13 w 30"/>
                  <a:gd name="T45" fmla="*/ 8 h 15"/>
                  <a:gd name="T46" fmla="*/ 13 w 30"/>
                  <a:gd name="T47" fmla="*/ 9 h 15"/>
                  <a:gd name="T48" fmla="*/ 12 w 30"/>
                  <a:gd name="T49" fmla="*/ 7 h 15"/>
                  <a:gd name="T50" fmla="*/ 11 w 30"/>
                  <a:gd name="T51" fmla="*/ 9 h 15"/>
                  <a:gd name="T52" fmla="*/ 11 w 30"/>
                  <a:gd name="T53" fmla="*/ 4 h 15"/>
                  <a:gd name="T54" fmla="*/ 10 w 30"/>
                  <a:gd name="T55" fmla="*/ 6 h 15"/>
                  <a:gd name="T56" fmla="*/ 9 w 30"/>
                  <a:gd name="T57" fmla="*/ 6 h 15"/>
                  <a:gd name="T58" fmla="*/ 11 w 30"/>
                  <a:gd name="T59" fmla="*/ 4 h 15"/>
                  <a:gd name="T60" fmla="*/ 11 w 30"/>
                  <a:gd name="T61" fmla="*/ 4 h 15"/>
                  <a:gd name="T62" fmla="*/ 11 w 30"/>
                  <a:gd name="T63" fmla="*/ 4 h 15"/>
                  <a:gd name="T64" fmla="*/ 10 w 30"/>
                  <a:gd name="T65" fmla="*/ 4 h 15"/>
                  <a:gd name="T66" fmla="*/ 10 w 30"/>
                  <a:gd name="T67" fmla="*/ 4 h 15"/>
                  <a:gd name="T68" fmla="*/ 10 w 30"/>
                  <a:gd name="T69" fmla="*/ 4 h 15"/>
                  <a:gd name="T70" fmla="*/ 10 w 30"/>
                  <a:gd name="T71" fmla="*/ 4 h 15"/>
                  <a:gd name="T72" fmla="*/ 2 w 30"/>
                  <a:gd name="T73" fmla="*/ 5 h 15"/>
                  <a:gd name="T74" fmla="*/ 2 w 30"/>
                  <a:gd name="T75" fmla="*/ 5 h 15"/>
                  <a:gd name="T76" fmla="*/ 2 w 30"/>
                  <a:gd name="T77" fmla="*/ 5 h 15"/>
                  <a:gd name="T78" fmla="*/ 2 w 30"/>
                  <a:gd name="T79" fmla="*/ 5 h 15"/>
                  <a:gd name="T80" fmla="*/ 2 w 30"/>
                  <a:gd name="T81" fmla="*/ 5 h 15"/>
                  <a:gd name="T82" fmla="*/ 3 w 30"/>
                  <a:gd name="T83" fmla="*/ 6 h 15"/>
                  <a:gd name="T84" fmla="*/ 3 w 30"/>
                  <a:gd name="T85" fmla="*/ 7 h 15"/>
                  <a:gd name="T86" fmla="*/ 4 w 30"/>
                  <a:gd name="T87" fmla="*/ 7 h 15"/>
                  <a:gd name="T88" fmla="*/ 3 w 30"/>
                  <a:gd name="T89" fmla="*/ 11 h 15"/>
                  <a:gd name="T90" fmla="*/ 1 w 30"/>
                  <a:gd name="T91" fmla="*/ 8 h 15"/>
                  <a:gd name="T92" fmla="*/ 0 w 30"/>
                  <a:gd name="T93" fmla="*/ 9 h 15"/>
                  <a:gd name="T94" fmla="*/ 2 w 30"/>
                  <a:gd name="T95" fmla="*/ 12 h 15"/>
                  <a:gd name="T96" fmla="*/ 0 w 30"/>
                  <a:gd name="T9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 h="15">
                    <a:moveTo>
                      <a:pt x="0" y="11"/>
                    </a:moveTo>
                    <a:cubicBezTo>
                      <a:pt x="0" y="12"/>
                      <a:pt x="1" y="12"/>
                      <a:pt x="1" y="11"/>
                    </a:cubicBezTo>
                    <a:cubicBezTo>
                      <a:pt x="2" y="12"/>
                      <a:pt x="1" y="12"/>
                      <a:pt x="2" y="13"/>
                    </a:cubicBezTo>
                    <a:cubicBezTo>
                      <a:pt x="3" y="13"/>
                      <a:pt x="2" y="14"/>
                      <a:pt x="3" y="15"/>
                    </a:cubicBezTo>
                    <a:cubicBezTo>
                      <a:pt x="4" y="14"/>
                      <a:pt x="3" y="12"/>
                      <a:pt x="4" y="12"/>
                    </a:cubicBezTo>
                    <a:cubicBezTo>
                      <a:pt x="4" y="12"/>
                      <a:pt x="5" y="12"/>
                      <a:pt x="5" y="12"/>
                    </a:cubicBezTo>
                    <a:cubicBezTo>
                      <a:pt x="5" y="10"/>
                      <a:pt x="5" y="8"/>
                      <a:pt x="6" y="6"/>
                    </a:cubicBezTo>
                    <a:cubicBezTo>
                      <a:pt x="7" y="4"/>
                      <a:pt x="8" y="7"/>
                      <a:pt x="9" y="8"/>
                    </a:cubicBezTo>
                    <a:cubicBezTo>
                      <a:pt x="12" y="12"/>
                      <a:pt x="18" y="10"/>
                      <a:pt x="23" y="8"/>
                    </a:cubicBezTo>
                    <a:cubicBezTo>
                      <a:pt x="23" y="6"/>
                      <a:pt x="23" y="6"/>
                      <a:pt x="23" y="6"/>
                    </a:cubicBezTo>
                    <a:cubicBezTo>
                      <a:pt x="23" y="7"/>
                      <a:pt x="24" y="5"/>
                      <a:pt x="24" y="6"/>
                    </a:cubicBezTo>
                    <a:cubicBezTo>
                      <a:pt x="24" y="6"/>
                      <a:pt x="24" y="7"/>
                      <a:pt x="24" y="7"/>
                    </a:cubicBezTo>
                    <a:cubicBezTo>
                      <a:pt x="26" y="8"/>
                      <a:pt x="26" y="5"/>
                      <a:pt x="27" y="4"/>
                    </a:cubicBezTo>
                    <a:cubicBezTo>
                      <a:pt x="27" y="4"/>
                      <a:pt x="25" y="3"/>
                      <a:pt x="25" y="3"/>
                    </a:cubicBezTo>
                    <a:cubicBezTo>
                      <a:pt x="27" y="4"/>
                      <a:pt x="26" y="2"/>
                      <a:pt x="28" y="3"/>
                    </a:cubicBezTo>
                    <a:cubicBezTo>
                      <a:pt x="30" y="2"/>
                      <a:pt x="27" y="2"/>
                      <a:pt x="28" y="1"/>
                    </a:cubicBezTo>
                    <a:cubicBezTo>
                      <a:pt x="27" y="0"/>
                      <a:pt x="27" y="1"/>
                      <a:pt x="26" y="1"/>
                    </a:cubicBezTo>
                    <a:cubicBezTo>
                      <a:pt x="25" y="0"/>
                      <a:pt x="26" y="0"/>
                      <a:pt x="25" y="0"/>
                    </a:cubicBezTo>
                    <a:cubicBezTo>
                      <a:pt x="24" y="1"/>
                      <a:pt x="24" y="5"/>
                      <a:pt x="21" y="7"/>
                    </a:cubicBezTo>
                    <a:cubicBezTo>
                      <a:pt x="21" y="6"/>
                      <a:pt x="21" y="6"/>
                      <a:pt x="21" y="6"/>
                    </a:cubicBezTo>
                    <a:cubicBezTo>
                      <a:pt x="20" y="8"/>
                      <a:pt x="17" y="9"/>
                      <a:pt x="16" y="7"/>
                    </a:cubicBezTo>
                    <a:cubicBezTo>
                      <a:pt x="16" y="8"/>
                      <a:pt x="14" y="6"/>
                      <a:pt x="14" y="9"/>
                    </a:cubicBezTo>
                    <a:cubicBezTo>
                      <a:pt x="14" y="8"/>
                      <a:pt x="14" y="8"/>
                      <a:pt x="13" y="8"/>
                    </a:cubicBezTo>
                    <a:cubicBezTo>
                      <a:pt x="13" y="9"/>
                      <a:pt x="13" y="9"/>
                      <a:pt x="13" y="9"/>
                    </a:cubicBezTo>
                    <a:cubicBezTo>
                      <a:pt x="12" y="9"/>
                      <a:pt x="13" y="7"/>
                      <a:pt x="12" y="7"/>
                    </a:cubicBezTo>
                    <a:cubicBezTo>
                      <a:pt x="12" y="8"/>
                      <a:pt x="11" y="8"/>
                      <a:pt x="11" y="9"/>
                    </a:cubicBezTo>
                    <a:cubicBezTo>
                      <a:pt x="10" y="7"/>
                      <a:pt x="11" y="6"/>
                      <a:pt x="11" y="4"/>
                    </a:cubicBezTo>
                    <a:cubicBezTo>
                      <a:pt x="11" y="5"/>
                      <a:pt x="11" y="5"/>
                      <a:pt x="10" y="6"/>
                    </a:cubicBezTo>
                    <a:cubicBezTo>
                      <a:pt x="10" y="5"/>
                      <a:pt x="10" y="6"/>
                      <a:pt x="9" y="6"/>
                    </a:cubicBezTo>
                    <a:cubicBezTo>
                      <a:pt x="9" y="5"/>
                      <a:pt x="10" y="5"/>
                      <a:pt x="11" y="4"/>
                    </a:cubicBezTo>
                    <a:cubicBezTo>
                      <a:pt x="11" y="4"/>
                      <a:pt x="11" y="4"/>
                      <a:pt x="11" y="4"/>
                    </a:cubicBezTo>
                    <a:cubicBezTo>
                      <a:pt x="11" y="4"/>
                      <a:pt x="11" y="4"/>
                      <a:pt x="11" y="4"/>
                    </a:cubicBezTo>
                    <a:cubicBezTo>
                      <a:pt x="10" y="4"/>
                      <a:pt x="10" y="4"/>
                      <a:pt x="10" y="4"/>
                    </a:cubicBezTo>
                    <a:cubicBezTo>
                      <a:pt x="10" y="4"/>
                      <a:pt x="10" y="4"/>
                      <a:pt x="10" y="4"/>
                    </a:cubicBezTo>
                    <a:cubicBezTo>
                      <a:pt x="10" y="4"/>
                      <a:pt x="10" y="4"/>
                      <a:pt x="10" y="4"/>
                    </a:cubicBezTo>
                    <a:cubicBezTo>
                      <a:pt x="10" y="4"/>
                      <a:pt x="10" y="4"/>
                      <a:pt x="10" y="4"/>
                    </a:cubicBezTo>
                    <a:cubicBezTo>
                      <a:pt x="18" y="3"/>
                      <a:pt x="0" y="6"/>
                      <a:pt x="2" y="5"/>
                    </a:cubicBezTo>
                    <a:cubicBezTo>
                      <a:pt x="2" y="5"/>
                      <a:pt x="2" y="5"/>
                      <a:pt x="2" y="5"/>
                    </a:cubicBezTo>
                    <a:cubicBezTo>
                      <a:pt x="2" y="5"/>
                      <a:pt x="2" y="5"/>
                      <a:pt x="2" y="5"/>
                    </a:cubicBezTo>
                    <a:cubicBezTo>
                      <a:pt x="2" y="5"/>
                      <a:pt x="2" y="5"/>
                      <a:pt x="2" y="5"/>
                    </a:cubicBezTo>
                    <a:cubicBezTo>
                      <a:pt x="2" y="5"/>
                      <a:pt x="2" y="5"/>
                      <a:pt x="2" y="5"/>
                    </a:cubicBezTo>
                    <a:cubicBezTo>
                      <a:pt x="3" y="6"/>
                      <a:pt x="3" y="6"/>
                      <a:pt x="3" y="6"/>
                    </a:cubicBezTo>
                    <a:cubicBezTo>
                      <a:pt x="3" y="6"/>
                      <a:pt x="4" y="7"/>
                      <a:pt x="3" y="7"/>
                    </a:cubicBezTo>
                    <a:cubicBezTo>
                      <a:pt x="4" y="7"/>
                      <a:pt x="4" y="7"/>
                      <a:pt x="4" y="7"/>
                    </a:cubicBezTo>
                    <a:cubicBezTo>
                      <a:pt x="4" y="8"/>
                      <a:pt x="3" y="9"/>
                      <a:pt x="3" y="11"/>
                    </a:cubicBezTo>
                    <a:cubicBezTo>
                      <a:pt x="1" y="11"/>
                      <a:pt x="2" y="9"/>
                      <a:pt x="1" y="8"/>
                    </a:cubicBezTo>
                    <a:cubicBezTo>
                      <a:pt x="1" y="8"/>
                      <a:pt x="1" y="9"/>
                      <a:pt x="0" y="9"/>
                    </a:cubicBezTo>
                    <a:cubicBezTo>
                      <a:pt x="1" y="10"/>
                      <a:pt x="2" y="11"/>
                      <a:pt x="2" y="12"/>
                    </a:cubicBezTo>
                    <a:cubicBezTo>
                      <a:pt x="1" y="10"/>
                      <a:pt x="0" y="11"/>
                      <a:pt x="0" y="1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8" name="Freeform 1188"/>
              <p:cNvSpPr/>
              <p:nvPr/>
            </p:nvSpPr>
            <p:spPr bwMode="auto">
              <a:xfrm>
                <a:off x="936" y="296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9" name="Freeform 1189"/>
              <p:cNvSpPr/>
              <p:nvPr/>
            </p:nvSpPr>
            <p:spPr bwMode="auto">
              <a:xfrm>
                <a:off x="936" y="29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0" name="Freeform 1190"/>
              <p:cNvSpPr/>
              <p:nvPr/>
            </p:nvSpPr>
            <p:spPr bwMode="auto">
              <a:xfrm>
                <a:off x="953" y="2954"/>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1" name="Freeform 1191"/>
              <p:cNvSpPr/>
              <p:nvPr/>
            </p:nvSpPr>
            <p:spPr bwMode="auto">
              <a:xfrm>
                <a:off x="966" y="2946"/>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1"/>
                      <a:pt x="1" y="1"/>
                      <a:pt x="1"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2" name="Freeform 1192"/>
              <p:cNvSpPr/>
              <p:nvPr/>
            </p:nvSpPr>
            <p:spPr bwMode="auto">
              <a:xfrm>
                <a:off x="975" y="2954"/>
                <a:ext cx="2"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0"/>
                      <a:pt x="1" y="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3" name="Freeform 1193"/>
              <p:cNvSpPr/>
              <p:nvPr/>
            </p:nvSpPr>
            <p:spPr bwMode="auto">
              <a:xfrm>
                <a:off x="936" y="2965"/>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4" name="Freeform 1194"/>
              <p:cNvSpPr/>
              <p:nvPr/>
            </p:nvSpPr>
            <p:spPr bwMode="auto">
              <a:xfrm>
                <a:off x="890" y="2962"/>
                <a:ext cx="52" cy="27"/>
              </a:xfrm>
              <a:custGeom>
                <a:avLst/>
                <a:gdLst>
                  <a:gd name="T0" fmla="*/ 1 w 19"/>
                  <a:gd name="T1" fmla="*/ 3 h 10"/>
                  <a:gd name="T2" fmla="*/ 3 w 19"/>
                  <a:gd name="T3" fmla="*/ 6 h 10"/>
                  <a:gd name="T4" fmla="*/ 7 w 19"/>
                  <a:gd name="T5" fmla="*/ 5 h 10"/>
                  <a:gd name="T6" fmla="*/ 5 w 19"/>
                  <a:gd name="T7" fmla="*/ 7 h 10"/>
                  <a:gd name="T8" fmla="*/ 13 w 19"/>
                  <a:gd name="T9" fmla="*/ 7 h 10"/>
                  <a:gd name="T10" fmla="*/ 13 w 19"/>
                  <a:gd name="T11" fmla="*/ 8 h 10"/>
                  <a:gd name="T12" fmla="*/ 15 w 19"/>
                  <a:gd name="T13" fmla="*/ 5 h 10"/>
                  <a:gd name="T14" fmla="*/ 16 w 19"/>
                  <a:gd name="T15" fmla="*/ 9 h 10"/>
                  <a:gd name="T16" fmla="*/ 16 w 19"/>
                  <a:gd name="T17" fmla="*/ 9 h 10"/>
                  <a:gd name="T18" fmla="*/ 19 w 19"/>
                  <a:gd name="T19" fmla="*/ 6 h 10"/>
                  <a:gd name="T20" fmla="*/ 18 w 19"/>
                  <a:gd name="T21" fmla="*/ 5 h 10"/>
                  <a:gd name="T22" fmla="*/ 17 w 19"/>
                  <a:gd name="T23" fmla="*/ 3 h 10"/>
                  <a:gd name="T24" fmla="*/ 16 w 19"/>
                  <a:gd name="T25" fmla="*/ 5 h 10"/>
                  <a:gd name="T26" fmla="*/ 15 w 19"/>
                  <a:gd name="T27" fmla="*/ 4 h 10"/>
                  <a:gd name="T28" fmla="*/ 15 w 19"/>
                  <a:gd name="T29" fmla="*/ 5 h 10"/>
                  <a:gd name="T30" fmla="*/ 15 w 19"/>
                  <a:gd name="T31" fmla="*/ 4 h 10"/>
                  <a:gd name="T32" fmla="*/ 14 w 19"/>
                  <a:gd name="T33" fmla="*/ 5 h 10"/>
                  <a:gd name="T34" fmla="*/ 14 w 19"/>
                  <a:gd name="T35" fmla="*/ 4 h 10"/>
                  <a:gd name="T36" fmla="*/ 13 w 19"/>
                  <a:gd name="T37" fmla="*/ 6 h 10"/>
                  <a:gd name="T38" fmla="*/ 12 w 19"/>
                  <a:gd name="T39" fmla="*/ 4 h 10"/>
                  <a:gd name="T40" fmla="*/ 12 w 19"/>
                  <a:gd name="T41" fmla="*/ 5 h 10"/>
                  <a:gd name="T42" fmla="*/ 9 w 19"/>
                  <a:gd name="T43" fmla="*/ 3 h 10"/>
                  <a:gd name="T44" fmla="*/ 9 w 19"/>
                  <a:gd name="T45" fmla="*/ 4 h 10"/>
                  <a:gd name="T46" fmla="*/ 11 w 19"/>
                  <a:gd name="T47" fmla="*/ 3 h 10"/>
                  <a:gd name="T48" fmla="*/ 9 w 19"/>
                  <a:gd name="T49" fmla="*/ 6 h 10"/>
                  <a:gd name="T50" fmla="*/ 8 w 19"/>
                  <a:gd name="T51" fmla="*/ 3 h 10"/>
                  <a:gd name="T52" fmla="*/ 5 w 19"/>
                  <a:gd name="T53" fmla="*/ 2 h 10"/>
                  <a:gd name="T54" fmla="*/ 5 w 19"/>
                  <a:gd name="T55" fmla="*/ 2 h 10"/>
                  <a:gd name="T56" fmla="*/ 3 w 19"/>
                  <a:gd name="T57" fmla="*/ 1 h 10"/>
                  <a:gd name="T58" fmla="*/ 3 w 19"/>
                  <a:gd name="T59" fmla="*/ 2 h 10"/>
                  <a:gd name="T60" fmla="*/ 2 w 19"/>
                  <a:gd name="T61" fmla="*/ 2 h 10"/>
                  <a:gd name="T62" fmla="*/ 3 w 19"/>
                  <a:gd name="T63" fmla="*/ 2 h 10"/>
                  <a:gd name="T64" fmla="*/ 0 w 19"/>
                  <a:gd name="T65" fmla="*/ 2 h 10"/>
                  <a:gd name="T66" fmla="*/ 2 w 19"/>
                  <a:gd name="T67" fmla="*/ 2 h 10"/>
                  <a:gd name="T68" fmla="*/ 1 w 19"/>
                  <a:gd name="T6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 h="10">
                    <a:moveTo>
                      <a:pt x="1" y="3"/>
                    </a:moveTo>
                    <a:cubicBezTo>
                      <a:pt x="0" y="5"/>
                      <a:pt x="2" y="5"/>
                      <a:pt x="3" y="6"/>
                    </a:cubicBezTo>
                    <a:cubicBezTo>
                      <a:pt x="6" y="7"/>
                      <a:pt x="5" y="4"/>
                      <a:pt x="7" y="5"/>
                    </a:cubicBezTo>
                    <a:cubicBezTo>
                      <a:pt x="5" y="7"/>
                      <a:pt x="5" y="7"/>
                      <a:pt x="5" y="7"/>
                    </a:cubicBezTo>
                    <a:cubicBezTo>
                      <a:pt x="7" y="8"/>
                      <a:pt x="11" y="10"/>
                      <a:pt x="13" y="7"/>
                    </a:cubicBezTo>
                    <a:cubicBezTo>
                      <a:pt x="13" y="7"/>
                      <a:pt x="14" y="8"/>
                      <a:pt x="13" y="8"/>
                    </a:cubicBezTo>
                    <a:cubicBezTo>
                      <a:pt x="14" y="8"/>
                      <a:pt x="14" y="4"/>
                      <a:pt x="15" y="5"/>
                    </a:cubicBezTo>
                    <a:cubicBezTo>
                      <a:pt x="14" y="7"/>
                      <a:pt x="16" y="7"/>
                      <a:pt x="16" y="9"/>
                    </a:cubicBezTo>
                    <a:cubicBezTo>
                      <a:pt x="16" y="9"/>
                      <a:pt x="16" y="9"/>
                      <a:pt x="16" y="9"/>
                    </a:cubicBezTo>
                    <a:cubicBezTo>
                      <a:pt x="17" y="8"/>
                      <a:pt x="18" y="6"/>
                      <a:pt x="19" y="6"/>
                    </a:cubicBezTo>
                    <a:cubicBezTo>
                      <a:pt x="18" y="6"/>
                      <a:pt x="17" y="5"/>
                      <a:pt x="18" y="5"/>
                    </a:cubicBezTo>
                    <a:cubicBezTo>
                      <a:pt x="17" y="5"/>
                      <a:pt x="17" y="4"/>
                      <a:pt x="17" y="3"/>
                    </a:cubicBezTo>
                    <a:cubicBezTo>
                      <a:pt x="17" y="4"/>
                      <a:pt x="16" y="4"/>
                      <a:pt x="16" y="5"/>
                    </a:cubicBezTo>
                    <a:cubicBezTo>
                      <a:pt x="15" y="4"/>
                      <a:pt x="16" y="4"/>
                      <a:pt x="15" y="4"/>
                    </a:cubicBezTo>
                    <a:cubicBezTo>
                      <a:pt x="15" y="5"/>
                      <a:pt x="15" y="5"/>
                      <a:pt x="15" y="5"/>
                    </a:cubicBezTo>
                    <a:cubicBezTo>
                      <a:pt x="15" y="5"/>
                      <a:pt x="15" y="4"/>
                      <a:pt x="15" y="4"/>
                    </a:cubicBezTo>
                    <a:cubicBezTo>
                      <a:pt x="15" y="4"/>
                      <a:pt x="14" y="5"/>
                      <a:pt x="14" y="5"/>
                    </a:cubicBezTo>
                    <a:cubicBezTo>
                      <a:pt x="14" y="4"/>
                      <a:pt x="14" y="4"/>
                      <a:pt x="14" y="4"/>
                    </a:cubicBezTo>
                    <a:cubicBezTo>
                      <a:pt x="13" y="5"/>
                      <a:pt x="13" y="4"/>
                      <a:pt x="13" y="6"/>
                    </a:cubicBezTo>
                    <a:cubicBezTo>
                      <a:pt x="12" y="4"/>
                      <a:pt x="12" y="4"/>
                      <a:pt x="12" y="4"/>
                    </a:cubicBezTo>
                    <a:cubicBezTo>
                      <a:pt x="12" y="5"/>
                      <a:pt x="12" y="5"/>
                      <a:pt x="12" y="5"/>
                    </a:cubicBezTo>
                    <a:cubicBezTo>
                      <a:pt x="11" y="5"/>
                      <a:pt x="11" y="2"/>
                      <a:pt x="9" y="3"/>
                    </a:cubicBezTo>
                    <a:cubicBezTo>
                      <a:pt x="9" y="3"/>
                      <a:pt x="9" y="4"/>
                      <a:pt x="9" y="4"/>
                    </a:cubicBezTo>
                    <a:cubicBezTo>
                      <a:pt x="9" y="5"/>
                      <a:pt x="10" y="3"/>
                      <a:pt x="11" y="3"/>
                    </a:cubicBezTo>
                    <a:cubicBezTo>
                      <a:pt x="10" y="4"/>
                      <a:pt x="9" y="5"/>
                      <a:pt x="9" y="6"/>
                    </a:cubicBezTo>
                    <a:cubicBezTo>
                      <a:pt x="9" y="5"/>
                      <a:pt x="7" y="6"/>
                      <a:pt x="8" y="3"/>
                    </a:cubicBezTo>
                    <a:cubicBezTo>
                      <a:pt x="7" y="2"/>
                      <a:pt x="6" y="3"/>
                      <a:pt x="5" y="2"/>
                    </a:cubicBezTo>
                    <a:cubicBezTo>
                      <a:pt x="5" y="2"/>
                      <a:pt x="5" y="2"/>
                      <a:pt x="5" y="2"/>
                    </a:cubicBezTo>
                    <a:cubicBezTo>
                      <a:pt x="4" y="3"/>
                      <a:pt x="5" y="0"/>
                      <a:pt x="3" y="1"/>
                    </a:cubicBezTo>
                    <a:cubicBezTo>
                      <a:pt x="3" y="2"/>
                      <a:pt x="3" y="2"/>
                      <a:pt x="3" y="2"/>
                    </a:cubicBezTo>
                    <a:cubicBezTo>
                      <a:pt x="3" y="3"/>
                      <a:pt x="3" y="2"/>
                      <a:pt x="2" y="2"/>
                    </a:cubicBezTo>
                    <a:cubicBezTo>
                      <a:pt x="2" y="2"/>
                      <a:pt x="2" y="2"/>
                      <a:pt x="3" y="2"/>
                    </a:cubicBezTo>
                    <a:cubicBezTo>
                      <a:pt x="2" y="3"/>
                      <a:pt x="0" y="2"/>
                      <a:pt x="0" y="2"/>
                    </a:cubicBezTo>
                    <a:cubicBezTo>
                      <a:pt x="0" y="2"/>
                      <a:pt x="2" y="2"/>
                      <a:pt x="2" y="2"/>
                    </a:cubicBezTo>
                    <a:cubicBezTo>
                      <a:pt x="2" y="3"/>
                      <a:pt x="1" y="4"/>
                      <a:pt x="1" y="3"/>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5" name="Freeform 1195"/>
              <p:cNvSpPr/>
              <p:nvPr/>
            </p:nvSpPr>
            <p:spPr bwMode="auto">
              <a:xfrm>
                <a:off x="928" y="29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6" name="Freeform 1196"/>
              <p:cNvSpPr/>
              <p:nvPr/>
            </p:nvSpPr>
            <p:spPr bwMode="auto">
              <a:xfrm>
                <a:off x="852" y="2949"/>
                <a:ext cx="46" cy="21"/>
              </a:xfrm>
              <a:custGeom>
                <a:avLst/>
                <a:gdLst>
                  <a:gd name="T0" fmla="*/ 12 w 17"/>
                  <a:gd name="T1" fmla="*/ 2 h 8"/>
                  <a:gd name="T2" fmla="*/ 13 w 17"/>
                  <a:gd name="T3" fmla="*/ 0 h 8"/>
                  <a:gd name="T4" fmla="*/ 11 w 17"/>
                  <a:gd name="T5" fmla="*/ 2 h 8"/>
                  <a:gd name="T6" fmla="*/ 9 w 17"/>
                  <a:gd name="T7" fmla="*/ 2 h 8"/>
                  <a:gd name="T8" fmla="*/ 7 w 17"/>
                  <a:gd name="T9" fmla="*/ 0 h 8"/>
                  <a:gd name="T10" fmla="*/ 6 w 17"/>
                  <a:gd name="T11" fmla="*/ 0 h 8"/>
                  <a:gd name="T12" fmla="*/ 7 w 17"/>
                  <a:gd name="T13" fmla="*/ 2 h 8"/>
                  <a:gd name="T14" fmla="*/ 6 w 17"/>
                  <a:gd name="T15" fmla="*/ 4 h 8"/>
                  <a:gd name="T16" fmla="*/ 6 w 17"/>
                  <a:gd name="T17" fmla="*/ 3 h 8"/>
                  <a:gd name="T18" fmla="*/ 4 w 17"/>
                  <a:gd name="T19" fmla="*/ 1 h 8"/>
                  <a:gd name="T20" fmla="*/ 2 w 17"/>
                  <a:gd name="T21" fmla="*/ 8 h 8"/>
                  <a:gd name="T22" fmla="*/ 4 w 17"/>
                  <a:gd name="T23" fmla="*/ 7 h 8"/>
                  <a:gd name="T24" fmla="*/ 3 w 17"/>
                  <a:gd name="T25" fmla="*/ 5 h 8"/>
                  <a:gd name="T26" fmla="*/ 5 w 17"/>
                  <a:gd name="T27" fmla="*/ 5 h 8"/>
                  <a:gd name="T28" fmla="*/ 4 w 17"/>
                  <a:gd name="T29" fmla="*/ 6 h 8"/>
                  <a:gd name="T30" fmla="*/ 9 w 17"/>
                  <a:gd name="T31" fmla="*/ 4 h 8"/>
                  <a:gd name="T32" fmla="*/ 11 w 17"/>
                  <a:gd name="T33" fmla="*/ 3 h 8"/>
                  <a:gd name="T34" fmla="*/ 9 w 17"/>
                  <a:gd name="T35" fmla="*/ 3 h 8"/>
                  <a:gd name="T36" fmla="*/ 11 w 17"/>
                  <a:gd name="T37" fmla="*/ 6 h 8"/>
                  <a:gd name="T38" fmla="*/ 10 w 17"/>
                  <a:gd name="T39" fmla="*/ 4 h 8"/>
                  <a:gd name="T40" fmla="*/ 12 w 17"/>
                  <a:gd name="T41" fmla="*/ 5 h 8"/>
                  <a:gd name="T42" fmla="*/ 13 w 17"/>
                  <a:gd name="T43" fmla="*/ 3 h 8"/>
                  <a:gd name="T44" fmla="*/ 13 w 17"/>
                  <a:gd name="T45" fmla="*/ 4 h 8"/>
                  <a:gd name="T46" fmla="*/ 15 w 17"/>
                  <a:gd name="T47" fmla="*/ 2 h 8"/>
                  <a:gd name="T48" fmla="*/ 17 w 17"/>
                  <a:gd name="T49" fmla="*/ 3 h 8"/>
                  <a:gd name="T50" fmla="*/ 15 w 17"/>
                  <a:gd name="T51" fmla="*/ 1 h 8"/>
                  <a:gd name="T52" fmla="*/ 12 w 17"/>
                  <a:gd name="T5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8">
                    <a:moveTo>
                      <a:pt x="12" y="2"/>
                    </a:moveTo>
                    <a:cubicBezTo>
                      <a:pt x="12" y="1"/>
                      <a:pt x="13" y="1"/>
                      <a:pt x="13" y="0"/>
                    </a:cubicBezTo>
                    <a:cubicBezTo>
                      <a:pt x="12" y="0"/>
                      <a:pt x="12" y="2"/>
                      <a:pt x="11" y="2"/>
                    </a:cubicBezTo>
                    <a:cubicBezTo>
                      <a:pt x="11" y="1"/>
                      <a:pt x="9" y="1"/>
                      <a:pt x="9" y="2"/>
                    </a:cubicBezTo>
                    <a:cubicBezTo>
                      <a:pt x="9" y="1"/>
                      <a:pt x="8" y="0"/>
                      <a:pt x="7" y="0"/>
                    </a:cubicBezTo>
                    <a:cubicBezTo>
                      <a:pt x="7" y="0"/>
                      <a:pt x="6" y="0"/>
                      <a:pt x="6" y="0"/>
                    </a:cubicBezTo>
                    <a:cubicBezTo>
                      <a:pt x="8" y="0"/>
                      <a:pt x="5" y="1"/>
                      <a:pt x="7" y="2"/>
                    </a:cubicBezTo>
                    <a:cubicBezTo>
                      <a:pt x="8" y="3"/>
                      <a:pt x="7" y="4"/>
                      <a:pt x="6" y="4"/>
                    </a:cubicBezTo>
                    <a:cubicBezTo>
                      <a:pt x="6" y="3"/>
                      <a:pt x="6" y="3"/>
                      <a:pt x="6" y="3"/>
                    </a:cubicBezTo>
                    <a:cubicBezTo>
                      <a:pt x="6" y="1"/>
                      <a:pt x="5" y="3"/>
                      <a:pt x="4" y="1"/>
                    </a:cubicBezTo>
                    <a:cubicBezTo>
                      <a:pt x="5" y="4"/>
                      <a:pt x="0" y="5"/>
                      <a:pt x="2" y="8"/>
                    </a:cubicBezTo>
                    <a:cubicBezTo>
                      <a:pt x="3" y="8"/>
                      <a:pt x="3" y="7"/>
                      <a:pt x="4" y="7"/>
                    </a:cubicBezTo>
                    <a:cubicBezTo>
                      <a:pt x="2" y="7"/>
                      <a:pt x="3" y="5"/>
                      <a:pt x="3" y="5"/>
                    </a:cubicBezTo>
                    <a:cubicBezTo>
                      <a:pt x="4" y="5"/>
                      <a:pt x="4" y="4"/>
                      <a:pt x="5" y="5"/>
                    </a:cubicBezTo>
                    <a:cubicBezTo>
                      <a:pt x="4" y="6"/>
                      <a:pt x="4" y="6"/>
                      <a:pt x="4" y="6"/>
                    </a:cubicBezTo>
                    <a:cubicBezTo>
                      <a:pt x="6" y="6"/>
                      <a:pt x="8" y="5"/>
                      <a:pt x="9" y="4"/>
                    </a:cubicBezTo>
                    <a:cubicBezTo>
                      <a:pt x="11" y="3"/>
                      <a:pt x="11" y="3"/>
                      <a:pt x="11" y="3"/>
                    </a:cubicBezTo>
                    <a:cubicBezTo>
                      <a:pt x="5" y="2"/>
                      <a:pt x="10" y="3"/>
                      <a:pt x="9" y="3"/>
                    </a:cubicBezTo>
                    <a:cubicBezTo>
                      <a:pt x="11" y="6"/>
                      <a:pt x="11" y="6"/>
                      <a:pt x="11" y="6"/>
                    </a:cubicBezTo>
                    <a:cubicBezTo>
                      <a:pt x="10" y="4"/>
                      <a:pt x="10" y="4"/>
                      <a:pt x="10" y="4"/>
                    </a:cubicBezTo>
                    <a:cubicBezTo>
                      <a:pt x="11" y="4"/>
                      <a:pt x="11" y="4"/>
                      <a:pt x="12" y="5"/>
                    </a:cubicBezTo>
                    <a:cubicBezTo>
                      <a:pt x="13" y="3"/>
                      <a:pt x="13" y="3"/>
                      <a:pt x="13" y="3"/>
                    </a:cubicBezTo>
                    <a:cubicBezTo>
                      <a:pt x="13" y="3"/>
                      <a:pt x="14" y="3"/>
                      <a:pt x="13" y="4"/>
                    </a:cubicBezTo>
                    <a:cubicBezTo>
                      <a:pt x="14" y="4"/>
                      <a:pt x="14" y="3"/>
                      <a:pt x="15" y="2"/>
                    </a:cubicBezTo>
                    <a:cubicBezTo>
                      <a:pt x="16" y="3"/>
                      <a:pt x="15" y="4"/>
                      <a:pt x="17" y="3"/>
                    </a:cubicBezTo>
                    <a:cubicBezTo>
                      <a:pt x="17" y="1"/>
                      <a:pt x="15" y="3"/>
                      <a:pt x="15" y="1"/>
                    </a:cubicBezTo>
                    <a:lnTo>
                      <a:pt x="12" y="2"/>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7" name="Freeform 1197"/>
              <p:cNvSpPr/>
              <p:nvPr/>
            </p:nvSpPr>
            <p:spPr bwMode="auto">
              <a:xfrm>
                <a:off x="890" y="2960"/>
                <a:ext cx="3" cy="2"/>
              </a:xfrm>
              <a:custGeom>
                <a:avLst/>
                <a:gdLst>
                  <a:gd name="T0" fmla="*/ 3 w 3"/>
                  <a:gd name="T1" fmla="*/ 0 h 2"/>
                  <a:gd name="T2" fmla="*/ 0 w 3"/>
                  <a:gd name="T3" fmla="*/ 2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3" y="2"/>
                    </a:lnTo>
                    <a:lnTo>
                      <a:pt x="3"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8" name="Freeform 1198"/>
              <p:cNvSpPr/>
              <p:nvPr/>
            </p:nvSpPr>
            <p:spPr bwMode="auto">
              <a:xfrm>
                <a:off x="882" y="2962"/>
                <a:ext cx="3" cy="6"/>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1"/>
                      <a:pt x="1" y="2"/>
                      <a:pt x="1" y="1"/>
                    </a:cubicBezTo>
                    <a:cubicBezTo>
                      <a:pt x="1" y="0"/>
                      <a:pt x="1" y="1"/>
                      <a:pt x="0" y="2"/>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9" name="Freeform 1199"/>
              <p:cNvSpPr/>
              <p:nvPr/>
            </p:nvSpPr>
            <p:spPr bwMode="auto">
              <a:xfrm>
                <a:off x="860" y="2954"/>
                <a:ext cx="3" cy="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1"/>
                      <a:pt x="1" y="1"/>
                      <a:pt x="1" y="1"/>
                    </a:cubicBezTo>
                    <a:cubicBezTo>
                      <a:pt x="0" y="0"/>
                      <a:pt x="0" y="0"/>
                      <a:pt x="1"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0" name="Freeform 1200"/>
              <p:cNvSpPr/>
              <p:nvPr/>
            </p:nvSpPr>
            <p:spPr bwMode="auto">
              <a:xfrm>
                <a:off x="844" y="2960"/>
                <a:ext cx="13" cy="13"/>
              </a:xfrm>
              <a:custGeom>
                <a:avLst/>
                <a:gdLst>
                  <a:gd name="T0" fmla="*/ 0 w 5"/>
                  <a:gd name="T1" fmla="*/ 5 h 5"/>
                  <a:gd name="T2" fmla="*/ 5 w 5"/>
                  <a:gd name="T3" fmla="*/ 4 h 5"/>
                  <a:gd name="T4" fmla="*/ 4 w 5"/>
                  <a:gd name="T5" fmla="*/ 1 h 5"/>
                  <a:gd name="T6" fmla="*/ 2 w 5"/>
                  <a:gd name="T7" fmla="*/ 3 h 5"/>
                  <a:gd name="T8" fmla="*/ 0 w 5"/>
                  <a:gd name="T9" fmla="*/ 4 h 5"/>
                  <a:gd name="T10" fmla="*/ 0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0" y="5"/>
                    </a:moveTo>
                    <a:cubicBezTo>
                      <a:pt x="2" y="5"/>
                      <a:pt x="2" y="4"/>
                      <a:pt x="5" y="4"/>
                    </a:cubicBezTo>
                    <a:cubicBezTo>
                      <a:pt x="5" y="3"/>
                      <a:pt x="4" y="2"/>
                      <a:pt x="4" y="1"/>
                    </a:cubicBezTo>
                    <a:cubicBezTo>
                      <a:pt x="3" y="0"/>
                      <a:pt x="3" y="3"/>
                      <a:pt x="2" y="3"/>
                    </a:cubicBezTo>
                    <a:cubicBezTo>
                      <a:pt x="2" y="2"/>
                      <a:pt x="1" y="4"/>
                      <a:pt x="0" y="4"/>
                    </a:cubicBezTo>
                    <a:cubicBezTo>
                      <a:pt x="0" y="4"/>
                      <a:pt x="0" y="5"/>
                      <a:pt x="0" y="5"/>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1" name="Freeform 1201"/>
              <p:cNvSpPr/>
              <p:nvPr/>
            </p:nvSpPr>
            <p:spPr bwMode="auto">
              <a:xfrm>
                <a:off x="768" y="2916"/>
                <a:ext cx="79" cy="54"/>
              </a:xfrm>
              <a:custGeom>
                <a:avLst/>
                <a:gdLst>
                  <a:gd name="T0" fmla="*/ 23 w 29"/>
                  <a:gd name="T1" fmla="*/ 15 h 20"/>
                  <a:gd name="T2" fmla="*/ 21 w 29"/>
                  <a:gd name="T3" fmla="*/ 15 h 20"/>
                  <a:gd name="T4" fmla="*/ 22 w 29"/>
                  <a:gd name="T5" fmla="*/ 15 h 20"/>
                  <a:gd name="T6" fmla="*/ 22 w 29"/>
                  <a:gd name="T7" fmla="*/ 13 h 20"/>
                  <a:gd name="T8" fmla="*/ 21 w 29"/>
                  <a:gd name="T9" fmla="*/ 14 h 20"/>
                  <a:gd name="T10" fmla="*/ 19 w 29"/>
                  <a:gd name="T11" fmla="*/ 12 h 20"/>
                  <a:gd name="T12" fmla="*/ 17 w 29"/>
                  <a:gd name="T13" fmla="*/ 13 h 20"/>
                  <a:gd name="T14" fmla="*/ 19 w 29"/>
                  <a:gd name="T15" fmla="*/ 9 h 20"/>
                  <a:gd name="T16" fmla="*/ 16 w 29"/>
                  <a:gd name="T17" fmla="*/ 11 h 20"/>
                  <a:gd name="T18" fmla="*/ 16 w 29"/>
                  <a:gd name="T19" fmla="*/ 7 h 20"/>
                  <a:gd name="T20" fmla="*/ 16 w 29"/>
                  <a:gd name="T21" fmla="*/ 8 h 20"/>
                  <a:gd name="T22" fmla="*/ 16 w 29"/>
                  <a:gd name="T23" fmla="*/ 6 h 20"/>
                  <a:gd name="T24" fmla="*/ 18 w 29"/>
                  <a:gd name="T25" fmla="*/ 6 h 20"/>
                  <a:gd name="T26" fmla="*/ 17 w 29"/>
                  <a:gd name="T27" fmla="*/ 4 h 20"/>
                  <a:gd name="T28" fmla="*/ 17 w 29"/>
                  <a:gd name="T29" fmla="*/ 3 h 20"/>
                  <a:gd name="T30" fmla="*/ 12 w 29"/>
                  <a:gd name="T31" fmla="*/ 2 h 20"/>
                  <a:gd name="T32" fmla="*/ 12 w 29"/>
                  <a:gd name="T33" fmla="*/ 1 h 20"/>
                  <a:gd name="T34" fmla="*/ 8 w 29"/>
                  <a:gd name="T35" fmla="*/ 6 h 20"/>
                  <a:gd name="T36" fmla="*/ 6 w 29"/>
                  <a:gd name="T37" fmla="*/ 5 h 20"/>
                  <a:gd name="T38" fmla="*/ 9 w 29"/>
                  <a:gd name="T39" fmla="*/ 8 h 20"/>
                  <a:gd name="T40" fmla="*/ 6 w 29"/>
                  <a:gd name="T41" fmla="*/ 9 h 20"/>
                  <a:gd name="T42" fmla="*/ 6 w 29"/>
                  <a:gd name="T43" fmla="*/ 7 h 20"/>
                  <a:gd name="T44" fmla="*/ 5 w 29"/>
                  <a:gd name="T45" fmla="*/ 8 h 20"/>
                  <a:gd name="T46" fmla="*/ 3 w 29"/>
                  <a:gd name="T47" fmla="*/ 7 h 20"/>
                  <a:gd name="T48" fmla="*/ 2 w 29"/>
                  <a:gd name="T49" fmla="*/ 11 h 20"/>
                  <a:gd name="T50" fmla="*/ 0 w 29"/>
                  <a:gd name="T51" fmla="*/ 11 h 20"/>
                  <a:gd name="T52" fmla="*/ 3 w 29"/>
                  <a:gd name="T53" fmla="*/ 13 h 20"/>
                  <a:gd name="T54" fmla="*/ 11 w 29"/>
                  <a:gd name="T55" fmla="*/ 8 h 20"/>
                  <a:gd name="T56" fmla="*/ 12 w 29"/>
                  <a:gd name="T57" fmla="*/ 5 h 20"/>
                  <a:gd name="T58" fmla="*/ 13 w 29"/>
                  <a:gd name="T59" fmla="*/ 7 h 20"/>
                  <a:gd name="T60" fmla="*/ 12 w 29"/>
                  <a:gd name="T61" fmla="*/ 5 h 20"/>
                  <a:gd name="T62" fmla="*/ 14 w 29"/>
                  <a:gd name="T63" fmla="*/ 6 h 20"/>
                  <a:gd name="T64" fmla="*/ 14 w 29"/>
                  <a:gd name="T65" fmla="*/ 4 h 20"/>
                  <a:gd name="T66" fmla="*/ 16 w 29"/>
                  <a:gd name="T67" fmla="*/ 5 h 20"/>
                  <a:gd name="T68" fmla="*/ 19 w 29"/>
                  <a:gd name="T69" fmla="*/ 17 h 20"/>
                  <a:gd name="T70" fmla="*/ 20 w 29"/>
                  <a:gd name="T71" fmla="*/ 16 h 20"/>
                  <a:gd name="T72" fmla="*/ 25 w 29"/>
                  <a:gd name="T73" fmla="*/ 18 h 20"/>
                  <a:gd name="T74" fmla="*/ 26 w 29"/>
                  <a:gd name="T75" fmla="*/ 17 h 20"/>
                  <a:gd name="T76" fmla="*/ 25 w 29"/>
                  <a:gd name="T77" fmla="*/ 20 h 20"/>
                  <a:gd name="T78" fmla="*/ 27 w 29"/>
                  <a:gd name="T79" fmla="*/ 20 h 20"/>
                  <a:gd name="T80" fmla="*/ 26 w 29"/>
                  <a:gd name="T81" fmla="*/ 19 h 20"/>
                  <a:gd name="T82" fmla="*/ 28 w 29"/>
                  <a:gd name="T83" fmla="*/ 20 h 20"/>
                  <a:gd name="T84" fmla="*/ 27 w 29"/>
                  <a:gd name="T85" fmla="*/ 16 h 20"/>
                  <a:gd name="T86" fmla="*/ 24 w 29"/>
                  <a:gd name="T87" fmla="*/ 13 h 20"/>
                  <a:gd name="T88" fmla="*/ 23 w 29"/>
                  <a:gd name="T8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 h="20">
                    <a:moveTo>
                      <a:pt x="23" y="15"/>
                    </a:moveTo>
                    <a:cubicBezTo>
                      <a:pt x="23" y="15"/>
                      <a:pt x="21" y="16"/>
                      <a:pt x="21" y="15"/>
                    </a:cubicBezTo>
                    <a:cubicBezTo>
                      <a:pt x="22" y="14"/>
                      <a:pt x="22" y="14"/>
                      <a:pt x="22" y="15"/>
                    </a:cubicBezTo>
                    <a:cubicBezTo>
                      <a:pt x="23" y="13"/>
                      <a:pt x="22" y="15"/>
                      <a:pt x="22" y="13"/>
                    </a:cubicBezTo>
                    <a:cubicBezTo>
                      <a:pt x="22" y="14"/>
                      <a:pt x="22" y="14"/>
                      <a:pt x="21" y="14"/>
                    </a:cubicBezTo>
                    <a:cubicBezTo>
                      <a:pt x="21" y="13"/>
                      <a:pt x="20" y="14"/>
                      <a:pt x="19" y="12"/>
                    </a:cubicBezTo>
                    <a:cubicBezTo>
                      <a:pt x="18" y="12"/>
                      <a:pt x="18" y="12"/>
                      <a:pt x="17" y="13"/>
                    </a:cubicBezTo>
                    <a:cubicBezTo>
                      <a:pt x="18" y="11"/>
                      <a:pt x="18" y="11"/>
                      <a:pt x="19" y="9"/>
                    </a:cubicBezTo>
                    <a:cubicBezTo>
                      <a:pt x="18" y="10"/>
                      <a:pt x="17" y="11"/>
                      <a:pt x="16" y="11"/>
                    </a:cubicBezTo>
                    <a:cubicBezTo>
                      <a:pt x="16" y="8"/>
                      <a:pt x="14" y="9"/>
                      <a:pt x="16" y="7"/>
                    </a:cubicBezTo>
                    <a:cubicBezTo>
                      <a:pt x="16" y="7"/>
                      <a:pt x="16" y="7"/>
                      <a:pt x="16" y="8"/>
                    </a:cubicBezTo>
                    <a:cubicBezTo>
                      <a:pt x="18" y="7"/>
                      <a:pt x="16" y="7"/>
                      <a:pt x="16" y="6"/>
                    </a:cubicBezTo>
                    <a:cubicBezTo>
                      <a:pt x="18" y="6"/>
                      <a:pt x="18" y="6"/>
                      <a:pt x="18" y="6"/>
                    </a:cubicBezTo>
                    <a:cubicBezTo>
                      <a:pt x="17" y="4"/>
                      <a:pt x="17" y="4"/>
                      <a:pt x="17" y="4"/>
                    </a:cubicBezTo>
                    <a:cubicBezTo>
                      <a:pt x="17" y="3"/>
                      <a:pt x="17" y="3"/>
                      <a:pt x="17" y="3"/>
                    </a:cubicBezTo>
                    <a:cubicBezTo>
                      <a:pt x="10" y="0"/>
                      <a:pt x="14" y="3"/>
                      <a:pt x="12" y="2"/>
                    </a:cubicBezTo>
                    <a:cubicBezTo>
                      <a:pt x="12" y="1"/>
                      <a:pt x="12" y="1"/>
                      <a:pt x="12" y="1"/>
                    </a:cubicBezTo>
                    <a:cubicBezTo>
                      <a:pt x="11" y="3"/>
                      <a:pt x="9" y="4"/>
                      <a:pt x="8" y="6"/>
                    </a:cubicBezTo>
                    <a:cubicBezTo>
                      <a:pt x="6" y="5"/>
                      <a:pt x="6" y="5"/>
                      <a:pt x="6" y="5"/>
                    </a:cubicBezTo>
                    <a:cubicBezTo>
                      <a:pt x="5" y="8"/>
                      <a:pt x="9" y="4"/>
                      <a:pt x="9" y="8"/>
                    </a:cubicBezTo>
                    <a:cubicBezTo>
                      <a:pt x="7" y="5"/>
                      <a:pt x="8" y="9"/>
                      <a:pt x="6" y="9"/>
                    </a:cubicBezTo>
                    <a:cubicBezTo>
                      <a:pt x="5" y="8"/>
                      <a:pt x="7" y="7"/>
                      <a:pt x="6" y="7"/>
                    </a:cubicBezTo>
                    <a:cubicBezTo>
                      <a:pt x="6" y="8"/>
                      <a:pt x="5" y="7"/>
                      <a:pt x="5" y="8"/>
                    </a:cubicBezTo>
                    <a:cubicBezTo>
                      <a:pt x="4" y="7"/>
                      <a:pt x="4" y="9"/>
                      <a:pt x="3" y="7"/>
                    </a:cubicBezTo>
                    <a:cubicBezTo>
                      <a:pt x="2" y="11"/>
                      <a:pt x="2" y="11"/>
                      <a:pt x="2" y="11"/>
                    </a:cubicBezTo>
                    <a:cubicBezTo>
                      <a:pt x="1" y="10"/>
                      <a:pt x="1" y="11"/>
                      <a:pt x="0" y="11"/>
                    </a:cubicBezTo>
                    <a:cubicBezTo>
                      <a:pt x="2" y="10"/>
                      <a:pt x="1" y="13"/>
                      <a:pt x="3" y="13"/>
                    </a:cubicBezTo>
                    <a:cubicBezTo>
                      <a:pt x="5" y="12"/>
                      <a:pt x="8" y="9"/>
                      <a:pt x="11" y="8"/>
                    </a:cubicBezTo>
                    <a:cubicBezTo>
                      <a:pt x="10" y="6"/>
                      <a:pt x="12" y="7"/>
                      <a:pt x="12" y="5"/>
                    </a:cubicBezTo>
                    <a:cubicBezTo>
                      <a:pt x="13" y="7"/>
                      <a:pt x="13" y="7"/>
                      <a:pt x="13" y="7"/>
                    </a:cubicBezTo>
                    <a:cubicBezTo>
                      <a:pt x="14" y="5"/>
                      <a:pt x="12" y="6"/>
                      <a:pt x="12" y="5"/>
                    </a:cubicBezTo>
                    <a:cubicBezTo>
                      <a:pt x="12" y="4"/>
                      <a:pt x="14" y="5"/>
                      <a:pt x="14" y="6"/>
                    </a:cubicBezTo>
                    <a:cubicBezTo>
                      <a:pt x="15" y="5"/>
                      <a:pt x="14" y="5"/>
                      <a:pt x="14" y="4"/>
                    </a:cubicBezTo>
                    <a:cubicBezTo>
                      <a:pt x="16" y="5"/>
                      <a:pt x="16" y="5"/>
                      <a:pt x="16" y="5"/>
                    </a:cubicBezTo>
                    <a:cubicBezTo>
                      <a:pt x="10" y="6"/>
                      <a:pt x="17" y="14"/>
                      <a:pt x="19" y="17"/>
                    </a:cubicBezTo>
                    <a:cubicBezTo>
                      <a:pt x="20" y="16"/>
                      <a:pt x="20" y="16"/>
                      <a:pt x="20" y="16"/>
                    </a:cubicBezTo>
                    <a:cubicBezTo>
                      <a:pt x="22" y="18"/>
                      <a:pt x="24" y="15"/>
                      <a:pt x="25" y="18"/>
                    </a:cubicBezTo>
                    <a:cubicBezTo>
                      <a:pt x="26" y="17"/>
                      <a:pt x="26" y="17"/>
                      <a:pt x="26" y="17"/>
                    </a:cubicBezTo>
                    <a:cubicBezTo>
                      <a:pt x="25" y="17"/>
                      <a:pt x="26" y="19"/>
                      <a:pt x="25" y="20"/>
                    </a:cubicBezTo>
                    <a:cubicBezTo>
                      <a:pt x="26" y="19"/>
                      <a:pt x="26" y="20"/>
                      <a:pt x="27" y="20"/>
                    </a:cubicBezTo>
                    <a:cubicBezTo>
                      <a:pt x="26" y="19"/>
                      <a:pt x="26" y="19"/>
                      <a:pt x="26" y="19"/>
                    </a:cubicBezTo>
                    <a:cubicBezTo>
                      <a:pt x="27" y="18"/>
                      <a:pt x="28" y="19"/>
                      <a:pt x="28" y="20"/>
                    </a:cubicBezTo>
                    <a:cubicBezTo>
                      <a:pt x="29" y="18"/>
                      <a:pt x="27" y="17"/>
                      <a:pt x="27" y="16"/>
                    </a:cubicBezTo>
                    <a:cubicBezTo>
                      <a:pt x="24" y="18"/>
                      <a:pt x="25" y="13"/>
                      <a:pt x="24" y="13"/>
                    </a:cubicBezTo>
                    <a:cubicBezTo>
                      <a:pt x="23" y="14"/>
                      <a:pt x="23" y="15"/>
                      <a:pt x="23" y="15"/>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2" name="Freeform 1202"/>
              <p:cNvSpPr/>
              <p:nvPr/>
            </p:nvSpPr>
            <p:spPr bwMode="auto">
              <a:xfrm>
                <a:off x="836" y="297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3" name="Freeform 1203"/>
              <p:cNvSpPr/>
              <p:nvPr/>
            </p:nvSpPr>
            <p:spPr bwMode="auto">
              <a:xfrm>
                <a:off x="768" y="2946"/>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4" name="Rectangle 1204"/>
              <p:cNvSpPr>
                <a:spLocks noChangeArrowheads="1"/>
              </p:cNvSpPr>
              <p:nvPr/>
            </p:nvSpPr>
            <p:spPr bwMode="auto">
              <a:xfrm>
                <a:off x="844" y="2970"/>
                <a:ext cx="1" cy="1"/>
              </a:xfrm>
              <a:prstGeom prst="rect">
                <a:avLst/>
              </a:prstGeom>
              <a:solidFill>
                <a:srgbClr val="FFDE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05" name="Freeform 1205"/>
              <p:cNvSpPr/>
              <p:nvPr/>
            </p:nvSpPr>
            <p:spPr bwMode="auto">
              <a:xfrm>
                <a:off x="844" y="2960"/>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6" name="Freeform 1206"/>
              <p:cNvSpPr/>
              <p:nvPr/>
            </p:nvSpPr>
            <p:spPr bwMode="auto">
              <a:xfrm>
                <a:off x="751" y="294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7" name="Freeform 1207"/>
              <p:cNvSpPr/>
              <p:nvPr/>
            </p:nvSpPr>
            <p:spPr bwMode="auto">
              <a:xfrm>
                <a:off x="721" y="2935"/>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8" name="Freeform 1208"/>
              <p:cNvSpPr/>
              <p:nvPr/>
            </p:nvSpPr>
            <p:spPr bwMode="auto">
              <a:xfrm>
                <a:off x="621" y="2894"/>
                <a:ext cx="144" cy="68"/>
              </a:xfrm>
              <a:custGeom>
                <a:avLst/>
                <a:gdLst>
                  <a:gd name="T0" fmla="*/ 4 w 53"/>
                  <a:gd name="T1" fmla="*/ 3 h 25"/>
                  <a:gd name="T2" fmla="*/ 2 w 53"/>
                  <a:gd name="T3" fmla="*/ 2 h 25"/>
                  <a:gd name="T4" fmla="*/ 1 w 53"/>
                  <a:gd name="T5" fmla="*/ 4 h 25"/>
                  <a:gd name="T6" fmla="*/ 3 w 53"/>
                  <a:gd name="T7" fmla="*/ 8 h 25"/>
                  <a:gd name="T8" fmla="*/ 6 w 53"/>
                  <a:gd name="T9" fmla="*/ 17 h 25"/>
                  <a:gd name="T10" fmla="*/ 11 w 53"/>
                  <a:gd name="T11" fmla="*/ 21 h 25"/>
                  <a:gd name="T12" fmla="*/ 19 w 53"/>
                  <a:gd name="T13" fmla="*/ 20 h 25"/>
                  <a:gd name="T14" fmla="*/ 21 w 53"/>
                  <a:gd name="T15" fmla="*/ 21 h 25"/>
                  <a:gd name="T16" fmla="*/ 25 w 53"/>
                  <a:gd name="T17" fmla="*/ 20 h 25"/>
                  <a:gd name="T18" fmla="*/ 25 w 53"/>
                  <a:gd name="T19" fmla="*/ 16 h 25"/>
                  <a:gd name="T20" fmla="*/ 28 w 53"/>
                  <a:gd name="T21" fmla="*/ 15 h 25"/>
                  <a:gd name="T22" fmla="*/ 31 w 53"/>
                  <a:gd name="T23" fmla="*/ 14 h 25"/>
                  <a:gd name="T24" fmla="*/ 33 w 53"/>
                  <a:gd name="T25" fmla="*/ 14 h 25"/>
                  <a:gd name="T26" fmla="*/ 34 w 53"/>
                  <a:gd name="T27" fmla="*/ 19 h 25"/>
                  <a:gd name="T28" fmla="*/ 38 w 53"/>
                  <a:gd name="T29" fmla="*/ 21 h 25"/>
                  <a:gd name="T30" fmla="*/ 41 w 53"/>
                  <a:gd name="T31" fmla="*/ 21 h 25"/>
                  <a:gd name="T32" fmla="*/ 41 w 53"/>
                  <a:gd name="T33" fmla="*/ 23 h 25"/>
                  <a:gd name="T34" fmla="*/ 44 w 53"/>
                  <a:gd name="T35" fmla="*/ 23 h 25"/>
                  <a:gd name="T36" fmla="*/ 53 w 53"/>
                  <a:gd name="T37" fmla="*/ 21 h 25"/>
                  <a:gd name="T38" fmla="*/ 49 w 53"/>
                  <a:gd name="T39" fmla="*/ 22 h 25"/>
                  <a:gd name="T40" fmla="*/ 48 w 53"/>
                  <a:gd name="T41" fmla="*/ 23 h 25"/>
                  <a:gd name="T42" fmla="*/ 46 w 53"/>
                  <a:gd name="T43" fmla="*/ 20 h 25"/>
                  <a:gd name="T44" fmla="*/ 45 w 53"/>
                  <a:gd name="T45" fmla="*/ 19 h 25"/>
                  <a:gd name="T46" fmla="*/ 42 w 53"/>
                  <a:gd name="T47" fmla="*/ 20 h 25"/>
                  <a:gd name="T48" fmla="*/ 41 w 53"/>
                  <a:gd name="T49" fmla="*/ 19 h 25"/>
                  <a:gd name="T50" fmla="*/ 39 w 53"/>
                  <a:gd name="T51" fmla="*/ 17 h 25"/>
                  <a:gd name="T52" fmla="*/ 37 w 53"/>
                  <a:gd name="T53" fmla="*/ 15 h 25"/>
                  <a:gd name="T54" fmla="*/ 37 w 53"/>
                  <a:gd name="T55" fmla="*/ 15 h 25"/>
                  <a:gd name="T56" fmla="*/ 37 w 53"/>
                  <a:gd name="T57" fmla="*/ 14 h 25"/>
                  <a:gd name="T58" fmla="*/ 36 w 53"/>
                  <a:gd name="T59" fmla="*/ 13 h 25"/>
                  <a:gd name="T60" fmla="*/ 35 w 53"/>
                  <a:gd name="T61" fmla="*/ 12 h 25"/>
                  <a:gd name="T62" fmla="*/ 36 w 53"/>
                  <a:gd name="T63" fmla="*/ 12 h 25"/>
                  <a:gd name="T64" fmla="*/ 36 w 53"/>
                  <a:gd name="T65" fmla="*/ 12 h 25"/>
                  <a:gd name="T66" fmla="*/ 31 w 53"/>
                  <a:gd name="T67" fmla="*/ 10 h 25"/>
                  <a:gd name="T68" fmla="*/ 31 w 53"/>
                  <a:gd name="T69" fmla="*/ 10 h 25"/>
                  <a:gd name="T70" fmla="*/ 31 w 53"/>
                  <a:gd name="T71" fmla="*/ 10 h 25"/>
                  <a:gd name="T72" fmla="*/ 29 w 53"/>
                  <a:gd name="T73" fmla="*/ 13 h 25"/>
                  <a:gd name="T74" fmla="*/ 27 w 53"/>
                  <a:gd name="T75" fmla="*/ 12 h 25"/>
                  <a:gd name="T76" fmla="*/ 25 w 53"/>
                  <a:gd name="T77" fmla="*/ 14 h 25"/>
                  <a:gd name="T78" fmla="*/ 24 w 53"/>
                  <a:gd name="T79" fmla="*/ 16 h 25"/>
                  <a:gd name="T80" fmla="*/ 20 w 53"/>
                  <a:gd name="T81" fmla="*/ 18 h 25"/>
                  <a:gd name="T82" fmla="*/ 14 w 53"/>
                  <a:gd name="T83" fmla="*/ 18 h 25"/>
                  <a:gd name="T84" fmla="*/ 13 w 53"/>
                  <a:gd name="T85" fmla="*/ 17 h 25"/>
                  <a:gd name="T86" fmla="*/ 7 w 53"/>
                  <a:gd name="T87" fmla="*/ 13 h 25"/>
                  <a:gd name="T88" fmla="*/ 7 w 53"/>
                  <a:gd name="T89" fmla="*/ 17 h 25"/>
                  <a:gd name="T90" fmla="*/ 8 w 53"/>
                  <a:gd name="T91"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25">
                    <a:moveTo>
                      <a:pt x="7" y="6"/>
                    </a:moveTo>
                    <a:cubicBezTo>
                      <a:pt x="6" y="5"/>
                      <a:pt x="6" y="4"/>
                      <a:pt x="4" y="3"/>
                    </a:cubicBezTo>
                    <a:cubicBezTo>
                      <a:pt x="5" y="3"/>
                      <a:pt x="5" y="3"/>
                      <a:pt x="5" y="3"/>
                    </a:cubicBezTo>
                    <a:cubicBezTo>
                      <a:pt x="5" y="2"/>
                      <a:pt x="4" y="0"/>
                      <a:pt x="2" y="2"/>
                    </a:cubicBezTo>
                    <a:cubicBezTo>
                      <a:pt x="3" y="2"/>
                      <a:pt x="3" y="2"/>
                      <a:pt x="3" y="2"/>
                    </a:cubicBezTo>
                    <a:cubicBezTo>
                      <a:pt x="4" y="3"/>
                      <a:pt x="2" y="3"/>
                      <a:pt x="1" y="4"/>
                    </a:cubicBezTo>
                    <a:cubicBezTo>
                      <a:pt x="2" y="6"/>
                      <a:pt x="4" y="6"/>
                      <a:pt x="4" y="8"/>
                    </a:cubicBezTo>
                    <a:cubicBezTo>
                      <a:pt x="4" y="8"/>
                      <a:pt x="3" y="8"/>
                      <a:pt x="3" y="8"/>
                    </a:cubicBezTo>
                    <a:cubicBezTo>
                      <a:pt x="3" y="9"/>
                      <a:pt x="5" y="10"/>
                      <a:pt x="5" y="10"/>
                    </a:cubicBezTo>
                    <a:cubicBezTo>
                      <a:pt x="0" y="12"/>
                      <a:pt x="8" y="13"/>
                      <a:pt x="6" y="17"/>
                    </a:cubicBezTo>
                    <a:cubicBezTo>
                      <a:pt x="8" y="17"/>
                      <a:pt x="9" y="19"/>
                      <a:pt x="11" y="18"/>
                    </a:cubicBezTo>
                    <a:cubicBezTo>
                      <a:pt x="9" y="19"/>
                      <a:pt x="12" y="19"/>
                      <a:pt x="11" y="21"/>
                    </a:cubicBezTo>
                    <a:cubicBezTo>
                      <a:pt x="13" y="18"/>
                      <a:pt x="15" y="23"/>
                      <a:pt x="17" y="19"/>
                    </a:cubicBezTo>
                    <a:cubicBezTo>
                      <a:pt x="18" y="21"/>
                      <a:pt x="17" y="19"/>
                      <a:pt x="19" y="20"/>
                    </a:cubicBezTo>
                    <a:cubicBezTo>
                      <a:pt x="19" y="21"/>
                      <a:pt x="18" y="21"/>
                      <a:pt x="18" y="21"/>
                    </a:cubicBezTo>
                    <a:cubicBezTo>
                      <a:pt x="19" y="22"/>
                      <a:pt x="20" y="19"/>
                      <a:pt x="21" y="21"/>
                    </a:cubicBezTo>
                    <a:cubicBezTo>
                      <a:pt x="23" y="21"/>
                      <a:pt x="21" y="19"/>
                      <a:pt x="22" y="18"/>
                    </a:cubicBezTo>
                    <a:cubicBezTo>
                      <a:pt x="24" y="18"/>
                      <a:pt x="23" y="19"/>
                      <a:pt x="25" y="20"/>
                    </a:cubicBezTo>
                    <a:cubicBezTo>
                      <a:pt x="24" y="18"/>
                      <a:pt x="26" y="19"/>
                      <a:pt x="26" y="17"/>
                    </a:cubicBezTo>
                    <a:cubicBezTo>
                      <a:pt x="26" y="17"/>
                      <a:pt x="25" y="18"/>
                      <a:pt x="25" y="16"/>
                    </a:cubicBezTo>
                    <a:cubicBezTo>
                      <a:pt x="27" y="16"/>
                      <a:pt x="26" y="15"/>
                      <a:pt x="27" y="13"/>
                    </a:cubicBezTo>
                    <a:cubicBezTo>
                      <a:pt x="29" y="15"/>
                      <a:pt x="26" y="14"/>
                      <a:pt x="28" y="15"/>
                    </a:cubicBezTo>
                    <a:cubicBezTo>
                      <a:pt x="27" y="16"/>
                      <a:pt x="26" y="17"/>
                      <a:pt x="27" y="18"/>
                    </a:cubicBezTo>
                    <a:cubicBezTo>
                      <a:pt x="28" y="18"/>
                      <a:pt x="30" y="16"/>
                      <a:pt x="31" y="14"/>
                    </a:cubicBezTo>
                    <a:cubicBezTo>
                      <a:pt x="32" y="14"/>
                      <a:pt x="31" y="15"/>
                      <a:pt x="32" y="15"/>
                    </a:cubicBezTo>
                    <a:cubicBezTo>
                      <a:pt x="34" y="14"/>
                      <a:pt x="33" y="11"/>
                      <a:pt x="33" y="14"/>
                    </a:cubicBezTo>
                    <a:cubicBezTo>
                      <a:pt x="32" y="14"/>
                      <a:pt x="32" y="14"/>
                      <a:pt x="32" y="14"/>
                    </a:cubicBezTo>
                    <a:cubicBezTo>
                      <a:pt x="34" y="15"/>
                      <a:pt x="33" y="18"/>
                      <a:pt x="34" y="19"/>
                    </a:cubicBezTo>
                    <a:cubicBezTo>
                      <a:pt x="35" y="19"/>
                      <a:pt x="35" y="18"/>
                      <a:pt x="35" y="18"/>
                    </a:cubicBezTo>
                    <a:cubicBezTo>
                      <a:pt x="33" y="20"/>
                      <a:pt x="38" y="19"/>
                      <a:pt x="38" y="21"/>
                    </a:cubicBezTo>
                    <a:cubicBezTo>
                      <a:pt x="39" y="20"/>
                      <a:pt x="40" y="20"/>
                      <a:pt x="41" y="20"/>
                    </a:cubicBezTo>
                    <a:cubicBezTo>
                      <a:pt x="41" y="20"/>
                      <a:pt x="41" y="21"/>
                      <a:pt x="41" y="21"/>
                    </a:cubicBezTo>
                    <a:cubicBezTo>
                      <a:pt x="40" y="20"/>
                      <a:pt x="39" y="23"/>
                      <a:pt x="37" y="23"/>
                    </a:cubicBezTo>
                    <a:cubicBezTo>
                      <a:pt x="38" y="23"/>
                      <a:pt x="40" y="24"/>
                      <a:pt x="41" y="23"/>
                    </a:cubicBezTo>
                    <a:cubicBezTo>
                      <a:pt x="41" y="24"/>
                      <a:pt x="41" y="24"/>
                      <a:pt x="41" y="24"/>
                    </a:cubicBezTo>
                    <a:cubicBezTo>
                      <a:pt x="42" y="25"/>
                      <a:pt x="42" y="21"/>
                      <a:pt x="44" y="23"/>
                    </a:cubicBezTo>
                    <a:cubicBezTo>
                      <a:pt x="44" y="24"/>
                      <a:pt x="44" y="24"/>
                      <a:pt x="44" y="24"/>
                    </a:cubicBezTo>
                    <a:cubicBezTo>
                      <a:pt x="47" y="24"/>
                      <a:pt x="52" y="24"/>
                      <a:pt x="53" y="21"/>
                    </a:cubicBezTo>
                    <a:cubicBezTo>
                      <a:pt x="53" y="20"/>
                      <a:pt x="51" y="18"/>
                      <a:pt x="51" y="18"/>
                    </a:cubicBezTo>
                    <a:cubicBezTo>
                      <a:pt x="50" y="19"/>
                      <a:pt x="50" y="21"/>
                      <a:pt x="49" y="22"/>
                    </a:cubicBezTo>
                    <a:cubicBezTo>
                      <a:pt x="48" y="20"/>
                      <a:pt x="48" y="20"/>
                      <a:pt x="48" y="20"/>
                    </a:cubicBezTo>
                    <a:cubicBezTo>
                      <a:pt x="48" y="21"/>
                      <a:pt x="47" y="22"/>
                      <a:pt x="48" y="23"/>
                    </a:cubicBezTo>
                    <a:cubicBezTo>
                      <a:pt x="47" y="24"/>
                      <a:pt x="47" y="22"/>
                      <a:pt x="46" y="23"/>
                    </a:cubicBezTo>
                    <a:cubicBezTo>
                      <a:pt x="46" y="21"/>
                      <a:pt x="46" y="21"/>
                      <a:pt x="46" y="20"/>
                    </a:cubicBezTo>
                    <a:cubicBezTo>
                      <a:pt x="45" y="21"/>
                      <a:pt x="45" y="21"/>
                      <a:pt x="45" y="21"/>
                    </a:cubicBezTo>
                    <a:cubicBezTo>
                      <a:pt x="46" y="20"/>
                      <a:pt x="45" y="20"/>
                      <a:pt x="45" y="19"/>
                    </a:cubicBezTo>
                    <a:cubicBezTo>
                      <a:pt x="44" y="22"/>
                      <a:pt x="43" y="19"/>
                      <a:pt x="42" y="19"/>
                    </a:cubicBezTo>
                    <a:cubicBezTo>
                      <a:pt x="42" y="20"/>
                      <a:pt x="42" y="20"/>
                      <a:pt x="42" y="20"/>
                    </a:cubicBezTo>
                    <a:cubicBezTo>
                      <a:pt x="42" y="21"/>
                      <a:pt x="42" y="21"/>
                      <a:pt x="41" y="21"/>
                    </a:cubicBezTo>
                    <a:cubicBezTo>
                      <a:pt x="41" y="19"/>
                      <a:pt x="41" y="19"/>
                      <a:pt x="41" y="19"/>
                    </a:cubicBezTo>
                    <a:cubicBezTo>
                      <a:pt x="40" y="19"/>
                      <a:pt x="39" y="21"/>
                      <a:pt x="38" y="20"/>
                    </a:cubicBezTo>
                    <a:cubicBezTo>
                      <a:pt x="39" y="19"/>
                      <a:pt x="38" y="18"/>
                      <a:pt x="39" y="17"/>
                    </a:cubicBezTo>
                    <a:cubicBezTo>
                      <a:pt x="37" y="18"/>
                      <a:pt x="37" y="16"/>
                      <a:pt x="36" y="17"/>
                    </a:cubicBezTo>
                    <a:cubicBezTo>
                      <a:pt x="36" y="16"/>
                      <a:pt x="36" y="16"/>
                      <a:pt x="37" y="15"/>
                    </a:cubicBezTo>
                    <a:cubicBezTo>
                      <a:pt x="37" y="15"/>
                      <a:pt x="37" y="15"/>
                      <a:pt x="37" y="15"/>
                    </a:cubicBezTo>
                    <a:cubicBezTo>
                      <a:pt x="37" y="15"/>
                      <a:pt x="37" y="15"/>
                      <a:pt x="37" y="15"/>
                    </a:cubicBezTo>
                    <a:cubicBezTo>
                      <a:pt x="37" y="15"/>
                      <a:pt x="37" y="15"/>
                      <a:pt x="37" y="15"/>
                    </a:cubicBezTo>
                    <a:cubicBezTo>
                      <a:pt x="37" y="15"/>
                      <a:pt x="36" y="15"/>
                      <a:pt x="37" y="14"/>
                    </a:cubicBezTo>
                    <a:cubicBezTo>
                      <a:pt x="37" y="14"/>
                      <a:pt x="37" y="14"/>
                      <a:pt x="37" y="15"/>
                    </a:cubicBezTo>
                    <a:cubicBezTo>
                      <a:pt x="37" y="14"/>
                      <a:pt x="37" y="14"/>
                      <a:pt x="36" y="13"/>
                    </a:cubicBezTo>
                    <a:cubicBezTo>
                      <a:pt x="35" y="13"/>
                      <a:pt x="35" y="13"/>
                      <a:pt x="35" y="13"/>
                    </a:cubicBezTo>
                    <a:cubicBezTo>
                      <a:pt x="35" y="12"/>
                      <a:pt x="35" y="12"/>
                      <a:pt x="35" y="12"/>
                    </a:cubicBezTo>
                    <a:cubicBezTo>
                      <a:pt x="35" y="12"/>
                      <a:pt x="35" y="12"/>
                      <a:pt x="35" y="12"/>
                    </a:cubicBezTo>
                    <a:cubicBezTo>
                      <a:pt x="36" y="12"/>
                      <a:pt x="36" y="12"/>
                      <a:pt x="36" y="12"/>
                    </a:cubicBezTo>
                    <a:cubicBezTo>
                      <a:pt x="36" y="12"/>
                      <a:pt x="36" y="12"/>
                      <a:pt x="36" y="12"/>
                    </a:cubicBezTo>
                    <a:cubicBezTo>
                      <a:pt x="36" y="12"/>
                      <a:pt x="36" y="12"/>
                      <a:pt x="36" y="12"/>
                    </a:cubicBezTo>
                    <a:cubicBezTo>
                      <a:pt x="37" y="12"/>
                      <a:pt x="27" y="9"/>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1"/>
                      <a:pt x="30" y="12"/>
                      <a:pt x="31" y="13"/>
                    </a:cubicBezTo>
                    <a:cubicBezTo>
                      <a:pt x="31" y="13"/>
                      <a:pt x="30" y="12"/>
                      <a:pt x="29" y="13"/>
                    </a:cubicBezTo>
                    <a:cubicBezTo>
                      <a:pt x="30" y="15"/>
                      <a:pt x="28" y="13"/>
                      <a:pt x="28" y="15"/>
                    </a:cubicBezTo>
                    <a:cubicBezTo>
                      <a:pt x="28" y="12"/>
                      <a:pt x="27" y="14"/>
                      <a:pt x="27" y="12"/>
                    </a:cubicBezTo>
                    <a:cubicBezTo>
                      <a:pt x="26" y="12"/>
                      <a:pt x="27" y="15"/>
                      <a:pt x="25" y="15"/>
                    </a:cubicBezTo>
                    <a:cubicBezTo>
                      <a:pt x="25" y="14"/>
                      <a:pt x="25" y="14"/>
                      <a:pt x="25" y="14"/>
                    </a:cubicBezTo>
                    <a:cubicBezTo>
                      <a:pt x="24" y="15"/>
                      <a:pt x="24" y="16"/>
                      <a:pt x="24" y="15"/>
                    </a:cubicBezTo>
                    <a:cubicBezTo>
                      <a:pt x="24" y="16"/>
                      <a:pt x="24" y="16"/>
                      <a:pt x="24" y="16"/>
                    </a:cubicBezTo>
                    <a:cubicBezTo>
                      <a:pt x="23" y="16"/>
                      <a:pt x="22" y="17"/>
                      <a:pt x="21" y="15"/>
                    </a:cubicBezTo>
                    <a:cubicBezTo>
                      <a:pt x="20" y="18"/>
                      <a:pt x="20" y="18"/>
                      <a:pt x="20" y="18"/>
                    </a:cubicBezTo>
                    <a:cubicBezTo>
                      <a:pt x="19" y="16"/>
                      <a:pt x="17" y="18"/>
                      <a:pt x="15" y="19"/>
                    </a:cubicBezTo>
                    <a:cubicBezTo>
                      <a:pt x="15" y="19"/>
                      <a:pt x="14" y="18"/>
                      <a:pt x="14" y="18"/>
                    </a:cubicBezTo>
                    <a:cubicBezTo>
                      <a:pt x="15" y="17"/>
                      <a:pt x="15" y="17"/>
                      <a:pt x="15" y="17"/>
                    </a:cubicBezTo>
                    <a:cubicBezTo>
                      <a:pt x="14" y="17"/>
                      <a:pt x="14" y="16"/>
                      <a:pt x="13" y="17"/>
                    </a:cubicBezTo>
                    <a:cubicBezTo>
                      <a:pt x="11" y="17"/>
                      <a:pt x="13" y="16"/>
                      <a:pt x="12" y="15"/>
                    </a:cubicBezTo>
                    <a:cubicBezTo>
                      <a:pt x="9" y="16"/>
                      <a:pt x="10" y="11"/>
                      <a:pt x="7" y="13"/>
                    </a:cubicBezTo>
                    <a:cubicBezTo>
                      <a:pt x="7" y="14"/>
                      <a:pt x="8" y="15"/>
                      <a:pt x="9" y="16"/>
                    </a:cubicBezTo>
                    <a:cubicBezTo>
                      <a:pt x="8" y="16"/>
                      <a:pt x="8" y="17"/>
                      <a:pt x="7" y="17"/>
                    </a:cubicBezTo>
                    <a:cubicBezTo>
                      <a:pt x="6" y="16"/>
                      <a:pt x="7" y="14"/>
                      <a:pt x="6" y="13"/>
                    </a:cubicBezTo>
                    <a:cubicBezTo>
                      <a:pt x="8" y="12"/>
                      <a:pt x="8" y="12"/>
                      <a:pt x="8" y="12"/>
                    </a:cubicBezTo>
                    <a:cubicBezTo>
                      <a:pt x="9" y="10"/>
                      <a:pt x="3" y="9"/>
                      <a:pt x="7" y="6"/>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9" name="Freeform 1209"/>
              <p:cNvSpPr/>
              <p:nvPr/>
            </p:nvSpPr>
            <p:spPr bwMode="auto">
              <a:xfrm>
                <a:off x="664" y="2938"/>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4" name="Group 1411"/>
            <p:cNvGrpSpPr/>
            <p:nvPr/>
          </p:nvGrpSpPr>
          <p:grpSpPr bwMode="auto">
            <a:xfrm>
              <a:off x="316" y="2113"/>
              <a:ext cx="1081" cy="1148"/>
              <a:chOff x="316" y="2113"/>
              <a:chExt cx="1081" cy="1148"/>
            </a:xfrm>
          </p:grpSpPr>
          <p:sp>
            <p:nvSpPr>
              <p:cNvPr id="310" name="Freeform 1211"/>
              <p:cNvSpPr/>
              <p:nvPr/>
            </p:nvSpPr>
            <p:spPr bwMode="auto">
              <a:xfrm>
                <a:off x="661" y="2940"/>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1" name="Freeform 1212"/>
              <p:cNvSpPr/>
              <p:nvPr/>
            </p:nvSpPr>
            <p:spPr bwMode="auto">
              <a:xfrm>
                <a:off x="637" y="2897"/>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0" y="0"/>
                    </a:cubicBezTo>
                    <a:cubicBezTo>
                      <a:pt x="0" y="0"/>
                      <a:pt x="0" y="1"/>
                      <a:pt x="0" y="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2" name="Freeform 1213"/>
              <p:cNvSpPr/>
              <p:nvPr/>
            </p:nvSpPr>
            <p:spPr bwMode="auto">
              <a:xfrm>
                <a:off x="634" y="2897"/>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3" name="Freeform 1214"/>
              <p:cNvSpPr/>
              <p:nvPr/>
            </p:nvSpPr>
            <p:spPr bwMode="auto">
              <a:xfrm>
                <a:off x="553" y="2881"/>
                <a:ext cx="95" cy="38"/>
              </a:xfrm>
              <a:custGeom>
                <a:avLst/>
                <a:gdLst>
                  <a:gd name="T0" fmla="*/ 6 w 35"/>
                  <a:gd name="T1" fmla="*/ 6 h 14"/>
                  <a:gd name="T2" fmla="*/ 3 w 35"/>
                  <a:gd name="T3" fmla="*/ 6 h 14"/>
                  <a:gd name="T4" fmla="*/ 3 w 35"/>
                  <a:gd name="T5" fmla="*/ 3 h 14"/>
                  <a:gd name="T6" fmla="*/ 0 w 35"/>
                  <a:gd name="T7" fmla="*/ 1 h 14"/>
                  <a:gd name="T8" fmla="*/ 6 w 35"/>
                  <a:gd name="T9" fmla="*/ 11 h 14"/>
                  <a:gd name="T10" fmla="*/ 18 w 35"/>
                  <a:gd name="T11" fmla="*/ 11 h 14"/>
                  <a:gd name="T12" fmla="*/ 17 w 35"/>
                  <a:gd name="T13" fmla="*/ 13 h 14"/>
                  <a:gd name="T14" fmla="*/ 23 w 35"/>
                  <a:gd name="T15" fmla="*/ 8 h 14"/>
                  <a:gd name="T16" fmla="*/ 24 w 35"/>
                  <a:gd name="T17" fmla="*/ 10 h 14"/>
                  <a:gd name="T18" fmla="*/ 27 w 35"/>
                  <a:gd name="T19" fmla="*/ 7 h 14"/>
                  <a:gd name="T20" fmla="*/ 27 w 35"/>
                  <a:gd name="T21" fmla="*/ 7 h 14"/>
                  <a:gd name="T22" fmla="*/ 28 w 35"/>
                  <a:gd name="T23" fmla="*/ 6 h 14"/>
                  <a:gd name="T24" fmla="*/ 27 w 35"/>
                  <a:gd name="T25" fmla="*/ 6 h 14"/>
                  <a:gd name="T26" fmla="*/ 29 w 35"/>
                  <a:gd name="T27" fmla="*/ 5 h 14"/>
                  <a:gd name="T28" fmla="*/ 29 w 35"/>
                  <a:gd name="T29" fmla="*/ 6 h 14"/>
                  <a:gd name="T30" fmla="*/ 30 w 35"/>
                  <a:gd name="T31" fmla="*/ 4 h 14"/>
                  <a:gd name="T32" fmla="*/ 31 w 35"/>
                  <a:gd name="T33" fmla="*/ 5 h 14"/>
                  <a:gd name="T34" fmla="*/ 31 w 35"/>
                  <a:gd name="T35" fmla="*/ 5 h 14"/>
                  <a:gd name="T36" fmla="*/ 31 w 35"/>
                  <a:gd name="T37" fmla="*/ 5 h 14"/>
                  <a:gd name="T38" fmla="*/ 31 w 35"/>
                  <a:gd name="T39" fmla="*/ 5 h 14"/>
                  <a:gd name="T40" fmla="*/ 31 w 35"/>
                  <a:gd name="T41" fmla="*/ 5 h 14"/>
                  <a:gd name="T42" fmla="*/ 31 w 35"/>
                  <a:gd name="T43" fmla="*/ 5 h 14"/>
                  <a:gd name="T44" fmla="*/ 31 w 35"/>
                  <a:gd name="T45" fmla="*/ 5 h 14"/>
                  <a:gd name="T46" fmla="*/ 31 w 35"/>
                  <a:gd name="T47" fmla="*/ 5 h 14"/>
                  <a:gd name="T48" fmla="*/ 27 w 35"/>
                  <a:gd name="T49" fmla="*/ 2 h 14"/>
                  <a:gd name="T50" fmla="*/ 27 w 35"/>
                  <a:gd name="T51" fmla="*/ 2 h 14"/>
                  <a:gd name="T52" fmla="*/ 27 w 35"/>
                  <a:gd name="T53" fmla="*/ 2 h 14"/>
                  <a:gd name="T54" fmla="*/ 27 w 35"/>
                  <a:gd name="T55" fmla="*/ 2 h 14"/>
                  <a:gd name="T56" fmla="*/ 27 w 35"/>
                  <a:gd name="T57" fmla="*/ 3 h 14"/>
                  <a:gd name="T58" fmla="*/ 28 w 35"/>
                  <a:gd name="T59" fmla="*/ 6 h 14"/>
                  <a:gd name="T60" fmla="*/ 30 w 35"/>
                  <a:gd name="T61" fmla="*/ 6 h 14"/>
                  <a:gd name="T62" fmla="*/ 29 w 35"/>
                  <a:gd name="T63" fmla="*/ 2 h 14"/>
                  <a:gd name="T64" fmla="*/ 29 w 35"/>
                  <a:gd name="T65" fmla="*/ 2 h 14"/>
                  <a:gd name="T66" fmla="*/ 29 w 35"/>
                  <a:gd name="T67" fmla="*/ 4 h 14"/>
                  <a:gd name="T68" fmla="*/ 29 w 35"/>
                  <a:gd name="T69" fmla="*/ 2 h 14"/>
                  <a:gd name="T70" fmla="*/ 25 w 35"/>
                  <a:gd name="T71" fmla="*/ 3 h 14"/>
                  <a:gd name="T72" fmla="*/ 25 w 35"/>
                  <a:gd name="T73" fmla="*/ 3 h 14"/>
                  <a:gd name="T74" fmla="*/ 24 w 35"/>
                  <a:gd name="T75" fmla="*/ 4 h 14"/>
                  <a:gd name="T76" fmla="*/ 26 w 35"/>
                  <a:gd name="T77" fmla="*/ 4 h 14"/>
                  <a:gd name="T78" fmla="*/ 26 w 35"/>
                  <a:gd name="T79" fmla="*/ 7 h 14"/>
                  <a:gd name="T80" fmla="*/ 25 w 35"/>
                  <a:gd name="T81" fmla="*/ 7 h 14"/>
                  <a:gd name="T82" fmla="*/ 25 w 35"/>
                  <a:gd name="T83" fmla="*/ 5 h 14"/>
                  <a:gd name="T84" fmla="*/ 24 w 35"/>
                  <a:gd name="T85" fmla="*/ 7 h 14"/>
                  <a:gd name="T86" fmla="*/ 22 w 35"/>
                  <a:gd name="T87" fmla="*/ 6 h 14"/>
                  <a:gd name="T88" fmla="*/ 23 w 35"/>
                  <a:gd name="T89" fmla="*/ 7 h 14"/>
                  <a:gd name="T90" fmla="*/ 16 w 35"/>
                  <a:gd name="T91" fmla="*/ 10 h 14"/>
                  <a:gd name="T92" fmla="*/ 17 w 35"/>
                  <a:gd name="T93" fmla="*/ 9 h 14"/>
                  <a:gd name="T94" fmla="*/ 16 w 35"/>
                  <a:gd name="T95" fmla="*/ 11 h 14"/>
                  <a:gd name="T96" fmla="*/ 11 w 35"/>
                  <a:gd name="T97" fmla="*/ 10 h 14"/>
                  <a:gd name="T98" fmla="*/ 11 w 35"/>
                  <a:gd name="T99" fmla="*/ 11 h 14"/>
                  <a:gd name="T100" fmla="*/ 6 w 35"/>
                  <a:gd name="T101" fmla="*/ 8 h 14"/>
                  <a:gd name="T102" fmla="*/ 6 w 35"/>
                  <a:gd name="T103" fmla="*/ 8 h 14"/>
                  <a:gd name="T104" fmla="*/ 3 w 35"/>
                  <a:gd name="T105" fmla="*/ 7 h 14"/>
                  <a:gd name="T106" fmla="*/ 6 w 35"/>
                  <a:gd name="T10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 h="14">
                    <a:moveTo>
                      <a:pt x="6" y="6"/>
                    </a:moveTo>
                    <a:cubicBezTo>
                      <a:pt x="3" y="6"/>
                      <a:pt x="3" y="6"/>
                      <a:pt x="3" y="6"/>
                    </a:cubicBezTo>
                    <a:cubicBezTo>
                      <a:pt x="4" y="5"/>
                      <a:pt x="2" y="3"/>
                      <a:pt x="3" y="3"/>
                    </a:cubicBezTo>
                    <a:cubicBezTo>
                      <a:pt x="1" y="3"/>
                      <a:pt x="2" y="0"/>
                      <a:pt x="0" y="1"/>
                    </a:cubicBezTo>
                    <a:cubicBezTo>
                      <a:pt x="1" y="5"/>
                      <a:pt x="3" y="8"/>
                      <a:pt x="6" y="11"/>
                    </a:cubicBezTo>
                    <a:cubicBezTo>
                      <a:pt x="10" y="14"/>
                      <a:pt x="15" y="14"/>
                      <a:pt x="18" y="11"/>
                    </a:cubicBezTo>
                    <a:cubicBezTo>
                      <a:pt x="17" y="13"/>
                      <a:pt x="17" y="13"/>
                      <a:pt x="17" y="13"/>
                    </a:cubicBezTo>
                    <a:cubicBezTo>
                      <a:pt x="20" y="10"/>
                      <a:pt x="23" y="13"/>
                      <a:pt x="23" y="8"/>
                    </a:cubicBezTo>
                    <a:cubicBezTo>
                      <a:pt x="24" y="10"/>
                      <a:pt x="24" y="10"/>
                      <a:pt x="24" y="10"/>
                    </a:cubicBezTo>
                    <a:cubicBezTo>
                      <a:pt x="26" y="10"/>
                      <a:pt x="25" y="6"/>
                      <a:pt x="27" y="7"/>
                    </a:cubicBezTo>
                    <a:cubicBezTo>
                      <a:pt x="27" y="7"/>
                      <a:pt x="27" y="7"/>
                      <a:pt x="27" y="7"/>
                    </a:cubicBezTo>
                    <a:cubicBezTo>
                      <a:pt x="27" y="6"/>
                      <a:pt x="27" y="7"/>
                      <a:pt x="28" y="6"/>
                    </a:cubicBezTo>
                    <a:cubicBezTo>
                      <a:pt x="27" y="6"/>
                      <a:pt x="27" y="6"/>
                      <a:pt x="27" y="6"/>
                    </a:cubicBezTo>
                    <a:cubicBezTo>
                      <a:pt x="28" y="5"/>
                      <a:pt x="28" y="5"/>
                      <a:pt x="29" y="5"/>
                    </a:cubicBezTo>
                    <a:cubicBezTo>
                      <a:pt x="30" y="5"/>
                      <a:pt x="29" y="5"/>
                      <a:pt x="29" y="6"/>
                    </a:cubicBezTo>
                    <a:cubicBezTo>
                      <a:pt x="30" y="6"/>
                      <a:pt x="29" y="4"/>
                      <a:pt x="30" y="4"/>
                    </a:cubicBezTo>
                    <a:cubicBezTo>
                      <a:pt x="31" y="4"/>
                      <a:pt x="31" y="5"/>
                      <a:pt x="31" y="5"/>
                    </a:cubicBezTo>
                    <a:cubicBezTo>
                      <a:pt x="31" y="5"/>
                      <a:pt x="31" y="5"/>
                      <a:pt x="31" y="5"/>
                    </a:cubicBezTo>
                    <a:cubicBezTo>
                      <a:pt x="31" y="5"/>
                      <a:pt x="31" y="5"/>
                      <a:pt x="31" y="5"/>
                    </a:cubicBezTo>
                    <a:cubicBezTo>
                      <a:pt x="31" y="5"/>
                      <a:pt x="31" y="5"/>
                      <a:pt x="31" y="5"/>
                    </a:cubicBezTo>
                    <a:cubicBezTo>
                      <a:pt x="31" y="5"/>
                      <a:pt x="31" y="5"/>
                      <a:pt x="31" y="5"/>
                    </a:cubicBezTo>
                    <a:cubicBezTo>
                      <a:pt x="31" y="5"/>
                      <a:pt x="31" y="5"/>
                      <a:pt x="31" y="5"/>
                    </a:cubicBezTo>
                    <a:cubicBezTo>
                      <a:pt x="31" y="5"/>
                      <a:pt x="31" y="5"/>
                      <a:pt x="31" y="5"/>
                    </a:cubicBezTo>
                    <a:cubicBezTo>
                      <a:pt x="31" y="5"/>
                      <a:pt x="31" y="5"/>
                      <a:pt x="31" y="5"/>
                    </a:cubicBezTo>
                    <a:cubicBezTo>
                      <a:pt x="35" y="7"/>
                      <a:pt x="26" y="1"/>
                      <a:pt x="27" y="2"/>
                    </a:cubicBezTo>
                    <a:cubicBezTo>
                      <a:pt x="27" y="2"/>
                      <a:pt x="27" y="2"/>
                      <a:pt x="27" y="2"/>
                    </a:cubicBezTo>
                    <a:cubicBezTo>
                      <a:pt x="27" y="2"/>
                      <a:pt x="27" y="2"/>
                      <a:pt x="27" y="2"/>
                    </a:cubicBezTo>
                    <a:cubicBezTo>
                      <a:pt x="27" y="2"/>
                      <a:pt x="27" y="2"/>
                      <a:pt x="27" y="2"/>
                    </a:cubicBezTo>
                    <a:cubicBezTo>
                      <a:pt x="27" y="3"/>
                      <a:pt x="27" y="3"/>
                      <a:pt x="27" y="3"/>
                    </a:cubicBezTo>
                    <a:cubicBezTo>
                      <a:pt x="27" y="4"/>
                      <a:pt x="27" y="5"/>
                      <a:pt x="28" y="6"/>
                    </a:cubicBezTo>
                    <a:cubicBezTo>
                      <a:pt x="29" y="6"/>
                      <a:pt x="29" y="5"/>
                      <a:pt x="30" y="6"/>
                    </a:cubicBezTo>
                    <a:cubicBezTo>
                      <a:pt x="31" y="4"/>
                      <a:pt x="29" y="3"/>
                      <a:pt x="29" y="2"/>
                    </a:cubicBezTo>
                    <a:cubicBezTo>
                      <a:pt x="29" y="2"/>
                      <a:pt x="29" y="2"/>
                      <a:pt x="29" y="2"/>
                    </a:cubicBezTo>
                    <a:cubicBezTo>
                      <a:pt x="34" y="6"/>
                      <a:pt x="29" y="2"/>
                      <a:pt x="29" y="4"/>
                    </a:cubicBezTo>
                    <a:cubicBezTo>
                      <a:pt x="29" y="3"/>
                      <a:pt x="29" y="3"/>
                      <a:pt x="29" y="2"/>
                    </a:cubicBezTo>
                    <a:cubicBezTo>
                      <a:pt x="27" y="1"/>
                      <a:pt x="28" y="5"/>
                      <a:pt x="25" y="3"/>
                    </a:cubicBezTo>
                    <a:cubicBezTo>
                      <a:pt x="25" y="3"/>
                      <a:pt x="25" y="3"/>
                      <a:pt x="25" y="3"/>
                    </a:cubicBezTo>
                    <a:cubicBezTo>
                      <a:pt x="25" y="3"/>
                      <a:pt x="25" y="4"/>
                      <a:pt x="24" y="4"/>
                    </a:cubicBezTo>
                    <a:cubicBezTo>
                      <a:pt x="25" y="4"/>
                      <a:pt x="25" y="4"/>
                      <a:pt x="26" y="4"/>
                    </a:cubicBezTo>
                    <a:cubicBezTo>
                      <a:pt x="25" y="5"/>
                      <a:pt x="26" y="6"/>
                      <a:pt x="26" y="7"/>
                    </a:cubicBezTo>
                    <a:cubicBezTo>
                      <a:pt x="25" y="6"/>
                      <a:pt x="26" y="8"/>
                      <a:pt x="25" y="7"/>
                    </a:cubicBezTo>
                    <a:cubicBezTo>
                      <a:pt x="24" y="7"/>
                      <a:pt x="25" y="6"/>
                      <a:pt x="25" y="5"/>
                    </a:cubicBezTo>
                    <a:cubicBezTo>
                      <a:pt x="24" y="7"/>
                      <a:pt x="24" y="7"/>
                      <a:pt x="24" y="7"/>
                    </a:cubicBezTo>
                    <a:cubicBezTo>
                      <a:pt x="23" y="7"/>
                      <a:pt x="23" y="6"/>
                      <a:pt x="22" y="6"/>
                    </a:cubicBezTo>
                    <a:cubicBezTo>
                      <a:pt x="22" y="7"/>
                      <a:pt x="23" y="6"/>
                      <a:pt x="23" y="7"/>
                    </a:cubicBezTo>
                    <a:cubicBezTo>
                      <a:pt x="21" y="7"/>
                      <a:pt x="18" y="9"/>
                      <a:pt x="16" y="10"/>
                    </a:cubicBezTo>
                    <a:cubicBezTo>
                      <a:pt x="17" y="10"/>
                      <a:pt x="16" y="9"/>
                      <a:pt x="17" y="9"/>
                    </a:cubicBezTo>
                    <a:cubicBezTo>
                      <a:pt x="16" y="9"/>
                      <a:pt x="16" y="10"/>
                      <a:pt x="16" y="11"/>
                    </a:cubicBezTo>
                    <a:cubicBezTo>
                      <a:pt x="14" y="12"/>
                      <a:pt x="12" y="11"/>
                      <a:pt x="11" y="10"/>
                    </a:cubicBezTo>
                    <a:cubicBezTo>
                      <a:pt x="11" y="11"/>
                      <a:pt x="11" y="11"/>
                      <a:pt x="11" y="11"/>
                    </a:cubicBezTo>
                    <a:cubicBezTo>
                      <a:pt x="9" y="12"/>
                      <a:pt x="8" y="9"/>
                      <a:pt x="6" y="8"/>
                    </a:cubicBezTo>
                    <a:cubicBezTo>
                      <a:pt x="6" y="8"/>
                      <a:pt x="6" y="8"/>
                      <a:pt x="6" y="8"/>
                    </a:cubicBezTo>
                    <a:cubicBezTo>
                      <a:pt x="6" y="7"/>
                      <a:pt x="4" y="8"/>
                      <a:pt x="3" y="7"/>
                    </a:cubicBezTo>
                    <a:cubicBezTo>
                      <a:pt x="4" y="7"/>
                      <a:pt x="5" y="7"/>
                      <a:pt x="6" y="6"/>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4" name="Freeform 1215"/>
              <p:cNvSpPr/>
              <p:nvPr/>
            </p:nvSpPr>
            <p:spPr bwMode="auto">
              <a:xfrm>
                <a:off x="550" y="2878"/>
                <a:ext cx="8" cy="3"/>
              </a:xfrm>
              <a:custGeom>
                <a:avLst/>
                <a:gdLst>
                  <a:gd name="T0" fmla="*/ 2 w 3"/>
                  <a:gd name="T1" fmla="*/ 1 h 1"/>
                  <a:gd name="T2" fmla="*/ 3 w 3"/>
                  <a:gd name="T3" fmla="*/ 1 h 1"/>
                  <a:gd name="T4" fmla="*/ 0 w 3"/>
                  <a:gd name="T5" fmla="*/ 0 h 1"/>
                  <a:gd name="T6" fmla="*/ 1 w 3"/>
                  <a:gd name="T7" fmla="*/ 1 h 1"/>
                  <a:gd name="T8" fmla="*/ 2 w 3"/>
                  <a:gd name="T9" fmla="*/ 1 h 1"/>
                </a:gdLst>
                <a:ahLst/>
                <a:cxnLst>
                  <a:cxn ang="0">
                    <a:pos x="T0" y="T1"/>
                  </a:cxn>
                  <a:cxn ang="0">
                    <a:pos x="T2" y="T3"/>
                  </a:cxn>
                  <a:cxn ang="0">
                    <a:pos x="T4" y="T5"/>
                  </a:cxn>
                  <a:cxn ang="0">
                    <a:pos x="T6" y="T7"/>
                  </a:cxn>
                  <a:cxn ang="0">
                    <a:pos x="T8" y="T9"/>
                  </a:cxn>
                </a:cxnLst>
                <a:rect l="0" t="0" r="r" b="b"/>
                <a:pathLst>
                  <a:path w="3" h="1">
                    <a:moveTo>
                      <a:pt x="2" y="1"/>
                    </a:moveTo>
                    <a:cubicBezTo>
                      <a:pt x="3" y="1"/>
                      <a:pt x="3" y="1"/>
                      <a:pt x="3" y="1"/>
                    </a:cubicBezTo>
                    <a:cubicBezTo>
                      <a:pt x="3" y="0"/>
                      <a:pt x="1" y="0"/>
                      <a:pt x="0" y="0"/>
                    </a:cubicBezTo>
                    <a:cubicBezTo>
                      <a:pt x="1" y="0"/>
                      <a:pt x="0" y="1"/>
                      <a:pt x="1" y="1"/>
                    </a:cubicBezTo>
                    <a:cubicBezTo>
                      <a:pt x="1" y="1"/>
                      <a:pt x="2" y="1"/>
                      <a:pt x="2" y="1"/>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5" name="Freeform 1216"/>
              <p:cNvSpPr/>
              <p:nvPr/>
            </p:nvSpPr>
            <p:spPr bwMode="auto">
              <a:xfrm>
                <a:off x="550" y="2823"/>
                <a:ext cx="38" cy="55"/>
              </a:xfrm>
              <a:custGeom>
                <a:avLst/>
                <a:gdLst>
                  <a:gd name="T0" fmla="*/ 7 w 14"/>
                  <a:gd name="T1" fmla="*/ 6 h 20"/>
                  <a:gd name="T2" fmla="*/ 6 w 14"/>
                  <a:gd name="T3" fmla="*/ 5 h 20"/>
                  <a:gd name="T4" fmla="*/ 1 w 14"/>
                  <a:gd name="T5" fmla="*/ 13 h 20"/>
                  <a:gd name="T6" fmla="*/ 2 w 14"/>
                  <a:gd name="T7" fmla="*/ 16 h 20"/>
                  <a:gd name="T8" fmla="*/ 1 w 14"/>
                  <a:gd name="T9" fmla="*/ 16 h 20"/>
                  <a:gd name="T10" fmla="*/ 2 w 14"/>
                  <a:gd name="T11" fmla="*/ 19 h 20"/>
                  <a:gd name="T12" fmla="*/ 1 w 14"/>
                  <a:gd name="T13" fmla="*/ 18 h 20"/>
                  <a:gd name="T14" fmla="*/ 2 w 14"/>
                  <a:gd name="T15" fmla="*/ 18 h 20"/>
                  <a:gd name="T16" fmla="*/ 2 w 14"/>
                  <a:gd name="T17" fmla="*/ 16 h 20"/>
                  <a:gd name="T18" fmla="*/ 3 w 14"/>
                  <a:gd name="T19" fmla="*/ 17 h 20"/>
                  <a:gd name="T20" fmla="*/ 2 w 14"/>
                  <a:gd name="T21" fmla="*/ 12 h 20"/>
                  <a:gd name="T22" fmla="*/ 4 w 14"/>
                  <a:gd name="T23" fmla="*/ 13 h 20"/>
                  <a:gd name="T24" fmla="*/ 6 w 14"/>
                  <a:gd name="T25" fmla="*/ 10 h 20"/>
                  <a:gd name="T26" fmla="*/ 6 w 14"/>
                  <a:gd name="T27" fmla="*/ 10 h 20"/>
                  <a:gd name="T28" fmla="*/ 4 w 14"/>
                  <a:gd name="T29" fmla="*/ 10 h 20"/>
                  <a:gd name="T30" fmla="*/ 6 w 14"/>
                  <a:gd name="T31" fmla="*/ 10 h 20"/>
                  <a:gd name="T32" fmla="*/ 11 w 14"/>
                  <a:gd name="T33" fmla="*/ 4 h 20"/>
                  <a:gd name="T34" fmla="*/ 12 w 14"/>
                  <a:gd name="T35" fmla="*/ 1 h 20"/>
                  <a:gd name="T36" fmla="*/ 12 w 14"/>
                  <a:gd name="T37" fmla="*/ 3 h 20"/>
                  <a:gd name="T38" fmla="*/ 14 w 14"/>
                  <a:gd name="T39" fmla="*/ 3 h 20"/>
                  <a:gd name="T40" fmla="*/ 14 w 14"/>
                  <a:gd name="T41" fmla="*/ 0 h 20"/>
                  <a:gd name="T42" fmla="*/ 7 w 14"/>
                  <a:gd name="T4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0">
                    <a:moveTo>
                      <a:pt x="7" y="6"/>
                    </a:moveTo>
                    <a:cubicBezTo>
                      <a:pt x="7" y="5"/>
                      <a:pt x="7" y="5"/>
                      <a:pt x="6" y="5"/>
                    </a:cubicBezTo>
                    <a:cubicBezTo>
                      <a:pt x="4" y="7"/>
                      <a:pt x="2" y="12"/>
                      <a:pt x="1" y="13"/>
                    </a:cubicBezTo>
                    <a:cubicBezTo>
                      <a:pt x="0" y="14"/>
                      <a:pt x="2" y="14"/>
                      <a:pt x="2" y="16"/>
                    </a:cubicBezTo>
                    <a:cubicBezTo>
                      <a:pt x="1" y="16"/>
                      <a:pt x="1" y="16"/>
                      <a:pt x="1" y="16"/>
                    </a:cubicBezTo>
                    <a:cubicBezTo>
                      <a:pt x="1" y="17"/>
                      <a:pt x="0" y="20"/>
                      <a:pt x="2" y="19"/>
                    </a:cubicBezTo>
                    <a:cubicBezTo>
                      <a:pt x="2" y="19"/>
                      <a:pt x="1" y="18"/>
                      <a:pt x="1" y="18"/>
                    </a:cubicBezTo>
                    <a:cubicBezTo>
                      <a:pt x="2" y="18"/>
                      <a:pt x="2" y="18"/>
                      <a:pt x="2" y="18"/>
                    </a:cubicBezTo>
                    <a:cubicBezTo>
                      <a:pt x="2" y="16"/>
                      <a:pt x="2" y="16"/>
                      <a:pt x="2" y="16"/>
                    </a:cubicBezTo>
                    <a:cubicBezTo>
                      <a:pt x="3" y="17"/>
                      <a:pt x="3" y="17"/>
                      <a:pt x="3" y="17"/>
                    </a:cubicBezTo>
                    <a:cubicBezTo>
                      <a:pt x="5" y="15"/>
                      <a:pt x="0" y="15"/>
                      <a:pt x="2" y="12"/>
                    </a:cubicBezTo>
                    <a:cubicBezTo>
                      <a:pt x="4" y="13"/>
                      <a:pt x="4" y="13"/>
                      <a:pt x="4" y="13"/>
                    </a:cubicBezTo>
                    <a:cubicBezTo>
                      <a:pt x="4" y="12"/>
                      <a:pt x="5" y="11"/>
                      <a:pt x="6" y="10"/>
                    </a:cubicBezTo>
                    <a:cubicBezTo>
                      <a:pt x="6" y="10"/>
                      <a:pt x="5" y="10"/>
                      <a:pt x="6" y="10"/>
                    </a:cubicBezTo>
                    <a:cubicBezTo>
                      <a:pt x="5" y="10"/>
                      <a:pt x="4" y="10"/>
                      <a:pt x="4" y="10"/>
                    </a:cubicBezTo>
                    <a:cubicBezTo>
                      <a:pt x="4" y="7"/>
                      <a:pt x="5" y="11"/>
                      <a:pt x="6" y="10"/>
                    </a:cubicBezTo>
                    <a:cubicBezTo>
                      <a:pt x="6" y="7"/>
                      <a:pt x="9" y="3"/>
                      <a:pt x="11" y="4"/>
                    </a:cubicBezTo>
                    <a:cubicBezTo>
                      <a:pt x="10" y="4"/>
                      <a:pt x="11" y="2"/>
                      <a:pt x="12" y="1"/>
                    </a:cubicBezTo>
                    <a:cubicBezTo>
                      <a:pt x="13" y="2"/>
                      <a:pt x="12" y="3"/>
                      <a:pt x="12" y="3"/>
                    </a:cubicBezTo>
                    <a:cubicBezTo>
                      <a:pt x="13" y="3"/>
                      <a:pt x="13" y="4"/>
                      <a:pt x="14" y="3"/>
                    </a:cubicBezTo>
                    <a:cubicBezTo>
                      <a:pt x="13" y="2"/>
                      <a:pt x="13" y="1"/>
                      <a:pt x="14" y="0"/>
                    </a:cubicBezTo>
                    <a:cubicBezTo>
                      <a:pt x="10" y="0"/>
                      <a:pt x="9" y="4"/>
                      <a:pt x="7" y="6"/>
                    </a:cubicBez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6" name="Freeform 1217"/>
              <p:cNvSpPr/>
              <p:nvPr/>
            </p:nvSpPr>
            <p:spPr bwMode="auto">
              <a:xfrm>
                <a:off x="566" y="2834"/>
                <a:ext cx="3" cy="3"/>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0"/>
                      <a:pt x="1" y="0"/>
                      <a:pt x="1" y="0"/>
                    </a:cubicBezTo>
                    <a:lnTo>
                      <a:pt x="0" y="0"/>
                    </a:lnTo>
                    <a:close/>
                  </a:path>
                </a:pathLst>
              </a:custGeom>
              <a:solidFill>
                <a:srgbClr val="FFDE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7" name="Freeform 1218"/>
              <p:cNvSpPr/>
              <p:nvPr/>
            </p:nvSpPr>
            <p:spPr bwMode="auto">
              <a:xfrm>
                <a:off x="321" y="2530"/>
                <a:ext cx="95" cy="81"/>
              </a:xfrm>
              <a:custGeom>
                <a:avLst/>
                <a:gdLst>
                  <a:gd name="T0" fmla="*/ 10 w 35"/>
                  <a:gd name="T1" fmla="*/ 30 h 30"/>
                  <a:gd name="T2" fmla="*/ 3 w 35"/>
                  <a:gd name="T3" fmla="*/ 8 h 30"/>
                  <a:gd name="T4" fmla="*/ 11 w 35"/>
                  <a:gd name="T5" fmla="*/ 21 h 30"/>
                  <a:gd name="T6" fmla="*/ 8 w 35"/>
                  <a:gd name="T7" fmla="*/ 4 h 30"/>
                  <a:gd name="T8" fmla="*/ 17 w 35"/>
                  <a:gd name="T9" fmla="*/ 16 h 30"/>
                  <a:gd name="T10" fmla="*/ 16 w 35"/>
                  <a:gd name="T11" fmla="*/ 1 h 30"/>
                  <a:gd name="T12" fmla="*/ 23 w 35"/>
                  <a:gd name="T13" fmla="*/ 18 h 30"/>
                  <a:gd name="T14" fmla="*/ 22 w 35"/>
                  <a:gd name="T15" fmla="*/ 0 h 30"/>
                  <a:gd name="T16" fmla="*/ 35 w 35"/>
                  <a:gd name="T17"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0">
                    <a:moveTo>
                      <a:pt x="10" y="30"/>
                    </a:moveTo>
                    <a:cubicBezTo>
                      <a:pt x="4" y="26"/>
                      <a:pt x="0" y="15"/>
                      <a:pt x="3" y="8"/>
                    </a:cubicBezTo>
                    <a:cubicBezTo>
                      <a:pt x="8" y="11"/>
                      <a:pt x="10" y="16"/>
                      <a:pt x="11" y="21"/>
                    </a:cubicBezTo>
                    <a:cubicBezTo>
                      <a:pt x="10" y="17"/>
                      <a:pt x="8" y="10"/>
                      <a:pt x="8" y="4"/>
                    </a:cubicBezTo>
                    <a:cubicBezTo>
                      <a:pt x="13" y="6"/>
                      <a:pt x="15" y="11"/>
                      <a:pt x="17" y="16"/>
                    </a:cubicBezTo>
                    <a:cubicBezTo>
                      <a:pt x="14" y="12"/>
                      <a:pt x="14" y="6"/>
                      <a:pt x="16" y="1"/>
                    </a:cubicBezTo>
                    <a:cubicBezTo>
                      <a:pt x="21" y="5"/>
                      <a:pt x="22" y="12"/>
                      <a:pt x="23" y="18"/>
                    </a:cubicBezTo>
                    <a:cubicBezTo>
                      <a:pt x="21" y="12"/>
                      <a:pt x="22" y="6"/>
                      <a:pt x="22" y="0"/>
                    </a:cubicBezTo>
                    <a:cubicBezTo>
                      <a:pt x="30" y="0"/>
                      <a:pt x="32" y="14"/>
                      <a:pt x="35" y="21"/>
                    </a:cubicBezTo>
                  </a:path>
                </a:pathLst>
              </a:custGeom>
              <a:solidFill>
                <a:srgbClr val="FFC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8" name="Freeform 1219"/>
              <p:cNvSpPr/>
              <p:nvPr/>
            </p:nvSpPr>
            <p:spPr bwMode="auto">
              <a:xfrm>
                <a:off x="316" y="2524"/>
                <a:ext cx="106" cy="93"/>
              </a:xfrm>
              <a:custGeom>
                <a:avLst/>
                <a:gdLst>
                  <a:gd name="T0" fmla="*/ 22 w 39"/>
                  <a:gd name="T1" fmla="*/ 2 h 34"/>
                  <a:gd name="T2" fmla="*/ 22 w 39"/>
                  <a:gd name="T3" fmla="*/ 5 h 34"/>
                  <a:gd name="T4" fmla="*/ 19 w 39"/>
                  <a:gd name="T5" fmla="*/ 2 h 34"/>
                  <a:gd name="T6" fmla="*/ 18 w 39"/>
                  <a:gd name="T7" fmla="*/ 2 h 34"/>
                  <a:gd name="T8" fmla="*/ 17 w 39"/>
                  <a:gd name="T9" fmla="*/ 2 h 34"/>
                  <a:gd name="T10" fmla="*/ 15 w 39"/>
                  <a:gd name="T11" fmla="*/ 8 h 34"/>
                  <a:gd name="T12" fmla="*/ 10 w 39"/>
                  <a:gd name="T13" fmla="*/ 5 h 34"/>
                  <a:gd name="T14" fmla="*/ 9 w 39"/>
                  <a:gd name="T15" fmla="*/ 5 h 34"/>
                  <a:gd name="T16" fmla="*/ 8 w 39"/>
                  <a:gd name="T17" fmla="*/ 6 h 34"/>
                  <a:gd name="T18" fmla="*/ 8 w 39"/>
                  <a:gd name="T19" fmla="*/ 6 h 34"/>
                  <a:gd name="T20" fmla="*/ 9 w 39"/>
                  <a:gd name="T21" fmla="*/ 11 h 34"/>
                  <a:gd name="T22" fmla="*/ 6 w 39"/>
                  <a:gd name="T23" fmla="*/ 9 h 34"/>
                  <a:gd name="T24" fmla="*/ 5 w 39"/>
                  <a:gd name="T25" fmla="*/ 9 h 34"/>
                  <a:gd name="T26" fmla="*/ 4 w 39"/>
                  <a:gd name="T27" fmla="*/ 10 h 34"/>
                  <a:gd name="T28" fmla="*/ 11 w 39"/>
                  <a:gd name="T29" fmla="*/ 33 h 34"/>
                  <a:gd name="T30" fmla="*/ 14 w 39"/>
                  <a:gd name="T31" fmla="*/ 33 h 34"/>
                  <a:gd name="T32" fmla="*/ 14 w 39"/>
                  <a:gd name="T33" fmla="*/ 32 h 34"/>
                  <a:gd name="T34" fmla="*/ 13 w 39"/>
                  <a:gd name="T35" fmla="*/ 31 h 34"/>
                  <a:gd name="T36" fmla="*/ 6 w 39"/>
                  <a:gd name="T37" fmla="*/ 16 h 34"/>
                  <a:gd name="T38" fmla="*/ 6 w 39"/>
                  <a:gd name="T39" fmla="*/ 14 h 34"/>
                  <a:gd name="T40" fmla="*/ 12 w 39"/>
                  <a:gd name="T41" fmla="*/ 24 h 34"/>
                  <a:gd name="T42" fmla="*/ 12 w 39"/>
                  <a:gd name="T43" fmla="*/ 24 h 34"/>
                  <a:gd name="T44" fmla="*/ 14 w 39"/>
                  <a:gd name="T45" fmla="*/ 25 h 34"/>
                  <a:gd name="T46" fmla="*/ 15 w 39"/>
                  <a:gd name="T47" fmla="*/ 23 h 34"/>
                  <a:gd name="T48" fmla="*/ 15 w 39"/>
                  <a:gd name="T49" fmla="*/ 23 h 34"/>
                  <a:gd name="T50" fmla="*/ 15 w 39"/>
                  <a:gd name="T51" fmla="*/ 23 h 34"/>
                  <a:gd name="T52" fmla="*/ 15 w 39"/>
                  <a:gd name="T53" fmla="*/ 23 h 34"/>
                  <a:gd name="T54" fmla="*/ 14 w 39"/>
                  <a:gd name="T55" fmla="*/ 20 h 34"/>
                  <a:gd name="T56" fmla="*/ 12 w 39"/>
                  <a:gd name="T57" fmla="*/ 9 h 34"/>
                  <a:gd name="T58" fmla="*/ 15 w 39"/>
                  <a:gd name="T59" fmla="*/ 14 h 34"/>
                  <a:gd name="T60" fmla="*/ 18 w 39"/>
                  <a:gd name="T61" fmla="*/ 19 h 34"/>
                  <a:gd name="T62" fmla="*/ 18 w 39"/>
                  <a:gd name="T63" fmla="*/ 19 h 34"/>
                  <a:gd name="T64" fmla="*/ 18 w 39"/>
                  <a:gd name="T65" fmla="*/ 19 h 34"/>
                  <a:gd name="T66" fmla="*/ 18 w 39"/>
                  <a:gd name="T67" fmla="*/ 19 h 34"/>
                  <a:gd name="T68" fmla="*/ 20 w 39"/>
                  <a:gd name="T69" fmla="*/ 20 h 34"/>
                  <a:gd name="T70" fmla="*/ 21 w 39"/>
                  <a:gd name="T71" fmla="*/ 18 h 34"/>
                  <a:gd name="T72" fmla="*/ 21 w 39"/>
                  <a:gd name="T73" fmla="*/ 18 h 34"/>
                  <a:gd name="T74" fmla="*/ 19 w 39"/>
                  <a:gd name="T75" fmla="*/ 13 h 34"/>
                  <a:gd name="T76" fmla="*/ 18 w 39"/>
                  <a:gd name="T77" fmla="*/ 10 h 34"/>
                  <a:gd name="T78" fmla="*/ 19 w 39"/>
                  <a:gd name="T79" fmla="*/ 6 h 34"/>
                  <a:gd name="T80" fmla="*/ 23 w 39"/>
                  <a:gd name="T81" fmla="*/ 16 h 34"/>
                  <a:gd name="T82" fmla="*/ 24 w 39"/>
                  <a:gd name="T83" fmla="*/ 20 h 34"/>
                  <a:gd name="T84" fmla="*/ 24 w 39"/>
                  <a:gd name="T85" fmla="*/ 20 h 34"/>
                  <a:gd name="T86" fmla="*/ 24 w 39"/>
                  <a:gd name="T87" fmla="*/ 20 h 34"/>
                  <a:gd name="T88" fmla="*/ 26 w 39"/>
                  <a:gd name="T89" fmla="*/ 21 h 34"/>
                  <a:gd name="T90" fmla="*/ 27 w 39"/>
                  <a:gd name="T91" fmla="*/ 20 h 34"/>
                  <a:gd name="T92" fmla="*/ 27 w 39"/>
                  <a:gd name="T93" fmla="*/ 19 h 34"/>
                  <a:gd name="T94" fmla="*/ 27 w 39"/>
                  <a:gd name="T95" fmla="*/ 19 h 34"/>
                  <a:gd name="T96" fmla="*/ 25 w 39"/>
                  <a:gd name="T97" fmla="*/ 9 h 34"/>
                  <a:gd name="T98" fmla="*/ 26 w 39"/>
                  <a:gd name="T99" fmla="*/ 4 h 34"/>
                  <a:gd name="T100" fmla="*/ 33 w 39"/>
                  <a:gd name="T101" fmla="*/ 18 h 34"/>
                  <a:gd name="T102" fmla="*/ 35 w 39"/>
                  <a:gd name="T103" fmla="*/ 24 h 34"/>
                  <a:gd name="T104" fmla="*/ 37 w 39"/>
                  <a:gd name="T105" fmla="*/ 25 h 34"/>
                  <a:gd name="T106" fmla="*/ 38 w 39"/>
                  <a:gd name="T107" fmla="*/ 23 h 34"/>
                  <a:gd name="T108" fmla="*/ 36 w 39"/>
                  <a:gd name="T109" fmla="*/ 17 h 34"/>
                  <a:gd name="T110" fmla="*/ 24 w 39"/>
                  <a:gd name="T111" fmla="*/ 0 h 34"/>
                  <a:gd name="T112" fmla="*/ 22 w 39"/>
                  <a:gd name="T113"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 h="34">
                    <a:moveTo>
                      <a:pt x="22" y="2"/>
                    </a:moveTo>
                    <a:cubicBezTo>
                      <a:pt x="22" y="3"/>
                      <a:pt x="22" y="4"/>
                      <a:pt x="22" y="5"/>
                    </a:cubicBezTo>
                    <a:cubicBezTo>
                      <a:pt x="21" y="4"/>
                      <a:pt x="21" y="3"/>
                      <a:pt x="19" y="2"/>
                    </a:cubicBezTo>
                    <a:cubicBezTo>
                      <a:pt x="19" y="2"/>
                      <a:pt x="19" y="2"/>
                      <a:pt x="18" y="2"/>
                    </a:cubicBezTo>
                    <a:cubicBezTo>
                      <a:pt x="18" y="2"/>
                      <a:pt x="17" y="2"/>
                      <a:pt x="17" y="2"/>
                    </a:cubicBezTo>
                    <a:cubicBezTo>
                      <a:pt x="16" y="4"/>
                      <a:pt x="15" y="6"/>
                      <a:pt x="15" y="8"/>
                    </a:cubicBezTo>
                    <a:cubicBezTo>
                      <a:pt x="14" y="6"/>
                      <a:pt x="12" y="5"/>
                      <a:pt x="10" y="5"/>
                    </a:cubicBezTo>
                    <a:cubicBezTo>
                      <a:pt x="10" y="4"/>
                      <a:pt x="9" y="5"/>
                      <a:pt x="9" y="5"/>
                    </a:cubicBezTo>
                    <a:cubicBezTo>
                      <a:pt x="8" y="5"/>
                      <a:pt x="8" y="6"/>
                      <a:pt x="8" y="6"/>
                    </a:cubicBezTo>
                    <a:cubicBezTo>
                      <a:pt x="8" y="6"/>
                      <a:pt x="8" y="6"/>
                      <a:pt x="8" y="6"/>
                    </a:cubicBezTo>
                    <a:cubicBezTo>
                      <a:pt x="8" y="8"/>
                      <a:pt x="9" y="10"/>
                      <a:pt x="9" y="11"/>
                    </a:cubicBezTo>
                    <a:cubicBezTo>
                      <a:pt x="8" y="11"/>
                      <a:pt x="7" y="10"/>
                      <a:pt x="6" y="9"/>
                    </a:cubicBezTo>
                    <a:cubicBezTo>
                      <a:pt x="6" y="9"/>
                      <a:pt x="5" y="9"/>
                      <a:pt x="5" y="9"/>
                    </a:cubicBezTo>
                    <a:cubicBezTo>
                      <a:pt x="5" y="9"/>
                      <a:pt x="4" y="9"/>
                      <a:pt x="4" y="10"/>
                    </a:cubicBezTo>
                    <a:cubicBezTo>
                      <a:pt x="0" y="17"/>
                      <a:pt x="5" y="29"/>
                      <a:pt x="11" y="33"/>
                    </a:cubicBezTo>
                    <a:cubicBezTo>
                      <a:pt x="12" y="34"/>
                      <a:pt x="13" y="34"/>
                      <a:pt x="14" y="33"/>
                    </a:cubicBezTo>
                    <a:cubicBezTo>
                      <a:pt x="14" y="33"/>
                      <a:pt x="14" y="32"/>
                      <a:pt x="14" y="32"/>
                    </a:cubicBezTo>
                    <a:cubicBezTo>
                      <a:pt x="14" y="31"/>
                      <a:pt x="14" y="31"/>
                      <a:pt x="13" y="31"/>
                    </a:cubicBezTo>
                    <a:cubicBezTo>
                      <a:pt x="9" y="28"/>
                      <a:pt x="6" y="22"/>
                      <a:pt x="6" y="16"/>
                    </a:cubicBezTo>
                    <a:cubicBezTo>
                      <a:pt x="6" y="15"/>
                      <a:pt x="6" y="15"/>
                      <a:pt x="6" y="14"/>
                    </a:cubicBezTo>
                    <a:cubicBezTo>
                      <a:pt x="9" y="16"/>
                      <a:pt x="11" y="19"/>
                      <a:pt x="12" y="24"/>
                    </a:cubicBezTo>
                    <a:cubicBezTo>
                      <a:pt x="12" y="24"/>
                      <a:pt x="12" y="24"/>
                      <a:pt x="12" y="24"/>
                    </a:cubicBezTo>
                    <a:cubicBezTo>
                      <a:pt x="12" y="24"/>
                      <a:pt x="13" y="25"/>
                      <a:pt x="14" y="25"/>
                    </a:cubicBezTo>
                    <a:cubicBezTo>
                      <a:pt x="15" y="25"/>
                      <a:pt x="15" y="24"/>
                      <a:pt x="15" y="23"/>
                    </a:cubicBezTo>
                    <a:cubicBezTo>
                      <a:pt x="15" y="23"/>
                      <a:pt x="15" y="23"/>
                      <a:pt x="15" y="23"/>
                    </a:cubicBezTo>
                    <a:cubicBezTo>
                      <a:pt x="15" y="23"/>
                      <a:pt x="15" y="23"/>
                      <a:pt x="15" y="23"/>
                    </a:cubicBezTo>
                    <a:cubicBezTo>
                      <a:pt x="15" y="23"/>
                      <a:pt x="15" y="23"/>
                      <a:pt x="15" y="23"/>
                    </a:cubicBezTo>
                    <a:cubicBezTo>
                      <a:pt x="14" y="20"/>
                      <a:pt x="14" y="20"/>
                      <a:pt x="14" y="20"/>
                    </a:cubicBezTo>
                    <a:cubicBezTo>
                      <a:pt x="14" y="17"/>
                      <a:pt x="13" y="13"/>
                      <a:pt x="12" y="9"/>
                    </a:cubicBezTo>
                    <a:cubicBezTo>
                      <a:pt x="13" y="10"/>
                      <a:pt x="14" y="12"/>
                      <a:pt x="15" y="14"/>
                    </a:cubicBezTo>
                    <a:cubicBezTo>
                      <a:pt x="16" y="16"/>
                      <a:pt x="17" y="17"/>
                      <a:pt x="18" y="19"/>
                    </a:cubicBezTo>
                    <a:cubicBezTo>
                      <a:pt x="18" y="19"/>
                      <a:pt x="18" y="19"/>
                      <a:pt x="18" y="19"/>
                    </a:cubicBezTo>
                    <a:cubicBezTo>
                      <a:pt x="18" y="19"/>
                      <a:pt x="18" y="19"/>
                      <a:pt x="18" y="19"/>
                    </a:cubicBezTo>
                    <a:cubicBezTo>
                      <a:pt x="18" y="19"/>
                      <a:pt x="18" y="19"/>
                      <a:pt x="18" y="19"/>
                    </a:cubicBezTo>
                    <a:cubicBezTo>
                      <a:pt x="18" y="20"/>
                      <a:pt x="19" y="20"/>
                      <a:pt x="20" y="20"/>
                    </a:cubicBezTo>
                    <a:cubicBezTo>
                      <a:pt x="21" y="20"/>
                      <a:pt x="21" y="19"/>
                      <a:pt x="21" y="18"/>
                    </a:cubicBezTo>
                    <a:cubicBezTo>
                      <a:pt x="21" y="18"/>
                      <a:pt x="21" y="18"/>
                      <a:pt x="21" y="18"/>
                    </a:cubicBezTo>
                    <a:cubicBezTo>
                      <a:pt x="20" y="16"/>
                      <a:pt x="20" y="15"/>
                      <a:pt x="19" y="13"/>
                    </a:cubicBezTo>
                    <a:cubicBezTo>
                      <a:pt x="18" y="12"/>
                      <a:pt x="18" y="11"/>
                      <a:pt x="18" y="10"/>
                    </a:cubicBezTo>
                    <a:cubicBezTo>
                      <a:pt x="18" y="9"/>
                      <a:pt x="19" y="8"/>
                      <a:pt x="19" y="6"/>
                    </a:cubicBezTo>
                    <a:cubicBezTo>
                      <a:pt x="21" y="9"/>
                      <a:pt x="22" y="13"/>
                      <a:pt x="23" y="16"/>
                    </a:cubicBezTo>
                    <a:cubicBezTo>
                      <a:pt x="24" y="20"/>
                      <a:pt x="24" y="20"/>
                      <a:pt x="24" y="20"/>
                    </a:cubicBezTo>
                    <a:cubicBezTo>
                      <a:pt x="24" y="20"/>
                      <a:pt x="24" y="20"/>
                      <a:pt x="24" y="20"/>
                    </a:cubicBezTo>
                    <a:cubicBezTo>
                      <a:pt x="24" y="20"/>
                      <a:pt x="24" y="20"/>
                      <a:pt x="24" y="20"/>
                    </a:cubicBezTo>
                    <a:cubicBezTo>
                      <a:pt x="24" y="21"/>
                      <a:pt x="25" y="22"/>
                      <a:pt x="26" y="21"/>
                    </a:cubicBezTo>
                    <a:cubicBezTo>
                      <a:pt x="27" y="21"/>
                      <a:pt x="27" y="21"/>
                      <a:pt x="27" y="20"/>
                    </a:cubicBezTo>
                    <a:cubicBezTo>
                      <a:pt x="27" y="20"/>
                      <a:pt x="27" y="20"/>
                      <a:pt x="27" y="19"/>
                    </a:cubicBezTo>
                    <a:cubicBezTo>
                      <a:pt x="27" y="19"/>
                      <a:pt x="27" y="19"/>
                      <a:pt x="27" y="19"/>
                    </a:cubicBezTo>
                    <a:cubicBezTo>
                      <a:pt x="26" y="15"/>
                      <a:pt x="25" y="12"/>
                      <a:pt x="25" y="9"/>
                    </a:cubicBezTo>
                    <a:cubicBezTo>
                      <a:pt x="25" y="7"/>
                      <a:pt x="26" y="6"/>
                      <a:pt x="26" y="4"/>
                    </a:cubicBezTo>
                    <a:cubicBezTo>
                      <a:pt x="29" y="6"/>
                      <a:pt x="31" y="12"/>
                      <a:pt x="33" y="18"/>
                    </a:cubicBezTo>
                    <a:cubicBezTo>
                      <a:pt x="35" y="24"/>
                      <a:pt x="35" y="24"/>
                      <a:pt x="35" y="24"/>
                    </a:cubicBezTo>
                    <a:cubicBezTo>
                      <a:pt x="36" y="25"/>
                      <a:pt x="37" y="25"/>
                      <a:pt x="37" y="25"/>
                    </a:cubicBezTo>
                    <a:cubicBezTo>
                      <a:pt x="38" y="25"/>
                      <a:pt x="39" y="24"/>
                      <a:pt x="38" y="23"/>
                    </a:cubicBezTo>
                    <a:cubicBezTo>
                      <a:pt x="36" y="17"/>
                      <a:pt x="36" y="17"/>
                      <a:pt x="36" y="17"/>
                    </a:cubicBezTo>
                    <a:cubicBezTo>
                      <a:pt x="34" y="10"/>
                      <a:pt x="31" y="1"/>
                      <a:pt x="24" y="0"/>
                    </a:cubicBezTo>
                    <a:cubicBezTo>
                      <a:pt x="23" y="0"/>
                      <a:pt x="22" y="1"/>
                      <a:pt x="22"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9" name="Freeform 1220"/>
              <p:cNvSpPr/>
              <p:nvPr/>
            </p:nvSpPr>
            <p:spPr bwMode="auto">
              <a:xfrm>
                <a:off x="1312" y="2712"/>
                <a:ext cx="85" cy="76"/>
              </a:xfrm>
              <a:custGeom>
                <a:avLst/>
                <a:gdLst>
                  <a:gd name="T0" fmla="*/ 0 w 31"/>
                  <a:gd name="T1" fmla="*/ 15 h 28"/>
                  <a:gd name="T2" fmla="*/ 15 w 31"/>
                  <a:gd name="T3" fmla="*/ 3 h 28"/>
                  <a:gd name="T4" fmla="*/ 12 w 31"/>
                  <a:gd name="T5" fmla="*/ 11 h 28"/>
                  <a:gd name="T6" fmla="*/ 21 w 31"/>
                  <a:gd name="T7" fmla="*/ 7 h 28"/>
                  <a:gd name="T8" fmla="*/ 15 w 31"/>
                  <a:gd name="T9" fmla="*/ 15 h 28"/>
                  <a:gd name="T10" fmla="*/ 24 w 31"/>
                  <a:gd name="T11" fmla="*/ 11 h 28"/>
                  <a:gd name="T12" fmla="*/ 18 w 31"/>
                  <a:gd name="T13" fmla="*/ 18 h 28"/>
                  <a:gd name="T14" fmla="*/ 26 w 31"/>
                  <a:gd name="T15" fmla="*/ 19 h 28"/>
                  <a:gd name="T16" fmla="*/ 12 w 31"/>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8">
                    <a:moveTo>
                      <a:pt x="0" y="15"/>
                    </a:moveTo>
                    <a:cubicBezTo>
                      <a:pt x="3" y="10"/>
                      <a:pt x="10" y="5"/>
                      <a:pt x="15" y="3"/>
                    </a:cubicBezTo>
                    <a:cubicBezTo>
                      <a:pt x="25" y="0"/>
                      <a:pt x="14" y="9"/>
                      <a:pt x="12" y="11"/>
                    </a:cubicBezTo>
                    <a:cubicBezTo>
                      <a:pt x="15" y="10"/>
                      <a:pt x="17" y="7"/>
                      <a:pt x="21" y="7"/>
                    </a:cubicBezTo>
                    <a:cubicBezTo>
                      <a:pt x="22" y="10"/>
                      <a:pt x="17" y="14"/>
                      <a:pt x="15" y="15"/>
                    </a:cubicBezTo>
                    <a:cubicBezTo>
                      <a:pt x="16" y="14"/>
                      <a:pt x="22" y="9"/>
                      <a:pt x="24" y="11"/>
                    </a:cubicBezTo>
                    <a:cubicBezTo>
                      <a:pt x="27" y="13"/>
                      <a:pt x="19" y="17"/>
                      <a:pt x="18" y="18"/>
                    </a:cubicBezTo>
                    <a:cubicBezTo>
                      <a:pt x="21" y="15"/>
                      <a:pt x="31" y="12"/>
                      <a:pt x="26" y="19"/>
                    </a:cubicBezTo>
                    <a:cubicBezTo>
                      <a:pt x="22" y="23"/>
                      <a:pt x="15" y="25"/>
                      <a:pt x="12" y="28"/>
                    </a:cubicBezTo>
                  </a:path>
                </a:pathLst>
              </a:custGeom>
              <a:solidFill>
                <a:srgbClr val="FFC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0" name="Freeform 1221"/>
              <p:cNvSpPr/>
              <p:nvPr/>
            </p:nvSpPr>
            <p:spPr bwMode="auto">
              <a:xfrm>
                <a:off x="1307" y="2712"/>
                <a:ext cx="84" cy="82"/>
              </a:xfrm>
              <a:custGeom>
                <a:avLst/>
                <a:gdLst>
                  <a:gd name="T0" fmla="*/ 17 w 31"/>
                  <a:gd name="T1" fmla="*/ 1 h 30"/>
                  <a:gd name="T2" fmla="*/ 1 w 31"/>
                  <a:gd name="T3" fmla="*/ 14 h 30"/>
                  <a:gd name="T4" fmla="*/ 2 w 31"/>
                  <a:gd name="T5" fmla="*/ 16 h 30"/>
                  <a:gd name="T6" fmla="*/ 4 w 31"/>
                  <a:gd name="T7" fmla="*/ 15 h 30"/>
                  <a:gd name="T8" fmla="*/ 18 w 31"/>
                  <a:gd name="T9" fmla="*/ 5 h 30"/>
                  <a:gd name="T10" fmla="*/ 18 w 31"/>
                  <a:gd name="T11" fmla="*/ 5 h 30"/>
                  <a:gd name="T12" fmla="*/ 12 w 31"/>
                  <a:gd name="T13" fmla="*/ 10 h 30"/>
                  <a:gd name="T14" fmla="*/ 12 w 31"/>
                  <a:gd name="T15" fmla="*/ 11 h 30"/>
                  <a:gd name="T16" fmla="*/ 12 w 31"/>
                  <a:gd name="T17" fmla="*/ 12 h 30"/>
                  <a:gd name="T18" fmla="*/ 14 w 31"/>
                  <a:gd name="T19" fmla="*/ 13 h 30"/>
                  <a:gd name="T20" fmla="*/ 17 w 31"/>
                  <a:gd name="T21" fmla="*/ 11 h 30"/>
                  <a:gd name="T22" fmla="*/ 21 w 31"/>
                  <a:gd name="T23" fmla="*/ 9 h 30"/>
                  <a:gd name="T24" fmla="*/ 19 w 31"/>
                  <a:gd name="T25" fmla="*/ 11 h 30"/>
                  <a:gd name="T26" fmla="*/ 16 w 31"/>
                  <a:gd name="T27" fmla="*/ 14 h 30"/>
                  <a:gd name="T28" fmla="*/ 15 w 31"/>
                  <a:gd name="T29" fmla="*/ 15 h 30"/>
                  <a:gd name="T30" fmla="*/ 15 w 31"/>
                  <a:gd name="T31" fmla="*/ 16 h 30"/>
                  <a:gd name="T32" fmla="*/ 17 w 31"/>
                  <a:gd name="T33" fmla="*/ 16 h 30"/>
                  <a:gd name="T34" fmla="*/ 22 w 31"/>
                  <a:gd name="T35" fmla="*/ 14 h 30"/>
                  <a:gd name="T36" fmla="*/ 25 w 31"/>
                  <a:gd name="T37" fmla="*/ 12 h 30"/>
                  <a:gd name="T38" fmla="*/ 20 w 31"/>
                  <a:gd name="T39" fmla="*/ 16 h 30"/>
                  <a:gd name="T40" fmla="*/ 19 w 31"/>
                  <a:gd name="T41" fmla="*/ 16 h 30"/>
                  <a:gd name="T42" fmla="*/ 19 w 31"/>
                  <a:gd name="T43" fmla="*/ 16 h 30"/>
                  <a:gd name="T44" fmla="*/ 19 w 31"/>
                  <a:gd name="T45" fmla="*/ 16 h 30"/>
                  <a:gd name="T46" fmla="*/ 18 w 31"/>
                  <a:gd name="T47" fmla="*/ 18 h 30"/>
                  <a:gd name="T48" fmla="*/ 19 w 31"/>
                  <a:gd name="T49" fmla="*/ 19 h 30"/>
                  <a:gd name="T50" fmla="*/ 21 w 31"/>
                  <a:gd name="T51" fmla="*/ 19 h 30"/>
                  <a:gd name="T52" fmla="*/ 21 w 31"/>
                  <a:gd name="T53" fmla="*/ 19 h 30"/>
                  <a:gd name="T54" fmla="*/ 28 w 31"/>
                  <a:gd name="T55" fmla="*/ 17 h 30"/>
                  <a:gd name="T56" fmla="*/ 27 w 31"/>
                  <a:gd name="T57" fmla="*/ 18 h 30"/>
                  <a:gd name="T58" fmla="*/ 19 w 31"/>
                  <a:gd name="T59" fmla="*/ 23 h 30"/>
                  <a:gd name="T60" fmla="*/ 13 w 31"/>
                  <a:gd name="T61" fmla="*/ 27 h 30"/>
                  <a:gd name="T62" fmla="*/ 12 w 31"/>
                  <a:gd name="T63" fmla="*/ 28 h 30"/>
                  <a:gd name="T64" fmla="*/ 13 w 31"/>
                  <a:gd name="T65" fmla="*/ 30 h 30"/>
                  <a:gd name="T66" fmla="*/ 15 w 31"/>
                  <a:gd name="T67" fmla="*/ 30 h 30"/>
                  <a:gd name="T68" fmla="*/ 21 w 31"/>
                  <a:gd name="T69" fmla="*/ 26 h 30"/>
                  <a:gd name="T70" fmla="*/ 29 w 31"/>
                  <a:gd name="T71" fmla="*/ 20 h 30"/>
                  <a:gd name="T72" fmla="*/ 31 w 31"/>
                  <a:gd name="T73" fmla="*/ 16 h 30"/>
                  <a:gd name="T74" fmla="*/ 30 w 31"/>
                  <a:gd name="T75" fmla="*/ 14 h 30"/>
                  <a:gd name="T76" fmla="*/ 28 w 31"/>
                  <a:gd name="T77" fmla="*/ 13 h 30"/>
                  <a:gd name="T78" fmla="*/ 28 w 31"/>
                  <a:gd name="T79" fmla="*/ 12 h 30"/>
                  <a:gd name="T80" fmla="*/ 28 w 31"/>
                  <a:gd name="T81" fmla="*/ 12 h 30"/>
                  <a:gd name="T82" fmla="*/ 27 w 31"/>
                  <a:gd name="T83" fmla="*/ 10 h 30"/>
                  <a:gd name="T84" fmla="*/ 25 w 31"/>
                  <a:gd name="T85" fmla="*/ 9 h 30"/>
                  <a:gd name="T86" fmla="*/ 25 w 31"/>
                  <a:gd name="T87" fmla="*/ 8 h 30"/>
                  <a:gd name="T88" fmla="*/ 25 w 31"/>
                  <a:gd name="T89" fmla="*/ 7 h 30"/>
                  <a:gd name="T90" fmla="*/ 24 w 31"/>
                  <a:gd name="T91" fmla="*/ 5 h 30"/>
                  <a:gd name="T92" fmla="*/ 22 w 31"/>
                  <a:gd name="T93" fmla="*/ 6 h 30"/>
                  <a:gd name="T94" fmla="*/ 23 w 31"/>
                  <a:gd name="T95" fmla="*/ 3 h 30"/>
                  <a:gd name="T96" fmla="*/ 22 w 31"/>
                  <a:gd name="T97" fmla="*/ 2 h 30"/>
                  <a:gd name="T98" fmla="*/ 17 w 31"/>
                  <a:gd name="T9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0">
                    <a:moveTo>
                      <a:pt x="17" y="1"/>
                    </a:moveTo>
                    <a:cubicBezTo>
                      <a:pt x="11" y="3"/>
                      <a:pt x="3" y="9"/>
                      <a:pt x="1" y="14"/>
                    </a:cubicBezTo>
                    <a:cubicBezTo>
                      <a:pt x="0" y="15"/>
                      <a:pt x="1" y="16"/>
                      <a:pt x="2" y="16"/>
                    </a:cubicBezTo>
                    <a:cubicBezTo>
                      <a:pt x="2" y="17"/>
                      <a:pt x="3" y="16"/>
                      <a:pt x="4" y="15"/>
                    </a:cubicBezTo>
                    <a:cubicBezTo>
                      <a:pt x="6" y="11"/>
                      <a:pt x="13" y="6"/>
                      <a:pt x="18" y="5"/>
                    </a:cubicBezTo>
                    <a:cubicBezTo>
                      <a:pt x="18" y="5"/>
                      <a:pt x="18" y="5"/>
                      <a:pt x="18" y="5"/>
                    </a:cubicBezTo>
                    <a:cubicBezTo>
                      <a:pt x="17" y="6"/>
                      <a:pt x="14" y="9"/>
                      <a:pt x="12" y="10"/>
                    </a:cubicBezTo>
                    <a:cubicBezTo>
                      <a:pt x="12" y="10"/>
                      <a:pt x="12" y="11"/>
                      <a:pt x="12" y="11"/>
                    </a:cubicBezTo>
                    <a:cubicBezTo>
                      <a:pt x="12" y="12"/>
                      <a:pt x="12" y="12"/>
                      <a:pt x="12" y="12"/>
                    </a:cubicBezTo>
                    <a:cubicBezTo>
                      <a:pt x="13" y="13"/>
                      <a:pt x="14" y="13"/>
                      <a:pt x="14" y="13"/>
                    </a:cubicBezTo>
                    <a:cubicBezTo>
                      <a:pt x="17" y="11"/>
                      <a:pt x="17" y="11"/>
                      <a:pt x="17" y="11"/>
                    </a:cubicBezTo>
                    <a:cubicBezTo>
                      <a:pt x="18" y="10"/>
                      <a:pt x="20" y="9"/>
                      <a:pt x="21" y="9"/>
                    </a:cubicBezTo>
                    <a:cubicBezTo>
                      <a:pt x="21" y="10"/>
                      <a:pt x="20" y="10"/>
                      <a:pt x="19" y="11"/>
                    </a:cubicBezTo>
                    <a:cubicBezTo>
                      <a:pt x="18" y="12"/>
                      <a:pt x="17" y="12"/>
                      <a:pt x="16" y="14"/>
                    </a:cubicBezTo>
                    <a:cubicBezTo>
                      <a:pt x="15" y="14"/>
                      <a:pt x="15" y="14"/>
                      <a:pt x="15" y="15"/>
                    </a:cubicBezTo>
                    <a:cubicBezTo>
                      <a:pt x="15" y="15"/>
                      <a:pt x="15" y="15"/>
                      <a:pt x="15" y="16"/>
                    </a:cubicBezTo>
                    <a:cubicBezTo>
                      <a:pt x="16" y="16"/>
                      <a:pt x="16" y="17"/>
                      <a:pt x="17" y="16"/>
                    </a:cubicBezTo>
                    <a:cubicBezTo>
                      <a:pt x="18" y="16"/>
                      <a:pt x="20" y="15"/>
                      <a:pt x="22" y="14"/>
                    </a:cubicBezTo>
                    <a:cubicBezTo>
                      <a:pt x="23" y="13"/>
                      <a:pt x="24" y="12"/>
                      <a:pt x="25" y="12"/>
                    </a:cubicBezTo>
                    <a:cubicBezTo>
                      <a:pt x="24" y="13"/>
                      <a:pt x="23" y="14"/>
                      <a:pt x="20" y="16"/>
                    </a:cubicBezTo>
                    <a:cubicBezTo>
                      <a:pt x="19" y="16"/>
                      <a:pt x="19" y="16"/>
                      <a:pt x="19" y="16"/>
                    </a:cubicBezTo>
                    <a:cubicBezTo>
                      <a:pt x="19" y="16"/>
                      <a:pt x="19" y="16"/>
                      <a:pt x="19" y="16"/>
                    </a:cubicBezTo>
                    <a:cubicBezTo>
                      <a:pt x="19" y="16"/>
                      <a:pt x="19" y="16"/>
                      <a:pt x="19" y="16"/>
                    </a:cubicBezTo>
                    <a:cubicBezTo>
                      <a:pt x="19" y="17"/>
                      <a:pt x="18" y="17"/>
                      <a:pt x="18" y="18"/>
                    </a:cubicBezTo>
                    <a:cubicBezTo>
                      <a:pt x="18" y="18"/>
                      <a:pt x="18" y="18"/>
                      <a:pt x="19" y="19"/>
                    </a:cubicBezTo>
                    <a:cubicBezTo>
                      <a:pt x="19" y="19"/>
                      <a:pt x="20" y="19"/>
                      <a:pt x="21" y="19"/>
                    </a:cubicBezTo>
                    <a:cubicBezTo>
                      <a:pt x="21" y="19"/>
                      <a:pt x="21" y="19"/>
                      <a:pt x="21" y="19"/>
                    </a:cubicBezTo>
                    <a:cubicBezTo>
                      <a:pt x="23" y="18"/>
                      <a:pt x="26" y="17"/>
                      <a:pt x="28" y="17"/>
                    </a:cubicBezTo>
                    <a:cubicBezTo>
                      <a:pt x="27" y="17"/>
                      <a:pt x="27" y="17"/>
                      <a:pt x="27" y="18"/>
                    </a:cubicBezTo>
                    <a:cubicBezTo>
                      <a:pt x="25" y="20"/>
                      <a:pt x="22" y="22"/>
                      <a:pt x="19" y="23"/>
                    </a:cubicBezTo>
                    <a:cubicBezTo>
                      <a:pt x="16" y="24"/>
                      <a:pt x="14" y="26"/>
                      <a:pt x="13" y="27"/>
                    </a:cubicBezTo>
                    <a:cubicBezTo>
                      <a:pt x="12" y="28"/>
                      <a:pt x="12" y="28"/>
                      <a:pt x="12" y="28"/>
                    </a:cubicBezTo>
                    <a:cubicBezTo>
                      <a:pt x="12" y="29"/>
                      <a:pt x="12" y="29"/>
                      <a:pt x="13" y="30"/>
                    </a:cubicBezTo>
                    <a:cubicBezTo>
                      <a:pt x="13" y="30"/>
                      <a:pt x="14" y="30"/>
                      <a:pt x="15" y="30"/>
                    </a:cubicBezTo>
                    <a:cubicBezTo>
                      <a:pt x="16" y="28"/>
                      <a:pt x="18" y="27"/>
                      <a:pt x="21" y="26"/>
                    </a:cubicBezTo>
                    <a:cubicBezTo>
                      <a:pt x="24" y="25"/>
                      <a:pt x="27" y="23"/>
                      <a:pt x="29" y="20"/>
                    </a:cubicBezTo>
                    <a:cubicBezTo>
                      <a:pt x="30" y="19"/>
                      <a:pt x="31" y="18"/>
                      <a:pt x="31" y="16"/>
                    </a:cubicBezTo>
                    <a:cubicBezTo>
                      <a:pt x="31" y="15"/>
                      <a:pt x="31" y="15"/>
                      <a:pt x="30" y="14"/>
                    </a:cubicBezTo>
                    <a:cubicBezTo>
                      <a:pt x="30" y="14"/>
                      <a:pt x="29" y="13"/>
                      <a:pt x="28" y="13"/>
                    </a:cubicBezTo>
                    <a:cubicBezTo>
                      <a:pt x="28" y="13"/>
                      <a:pt x="28" y="13"/>
                      <a:pt x="28" y="12"/>
                    </a:cubicBezTo>
                    <a:cubicBezTo>
                      <a:pt x="28" y="12"/>
                      <a:pt x="28" y="12"/>
                      <a:pt x="28" y="12"/>
                    </a:cubicBezTo>
                    <a:cubicBezTo>
                      <a:pt x="28" y="11"/>
                      <a:pt x="28" y="10"/>
                      <a:pt x="27" y="10"/>
                    </a:cubicBezTo>
                    <a:cubicBezTo>
                      <a:pt x="26" y="9"/>
                      <a:pt x="26" y="9"/>
                      <a:pt x="25" y="9"/>
                    </a:cubicBezTo>
                    <a:cubicBezTo>
                      <a:pt x="25" y="9"/>
                      <a:pt x="25" y="8"/>
                      <a:pt x="25" y="8"/>
                    </a:cubicBezTo>
                    <a:cubicBezTo>
                      <a:pt x="25" y="7"/>
                      <a:pt x="25" y="7"/>
                      <a:pt x="25" y="7"/>
                    </a:cubicBezTo>
                    <a:cubicBezTo>
                      <a:pt x="25" y="6"/>
                      <a:pt x="24" y="5"/>
                      <a:pt x="24" y="5"/>
                    </a:cubicBezTo>
                    <a:cubicBezTo>
                      <a:pt x="23" y="5"/>
                      <a:pt x="22" y="5"/>
                      <a:pt x="22" y="6"/>
                    </a:cubicBezTo>
                    <a:cubicBezTo>
                      <a:pt x="22" y="5"/>
                      <a:pt x="23" y="4"/>
                      <a:pt x="23" y="3"/>
                    </a:cubicBezTo>
                    <a:cubicBezTo>
                      <a:pt x="23" y="3"/>
                      <a:pt x="23" y="2"/>
                      <a:pt x="22" y="2"/>
                    </a:cubicBezTo>
                    <a:cubicBezTo>
                      <a:pt x="21" y="0"/>
                      <a:pt x="18" y="1"/>
                      <a:pt x="17"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1" name="Freeform 1222"/>
              <p:cNvSpPr/>
              <p:nvPr/>
            </p:nvSpPr>
            <p:spPr bwMode="auto">
              <a:xfrm>
                <a:off x="340" y="2581"/>
                <a:ext cx="251" cy="675"/>
              </a:xfrm>
              <a:custGeom>
                <a:avLst/>
                <a:gdLst>
                  <a:gd name="T0" fmla="*/ 26 w 92"/>
                  <a:gd name="T1" fmla="*/ 1 h 248"/>
                  <a:gd name="T2" fmla="*/ 9 w 92"/>
                  <a:gd name="T3" fmla="*/ 8 h 248"/>
                  <a:gd name="T4" fmla="*/ 2 w 92"/>
                  <a:gd name="T5" fmla="*/ 12 h 248"/>
                  <a:gd name="T6" fmla="*/ 1 w 92"/>
                  <a:gd name="T7" fmla="*/ 14 h 248"/>
                  <a:gd name="T8" fmla="*/ 28 w 92"/>
                  <a:gd name="T9" fmla="*/ 68 h 248"/>
                  <a:gd name="T10" fmla="*/ 35 w 92"/>
                  <a:gd name="T11" fmla="*/ 81 h 248"/>
                  <a:gd name="T12" fmla="*/ 45 w 92"/>
                  <a:gd name="T13" fmla="*/ 98 h 248"/>
                  <a:gd name="T14" fmla="*/ 67 w 92"/>
                  <a:gd name="T15" fmla="*/ 141 h 248"/>
                  <a:gd name="T16" fmla="*/ 62 w 92"/>
                  <a:gd name="T17" fmla="*/ 177 h 248"/>
                  <a:gd name="T18" fmla="*/ 58 w 92"/>
                  <a:gd name="T19" fmla="*/ 198 h 248"/>
                  <a:gd name="T20" fmla="*/ 47 w 92"/>
                  <a:gd name="T21" fmla="*/ 246 h 248"/>
                  <a:gd name="T22" fmla="*/ 47 w 92"/>
                  <a:gd name="T23" fmla="*/ 248 h 248"/>
                  <a:gd name="T24" fmla="*/ 50 w 92"/>
                  <a:gd name="T25" fmla="*/ 247 h 248"/>
                  <a:gd name="T26" fmla="*/ 61 w 92"/>
                  <a:gd name="T27" fmla="*/ 199 h 248"/>
                  <a:gd name="T28" fmla="*/ 65 w 92"/>
                  <a:gd name="T29" fmla="*/ 177 h 248"/>
                  <a:gd name="T30" fmla="*/ 71 w 92"/>
                  <a:gd name="T31" fmla="*/ 148 h 248"/>
                  <a:gd name="T32" fmla="*/ 70 w 92"/>
                  <a:gd name="T33" fmla="*/ 141 h 248"/>
                  <a:gd name="T34" fmla="*/ 48 w 92"/>
                  <a:gd name="T35" fmla="*/ 96 h 248"/>
                  <a:gd name="T36" fmla="*/ 38 w 92"/>
                  <a:gd name="T37" fmla="*/ 79 h 248"/>
                  <a:gd name="T38" fmla="*/ 31 w 92"/>
                  <a:gd name="T39" fmla="*/ 66 h 248"/>
                  <a:gd name="T40" fmla="*/ 5 w 92"/>
                  <a:gd name="T41" fmla="*/ 14 h 248"/>
                  <a:gd name="T42" fmla="*/ 10 w 92"/>
                  <a:gd name="T43" fmla="*/ 11 h 248"/>
                  <a:gd name="T44" fmla="*/ 26 w 92"/>
                  <a:gd name="T45" fmla="*/ 4 h 248"/>
                  <a:gd name="T46" fmla="*/ 46 w 92"/>
                  <a:gd name="T47" fmla="*/ 35 h 248"/>
                  <a:gd name="T48" fmla="*/ 55 w 92"/>
                  <a:gd name="T49" fmla="*/ 51 h 248"/>
                  <a:gd name="T50" fmla="*/ 70 w 92"/>
                  <a:gd name="T51" fmla="*/ 69 h 248"/>
                  <a:gd name="T52" fmla="*/ 88 w 92"/>
                  <a:gd name="T53" fmla="*/ 94 h 248"/>
                  <a:gd name="T54" fmla="*/ 91 w 92"/>
                  <a:gd name="T55" fmla="*/ 95 h 248"/>
                  <a:gd name="T56" fmla="*/ 91 w 92"/>
                  <a:gd name="T57" fmla="*/ 93 h 248"/>
                  <a:gd name="T58" fmla="*/ 73 w 92"/>
                  <a:gd name="T59" fmla="*/ 67 h 248"/>
                  <a:gd name="T60" fmla="*/ 58 w 92"/>
                  <a:gd name="T61" fmla="*/ 49 h 248"/>
                  <a:gd name="T62" fmla="*/ 49 w 92"/>
                  <a:gd name="T63" fmla="*/ 33 h 248"/>
                  <a:gd name="T64" fmla="*/ 28 w 92"/>
                  <a:gd name="T65" fmla="*/ 1 h 248"/>
                  <a:gd name="T66" fmla="*/ 26 w 92"/>
                  <a:gd name="T67" fmla="*/ 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248">
                    <a:moveTo>
                      <a:pt x="26" y="1"/>
                    </a:moveTo>
                    <a:cubicBezTo>
                      <a:pt x="20" y="3"/>
                      <a:pt x="14" y="6"/>
                      <a:pt x="9" y="8"/>
                    </a:cubicBezTo>
                    <a:cubicBezTo>
                      <a:pt x="2" y="12"/>
                      <a:pt x="2" y="12"/>
                      <a:pt x="2" y="12"/>
                    </a:cubicBezTo>
                    <a:cubicBezTo>
                      <a:pt x="1" y="12"/>
                      <a:pt x="0" y="13"/>
                      <a:pt x="1" y="14"/>
                    </a:cubicBezTo>
                    <a:cubicBezTo>
                      <a:pt x="8" y="32"/>
                      <a:pt x="18" y="50"/>
                      <a:pt x="28" y="68"/>
                    </a:cubicBezTo>
                    <a:cubicBezTo>
                      <a:pt x="35" y="81"/>
                      <a:pt x="35" y="81"/>
                      <a:pt x="35" y="81"/>
                    </a:cubicBezTo>
                    <a:cubicBezTo>
                      <a:pt x="45" y="98"/>
                      <a:pt x="45" y="98"/>
                      <a:pt x="45" y="98"/>
                    </a:cubicBezTo>
                    <a:cubicBezTo>
                      <a:pt x="54" y="112"/>
                      <a:pt x="64" y="128"/>
                      <a:pt x="67" y="141"/>
                    </a:cubicBezTo>
                    <a:cubicBezTo>
                      <a:pt x="69" y="151"/>
                      <a:pt x="65" y="164"/>
                      <a:pt x="62" y="177"/>
                    </a:cubicBezTo>
                    <a:cubicBezTo>
                      <a:pt x="60" y="184"/>
                      <a:pt x="58" y="192"/>
                      <a:pt x="58" y="198"/>
                    </a:cubicBezTo>
                    <a:cubicBezTo>
                      <a:pt x="57" y="206"/>
                      <a:pt x="54" y="234"/>
                      <a:pt x="47" y="246"/>
                    </a:cubicBezTo>
                    <a:cubicBezTo>
                      <a:pt x="46" y="246"/>
                      <a:pt x="46" y="247"/>
                      <a:pt x="47" y="248"/>
                    </a:cubicBezTo>
                    <a:cubicBezTo>
                      <a:pt x="48" y="248"/>
                      <a:pt x="49" y="248"/>
                      <a:pt x="50" y="247"/>
                    </a:cubicBezTo>
                    <a:cubicBezTo>
                      <a:pt x="57" y="235"/>
                      <a:pt x="60" y="207"/>
                      <a:pt x="61" y="199"/>
                    </a:cubicBezTo>
                    <a:cubicBezTo>
                      <a:pt x="62" y="192"/>
                      <a:pt x="63" y="185"/>
                      <a:pt x="65" y="177"/>
                    </a:cubicBezTo>
                    <a:cubicBezTo>
                      <a:pt x="68" y="167"/>
                      <a:pt x="71" y="157"/>
                      <a:pt x="71" y="148"/>
                    </a:cubicBezTo>
                    <a:cubicBezTo>
                      <a:pt x="71" y="145"/>
                      <a:pt x="70" y="143"/>
                      <a:pt x="70" y="141"/>
                    </a:cubicBezTo>
                    <a:cubicBezTo>
                      <a:pt x="67" y="127"/>
                      <a:pt x="57" y="111"/>
                      <a:pt x="48" y="96"/>
                    </a:cubicBezTo>
                    <a:cubicBezTo>
                      <a:pt x="38" y="79"/>
                      <a:pt x="38" y="79"/>
                      <a:pt x="38" y="79"/>
                    </a:cubicBezTo>
                    <a:cubicBezTo>
                      <a:pt x="31" y="66"/>
                      <a:pt x="31" y="66"/>
                      <a:pt x="31" y="66"/>
                    </a:cubicBezTo>
                    <a:cubicBezTo>
                      <a:pt x="21" y="49"/>
                      <a:pt x="12" y="32"/>
                      <a:pt x="5" y="14"/>
                    </a:cubicBezTo>
                    <a:cubicBezTo>
                      <a:pt x="6" y="13"/>
                      <a:pt x="10" y="11"/>
                      <a:pt x="10" y="11"/>
                    </a:cubicBezTo>
                    <a:cubicBezTo>
                      <a:pt x="15" y="9"/>
                      <a:pt x="21" y="6"/>
                      <a:pt x="26" y="4"/>
                    </a:cubicBezTo>
                    <a:cubicBezTo>
                      <a:pt x="34" y="13"/>
                      <a:pt x="40" y="24"/>
                      <a:pt x="46" y="35"/>
                    </a:cubicBezTo>
                    <a:cubicBezTo>
                      <a:pt x="55" y="51"/>
                      <a:pt x="55" y="51"/>
                      <a:pt x="55" y="51"/>
                    </a:cubicBezTo>
                    <a:cubicBezTo>
                      <a:pt x="60" y="57"/>
                      <a:pt x="65" y="63"/>
                      <a:pt x="70" y="69"/>
                    </a:cubicBezTo>
                    <a:cubicBezTo>
                      <a:pt x="77" y="77"/>
                      <a:pt x="84" y="85"/>
                      <a:pt x="88" y="94"/>
                    </a:cubicBezTo>
                    <a:cubicBezTo>
                      <a:pt x="89" y="95"/>
                      <a:pt x="90" y="95"/>
                      <a:pt x="91" y="95"/>
                    </a:cubicBezTo>
                    <a:cubicBezTo>
                      <a:pt x="92" y="94"/>
                      <a:pt x="92" y="93"/>
                      <a:pt x="91" y="93"/>
                    </a:cubicBezTo>
                    <a:cubicBezTo>
                      <a:pt x="87" y="84"/>
                      <a:pt x="80" y="75"/>
                      <a:pt x="73" y="67"/>
                    </a:cubicBezTo>
                    <a:cubicBezTo>
                      <a:pt x="67" y="61"/>
                      <a:pt x="62" y="55"/>
                      <a:pt x="58" y="49"/>
                    </a:cubicBezTo>
                    <a:cubicBezTo>
                      <a:pt x="49" y="33"/>
                      <a:pt x="49" y="33"/>
                      <a:pt x="49" y="33"/>
                    </a:cubicBezTo>
                    <a:cubicBezTo>
                      <a:pt x="43" y="23"/>
                      <a:pt x="36" y="11"/>
                      <a:pt x="28" y="1"/>
                    </a:cubicBezTo>
                    <a:cubicBezTo>
                      <a:pt x="27" y="1"/>
                      <a:pt x="26" y="0"/>
                      <a:pt x="26"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2" name="Freeform 1223"/>
              <p:cNvSpPr/>
              <p:nvPr/>
            </p:nvSpPr>
            <p:spPr bwMode="auto">
              <a:xfrm>
                <a:off x="1070" y="2750"/>
                <a:ext cx="280" cy="511"/>
              </a:xfrm>
              <a:custGeom>
                <a:avLst/>
                <a:gdLst>
                  <a:gd name="T0" fmla="*/ 90 w 103"/>
                  <a:gd name="T1" fmla="*/ 0 h 188"/>
                  <a:gd name="T2" fmla="*/ 19 w 103"/>
                  <a:gd name="T3" fmla="*/ 34 h 188"/>
                  <a:gd name="T4" fmla="*/ 18 w 103"/>
                  <a:gd name="T5" fmla="*/ 37 h 188"/>
                  <a:gd name="T6" fmla="*/ 21 w 103"/>
                  <a:gd name="T7" fmla="*/ 37 h 188"/>
                  <a:gd name="T8" fmla="*/ 90 w 103"/>
                  <a:gd name="T9" fmla="*/ 4 h 188"/>
                  <a:gd name="T10" fmla="*/ 96 w 103"/>
                  <a:gd name="T11" fmla="*/ 11 h 188"/>
                  <a:gd name="T12" fmla="*/ 99 w 103"/>
                  <a:gd name="T13" fmla="*/ 15 h 188"/>
                  <a:gd name="T14" fmla="*/ 56 w 103"/>
                  <a:gd name="T15" fmla="*/ 45 h 188"/>
                  <a:gd name="T16" fmla="*/ 26 w 103"/>
                  <a:gd name="T17" fmla="*/ 63 h 188"/>
                  <a:gd name="T18" fmla="*/ 23 w 103"/>
                  <a:gd name="T19" fmla="*/ 65 h 188"/>
                  <a:gd name="T20" fmla="*/ 0 w 103"/>
                  <a:gd name="T21" fmla="*/ 90 h 188"/>
                  <a:gd name="T22" fmla="*/ 0 w 103"/>
                  <a:gd name="T23" fmla="*/ 94 h 188"/>
                  <a:gd name="T24" fmla="*/ 2 w 103"/>
                  <a:gd name="T25" fmla="*/ 109 h 188"/>
                  <a:gd name="T26" fmla="*/ 4 w 103"/>
                  <a:gd name="T27" fmla="*/ 120 h 188"/>
                  <a:gd name="T28" fmla="*/ 5 w 103"/>
                  <a:gd name="T29" fmla="*/ 127 h 188"/>
                  <a:gd name="T30" fmla="*/ 6 w 103"/>
                  <a:gd name="T31" fmla="*/ 147 h 188"/>
                  <a:gd name="T32" fmla="*/ 8 w 103"/>
                  <a:gd name="T33" fmla="*/ 153 h 188"/>
                  <a:gd name="T34" fmla="*/ 19 w 103"/>
                  <a:gd name="T35" fmla="*/ 187 h 188"/>
                  <a:gd name="T36" fmla="*/ 21 w 103"/>
                  <a:gd name="T37" fmla="*/ 187 h 188"/>
                  <a:gd name="T38" fmla="*/ 21 w 103"/>
                  <a:gd name="T39" fmla="*/ 185 h 188"/>
                  <a:gd name="T40" fmla="*/ 11 w 103"/>
                  <a:gd name="T41" fmla="*/ 153 h 188"/>
                  <a:gd name="T42" fmla="*/ 10 w 103"/>
                  <a:gd name="T43" fmla="*/ 146 h 188"/>
                  <a:gd name="T44" fmla="*/ 8 w 103"/>
                  <a:gd name="T45" fmla="*/ 127 h 188"/>
                  <a:gd name="T46" fmla="*/ 8 w 103"/>
                  <a:gd name="T47" fmla="*/ 120 h 188"/>
                  <a:gd name="T48" fmla="*/ 6 w 103"/>
                  <a:gd name="T49" fmla="*/ 108 h 188"/>
                  <a:gd name="T50" fmla="*/ 4 w 103"/>
                  <a:gd name="T51" fmla="*/ 91 h 188"/>
                  <a:gd name="T52" fmla="*/ 25 w 103"/>
                  <a:gd name="T53" fmla="*/ 67 h 188"/>
                  <a:gd name="T54" fmla="*/ 28 w 103"/>
                  <a:gd name="T55" fmla="*/ 65 h 188"/>
                  <a:gd name="T56" fmla="*/ 57 w 103"/>
                  <a:gd name="T57" fmla="*/ 48 h 188"/>
                  <a:gd name="T58" fmla="*/ 102 w 103"/>
                  <a:gd name="T59" fmla="*/ 17 h 188"/>
                  <a:gd name="T60" fmla="*/ 102 w 103"/>
                  <a:gd name="T61" fmla="*/ 14 h 188"/>
                  <a:gd name="T62" fmla="*/ 98 w 103"/>
                  <a:gd name="T63" fmla="*/ 9 h 188"/>
                  <a:gd name="T64" fmla="*/ 92 w 103"/>
                  <a:gd name="T65" fmla="*/ 1 h 188"/>
                  <a:gd name="T66" fmla="*/ 90 w 103"/>
                  <a:gd name="T6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88">
                    <a:moveTo>
                      <a:pt x="90" y="0"/>
                    </a:moveTo>
                    <a:cubicBezTo>
                      <a:pt x="79" y="5"/>
                      <a:pt x="41" y="21"/>
                      <a:pt x="19" y="34"/>
                    </a:cubicBezTo>
                    <a:cubicBezTo>
                      <a:pt x="18" y="35"/>
                      <a:pt x="18" y="36"/>
                      <a:pt x="18" y="37"/>
                    </a:cubicBezTo>
                    <a:cubicBezTo>
                      <a:pt x="19" y="37"/>
                      <a:pt x="20" y="38"/>
                      <a:pt x="21" y="37"/>
                    </a:cubicBezTo>
                    <a:cubicBezTo>
                      <a:pt x="42" y="25"/>
                      <a:pt x="78" y="9"/>
                      <a:pt x="90" y="4"/>
                    </a:cubicBezTo>
                    <a:cubicBezTo>
                      <a:pt x="91" y="5"/>
                      <a:pt x="96" y="11"/>
                      <a:pt x="96" y="11"/>
                    </a:cubicBezTo>
                    <a:cubicBezTo>
                      <a:pt x="96" y="11"/>
                      <a:pt x="98" y="14"/>
                      <a:pt x="99" y="15"/>
                    </a:cubicBezTo>
                    <a:cubicBezTo>
                      <a:pt x="87" y="27"/>
                      <a:pt x="71" y="36"/>
                      <a:pt x="56" y="45"/>
                    </a:cubicBezTo>
                    <a:cubicBezTo>
                      <a:pt x="45" y="50"/>
                      <a:pt x="35" y="56"/>
                      <a:pt x="26" y="63"/>
                    </a:cubicBezTo>
                    <a:cubicBezTo>
                      <a:pt x="23" y="65"/>
                      <a:pt x="23" y="65"/>
                      <a:pt x="23" y="65"/>
                    </a:cubicBezTo>
                    <a:cubicBezTo>
                      <a:pt x="15" y="71"/>
                      <a:pt x="3" y="79"/>
                      <a:pt x="0" y="90"/>
                    </a:cubicBezTo>
                    <a:cubicBezTo>
                      <a:pt x="0" y="91"/>
                      <a:pt x="0" y="92"/>
                      <a:pt x="0" y="94"/>
                    </a:cubicBezTo>
                    <a:cubicBezTo>
                      <a:pt x="0" y="98"/>
                      <a:pt x="1" y="103"/>
                      <a:pt x="2" y="109"/>
                    </a:cubicBezTo>
                    <a:cubicBezTo>
                      <a:pt x="3" y="113"/>
                      <a:pt x="4" y="117"/>
                      <a:pt x="4" y="120"/>
                    </a:cubicBezTo>
                    <a:cubicBezTo>
                      <a:pt x="5" y="127"/>
                      <a:pt x="5" y="127"/>
                      <a:pt x="5" y="127"/>
                    </a:cubicBezTo>
                    <a:cubicBezTo>
                      <a:pt x="5" y="134"/>
                      <a:pt x="5" y="140"/>
                      <a:pt x="6" y="147"/>
                    </a:cubicBezTo>
                    <a:cubicBezTo>
                      <a:pt x="8" y="153"/>
                      <a:pt x="8" y="153"/>
                      <a:pt x="8" y="153"/>
                    </a:cubicBezTo>
                    <a:cubicBezTo>
                      <a:pt x="10" y="165"/>
                      <a:pt x="12" y="178"/>
                      <a:pt x="19" y="187"/>
                    </a:cubicBezTo>
                    <a:cubicBezTo>
                      <a:pt x="19" y="188"/>
                      <a:pt x="20" y="188"/>
                      <a:pt x="21" y="187"/>
                    </a:cubicBezTo>
                    <a:cubicBezTo>
                      <a:pt x="22" y="187"/>
                      <a:pt x="22" y="186"/>
                      <a:pt x="21" y="185"/>
                    </a:cubicBezTo>
                    <a:cubicBezTo>
                      <a:pt x="15" y="177"/>
                      <a:pt x="13" y="164"/>
                      <a:pt x="11" y="153"/>
                    </a:cubicBezTo>
                    <a:cubicBezTo>
                      <a:pt x="10" y="146"/>
                      <a:pt x="10" y="146"/>
                      <a:pt x="10" y="146"/>
                    </a:cubicBezTo>
                    <a:cubicBezTo>
                      <a:pt x="8" y="140"/>
                      <a:pt x="8" y="133"/>
                      <a:pt x="8" y="127"/>
                    </a:cubicBezTo>
                    <a:cubicBezTo>
                      <a:pt x="8" y="120"/>
                      <a:pt x="8" y="120"/>
                      <a:pt x="8" y="120"/>
                    </a:cubicBezTo>
                    <a:cubicBezTo>
                      <a:pt x="7" y="116"/>
                      <a:pt x="7" y="112"/>
                      <a:pt x="6" y="108"/>
                    </a:cubicBezTo>
                    <a:cubicBezTo>
                      <a:pt x="4" y="101"/>
                      <a:pt x="3" y="95"/>
                      <a:pt x="4" y="91"/>
                    </a:cubicBezTo>
                    <a:cubicBezTo>
                      <a:pt x="6" y="81"/>
                      <a:pt x="17" y="73"/>
                      <a:pt x="25" y="67"/>
                    </a:cubicBezTo>
                    <a:cubicBezTo>
                      <a:pt x="28" y="65"/>
                      <a:pt x="28" y="65"/>
                      <a:pt x="28" y="65"/>
                    </a:cubicBezTo>
                    <a:cubicBezTo>
                      <a:pt x="37" y="59"/>
                      <a:pt x="47" y="54"/>
                      <a:pt x="57" y="48"/>
                    </a:cubicBezTo>
                    <a:cubicBezTo>
                      <a:pt x="73" y="39"/>
                      <a:pt x="90" y="30"/>
                      <a:pt x="102" y="17"/>
                    </a:cubicBezTo>
                    <a:cubicBezTo>
                      <a:pt x="103" y="16"/>
                      <a:pt x="103" y="15"/>
                      <a:pt x="102" y="14"/>
                    </a:cubicBezTo>
                    <a:cubicBezTo>
                      <a:pt x="98" y="9"/>
                      <a:pt x="98" y="9"/>
                      <a:pt x="98" y="9"/>
                    </a:cubicBezTo>
                    <a:cubicBezTo>
                      <a:pt x="92" y="1"/>
                      <a:pt x="92" y="1"/>
                      <a:pt x="92" y="1"/>
                    </a:cubicBezTo>
                    <a:cubicBezTo>
                      <a:pt x="91" y="0"/>
                      <a:pt x="90" y="0"/>
                      <a:pt x="90"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3" name="Freeform 1224"/>
              <p:cNvSpPr/>
              <p:nvPr/>
            </p:nvSpPr>
            <p:spPr bwMode="auto">
              <a:xfrm>
                <a:off x="520" y="2122"/>
                <a:ext cx="858" cy="821"/>
              </a:xfrm>
              <a:custGeom>
                <a:avLst/>
                <a:gdLst>
                  <a:gd name="T0" fmla="*/ 70 w 315"/>
                  <a:gd name="T1" fmla="*/ 148 h 302"/>
                  <a:gd name="T2" fmla="*/ 12 w 315"/>
                  <a:gd name="T3" fmla="*/ 242 h 302"/>
                  <a:gd name="T4" fmla="*/ 126 w 315"/>
                  <a:gd name="T5" fmla="*/ 293 h 302"/>
                  <a:gd name="T6" fmla="*/ 222 w 315"/>
                  <a:gd name="T7" fmla="*/ 267 h 302"/>
                  <a:gd name="T8" fmla="*/ 230 w 315"/>
                  <a:gd name="T9" fmla="*/ 228 h 302"/>
                  <a:gd name="T10" fmla="*/ 223 w 315"/>
                  <a:gd name="T11" fmla="*/ 192 h 302"/>
                  <a:gd name="T12" fmla="*/ 265 w 315"/>
                  <a:gd name="T13" fmla="*/ 115 h 302"/>
                  <a:gd name="T14" fmla="*/ 300 w 315"/>
                  <a:gd name="T15" fmla="*/ 60 h 302"/>
                  <a:gd name="T16" fmla="*/ 224 w 315"/>
                  <a:gd name="T17" fmla="*/ 95 h 302"/>
                  <a:gd name="T18" fmla="*/ 191 w 315"/>
                  <a:gd name="T19" fmla="*/ 187 h 302"/>
                  <a:gd name="T20" fmla="*/ 105 w 315"/>
                  <a:gd name="T21" fmla="*/ 155 h 302"/>
                  <a:gd name="T22" fmla="*/ 119 w 315"/>
                  <a:gd name="T23" fmla="*/ 108 h 302"/>
                  <a:gd name="T24" fmla="*/ 151 w 315"/>
                  <a:gd name="T25" fmla="*/ 49 h 302"/>
                  <a:gd name="T26" fmla="*/ 171 w 315"/>
                  <a:gd name="T27" fmla="*/ 14 h 302"/>
                  <a:gd name="T28" fmla="*/ 145 w 315"/>
                  <a:gd name="T29" fmla="*/ 1 h 302"/>
                  <a:gd name="T30" fmla="*/ 80 w 315"/>
                  <a:gd name="T31" fmla="*/ 86 h 302"/>
                  <a:gd name="T32" fmla="*/ 73 w 315"/>
                  <a:gd name="T33" fmla="*/ 127 h 302"/>
                  <a:gd name="T34" fmla="*/ 71 w 315"/>
                  <a:gd name="T35" fmla="*/ 141 h 302"/>
                  <a:gd name="T36" fmla="*/ 70 w 315"/>
                  <a:gd name="T37" fmla="*/ 15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5" h="302">
                    <a:moveTo>
                      <a:pt x="70" y="148"/>
                    </a:moveTo>
                    <a:cubicBezTo>
                      <a:pt x="34" y="153"/>
                      <a:pt x="0" y="209"/>
                      <a:pt x="12" y="242"/>
                    </a:cubicBezTo>
                    <a:cubicBezTo>
                      <a:pt x="26" y="282"/>
                      <a:pt x="91" y="290"/>
                      <a:pt x="126" y="293"/>
                    </a:cubicBezTo>
                    <a:cubicBezTo>
                      <a:pt x="159" y="296"/>
                      <a:pt x="202" y="302"/>
                      <a:pt x="222" y="267"/>
                    </a:cubicBezTo>
                    <a:cubicBezTo>
                      <a:pt x="227" y="258"/>
                      <a:pt x="230" y="239"/>
                      <a:pt x="230" y="228"/>
                    </a:cubicBezTo>
                    <a:cubicBezTo>
                      <a:pt x="230" y="215"/>
                      <a:pt x="222" y="205"/>
                      <a:pt x="223" y="192"/>
                    </a:cubicBezTo>
                    <a:cubicBezTo>
                      <a:pt x="225" y="165"/>
                      <a:pt x="248" y="134"/>
                      <a:pt x="265" y="115"/>
                    </a:cubicBezTo>
                    <a:cubicBezTo>
                      <a:pt x="276" y="103"/>
                      <a:pt x="315" y="81"/>
                      <a:pt x="300" y="60"/>
                    </a:cubicBezTo>
                    <a:cubicBezTo>
                      <a:pt x="279" y="33"/>
                      <a:pt x="235" y="80"/>
                      <a:pt x="224" y="95"/>
                    </a:cubicBezTo>
                    <a:cubicBezTo>
                      <a:pt x="208" y="118"/>
                      <a:pt x="188" y="157"/>
                      <a:pt x="191" y="187"/>
                    </a:cubicBezTo>
                    <a:cubicBezTo>
                      <a:pt x="166" y="167"/>
                      <a:pt x="134" y="164"/>
                      <a:pt x="105" y="155"/>
                    </a:cubicBezTo>
                    <a:cubicBezTo>
                      <a:pt x="103" y="141"/>
                      <a:pt x="114" y="121"/>
                      <a:pt x="119" y="108"/>
                    </a:cubicBezTo>
                    <a:cubicBezTo>
                      <a:pt x="127" y="87"/>
                      <a:pt x="137" y="67"/>
                      <a:pt x="151" y="49"/>
                    </a:cubicBezTo>
                    <a:cubicBezTo>
                      <a:pt x="158" y="39"/>
                      <a:pt x="173" y="27"/>
                      <a:pt x="171" y="14"/>
                    </a:cubicBezTo>
                    <a:cubicBezTo>
                      <a:pt x="169" y="1"/>
                      <a:pt x="157" y="0"/>
                      <a:pt x="145" y="1"/>
                    </a:cubicBezTo>
                    <a:cubicBezTo>
                      <a:pt x="108" y="7"/>
                      <a:pt x="88" y="54"/>
                      <a:pt x="80" y="86"/>
                    </a:cubicBezTo>
                    <a:cubicBezTo>
                      <a:pt x="76" y="100"/>
                      <a:pt x="75" y="113"/>
                      <a:pt x="73" y="127"/>
                    </a:cubicBezTo>
                    <a:cubicBezTo>
                      <a:pt x="72" y="132"/>
                      <a:pt x="72" y="136"/>
                      <a:pt x="71" y="141"/>
                    </a:cubicBezTo>
                    <a:cubicBezTo>
                      <a:pt x="70" y="146"/>
                      <a:pt x="68" y="151"/>
                      <a:pt x="70" y="150"/>
                    </a:cubicBezTo>
                  </a:path>
                </a:pathLst>
              </a:custGeom>
              <a:solidFill>
                <a:srgbClr val="FFC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4" name="Freeform 1225"/>
              <p:cNvSpPr>
                <a:spLocks noEditPoints="1"/>
              </p:cNvSpPr>
              <p:nvPr/>
            </p:nvSpPr>
            <p:spPr bwMode="auto">
              <a:xfrm>
                <a:off x="542" y="2113"/>
                <a:ext cx="833" cy="830"/>
              </a:xfrm>
              <a:custGeom>
                <a:avLst/>
                <a:gdLst>
                  <a:gd name="T0" fmla="*/ 70 w 306"/>
                  <a:gd name="T1" fmla="*/ 89 h 305"/>
                  <a:gd name="T2" fmla="*/ 63 w 306"/>
                  <a:gd name="T3" fmla="*/ 129 h 305"/>
                  <a:gd name="T4" fmla="*/ 61 w 306"/>
                  <a:gd name="T5" fmla="*/ 144 h 305"/>
                  <a:gd name="T6" fmla="*/ 60 w 306"/>
                  <a:gd name="T7" fmla="*/ 150 h 305"/>
                  <a:gd name="T8" fmla="*/ 0 w 306"/>
                  <a:gd name="T9" fmla="*/ 230 h 305"/>
                  <a:gd name="T10" fmla="*/ 118 w 306"/>
                  <a:gd name="T11" fmla="*/ 298 h 305"/>
                  <a:gd name="T12" fmla="*/ 215 w 306"/>
                  <a:gd name="T13" fmla="*/ 271 h 305"/>
                  <a:gd name="T14" fmla="*/ 220 w 306"/>
                  <a:gd name="T15" fmla="*/ 213 h 305"/>
                  <a:gd name="T16" fmla="*/ 258 w 306"/>
                  <a:gd name="T17" fmla="*/ 119 h 305"/>
                  <a:gd name="T18" fmla="*/ 293 w 306"/>
                  <a:gd name="T19" fmla="*/ 62 h 305"/>
                  <a:gd name="T20" fmla="*/ 215 w 306"/>
                  <a:gd name="T21" fmla="*/ 97 h 305"/>
                  <a:gd name="T22" fmla="*/ 182 w 306"/>
                  <a:gd name="T23" fmla="*/ 186 h 305"/>
                  <a:gd name="T24" fmla="*/ 98 w 306"/>
                  <a:gd name="T25" fmla="*/ 157 h 305"/>
                  <a:gd name="T26" fmla="*/ 108 w 306"/>
                  <a:gd name="T27" fmla="*/ 123 h 305"/>
                  <a:gd name="T28" fmla="*/ 144 w 306"/>
                  <a:gd name="T29" fmla="*/ 53 h 305"/>
                  <a:gd name="T30" fmla="*/ 165 w 306"/>
                  <a:gd name="T31" fmla="*/ 19 h 305"/>
                  <a:gd name="T32" fmla="*/ 137 w 306"/>
                  <a:gd name="T33" fmla="*/ 3 h 305"/>
                  <a:gd name="T34" fmla="*/ 65 w 306"/>
                  <a:gd name="T35" fmla="*/ 144 h 305"/>
                  <a:gd name="T36" fmla="*/ 67 w 306"/>
                  <a:gd name="T37" fmla="*/ 130 h 305"/>
                  <a:gd name="T38" fmla="*/ 73 w 306"/>
                  <a:gd name="T39" fmla="*/ 90 h 305"/>
                  <a:gd name="T40" fmla="*/ 161 w 306"/>
                  <a:gd name="T41" fmla="*/ 17 h 305"/>
                  <a:gd name="T42" fmla="*/ 141 w 306"/>
                  <a:gd name="T43" fmla="*/ 51 h 305"/>
                  <a:gd name="T44" fmla="*/ 105 w 306"/>
                  <a:gd name="T45" fmla="*/ 121 h 305"/>
                  <a:gd name="T46" fmla="*/ 96 w 306"/>
                  <a:gd name="T47" fmla="*/ 160 h 305"/>
                  <a:gd name="T48" fmla="*/ 182 w 306"/>
                  <a:gd name="T49" fmla="*/ 191 h 305"/>
                  <a:gd name="T50" fmla="*/ 185 w 306"/>
                  <a:gd name="T51" fmla="*/ 190 h 305"/>
                  <a:gd name="T52" fmla="*/ 275 w 306"/>
                  <a:gd name="T53" fmla="*/ 57 h 305"/>
                  <a:gd name="T54" fmla="*/ 267 w 306"/>
                  <a:gd name="T55" fmla="*/ 107 h 305"/>
                  <a:gd name="T56" fmla="*/ 213 w 306"/>
                  <a:gd name="T57" fmla="*/ 195 h 305"/>
                  <a:gd name="T58" fmla="*/ 220 w 306"/>
                  <a:gd name="T59" fmla="*/ 231 h 305"/>
                  <a:gd name="T60" fmla="*/ 125 w 306"/>
                  <a:gd name="T61" fmla="*/ 295 h 305"/>
                  <a:gd name="T62" fmla="*/ 5 w 306"/>
                  <a:gd name="T63" fmla="*/ 245 h 305"/>
                  <a:gd name="T64" fmla="*/ 16 w 306"/>
                  <a:gd name="T65" fmla="*/ 188 h 305"/>
                  <a:gd name="T66" fmla="*/ 60 w 306"/>
                  <a:gd name="T67" fmla="*/ 154 h 305"/>
                  <a:gd name="T68" fmla="*/ 64 w 306"/>
                  <a:gd name="T69" fmla="*/ 153 h 305"/>
                  <a:gd name="T70" fmla="*/ 63 w 306"/>
                  <a:gd name="T71" fmla="*/ 152 h 305"/>
                  <a:gd name="T72" fmla="*/ 64 w 306"/>
                  <a:gd name="T73" fmla="*/ 151 h 305"/>
                  <a:gd name="T74" fmla="*/ 64 w 306"/>
                  <a:gd name="T75" fmla="*/ 150 h 305"/>
                  <a:gd name="T76" fmla="*/ 182 w 306"/>
                  <a:gd name="T77" fmla="*/ 190 h 305"/>
                  <a:gd name="T78" fmla="*/ 182 w 306"/>
                  <a:gd name="T79" fmla="*/ 19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6" h="305">
                    <a:moveTo>
                      <a:pt x="137" y="3"/>
                    </a:moveTo>
                    <a:cubicBezTo>
                      <a:pt x="93" y="9"/>
                      <a:pt x="75" y="70"/>
                      <a:pt x="70" y="89"/>
                    </a:cubicBezTo>
                    <a:cubicBezTo>
                      <a:pt x="68" y="99"/>
                      <a:pt x="66" y="109"/>
                      <a:pt x="65" y="118"/>
                    </a:cubicBezTo>
                    <a:cubicBezTo>
                      <a:pt x="63" y="129"/>
                      <a:pt x="63" y="129"/>
                      <a:pt x="63" y="129"/>
                    </a:cubicBezTo>
                    <a:cubicBezTo>
                      <a:pt x="62" y="139"/>
                      <a:pt x="62" y="139"/>
                      <a:pt x="62" y="139"/>
                    </a:cubicBezTo>
                    <a:cubicBezTo>
                      <a:pt x="61" y="144"/>
                      <a:pt x="61" y="144"/>
                      <a:pt x="61" y="144"/>
                    </a:cubicBezTo>
                    <a:cubicBezTo>
                      <a:pt x="60" y="149"/>
                      <a:pt x="60" y="149"/>
                      <a:pt x="60" y="149"/>
                    </a:cubicBezTo>
                    <a:cubicBezTo>
                      <a:pt x="60" y="149"/>
                      <a:pt x="60" y="150"/>
                      <a:pt x="60" y="150"/>
                    </a:cubicBezTo>
                    <a:cubicBezTo>
                      <a:pt x="43" y="153"/>
                      <a:pt x="26" y="166"/>
                      <a:pt x="14" y="186"/>
                    </a:cubicBezTo>
                    <a:cubicBezTo>
                      <a:pt x="5" y="201"/>
                      <a:pt x="0" y="217"/>
                      <a:pt x="0" y="230"/>
                    </a:cubicBezTo>
                    <a:cubicBezTo>
                      <a:pt x="0" y="236"/>
                      <a:pt x="0" y="241"/>
                      <a:pt x="2" y="246"/>
                    </a:cubicBezTo>
                    <a:cubicBezTo>
                      <a:pt x="16" y="285"/>
                      <a:pt x="75" y="294"/>
                      <a:pt x="118" y="298"/>
                    </a:cubicBezTo>
                    <a:cubicBezTo>
                      <a:pt x="125" y="298"/>
                      <a:pt x="125" y="298"/>
                      <a:pt x="125" y="298"/>
                    </a:cubicBezTo>
                    <a:cubicBezTo>
                      <a:pt x="157" y="301"/>
                      <a:pt x="197" y="305"/>
                      <a:pt x="215" y="271"/>
                    </a:cubicBezTo>
                    <a:cubicBezTo>
                      <a:pt x="221" y="261"/>
                      <a:pt x="224" y="241"/>
                      <a:pt x="224" y="231"/>
                    </a:cubicBezTo>
                    <a:cubicBezTo>
                      <a:pt x="224" y="225"/>
                      <a:pt x="222" y="219"/>
                      <a:pt x="220" y="213"/>
                    </a:cubicBezTo>
                    <a:cubicBezTo>
                      <a:pt x="218" y="207"/>
                      <a:pt x="216" y="201"/>
                      <a:pt x="217" y="195"/>
                    </a:cubicBezTo>
                    <a:cubicBezTo>
                      <a:pt x="219" y="165"/>
                      <a:pt x="249" y="129"/>
                      <a:pt x="258" y="119"/>
                    </a:cubicBezTo>
                    <a:cubicBezTo>
                      <a:pt x="261" y="117"/>
                      <a:pt x="264" y="114"/>
                      <a:pt x="269" y="110"/>
                    </a:cubicBezTo>
                    <a:cubicBezTo>
                      <a:pt x="285" y="97"/>
                      <a:pt x="306" y="79"/>
                      <a:pt x="293" y="62"/>
                    </a:cubicBezTo>
                    <a:cubicBezTo>
                      <a:pt x="289" y="56"/>
                      <a:pt x="283" y="53"/>
                      <a:pt x="275" y="53"/>
                    </a:cubicBezTo>
                    <a:cubicBezTo>
                      <a:pt x="251" y="54"/>
                      <a:pt x="221" y="88"/>
                      <a:pt x="215" y="97"/>
                    </a:cubicBezTo>
                    <a:cubicBezTo>
                      <a:pt x="199" y="119"/>
                      <a:pt x="181" y="154"/>
                      <a:pt x="181" y="183"/>
                    </a:cubicBezTo>
                    <a:cubicBezTo>
                      <a:pt x="181" y="184"/>
                      <a:pt x="182" y="185"/>
                      <a:pt x="182" y="186"/>
                    </a:cubicBezTo>
                    <a:cubicBezTo>
                      <a:pt x="163" y="173"/>
                      <a:pt x="140" y="167"/>
                      <a:pt x="118" y="162"/>
                    </a:cubicBezTo>
                    <a:cubicBezTo>
                      <a:pt x="118" y="162"/>
                      <a:pt x="101" y="158"/>
                      <a:pt x="98" y="157"/>
                    </a:cubicBezTo>
                    <a:cubicBezTo>
                      <a:pt x="98" y="157"/>
                      <a:pt x="98" y="156"/>
                      <a:pt x="98" y="156"/>
                    </a:cubicBezTo>
                    <a:cubicBezTo>
                      <a:pt x="98" y="146"/>
                      <a:pt x="104" y="134"/>
                      <a:pt x="108" y="123"/>
                    </a:cubicBezTo>
                    <a:cubicBezTo>
                      <a:pt x="113" y="112"/>
                      <a:pt x="113" y="112"/>
                      <a:pt x="113" y="112"/>
                    </a:cubicBezTo>
                    <a:cubicBezTo>
                      <a:pt x="120" y="90"/>
                      <a:pt x="131" y="71"/>
                      <a:pt x="144" y="53"/>
                    </a:cubicBezTo>
                    <a:cubicBezTo>
                      <a:pt x="150" y="45"/>
                      <a:pt x="150" y="45"/>
                      <a:pt x="150" y="45"/>
                    </a:cubicBezTo>
                    <a:cubicBezTo>
                      <a:pt x="157" y="37"/>
                      <a:pt x="165" y="29"/>
                      <a:pt x="165" y="19"/>
                    </a:cubicBezTo>
                    <a:cubicBezTo>
                      <a:pt x="165" y="18"/>
                      <a:pt x="165" y="18"/>
                      <a:pt x="165" y="17"/>
                    </a:cubicBezTo>
                    <a:cubicBezTo>
                      <a:pt x="163" y="5"/>
                      <a:pt x="153" y="0"/>
                      <a:pt x="137" y="3"/>
                    </a:cubicBezTo>
                    <a:close/>
                    <a:moveTo>
                      <a:pt x="64" y="150"/>
                    </a:moveTo>
                    <a:cubicBezTo>
                      <a:pt x="65" y="144"/>
                      <a:pt x="65" y="144"/>
                      <a:pt x="65" y="144"/>
                    </a:cubicBezTo>
                    <a:cubicBezTo>
                      <a:pt x="65" y="139"/>
                      <a:pt x="65" y="139"/>
                      <a:pt x="65" y="139"/>
                    </a:cubicBezTo>
                    <a:cubicBezTo>
                      <a:pt x="67" y="130"/>
                      <a:pt x="67" y="130"/>
                      <a:pt x="67" y="130"/>
                    </a:cubicBezTo>
                    <a:cubicBezTo>
                      <a:pt x="67" y="130"/>
                      <a:pt x="68" y="119"/>
                      <a:pt x="68" y="119"/>
                    </a:cubicBezTo>
                    <a:cubicBezTo>
                      <a:pt x="70" y="109"/>
                      <a:pt x="71" y="99"/>
                      <a:pt x="73" y="90"/>
                    </a:cubicBezTo>
                    <a:cubicBezTo>
                      <a:pt x="78" y="72"/>
                      <a:pt x="96" y="12"/>
                      <a:pt x="137" y="6"/>
                    </a:cubicBezTo>
                    <a:cubicBezTo>
                      <a:pt x="147" y="4"/>
                      <a:pt x="159" y="5"/>
                      <a:pt x="161" y="17"/>
                    </a:cubicBezTo>
                    <a:cubicBezTo>
                      <a:pt x="163" y="26"/>
                      <a:pt x="155" y="35"/>
                      <a:pt x="148" y="43"/>
                    </a:cubicBezTo>
                    <a:cubicBezTo>
                      <a:pt x="141" y="51"/>
                      <a:pt x="141" y="51"/>
                      <a:pt x="141" y="51"/>
                    </a:cubicBezTo>
                    <a:cubicBezTo>
                      <a:pt x="128" y="69"/>
                      <a:pt x="117" y="89"/>
                      <a:pt x="109" y="110"/>
                    </a:cubicBezTo>
                    <a:cubicBezTo>
                      <a:pt x="105" y="121"/>
                      <a:pt x="105" y="121"/>
                      <a:pt x="105" y="121"/>
                    </a:cubicBezTo>
                    <a:cubicBezTo>
                      <a:pt x="100" y="134"/>
                      <a:pt x="94" y="148"/>
                      <a:pt x="95" y="159"/>
                    </a:cubicBezTo>
                    <a:cubicBezTo>
                      <a:pt x="95" y="159"/>
                      <a:pt x="96" y="160"/>
                      <a:pt x="96" y="160"/>
                    </a:cubicBezTo>
                    <a:cubicBezTo>
                      <a:pt x="117" y="165"/>
                      <a:pt x="117" y="165"/>
                      <a:pt x="117" y="165"/>
                    </a:cubicBezTo>
                    <a:cubicBezTo>
                      <a:pt x="140" y="171"/>
                      <a:pt x="163" y="176"/>
                      <a:pt x="182" y="191"/>
                    </a:cubicBezTo>
                    <a:cubicBezTo>
                      <a:pt x="183" y="192"/>
                      <a:pt x="184" y="192"/>
                      <a:pt x="184" y="191"/>
                    </a:cubicBezTo>
                    <a:cubicBezTo>
                      <a:pt x="185" y="191"/>
                      <a:pt x="185" y="190"/>
                      <a:pt x="185" y="190"/>
                    </a:cubicBezTo>
                    <a:cubicBezTo>
                      <a:pt x="182" y="163"/>
                      <a:pt x="199" y="125"/>
                      <a:pt x="218" y="99"/>
                    </a:cubicBezTo>
                    <a:cubicBezTo>
                      <a:pt x="226" y="88"/>
                      <a:pt x="254" y="57"/>
                      <a:pt x="275" y="57"/>
                    </a:cubicBezTo>
                    <a:cubicBezTo>
                      <a:pt x="282" y="57"/>
                      <a:pt x="286" y="59"/>
                      <a:pt x="290" y="64"/>
                    </a:cubicBezTo>
                    <a:cubicBezTo>
                      <a:pt x="301" y="79"/>
                      <a:pt x="281" y="95"/>
                      <a:pt x="267" y="107"/>
                    </a:cubicBezTo>
                    <a:cubicBezTo>
                      <a:pt x="262" y="111"/>
                      <a:pt x="258" y="114"/>
                      <a:pt x="256" y="117"/>
                    </a:cubicBezTo>
                    <a:cubicBezTo>
                      <a:pt x="246" y="127"/>
                      <a:pt x="216" y="163"/>
                      <a:pt x="213" y="195"/>
                    </a:cubicBezTo>
                    <a:cubicBezTo>
                      <a:pt x="213" y="202"/>
                      <a:pt x="215" y="208"/>
                      <a:pt x="217" y="214"/>
                    </a:cubicBezTo>
                    <a:cubicBezTo>
                      <a:pt x="219" y="220"/>
                      <a:pt x="220" y="225"/>
                      <a:pt x="220" y="231"/>
                    </a:cubicBezTo>
                    <a:cubicBezTo>
                      <a:pt x="220" y="242"/>
                      <a:pt x="217" y="261"/>
                      <a:pt x="212" y="269"/>
                    </a:cubicBezTo>
                    <a:cubicBezTo>
                      <a:pt x="195" y="301"/>
                      <a:pt x="156" y="298"/>
                      <a:pt x="125" y="295"/>
                    </a:cubicBezTo>
                    <a:cubicBezTo>
                      <a:pt x="118" y="294"/>
                      <a:pt x="118" y="294"/>
                      <a:pt x="118" y="294"/>
                    </a:cubicBezTo>
                    <a:cubicBezTo>
                      <a:pt x="76" y="291"/>
                      <a:pt x="19" y="282"/>
                      <a:pt x="5" y="245"/>
                    </a:cubicBezTo>
                    <a:cubicBezTo>
                      <a:pt x="4" y="240"/>
                      <a:pt x="3" y="236"/>
                      <a:pt x="3" y="230"/>
                    </a:cubicBezTo>
                    <a:cubicBezTo>
                      <a:pt x="3" y="217"/>
                      <a:pt x="8" y="202"/>
                      <a:pt x="16" y="188"/>
                    </a:cubicBezTo>
                    <a:cubicBezTo>
                      <a:pt x="28" y="169"/>
                      <a:pt x="45" y="156"/>
                      <a:pt x="60" y="153"/>
                    </a:cubicBezTo>
                    <a:cubicBezTo>
                      <a:pt x="60" y="154"/>
                      <a:pt x="60" y="154"/>
                      <a:pt x="60" y="154"/>
                    </a:cubicBezTo>
                    <a:cubicBezTo>
                      <a:pt x="61" y="154"/>
                      <a:pt x="61" y="155"/>
                      <a:pt x="63" y="154"/>
                    </a:cubicBezTo>
                    <a:cubicBezTo>
                      <a:pt x="63" y="154"/>
                      <a:pt x="64" y="153"/>
                      <a:pt x="64" y="153"/>
                    </a:cubicBezTo>
                    <a:cubicBezTo>
                      <a:pt x="64" y="153"/>
                      <a:pt x="64" y="152"/>
                      <a:pt x="63" y="152"/>
                    </a:cubicBezTo>
                    <a:cubicBezTo>
                      <a:pt x="63" y="152"/>
                      <a:pt x="63" y="152"/>
                      <a:pt x="63" y="152"/>
                    </a:cubicBezTo>
                    <a:cubicBezTo>
                      <a:pt x="64" y="152"/>
                      <a:pt x="64" y="152"/>
                      <a:pt x="64" y="151"/>
                    </a:cubicBezTo>
                    <a:cubicBezTo>
                      <a:pt x="64" y="151"/>
                      <a:pt x="64" y="151"/>
                      <a:pt x="64" y="151"/>
                    </a:cubicBezTo>
                    <a:cubicBezTo>
                      <a:pt x="64" y="151"/>
                      <a:pt x="63" y="151"/>
                      <a:pt x="63" y="151"/>
                    </a:cubicBezTo>
                    <a:cubicBezTo>
                      <a:pt x="63" y="150"/>
                      <a:pt x="64" y="150"/>
                      <a:pt x="64" y="150"/>
                    </a:cubicBezTo>
                    <a:close/>
                    <a:moveTo>
                      <a:pt x="182" y="190"/>
                    </a:moveTo>
                    <a:cubicBezTo>
                      <a:pt x="182" y="190"/>
                      <a:pt x="182" y="190"/>
                      <a:pt x="182" y="190"/>
                    </a:cubicBezTo>
                    <a:cubicBezTo>
                      <a:pt x="182" y="190"/>
                      <a:pt x="182" y="190"/>
                      <a:pt x="182" y="190"/>
                    </a:cubicBezTo>
                    <a:cubicBezTo>
                      <a:pt x="182" y="190"/>
                      <a:pt x="182" y="190"/>
                      <a:pt x="182" y="19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5" name="Freeform 1226"/>
              <p:cNvSpPr/>
              <p:nvPr/>
            </p:nvSpPr>
            <p:spPr bwMode="auto">
              <a:xfrm>
                <a:off x="762" y="2696"/>
                <a:ext cx="30" cy="65"/>
              </a:xfrm>
              <a:custGeom>
                <a:avLst/>
                <a:gdLst>
                  <a:gd name="T0" fmla="*/ 7 w 11"/>
                  <a:gd name="T1" fmla="*/ 2 h 24"/>
                  <a:gd name="T2" fmla="*/ 6 w 11"/>
                  <a:gd name="T3" fmla="*/ 5 h 24"/>
                  <a:gd name="T4" fmla="*/ 0 w 11"/>
                  <a:gd name="T5" fmla="*/ 22 h 24"/>
                  <a:gd name="T6" fmla="*/ 1 w 11"/>
                  <a:gd name="T7" fmla="*/ 24 h 24"/>
                  <a:gd name="T8" fmla="*/ 3 w 11"/>
                  <a:gd name="T9" fmla="*/ 23 h 24"/>
                  <a:gd name="T10" fmla="*/ 9 w 11"/>
                  <a:gd name="T11" fmla="*/ 6 h 24"/>
                  <a:gd name="T12" fmla="*/ 10 w 11"/>
                  <a:gd name="T13" fmla="*/ 3 h 24"/>
                  <a:gd name="T14" fmla="*/ 9 w 11"/>
                  <a:gd name="T15" fmla="*/ 1 h 24"/>
                  <a:gd name="T16" fmla="*/ 7 w 11"/>
                  <a:gd name="T1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4">
                    <a:moveTo>
                      <a:pt x="7" y="2"/>
                    </a:moveTo>
                    <a:cubicBezTo>
                      <a:pt x="6" y="5"/>
                      <a:pt x="6" y="5"/>
                      <a:pt x="6" y="5"/>
                    </a:cubicBezTo>
                    <a:cubicBezTo>
                      <a:pt x="3" y="11"/>
                      <a:pt x="1" y="16"/>
                      <a:pt x="0" y="22"/>
                    </a:cubicBezTo>
                    <a:cubicBezTo>
                      <a:pt x="0" y="23"/>
                      <a:pt x="0" y="24"/>
                      <a:pt x="1" y="24"/>
                    </a:cubicBezTo>
                    <a:cubicBezTo>
                      <a:pt x="2" y="24"/>
                      <a:pt x="3" y="24"/>
                      <a:pt x="3" y="23"/>
                    </a:cubicBezTo>
                    <a:cubicBezTo>
                      <a:pt x="4" y="17"/>
                      <a:pt x="7" y="12"/>
                      <a:pt x="9" y="6"/>
                    </a:cubicBezTo>
                    <a:cubicBezTo>
                      <a:pt x="10" y="3"/>
                      <a:pt x="10" y="3"/>
                      <a:pt x="10" y="3"/>
                    </a:cubicBezTo>
                    <a:cubicBezTo>
                      <a:pt x="11" y="2"/>
                      <a:pt x="10" y="1"/>
                      <a:pt x="9" y="1"/>
                    </a:cubicBezTo>
                    <a:cubicBezTo>
                      <a:pt x="8" y="0"/>
                      <a:pt x="7" y="1"/>
                      <a:pt x="7" y="2"/>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6" name="Freeform 1227"/>
              <p:cNvSpPr/>
              <p:nvPr/>
            </p:nvSpPr>
            <p:spPr bwMode="auto">
              <a:xfrm>
                <a:off x="721" y="2750"/>
                <a:ext cx="71" cy="38"/>
              </a:xfrm>
              <a:custGeom>
                <a:avLst/>
                <a:gdLst>
                  <a:gd name="T0" fmla="*/ 9 w 26"/>
                  <a:gd name="T1" fmla="*/ 13 h 14"/>
                  <a:gd name="T2" fmla="*/ 6 w 26"/>
                  <a:gd name="T3" fmla="*/ 2 h 14"/>
                  <a:gd name="T4" fmla="*/ 26 w 26"/>
                  <a:gd name="T5" fmla="*/ 6 h 14"/>
                  <a:gd name="T6" fmla="*/ 12 w 26"/>
                  <a:gd name="T7" fmla="*/ 14 h 14"/>
                  <a:gd name="T8" fmla="*/ 14 w 26"/>
                  <a:gd name="T9" fmla="*/ 13 h 14"/>
                </a:gdLst>
                <a:ahLst/>
                <a:cxnLst>
                  <a:cxn ang="0">
                    <a:pos x="T0" y="T1"/>
                  </a:cxn>
                  <a:cxn ang="0">
                    <a:pos x="T2" y="T3"/>
                  </a:cxn>
                  <a:cxn ang="0">
                    <a:pos x="T4" y="T5"/>
                  </a:cxn>
                  <a:cxn ang="0">
                    <a:pos x="T6" y="T7"/>
                  </a:cxn>
                  <a:cxn ang="0">
                    <a:pos x="T8" y="T9"/>
                  </a:cxn>
                </a:cxnLst>
                <a:rect l="0" t="0" r="r" b="b"/>
                <a:pathLst>
                  <a:path w="26" h="14">
                    <a:moveTo>
                      <a:pt x="9" y="13"/>
                    </a:moveTo>
                    <a:cubicBezTo>
                      <a:pt x="4" y="12"/>
                      <a:pt x="0" y="6"/>
                      <a:pt x="6" y="2"/>
                    </a:cubicBezTo>
                    <a:cubicBezTo>
                      <a:pt x="11" y="0"/>
                      <a:pt x="22" y="4"/>
                      <a:pt x="26" y="6"/>
                    </a:cubicBezTo>
                    <a:cubicBezTo>
                      <a:pt x="23" y="10"/>
                      <a:pt x="18" y="13"/>
                      <a:pt x="12" y="14"/>
                    </a:cubicBezTo>
                    <a:cubicBezTo>
                      <a:pt x="10" y="14"/>
                      <a:pt x="13" y="13"/>
                      <a:pt x="14" y="13"/>
                    </a:cubicBezTo>
                  </a:path>
                </a:pathLst>
              </a:custGeom>
              <a:solidFill>
                <a:srgbClr val="E06C6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7" name="Freeform 1228"/>
              <p:cNvSpPr>
                <a:spLocks noEditPoints="1"/>
              </p:cNvSpPr>
              <p:nvPr/>
            </p:nvSpPr>
            <p:spPr bwMode="auto">
              <a:xfrm>
                <a:off x="724" y="2742"/>
                <a:ext cx="74" cy="52"/>
              </a:xfrm>
              <a:custGeom>
                <a:avLst/>
                <a:gdLst>
                  <a:gd name="T0" fmla="*/ 4 w 27"/>
                  <a:gd name="T1" fmla="*/ 4 h 19"/>
                  <a:gd name="T2" fmla="*/ 0 w 27"/>
                  <a:gd name="T3" fmla="*/ 11 h 19"/>
                  <a:gd name="T4" fmla="*/ 8 w 27"/>
                  <a:gd name="T5" fmla="*/ 17 h 19"/>
                  <a:gd name="T6" fmla="*/ 9 w 27"/>
                  <a:gd name="T7" fmla="*/ 17 h 19"/>
                  <a:gd name="T8" fmla="*/ 9 w 27"/>
                  <a:gd name="T9" fmla="*/ 17 h 19"/>
                  <a:gd name="T10" fmla="*/ 11 w 27"/>
                  <a:gd name="T11" fmla="*/ 19 h 19"/>
                  <a:gd name="T12" fmla="*/ 27 w 27"/>
                  <a:gd name="T13" fmla="*/ 10 h 19"/>
                  <a:gd name="T14" fmla="*/ 27 w 27"/>
                  <a:gd name="T15" fmla="*/ 8 h 19"/>
                  <a:gd name="T16" fmla="*/ 26 w 27"/>
                  <a:gd name="T17" fmla="*/ 7 h 19"/>
                  <a:gd name="T18" fmla="*/ 4 w 27"/>
                  <a:gd name="T19" fmla="*/ 4 h 19"/>
                  <a:gd name="T20" fmla="*/ 8 w 27"/>
                  <a:gd name="T21" fmla="*/ 14 h 19"/>
                  <a:gd name="T22" fmla="*/ 4 w 27"/>
                  <a:gd name="T23" fmla="*/ 10 h 19"/>
                  <a:gd name="T24" fmla="*/ 4 w 27"/>
                  <a:gd name="T25" fmla="*/ 10 h 19"/>
                  <a:gd name="T26" fmla="*/ 6 w 27"/>
                  <a:gd name="T27" fmla="*/ 7 h 19"/>
                  <a:gd name="T28" fmla="*/ 22 w 27"/>
                  <a:gd name="T29" fmla="*/ 9 h 19"/>
                  <a:gd name="T30" fmla="*/ 13 w 27"/>
                  <a:gd name="T31" fmla="*/ 14 h 19"/>
                  <a:gd name="T32" fmla="*/ 11 w 27"/>
                  <a:gd name="T33" fmla="*/ 14 h 19"/>
                  <a:gd name="T34" fmla="*/ 10 w 27"/>
                  <a:gd name="T35" fmla="*/ 15 h 19"/>
                  <a:gd name="T36" fmla="*/ 10 w 27"/>
                  <a:gd name="T37" fmla="*/ 15 h 19"/>
                  <a:gd name="T38" fmla="*/ 8 w 27"/>
                  <a:gd name="T39"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19">
                    <a:moveTo>
                      <a:pt x="4" y="4"/>
                    </a:moveTo>
                    <a:cubicBezTo>
                      <a:pt x="0" y="7"/>
                      <a:pt x="0" y="10"/>
                      <a:pt x="0" y="11"/>
                    </a:cubicBezTo>
                    <a:cubicBezTo>
                      <a:pt x="1" y="14"/>
                      <a:pt x="4" y="17"/>
                      <a:pt x="8" y="17"/>
                    </a:cubicBezTo>
                    <a:cubicBezTo>
                      <a:pt x="8" y="17"/>
                      <a:pt x="8" y="17"/>
                      <a:pt x="9" y="17"/>
                    </a:cubicBezTo>
                    <a:cubicBezTo>
                      <a:pt x="9" y="17"/>
                      <a:pt x="9" y="17"/>
                      <a:pt x="9" y="17"/>
                    </a:cubicBezTo>
                    <a:cubicBezTo>
                      <a:pt x="9" y="18"/>
                      <a:pt x="9" y="19"/>
                      <a:pt x="11" y="19"/>
                    </a:cubicBezTo>
                    <a:cubicBezTo>
                      <a:pt x="18" y="17"/>
                      <a:pt x="23" y="14"/>
                      <a:pt x="27" y="10"/>
                    </a:cubicBezTo>
                    <a:cubicBezTo>
                      <a:pt x="27" y="9"/>
                      <a:pt x="27" y="9"/>
                      <a:pt x="27" y="8"/>
                    </a:cubicBezTo>
                    <a:cubicBezTo>
                      <a:pt x="27" y="8"/>
                      <a:pt x="27" y="7"/>
                      <a:pt x="26" y="7"/>
                    </a:cubicBezTo>
                    <a:cubicBezTo>
                      <a:pt x="23" y="6"/>
                      <a:pt x="10" y="0"/>
                      <a:pt x="4" y="4"/>
                    </a:cubicBezTo>
                    <a:close/>
                    <a:moveTo>
                      <a:pt x="8" y="14"/>
                    </a:moveTo>
                    <a:cubicBezTo>
                      <a:pt x="6" y="14"/>
                      <a:pt x="4" y="12"/>
                      <a:pt x="4" y="10"/>
                    </a:cubicBezTo>
                    <a:cubicBezTo>
                      <a:pt x="4" y="10"/>
                      <a:pt x="4" y="10"/>
                      <a:pt x="4" y="10"/>
                    </a:cubicBezTo>
                    <a:cubicBezTo>
                      <a:pt x="4" y="9"/>
                      <a:pt x="5" y="8"/>
                      <a:pt x="6" y="7"/>
                    </a:cubicBezTo>
                    <a:cubicBezTo>
                      <a:pt x="9" y="5"/>
                      <a:pt x="17" y="7"/>
                      <a:pt x="22" y="9"/>
                    </a:cubicBezTo>
                    <a:cubicBezTo>
                      <a:pt x="20" y="11"/>
                      <a:pt x="17" y="13"/>
                      <a:pt x="13" y="14"/>
                    </a:cubicBezTo>
                    <a:cubicBezTo>
                      <a:pt x="13" y="14"/>
                      <a:pt x="12" y="14"/>
                      <a:pt x="11" y="14"/>
                    </a:cubicBezTo>
                    <a:cubicBezTo>
                      <a:pt x="10" y="15"/>
                      <a:pt x="10" y="15"/>
                      <a:pt x="10" y="15"/>
                    </a:cubicBezTo>
                    <a:cubicBezTo>
                      <a:pt x="10" y="15"/>
                      <a:pt x="10" y="15"/>
                      <a:pt x="10" y="15"/>
                    </a:cubicBezTo>
                    <a:cubicBezTo>
                      <a:pt x="10" y="15"/>
                      <a:pt x="9" y="14"/>
                      <a:pt x="8" y="1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8" name="Freeform 1229"/>
              <p:cNvSpPr/>
              <p:nvPr/>
            </p:nvSpPr>
            <p:spPr bwMode="auto">
              <a:xfrm>
                <a:off x="661" y="2783"/>
                <a:ext cx="101" cy="62"/>
              </a:xfrm>
              <a:custGeom>
                <a:avLst/>
                <a:gdLst>
                  <a:gd name="T0" fmla="*/ 34 w 37"/>
                  <a:gd name="T1" fmla="*/ 0 h 23"/>
                  <a:gd name="T2" fmla="*/ 32 w 37"/>
                  <a:gd name="T3" fmla="*/ 2 h 23"/>
                  <a:gd name="T4" fmla="*/ 25 w 37"/>
                  <a:gd name="T5" fmla="*/ 17 h 23"/>
                  <a:gd name="T6" fmla="*/ 6 w 37"/>
                  <a:gd name="T7" fmla="*/ 14 h 23"/>
                  <a:gd name="T8" fmla="*/ 5 w 37"/>
                  <a:gd name="T9" fmla="*/ 4 h 23"/>
                  <a:gd name="T10" fmla="*/ 5 w 37"/>
                  <a:gd name="T11" fmla="*/ 2 h 23"/>
                  <a:gd name="T12" fmla="*/ 2 w 37"/>
                  <a:gd name="T13" fmla="*/ 3 h 23"/>
                  <a:gd name="T14" fmla="*/ 4 w 37"/>
                  <a:gd name="T15" fmla="*/ 16 h 23"/>
                  <a:gd name="T16" fmla="*/ 26 w 37"/>
                  <a:gd name="T17" fmla="*/ 20 h 23"/>
                  <a:gd name="T18" fmla="*/ 36 w 37"/>
                  <a:gd name="T19" fmla="*/ 2 h 23"/>
                  <a:gd name="T20" fmla="*/ 34 w 37"/>
                  <a:gd name="T2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23">
                    <a:moveTo>
                      <a:pt x="34" y="0"/>
                    </a:moveTo>
                    <a:cubicBezTo>
                      <a:pt x="33" y="0"/>
                      <a:pt x="32" y="1"/>
                      <a:pt x="32" y="2"/>
                    </a:cubicBezTo>
                    <a:cubicBezTo>
                      <a:pt x="33" y="12"/>
                      <a:pt x="29" y="15"/>
                      <a:pt x="25" y="17"/>
                    </a:cubicBezTo>
                    <a:cubicBezTo>
                      <a:pt x="19" y="20"/>
                      <a:pt x="10" y="18"/>
                      <a:pt x="6" y="14"/>
                    </a:cubicBezTo>
                    <a:cubicBezTo>
                      <a:pt x="5" y="12"/>
                      <a:pt x="3" y="9"/>
                      <a:pt x="5" y="4"/>
                    </a:cubicBezTo>
                    <a:cubicBezTo>
                      <a:pt x="6" y="3"/>
                      <a:pt x="5" y="2"/>
                      <a:pt x="5" y="2"/>
                    </a:cubicBezTo>
                    <a:cubicBezTo>
                      <a:pt x="4" y="2"/>
                      <a:pt x="3" y="2"/>
                      <a:pt x="2" y="3"/>
                    </a:cubicBezTo>
                    <a:cubicBezTo>
                      <a:pt x="0" y="7"/>
                      <a:pt x="0" y="12"/>
                      <a:pt x="4" y="16"/>
                    </a:cubicBezTo>
                    <a:cubicBezTo>
                      <a:pt x="9" y="21"/>
                      <a:pt x="19" y="23"/>
                      <a:pt x="26" y="20"/>
                    </a:cubicBezTo>
                    <a:cubicBezTo>
                      <a:pt x="30" y="19"/>
                      <a:pt x="37" y="14"/>
                      <a:pt x="36" y="2"/>
                    </a:cubicBezTo>
                    <a:cubicBezTo>
                      <a:pt x="36" y="1"/>
                      <a:pt x="35" y="0"/>
                      <a:pt x="34" y="0"/>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9" name="Freeform 1230"/>
              <p:cNvSpPr/>
              <p:nvPr/>
            </p:nvSpPr>
            <p:spPr bwMode="auto">
              <a:xfrm>
                <a:off x="740" y="2799"/>
                <a:ext cx="142" cy="101"/>
              </a:xfrm>
              <a:custGeom>
                <a:avLst/>
                <a:gdLst>
                  <a:gd name="T0" fmla="*/ 4 w 52"/>
                  <a:gd name="T1" fmla="*/ 1 h 37"/>
                  <a:gd name="T2" fmla="*/ 1 w 52"/>
                  <a:gd name="T3" fmla="*/ 15 h 37"/>
                  <a:gd name="T4" fmla="*/ 1 w 52"/>
                  <a:gd name="T5" fmla="*/ 16 h 37"/>
                  <a:gd name="T6" fmla="*/ 51 w 52"/>
                  <a:gd name="T7" fmla="*/ 22 h 37"/>
                  <a:gd name="T8" fmla="*/ 51 w 52"/>
                  <a:gd name="T9" fmla="*/ 19 h 37"/>
                  <a:gd name="T10" fmla="*/ 49 w 52"/>
                  <a:gd name="T11" fmla="*/ 19 h 37"/>
                  <a:gd name="T12" fmla="*/ 4 w 52"/>
                  <a:gd name="T13" fmla="*/ 14 h 37"/>
                  <a:gd name="T14" fmla="*/ 4 w 52"/>
                  <a:gd name="T15" fmla="*/ 11 h 37"/>
                  <a:gd name="T16" fmla="*/ 6 w 52"/>
                  <a:gd name="T17" fmla="*/ 3 h 37"/>
                  <a:gd name="T18" fmla="*/ 7 w 52"/>
                  <a:gd name="T19" fmla="*/ 2 h 37"/>
                  <a:gd name="T20" fmla="*/ 6 w 52"/>
                  <a:gd name="T21" fmla="*/ 0 h 37"/>
                  <a:gd name="T22" fmla="*/ 4 w 52"/>
                  <a:gd name="T23"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7">
                    <a:moveTo>
                      <a:pt x="4" y="1"/>
                    </a:moveTo>
                    <a:cubicBezTo>
                      <a:pt x="1" y="5"/>
                      <a:pt x="0" y="10"/>
                      <a:pt x="1" y="15"/>
                    </a:cubicBezTo>
                    <a:cubicBezTo>
                      <a:pt x="1" y="15"/>
                      <a:pt x="1" y="16"/>
                      <a:pt x="1" y="16"/>
                    </a:cubicBezTo>
                    <a:cubicBezTo>
                      <a:pt x="10" y="23"/>
                      <a:pt x="33" y="37"/>
                      <a:pt x="51" y="22"/>
                    </a:cubicBezTo>
                    <a:cubicBezTo>
                      <a:pt x="52" y="21"/>
                      <a:pt x="52" y="20"/>
                      <a:pt x="51" y="19"/>
                    </a:cubicBezTo>
                    <a:cubicBezTo>
                      <a:pt x="51" y="19"/>
                      <a:pt x="49" y="19"/>
                      <a:pt x="49" y="19"/>
                    </a:cubicBezTo>
                    <a:cubicBezTo>
                      <a:pt x="33" y="33"/>
                      <a:pt x="13" y="20"/>
                      <a:pt x="4" y="14"/>
                    </a:cubicBezTo>
                    <a:cubicBezTo>
                      <a:pt x="4" y="13"/>
                      <a:pt x="4" y="12"/>
                      <a:pt x="4" y="11"/>
                    </a:cubicBezTo>
                    <a:cubicBezTo>
                      <a:pt x="4" y="8"/>
                      <a:pt x="5" y="5"/>
                      <a:pt x="6" y="3"/>
                    </a:cubicBezTo>
                    <a:cubicBezTo>
                      <a:pt x="7" y="2"/>
                      <a:pt x="7" y="2"/>
                      <a:pt x="7" y="2"/>
                    </a:cubicBezTo>
                    <a:cubicBezTo>
                      <a:pt x="7" y="1"/>
                      <a:pt x="7" y="1"/>
                      <a:pt x="6" y="0"/>
                    </a:cubicBezTo>
                    <a:cubicBezTo>
                      <a:pt x="5" y="0"/>
                      <a:pt x="4" y="0"/>
                      <a:pt x="4" y="1"/>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0" name="Freeform 1231"/>
              <p:cNvSpPr/>
              <p:nvPr/>
            </p:nvSpPr>
            <p:spPr bwMode="auto">
              <a:xfrm>
                <a:off x="629" y="2652"/>
                <a:ext cx="60" cy="52"/>
              </a:xfrm>
              <a:custGeom>
                <a:avLst/>
                <a:gdLst>
                  <a:gd name="T0" fmla="*/ 11 w 22"/>
                  <a:gd name="T1" fmla="*/ 5 h 19"/>
                  <a:gd name="T2" fmla="*/ 18 w 22"/>
                  <a:gd name="T3" fmla="*/ 14 h 19"/>
                  <a:gd name="T4" fmla="*/ 10 w 22"/>
                  <a:gd name="T5" fmla="*/ 4 h 19"/>
                </a:gdLst>
                <a:ahLst/>
                <a:cxnLst>
                  <a:cxn ang="0">
                    <a:pos x="T0" y="T1"/>
                  </a:cxn>
                  <a:cxn ang="0">
                    <a:pos x="T2" y="T3"/>
                  </a:cxn>
                  <a:cxn ang="0">
                    <a:pos x="T4" y="T5"/>
                  </a:cxn>
                </a:cxnLst>
                <a:rect l="0" t="0" r="r" b="b"/>
                <a:pathLst>
                  <a:path w="22" h="19">
                    <a:moveTo>
                      <a:pt x="11" y="5"/>
                    </a:moveTo>
                    <a:cubicBezTo>
                      <a:pt x="0" y="7"/>
                      <a:pt x="7" y="19"/>
                      <a:pt x="18" y="14"/>
                    </a:cubicBezTo>
                    <a:cubicBezTo>
                      <a:pt x="22" y="7"/>
                      <a:pt x="18" y="0"/>
                      <a:pt x="10" y="4"/>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1" name="Freeform 1232"/>
              <p:cNvSpPr/>
              <p:nvPr/>
            </p:nvSpPr>
            <p:spPr bwMode="auto">
              <a:xfrm>
                <a:off x="961" y="2723"/>
                <a:ext cx="57" cy="52"/>
              </a:xfrm>
              <a:custGeom>
                <a:avLst/>
                <a:gdLst>
                  <a:gd name="T0" fmla="*/ 11 w 21"/>
                  <a:gd name="T1" fmla="*/ 5 h 19"/>
                  <a:gd name="T2" fmla="*/ 18 w 21"/>
                  <a:gd name="T3" fmla="*/ 14 h 19"/>
                  <a:gd name="T4" fmla="*/ 9 w 21"/>
                  <a:gd name="T5" fmla="*/ 4 h 19"/>
                </a:gdLst>
                <a:ahLst/>
                <a:cxnLst>
                  <a:cxn ang="0">
                    <a:pos x="T0" y="T1"/>
                  </a:cxn>
                  <a:cxn ang="0">
                    <a:pos x="T2" y="T3"/>
                  </a:cxn>
                  <a:cxn ang="0">
                    <a:pos x="T4" y="T5"/>
                  </a:cxn>
                </a:cxnLst>
                <a:rect l="0" t="0" r="r" b="b"/>
                <a:pathLst>
                  <a:path w="21" h="19">
                    <a:moveTo>
                      <a:pt x="11" y="5"/>
                    </a:moveTo>
                    <a:cubicBezTo>
                      <a:pt x="0" y="7"/>
                      <a:pt x="6" y="19"/>
                      <a:pt x="18" y="14"/>
                    </a:cubicBezTo>
                    <a:cubicBezTo>
                      <a:pt x="21" y="7"/>
                      <a:pt x="17" y="0"/>
                      <a:pt x="9" y="4"/>
                    </a:cubicBezTo>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2" name="Freeform 1233"/>
              <p:cNvSpPr/>
              <p:nvPr/>
            </p:nvSpPr>
            <p:spPr bwMode="auto">
              <a:xfrm>
                <a:off x="721" y="2826"/>
                <a:ext cx="47" cy="44"/>
              </a:xfrm>
              <a:custGeom>
                <a:avLst/>
                <a:gdLst>
                  <a:gd name="T0" fmla="*/ 7 w 17"/>
                  <a:gd name="T1" fmla="*/ 15 h 16"/>
                  <a:gd name="T2" fmla="*/ 14 w 17"/>
                  <a:gd name="T3" fmla="*/ 13 h 16"/>
                  <a:gd name="T4" fmla="*/ 17 w 17"/>
                  <a:gd name="T5" fmla="*/ 10 h 16"/>
                  <a:gd name="T6" fmla="*/ 13 w 17"/>
                  <a:gd name="T7" fmla="*/ 8 h 16"/>
                  <a:gd name="T8" fmla="*/ 10 w 17"/>
                  <a:gd name="T9" fmla="*/ 4 h 16"/>
                  <a:gd name="T10" fmla="*/ 7 w 17"/>
                  <a:gd name="T11" fmla="*/ 1 h 16"/>
                  <a:gd name="T12" fmla="*/ 4 w 17"/>
                  <a:gd name="T13" fmla="*/ 3 h 16"/>
                  <a:gd name="T14" fmla="*/ 0 w 17"/>
                  <a:gd name="T15" fmla="*/ 5 h 16"/>
                  <a:gd name="T16" fmla="*/ 0 w 17"/>
                  <a:gd name="T17" fmla="*/ 10 h 16"/>
                  <a:gd name="T18" fmla="*/ 7 w 17"/>
                  <a:gd name="T1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7" y="15"/>
                    </a:moveTo>
                    <a:cubicBezTo>
                      <a:pt x="9" y="16"/>
                      <a:pt x="12" y="14"/>
                      <a:pt x="14" y="13"/>
                    </a:cubicBezTo>
                    <a:cubicBezTo>
                      <a:pt x="14" y="12"/>
                      <a:pt x="17" y="11"/>
                      <a:pt x="17" y="10"/>
                    </a:cubicBezTo>
                    <a:cubicBezTo>
                      <a:pt x="17" y="9"/>
                      <a:pt x="14" y="8"/>
                      <a:pt x="13" y="8"/>
                    </a:cubicBezTo>
                    <a:cubicBezTo>
                      <a:pt x="12" y="7"/>
                      <a:pt x="10" y="5"/>
                      <a:pt x="10" y="4"/>
                    </a:cubicBezTo>
                    <a:cubicBezTo>
                      <a:pt x="9" y="2"/>
                      <a:pt x="9" y="0"/>
                      <a:pt x="7" y="1"/>
                    </a:cubicBezTo>
                    <a:cubicBezTo>
                      <a:pt x="6" y="2"/>
                      <a:pt x="5" y="3"/>
                      <a:pt x="4" y="3"/>
                    </a:cubicBezTo>
                    <a:cubicBezTo>
                      <a:pt x="2" y="3"/>
                      <a:pt x="1" y="3"/>
                      <a:pt x="0" y="5"/>
                    </a:cubicBezTo>
                    <a:cubicBezTo>
                      <a:pt x="0" y="6"/>
                      <a:pt x="0" y="8"/>
                      <a:pt x="0" y="10"/>
                    </a:cubicBezTo>
                    <a:cubicBezTo>
                      <a:pt x="1" y="13"/>
                      <a:pt x="3" y="15"/>
                      <a:pt x="7"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3" name="Freeform 1234"/>
              <p:cNvSpPr>
                <a:spLocks noEditPoints="1"/>
              </p:cNvSpPr>
              <p:nvPr/>
            </p:nvSpPr>
            <p:spPr bwMode="auto">
              <a:xfrm>
                <a:off x="716" y="2826"/>
                <a:ext cx="54" cy="46"/>
              </a:xfrm>
              <a:custGeom>
                <a:avLst/>
                <a:gdLst>
                  <a:gd name="T0" fmla="*/ 7 w 20"/>
                  <a:gd name="T1" fmla="*/ 1 h 17"/>
                  <a:gd name="T2" fmla="*/ 5 w 20"/>
                  <a:gd name="T3" fmla="*/ 1 h 17"/>
                  <a:gd name="T4" fmla="*/ 4 w 20"/>
                  <a:gd name="T5" fmla="*/ 1 h 17"/>
                  <a:gd name="T6" fmla="*/ 0 w 20"/>
                  <a:gd name="T7" fmla="*/ 5 h 17"/>
                  <a:gd name="T8" fmla="*/ 0 w 20"/>
                  <a:gd name="T9" fmla="*/ 10 h 17"/>
                  <a:gd name="T10" fmla="*/ 8 w 20"/>
                  <a:gd name="T11" fmla="*/ 17 h 17"/>
                  <a:gd name="T12" fmla="*/ 8 w 20"/>
                  <a:gd name="T13" fmla="*/ 17 h 17"/>
                  <a:gd name="T14" fmla="*/ 17 w 20"/>
                  <a:gd name="T15" fmla="*/ 14 h 17"/>
                  <a:gd name="T16" fmla="*/ 18 w 20"/>
                  <a:gd name="T17" fmla="*/ 13 h 17"/>
                  <a:gd name="T18" fmla="*/ 20 w 20"/>
                  <a:gd name="T19" fmla="*/ 10 h 17"/>
                  <a:gd name="T20" fmla="*/ 17 w 20"/>
                  <a:gd name="T21" fmla="*/ 7 h 17"/>
                  <a:gd name="T22" fmla="*/ 16 w 20"/>
                  <a:gd name="T23" fmla="*/ 6 h 17"/>
                  <a:gd name="T24" fmla="*/ 13 w 20"/>
                  <a:gd name="T25" fmla="*/ 3 h 17"/>
                  <a:gd name="T26" fmla="*/ 13 w 20"/>
                  <a:gd name="T27" fmla="*/ 2 h 17"/>
                  <a:gd name="T28" fmla="*/ 11 w 20"/>
                  <a:gd name="T29" fmla="*/ 0 h 17"/>
                  <a:gd name="T30" fmla="*/ 8 w 20"/>
                  <a:gd name="T31" fmla="*/ 0 h 17"/>
                  <a:gd name="T32" fmla="*/ 7 w 20"/>
                  <a:gd name="T33" fmla="*/ 1 h 17"/>
                  <a:gd name="T34" fmla="*/ 5 w 20"/>
                  <a:gd name="T35" fmla="*/ 5 h 17"/>
                  <a:gd name="T36" fmla="*/ 6 w 20"/>
                  <a:gd name="T37" fmla="*/ 4 h 17"/>
                  <a:gd name="T38" fmla="*/ 8 w 20"/>
                  <a:gd name="T39" fmla="*/ 3 h 17"/>
                  <a:gd name="T40" fmla="*/ 9 w 20"/>
                  <a:gd name="T41" fmla="*/ 3 h 17"/>
                  <a:gd name="T42" fmla="*/ 9 w 20"/>
                  <a:gd name="T43" fmla="*/ 3 h 17"/>
                  <a:gd name="T44" fmla="*/ 10 w 20"/>
                  <a:gd name="T45" fmla="*/ 3 h 17"/>
                  <a:gd name="T46" fmla="*/ 10 w 20"/>
                  <a:gd name="T47" fmla="*/ 5 h 17"/>
                  <a:gd name="T48" fmla="*/ 14 w 20"/>
                  <a:gd name="T49" fmla="*/ 9 h 17"/>
                  <a:gd name="T50" fmla="*/ 16 w 20"/>
                  <a:gd name="T51" fmla="*/ 10 h 17"/>
                  <a:gd name="T52" fmla="*/ 16 w 20"/>
                  <a:gd name="T53" fmla="*/ 10 h 17"/>
                  <a:gd name="T54" fmla="*/ 16 w 20"/>
                  <a:gd name="T55" fmla="*/ 11 h 17"/>
                  <a:gd name="T56" fmla="*/ 15 w 20"/>
                  <a:gd name="T57" fmla="*/ 11 h 17"/>
                  <a:gd name="T58" fmla="*/ 9 w 20"/>
                  <a:gd name="T59" fmla="*/ 14 h 17"/>
                  <a:gd name="T60" fmla="*/ 9 w 20"/>
                  <a:gd name="T61" fmla="*/ 14 h 17"/>
                  <a:gd name="T62" fmla="*/ 4 w 20"/>
                  <a:gd name="T63" fmla="*/ 9 h 17"/>
                  <a:gd name="T64" fmla="*/ 3 w 20"/>
                  <a:gd name="T65" fmla="*/ 7 h 17"/>
                  <a:gd name="T66" fmla="*/ 4 w 20"/>
                  <a:gd name="T67" fmla="*/ 5 h 17"/>
                  <a:gd name="T68" fmla="*/ 4 w 20"/>
                  <a:gd name="T69" fmla="*/ 5 h 17"/>
                  <a:gd name="T70" fmla="*/ 5 w 20"/>
                  <a:gd name="T7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 h="17">
                    <a:moveTo>
                      <a:pt x="7" y="1"/>
                    </a:moveTo>
                    <a:cubicBezTo>
                      <a:pt x="5" y="1"/>
                      <a:pt x="5" y="1"/>
                      <a:pt x="5" y="1"/>
                    </a:cubicBezTo>
                    <a:cubicBezTo>
                      <a:pt x="5" y="1"/>
                      <a:pt x="4" y="1"/>
                      <a:pt x="4" y="1"/>
                    </a:cubicBezTo>
                    <a:cubicBezTo>
                      <a:pt x="3" y="2"/>
                      <a:pt x="1" y="2"/>
                      <a:pt x="0" y="5"/>
                    </a:cubicBezTo>
                    <a:cubicBezTo>
                      <a:pt x="0" y="6"/>
                      <a:pt x="0" y="8"/>
                      <a:pt x="0" y="10"/>
                    </a:cubicBezTo>
                    <a:cubicBezTo>
                      <a:pt x="2" y="14"/>
                      <a:pt x="5" y="17"/>
                      <a:pt x="8" y="17"/>
                    </a:cubicBezTo>
                    <a:cubicBezTo>
                      <a:pt x="8" y="17"/>
                      <a:pt x="8" y="17"/>
                      <a:pt x="8" y="17"/>
                    </a:cubicBezTo>
                    <a:cubicBezTo>
                      <a:pt x="11" y="17"/>
                      <a:pt x="15" y="16"/>
                      <a:pt x="17" y="14"/>
                    </a:cubicBezTo>
                    <a:cubicBezTo>
                      <a:pt x="17" y="14"/>
                      <a:pt x="18" y="13"/>
                      <a:pt x="18" y="13"/>
                    </a:cubicBezTo>
                    <a:cubicBezTo>
                      <a:pt x="19" y="12"/>
                      <a:pt x="20" y="11"/>
                      <a:pt x="20" y="10"/>
                    </a:cubicBezTo>
                    <a:cubicBezTo>
                      <a:pt x="20" y="8"/>
                      <a:pt x="18" y="7"/>
                      <a:pt x="17" y="7"/>
                    </a:cubicBezTo>
                    <a:cubicBezTo>
                      <a:pt x="16" y="6"/>
                      <a:pt x="16" y="6"/>
                      <a:pt x="16" y="6"/>
                    </a:cubicBezTo>
                    <a:cubicBezTo>
                      <a:pt x="14" y="5"/>
                      <a:pt x="13" y="4"/>
                      <a:pt x="13" y="3"/>
                    </a:cubicBezTo>
                    <a:cubicBezTo>
                      <a:pt x="13" y="2"/>
                      <a:pt x="13" y="2"/>
                      <a:pt x="13" y="2"/>
                    </a:cubicBezTo>
                    <a:cubicBezTo>
                      <a:pt x="11" y="0"/>
                      <a:pt x="11" y="0"/>
                      <a:pt x="11" y="0"/>
                    </a:cubicBezTo>
                    <a:cubicBezTo>
                      <a:pt x="8" y="0"/>
                      <a:pt x="8" y="0"/>
                      <a:pt x="8" y="0"/>
                    </a:cubicBezTo>
                    <a:cubicBezTo>
                      <a:pt x="8" y="0"/>
                      <a:pt x="7" y="1"/>
                      <a:pt x="7" y="1"/>
                    </a:cubicBezTo>
                    <a:close/>
                    <a:moveTo>
                      <a:pt x="5" y="5"/>
                    </a:moveTo>
                    <a:cubicBezTo>
                      <a:pt x="6" y="4"/>
                      <a:pt x="6" y="4"/>
                      <a:pt x="6" y="4"/>
                    </a:cubicBezTo>
                    <a:cubicBezTo>
                      <a:pt x="8" y="3"/>
                      <a:pt x="8" y="3"/>
                      <a:pt x="8" y="3"/>
                    </a:cubicBezTo>
                    <a:cubicBezTo>
                      <a:pt x="9" y="3"/>
                      <a:pt x="9" y="3"/>
                      <a:pt x="9" y="3"/>
                    </a:cubicBezTo>
                    <a:cubicBezTo>
                      <a:pt x="9" y="3"/>
                      <a:pt x="9" y="3"/>
                      <a:pt x="9" y="3"/>
                    </a:cubicBezTo>
                    <a:cubicBezTo>
                      <a:pt x="10" y="3"/>
                      <a:pt x="10" y="3"/>
                      <a:pt x="10" y="3"/>
                    </a:cubicBezTo>
                    <a:cubicBezTo>
                      <a:pt x="10" y="5"/>
                      <a:pt x="10" y="5"/>
                      <a:pt x="10" y="5"/>
                    </a:cubicBezTo>
                    <a:cubicBezTo>
                      <a:pt x="11" y="6"/>
                      <a:pt x="12" y="7"/>
                      <a:pt x="14" y="9"/>
                    </a:cubicBezTo>
                    <a:cubicBezTo>
                      <a:pt x="16" y="10"/>
                      <a:pt x="16" y="10"/>
                      <a:pt x="16" y="10"/>
                    </a:cubicBezTo>
                    <a:cubicBezTo>
                      <a:pt x="16" y="10"/>
                      <a:pt x="16" y="10"/>
                      <a:pt x="16" y="10"/>
                    </a:cubicBezTo>
                    <a:cubicBezTo>
                      <a:pt x="16" y="10"/>
                      <a:pt x="16" y="11"/>
                      <a:pt x="16" y="11"/>
                    </a:cubicBezTo>
                    <a:cubicBezTo>
                      <a:pt x="15" y="11"/>
                      <a:pt x="15" y="11"/>
                      <a:pt x="15" y="11"/>
                    </a:cubicBezTo>
                    <a:cubicBezTo>
                      <a:pt x="13" y="13"/>
                      <a:pt x="11" y="14"/>
                      <a:pt x="9" y="14"/>
                    </a:cubicBezTo>
                    <a:cubicBezTo>
                      <a:pt x="9" y="14"/>
                      <a:pt x="9" y="14"/>
                      <a:pt x="9" y="14"/>
                    </a:cubicBezTo>
                    <a:cubicBezTo>
                      <a:pt x="6" y="13"/>
                      <a:pt x="4" y="12"/>
                      <a:pt x="4" y="9"/>
                    </a:cubicBezTo>
                    <a:cubicBezTo>
                      <a:pt x="4" y="9"/>
                      <a:pt x="3" y="8"/>
                      <a:pt x="3" y="7"/>
                    </a:cubicBezTo>
                    <a:cubicBezTo>
                      <a:pt x="3" y="7"/>
                      <a:pt x="4" y="6"/>
                      <a:pt x="4" y="5"/>
                    </a:cubicBezTo>
                    <a:cubicBezTo>
                      <a:pt x="4" y="5"/>
                      <a:pt x="4" y="5"/>
                      <a:pt x="4" y="5"/>
                    </a:cubicBezTo>
                    <a:cubicBezTo>
                      <a:pt x="4" y="5"/>
                      <a:pt x="5" y="5"/>
                      <a:pt x="5" y="5"/>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4" name="Freeform 1235"/>
              <p:cNvSpPr/>
              <p:nvPr/>
            </p:nvSpPr>
            <p:spPr bwMode="auto">
              <a:xfrm>
                <a:off x="661" y="2590"/>
                <a:ext cx="55" cy="35"/>
              </a:xfrm>
              <a:custGeom>
                <a:avLst/>
                <a:gdLst>
                  <a:gd name="T0" fmla="*/ 1 w 20"/>
                  <a:gd name="T1" fmla="*/ 6 h 13"/>
                  <a:gd name="T2" fmla="*/ 1 w 20"/>
                  <a:gd name="T3" fmla="*/ 8 h 13"/>
                  <a:gd name="T4" fmla="*/ 4 w 20"/>
                  <a:gd name="T5" fmla="*/ 8 h 13"/>
                  <a:gd name="T6" fmla="*/ 11 w 20"/>
                  <a:gd name="T7" fmla="*/ 4 h 13"/>
                  <a:gd name="T8" fmla="*/ 17 w 20"/>
                  <a:gd name="T9" fmla="*/ 11 h 13"/>
                  <a:gd name="T10" fmla="*/ 18 w 20"/>
                  <a:gd name="T11" fmla="*/ 13 h 13"/>
                  <a:gd name="T12" fmla="*/ 20 w 20"/>
                  <a:gd name="T13" fmla="*/ 11 h 13"/>
                  <a:gd name="T14" fmla="*/ 12 w 20"/>
                  <a:gd name="T15" fmla="*/ 1 h 13"/>
                  <a:gd name="T16" fmla="*/ 1 w 20"/>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3">
                    <a:moveTo>
                      <a:pt x="1" y="6"/>
                    </a:moveTo>
                    <a:cubicBezTo>
                      <a:pt x="0" y="6"/>
                      <a:pt x="1" y="7"/>
                      <a:pt x="1" y="8"/>
                    </a:cubicBezTo>
                    <a:cubicBezTo>
                      <a:pt x="2" y="8"/>
                      <a:pt x="3" y="8"/>
                      <a:pt x="4" y="8"/>
                    </a:cubicBezTo>
                    <a:cubicBezTo>
                      <a:pt x="6" y="5"/>
                      <a:pt x="9" y="3"/>
                      <a:pt x="11" y="4"/>
                    </a:cubicBezTo>
                    <a:cubicBezTo>
                      <a:pt x="14" y="5"/>
                      <a:pt x="16" y="8"/>
                      <a:pt x="17" y="11"/>
                    </a:cubicBezTo>
                    <a:cubicBezTo>
                      <a:pt x="17" y="12"/>
                      <a:pt x="17" y="13"/>
                      <a:pt x="18" y="13"/>
                    </a:cubicBezTo>
                    <a:cubicBezTo>
                      <a:pt x="19" y="12"/>
                      <a:pt x="20" y="12"/>
                      <a:pt x="20" y="11"/>
                    </a:cubicBezTo>
                    <a:cubicBezTo>
                      <a:pt x="19" y="6"/>
                      <a:pt x="16" y="2"/>
                      <a:pt x="12" y="1"/>
                    </a:cubicBezTo>
                    <a:cubicBezTo>
                      <a:pt x="8" y="0"/>
                      <a:pt x="4" y="2"/>
                      <a:pt x="1" y="6"/>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5" name="Freeform 1236"/>
              <p:cNvSpPr/>
              <p:nvPr/>
            </p:nvSpPr>
            <p:spPr bwMode="auto">
              <a:xfrm>
                <a:off x="985" y="2663"/>
                <a:ext cx="58" cy="33"/>
              </a:xfrm>
              <a:custGeom>
                <a:avLst/>
                <a:gdLst>
                  <a:gd name="T0" fmla="*/ 1 w 21"/>
                  <a:gd name="T1" fmla="*/ 4 h 12"/>
                  <a:gd name="T2" fmla="*/ 1 w 21"/>
                  <a:gd name="T3" fmla="*/ 7 h 12"/>
                  <a:gd name="T4" fmla="*/ 3 w 21"/>
                  <a:gd name="T5" fmla="*/ 7 h 12"/>
                  <a:gd name="T6" fmla="*/ 12 w 21"/>
                  <a:gd name="T7" fmla="*/ 5 h 12"/>
                  <a:gd name="T8" fmla="*/ 17 w 21"/>
                  <a:gd name="T9" fmla="*/ 10 h 12"/>
                  <a:gd name="T10" fmla="*/ 19 w 21"/>
                  <a:gd name="T11" fmla="*/ 12 h 12"/>
                  <a:gd name="T12" fmla="*/ 21 w 21"/>
                  <a:gd name="T13" fmla="*/ 9 h 12"/>
                  <a:gd name="T14" fmla="*/ 13 w 21"/>
                  <a:gd name="T15" fmla="*/ 1 h 12"/>
                  <a:gd name="T16" fmla="*/ 1 w 21"/>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 y="4"/>
                    </a:moveTo>
                    <a:cubicBezTo>
                      <a:pt x="0" y="5"/>
                      <a:pt x="0" y="6"/>
                      <a:pt x="1" y="7"/>
                    </a:cubicBezTo>
                    <a:cubicBezTo>
                      <a:pt x="1" y="7"/>
                      <a:pt x="2" y="7"/>
                      <a:pt x="3" y="7"/>
                    </a:cubicBezTo>
                    <a:cubicBezTo>
                      <a:pt x="5" y="4"/>
                      <a:pt x="9" y="4"/>
                      <a:pt x="12" y="5"/>
                    </a:cubicBezTo>
                    <a:cubicBezTo>
                      <a:pt x="15" y="5"/>
                      <a:pt x="17" y="7"/>
                      <a:pt x="17" y="10"/>
                    </a:cubicBezTo>
                    <a:cubicBezTo>
                      <a:pt x="18" y="11"/>
                      <a:pt x="19" y="12"/>
                      <a:pt x="19" y="12"/>
                    </a:cubicBezTo>
                    <a:cubicBezTo>
                      <a:pt x="20" y="11"/>
                      <a:pt x="21" y="10"/>
                      <a:pt x="21" y="9"/>
                    </a:cubicBezTo>
                    <a:cubicBezTo>
                      <a:pt x="20" y="6"/>
                      <a:pt x="17" y="3"/>
                      <a:pt x="13" y="1"/>
                    </a:cubicBezTo>
                    <a:cubicBezTo>
                      <a:pt x="9" y="0"/>
                      <a:pt x="4" y="1"/>
                      <a:pt x="1" y="4"/>
                    </a:cubicBezTo>
                    <a:close/>
                  </a:path>
                </a:pathLst>
              </a:custGeom>
              <a:solidFill>
                <a:srgbClr val="845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6" name="Freeform 1237"/>
              <p:cNvSpPr/>
              <p:nvPr/>
            </p:nvSpPr>
            <p:spPr bwMode="auto">
              <a:xfrm>
                <a:off x="751" y="2211"/>
                <a:ext cx="164" cy="324"/>
              </a:xfrm>
              <a:custGeom>
                <a:avLst/>
                <a:gdLst>
                  <a:gd name="T0" fmla="*/ 0 w 60"/>
                  <a:gd name="T1" fmla="*/ 119 h 119"/>
                  <a:gd name="T2" fmla="*/ 10 w 60"/>
                  <a:gd name="T3" fmla="*/ 57 h 119"/>
                  <a:gd name="T4" fmla="*/ 45 w 60"/>
                  <a:gd name="T5" fmla="*/ 0 h 119"/>
                  <a:gd name="T6" fmla="*/ 42 w 60"/>
                  <a:gd name="T7" fmla="*/ 22 h 119"/>
                  <a:gd name="T8" fmla="*/ 23 w 60"/>
                  <a:gd name="T9" fmla="*/ 61 h 119"/>
                  <a:gd name="T10" fmla="*/ 5 w 60"/>
                  <a:gd name="T11" fmla="*/ 119 h 119"/>
                </a:gdLst>
                <a:ahLst/>
                <a:cxnLst>
                  <a:cxn ang="0">
                    <a:pos x="T0" y="T1"/>
                  </a:cxn>
                  <a:cxn ang="0">
                    <a:pos x="T2" y="T3"/>
                  </a:cxn>
                  <a:cxn ang="0">
                    <a:pos x="T4" y="T5"/>
                  </a:cxn>
                  <a:cxn ang="0">
                    <a:pos x="T6" y="T7"/>
                  </a:cxn>
                  <a:cxn ang="0">
                    <a:pos x="T8" y="T9"/>
                  </a:cxn>
                  <a:cxn ang="0">
                    <a:pos x="T10" y="T11"/>
                  </a:cxn>
                </a:cxnLst>
                <a:rect l="0" t="0" r="r" b="b"/>
                <a:pathLst>
                  <a:path w="60" h="119">
                    <a:moveTo>
                      <a:pt x="0" y="119"/>
                    </a:moveTo>
                    <a:cubicBezTo>
                      <a:pt x="6" y="100"/>
                      <a:pt x="3" y="77"/>
                      <a:pt x="10" y="57"/>
                    </a:cubicBezTo>
                    <a:cubicBezTo>
                      <a:pt x="14" y="46"/>
                      <a:pt x="29" y="1"/>
                      <a:pt x="45" y="0"/>
                    </a:cubicBezTo>
                    <a:cubicBezTo>
                      <a:pt x="60" y="0"/>
                      <a:pt x="45" y="16"/>
                      <a:pt x="42" y="22"/>
                    </a:cubicBezTo>
                    <a:cubicBezTo>
                      <a:pt x="35" y="34"/>
                      <a:pt x="29" y="48"/>
                      <a:pt x="23" y="61"/>
                    </a:cubicBezTo>
                    <a:cubicBezTo>
                      <a:pt x="15" y="80"/>
                      <a:pt x="8" y="102"/>
                      <a:pt x="5" y="119"/>
                    </a:cubicBezTo>
                  </a:path>
                </a:pathLst>
              </a:custGeom>
              <a:solidFill>
                <a:srgbClr val="F2A5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7" name="Freeform 1238"/>
              <p:cNvSpPr/>
              <p:nvPr/>
            </p:nvSpPr>
            <p:spPr bwMode="auto">
              <a:xfrm>
                <a:off x="1051" y="2342"/>
                <a:ext cx="193" cy="316"/>
              </a:xfrm>
              <a:custGeom>
                <a:avLst/>
                <a:gdLst>
                  <a:gd name="T0" fmla="*/ 8 w 71"/>
                  <a:gd name="T1" fmla="*/ 109 h 116"/>
                  <a:gd name="T2" fmla="*/ 68 w 71"/>
                  <a:gd name="T3" fmla="*/ 2 h 116"/>
                  <a:gd name="T4" fmla="*/ 55 w 71"/>
                  <a:gd name="T5" fmla="*/ 28 h 116"/>
                  <a:gd name="T6" fmla="*/ 33 w 71"/>
                  <a:gd name="T7" fmla="*/ 63 h 116"/>
                  <a:gd name="T8" fmla="*/ 12 w 71"/>
                  <a:gd name="T9" fmla="*/ 116 h 116"/>
                </a:gdLst>
                <a:ahLst/>
                <a:cxnLst>
                  <a:cxn ang="0">
                    <a:pos x="T0" y="T1"/>
                  </a:cxn>
                  <a:cxn ang="0">
                    <a:pos x="T2" y="T3"/>
                  </a:cxn>
                  <a:cxn ang="0">
                    <a:pos x="T4" y="T5"/>
                  </a:cxn>
                  <a:cxn ang="0">
                    <a:pos x="T6" y="T7"/>
                  </a:cxn>
                  <a:cxn ang="0">
                    <a:pos x="T8" y="T9"/>
                  </a:cxn>
                </a:cxnLst>
                <a:rect l="0" t="0" r="r" b="b"/>
                <a:pathLst>
                  <a:path w="71" h="116">
                    <a:moveTo>
                      <a:pt x="8" y="109"/>
                    </a:moveTo>
                    <a:cubicBezTo>
                      <a:pt x="0" y="106"/>
                      <a:pt x="35" y="0"/>
                      <a:pt x="68" y="2"/>
                    </a:cubicBezTo>
                    <a:cubicBezTo>
                      <a:pt x="71" y="13"/>
                      <a:pt x="61" y="20"/>
                      <a:pt x="55" y="28"/>
                    </a:cubicBezTo>
                    <a:cubicBezTo>
                      <a:pt x="46" y="39"/>
                      <a:pt x="39" y="51"/>
                      <a:pt x="33" y="63"/>
                    </a:cubicBezTo>
                    <a:cubicBezTo>
                      <a:pt x="24" y="80"/>
                      <a:pt x="15" y="98"/>
                      <a:pt x="12" y="116"/>
                    </a:cubicBezTo>
                  </a:path>
                </a:pathLst>
              </a:custGeom>
              <a:solidFill>
                <a:srgbClr val="F2A5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8" name="Freeform 1239"/>
              <p:cNvSpPr/>
              <p:nvPr/>
            </p:nvSpPr>
            <p:spPr bwMode="auto">
              <a:xfrm>
                <a:off x="517" y="2696"/>
                <a:ext cx="139" cy="81"/>
              </a:xfrm>
              <a:custGeom>
                <a:avLst/>
                <a:gdLst>
                  <a:gd name="T0" fmla="*/ 43 w 51"/>
                  <a:gd name="T1" fmla="*/ 12 h 30"/>
                  <a:gd name="T2" fmla="*/ 20 w 51"/>
                  <a:gd name="T3" fmla="*/ 23 h 30"/>
                  <a:gd name="T4" fmla="*/ 47 w 51"/>
                  <a:gd name="T5" fmla="*/ 24 h 30"/>
                  <a:gd name="T6" fmla="*/ 44 w 51"/>
                  <a:gd name="T7" fmla="*/ 13 h 30"/>
                </a:gdLst>
                <a:ahLst/>
                <a:cxnLst>
                  <a:cxn ang="0">
                    <a:pos x="T0" y="T1"/>
                  </a:cxn>
                  <a:cxn ang="0">
                    <a:pos x="T2" y="T3"/>
                  </a:cxn>
                  <a:cxn ang="0">
                    <a:pos x="T4" y="T5"/>
                  </a:cxn>
                  <a:cxn ang="0">
                    <a:pos x="T6" y="T7"/>
                  </a:cxn>
                </a:cxnLst>
                <a:rect l="0" t="0" r="r" b="b"/>
                <a:pathLst>
                  <a:path w="51" h="30">
                    <a:moveTo>
                      <a:pt x="43" y="12"/>
                    </a:moveTo>
                    <a:cubicBezTo>
                      <a:pt x="32" y="0"/>
                      <a:pt x="0" y="8"/>
                      <a:pt x="20" y="23"/>
                    </a:cubicBezTo>
                    <a:cubicBezTo>
                      <a:pt x="26" y="27"/>
                      <a:pt x="40" y="30"/>
                      <a:pt x="47" y="24"/>
                    </a:cubicBezTo>
                    <a:cubicBezTo>
                      <a:pt x="51" y="20"/>
                      <a:pt x="50" y="14"/>
                      <a:pt x="44" y="13"/>
                    </a:cubicBezTo>
                  </a:path>
                </a:pathLst>
              </a:custGeom>
              <a:solidFill>
                <a:srgbClr val="F88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9" name="Freeform 1240"/>
              <p:cNvSpPr/>
              <p:nvPr/>
            </p:nvSpPr>
            <p:spPr bwMode="auto">
              <a:xfrm>
                <a:off x="926" y="2799"/>
                <a:ext cx="152" cy="57"/>
              </a:xfrm>
              <a:custGeom>
                <a:avLst/>
                <a:gdLst>
                  <a:gd name="T0" fmla="*/ 41 w 56"/>
                  <a:gd name="T1" fmla="*/ 5 h 21"/>
                  <a:gd name="T2" fmla="*/ 11 w 56"/>
                  <a:gd name="T3" fmla="*/ 3 h 21"/>
                  <a:gd name="T4" fmla="*/ 12 w 56"/>
                  <a:gd name="T5" fmla="*/ 17 h 21"/>
                  <a:gd name="T6" fmla="*/ 45 w 56"/>
                  <a:gd name="T7" fmla="*/ 19 h 21"/>
                  <a:gd name="T8" fmla="*/ 45 w 56"/>
                  <a:gd name="T9" fmla="*/ 7 h 21"/>
                </a:gdLst>
                <a:ahLst/>
                <a:cxnLst>
                  <a:cxn ang="0">
                    <a:pos x="T0" y="T1"/>
                  </a:cxn>
                  <a:cxn ang="0">
                    <a:pos x="T2" y="T3"/>
                  </a:cxn>
                  <a:cxn ang="0">
                    <a:pos x="T4" y="T5"/>
                  </a:cxn>
                  <a:cxn ang="0">
                    <a:pos x="T6" y="T7"/>
                  </a:cxn>
                  <a:cxn ang="0">
                    <a:pos x="T8" y="T9"/>
                  </a:cxn>
                </a:cxnLst>
                <a:rect l="0" t="0" r="r" b="b"/>
                <a:pathLst>
                  <a:path w="56" h="21">
                    <a:moveTo>
                      <a:pt x="41" y="5"/>
                    </a:moveTo>
                    <a:cubicBezTo>
                      <a:pt x="33" y="1"/>
                      <a:pt x="20" y="0"/>
                      <a:pt x="11" y="3"/>
                    </a:cubicBezTo>
                    <a:cubicBezTo>
                      <a:pt x="0" y="6"/>
                      <a:pt x="2" y="13"/>
                      <a:pt x="12" y="17"/>
                    </a:cubicBezTo>
                    <a:cubicBezTo>
                      <a:pt x="21" y="21"/>
                      <a:pt x="35" y="21"/>
                      <a:pt x="45" y="19"/>
                    </a:cubicBezTo>
                    <a:cubicBezTo>
                      <a:pt x="56" y="17"/>
                      <a:pt x="54" y="11"/>
                      <a:pt x="45" y="7"/>
                    </a:cubicBezTo>
                  </a:path>
                </a:pathLst>
              </a:custGeom>
              <a:solidFill>
                <a:srgbClr val="F88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0" name="Freeform 1241"/>
              <p:cNvSpPr/>
              <p:nvPr/>
            </p:nvSpPr>
            <p:spPr bwMode="auto">
              <a:xfrm>
                <a:off x="580" y="2723"/>
                <a:ext cx="43" cy="32"/>
              </a:xfrm>
              <a:custGeom>
                <a:avLst/>
                <a:gdLst>
                  <a:gd name="T0" fmla="*/ 15 w 16"/>
                  <a:gd name="T1" fmla="*/ 6 h 12"/>
                  <a:gd name="T2" fmla="*/ 1 w 16"/>
                  <a:gd name="T3" fmla="*/ 6 h 12"/>
                  <a:gd name="T4" fmla="*/ 15 w 16"/>
                  <a:gd name="T5" fmla="*/ 11 h 12"/>
                  <a:gd name="T6" fmla="*/ 15 w 16"/>
                  <a:gd name="T7" fmla="*/ 6 h 12"/>
                </a:gdLst>
                <a:ahLst/>
                <a:cxnLst>
                  <a:cxn ang="0">
                    <a:pos x="T0" y="T1"/>
                  </a:cxn>
                  <a:cxn ang="0">
                    <a:pos x="T2" y="T3"/>
                  </a:cxn>
                  <a:cxn ang="0">
                    <a:pos x="T4" y="T5"/>
                  </a:cxn>
                  <a:cxn ang="0">
                    <a:pos x="T6" y="T7"/>
                  </a:cxn>
                </a:cxnLst>
                <a:rect l="0" t="0" r="r" b="b"/>
                <a:pathLst>
                  <a:path w="16" h="12">
                    <a:moveTo>
                      <a:pt x="15" y="6"/>
                    </a:moveTo>
                    <a:cubicBezTo>
                      <a:pt x="12" y="3"/>
                      <a:pt x="3" y="0"/>
                      <a:pt x="1" y="6"/>
                    </a:cubicBezTo>
                    <a:cubicBezTo>
                      <a:pt x="0" y="11"/>
                      <a:pt x="12" y="12"/>
                      <a:pt x="15" y="11"/>
                    </a:cubicBezTo>
                    <a:cubicBezTo>
                      <a:pt x="16" y="9"/>
                      <a:pt x="15" y="7"/>
                      <a:pt x="15" y="6"/>
                    </a:cubicBezTo>
                  </a:path>
                </a:pathLst>
              </a:custGeom>
              <a:solidFill>
                <a:srgbClr val="EE5F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1" name="Freeform 1242"/>
              <p:cNvSpPr/>
              <p:nvPr/>
            </p:nvSpPr>
            <p:spPr bwMode="auto">
              <a:xfrm>
                <a:off x="980" y="2813"/>
                <a:ext cx="41" cy="30"/>
              </a:xfrm>
              <a:custGeom>
                <a:avLst/>
                <a:gdLst>
                  <a:gd name="T0" fmla="*/ 14 w 15"/>
                  <a:gd name="T1" fmla="*/ 5 h 11"/>
                  <a:gd name="T2" fmla="*/ 1 w 15"/>
                  <a:gd name="T3" fmla="*/ 5 h 11"/>
                  <a:gd name="T4" fmla="*/ 15 w 15"/>
                  <a:gd name="T5" fmla="*/ 11 h 11"/>
                  <a:gd name="T6" fmla="*/ 14 w 15"/>
                  <a:gd name="T7" fmla="*/ 6 h 11"/>
                </a:gdLst>
                <a:ahLst/>
                <a:cxnLst>
                  <a:cxn ang="0">
                    <a:pos x="T0" y="T1"/>
                  </a:cxn>
                  <a:cxn ang="0">
                    <a:pos x="T2" y="T3"/>
                  </a:cxn>
                  <a:cxn ang="0">
                    <a:pos x="T4" y="T5"/>
                  </a:cxn>
                  <a:cxn ang="0">
                    <a:pos x="T6" y="T7"/>
                  </a:cxn>
                </a:cxnLst>
                <a:rect l="0" t="0" r="r" b="b"/>
                <a:pathLst>
                  <a:path w="15" h="11">
                    <a:moveTo>
                      <a:pt x="14" y="5"/>
                    </a:moveTo>
                    <a:cubicBezTo>
                      <a:pt x="12" y="2"/>
                      <a:pt x="2" y="0"/>
                      <a:pt x="1" y="5"/>
                    </a:cubicBezTo>
                    <a:cubicBezTo>
                      <a:pt x="0" y="10"/>
                      <a:pt x="11" y="11"/>
                      <a:pt x="15" y="11"/>
                    </a:cubicBezTo>
                    <a:cubicBezTo>
                      <a:pt x="15" y="9"/>
                      <a:pt x="15" y="7"/>
                      <a:pt x="14" y="6"/>
                    </a:cubicBezTo>
                  </a:path>
                </a:pathLst>
              </a:custGeom>
              <a:solidFill>
                <a:srgbClr val="EE5F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2" name="Freeform 1243"/>
              <p:cNvSpPr/>
              <p:nvPr/>
            </p:nvSpPr>
            <p:spPr bwMode="auto">
              <a:xfrm>
                <a:off x="637" y="3028"/>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3" name="Freeform 1244"/>
              <p:cNvSpPr/>
              <p:nvPr/>
            </p:nvSpPr>
            <p:spPr bwMode="auto">
              <a:xfrm>
                <a:off x="629" y="3019"/>
                <a:ext cx="8" cy="14"/>
              </a:xfrm>
              <a:custGeom>
                <a:avLst/>
                <a:gdLst>
                  <a:gd name="T0" fmla="*/ 0 w 3"/>
                  <a:gd name="T1" fmla="*/ 0 h 5"/>
                  <a:gd name="T2" fmla="*/ 0 w 3"/>
                  <a:gd name="T3" fmla="*/ 1 h 5"/>
                  <a:gd name="T4" fmla="*/ 3 w 3"/>
                  <a:gd name="T5" fmla="*/ 5 h 5"/>
                  <a:gd name="T6" fmla="*/ 2 w 3"/>
                  <a:gd name="T7" fmla="*/ 2 h 5"/>
                  <a:gd name="T8" fmla="*/ 2 w 3"/>
                  <a:gd name="T9" fmla="*/ 3 h 5"/>
                  <a:gd name="T10" fmla="*/ 2 w 3"/>
                  <a:gd name="T11" fmla="*/ 1 h 5"/>
                  <a:gd name="T12" fmla="*/ 1 w 3"/>
                  <a:gd name="T13" fmla="*/ 2 h 5"/>
                  <a:gd name="T14" fmla="*/ 0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0"/>
                    </a:moveTo>
                    <a:cubicBezTo>
                      <a:pt x="0" y="1"/>
                      <a:pt x="0" y="1"/>
                      <a:pt x="0" y="1"/>
                    </a:cubicBezTo>
                    <a:cubicBezTo>
                      <a:pt x="2" y="4"/>
                      <a:pt x="1" y="3"/>
                      <a:pt x="3" y="5"/>
                    </a:cubicBezTo>
                    <a:cubicBezTo>
                      <a:pt x="3" y="4"/>
                      <a:pt x="3" y="3"/>
                      <a:pt x="2" y="2"/>
                    </a:cubicBezTo>
                    <a:cubicBezTo>
                      <a:pt x="2" y="2"/>
                      <a:pt x="2" y="4"/>
                      <a:pt x="2" y="3"/>
                    </a:cubicBezTo>
                    <a:cubicBezTo>
                      <a:pt x="2" y="2"/>
                      <a:pt x="2" y="2"/>
                      <a:pt x="2" y="1"/>
                    </a:cubicBezTo>
                    <a:cubicBezTo>
                      <a:pt x="1" y="0"/>
                      <a:pt x="2" y="2"/>
                      <a:pt x="1" y="2"/>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4" name="Freeform 1245"/>
              <p:cNvSpPr/>
              <p:nvPr/>
            </p:nvSpPr>
            <p:spPr bwMode="auto">
              <a:xfrm>
                <a:off x="632" y="3025"/>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5" name="Freeform 1246"/>
              <p:cNvSpPr/>
              <p:nvPr/>
            </p:nvSpPr>
            <p:spPr bwMode="auto">
              <a:xfrm>
                <a:off x="632" y="3028"/>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6" name="Freeform 1247"/>
              <p:cNvSpPr/>
              <p:nvPr/>
            </p:nvSpPr>
            <p:spPr bwMode="auto">
              <a:xfrm>
                <a:off x="629" y="3030"/>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7" name="Freeform 1248"/>
              <p:cNvSpPr/>
              <p:nvPr/>
            </p:nvSpPr>
            <p:spPr bwMode="auto">
              <a:xfrm>
                <a:off x="626" y="3025"/>
                <a:ext cx="3" cy="8"/>
              </a:xfrm>
              <a:custGeom>
                <a:avLst/>
                <a:gdLst>
                  <a:gd name="T0" fmla="*/ 1 w 1"/>
                  <a:gd name="T1" fmla="*/ 3 h 3"/>
                  <a:gd name="T2" fmla="*/ 1 w 1"/>
                  <a:gd name="T3" fmla="*/ 3 h 3"/>
                  <a:gd name="T4" fmla="*/ 1 w 1"/>
                  <a:gd name="T5" fmla="*/ 2 h 3"/>
                  <a:gd name="T6" fmla="*/ 1 w 1"/>
                  <a:gd name="T7" fmla="*/ 1 h 3"/>
                  <a:gd name="T8" fmla="*/ 1 w 1"/>
                  <a:gd name="T9" fmla="*/ 1 h 3"/>
                  <a:gd name="T10" fmla="*/ 0 w 1"/>
                  <a:gd name="T11" fmla="*/ 0 h 3"/>
                  <a:gd name="T12" fmla="*/ 1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3"/>
                    </a:moveTo>
                    <a:cubicBezTo>
                      <a:pt x="1" y="3"/>
                      <a:pt x="1" y="3"/>
                      <a:pt x="1" y="3"/>
                    </a:cubicBezTo>
                    <a:cubicBezTo>
                      <a:pt x="1" y="2"/>
                      <a:pt x="1" y="2"/>
                      <a:pt x="1" y="2"/>
                    </a:cubicBezTo>
                    <a:cubicBezTo>
                      <a:pt x="1" y="2"/>
                      <a:pt x="0" y="0"/>
                      <a:pt x="1" y="1"/>
                    </a:cubicBezTo>
                    <a:cubicBezTo>
                      <a:pt x="1" y="0"/>
                      <a:pt x="1" y="2"/>
                      <a:pt x="1" y="1"/>
                    </a:cubicBezTo>
                    <a:cubicBezTo>
                      <a:pt x="0" y="0"/>
                      <a:pt x="0" y="0"/>
                      <a:pt x="0" y="0"/>
                    </a:cubicBezTo>
                    <a:cubicBezTo>
                      <a:pt x="0" y="0"/>
                      <a:pt x="1" y="2"/>
                      <a:pt x="1"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8" name="Freeform 1249"/>
              <p:cNvSpPr/>
              <p:nvPr/>
            </p:nvSpPr>
            <p:spPr bwMode="auto">
              <a:xfrm>
                <a:off x="629" y="303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9" name="Freeform 1250"/>
              <p:cNvSpPr/>
              <p:nvPr/>
            </p:nvSpPr>
            <p:spPr bwMode="auto">
              <a:xfrm>
                <a:off x="632" y="3028"/>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0" name="Freeform 1251"/>
              <p:cNvSpPr/>
              <p:nvPr/>
            </p:nvSpPr>
            <p:spPr bwMode="auto">
              <a:xfrm>
                <a:off x="623" y="3022"/>
                <a:ext cx="3" cy="11"/>
              </a:xfrm>
              <a:custGeom>
                <a:avLst/>
                <a:gdLst>
                  <a:gd name="T0" fmla="*/ 1 w 1"/>
                  <a:gd name="T1" fmla="*/ 4 h 4"/>
                  <a:gd name="T2" fmla="*/ 1 w 1"/>
                  <a:gd name="T3" fmla="*/ 3 h 4"/>
                  <a:gd name="T4" fmla="*/ 0 w 1"/>
                  <a:gd name="T5" fmla="*/ 0 h 4"/>
                  <a:gd name="T6" fmla="*/ 0 w 1"/>
                  <a:gd name="T7" fmla="*/ 1 h 4"/>
                  <a:gd name="T8" fmla="*/ 1 w 1"/>
                  <a:gd name="T9" fmla="*/ 4 h 4"/>
                </a:gdLst>
                <a:ahLst/>
                <a:cxnLst>
                  <a:cxn ang="0">
                    <a:pos x="T0" y="T1"/>
                  </a:cxn>
                  <a:cxn ang="0">
                    <a:pos x="T2" y="T3"/>
                  </a:cxn>
                  <a:cxn ang="0">
                    <a:pos x="T4" y="T5"/>
                  </a:cxn>
                  <a:cxn ang="0">
                    <a:pos x="T6" y="T7"/>
                  </a:cxn>
                  <a:cxn ang="0">
                    <a:pos x="T8" y="T9"/>
                  </a:cxn>
                </a:cxnLst>
                <a:rect l="0" t="0" r="r" b="b"/>
                <a:pathLst>
                  <a:path w="1" h="4">
                    <a:moveTo>
                      <a:pt x="1" y="4"/>
                    </a:moveTo>
                    <a:cubicBezTo>
                      <a:pt x="0" y="2"/>
                      <a:pt x="1" y="4"/>
                      <a:pt x="1" y="3"/>
                    </a:cubicBezTo>
                    <a:cubicBezTo>
                      <a:pt x="1" y="3"/>
                      <a:pt x="0" y="1"/>
                      <a:pt x="0" y="0"/>
                    </a:cubicBezTo>
                    <a:cubicBezTo>
                      <a:pt x="0" y="1"/>
                      <a:pt x="0" y="1"/>
                      <a:pt x="0" y="1"/>
                    </a:cubicBezTo>
                    <a:cubicBezTo>
                      <a:pt x="0" y="2"/>
                      <a:pt x="0" y="3"/>
                      <a:pt x="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1" name="Freeform 1252"/>
              <p:cNvSpPr/>
              <p:nvPr/>
            </p:nvSpPr>
            <p:spPr bwMode="auto">
              <a:xfrm>
                <a:off x="623" y="3019"/>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2" name="Freeform 1253"/>
              <p:cNvSpPr/>
              <p:nvPr/>
            </p:nvSpPr>
            <p:spPr bwMode="auto">
              <a:xfrm>
                <a:off x="621" y="3022"/>
                <a:ext cx="2" cy="8"/>
              </a:xfrm>
              <a:custGeom>
                <a:avLst/>
                <a:gdLst>
                  <a:gd name="T0" fmla="*/ 0 w 1"/>
                  <a:gd name="T1" fmla="*/ 2 h 3"/>
                  <a:gd name="T2" fmla="*/ 1 w 1"/>
                  <a:gd name="T3" fmla="*/ 1 h 3"/>
                  <a:gd name="T4" fmla="*/ 0 w 1"/>
                  <a:gd name="T5" fmla="*/ 2 h 3"/>
                  <a:gd name="T6" fmla="*/ 1 w 1"/>
                  <a:gd name="T7" fmla="*/ 1 h 3"/>
                  <a:gd name="T8" fmla="*/ 0 w 1"/>
                  <a:gd name="T9" fmla="*/ 3 h 3"/>
                  <a:gd name="T10" fmla="*/ 1 w 1"/>
                  <a:gd name="T11" fmla="*/ 1 h 3"/>
                  <a:gd name="T12" fmla="*/ 1 w 1"/>
                  <a:gd name="T13" fmla="*/ 2 h 3"/>
                  <a:gd name="T14" fmla="*/ 1 w 1"/>
                  <a:gd name="T15" fmla="*/ 0 h 3"/>
                  <a:gd name="T16" fmla="*/ 1 w 1"/>
                  <a:gd name="T17" fmla="*/ 0 h 3"/>
                  <a:gd name="T18" fmla="*/ 1 w 1"/>
                  <a:gd name="T19" fmla="*/ 0 h 3"/>
                  <a:gd name="T20" fmla="*/ 1 w 1"/>
                  <a:gd name="T21" fmla="*/ 1 h 3"/>
                  <a:gd name="T22" fmla="*/ 0 w 1"/>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2"/>
                    </a:moveTo>
                    <a:cubicBezTo>
                      <a:pt x="1" y="2"/>
                      <a:pt x="1" y="1"/>
                      <a:pt x="1" y="1"/>
                    </a:cubicBezTo>
                    <a:cubicBezTo>
                      <a:pt x="1" y="1"/>
                      <a:pt x="1" y="1"/>
                      <a:pt x="0" y="2"/>
                    </a:cubicBezTo>
                    <a:cubicBezTo>
                      <a:pt x="0" y="2"/>
                      <a:pt x="1" y="1"/>
                      <a:pt x="1" y="1"/>
                    </a:cubicBezTo>
                    <a:cubicBezTo>
                      <a:pt x="0" y="3"/>
                      <a:pt x="1" y="1"/>
                      <a:pt x="0" y="3"/>
                    </a:cubicBezTo>
                    <a:cubicBezTo>
                      <a:pt x="0" y="3"/>
                      <a:pt x="1" y="3"/>
                      <a:pt x="1" y="1"/>
                    </a:cubicBezTo>
                    <a:cubicBezTo>
                      <a:pt x="1" y="2"/>
                      <a:pt x="1" y="2"/>
                      <a:pt x="1" y="2"/>
                    </a:cubicBezTo>
                    <a:cubicBezTo>
                      <a:pt x="1" y="0"/>
                      <a:pt x="1" y="0"/>
                      <a:pt x="1" y="0"/>
                    </a:cubicBezTo>
                    <a:cubicBezTo>
                      <a:pt x="1" y="0"/>
                      <a:pt x="1" y="2"/>
                      <a:pt x="1" y="0"/>
                    </a:cubicBezTo>
                    <a:cubicBezTo>
                      <a:pt x="1" y="0"/>
                      <a:pt x="1" y="0"/>
                      <a:pt x="1" y="0"/>
                    </a:cubicBezTo>
                    <a:cubicBezTo>
                      <a:pt x="1" y="0"/>
                      <a:pt x="1" y="1"/>
                      <a:pt x="1" y="1"/>
                    </a:cubicBezTo>
                    <a:cubicBezTo>
                      <a:pt x="0" y="2"/>
                      <a:pt x="1"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3" name="Rectangle 1254"/>
              <p:cNvSpPr>
                <a:spLocks noChangeArrowheads="1"/>
              </p:cNvSpPr>
              <p:nvPr/>
            </p:nvSpPr>
            <p:spPr bwMode="auto">
              <a:xfrm>
                <a:off x="623" y="3028"/>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54" name="Freeform 1255"/>
              <p:cNvSpPr/>
              <p:nvPr/>
            </p:nvSpPr>
            <p:spPr bwMode="auto">
              <a:xfrm>
                <a:off x="618" y="3025"/>
                <a:ext cx="14" cy="3"/>
              </a:xfrm>
              <a:custGeom>
                <a:avLst/>
                <a:gdLst>
                  <a:gd name="T0" fmla="*/ 0 w 5"/>
                  <a:gd name="T1" fmla="*/ 1 h 1"/>
                  <a:gd name="T2" fmla="*/ 2 w 5"/>
                  <a:gd name="T3" fmla="*/ 1 h 1"/>
                  <a:gd name="T4" fmla="*/ 1 w 5"/>
                  <a:gd name="T5" fmla="*/ 1 h 1"/>
                  <a:gd name="T6" fmla="*/ 2 w 5"/>
                  <a:gd name="T7" fmla="*/ 0 h 1"/>
                  <a:gd name="T8" fmla="*/ 1 w 5"/>
                  <a:gd name="T9" fmla="*/ 0 h 1"/>
                  <a:gd name="T10" fmla="*/ 3 w 5"/>
                  <a:gd name="T11" fmla="*/ 0 h 1"/>
                  <a:gd name="T12" fmla="*/ 2 w 5"/>
                  <a:gd name="T13" fmla="*/ 0 h 1"/>
                  <a:gd name="T14" fmla="*/ 3 w 5"/>
                  <a:gd name="T15" fmla="*/ 0 h 1"/>
                  <a:gd name="T16" fmla="*/ 3 w 5"/>
                  <a:gd name="T17" fmla="*/ 0 h 1"/>
                  <a:gd name="T18" fmla="*/ 2 w 5"/>
                  <a:gd name="T19" fmla="*/ 0 h 1"/>
                  <a:gd name="T20" fmla="*/ 0 w 5"/>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0" y="1"/>
                    </a:moveTo>
                    <a:cubicBezTo>
                      <a:pt x="1" y="1"/>
                      <a:pt x="1" y="1"/>
                      <a:pt x="2" y="1"/>
                    </a:cubicBezTo>
                    <a:cubicBezTo>
                      <a:pt x="2" y="1"/>
                      <a:pt x="1" y="1"/>
                      <a:pt x="1" y="1"/>
                    </a:cubicBezTo>
                    <a:cubicBezTo>
                      <a:pt x="1" y="1"/>
                      <a:pt x="2" y="0"/>
                      <a:pt x="2" y="0"/>
                    </a:cubicBezTo>
                    <a:cubicBezTo>
                      <a:pt x="2" y="0"/>
                      <a:pt x="3" y="0"/>
                      <a:pt x="1" y="0"/>
                    </a:cubicBezTo>
                    <a:cubicBezTo>
                      <a:pt x="2" y="0"/>
                      <a:pt x="3" y="0"/>
                      <a:pt x="3" y="0"/>
                    </a:cubicBezTo>
                    <a:cubicBezTo>
                      <a:pt x="3" y="0"/>
                      <a:pt x="3" y="0"/>
                      <a:pt x="2" y="0"/>
                    </a:cubicBezTo>
                    <a:cubicBezTo>
                      <a:pt x="3" y="0"/>
                      <a:pt x="5" y="0"/>
                      <a:pt x="3" y="0"/>
                    </a:cubicBezTo>
                    <a:cubicBezTo>
                      <a:pt x="3" y="0"/>
                      <a:pt x="2" y="0"/>
                      <a:pt x="3" y="0"/>
                    </a:cubicBezTo>
                    <a:cubicBezTo>
                      <a:pt x="2" y="0"/>
                      <a:pt x="2" y="0"/>
                      <a:pt x="2" y="0"/>
                    </a:cubicBezTo>
                    <a:cubicBezTo>
                      <a:pt x="0" y="0"/>
                      <a:pt x="0"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5" name="Freeform 1256"/>
              <p:cNvSpPr/>
              <p:nvPr/>
            </p:nvSpPr>
            <p:spPr bwMode="auto">
              <a:xfrm>
                <a:off x="618" y="3028"/>
                <a:ext cx="3"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0"/>
                      <a:pt x="1" y="0"/>
                      <a:pt x="1" y="0"/>
                    </a:cubicBezTo>
                    <a:cubicBezTo>
                      <a:pt x="0" y="0"/>
                      <a:pt x="0" y="1"/>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6" name="Freeform 1257"/>
              <p:cNvSpPr/>
              <p:nvPr/>
            </p:nvSpPr>
            <p:spPr bwMode="auto">
              <a:xfrm>
                <a:off x="626" y="3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7" name="Freeform 1258"/>
              <p:cNvSpPr/>
              <p:nvPr/>
            </p:nvSpPr>
            <p:spPr bwMode="auto">
              <a:xfrm>
                <a:off x="618" y="3025"/>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8" name="Freeform 1259"/>
              <p:cNvSpPr/>
              <p:nvPr/>
            </p:nvSpPr>
            <p:spPr bwMode="auto">
              <a:xfrm>
                <a:off x="615" y="3003"/>
                <a:ext cx="27" cy="22"/>
              </a:xfrm>
              <a:custGeom>
                <a:avLst/>
                <a:gdLst>
                  <a:gd name="T0" fmla="*/ 7 w 10"/>
                  <a:gd name="T1" fmla="*/ 5 h 8"/>
                  <a:gd name="T2" fmla="*/ 8 w 10"/>
                  <a:gd name="T3" fmla="*/ 4 h 8"/>
                  <a:gd name="T4" fmla="*/ 9 w 10"/>
                  <a:gd name="T5" fmla="*/ 3 h 8"/>
                  <a:gd name="T6" fmla="*/ 10 w 10"/>
                  <a:gd name="T7" fmla="*/ 1 h 8"/>
                  <a:gd name="T8" fmla="*/ 8 w 10"/>
                  <a:gd name="T9" fmla="*/ 2 h 8"/>
                  <a:gd name="T10" fmla="*/ 9 w 10"/>
                  <a:gd name="T11" fmla="*/ 0 h 8"/>
                  <a:gd name="T12" fmla="*/ 7 w 10"/>
                  <a:gd name="T13" fmla="*/ 1 h 8"/>
                  <a:gd name="T14" fmla="*/ 6 w 10"/>
                  <a:gd name="T15" fmla="*/ 2 h 8"/>
                  <a:gd name="T16" fmla="*/ 2 w 10"/>
                  <a:gd name="T17" fmla="*/ 5 h 8"/>
                  <a:gd name="T18" fmla="*/ 4 w 10"/>
                  <a:gd name="T19" fmla="*/ 6 h 8"/>
                  <a:gd name="T20" fmla="*/ 2 w 10"/>
                  <a:gd name="T21" fmla="*/ 6 h 8"/>
                  <a:gd name="T22" fmla="*/ 2 w 10"/>
                  <a:gd name="T23" fmla="*/ 5 h 8"/>
                  <a:gd name="T24" fmla="*/ 1 w 10"/>
                  <a:gd name="T25" fmla="*/ 6 h 8"/>
                  <a:gd name="T26" fmla="*/ 4 w 10"/>
                  <a:gd name="T27" fmla="*/ 7 h 8"/>
                  <a:gd name="T28" fmla="*/ 1 w 10"/>
                  <a:gd name="T29" fmla="*/ 7 h 8"/>
                  <a:gd name="T30" fmla="*/ 3 w 10"/>
                  <a:gd name="T31" fmla="*/ 8 h 8"/>
                  <a:gd name="T32" fmla="*/ 4 w 10"/>
                  <a:gd name="T33" fmla="*/ 8 h 8"/>
                  <a:gd name="T34" fmla="*/ 5 w 10"/>
                  <a:gd name="T35" fmla="*/ 8 h 8"/>
                  <a:gd name="T36" fmla="*/ 3 w 10"/>
                  <a:gd name="T37" fmla="*/ 5 h 8"/>
                  <a:gd name="T38" fmla="*/ 4 w 10"/>
                  <a:gd name="T39" fmla="*/ 6 h 8"/>
                  <a:gd name="T40" fmla="*/ 6 w 10"/>
                  <a:gd name="T41" fmla="*/ 5 h 8"/>
                  <a:gd name="T42" fmla="*/ 5 w 10"/>
                  <a:gd name="T43" fmla="*/ 4 h 8"/>
                  <a:gd name="T44" fmla="*/ 6 w 10"/>
                  <a:gd name="T45" fmla="*/ 4 h 8"/>
                  <a:gd name="T46" fmla="*/ 5 w 10"/>
                  <a:gd name="T47" fmla="*/ 3 h 8"/>
                  <a:gd name="T48" fmla="*/ 6 w 10"/>
                  <a:gd name="T49" fmla="*/ 4 h 8"/>
                  <a:gd name="T50" fmla="*/ 5 w 10"/>
                  <a:gd name="T51" fmla="*/ 2 h 8"/>
                  <a:gd name="T52" fmla="*/ 7 w 10"/>
                  <a:gd name="T53" fmla="*/ 5 h 8"/>
                  <a:gd name="T54" fmla="*/ 7 w 10"/>
                  <a:gd name="T55" fmla="*/ 4 h 8"/>
                  <a:gd name="T56" fmla="*/ 6 w 10"/>
                  <a:gd name="T57" fmla="*/ 3 h 8"/>
                  <a:gd name="T58" fmla="*/ 7 w 10"/>
                  <a:gd name="T59" fmla="*/ 5 h 8"/>
                  <a:gd name="T60" fmla="*/ 7 w 10"/>
                  <a:gd name="T61" fmla="*/ 3 h 8"/>
                  <a:gd name="T62" fmla="*/ 7 w 10"/>
                  <a:gd name="T63" fmla="*/ 2 h 8"/>
                  <a:gd name="T64" fmla="*/ 8 w 10"/>
                  <a:gd name="T65" fmla="*/ 3 h 8"/>
                  <a:gd name="T66" fmla="*/ 7 w 10"/>
                  <a:gd name="T67" fmla="*/ 5 h 8"/>
                  <a:gd name="T68" fmla="*/ 7 w 10"/>
                  <a:gd name="T69" fmla="*/ 6 h 8"/>
                  <a:gd name="T70" fmla="*/ 8 w 10"/>
                  <a:gd name="T71" fmla="*/ 3 h 8"/>
                  <a:gd name="T72" fmla="*/ 7 w 10"/>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8">
                    <a:moveTo>
                      <a:pt x="7" y="5"/>
                    </a:moveTo>
                    <a:cubicBezTo>
                      <a:pt x="8" y="4"/>
                      <a:pt x="8" y="4"/>
                      <a:pt x="8" y="4"/>
                    </a:cubicBezTo>
                    <a:cubicBezTo>
                      <a:pt x="8" y="3"/>
                      <a:pt x="8" y="3"/>
                      <a:pt x="9" y="3"/>
                    </a:cubicBezTo>
                    <a:cubicBezTo>
                      <a:pt x="9" y="2"/>
                      <a:pt x="9" y="2"/>
                      <a:pt x="10" y="1"/>
                    </a:cubicBezTo>
                    <a:cubicBezTo>
                      <a:pt x="9" y="1"/>
                      <a:pt x="9" y="2"/>
                      <a:pt x="8" y="2"/>
                    </a:cubicBezTo>
                    <a:cubicBezTo>
                      <a:pt x="9" y="0"/>
                      <a:pt x="9" y="0"/>
                      <a:pt x="9" y="0"/>
                    </a:cubicBezTo>
                    <a:cubicBezTo>
                      <a:pt x="8" y="1"/>
                      <a:pt x="7" y="2"/>
                      <a:pt x="7" y="1"/>
                    </a:cubicBezTo>
                    <a:cubicBezTo>
                      <a:pt x="6" y="0"/>
                      <a:pt x="6" y="1"/>
                      <a:pt x="6" y="2"/>
                    </a:cubicBezTo>
                    <a:cubicBezTo>
                      <a:pt x="4" y="2"/>
                      <a:pt x="3" y="4"/>
                      <a:pt x="2" y="5"/>
                    </a:cubicBezTo>
                    <a:cubicBezTo>
                      <a:pt x="4" y="6"/>
                      <a:pt x="4" y="6"/>
                      <a:pt x="4" y="6"/>
                    </a:cubicBezTo>
                    <a:cubicBezTo>
                      <a:pt x="3" y="5"/>
                      <a:pt x="3" y="6"/>
                      <a:pt x="2" y="6"/>
                    </a:cubicBezTo>
                    <a:cubicBezTo>
                      <a:pt x="2" y="6"/>
                      <a:pt x="2" y="5"/>
                      <a:pt x="2" y="5"/>
                    </a:cubicBezTo>
                    <a:cubicBezTo>
                      <a:pt x="0" y="5"/>
                      <a:pt x="2" y="6"/>
                      <a:pt x="1" y="6"/>
                    </a:cubicBezTo>
                    <a:cubicBezTo>
                      <a:pt x="2" y="6"/>
                      <a:pt x="3" y="7"/>
                      <a:pt x="4" y="7"/>
                    </a:cubicBezTo>
                    <a:cubicBezTo>
                      <a:pt x="2" y="6"/>
                      <a:pt x="4" y="7"/>
                      <a:pt x="1" y="7"/>
                    </a:cubicBezTo>
                    <a:cubicBezTo>
                      <a:pt x="0" y="7"/>
                      <a:pt x="3" y="7"/>
                      <a:pt x="3" y="8"/>
                    </a:cubicBezTo>
                    <a:cubicBezTo>
                      <a:pt x="4" y="8"/>
                      <a:pt x="3" y="8"/>
                      <a:pt x="4" y="8"/>
                    </a:cubicBezTo>
                    <a:cubicBezTo>
                      <a:pt x="5" y="8"/>
                      <a:pt x="4" y="8"/>
                      <a:pt x="5" y="8"/>
                    </a:cubicBezTo>
                    <a:cubicBezTo>
                      <a:pt x="6" y="8"/>
                      <a:pt x="3" y="6"/>
                      <a:pt x="3" y="5"/>
                    </a:cubicBezTo>
                    <a:cubicBezTo>
                      <a:pt x="4" y="6"/>
                      <a:pt x="4" y="6"/>
                      <a:pt x="4" y="6"/>
                    </a:cubicBezTo>
                    <a:cubicBezTo>
                      <a:pt x="4" y="5"/>
                      <a:pt x="4" y="4"/>
                      <a:pt x="6" y="5"/>
                    </a:cubicBezTo>
                    <a:cubicBezTo>
                      <a:pt x="5" y="5"/>
                      <a:pt x="7" y="6"/>
                      <a:pt x="5" y="4"/>
                    </a:cubicBezTo>
                    <a:cubicBezTo>
                      <a:pt x="6" y="4"/>
                      <a:pt x="5" y="4"/>
                      <a:pt x="6" y="4"/>
                    </a:cubicBezTo>
                    <a:cubicBezTo>
                      <a:pt x="5" y="3"/>
                      <a:pt x="5" y="3"/>
                      <a:pt x="5" y="3"/>
                    </a:cubicBezTo>
                    <a:cubicBezTo>
                      <a:pt x="5" y="3"/>
                      <a:pt x="6" y="4"/>
                      <a:pt x="6" y="4"/>
                    </a:cubicBezTo>
                    <a:cubicBezTo>
                      <a:pt x="6" y="3"/>
                      <a:pt x="5" y="3"/>
                      <a:pt x="5" y="2"/>
                    </a:cubicBezTo>
                    <a:cubicBezTo>
                      <a:pt x="6" y="3"/>
                      <a:pt x="7" y="4"/>
                      <a:pt x="7" y="5"/>
                    </a:cubicBezTo>
                    <a:cubicBezTo>
                      <a:pt x="7" y="4"/>
                      <a:pt x="7" y="4"/>
                      <a:pt x="7" y="4"/>
                    </a:cubicBezTo>
                    <a:cubicBezTo>
                      <a:pt x="7" y="4"/>
                      <a:pt x="7" y="3"/>
                      <a:pt x="6" y="3"/>
                    </a:cubicBezTo>
                    <a:cubicBezTo>
                      <a:pt x="7" y="2"/>
                      <a:pt x="7" y="4"/>
                      <a:pt x="7" y="5"/>
                    </a:cubicBezTo>
                    <a:cubicBezTo>
                      <a:pt x="7" y="5"/>
                      <a:pt x="7" y="2"/>
                      <a:pt x="7" y="3"/>
                    </a:cubicBezTo>
                    <a:cubicBezTo>
                      <a:pt x="7" y="2"/>
                      <a:pt x="7" y="2"/>
                      <a:pt x="7" y="2"/>
                    </a:cubicBezTo>
                    <a:cubicBezTo>
                      <a:pt x="7" y="2"/>
                      <a:pt x="7" y="3"/>
                      <a:pt x="8" y="3"/>
                    </a:cubicBezTo>
                    <a:cubicBezTo>
                      <a:pt x="7" y="5"/>
                      <a:pt x="7" y="4"/>
                      <a:pt x="7" y="5"/>
                    </a:cubicBezTo>
                    <a:cubicBezTo>
                      <a:pt x="7" y="6"/>
                      <a:pt x="7" y="6"/>
                      <a:pt x="7" y="6"/>
                    </a:cubicBezTo>
                    <a:cubicBezTo>
                      <a:pt x="7" y="5"/>
                      <a:pt x="8" y="4"/>
                      <a:pt x="8" y="3"/>
                    </a:cubicBezTo>
                    <a:cubicBezTo>
                      <a:pt x="7"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9" name="Freeform 1260"/>
              <p:cNvSpPr/>
              <p:nvPr/>
            </p:nvSpPr>
            <p:spPr bwMode="auto">
              <a:xfrm>
                <a:off x="634" y="3017"/>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0" name="Freeform 1261"/>
              <p:cNvSpPr/>
              <p:nvPr/>
            </p:nvSpPr>
            <p:spPr bwMode="auto">
              <a:xfrm>
                <a:off x="634" y="3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1" name="Rectangle 1262"/>
              <p:cNvSpPr>
                <a:spLocks noChangeArrowheads="1"/>
              </p:cNvSpPr>
              <p:nvPr/>
            </p:nvSpPr>
            <p:spPr bwMode="auto">
              <a:xfrm>
                <a:off x="634" y="3006"/>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62" name="Freeform 1263"/>
              <p:cNvSpPr/>
              <p:nvPr/>
            </p:nvSpPr>
            <p:spPr bwMode="auto">
              <a:xfrm>
                <a:off x="634" y="301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3" name="Freeform 1264"/>
              <p:cNvSpPr/>
              <p:nvPr/>
            </p:nvSpPr>
            <p:spPr bwMode="auto">
              <a:xfrm>
                <a:off x="632" y="3017"/>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4" name="Rectangle 1265"/>
              <p:cNvSpPr>
                <a:spLocks noChangeArrowheads="1"/>
              </p:cNvSpPr>
              <p:nvPr/>
            </p:nvSpPr>
            <p:spPr bwMode="auto">
              <a:xfrm>
                <a:off x="634" y="301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65" name="Freeform 1266"/>
              <p:cNvSpPr/>
              <p:nvPr/>
            </p:nvSpPr>
            <p:spPr bwMode="auto">
              <a:xfrm>
                <a:off x="634" y="3008"/>
                <a:ext cx="22" cy="17"/>
              </a:xfrm>
              <a:custGeom>
                <a:avLst/>
                <a:gdLst>
                  <a:gd name="T0" fmla="*/ 7 w 8"/>
                  <a:gd name="T1" fmla="*/ 5 h 6"/>
                  <a:gd name="T2" fmla="*/ 7 w 8"/>
                  <a:gd name="T3" fmla="*/ 4 h 6"/>
                  <a:gd name="T4" fmla="*/ 4 w 8"/>
                  <a:gd name="T5" fmla="*/ 4 h 6"/>
                  <a:gd name="T6" fmla="*/ 7 w 8"/>
                  <a:gd name="T7" fmla="*/ 3 h 6"/>
                  <a:gd name="T8" fmla="*/ 4 w 8"/>
                  <a:gd name="T9" fmla="*/ 2 h 6"/>
                  <a:gd name="T10" fmla="*/ 5 w 8"/>
                  <a:gd name="T11" fmla="*/ 1 h 6"/>
                  <a:gd name="T12" fmla="*/ 2 w 8"/>
                  <a:gd name="T13" fmla="*/ 3 h 6"/>
                  <a:gd name="T14" fmla="*/ 4 w 8"/>
                  <a:gd name="T15" fmla="*/ 0 h 6"/>
                  <a:gd name="T16" fmla="*/ 5 w 8"/>
                  <a:gd name="T17" fmla="*/ 0 h 6"/>
                  <a:gd name="T18" fmla="*/ 3 w 8"/>
                  <a:gd name="T19" fmla="*/ 0 h 6"/>
                  <a:gd name="T20" fmla="*/ 2 w 8"/>
                  <a:gd name="T21" fmla="*/ 1 h 6"/>
                  <a:gd name="T22" fmla="*/ 1 w 8"/>
                  <a:gd name="T23" fmla="*/ 3 h 6"/>
                  <a:gd name="T24" fmla="*/ 2 w 8"/>
                  <a:gd name="T25" fmla="*/ 2 h 6"/>
                  <a:gd name="T26" fmla="*/ 1 w 8"/>
                  <a:gd name="T27" fmla="*/ 3 h 6"/>
                  <a:gd name="T28" fmla="*/ 2 w 8"/>
                  <a:gd name="T29" fmla="*/ 3 h 6"/>
                  <a:gd name="T30" fmla="*/ 1 w 8"/>
                  <a:gd name="T31" fmla="*/ 4 h 6"/>
                  <a:gd name="T32" fmla="*/ 2 w 8"/>
                  <a:gd name="T33" fmla="*/ 3 h 6"/>
                  <a:gd name="T34" fmla="*/ 2 w 8"/>
                  <a:gd name="T35" fmla="*/ 3 h 6"/>
                  <a:gd name="T36" fmla="*/ 3 w 8"/>
                  <a:gd name="T37" fmla="*/ 2 h 6"/>
                  <a:gd name="T38" fmla="*/ 2 w 8"/>
                  <a:gd name="T39" fmla="*/ 4 h 6"/>
                  <a:gd name="T40" fmla="*/ 3 w 8"/>
                  <a:gd name="T41" fmla="*/ 3 h 6"/>
                  <a:gd name="T42" fmla="*/ 1 w 8"/>
                  <a:gd name="T43" fmla="*/ 4 h 6"/>
                  <a:gd name="T44" fmla="*/ 3 w 8"/>
                  <a:gd name="T45" fmla="*/ 4 h 6"/>
                  <a:gd name="T46" fmla="*/ 2 w 8"/>
                  <a:gd name="T47" fmla="*/ 4 h 6"/>
                  <a:gd name="T48" fmla="*/ 4 w 8"/>
                  <a:gd name="T49" fmla="*/ 3 h 6"/>
                  <a:gd name="T50" fmla="*/ 2 w 8"/>
                  <a:gd name="T51" fmla="*/ 4 h 6"/>
                  <a:gd name="T52" fmla="*/ 3 w 8"/>
                  <a:gd name="T53" fmla="*/ 4 h 6"/>
                  <a:gd name="T54" fmla="*/ 2 w 8"/>
                  <a:gd name="T55" fmla="*/ 4 h 6"/>
                  <a:gd name="T56" fmla="*/ 3 w 8"/>
                  <a:gd name="T57" fmla="*/ 5 h 6"/>
                  <a:gd name="T58" fmla="*/ 4 w 8"/>
                  <a:gd name="T59" fmla="*/ 5 h 6"/>
                  <a:gd name="T60" fmla="*/ 5 w 8"/>
                  <a:gd name="T61" fmla="*/ 5 h 6"/>
                  <a:gd name="T62" fmla="*/ 4 w 8"/>
                  <a:gd name="T63" fmla="*/ 5 h 6"/>
                  <a:gd name="T64" fmla="*/ 6 w 8"/>
                  <a:gd name="T65" fmla="*/ 6 h 6"/>
                  <a:gd name="T66" fmla="*/ 5 w 8"/>
                  <a:gd name="T67" fmla="*/ 5 h 6"/>
                  <a:gd name="T68" fmla="*/ 7 w 8"/>
                  <a:gd name="T6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7" y="5"/>
                    </a:moveTo>
                    <a:cubicBezTo>
                      <a:pt x="8" y="5"/>
                      <a:pt x="7" y="4"/>
                      <a:pt x="7" y="4"/>
                    </a:cubicBezTo>
                    <a:cubicBezTo>
                      <a:pt x="7" y="3"/>
                      <a:pt x="4" y="4"/>
                      <a:pt x="4" y="4"/>
                    </a:cubicBezTo>
                    <a:cubicBezTo>
                      <a:pt x="7" y="3"/>
                      <a:pt x="7" y="3"/>
                      <a:pt x="7" y="3"/>
                    </a:cubicBezTo>
                    <a:cubicBezTo>
                      <a:pt x="6" y="2"/>
                      <a:pt x="6" y="1"/>
                      <a:pt x="4" y="2"/>
                    </a:cubicBezTo>
                    <a:cubicBezTo>
                      <a:pt x="4" y="1"/>
                      <a:pt x="4" y="1"/>
                      <a:pt x="5" y="1"/>
                    </a:cubicBezTo>
                    <a:cubicBezTo>
                      <a:pt x="4" y="0"/>
                      <a:pt x="2" y="4"/>
                      <a:pt x="2" y="3"/>
                    </a:cubicBezTo>
                    <a:cubicBezTo>
                      <a:pt x="4" y="2"/>
                      <a:pt x="3" y="1"/>
                      <a:pt x="4" y="0"/>
                    </a:cubicBezTo>
                    <a:cubicBezTo>
                      <a:pt x="5" y="0"/>
                      <a:pt x="5" y="0"/>
                      <a:pt x="5" y="0"/>
                    </a:cubicBezTo>
                    <a:cubicBezTo>
                      <a:pt x="4" y="0"/>
                      <a:pt x="3" y="0"/>
                      <a:pt x="3" y="0"/>
                    </a:cubicBezTo>
                    <a:cubicBezTo>
                      <a:pt x="3" y="0"/>
                      <a:pt x="2" y="2"/>
                      <a:pt x="2" y="1"/>
                    </a:cubicBezTo>
                    <a:cubicBezTo>
                      <a:pt x="2" y="2"/>
                      <a:pt x="1" y="2"/>
                      <a:pt x="1" y="3"/>
                    </a:cubicBezTo>
                    <a:cubicBezTo>
                      <a:pt x="1" y="2"/>
                      <a:pt x="1" y="3"/>
                      <a:pt x="2" y="2"/>
                    </a:cubicBezTo>
                    <a:cubicBezTo>
                      <a:pt x="1" y="3"/>
                      <a:pt x="2" y="2"/>
                      <a:pt x="1" y="3"/>
                    </a:cubicBezTo>
                    <a:cubicBezTo>
                      <a:pt x="2" y="3"/>
                      <a:pt x="2" y="3"/>
                      <a:pt x="2" y="3"/>
                    </a:cubicBezTo>
                    <a:cubicBezTo>
                      <a:pt x="2" y="3"/>
                      <a:pt x="1" y="3"/>
                      <a:pt x="1" y="4"/>
                    </a:cubicBezTo>
                    <a:cubicBezTo>
                      <a:pt x="1" y="3"/>
                      <a:pt x="2" y="3"/>
                      <a:pt x="2" y="3"/>
                    </a:cubicBezTo>
                    <a:cubicBezTo>
                      <a:pt x="2" y="3"/>
                      <a:pt x="2" y="3"/>
                      <a:pt x="2" y="3"/>
                    </a:cubicBezTo>
                    <a:cubicBezTo>
                      <a:pt x="2" y="3"/>
                      <a:pt x="2" y="4"/>
                      <a:pt x="3" y="2"/>
                    </a:cubicBezTo>
                    <a:cubicBezTo>
                      <a:pt x="2" y="4"/>
                      <a:pt x="2" y="4"/>
                      <a:pt x="2" y="4"/>
                    </a:cubicBezTo>
                    <a:cubicBezTo>
                      <a:pt x="3" y="3"/>
                      <a:pt x="3" y="3"/>
                      <a:pt x="3" y="3"/>
                    </a:cubicBezTo>
                    <a:cubicBezTo>
                      <a:pt x="3" y="4"/>
                      <a:pt x="0" y="5"/>
                      <a:pt x="1" y="4"/>
                    </a:cubicBezTo>
                    <a:cubicBezTo>
                      <a:pt x="2" y="4"/>
                      <a:pt x="2" y="4"/>
                      <a:pt x="3" y="4"/>
                    </a:cubicBezTo>
                    <a:cubicBezTo>
                      <a:pt x="3" y="3"/>
                      <a:pt x="2" y="4"/>
                      <a:pt x="2" y="4"/>
                    </a:cubicBezTo>
                    <a:cubicBezTo>
                      <a:pt x="2" y="3"/>
                      <a:pt x="4" y="3"/>
                      <a:pt x="4" y="3"/>
                    </a:cubicBezTo>
                    <a:cubicBezTo>
                      <a:pt x="3" y="3"/>
                      <a:pt x="5" y="3"/>
                      <a:pt x="2" y="4"/>
                    </a:cubicBezTo>
                    <a:cubicBezTo>
                      <a:pt x="2" y="4"/>
                      <a:pt x="4" y="4"/>
                      <a:pt x="3" y="4"/>
                    </a:cubicBezTo>
                    <a:cubicBezTo>
                      <a:pt x="2" y="4"/>
                      <a:pt x="2" y="4"/>
                      <a:pt x="2" y="4"/>
                    </a:cubicBezTo>
                    <a:cubicBezTo>
                      <a:pt x="4" y="4"/>
                      <a:pt x="1" y="4"/>
                      <a:pt x="3" y="5"/>
                    </a:cubicBezTo>
                    <a:cubicBezTo>
                      <a:pt x="4" y="5"/>
                      <a:pt x="4" y="5"/>
                      <a:pt x="4" y="5"/>
                    </a:cubicBezTo>
                    <a:cubicBezTo>
                      <a:pt x="5" y="5"/>
                      <a:pt x="5" y="5"/>
                      <a:pt x="5" y="5"/>
                    </a:cubicBezTo>
                    <a:cubicBezTo>
                      <a:pt x="4" y="5"/>
                      <a:pt x="4" y="5"/>
                      <a:pt x="4" y="5"/>
                    </a:cubicBezTo>
                    <a:cubicBezTo>
                      <a:pt x="5" y="5"/>
                      <a:pt x="6" y="6"/>
                      <a:pt x="6" y="6"/>
                    </a:cubicBezTo>
                    <a:cubicBezTo>
                      <a:pt x="6" y="6"/>
                      <a:pt x="5" y="5"/>
                      <a:pt x="5" y="5"/>
                    </a:cubicBezTo>
                    <a:cubicBezTo>
                      <a:pt x="6"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6" name="Freeform 1267"/>
              <p:cNvSpPr/>
              <p:nvPr/>
            </p:nvSpPr>
            <p:spPr bwMode="auto">
              <a:xfrm>
                <a:off x="637" y="3017"/>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7" name="Freeform 1268"/>
              <p:cNvSpPr/>
              <p:nvPr/>
            </p:nvSpPr>
            <p:spPr bwMode="auto">
              <a:xfrm>
                <a:off x="634" y="3019"/>
                <a:ext cx="19" cy="22"/>
              </a:xfrm>
              <a:custGeom>
                <a:avLst/>
                <a:gdLst>
                  <a:gd name="T0" fmla="*/ 4 w 7"/>
                  <a:gd name="T1" fmla="*/ 2 h 8"/>
                  <a:gd name="T2" fmla="*/ 2 w 7"/>
                  <a:gd name="T3" fmla="*/ 2 h 8"/>
                  <a:gd name="T4" fmla="*/ 5 w 7"/>
                  <a:gd name="T5" fmla="*/ 3 h 8"/>
                  <a:gd name="T6" fmla="*/ 5 w 7"/>
                  <a:gd name="T7" fmla="*/ 4 h 8"/>
                  <a:gd name="T8" fmla="*/ 3 w 7"/>
                  <a:gd name="T9" fmla="*/ 2 h 8"/>
                  <a:gd name="T10" fmla="*/ 2 w 7"/>
                  <a:gd name="T11" fmla="*/ 2 h 8"/>
                  <a:gd name="T12" fmla="*/ 4 w 7"/>
                  <a:gd name="T13" fmla="*/ 4 h 8"/>
                  <a:gd name="T14" fmla="*/ 4 w 7"/>
                  <a:gd name="T15" fmla="*/ 5 h 8"/>
                  <a:gd name="T16" fmla="*/ 4 w 7"/>
                  <a:gd name="T17" fmla="*/ 4 h 8"/>
                  <a:gd name="T18" fmla="*/ 2 w 7"/>
                  <a:gd name="T19" fmla="*/ 3 h 8"/>
                  <a:gd name="T20" fmla="*/ 4 w 7"/>
                  <a:gd name="T21" fmla="*/ 8 h 8"/>
                  <a:gd name="T22" fmla="*/ 4 w 7"/>
                  <a:gd name="T23" fmla="*/ 7 h 8"/>
                  <a:gd name="T24" fmla="*/ 3 w 7"/>
                  <a:gd name="T25" fmla="*/ 5 h 8"/>
                  <a:gd name="T26" fmla="*/ 4 w 7"/>
                  <a:gd name="T27" fmla="*/ 6 h 8"/>
                  <a:gd name="T28" fmla="*/ 4 w 7"/>
                  <a:gd name="T29" fmla="*/ 7 h 8"/>
                  <a:gd name="T30" fmla="*/ 7 w 7"/>
                  <a:gd name="T31" fmla="*/ 3 h 8"/>
                  <a:gd name="T32" fmla="*/ 7 w 7"/>
                  <a:gd name="T33" fmla="*/ 4 h 8"/>
                  <a:gd name="T34" fmla="*/ 6 w 7"/>
                  <a:gd name="T35" fmla="*/ 3 h 8"/>
                  <a:gd name="T36" fmla="*/ 4 w 7"/>
                  <a:gd name="T37" fmla="*/ 2 h 8"/>
                  <a:gd name="T38" fmla="*/ 4 w 7"/>
                  <a:gd name="T39" fmla="*/ 2 h 8"/>
                  <a:gd name="T40" fmla="*/ 2 w 7"/>
                  <a:gd name="T41" fmla="*/ 1 h 8"/>
                  <a:gd name="T42" fmla="*/ 1 w 7"/>
                  <a:gd name="T43" fmla="*/ 1 h 8"/>
                  <a:gd name="T44" fmla="*/ 1 w 7"/>
                  <a:gd name="T45" fmla="*/ 1 h 8"/>
                  <a:gd name="T46" fmla="*/ 4 w 7"/>
                  <a:gd name="T4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4" y="2"/>
                    </a:moveTo>
                    <a:cubicBezTo>
                      <a:pt x="3" y="2"/>
                      <a:pt x="3" y="2"/>
                      <a:pt x="2" y="2"/>
                    </a:cubicBezTo>
                    <a:cubicBezTo>
                      <a:pt x="3" y="2"/>
                      <a:pt x="4" y="2"/>
                      <a:pt x="5" y="3"/>
                    </a:cubicBezTo>
                    <a:cubicBezTo>
                      <a:pt x="4" y="3"/>
                      <a:pt x="5" y="4"/>
                      <a:pt x="5" y="4"/>
                    </a:cubicBezTo>
                    <a:cubicBezTo>
                      <a:pt x="4" y="4"/>
                      <a:pt x="3" y="3"/>
                      <a:pt x="3" y="2"/>
                    </a:cubicBezTo>
                    <a:cubicBezTo>
                      <a:pt x="3" y="3"/>
                      <a:pt x="2" y="2"/>
                      <a:pt x="2" y="2"/>
                    </a:cubicBezTo>
                    <a:cubicBezTo>
                      <a:pt x="3" y="3"/>
                      <a:pt x="2" y="3"/>
                      <a:pt x="4" y="4"/>
                    </a:cubicBezTo>
                    <a:cubicBezTo>
                      <a:pt x="4" y="4"/>
                      <a:pt x="5" y="5"/>
                      <a:pt x="4" y="5"/>
                    </a:cubicBezTo>
                    <a:cubicBezTo>
                      <a:pt x="3" y="4"/>
                      <a:pt x="4" y="4"/>
                      <a:pt x="4" y="4"/>
                    </a:cubicBezTo>
                    <a:cubicBezTo>
                      <a:pt x="3" y="3"/>
                      <a:pt x="3" y="4"/>
                      <a:pt x="2" y="3"/>
                    </a:cubicBezTo>
                    <a:cubicBezTo>
                      <a:pt x="3" y="5"/>
                      <a:pt x="2" y="5"/>
                      <a:pt x="4" y="8"/>
                    </a:cubicBezTo>
                    <a:cubicBezTo>
                      <a:pt x="4" y="8"/>
                      <a:pt x="4" y="7"/>
                      <a:pt x="4" y="7"/>
                    </a:cubicBezTo>
                    <a:cubicBezTo>
                      <a:pt x="3" y="7"/>
                      <a:pt x="3" y="6"/>
                      <a:pt x="3" y="5"/>
                    </a:cubicBezTo>
                    <a:cubicBezTo>
                      <a:pt x="3" y="6"/>
                      <a:pt x="3" y="5"/>
                      <a:pt x="4" y="6"/>
                    </a:cubicBezTo>
                    <a:cubicBezTo>
                      <a:pt x="4" y="7"/>
                      <a:pt x="4" y="7"/>
                      <a:pt x="4" y="7"/>
                    </a:cubicBezTo>
                    <a:cubicBezTo>
                      <a:pt x="6" y="7"/>
                      <a:pt x="7" y="5"/>
                      <a:pt x="7" y="3"/>
                    </a:cubicBezTo>
                    <a:cubicBezTo>
                      <a:pt x="7" y="4"/>
                      <a:pt x="7" y="4"/>
                      <a:pt x="7" y="4"/>
                    </a:cubicBezTo>
                    <a:cubicBezTo>
                      <a:pt x="6" y="3"/>
                      <a:pt x="6" y="3"/>
                      <a:pt x="6" y="3"/>
                    </a:cubicBezTo>
                    <a:cubicBezTo>
                      <a:pt x="4" y="2"/>
                      <a:pt x="4" y="2"/>
                      <a:pt x="4" y="2"/>
                    </a:cubicBezTo>
                    <a:cubicBezTo>
                      <a:pt x="4" y="2"/>
                      <a:pt x="4" y="2"/>
                      <a:pt x="4" y="2"/>
                    </a:cubicBezTo>
                    <a:cubicBezTo>
                      <a:pt x="3" y="1"/>
                      <a:pt x="3" y="1"/>
                      <a:pt x="2" y="1"/>
                    </a:cubicBezTo>
                    <a:cubicBezTo>
                      <a:pt x="2" y="1"/>
                      <a:pt x="3" y="1"/>
                      <a:pt x="1" y="1"/>
                    </a:cubicBezTo>
                    <a:cubicBezTo>
                      <a:pt x="0" y="0"/>
                      <a:pt x="3" y="1"/>
                      <a:pt x="1" y="1"/>
                    </a:cubicBezTo>
                    <a:lnTo>
                      <a:pt x="4"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8" name="Rectangle 1269"/>
              <p:cNvSpPr>
                <a:spLocks noChangeArrowheads="1"/>
              </p:cNvSpPr>
              <p:nvPr/>
            </p:nvSpPr>
            <p:spPr bwMode="auto">
              <a:xfrm>
                <a:off x="642" y="3022"/>
                <a:ext cx="3"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69" name="Freeform 1270"/>
              <p:cNvSpPr/>
              <p:nvPr/>
            </p:nvSpPr>
            <p:spPr bwMode="auto">
              <a:xfrm>
                <a:off x="651" y="3025"/>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0" name="Freeform 1271"/>
              <p:cNvSpPr/>
              <p:nvPr/>
            </p:nvSpPr>
            <p:spPr bwMode="auto">
              <a:xfrm>
                <a:off x="640" y="3028"/>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1" name="Freeform 1272"/>
              <p:cNvSpPr/>
              <p:nvPr/>
            </p:nvSpPr>
            <p:spPr bwMode="auto">
              <a:xfrm>
                <a:off x="637" y="3033"/>
                <a:ext cx="8" cy="11"/>
              </a:xfrm>
              <a:custGeom>
                <a:avLst/>
                <a:gdLst>
                  <a:gd name="T0" fmla="*/ 1 w 3"/>
                  <a:gd name="T1" fmla="*/ 4 h 4"/>
                  <a:gd name="T2" fmla="*/ 3 w 3"/>
                  <a:gd name="T3" fmla="*/ 3 h 4"/>
                  <a:gd name="T4" fmla="*/ 1 w 3"/>
                  <a:gd name="T5" fmla="*/ 0 h 4"/>
                  <a:gd name="T6" fmla="*/ 2 w 3"/>
                  <a:gd name="T7" fmla="*/ 2 h 4"/>
                  <a:gd name="T8" fmla="*/ 1 w 3"/>
                  <a:gd name="T9" fmla="*/ 3 h 4"/>
                  <a:gd name="T10" fmla="*/ 1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1" y="4"/>
                    </a:moveTo>
                    <a:cubicBezTo>
                      <a:pt x="2" y="4"/>
                      <a:pt x="2" y="3"/>
                      <a:pt x="3" y="3"/>
                    </a:cubicBezTo>
                    <a:cubicBezTo>
                      <a:pt x="2" y="2"/>
                      <a:pt x="1" y="1"/>
                      <a:pt x="1" y="0"/>
                    </a:cubicBezTo>
                    <a:cubicBezTo>
                      <a:pt x="0" y="0"/>
                      <a:pt x="2" y="2"/>
                      <a:pt x="2" y="2"/>
                    </a:cubicBezTo>
                    <a:cubicBezTo>
                      <a:pt x="1" y="1"/>
                      <a:pt x="1" y="3"/>
                      <a:pt x="1" y="3"/>
                    </a:cubicBezTo>
                    <a:lnTo>
                      <a:pt x="1" y="4"/>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2" name="Freeform 1273"/>
              <p:cNvSpPr/>
              <p:nvPr/>
            </p:nvSpPr>
            <p:spPr bwMode="auto">
              <a:xfrm>
                <a:off x="604" y="3025"/>
                <a:ext cx="36" cy="22"/>
              </a:xfrm>
              <a:custGeom>
                <a:avLst/>
                <a:gdLst>
                  <a:gd name="T0" fmla="*/ 10 w 13"/>
                  <a:gd name="T1" fmla="*/ 4 h 8"/>
                  <a:gd name="T2" fmla="*/ 9 w 13"/>
                  <a:gd name="T3" fmla="*/ 4 h 8"/>
                  <a:gd name="T4" fmla="*/ 9 w 13"/>
                  <a:gd name="T5" fmla="*/ 3 h 8"/>
                  <a:gd name="T6" fmla="*/ 9 w 13"/>
                  <a:gd name="T7" fmla="*/ 2 h 8"/>
                  <a:gd name="T8" fmla="*/ 9 w 13"/>
                  <a:gd name="T9" fmla="*/ 3 h 8"/>
                  <a:gd name="T10" fmla="*/ 8 w 13"/>
                  <a:gd name="T11" fmla="*/ 4 h 8"/>
                  <a:gd name="T12" fmla="*/ 8 w 13"/>
                  <a:gd name="T13" fmla="*/ 5 h 8"/>
                  <a:gd name="T14" fmla="*/ 7 w 13"/>
                  <a:gd name="T15" fmla="*/ 3 h 8"/>
                  <a:gd name="T16" fmla="*/ 7 w 13"/>
                  <a:gd name="T17" fmla="*/ 6 h 8"/>
                  <a:gd name="T18" fmla="*/ 6 w 13"/>
                  <a:gd name="T19" fmla="*/ 5 h 8"/>
                  <a:gd name="T20" fmla="*/ 6 w 13"/>
                  <a:gd name="T21" fmla="*/ 5 h 8"/>
                  <a:gd name="T22" fmla="*/ 6 w 13"/>
                  <a:gd name="T23" fmla="*/ 5 h 8"/>
                  <a:gd name="T24" fmla="*/ 6 w 13"/>
                  <a:gd name="T25" fmla="*/ 3 h 8"/>
                  <a:gd name="T26" fmla="*/ 6 w 13"/>
                  <a:gd name="T27" fmla="*/ 3 h 8"/>
                  <a:gd name="T28" fmla="*/ 6 w 13"/>
                  <a:gd name="T29" fmla="*/ 2 h 8"/>
                  <a:gd name="T30" fmla="*/ 5 w 13"/>
                  <a:gd name="T31" fmla="*/ 2 h 8"/>
                  <a:gd name="T32" fmla="*/ 5 w 13"/>
                  <a:gd name="T33" fmla="*/ 2 h 8"/>
                  <a:gd name="T34" fmla="*/ 3 w 13"/>
                  <a:gd name="T35" fmla="*/ 4 h 8"/>
                  <a:gd name="T36" fmla="*/ 2 w 13"/>
                  <a:gd name="T37" fmla="*/ 3 h 8"/>
                  <a:gd name="T38" fmla="*/ 4 w 13"/>
                  <a:gd name="T39" fmla="*/ 2 h 8"/>
                  <a:gd name="T40" fmla="*/ 3 w 13"/>
                  <a:gd name="T41" fmla="*/ 2 h 8"/>
                  <a:gd name="T42" fmla="*/ 5 w 13"/>
                  <a:gd name="T43" fmla="*/ 1 h 8"/>
                  <a:gd name="T44" fmla="*/ 2 w 13"/>
                  <a:gd name="T45" fmla="*/ 1 h 8"/>
                  <a:gd name="T46" fmla="*/ 2 w 13"/>
                  <a:gd name="T47" fmla="*/ 1 h 8"/>
                  <a:gd name="T48" fmla="*/ 0 w 13"/>
                  <a:gd name="T49" fmla="*/ 2 h 8"/>
                  <a:gd name="T50" fmla="*/ 2 w 13"/>
                  <a:gd name="T51" fmla="*/ 5 h 8"/>
                  <a:gd name="T52" fmla="*/ 4 w 13"/>
                  <a:gd name="T53" fmla="*/ 5 h 8"/>
                  <a:gd name="T54" fmla="*/ 3 w 13"/>
                  <a:gd name="T55" fmla="*/ 6 h 8"/>
                  <a:gd name="T56" fmla="*/ 4 w 13"/>
                  <a:gd name="T57" fmla="*/ 5 h 8"/>
                  <a:gd name="T58" fmla="*/ 3 w 13"/>
                  <a:gd name="T59" fmla="*/ 6 h 8"/>
                  <a:gd name="T60" fmla="*/ 4 w 13"/>
                  <a:gd name="T61" fmla="*/ 5 h 8"/>
                  <a:gd name="T62" fmla="*/ 4 w 13"/>
                  <a:gd name="T63" fmla="*/ 7 h 8"/>
                  <a:gd name="T64" fmla="*/ 10 w 13"/>
                  <a:gd name="T65" fmla="*/ 7 h 8"/>
                  <a:gd name="T66" fmla="*/ 9 w 13"/>
                  <a:gd name="T67" fmla="*/ 6 h 8"/>
                  <a:gd name="T68" fmla="*/ 11 w 13"/>
                  <a:gd name="T69" fmla="*/ 5 h 8"/>
                  <a:gd name="T70" fmla="*/ 11 w 13"/>
                  <a:gd name="T71" fmla="*/ 4 h 8"/>
                  <a:gd name="T72" fmla="*/ 12 w 13"/>
                  <a:gd name="T73" fmla="*/ 7 h 8"/>
                  <a:gd name="T74" fmla="*/ 12 w 13"/>
                  <a:gd name="T75" fmla="*/ 6 h 8"/>
                  <a:gd name="T76" fmla="*/ 12 w 13"/>
                  <a:gd name="T77" fmla="*/ 5 h 8"/>
                  <a:gd name="T78" fmla="*/ 13 w 13"/>
                  <a:gd name="T79" fmla="*/ 6 h 8"/>
                  <a:gd name="T80" fmla="*/ 11 w 13"/>
                  <a:gd name="T81" fmla="*/ 3 h 8"/>
                  <a:gd name="T82" fmla="*/ 9 w 13"/>
                  <a:gd name="T83" fmla="*/ 2 h 8"/>
                  <a:gd name="T84" fmla="*/ 10 w 13"/>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8">
                    <a:moveTo>
                      <a:pt x="10" y="4"/>
                    </a:moveTo>
                    <a:cubicBezTo>
                      <a:pt x="10" y="4"/>
                      <a:pt x="10" y="5"/>
                      <a:pt x="9" y="4"/>
                    </a:cubicBezTo>
                    <a:cubicBezTo>
                      <a:pt x="9" y="3"/>
                      <a:pt x="9" y="3"/>
                      <a:pt x="9" y="3"/>
                    </a:cubicBezTo>
                    <a:cubicBezTo>
                      <a:pt x="9" y="2"/>
                      <a:pt x="9" y="4"/>
                      <a:pt x="9" y="2"/>
                    </a:cubicBezTo>
                    <a:cubicBezTo>
                      <a:pt x="9" y="3"/>
                      <a:pt x="9" y="3"/>
                      <a:pt x="9" y="3"/>
                    </a:cubicBezTo>
                    <a:cubicBezTo>
                      <a:pt x="8" y="3"/>
                      <a:pt x="9" y="5"/>
                      <a:pt x="8" y="4"/>
                    </a:cubicBezTo>
                    <a:cubicBezTo>
                      <a:pt x="8" y="4"/>
                      <a:pt x="8" y="4"/>
                      <a:pt x="8" y="5"/>
                    </a:cubicBezTo>
                    <a:cubicBezTo>
                      <a:pt x="8" y="4"/>
                      <a:pt x="8" y="4"/>
                      <a:pt x="7" y="3"/>
                    </a:cubicBezTo>
                    <a:cubicBezTo>
                      <a:pt x="7" y="3"/>
                      <a:pt x="7" y="5"/>
                      <a:pt x="7" y="6"/>
                    </a:cubicBezTo>
                    <a:cubicBezTo>
                      <a:pt x="7" y="4"/>
                      <a:pt x="6" y="7"/>
                      <a:pt x="6" y="5"/>
                    </a:cubicBezTo>
                    <a:cubicBezTo>
                      <a:pt x="6" y="5"/>
                      <a:pt x="6" y="5"/>
                      <a:pt x="6" y="5"/>
                    </a:cubicBezTo>
                    <a:cubicBezTo>
                      <a:pt x="7" y="3"/>
                      <a:pt x="6" y="5"/>
                      <a:pt x="6" y="5"/>
                    </a:cubicBezTo>
                    <a:cubicBezTo>
                      <a:pt x="6" y="3"/>
                      <a:pt x="6" y="3"/>
                      <a:pt x="6" y="3"/>
                    </a:cubicBezTo>
                    <a:cubicBezTo>
                      <a:pt x="6" y="3"/>
                      <a:pt x="5" y="4"/>
                      <a:pt x="6" y="3"/>
                    </a:cubicBezTo>
                    <a:cubicBezTo>
                      <a:pt x="6" y="2"/>
                      <a:pt x="6" y="2"/>
                      <a:pt x="6" y="2"/>
                    </a:cubicBezTo>
                    <a:cubicBezTo>
                      <a:pt x="5" y="3"/>
                      <a:pt x="5" y="2"/>
                      <a:pt x="5" y="2"/>
                    </a:cubicBezTo>
                    <a:cubicBezTo>
                      <a:pt x="5" y="2"/>
                      <a:pt x="5" y="2"/>
                      <a:pt x="5" y="2"/>
                    </a:cubicBezTo>
                    <a:cubicBezTo>
                      <a:pt x="4" y="2"/>
                      <a:pt x="5" y="2"/>
                      <a:pt x="3" y="4"/>
                    </a:cubicBezTo>
                    <a:cubicBezTo>
                      <a:pt x="5" y="2"/>
                      <a:pt x="2" y="4"/>
                      <a:pt x="2" y="3"/>
                    </a:cubicBezTo>
                    <a:cubicBezTo>
                      <a:pt x="3" y="2"/>
                      <a:pt x="3" y="3"/>
                      <a:pt x="4" y="2"/>
                    </a:cubicBezTo>
                    <a:cubicBezTo>
                      <a:pt x="3" y="3"/>
                      <a:pt x="4" y="2"/>
                      <a:pt x="3" y="2"/>
                    </a:cubicBezTo>
                    <a:cubicBezTo>
                      <a:pt x="5" y="1"/>
                      <a:pt x="3" y="2"/>
                      <a:pt x="5" y="1"/>
                    </a:cubicBezTo>
                    <a:cubicBezTo>
                      <a:pt x="4" y="1"/>
                      <a:pt x="3" y="1"/>
                      <a:pt x="2" y="1"/>
                    </a:cubicBezTo>
                    <a:cubicBezTo>
                      <a:pt x="3" y="1"/>
                      <a:pt x="3" y="1"/>
                      <a:pt x="2" y="1"/>
                    </a:cubicBezTo>
                    <a:cubicBezTo>
                      <a:pt x="3" y="1"/>
                      <a:pt x="0" y="1"/>
                      <a:pt x="0" y="2"/>
                    </a:cubicBezTo>
                    <a:cubicBezTo>
                      <a:pt x="0" y="3"/>
                      <a:pt x="2" y="4"/>
                      <a:pt x="2" y="5"/>
                    </a:cubicBezTo>
                    <a:cubicBezTo>
                      <a:pt x="4" y="4"/>
                      <a:pt x="3" y="6"/>
                      <a:pt x="4" y="5"/>
                    </a:cubicBezTo>
                    <a:cubicBezTo>
                      <a:pt x="3" y="6"/>
                      <a:pt x="3" y="6"/>
                      <a:pt x="3" y="6"/>
                    </a:cubicBezTo>
                    <a:cubicBezTo>
                      <a:pt x="4" y="6"/>
                      <a:pt x="3" y="5"/>
                      <a:pt x="4" y="5"/>
                    </a:cubicBezTo>
                    <a:cubicBezTo>
                      <a:pt x="4" y="5"/>
                      <a:pt x="4" y="6"/>
                      <a:pt x="3" y="6"/>
                    </a:cubicBezTo>
                    <a:cubicBezTo>
                      <a:pt x="4" y="7"/>
                      <a:pt x="4" y="6"/>
                      <a:pt x="4" y="5"/>
                    </a:cubicBezTo>
                    <a:cubicBezTo>
                      <a:pt x="4" y="7"/>
                      <a:pt x="4" y="7"/>
                      <a:pt x="4" y="7"/>
                    </a:cubicBezTo>
                    <a:cubicBezTo>
                      <a:pt x="6" y="8"/>
                      <a:pt x="8" y="6"/>
                      <a:pt x="10" y="7"/>
                    </a:cubicBezTo>
                    <a:cubicBezTo>
                      <a:pt x="9" y="6"/>
                      <a:pt x="9" y="6"/>
                      <a:pt x="9" y="6"/>
                    </a:cubicBezTo>
                    <a:cubicBezTo>
                      <a:pt x="10" y="6"/>
                      <a:pt x="10" y="2"/>
                      <a:pt x="11" y="5"/>
                    </a:cubicBezTo>
                    <a:cubicBezTo>
                      <a:pt x="11" y="4"/>
                      <a:pt x="11" y="4"/>
                      <a:pt x="11" y="4"/>
                    </a:cubicBezTo>
                    <a:cubicBezTo>
                      <a:pt x="11" y="4"/>
                      <a:pt x="12" y="6"/>
                      <a:pt x="12" y="7"/>
                    </a:cubicBezTo>
                    <a:cubicBezTo>
                      <a:pt x="12" y="6"/>
                      <a:pt x="12" y="6"/>
                      <a:pt x="12" y="6"/>
                    </a:cubicBezTo>
                    <a:cubicBezTo>
                      <a:pt x="12" y="5"/>
                      <a:pt x="12" y="5"/>
                      <a:pt x="12" y="5"/>
                    </a:cubicBezTo>
                    <a:cubicBezTo>
                      <a:pt x="12" y="4"/>
                      <a:pt x="12" y="5"/>
                      <a:pt x="13" y="6"/>
                    </a:cubicBezTo>
                    <a:cubicBezTo>
                      <a:pt x="13" y="4"/>
                      <a:pt x="11" y="4"/>
                      <a:pt x="11" y="3"/>
                    </a:cubicBezTo>
                    <a:cubicBezTo>
                      <a:pt x="11" y="5"/>
                      <a:pt x="9" y="0"/>
                      <a:pt x="9" y="2"/>
                    </a:cubicBezTo>
                    <a:cubicBezTo>
                      <a:pt x="9" y="3"/>
                      <a:pt x="10" y="3"/>
                      <a:pt x="10"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3" name="Freeform 1274"/>
              <p:cNvSpPr/>
              <p:nvPr/>
            </p:nvSpPr>
            <p:spPr bwMode="auto">
              <a:xfrm>
                <a:off x="637" y="304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4" name="Freeform 1275"/>
              <p:cNvSpPr/>
              <p:nvPr/>
            </p:nvSpPr>
            <p:spPr bwMode="auto">
              <a:xfrm>
                <a:off x="610" y="30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5" name="Rectangle 1276"/>
              <p:cNvSpPr>
                <a:spLocks noChangeArrowheads="1"/>
              </p:cNvSpPr>
              <p:nvPr/>
            </p:nvSpPr>
            <p:spPr bwMode="auto">
              <a:xfrm>
                <a:off x="640" y="304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76" name="Freeform 1277"/>
              <p:cNvSpPr/>
              <p:nvPr/>
            </p:nvSpPr>
            <p:spPr bwMode="auto">
              <a:xfrm>
                <a:off x="634" y="3033"/>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7" name="Freeform 1278"/>
              <p:cNvSpPr/>
              <p:nvPr/>
            </p:nvSpPr>
            <p:spPr bwMode="auto">
              <a:xfrm>
                <a:off x="612" y="3022"/>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8" name="Freeform 1279"/>
              <p:cNvSpPr/>
              <p:nvPr/>
            </p:nvSpPr>
            <p:spPr bwMode="auto">
              <a:xfrm>
                <a:off x="621" y="30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9" name="Freeform 1280"/>
              <p:cNvSpPr/>
              <p:nvPr/>
            </p:nvSpPr>
            <p:spPr bwMode="auto">
              <a:xfrm>
                <a:off x="602" y="2992"/>
                <a:ext cx="59" cy="33"/>
              </a:xfrm>
              <a:custGeom>
                <a:avLst/>
                <a:gdLst>
                  <a:gd name="T0" fmla="*/ 17 w 22"/>
                  <a:gd name="T1" fmla="*/ 10 h 12"/>
                  <a:gd name="T2" fmla="*/ 19 w 22"/>
                  <a:gd name="T3" fmla="*/ 11 h 12"/>
                  <a:gd name="T4" fmla="*/ 20 w 22"/>
                  <a:gd name="T5" fmla="*/ 10 h 12"/>
                  <a:gd name="T6" fmla="*/ 19 w 22"/>
                  <a:gd name="T7" fmla="*/ 8 h 12"/>
                  <a:gd name="T8" fmla="*/ 17 w 22"/>
                  <a:gd name="T9" fmla="*/ 4 h 12"/>
                  <a:gd name="T10" fmla="*/ 15 w 22"/>
                  <a:gd name="T11" fmla="*/ 2 h 12"/>
                  <a:gd name="T12" fmla="*/ 12 w 22"/>
                  <a:gd name="T13" fmla="*/ 4 h 12"/>
                  <a:gd name="T14" fmla="*/ 11 w 22"/>
                  <a:gd name="T15" fmla="*/ 3 h 12"/>
                  <a:gd name="T16" fmla="*/ 10 w 22"/>
                  <a:gd name="T17" fmla="*/ 2 h 12"/>
                  <a:gd name="T18" fmla="*/ 10 w 22"/>
                  <a:gd name="T19" fmla="*/ 6 h 12"/>
                  <a:gd name="T20" fmla="*/ 8 w 22"/>
                  <a:gd name="T21" fmla="*/ 6 h 12"/>
                  <a:gd name="T22" fmla="*/ 7 w 22"/>
                  <a:gd name="T23" fmla="*/ 5 h 12"/>
                  <a:gd name="T24" fmla="*/ 6 w 22"/>
                  <a:gd name="T25" fmla="*/ 5 h 12"/>
                  <a:gd name="T26" fmla="*/ 4 w 22"/>
                  <a:gd name="T27" fmla="*/ 6 h 12"/>
                  <a:gd name="T28" fmla="*/ 3 w 22"/>
                  <a:gd name="T29" fmla="*/ 7 h 12"/>
                  <a:gd name="T30" fmla="*/ 4 w 22"/>
                  <a:gd name="T31" fmla="*/ 9 h 12"/>
                  <a:gd name="T32" fmla="*/ 3 w 22"/>
                  <a:gd name="T33" fmla="*/ 8 h 12"/>
                  <a:gd name="T34" fmla="*/ 3 w 22"/>
                  <a:gd name="T35" fmla="*/ 9 h 12"/>
                  <a:gd name="T36" fmla="*/ 2 w 22"/>
                  <a:gd name="T37" fmla="*/ 12 h 12"/>
                  <a:gd name="T38" fmla="*/ 2 w 22"/>
                  <a:gd name="T39" fmla="*/ 11 h 12"/>
                  <a:gd name="T40" fmla="*/ 1 w 22"/>
                  <a:gd name="T41" fmla="*/ 10 h 12"/>
                  <a:gd name="T42" fmla="*/ 5 w 22"/>
                  <a:gd name="T43" fmla="*/ 11 h 12"/>
                  <a:gd name="T44" fmla="*/ 6 w 22"/>
                  <a:gd name="T45" fmla="*/ 10 h 12"/>
                  <a:gd name="T46" fmla="*/ 6 w 22"/>
                  <a:gd name="T47" fmla="*/ 10 h 12"/>
                  <a:gd name="T48" fmla="*/ 6 w 22"/>
                  <a:gd name="T49" fmla="*/ 10 h 12"/>
                  <a:gd name="T50" fmla="*/ 7 w 22"/>
                  <a:gd name="T51" fmla="*/ 10 h 12"/>
                  <a:gd name="T52" fmla="*/ 7 w 22"/>
                  <a:gd name="T53" fmla="*/ 9 h 12"/>
                  <a:gd name="T54" fmla="*/ 7 w 22"/>
                  <a:gd name="T55" fmla="*/ 9 h 12"/>
                  <a:gd name="T56" fmla="*/ 7 w 22"/>
                  <a:gd name="T57" fmla="*/ 9 h 12"/>
                  <a:gd name="T58" fmla="*/ 7 w 22"/>
                  <a:gd name="T59" fmla="*/ 8 h 12"/>
                  <a:gd name="T60" fmla="*/ 8 w 22"/>
                  <a:gd name="T61" fmla="*/ 7 h 12"/>
                  <a:gd name="T62" fmla="*/ 9 w 22"/>
                  <a:gd name="T63" fmla="*/ 8 h 12"/>
                  <a:gd name="T64" fmla="*/ 10 w 22"/>
                  <a:gd name="T65" fmla="*/ 8 h 12"/>
                  <a:gd name="T66" fmla="*/ 10 w 22"/>
                  <a:gd name="T67" fmla="*/ 7 h 12"/>
                  <a:gd name="T68" fmla="*/ 11 w 22"/>
                  <a:gd name="T69" fmla="*/ 6 h 12"/>
                  <a:gd name="T70" fmla="*/ 13 w 22"/>
                  <a:gd name="T71" fmla="*/ 5 h 12"/>
                  <a:gd name="T72" fmla="*/ 14 w 22"/>
                  <a:gd name="T73" fmla="*/ 6 h 12"/>
                  <a:gd name="T74" fmla="*/ 16 w 22"/>
                  <a:gd name="T75" fmla="*/ 7 h 12"/>
                  <a:gd name="T76" fmla="*/ 16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5" y="8"/>
                      <a:pt x="16" y="9"/>
                      <a:pt x="17" y="10"/>
                    </a:cubicBezTo>
                    <a:cubicBezTo>
                      <a:pt x="16" y="9"/>
                      <a:pt x="16" y="9"/>
                      <a:pt x="16" y="9"/>
                    </a:cubicBezTo>
                    <a:cubicBezTo>
                      <a:pt x="17" y="10"/>
                      <a:pt x="17" y="11"/>
                      <a:pt x="19" y="11"/>
                    </a:cubicBezTo>
                    <a:cubicBezTo>
                      <a:pt x="18" y="11"/>
                      <a:pt x="18" y="11"/>
                      <a:pt x="18" y="11"/>
                    </a:cubicBezTo>
                    <a:cubicBezTo>
                      <a:pt x="17" y="10"/>
                      <a:pt x="19" y="11"/>
                      <a:pt x="20" y="10"/>
                    </a:cubicBezTo>
                    <a:cubicBezTo>
                      <a:pt x="20" y="9"/>
                      <a:pt x="17" y="8"/>
                      <a:pt x="18" y="8"/>
                    </a:cubicBezTo>
                    <a:cubicBezTo>
                      <a:pt x="18" y="8"/>
                      <a:pt x="19" y="8"/>
                      <a:pt x="19" y="8"/>
                    </a:cubicBezTo>
                    <a:cubicBezTo>
                      <a:pt x="19" y="7"/>
                      <a:pt x="17" y="7"/>
                      <a:pt x="17" y="7"/>
                    </a:cubicBezTo>
                    <a:cubicBezTo>
                      <a:pt x="22" y="4"/>
                      <a:pt x="15" y="7"/>
                      <a:pt x="17" y="4"/>
                    </a:cubicBezTo>
                    <a:cubicBezTo>
                      <a:pt x="16" y="4"/>
                      <a:pt x="16" y="3"/>
                      <a:pt x="15" y="4"/>
                    </a:cubicBezTo>
                    <a:cubicBezTo>
                      <a:pt x="16" y="3"/>
                      <a:pt x="14" y="4"/>
                      <a:pt x="15" y="2"/>
                    </a:cubicBezTo>
                    <a:cubicBezTo>
                      <a:pt x="14" y="5"/>
                      <a:pt x="13" y="0"/>
                      <a:pt x="13" y="4"/>
                    </a:cubicBezTo>
                    <a:cubicBezTo>
                      <a:pt x="12" y="3"/>
                      <a:pt x="13" y="5"/>
                      <a:pt x="12" y="4"/>
                    </a:cubicBezTo>
                    <a:cubicBezTo>
                      <a:pt x="12" y="3"/>
                      <a:pt x="12" y="3"/>
                      <a:pt x="12" y="3"/>
                    </a:cubicBezTo>
                    <a:cubicBezTo>
                      <a:pt x="12" y="2"/>
                      <a:pt x="11" y="5"/>
                      <a:pt x="11" y="3"/>
                    </a:cubicBezTo>
                    <a:cubicBezTo>
                      <a:pt x="11" y="3"/>
                      <a:pt x="11" y="4"/>
                      <a:pt x="11" y="5"/>
                    </a:cubicBezTo>
                    <a:cubicBezTo>
                      <a:pt x="10" y="5"/>
                      <a:pt x="10" y="4"/>
                      <a:pt x="10" y="2"/>
                    </a:cubicBezTo>
                    <a:cubicBezTo>
                      <a:pt x="10" y="4"/>
                      <a:pt x="9" y="4"/>
                      <a:pt x="9" y="5"/>
                    </a:cubicBezTo>
                    <a:cubicBezTo>
                      <a:pt x="9" y="5"/>
                      <a:pt x="10" y="5"/>
                      <a:pt x="10" y="6"/>
                    </a:cubicBezTo>
                    <a:cubicBezTo>
                      <a:pt x="9" y="5"/>
                      <a:pt x="9" y="7"/>
                      <a:pt x="9" y="8"/>
                    </a:cubicBezTo>
                    <a:cubicBezTo>
                      <a:pt x="8" y="6"/>
                      <a:pt x="9" y="8"/>
                      <a:pt x="8" y="6"/>
                    </a:cubicBezTo>
                    <a:cubicBezTo>
                      <a:pt x="9" y="5"/>
                      <a:pt x="9" y="5"/>
                      <a:pt x="9" y="3"/>
                    </a:cubicBezTo>
                    <a:cubicBezTo>
                      <a:pt x="8" y="3"/>
                      <a:pt x="8" y="4"/>
                      <a:pt x="7" y="5"/>
                    </a:cubicBezTo>
                    <a:cubicBezTo>
                      <a:pt x="7" y="5"/>
                      <a:pt x="7" y="4"/>
                      <a:pt x="7" y="4"/>
                    </a:cubicBezTo>
                    <a:cubicBezTo>
                      <a:pt x="6" y="3"/>
                      <a:pt x="7" y="6"/>
                      <a:pt x="6" y="5"/>
                    </a:cubicBezTo>
                    <a:cubicBezTo>
                      <a:pt x="5" y="4"/>
                      <a:pt x="5" y="4"/>
                      <a:pt x="5" y="4"/>
                    </a:cubicBezTo>
                    <a:cubicBezTo>
                      <a:pt x="6" y="6"/>
                      <a:pt x="4" y="5"/>
                      <a:pt x="4" y="6"/>
                    </a:cubicBezTo>
                    <a:cubicBezTo>
                      <a:pt x="4" y="6"/>
                      <a:pt x="5" y="7"/>
                      <a:pt x="5" y="7"/>
                    </a:cubicBezTo>
                    <a:cubicBezTo>
                      <a:pt x="3" y="5"/>
                      <a:pt x="5" y="9"/>
                      <a:pt x="3" y="7"/>
                    </a:cubicBezTo>
                    <a:cubicBezTo>
                      <a:pt x="5" y="9"/>
                      <a:pt x="5" y="9"/>
                      <a:pt x="6" y="10"/>
                    </a:cubicBezTo>
                    <a:cubicBezTo>
                      <a:pt x="4" y="9"/>
                      <a:pt x="4" y="9"/>
                      <a:pt x="4" y="9"/>
                    </a:cubicBezTo>
                    <a:cubicBezTo>
                      <a:pt x="5" y="9"/>
                      <a:pt x="2" y="7"/>
                      <a:pt x="2" y="6"/>
                    </a:cubicBezTo>
                    <a:cubicBezTo>
                      <a:pt x="3" y="7"/>
                      <a:pt x="2" y="7"/>
                      <a:pt x="3" y="8"/>
                    </a:cubicBezTo>
                    <a:cubicBezTo>
                      <a:pt x="1" y="8"/>
                      <a:pt x="1" y="8"/>
                      <a:pt x="1" y="8"/>
                    </a:cubicBezTo>
                    <a:cubicBezTo>
                      <a:pt x="1" y="8"/>
                      <a:pt x="4" y="9"/>
                      <a:pt x="3" y="9"/>
                    </a:cubicBezTo>
                    <a:cubicBezTo>
                      <a:pt x="2" y="9"/>
                      <a:pt x="2" y="9"/>
                      <a:pt x="2" y="9"/>
                    </a:cubicBezTo>
                    <a:cubicBezTo>
                      <a:pt x="1" y="10"/>
                      <a:pt x="0" y="12"/>
                      <a:pt x="2" y="12"/>
                    </a:cubicBezTo>
                    <a:cubicBezTo>
                      <a:pt x="3" y="12"/>
                      <a:pt x="5" y="12"/>
                      <a:pt x="6" y="12"/>
                    </a:cubicBezTo>
                    <a:cubicBezTo>
                      <a:pt x="5" y="11"/>
                      <a:pt x="3" y="11"/>
                      <a:pt x="2" y="11"/>
                    </a:cubicBezTo>
                    <a:cubicBezTo>
                      <a:pt x="4" y="11"/>
                      <a:pt x="4" y="11"/>
                      <a:pt x="4" y="11"/>
                    </a:cubicBezTo>
                    <a:cubicBezTo>
                      <a:pt x="3" y="11"/>
                      <a:pt x="2" y="10"/>
                      <a:pt x="1" y="10"/>
                    </a:cubicBezTo>
                    <a:cubicBezTo>
                      <a:pt x="0" y="10"/>
                      <a:pt x="3" y="10"/>
                      <a:pt x="2" y="10"/>
                    </a:cubicBezTo>
                    <a:cubicBezTo>
                      <a:pt x="4" y="10"/>
                      <a:pt x="4" y="10"/>
                      <a:pt x="5" y="11"/>
                    </a:cubicBezTo>
                    <a:cubicBezTo>
                      <a:pt x="4" y="10"/>
                      <a:pt x="4" y="10"/>
                      <a:pt x="4" y="10"/>
                    </a:cubicBezTo>
                    <a:cubicBezTo>
                      <a:pt x="5" y="10"/>
                      <a:pt x="5" y="10"/>
                      <a:pt x="6" y="10"/>
                    </a:cubicBezTo>
                    <a:cubicBezTo>
                      <a:pt x="4" y="10"/>
                      <a:pt x="7" y="10"/>
                      <a:pt x="6" y="10"/>
                    </a:cubicBezTo>
                    <a:cubicBezTo>
                      <a:pt x="6" y="10"/>
                      <a:pt x="6" y="10"/>
                      <a:pt x="6" y="10"/>
                    </a:cubicBezTo>
                    <a:cubicBezTo>
                      <a:pt x="5" y="10"/>
                      <a:pt x="5" y="10"/>
                      <a:pt x="5" y="9"/>
                    </a:cubicBezTo>
                    <a:cubicBezTo>
                      <a:pt x="6" y="10"/>
                      <a:pt x="6" y="10"/>
                      <a:pt x="6" y="10"/>
                    </a:cubicBezTo>
                    <a:cubicBezTo>
                      <a:pt x="5" y="9"/>
                      <a:pt x="4" y="8"/>
                      <a:pt x="4" y="8"/>
                    </a:cubicBezTo>
                    <a:cubicBezTo>
                      <a:pt x="6" y="9"/>
                      <a:pt x="6" y="9"/>
                      <a:pt x="7" y="10"/>
                    </a:cubicBezTo>
                    <a:cubicBezTo>
                      <a:pt x="5" y="8"/>
                      <a:pt x="7" y="9"/>
                      <a:pt x="6" y="8"/>
                    </a:cubicBezTo>
                    <a:cubicBezTo>
                      <a:pt x="6" y="8"/>
                      <a:pt x="6" y="8"/>
                      <a:pt x="7" y="9"/>
                    </a:cubicBezTo>
                    <a:cubicBezTo>
                      <a:pt x="7" y="9"/>
                      <a:pt x="7" y="9"/>
                      <a:pt x="7" y="9"/>
                    </a:cubicBezTo>
                    <a:cubicBezTo>
                      <a:pt x="7" y="9"/>
                      <a:pt x="7" y="9"/>
                      <a:pt x="7" y="9"/>
                    </a:cubicBezTo>
                    <a:cubicBezTo>
                      <a:pt x="7" y="9"/>
                      <a:pt x="7" y="9"/>
                      <a:pt x="7" y="9"/>
                    </a:cubicBezTo>
                    <a:cubicBezTo>
                      <a:pt x="7" y="9"/>
                      <a:pt x="6" y="8"/>
                      <a:pt x="7" y="9"/>
                    </a:cubicBezTo>
                    <a:cubicBezTo>
                      <a:pt x="7" y="9"/>
                      <a:pt x="7" y="9"/>
                      <a:pt x="7" y="9"/>
                    </a:cubicBezTo>
                    <a:cubicBezTo>
                      <a:pt x="7" y="9"/>
                      <a:pt x="7" y="7"/>
                      <a:pt x="7" y="8"/>
                    </a:cubicBezTo>
                    <a:cubicBezTo>
                      <a:pt x="7" y="7"/>
                      <a:pt x="8" y="7"/>
                      <a:pt x="7" y="5"/>
                    </a:cubicBezTo>
                    <a:cubicBezTo>
                      <a:pt x="7" y="6"/>
                      <a:pt x="8" y="7"/>
                      <a:pt x="8" y="7"/>
                    </a:cubicBezTo>
                    <a:cubicBezTo>
                      <a:pt x="8" y="5"/>
                      <a:pt x="8" y="7"/>
                      <a:pt x="8" y="6"/>
                    </a:cubicBezTo>
                    <a:cubicBezTo>
                      <a:pt x="9" y="8"/>
                      <a:pt x="9" y="7"/>
                      <a:pt x="9" y="8"/>
                    </a:cubicBezTo>
                    <a:cubicBezTo>
                      <a:pt x="9" y="9"/>
                      <a:pt x="9" y="7"/>
                      <a:pt x="9" y="7"/>
                    </a:cubicBezTo>
                    <a:cubicBezTo>
                      <a:pt x="10" y="8"/>
                      <a:pt x="10" y="8"/>
                      <a:pt x="10" y="8"/>
                    </a:cubicBezTo>
                    <a:cubicBezTo>
                      <a:pt x="10" y="8"/>
                      <a:pt x="10" y="6"/>
                      <a:pt x="10" y="8"/>
                    </a:cubicBezTo>
                    <a:cubicBezTo>
                      <a:pt x="10" y="7"/>
                      <a:pt x="10" y="7"/>
                      <a:pt x="10" y="7"/>
                    </a:cubicBezTo>
                    <a:cubicBezTo>
                      <a:pt x="10" y="7"/>
                      <a:pt x="10" y="7"/>
                      <a:pt x="11" y="8"/>
                    </a:cubicBezTo>
                    <a:cubicBezTo>
                      <a:pt x="11" y="6"/>
                      <a:pt x="11" y="6"/>
                      <a:pt x="11" y="6"/>
                    </a:cubicBezTo>
                    <a:cubicBezTo>
                      <a:pt x="12" y="8"/>
                      <a:pt x="12" y="6"/>
                      <a:pt x="13" y="4"/>
                    </a:cubicBezTo>
                    <a:cubicBezTo>
                      <a:pt x="13" y="4"/>
                      <a:pt x="13" y="5"/>
                      <a:pt x="13" y="5"/>
                    </a:cubicBezTo>
                    <a:cubicBezTo>
                      <a:pt x="13" y="6"/>
                      <a:pt x="13" y="6"/>
                      <a:pt x="13" y="6"/>
                    </a:cubicBezTo>
                    <a:cubicBezTo>
                      <a:pt x="13" y="6"/>
                      <a:pt x="13" y="8"/>
                      <a:pt x="14" y="6"/>
                    </a:cubicBezTo>
                    <a:cubicBezTo>
                      <a:pt x="14" y="5"/>
                      <a:pt x="13" y="7"/>
                      <a:pt x="14" y="7"/>
                    </a:cubicBezTo>
                    <a:cubicBezTo>
                      <a:pt x="16" y="5"/>
                      <a:pt x="13" y="9"/>
                      <a:pt x="16" y="7"/>
                    </a:cubicBezTo>
                    <a:cubicBezTo>
                      <a:pt x="16" y="6"/>
                      <a:pt x="16" y="5"/>
                      <a:pt x="15" y="5"/>
                    </a:cubicBezTo>
                    <a:cubicBezTo>
                      <a:pt x="16" y="5"/>
                      <a:pt x="16" y="4"/>
                      <a:pt x="16" y="4"/>
                    </a:cubicBezTo>
                    <a:cubicBezTo>
                      <a:pt x="17" y="5"/>
                      <a:pt x="16" y="6"/>
                      <a:pt x="17" y="6"/>
                    </a:cubicBezTo>
                    <a:cubicBezTo>
                      <a:pt x="15" y="7"/>
                      <a:pt x="15" y="7"/>
                      <a:pt x="15" y="7"/>
                    </a:cubicBezTo>
                    <a:cubicBezTo>
                      <a:pt x="13" y="8"/>
                      <a:pt x="19"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0" name="Freeform 1281"/>
              <p:cNvSpPr/>
              <p:nvPr/>
            </p:nvSpPr>
            <p:spPr bwMode="auto">
              <a:xfrm>
                <a:off x="634" y="3008"/>
                <a:ext cx="3" cy="6"/>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1" y="1"/>
                      <a:pt x="1" y="1"/>
                      <a:pt x="1" y="1"/>
                    </a:cubicBezTo>
                    <a:cubicBezTo>
                      <a:pt x="1"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1" name="Freeform 1282"/>
              <p:cNvSpPr/>
              <p:nvPr/>
            </p:nvSpPr>
            <p:spPr bwMode="auto">
              <a:xfrm>
                <a:off x="637" y="3008"/>
                <a:ext cx="0" cy="3"/>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2" name="Freeform 1283"/>
              <p:cNvSpPr/>
              <p:nvPr/>
            </p:nvSpPr>
            <p:spPr bwMode="auto">
              <a:xfrm>
                <a:off x="642" y="3017"/>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3" name="Rectangle 1284"/>
              <p:cNvSpPr>
                <a:spLocks noChangeArrowheads="1"/>
              </p:cNvSpPr>
              <p:nvPr/>
            </p:nvSpPr>
            <p:spPr bwMode="auto">
              <a:xfrm>
                <a:off x="645" y="301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84" name="Freeform 1285"/>
              <p:cNvSpPr/>
              <p:nvPr/>
            </p:nvSpPr>
            <p:spPr bwMode="auto">
              <a:xfrm>
                <a:off x="607" y="3019"/>
                <a:ext cx="46" cy="25"/>
              </a:xfrm>
              <a:custGeom>
                <a:avLst/>
                <a:gdLst>
                  <a:gd name="T0" fmla="*/ 4 w 17"/>
                  <a:gd name="T1" fmla="*/ 3 h 9"/>
                  <a:gd name="T2" fmla="*/ 3 w 17"/>
                  <a:gd name="T3" fmla="*/ 4 h 9"/>
                  <a:gd name="T4" fmla="*/ 3 w 17"/>
                  <a:gd name="T5" fmla="*/ 2 h 9"/>
                  <a:gd name="T6" fmla="*/ 0 w 17"/>
                  <a:gd name="T7" fmla="*/ 3 h 9"/>
                  <a:gd name="T8" fmla="*/ 9 w 17"/>
                  <a:gd name="T9" fmla="*/ 6 h 9"/>
                  <a:gd name="T10" fmla="*/ 8 w 17"/>
                  <a:gd name="T11" fmla="*/ 7 h 9"/>
                  <a:gd name="T12" fmla="*/ 11 w 17"/>
                  <a:gd name="T13" fmla="*/ 5 h 9"/>
                  <a:gd name="T14" fmla="*/ 12 w 17"/>
                  <a:gd name="T15" fmla="*/ 7 h 9"/>
                  <a:gd name="T16" fmla="*/ 13 w 17"/>
                  <a:gd name="T17" fmla="*/ 5 h 9"/>
                  <a:gd name="T18" fmla="*/ 13 w 17"/>
                  <a:gd name="T19" fmla="*/ 5 h 9"/>
                  <a:gd name="T20" fmla="*/ 14 w 17"/>
                  <a:gd name="T21" fmla="*/ 5 h 9"/>
                  <a:gd name="T22" fmla="*/ 13 w 17"/>
                  <a:gd name="T23" fmla="*/ 4 h 9"/>
                  <a:gd name="T24" fmla="*/ 14 w 17"/>
                  <a:gd name="T25" fmla="*/ 4 h 9"/>
                  <a:gd name="T26" fmla="*/ 14 w 17"/>
                  <a:gd name="T27" fmla="*/ 4 h 9"/>
                  <a:gd name="T28" fmla="*/ 14 w 17"/>
                  <a:gd name="T29" fmla="*/ 3 h 9"/>
                  <a:gd name="T30" fmla="*/ 15 w 17"/>
                  <a:gd name="T31" fmla="*/ 4 h 9"/>
                  <a:gd name="T32" fmla="*/ 15 w 17"/>
                  <a:gd name="T33" fmla="*/ 1 h 9"/>
                  <a:gd name="T34" fmla="*/ 14 w 17"/>
                  <a:gd name="T35" fmla="*/ 0 h 9"/>
                  <a:gd name="T36" fmla="*/ 14 w 17"/>
                  <a:gd name="T37" fmla="*/ 2 h 9"/>
                  <a:gd name="T38" fmla="*/ 14 w 17"/>
                  <a:gd name="T39" fmla="*/ 2 h 9"/>
                  <a:gd name="T40" fmla="*/ 14 w 17"/>
                  <a:gd name="T41" fmla="*/ 3 h 9"/>
                  <a:gd name="T42" fmla="*/ 13 w 17"/>
                  <a:gd name="T43" fmla="*/ 1 h 9"/>
                  <a:gd name="T44" fmla="*/ 11 w 17"/>
                  <a:gd name="T45" fmla="*/ 1 h 9"/>
                  <a:gd name="T46" fmla="*/ 11 w 17"/>
                  <a:gd name="T47" fmla="*/ 1 h 9"/>
                  <a:gd name="T48" fmla="*/ 11 w 17"/>
                  <a:gd name="T49" fmla="*/ 2 h 9"/>
                  <a:gd name="T50" fmla="*/ 12 w 17"/>
                  <a:gd name="T51" fmla="*/ 2 h 9"/>
                  <a:gd name="T52" fmla="*/ 13 w 17"/>
                  <a:gd name="T53" fmla="*/ 4 h 9"/>
                  <a:gd name="T54" fmla="*/ 12 w 17"/>
                  <a:gd name="T55" fmla="*/ 5 h 9"/>
                  <a:gd name="T56" fmla="*/ 12 w 17"/>
                  <a:gd name="T57" fmla="*/ 3 h 9"/>
                  <a:gd name="T58" fmla="*/ 12 w 17"/>
                  <a:gd name="T59" fmla="*/ 4 h 9"/>
                  <a:gd name="T60" fmla="*/ 11 w 17"/>
                  <a:gd name="T61" fmla="*/ 2 h 9"/>
                  <a:gd name="T62" fmla="*/ 11 w 17"/>
                  <a:gd name="T63" fmla="*/ 4 h 9"/>
                  <a:gd name="T64" fmla="*/ 8 w 17"/>
                  <a:gd name="T65" fmla="*/ 4 h 9"/>
                  <a:gd name="T66" fmla="*/ 9 w 17"/>
                  <a:gd name="T67" fmla="*/ 3 h 9"/>
                  <a:gd name="T68" fmla="*/ 8 w 17"/>
                  <a:gd name="T69" fmla="*/ 4 h 9"/>
                  <a:gd name="T70" fmla="*/ 6 w 17"/>
                  <a:gd name="T71" fmla="*/ 3 h 9"/>
                  <a:gd name="T72" fmla="*/ 6 w 17"/>
                  <a:gd name="T73" fmla="*/ 4 h 9"/>
                  <a:gd name="T74" fmla="*/ 5 w 17"/>
                  <a:gd name="T75" fmla="*/ 3 h 9"/>
                  <a:gd name="T76" fmla="*/ 5 w 17"/>
                  <a:gd name="T77" fmla="*/ 3 h 9"/>
                  <a:gd name="T78" fmla="*/ 2 w 17"/>
                  <a:gd name="T79" fmla="*/ 4 h 9"/>
                  <a:gd name="T80" fmla="*/ 4 w 17"/>
                  <a:gd name="T8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 h="9">
                    <a:moveTo>
                      <a:pt x="4" y="3"/>
                    </a:moveTo>
                    <a:cubicBezTo>
                      <a:pt x="3" y="4"/>
                      <a:pt x="3" y="4"/>
                      <a:pt x="3" y="4"/>
                    </a:cubicBezTo>
                    <a:cubicBezTo>
                      <a:pt x="3" y="3"/>
                      <a:pt x="2" y="3"/>
                      <a:pt x="3" y="2"/>
                    </a:cubicBezTo>
                    <a:cubicBezTo>
                      <a:pt x="1" y="3"/>
                      <a:pt x="2" y="1"/>
                      <a:pt x="0" y="3"/>
                    </a:cubicBezTo>
                    <a:cubicBezTo>
                      <a:pt x="2" y="5"/>
                      <a:pt x="5" y="8"/>
                      <a:pt x="9" y="6"/>
                    </a:cubicBezTo>
                    <a:cubicBezTo>
                      <a:pt x="8" y="7"/>
                      <a:pt x="8" y="7"/>
                      <a:pt x="8" y="7"/>
                    </a:cubicBezTo>
                    <a:cubicBezTo>
                      <a:pt x="10" y="5"/>
                      <a:pt x="11" y="9"/>
                      <a:pt x="11" y="5"/>
                    </a:cubicBezTo>
                    <a:cubicBezTo>
                      <a:pt x="12" y="7"/>
                      <a:pt x="12" y="7"/>
                      <a:pt x="12" y="7"/>
                    </a:cubicBezTo>
                    <a:cubicBezTo>
                      <a:pt x="13" y="7"/>
                      <a:pt x="12" y="4"/>
                      <a:pt x="13" y="5"/>
                    </a:cubicBezTo>
                    <a:cubicBezTo>
                      <a:pt x="13" y="5"/>
                      <a:pt x="13" y="5"/>
                      <a:pt x="13" y="5"/>
                    </a:cubicBezTo>
                    <a:cubicBezTo>
                      <a:pt x="13" y="4"/>
                      <a:pt x="13" y="5"/>
                      <a:pt x="14" y="5"/>
                    </a:cubicBezTo>
                    <a:cubicBezTo>
                      <a:pt x="13" y="4"/>
                      <a:pt x="13" y="4"/>
                      <a:pt x="13" y="4"/>
                    </a:cubicBezTo>
                    <a:cubicBezTo>
                      <a:pt x="13" y="3"/>
                      <a:pt x="14" y="4"/>
                      <a:pt x="14" y="4"/>
                    </a:cubicBezTo>
                    <a:cubicBezTo>
                      <a:pt x="15" y="4"/>
                      <a:pt x="14" y="4"/>
                      <a:pt x="14" y="4"/>
                    </a:cubicBezTo>
                    <a:cubicBezTo>
                      <a:pt x="15" y="5"/>
                      <a:pt x="14" y="3"/>
                      <a:pt x="14" y="3"/>
                    </a:cubicBezTo>
                    <a:cubicBezTo>
                      <a:pt x="15" y="3"/>
                      <a:pt x="15" y="4"/>
                      <a:pt x="15" y="4"/>
                    </a:cubicBezTo>
                    <a:cubicBezTo>
                      <a:pt x="15" y="3"/>
                      <a:pt x="17" y="3"/>
                      <a:pt x="15" y="1"/>
                    </a:cubicBezTo>
                    <a:cubicBezTo>
                      <a:pt x="15" y="1"/>
                      <a:pt x="14" y="1"/>
                      <a:pt x="14" y="0"/>
                    </a:cubicBezTo>
                    <a:cubicBezTo>
                      <a:pt x="13" y="0"/>
                      <a:pt x="14" y="1"/>
                      <a:pt x="14" y="2"/>
                    </a:cubicBezTo>
                    <a:cubicBezTo>
                      <a:pt x="14" y="2"/>
                      <a:pt x="14" y="2"/>
                      <a:pt x="14" y="2"/>
                    </a:cubicBezTo>
                    <a:cubicBezTo>
                      <a:pt x="16" y="5"/>
                      <a:pt x="14" y="2"/>
                      <a:pt x="14" y="3"/>
                    </a:cubicBezTo>
                    <a:cubicBezTo>
                      <a:pt x="13" y="2"/>
                      <a:pt x="14" y="2"/>
                      <a:pt x="13" y="1"/>
                    </a:cubicBezTo>
                    <a:cubicBezTo>
                      <a:pt x="11" y="0"/>
                      <a:pt x="13" y="4"/>
                      <a:pt x="11" y="1"/>
                    </a:cubicBezTo>
                    <a:cubicBezTo>
                      <a:pt x="11" y="1"/>
                      <a:pt x="11" y="1"/>
                      <a:pt x="11" y="1"/>
                    </a:cubicBezTo>
                    <a:cubicBezTo>
                      <a:pt x="11" y="1"/>
                      <a:pt x="11" y="1"/>
                      <a:pt x="11" y="2"/>
                    </a:cubicBezTo>
                    <a:cubicBezTo>
                      <a:pt x="12" y="2"/>
                      <a:pt x="12" y="2"/>
                      <a:pt x="12" y="2"/>
                    </a:cubicBezTo>
                    <a:cubicBezTo>
                      <a:pt x="12" y="3"/>
                      <a:pt x="13" y="4"/>
                      <a:pt x="13" y="4"/>
                    </a:cubicBezTo>
                    <a:cubicBezTo>
                      <a:pt x="12" y="3"/>
                      <a:pt x="13" y="5"/>
                      <a:pt x="12" y="5"/>
                    </a:cubicBezTo>
                    <a:cubicBezTo>
                      <a:pt x="11" y="4"/>
                      <a:pt x="12" y="4"/>
                      <a:pt x="12" y="3"/>
                    </a:cubicBezTo>
                    <a:cubicBezTo>
                      <a:pt x="12" y="4"/>
                      <a:pt x="12" y="4"/>
                      <a:pt x="12" y="4"/>
                    </a:cubicBezTo>
                    <a:cubicBezTo>
                      <a:pt x="11" y="4"/>
                      <a:pt x="11" y="3"/>
                      <a:pt x="11" y="2"/>
                    </a:cubicBezTo>
                    <a:cubicBezTo>
                      <a:pt x="11" y="3"/>
                      <a:pt x="11" y="3"/>
                      <a:pt x="11" y="4"/>
                    </a:cubicBezTo>
                    <a:cubicBezTo>
                      <a:pt x="10" y="3"/>
                      <a:pt x="9" y="3"/>
                      <a:pt x="8" y="4"/>
                    </a:cubicBezTo>
                    <a:cubicBezTo>
                      <a:pt x="8" y="4"/>
                      <a:pt x="8" y="3"/>
                      <a:pt x="9" y="3"/>
                    </a:cubicBezTo>
                    <a:cubicBezTo>
                      <a:pt x="9" y="3"/>
                      <a:pt x="8" y="4"/>
                      <a:pt x="8" y="4"/>
                    </a:cubicBezTo>
                    <a:cubicBezTo>
                      <a:pt x="7" y="5"/>
                      <a:pt x="7" y="5"/>
                      <a:pt x="6" y="3"/>
                    </a:cubicBezTo>
                    <a:cubicBezTo>
                      <a:pt x="6" y="4"/>
                      <a:pt x="6" y="4"/>
                      <a:pt x="6" y="4"/>
                    </a:cubicBezTo>
                    <a:cubicBezTo>
                      <a:pt x="5" y="6"/>
                      <a:pt x="6" y="3"/>
                      <a:pt x="5" y="3"/>
                    </a:cubicBezTo>
                    <a:cubicBezTo>
                      <a:pt x="5" y="3"/>
                      <a:pt x="5" y="3"/>
                      <a:pt x="5" y="3"/>
                    </a:cubicBezTo>
                    <a:cubicBezTo>
                      <a:pt x="4" y="4"/>
                      <a:pt x="3" y="5"/>
                      <a:pt x="2" y="4"/>
                    </a:cubicBezTo>
                    <a:cubicBezTo>
                      <a:pt x="3" y="4"/>
                      <a:pt x="3" y="4"/>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5" name="Freeform 1286"/>
              <p:cNvSpPr/>
              <p:nvPr/>
            </p:nvSpPr>
            <p:spPr bwMode="auto">
              <a:xfrm>
                <a:off x="604" y="3022"/>
                <a:ext cx="8" cy="3"/>
              </a:xfrm>
              <a:custGeom>
                <a:avLst/>
                <a:gdLst>
                  <a:gd name="T0" fmla="*/ 1 w 3"/>
                  <a:gd name="T1" fmla="*/ 1 h 1"/>
                  <a:gd name="T2" fmla="*/ 2 w 3"/>
                  <a:gd name="T3" fmla="*/ 0 h 1"/>
                  <a:gd name="T4" fmla="*/ 0 w 3"/>
                  <a:gd name="T5" fmla="*/ 0 h 1"/>
                  <a:gd name="T6" fmla="*/ 1 w 3"/>
                  <a:gd name="T7" fmla="*/ 1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cubicBezTo>
                      <a:pt x="2" y="0"/>
                      <a:pt x="2" y="0"/>
                      <a:pt x="2" y="0"/>
                    </a:cubicBezTo>
                    <a:cubicBezTo>
                      <a:pt x="3" y="0"/>
                      <a:pt x="1" y="0"/>
                      <a:pt x="0" y="0"/>
                    </a:cubicBezTo>
                    <a:cubicBezTo>
                      <a:pt x="0" y="0"/>
                      <a:pt x="0" y="1"/>
                      <a:pt x="1" y="1"/>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6" name="Freeform 1287"/>
              <p:cNvSpPr/>
              <p:nvPr/>
            </p:nvSpPr>
            <p:spPr bwMode="auto">
              <a:xfrm>
                <a:off x="602" y="2989"/>
                <a:ext cx="24" cy="33"/>
              </a:xfrm>
              <a:custGeom>
                <a:avLst/>
                <a:gdLst>
                  <a:gd name="T0" fmla="*/ 6 w 9"/>
                  <a:gd name="T1" fmla="*/ 4 h 12"/>
                  <a:gd name="T2" fmla="*/ 6 w 9"/>
                  <a:gd name="T3" fmla="*/ 3 h 12"/>
                  <a:gd name="T4" fmla="*/ 1 w 9"/>
                  <a:gd name="T5" fmla="*/ 6 h 12"/>
                  <a:gd name="T6" fmla="*/ 2 w 9"/>
                  <a:gd name="T7" fmla="*/ 9 h 12"/>
                  <a:gd name="T8" fmla="*/ 1 w 9"/>
                  <a:gd name="T9" fmla="*/ 9 h 12"/>
                  <a:gd name="T10" fmla="*/ 2 w 9"/>
                  <a:gd name="T11" fmla="*/ 11 h 12"/>
                  <a:gd name="T12" fmla="*/ 1 w 9"/>
                  <a:gd name="T13" fmla="*/ 10 h 12"/>
                  <a:gd name="T14" fmla="*/ 2 w 9"/>
                  <a:gd name="T15" fmla="*/ 10 h 12"/>
                  <a:gd name="T16" fmla="*/ 2 w 9"/>
                  <a:gd name="T17" fmla="*/ 9 h 12"/>
                  <a:gd name="T18" fmla="*/ 3 w 9"/>
                  <a:gd name="T19" fmla="*/ 10 h 12"/>
                  <a:gd name="T20" fmla="*/ 2 w 9"/>
                  <a:gd name="T21" fmla="*/ 6 h 12"/>
                  <a:gd name="T22" fmla="*/ 4 w 9"/>
                  <a:gd name="T23" fmla="*/ 8 h 12"/>
                  <a:gd name="T24" fmla="*/ 6 w 9"/>
                  <a:gd name="T25" fmla="*/ 7 h 12"/>
                  <a:gd name="T26" fmla="*/ 5 w 9"/>
                  <a:gd name="T27" fmla="*/ 6 h 12"/>
                  <a:gd name="T28" fmla="*/ 4 w 9"/>
                  <a:gd name="T29" fmla="*/ 5 h 12"/>
                  <a:gd name="T30" fmla="*/ 6 w 9"/>
                  <a:gd name="T31" fmla="*/ 6 h 12"/>
                  <a:gd name="T32" fmla="*/ 8 w 9"/>
                  <a:gd name="T33" fmla="*/ 5 h 12"/>
                  <a:gd name="T34" fmla="*/ 8 w 9"/>
                  <a:gd name="T35" fmla="*/ 3 h 12"/>
                  <a:gd name="T36" fmla="*/ 8 w 9"/>
                  <a:gd name="T37" fmla="*/ 4 h 12"/>
                  <a:gd name="T38" fmla="*/ 9 w 9"/>
                  <a:gd name="T39" fmla="*/ 5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3"/>
                      <a:pt x="6" y="3"/>
                      <a:pt x="6" y="3"/>
                    </a:cubicBezTo>
                    <a:cubicBezTo>
                      <a:pt x="5" y="3"/>
                      <a:pt x="3" y="5"/>
                      <a:pt x="1" y="6"/>
                    </a:cubicBezTo>
                    <a:cubicBezTo>
                      <a:pt x="0" y="7"/>
                      <a:pt x="2" y="8"/>
                      <a:pt x="2" y="9"/>
                    </a:cubicBezTo>
                    <a:cubicBezTo>
                      <a:pt x="1" y="9"/>
                      <a:pt x="1" y="9"/>
                      <a:pt x="1" y="9"/>
                    </a:cubicBezTo>
                    <a:cubicBezTo>
                      <a:pt x="1" y="10"/>
                      <a:pt x="0" y="12"/>
                      <a:pt x="2" y="11"/>
                    </a:cubicBezTo>
                    <a:cubicBezTo>
                      <a:pt x="2" y="11"/>
                      <a:pt x="1" y="11"/>
                      <a:pt x="1" y="10"/>
                    </a:cubicBezTo>
                    <a:cubicBezTo>
                      <a:pt x="2" y="10"/>
                      <a:pt x="2" y="10"/>
                      <a:pt x="2" y="10"/>
                    </a:cubicBezTo>
                    <a:cubicBezTo>
                      <a:pt x="2" y="9"/>
                      <a:pt x="2" y="9"/>
                      <a:pt x="2" y="9"/>
                    </a:cubicBezTo>
                    <a:cubicBezTo>
                      <a:pt x="3" y="10"/>
                      <a:pt x="3" y="10"/>
                      <a:pt x="3" y="10"/>
                    </a:cubicBezTo>
                    <a:cubicBezTo>
                      <a:pt x="4" y="9"/>
                      <a:pt x="0" y="8"/>
                      <a:pt x="2" y="6"/>
                    </a:cubicBezTo>
                    <a:cubicBezTo>
                      <a:pt x="4" y="8"/>
                      <a:pt x="4" y="8"/>
                      <a:pt x="4" y="8"/>
                    </a:cubicBezTo>
                    <a:cubicBezTo>
                      <a:pt x="4" y="7"/>
                      <a:pt x="5" y="6"/>
                      <a:pt x="6" y="7"/>
                    </a:cubicBezTo>
                    <a:cubicBezTo>
                      <a:pt x="6" y="7"/>
                      <a:pt x="5" y="6"/>
                      <a:pt x="5" y="6"/>
                    </a:cubicBezTo>
                    <a:cubicBezTo>
                      <a:pt x="5" y="6"/>
                      <a:pt x="5" y="6"/>
                      <a:pt x="4" y="5"/>
                    </a:cubicBezTo>
                    <a:cubicBezTo>
                      <a:pt x="5" y="3"/>
                      <a:pt x="5" y="6"/>
                      <a:pt x="6" y="6"/>
                    </a:cubicBezTo>
                    <a:cubicBezTo>
                      <a:pt x="6" y="5"/>
                      <a:pt x="7" y="4"/>
                      <a:pt x="8" y="5"/>
                    </a:cubicBezTo>
                    <a:cubicBezTo>
                      <a:pt x="7" y="4"/>
                      <a:pt x="8" y="3"/>
                      <a:pt x="8" y="3"/>
                    </a:cubicBezTo>
                    <a:cubicBezTo>
                      <a:pt x="9" y="3"/>
                      <a:pt x="8" y="4"/>
                      <a:pt x="8" y="4"/>
                    </a:cubicBezTo>
                    <a:cubicBezTo>
                      <a:pt x="9" y="4"/>
                      <a:pt x="9" y="5"/>
                      <a:pt x="9" y="5"/>
                    </a:cubicBezTo>
                    <a:cubicBezTo>
                      <a:pt x="9" y="4"/>
                      <a:pt x="9" y="2"/>
                      <a:pt x="9" y="1"/>
                    </a:cubicBezTo>
                    <a:cubicBezTo>
                      <a:pt x="8"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7" name="Rectangle 1288"/>
              <p:cNvSpPr>
                <a:spLocks noChangeArrowheads="1"/>
              </p:cNvSpPr>
              <p:nvPr/>
            </p:nvSpPr>
            <p:spPr bwMode="auto">
              <a:xfrm>
                <a:off x="618" y="2998"/>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88" name="Freeform 1289"/>
              <p:cNvSpPr/>
              <p:nvPr/>
            </p:nvSpPr>
            <p:spPr bwMode="auto">
              <a:xfrm>
                <a:off x="787" y="3183"/>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9" name="Freeform 1290"/>
              <p:cNvSpPr/>
              <p:nvPr/>
            </p:nvSpPr>
            <p:spPr bwMode="auto">
              <a:xfrm>
                <a:off x="779" y="3174"/>
                <a:ext cx="8" cy="14"/>
              </a:xfrm>
              <a:custGeom>
                <a:avLst/>
                <a:gdLst>
                  <a:gd name="T0" fmla="*/ 0 w 3"/>
                  <a:gd name="T1" fmla="*/ 0 h 5"/>
                  <a:gd name="T2" fmla="*/ 0 w 3"/>
                  <a:gd name="T3" fmla="*/ 1 h 5"/>
                  <a:gd name="T4" fmla="*/ 3 w 3"/>
                  <a:gd name="T5" fmla="*/ 5 h 5"/>
                  <a:gd name="T6" fmla="*/ 2 w 3"/>
                  <a:gd name="T7" fmla="*/ 2 h 5"/>
                  <a:gd name="T8" fmla="*/ 2 w 3"/>
                  <a:gd name="T9" fmla="*/ 3 h 5"/>
                  <a:gd name="T10" fmla="*/ 1 w 3"/>
                  <a:gd name="T11" fmla="*/ 1 h 5"/>
                  <a:gd name="T12" fmla="*/ 1 w 3"/>
                  <a:gd name="T13" fmla="*/ 2 h 5"/>
                  <a:gd name="T14" fmla="*/ 0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0"/>
                    </a:moveTo>
                    <a:cubicBezTo>
                      <a:pt x="0" y="1"/>
                      <a:pt x="0" y="1"/>
                      <a:pt x="0" y="1"/>
                    </a:cubicBezTo>
                    <a:cubicBezTo>
                      <a:pt x="2" y="4"/>
                      <a:pt x="1" y="3"/>
                      <a:pt x="3" y="5"/>
                    </a:cubicBezTo>
                    <a:cubicBezTo>
                      <a:pt x="3" y="5"/>
                      <a:pt x="3" y="3"/>
                      <a:pt x="2" y="2"/>
                    </a:cubicBezTo>
                    <a:cubicBezTo>
                      <a:pt x="2" y="2"/>
                      <a:pt x="2" y="4"/>
                      <a:pt x="2" y="3"/>
                    </a:cubicBezTo>
                    <a:cubicBezTo>
                      <a:pt x="2" y="2"/>
                      <a:pt x="2" y="2"/>
                      <a:pt x="1" y="1"/>
                    </a:cubicBezTo>
                    <a:cubicBezTo>
                      <a:pt x="1" y="0"/>
                      <a:pt x="2" y="2"/>
                      <a:pt x="1" y="2"/>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0" name="Freeform 1291"/>
              <p:cNvSpPr/>
              <p:nvPr/>
            </p:nvSpPr>
            <p:spPr bwMode="auto">
              <a:xfrm>
                <a:off x="781" y="3180"/>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1" name="Freeform 1292"/>
              <p:cNvSpPr/>
              <p:nvPr/>
            </p:nvSpPr>
            <p:spPr bwMode="auto">
              <a:xfrm>
                <a:off x="781" y="3183"/>
                <a:ext cx="0" cy="5"/>
              </a:xfrm>
              <a:custGeom>
                <a:avLst/>
                <a:gdLst>
                  <a:gd name="T0" fmla="*/ 1 h 2"/>
                  <a:gd name="T1" fmla="*/ 0 h 2"/>
                  <a:gd name="T2" fmla="*/ 2 h 2"/>
                  <a:gd name="T3" fmla="*/ 1 h 2"/>
                </a:gdLst>
                <a:ahLst/>
                <a:cxnLst>
                  <a:cxn ang="0">
                    <a:pos x="0" y="T0"/>
                  </a:cxn>
                  <a:cxn ang="0">
                    <a:pos x="0" y="T1"/>
                  </a:cxn>
                  <a:cxn ang="0">
                    <a:pos x="0" y="T2"/>
                  </a:cxn>
                  <a:cxn ang="0">
                    <a:pos x="0" y="T3"/>
                  </a:cxn>
                </a:cxnLst>
                <a:rect l="0" t="0" r="r" b="b"/>
                <a:pathLst>
                  <a:path h="2">
                    <a:moveTo>
                      <a:pt x="0" y="1"/>
                    </a:moveTo>
                    <a:cubicBezTo>
                      <a:pt x="0" y="1"/>
                      <a:pt x="0" y="0"/>
                      <a:pt x="0" y="0"/>
                    </a:cubicBezTo>
                    <a:cubicBezTo>
                      <a:pt x="0" y="2"/>
                      <a:pt x="0" y="2"/>
                      <a:pt x="0" y="2"/>
                    </a:cubicBezTo>
                    <a:lnTo>
                      <a:pt x="0"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2" name="Freeform 1293"/>
              <p:cNvSpPr/>
              <p:nvPr/>
            </p:nvSpPr>
            <p:spPr bwMode="auto">
              <a:xfrm>
                <a:off x="779" y="3185"/>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3" name="Freeform 1294"/>
              <p:cNvSpPr/>
              <p:nvPr/>
            </p:nvSpPr>
            <p:spPr bwMode="auto">
              <a:xfrm>
                <a:off x="776" y="3180"/>
                <a:ext cx="3" cy="11"/>
              </a:xfrm>
              <a:custGeom>
                <a:avLst/>
                <a:gdLst>
                  <a:gd name="T0" fmla="*/ 0 w 1"/>
                  <a:gd name="T1" fmla="*/ 3 h 4"/>
                  <a:gd name="T2" fmla="*/ 1 w 1"/>
                  <a:gd name="T3" fmla="*/ 3 h 4"/>
                  <a:gd name="T4" fmla="*/ 1 w 1"/>
                  <a:gd name="T5" fmla="*/ 3 h 4"/>
                  <a:gd name="T6" fmla="*/ 1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1" y="4"/>
                      <a:pt x="1" y="3"/>
                      <a:pt x="1" y="3"/>
                    </a:cubicBezTo>
                    <a:cubicBezTo>
                      <a:pt x="1" y="3"/>
                      <a:pt x="1" y="3"/>
                      <a:pt x="1" y="3"/>
                    </a:cubicBezTo>
                    <a:cubicBezTo>
                      <a:pt x="1" y="2"/>
                      <a:pt x="0" y="0"/>
                      <a:pt x="1" y="1"/>
                    </a:cubicBezTo>
                    <a:cubicBezTo>
                      <a:pt x="1" y="0"/>
                      <a:pt x="1" y="2"/>
                      <a:pt x="1" y="1"/>
                    </a:cubicBezTo>
                    <a:cubicBezTo>
                      <a:pt x="0" y="0"/>
                      <a:pt x="0" y="0"/>
                      <a:pt x="0" y="0"/>
                    </a:cubicBezTo>
                    <a:cubicBezTo>
                      <a:pt x="0" y="0"/>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4" name="Freeform 1295"/>
              <p:cNvSpPr/>
              <p:nvPr/>
            </p:nvSpPr>
            <p:spPr bwMode="auto">
              <a:xfrm>
                <a:off x="779" y="31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5" name="Freeform 1296"/>
              <p:cNvSpPr/>
              <p:nvPr/>
            </p:nvSpPr>
            <p:spPr bwMode="auto">
              <a:xfrm>
                <a:off x="779" y="3183"/>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6" name="Freeform 1297"/>
              <p:cNvSpPr/>
              <p:nvPr/>
            </p:nvSpPr>
            <p:spPr bwMode="auto">
              <a:xfrm>
                <a:off x="773" y="3177"/>
                <a:ext cx="3" cy="11"/>
              </a:xfrm>
              <a:custGeom>
                <a:avLst/>
                <a:gdLst>
                  <a:gd name="T0" fmla="*/ 1 w 1"/>
                  <a:gd name="T1" fmla="*/ 4 h 4"/>
                  <a:gd name="T2" fmla="*/ 1 w 1"/>
                  <a:gd name="T3" fmla="*/ 3 h 4"/>
                  <a:gd name="T4" fmla="*/ 0 w 1"/>
                  <a:gd name="T5" fmla="*/ 0 h 4"/>
                  <a:gd name="T6" fmla="*/ 0 w 1"/>
                  <a:gd name="T7" fmla="*/ 1 h 4"/>
                  <a:gd name="T8" fmla="*/ 1 w 1"/>
                  <a:gd name="T9" fmla="*/ 4 h 4"/>
                </a:gdLst>
                <a:ahLst/>
                <a:cxnLst>
                  <a:cxn ang="0">
                    <a:pos x="T0" y="T1"/>
                  </a:cxn>
                  <a:cxn ang="0">
                    <a:pos x="T2" y="T3"/>
                  </a:cxn>
                  <a:cxn ang="0">
                    <a:pos x="T4" y="T5"/>
                  </a:cxn>
                  <a:cxn ang="0">
                    <a:pos x="T6" y="T7"/>
                  </a:cxn>
                  <a:cxn ang="0">
                    <a:pos x="T8" y="T9"/>
                  </a:cxn>
                </a:cxnLst>
                <a:rect l="0" t="0" r="r" b="b"/>
                <a:pathLst>
                  <a:path w="1" h="4">
                    <a:moveTo>
                      <a:pt x="1" y="4"/>
                    </a:moveTo>
                    <a:cubicBezTo>
                      <a:pt x="0" y="2"/>
                      <a:pt x="1" y="4"/>
                      <a:pt x="1" y="3"/>
                    </a:cubicBezTo>
                    <a:cubicBezTo>
                      <a:pt x="1" y="3"/>
                      <a:pt x="0" y="1"/>
                      <a:pt x="0" y="0"/>
                    </a:cubicBezTo>
                    <a:cubicBezTo>
                      <a:pt x="0" y="1"/>
                      <a:pt x="0" y="1"/>
                      <a:pt x="0" y="1"/>
                    </a:cubicBezTo>
                    <a:cubicBezTo>
                      <a:pt x="0" y="2"/>
                      <a:pt x="0" y="3"/>
                      <a:pt x="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7" name="Freeform 1298"/>
              <p:cNvSpPr/>
              <p:nvPr/>
            </p:nvSpPr>
            <p:spPr bwMode="auto">
              <a:xfrm>
                <a:off x="773" y="3174"/>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8" name="Freeform 1299"/>
              <p:cNvSpPr/>
              <p:nvPr/>
            </p:nvSpPr>
            <p:spPr bwMode="auto">
              <a:xfrm>
                <a:off x="770" y="3177"/>
                <a:ext cx="3" cy="8"/>
              </a:xfrm>
              <a:custGeom>
                <a:avLst/>
                <a:gdLst>
                  <a:gd name="T0" fmla="*/ 0 w 1"/>
                  <a:gd name="T1" fmla="*/ 2 h 3"/>
                  <a:gd name="T2" fmla="*/ 1 w 1"/>
                  <a:gd name="T3" fmla="*/ 1 h 3"/>
                  <a:gd name="T4" fmla="*/ 0 w 1"/>
                  <a:gd name="T5" fmla="*/ 2 h 3"/>
                  <a:gd name="T6" fmla="*/ 1 w 1"/>
                  <a:gd name="T7" fmla="*/ 1 h 3"/>
                  <a:gd name="T8" fmla="*/ 0 w 1"/>
                  <a:gd name="T9" fmla="*/ 3 h 3"/>
                  <a:gd name="T10" fmla="*/ 1 w 1"/>
                  <a:gd name="T11" fmla="*/ 1 h 3"/>
                  <a:gd name="T12" fmla="*/ 1 w 1"/>
                  <a:gd name="T13" fmla="*/ 3 h 3"/>
                  <a:gd name="T14" fmla="*/ 1 w 1"/>
                  <a:gd name="T15" fmla="*/ 0 h 3"/>
                  <a:gd name="T16" fmla="*/ 1 w 1"/>
                  <a:gd name="T17" fmla="*/ 1 h 3"/>
                  <a:gd name="T18" fmla="*/ 1 w 1"/>
                  <a:gd name="T19" fmla="*/ 0 h 3"/>
                  <a:gd name="T20" fmla="*/ 1 w 1"/>
                  <a:gd name="T21" fmla="*/ 1 h 3"/>
                  <a:gd name="T22" fmla="*/ 0 w 1"/>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2"/>
                    </a:moveTo>
                    <a:cubicBezTo>
                      <a:pt x="0" y="2"/>
                      <a:pt x="1" y="1"/>
                      <a:pt x="1" y="1"/>
                    </a:cubicBezTo>
                    <a:cubicBezTo>
                      <a:pt x="1" y="1"/>
                      <a:pt x="1" y="1"/>
                      <a:pt x="0" y="2"/>
                    </a:cubicBezTo>
                    <a:cubicBezTo>
                      <a:pt x="0" y="2"/>
                      <a:pt x="1" y="1"/>
                      <a:pt x="1" y="1"/>
                    </a:cubicBezTo>
                    <a:cubicBezTo>
                      <a:pt x="0" y="3"/>
                      <a:pt x="0" y="1"/>
                      <a:pt x="0" y="3"/>
                    </a:cubicBezTo>
                    <a:cubicBezTo>
                      <a:pt x="0" y="3"/>
                      <a:pt x="1" y="3"/>
                      <a:pt x="1" y="1"/>
                    </a:cubicBezTo>
                    <a:cubicBezTo>
                      <a:pt x="1" y="3"/>
                      <a:pt x="1" y="3"/>
                      <a:pt x="1" y="3"/>
                    </a:cubicBezTo>
                    <a:cubicBezTo>
                      <a:pt x="1" y="0"/>
                      <a:pt x="1" y="0"/>
                      <a:pt x="1" y="0"/>
                    </a:cubicBezTo>
                    <a:cubicBezTo>
                      <a:pt x="1" y="0"/>
                      <a:pt x="1" y="2"/>
                      <a:pt x="1" y="1"/>
                    </a:cubicBezTo>
                    <a:cubicBezTo>
                      <a:pt x="1" y="0"/>
                      <a:pt x="1" y="0"/>
                      <a:pt x="1" y="0"/>
                    </a:cubicBezTo>
                    <a:cubicBezTo>
                      <a:pt x="1" y="0"/>
                      <a:pt x="1" y="1"/>
                      <a:pt x="1" y="1"/>
                    </a:cubicBezTo>
                    <a:cubicBezTo>
                      <a:pt x="0" y="2"/>
                      <a:pt x="1"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9" name="Rectangle 1300"/>
              <p:cNvSpPr>
                <a:spLocks noChangeArrowheads="1"/>
              </p:cNvSpPr>
              <p:nvPr/>
            </p:nvSpPr>
            <p:spPr bwMode="auto">
              <a:xfrm>
                <a:off x="770" y="318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00" name="Freeform 1301"/>
              <p:cNvSpPr/>
              <p:nvPr/>
            </p:nvSpPr>
            <p:spPr bwMode="auto">
              <a:xfrm>
                <a:off x="768" y="3180"/>
                <a:ext cx="13" cy="3"/>
              </a:xfrm>
              <a:custGeom>
                <a:avLst/>
                <a:gdLst>
                  <a:gd name="T0" fmla="*/ 0 w 5"/>
                  <a:gd name="T1" fmla="*/ 1 h 1"/>
                  <a:gd name="T2" fmla="*/ 1 w 5"/>
                  <a:gd name="T3" fmla="*/ 1 h 1"/>
                  <a:gd name="T4" fmla="*/ 1 w 5"/>
                  <a:gd name="T5" fmla="*/ 1 h 1"/>
                  <a:gd name="T6" fmla="*/ 2 w 5"/>
                  <a:gd name="T7" fmla="*/ 0 h 1"/>
                  <a:gd name="T8" fmla="*/ 1 w 5"/>
                  <a:gd name="T9" fmla="*/ 0 h 1"/>
                  <a:gd name="T10" fmla="*/ 3 w 5"/>
                  <a:gd name="T11" fmla="*/ 0 h 1"/>
                  <a:gd name="T12" fmla="*/ 2 w 5"/>
                  <a:gd name="T13" fmla="*/ 0 h 1"/>
                  <a:gd name="T14" fmla="*/ 3 w 5"/>
                  <a:gd name="T15" fmla="*/ 0 h 1"/>
                  <a:gd name="T16" fmla="*/ 2 w 5"/>
                  <a:gd name="T17" fmla="*/ 0 h 1"/>
                  <a:gd name="T18" fmla="*/ 2 w 5"/>
                  <a:gd name="T19" fmla="*/ 0 h 1"/>
                  <a:gd name="T20" fmla="*/ 0 w 5"/>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0" y="1"/>
                    </a:moveTo>
                    <a:cubicBezTo>
                      <a:pt x="1" y="1"/>
                      <a:pt x="1" y="1"/>
                      <a:pt x="1" y="1"/>
                    </a:cubicBezTo>
                    <a:cubicBezTo>
                      <a:pt x="1" y="1"/>
                      <a:pt x="1" y="1"/>
                      <a:pt x="1" y="1"/>
                    </a:cubicBezTo>
                    <a:cubicBezTo>
                      <a:pt x="1" y="1"/>
                      <a:pt x="2" y="0"/>
                      <a:pt x="2" y="0"/>
                    </a:cubicBezTo>
                    <a:cubicBezTo>
                      <a:pt x="2" y="0"/>
                      <a:pt x="2" y="0"/>
                      <a:pt x="1" y="0"/>
                    </a:cubicBezTo>
                    <a:cubicBezTo>
                      <a:pt x="2" y="0"/>
                      <a:pt x="3" y="0"/>
                      <a:pt x="3" y="0"/>
                    </a:cubicBezTo>
                    <a:cubicBezTo>
                      <a:pt x="3" y="0"/>
                      <a:pt x="3" y="0"/>
                      <a:pt x="2" y="0"/>
                    </a:cubicBezTo>
                    <a:cubicBezTo>
                      <a:pt x="3" y="0"/>
                      <a:pt x="5" y="0"/>
                      <a:pt x="3" y="0"/>
                    </a:cubicBezTo>
                    <a:cubicBezTo>
                      <a:pt x="3" y="0"/>
                      <a:pt x="2" y="0"/>
                      <a:pt x="2" y="0"/>
                    </a:cubicBezTo>
                    <a:cubicBezTo>
                      <a:pt x="2" y="0"/>
                      <a:pt x="2" y="0"/>
                      <a:pt x="2" y="0"/>
                    </a:cubicBezTo>
                    <a:cubicBezTo>
                      <a:pt x="0" y="0"/>
                      <a:pt x="0"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1" name="Freeform 1302"/>
              <p:cNvSpPr/>
              <p:nvPr/>
            </p:nvSpPr>
            <p:spPr bwMode="auto">
              <a:xfrm>
                <a:off x="768" y="3183"/>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1" y="0"/>
                    </a:cubicBezTo>
                    <a:cubicBezTo>
                      <a:pt x="0" y="0"/>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2" name="Freeform 1303"/>
              <p:cNvSpPr/>
              <p:nvPr/>
            </p:nvSpPr>
            <p:spPr bwMode="auto">
              <a:xfrm>
                <a:off x="776" y="31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3" name="Freeform 1304"/>
              <p:cNvSpPr/>
              <p:nvPr/>
            </p:nvSpPr>
            <p:spPr bwMode="auto">
              <a:xfrm>
                <a:off x="768" y="3180"/>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4" name="Freeform 1305"/>
              <p:cNvSpPr/>
              <p:nvPr/>
            </p:nvSpPr>
            <p:spPr bwMode="auto">
              <a:xfrm>
                <a:off x="765" y="3158"/>
                <a:ext cx="27" cy="22"/>
              </a:xfrm>
              <a:custGeom>
                <a:avLst/>
                <a:gdLst>
                  <a:gd name="T0" fmla="*/ 7 w 10"/>
                  <a:gd name="T1" fmla="*/ 5 h 8"/>
                  <a:gd name="T2" fmla="*/ 8 w 10"/>
                  <a:gd name="T3" fmla="*/ 4 h 8"/>
                  <a:gd name="T4" fmla="*/ 9 w 10"/>
                  <a:gd name="T5" fmla="*/ 3 h 8"/>
                  <a:gd name="T6" fmla="*/ 10 w 10"/>
                  <a:gd name="T7" fmla="*/ 1 h 8"/>
                  <a:gd name="T8" fmla="*/ 8 w 10"/>
                  <a:gd name="T9" fmla="*/ 2 h 8"/>
                  <a:gd name="T10" fmla="*/ 9 w 10"/>
                  <a:gd name="T11" fmla="*/ 0 h 8"/>
                  <a:gd name="T12" fmla="*/ 7 w 10"/>
                  <a:gd name="T13" fmla="*/ 1 h 8"/>
                  <a:gd name="T14" fmla="*/ 6 w 10"/>
                  <a:gd name="T15" fmla="*/ 2 h 8"/>
                  <a:gd name="T16" fmla="*/ 2 w 10"/>
                  <a:gd name="T17" fmla="*/ 5 h 8"/>
                  <a:gd name="T18" fmla="*/ 3 w 10"/>
                  <a:gd name="T19" fmla="*/ 6 h 8"/>
                  <a:gd name="T20" fmla="*/ 2 w 10"/>
                  <a:gd name="T21" fmla="*/ 6 h 8"/>
                  <a:gd name="T22" fmla="*/ 2 w 10"/>
                  <a:gd name="T23" fmla="*/ 5 h 8"/>
                  <a:gd name="T24" fmla="*/ 1 w 10"/>
                  <a:gd name="T25" fmla="*/ 6 h 8"/>
                  <a:gd name="T26" fmla="*/ 4 w 10"/>
                  <a:gd name="T27" fmla="*/ 7 h 8"/>
                  <a:gd name="T28" fmla="*/ 1 w 10"/>
                  <a:gd name="T29" fmla="*/ 7 h 8"/>
                  <a:gd name="T30" fmla="*/ 2 w 10"/>
                  <a:gd name="T31" fmla="*/ 8 h 8"/>
                  <a:gd name="T32" fmla="*/ 4 w 10"/>
                  <a:gd name="T33" fmla="*/ 8 h 8"/>
                  <a:gd name="T34" fmla="*/ 5 w 10"/>
                  <a:gd name="T35" fmla="*/ 8 h 8"/>
                  <a:gd name="T36" fmla="*/ 3 w 10"/>
                  <a:gd name="T37" fmla="*/ 5 h 8"/>
                  <a:gd name="T38" fmla="*/ 4 w 10"/>
                  <a:gd name="T39" fmla="*/ 6 h 8"/>
                  <a:gd name="T40" fmla="*/ 6 w 10"/>
                  <a:gd name="T41" fmla="*/ 6 h 8"/>
                  <a:gd name="T42" fmla="*/ 5 w 10"/>
                  <a:gd name="T43" fmla="*/ 4 h 8"/>
                  <a:gd name="T44" fmla="*/ 6 w 10"/>
                  <a:gd name="T45" fmla="*/ 4 h 8"/>
                  <a:gd name="T46" fmla="*/ 5 w 10"/>
                  <a:gd name="T47" fmla="*/ 3 h 8"/>
                  <a:gd name="T48" fmla="*/ 6 w 10"/>
                  <a:gd name="T49" fmla="*/ 4 h 8"/>
                  <a:gd name="T50" fmla="*/ 5 w 10"/>
                  <a:gd name="T51" fmla="*/ 2 h 8"/>
                  <a:gd name="T52" fmla="*/ 7 w 10"/>
                  <a:gd name="T53" fmla="*/ 5 h 8"/>
                  <a:gd name="T54" fmla="*/ 6 w 10"/>
                  <a:gd name="T55" fmla="*/ 4 h 8"/>
                  <a:gd name="T56" fmla="*/ 6 w 10"/>
                  <a:gd name="T57" fmla="*/ 3 h 8"/>
                  <a:gd name="T58" fmla="*/ 7 w 10"/>
                  <a:gd name="T59" fmla="*/ 5 h 8"/>
                  <a:gd name="T60" fmla="*/ 7 w 10"/>
                  <a:gd name="T61" fmla="*/ 3 h 8"/>
                  <a:gd name="T62" fmla="*/ 7 w 10"/>
                  <a:gd name="T63" fmla="*/ 2 h 8"/>
                  <a:gd name="T64" fmla="*/ 8 w 10"/>
                  <a:gd name="T65" fmla="*/ 3 h 8"/>
                  <a:gd name="T66" fmla="*/ 7 w 10"/>
                  <a:gd name="T67" fmla="*/ 5 h 8"/>
                  <a:gd name="T68" fmla="*/ 7 w 10"/>
                  <a:gd name="T69" fmla="*/ 6 h 8"/>
                  <a:gd name="T70" fmla="*/ 8 w 10"/>
                  <a:gd name="T71" fmla="*/ 3 h 8"/>
                  <a:gd name="T72" fmla="*/ 7 w 10"/>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8">
                    <a:moveTo>
                      <a:pt x="7" y="5"/>
                    </a:moveTo>
                    <a:cubicBezTo>
                      <a:pt x="8" y="4"/>
                      <a:pt x="8" y="4"/>
                      <a:pt x="8" y="4"/>
                    </a:cubicBezTo>
                    <a:cubicBezTo>
                      <a:pt x="8" y="3"/>
                      <a:pt x="8" y="4"/>
                      <a:pt x="9" y="3"/>
                    </a:cubicBezTo>
                    <a:cubicBezTo>
                      <a:pt x="9" y="2"/>
                      <a:pt x="9" y="2"/>
                      <a:pt x="10" y="1"/>
                    </a:cubicBezTo>
                    <a:cubicBezTo>
                      <a:pt x="9" y="1"/>
                      <a:pt x="9" y="2"/>
                      <a:pt x="8" y="2"/>
                    </a:cubicBezTo>
                    <a:cubicBezTo>
                      <a:pt x="9" y="0"/>
                      <a:pt x="9" y="0"/>
                      <a:pt x="9" y="0"/>
                    </a:cubicBezTo>
                    <a:cubicBezTo>
                      <a:pt x="8" y="1"/>
                      <a:pt x="7" y="2"/>
                      <a:pt x="7" y="1"/>
                    </a:cubicBezTo>
                    <a:cubicBezTo>
                      <a:pt x="6" y="0"/>
                      <a:pt x="6" y="1"/>
                      <a:pt x="6" y="2"/>
                    </a:cubicBezTo>
                    <a:cubicBezTo>
                      <a:pt x="4" y="2"/>
                      <a:pt x="3" y="4"/>
                      <a:pt x="2" y="5"/>
                    </a:cubicBezTo>
                    <a:cubicBezTo>
                      <a:pt x="3" y="6"/>
                      <a:pt x="3" y="6"/>
                      <a:pt x="3" y="6"/>
                    </a:cubicBezTo>
                    <a:cubicBezTo>
                      <a:pt x="2" y="5"/>
                      <a:pt x="3" y="6"/>
                      <a:pt x="2" y="6"/>
                    </a:cubicBezTo>
                    <a:cubicBezTo>
                      <a:pt x="2" y="6"/>
                      <a:pt x="2" y="5"/>
                      <a:pt x="2" y="5"/>
                    </a:cubicBezTo>
                    <a:cubicBezTo>
                      <a:pt x="0" y="5"/>
                      <a:pt x="2" y="6"/>
                      <a:pt x="1" y="6"/>
                    </a:cubicBezTo>
                    <a:cubicBezTo>
                      <a:pt x="2" y="7"/>
                      <a:pt x="3" y="7"/>
                      <a:pt x="4" y="7"/>
                    </a:cubicBezTo>
                    <a:cubicBezTo>
                      <a:pt x="1" y="7"/>
                      <a:pt x="3" y="8"/>
                      <a:pt x="1" y="7"/>
                    </a:cubicBezTo>
                    <a:cubicBezTo>
                      <a:pt x="0" y="7"/>
                      <a:pt x="3" y="7"/>
                      <a:pt x="2" y="8"/>
                    </a:cubicBezTo>
                    <a:cubicBezTo>
                      <a:pt x="4" y="8"/>
                      <a:pt x="3" y="8"/>
                      <a:pt x="4" y="8"/>
                    </a:cubicBezTo>
                    <a:cubicBezTo>
                      <a:pt x="5" y="8"/>
                      <a:pt x="4" y="8"/>
                      <a:pt x="5" y="8"/>
                    </a:cubicBezTo>
                    <a:cubicBezTo>
                      <a:pt x="6" y="8"/>
                      <a:pt x="3" y="7"/>
                      <a:pt x="3" y="5"/>
                    </a:cubicBezTo>
                    <a:cubicBezTo>
                      <a:pt x="4" y="6"/>
                      <a:pt x="4" y="6"/>
                      <a:pt x="4" y="6"/>
                    </a:cubicBezTo>
                    <a:cubicBezTo>
                      <a:pt x="4" y="5"/>
                      <a:pt x="4" y="4"/>
                      <a:pt x="6" y="6"/>
                    </a:cubicBezTo>
                    <a:cubicBezTo>
                      <a:pt x="5" y="5"/>
                      <a:pt x="7" y="6"/>
                      <a:pt x="5" y="4"/>
                    </a:cubicBezTo>
                    <a:cubicBezTo>
                      <a:pt x="5" y="4"/>
                      <a:pt x="5" y="4"/>
                      <a:pt x="6" y="4"/>
                    </a:cubicBezTo>
                    <a:cubicBezTo>
                      <a:pt x="5" y="3"/>
                      <a:pt x="5" y="3"/>
                      <a:pt x="5" y="3"/>
                    </a:cubicBezTo>
                    <a:cubicBezTo>
                      <a:pt x="5" y="3"/>
                      <a:pt x="6" y="4"/>
                      <a:pt x="6" y="4"/>
                    </a:cubicBezTo>
                    <a:cubicBezTo>
                      <a:pt x="5" y="3"/>
                      <a:pt x="5" y="3"/>
                      <a:pt x="5" y="2"/>
                    </a:cubicBezTo>
                    <a:cubicBezTo>
                      <a:pt x="6" y="3"/>
                      <a:pt x="7" y="4"/>
                      <a:pt x="7" y="5"/>
                    </a:cubicBezTo>
                    <a:cubicBezTo>
                      <a:pt x="6" y="4"/>
                      <a:pt x="6" y="4"/>
                      <a:pt x="6" y="4"/>
                    </a:cubicBezTo>
                    <a:cubicBezTo>
                      <a:pt x="7" y="4"/>
                      <a:pt x="6" y="3"/>
                      <a:pt x="6" y="3"/>
                    </a:cubicBezTo>
                    <a:cubicBezTo>
                      <a:pt x="6" y="3"/>
                      <a:pt x="7" y="4"/>
                      <a:pt x="7" y="5"/>
                    </a:cubicBezTo>
                    <a:cubicBezTo>
                      <a:pt x="7" y="5"/>
                      <a:pt x="7" y="2"/>
                      <a:pt x="7" y="3"/>
                    </a:cubicBezTo>
                    <a:cubicBezTo>
                      <a:pt x="7" y="2"/>
                      <a:pt x="7" y="2"/>
                      <a:pt x="7" y="2"/>
                    </a:cubicBezTo>
                    <a:cubicBezTo>
                      <a:pt x="7" y="2"/>
                      <a:pt x="7" y="3"/>
                      <a:pt x="8" y="3"/>
                    </a:cubicBezTo>
                    <a:cubicBezTo>
                      <a:pt x="7" y="5"/>
                      <a:pt x="7" y="4"/>
                      <a:pt x="7" y="5"/>
                    </a:cubicBezTo>
                    <a:cubicBezTo>
                      <a:pt x="7" y="6"/>
                      <a:pt x="7" y="6"/>
                      <a:pt x="7" y="6"/>
                    </a:cubicBezTo>
                    <a:cubicBezTo>
                      <a:pt x="7" y="5"/>
                      <a:pt x="7" y="4"/>
                      <a:pt x="8" y="3"/>
                    </a:cubicBezTo>
                    <a:cubicBezTo>
                      <a:pt x="7"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5" name="Freeform 1306"/>
              <p:cNvSpPr/>
              <p:nvPr/>
            </p:nvSpPr>
            <p:spPr bwMode="auto">
              <a:xfrm>
                <a:off x="784" y="3172"/>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6" name="Freeform 1307"/>
              <p:cNvSpPr/>
              <p:nvPr/>
            </p:nvSpPr>
            <p:spPr bwMode="auto">
              <a:xfrm>
                <a:off x="784" y="31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7" name="Rectangle 1308"/>
              <p:cNvSpPr>
                <a:spLocks noChangeArrowheads="1"/>
              </p:cNvSpPr>
              <p:nvPr/>
            </p:nvSpPr>
            <p:spPr bwMode="auto">
              <a:xfrm>
                <a:off x="784" y="316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08" name="Freeform 1309"/>
              <p:cNvSpPr/>
              <p:nvPr/>
            </p:nvSpPr>
            <p:spPr bwMode="auto">
              <a:xfrm>
                <a:off x="784" y="317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9" name="Freeform 1310"/>
              <p:cNvSpPr/>
              <p:nvPr/>
            </p:nvSpPr>
            <p:spPr bwMode="auto">
              <a:xfrm>
                <a:off x="781" y="3172"/>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0" name="Rectangle 1311"/>
              <p:cNvSpPr>
                <a:spLocks noChangeArrowheads="1"/>
              </p:cNvSpPr>
              <p:nvPr/>
            </p:nvSpPr>
            <p:spPr bwMode="auto">
              <a:xfrm>
                <a:off x="784" y="3174"/>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11" name="Freeform 1312"/>
              <p:cNvSpPr/>
              <p:nvPr/>
            </p:nvSpPr>
            <p:spPr bwMode="auto">
              <a:xfrm>
                <a:off x="784" y="3164"/>
                <a:ext cx="22" cy="16"/>
              </a:xfrm>
              <a:custGeom>
                <a:avLst/>
                <a:gdLst>
                  <a:gd name="T0" fmla="*/ 6 w 8"/>
                  <a:gd name="T1" fmla="*/ 5 h 6"/>
                  <a:gd name="T2" fmla="*/ 7 w 8"/>
                  <a:gd name="T3" fmla="*/ 4 h 6"/>
                  <a:gd name="T4" fmla="*/ 4 w 8"/>
                  <a:gd name="T5" fmla="*/ 4 h 6"/>
                  <a:gd name="T6" fmla="*/ 7 w 8"/>
                  <a:gd name="T7" fmla="*/ 3 h 6"/>
                  <a:gd name="T8" fmla="*/ 4 w 8"/>
                  <a:gd name="T9" fmla="*/ 2 h 6"/>
                  <a:gd name="T10" fmla="*/ 5 w 8"/>
                  <a:gd name="T11" fmla="*/ 1 h 6"/>
                  <a:gd name="T12" fmla="*/ 2 w 8"/>
                  <a:gd name="T13" fmla="*/ 3 h 6"/>
                  <a:gd name="T14" fmla="*/ 4 w 8"/>
                  <a:gd name="T15" fmla="*/ 0 h 6"/>
                  <a:gd name="T16" fmla="*/ 4 w 8"/>
                  <a:gd name="T17" fmla="*/ 0 h 6"/>
                  <a:gd name="T18" fmla="*/ 3 w 8"/>
                  <a:gd name="T19" fmla="*/ 0 h 6"/>
                  <a:gd name="T20" fmla="*/ 2 w 8"/>
                  <a:gd name="T21" fmla="*/ 1 h 6"/>
                  <a:gd name="T22" fmla="*/ 1 w 8"/>
                  <a:gd name="T23" fmla="*/ 3 h 6"/>
                  <a:gd name="T24" fmla="*/ 2 w 8"/>
                  <a:gd name="T25" fmla="*/ 2 h 6"/>
                  <a:gd name="T26" fmla="*/ 1 w 8"/>
                  <a:gd name="T27" fmla="*/ 3 h 6"/>
                  <a:gd name="T28" fmla="*/ 2 w 8"/>
                  <a:gd name="T29" fmla="*/ 3 h 6"/>
                  <a:gd name="T30" fmla="*/ 1 w 8"/>
                  <a:gd name="T31" fmla="*/ 4 h 6"/>
                  <a:gd name="T32" fmla="*/ 2 w 8"/>
                  <a:gd name="T33" fmla="*/ 3 h 6"/>
                  <a:gd name="T34" fmla="*/ 2 w 8"/>
                  <a:gd name="T35" fmla="*/ 3 h 6"/>
                  <a:gd name="T36" fmla="*/ 3 w 8"/>
                  <a:gd name="T37" fmla="*/ 2 h 6"/>
                  <a:gd name="T38" fmla="*/ 2 w 8"/>
                  <a:gd name="T39" fmla="*/ 4 h 6"/>
                  <a:gd name="T40" fmla="*/ 3 w 8"/>
                  <a:gd name="T41" fmla="*/ 3 h 6"/>
                  <a:gd name="T42" fmla="*/ 1 w 8"/>
                  <a:gd name="T43" fmla="*/ 4 h 6"/>
                  <a:gd name="T44" fmla="*/ 2 w 8"/>
                  <a:gd name="T45" fmla="*/ 4 h 6"/>
                  <a:gd name="T46" fmla="*/ 1 w 8"/>
                  <a:gd name="T47" fmla="*/ 4 h 6"/>
                  <a:gd name="T48" fmla="*/ 4 w 8"/>
                  <a:gd name="T49" fmla="*/ 3 h 6"/>
                  <a:gd name="T50" fmla="*/ 2 w 8"/>
                  <a:gd name="T51" fmla="*/ 4 h 6"/>
                  <a:gd name="T52" fmla="*/ 3 w 8"/>
                  <a:gd name="T53" fmla="*/ 4 h 6"/>
                  <a:gd name="T54" fmla="*/ 2 w 8"/>
                  <a:gd name="T55" fmla="*/ 4 h 6"/>
                  <a:gd name="T56" fmla="*/ 3 w 8"/>
                  <a:gd name="T57" fmla="*/ 5 h 6"/>
                  <a:gd name="T58" fmla="*/ 4 w 8"/>
                  <a:gd name="T59" fmla="*/ 5 h 6"/>
                  <a:gd name="T60" fmla="*/ 5 w 8"/>
                  <a:gd name="T61" fmla="*/ 5 h 6"/>
                  <a:gd name="T62" fmla="*/ 4 w 8"/>
                  <a:gd name="T63" fmla="*/ 5 h 6"/>
                  <a:gd name="T64" fmla="*/ 6 w 8"/>
                  <a:gd name="T65" fmla="*/ 6 h 6"/>
                  <a:gd name="T66" fmla="*/ 5 w 8"/>
                  <a:gd name="T67" fmla="*/ 5 h 6"/>
                  <a:gd name="T68" fmla="*/ 6 w 8"/>
                  <a:gd name="T6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6" y="5"/>
                    </a:moveTo>
                    <a:cubicBezTo>
                      <a:pt x="8" y="5"/>
                      <a:pt x="7" y="4"/>
                      <a:pt x="7" y="4"/>
                    </a:cubicBezTo>
                    <a:cubicBezTo>
                      <a:pt x="7" y="3"/>
                      <a:pt x="4" y="4"/>
                      <a:pt x="4" y="4"/>
                    </a:cubicBezTo>
                    <a:cubicBezTo>
                      <a:pt x="7" y="3"/>
                      <a:pt x="7" y="3"/>
                      <a:pt x="7" y="3"/>
                    </a:cubicBezTo>
                    <a:cubicBezTo>
                      <a:pt x="6" y="2"/>
                      <a:pt x="6" y="1"/>
                      <a:pt x="4" y="2"/>
                    </a:cubicBezTo>
                    <a:cubicBezTo>
                      <a:pt x="4" y="1"/>
                      <a:pt x="4" y="1"/>
                      <a:pt x="5" y="1"/>
                    </a:cubicBezTo>
                    <a:cubicBezTo>
                      <a:pt x="4" y="1"/>
                      <a:pt x="1" y="4"/>
                      <a:pt x="2" y="3"/>
                    </a:cubicBezTo>
                    <a:cubicBezTo>
                      <a:pt x="3" y="2"/>
                      <a:pt x="3" y="1"/>
                      <a:pt x="4" y="0"/>
                    </a:cubicBezTo>
                    <a:cubicBezTo>
                      <a:pt x="4" y="0"/>
                      <a:pt x="4" y="0"/>
                      <a:pt x="4" y="0"/>
                    </a:cubicBezTo>
                    <a:cubicBezTo>
                      <a:pt x="4" y="0"/>
                      <a:pt x="3" y="0"/>
                      <a:pt x="3" y="0"/>
                    </a:cubicBezTo>
                    <a:cubicBezTo>
                      <a:pt x="2" y="0"/>
                      <a:pt x="2" y="2"/>
                      <a:pt x="2" y="1"/>
                    </a:cubicBezTo>
                    <a:cubicBezTo>
                      <a:pt x="2" y="2"/>
                      <a:pt x="1" y="2"/>
                      <a:pt x="1" y="3"/>
                    </a:cubicBezTo>
                    <a:cubicBezTo>
                      <a:pt x="1" y="2"/>
                      <a:pt x="1" y="3"/>
                      <a:pt x="2" y="2"/>
                    </a:cubicBezTo>
                    <a:cubicBezTo>
                      <a:pt x="1" y="3"/>
                      <a:pt x="1" y="2"/>
                      <a:pt x="1" y="3"/>
                    </a:cubicBezTo>
                    <a:cubicBezTo>
                      <a:pt x="2" y="3"/>
                      <a:pt x="2" y="3"/>
                      <a:pt x="2" y="3"/>
                    </a:cubicBezTo>
                    <a:cubicBezTo>
                      <a:pt x="2" y="3"/>
                      <a:pt x="1" y="3"/>
                      <a:pt x="1" y="4"/>
                    </a:cubicBezTo>
                    <a:cubicBezTo>
                      <a:pt x="1" y="3"/>
                      <a:pt x="2" y="3"/>
                      <a:pt x="2" y="3"/>
                    </a:cubicBezTo>
                    <a:cubicBezTo>
                      <a:pt x="2" y="3"/>
                      <a:pt x="2" y="3"/>
                      <a:pt x="2" y="3"/>
                    </a:cubicBezTo>
                    <a:cubicBezTo>
                      <a:pt x="2" y="3"/>
                      <a:pt x="2" y="4"/>
                      <a:pt x="3" y="2"/>
                    </a:cubicBezTo>
                    <a:cubicBezTo>
                      <a:pt x="2" y="4"/>
                      <a:pt x="2" y="4"/>
                      <a:pt x="2" y="4"/>
                    </a:cubicBezTo>
                    <a:cubicBezTo>
                      <a:pt x="3" y="3"/>
                      <a:pt x="3" y="3"/>
                      <a:pt x="3" y="3"/>
                    </a:cubicBezTo>
                    <a:cubicBezTo>
                      <a:pt x="2" y="4"/>
                      <a:pt x="0" y="5"/>
                      <a:pt x="1" y="4"/>
                    </a:cubicBezTo>
                    <a:cubicBezTo>
                      <a:pt x="2" y="4"/>
                      <a:pt x="2" y="4"/>
                      <a:pt x="2" y="4"/>
                    </a:cubicBezTo>
                    <a:cubicBezTo>
                      <a:pt x="3" y="3"/>
                      <a:pt x="2" y="4"/>
                      <a:pt x="1" y="4"/>
                    </a:cubicBezTo>
                    <a:cubicBezTo>
                      <a:pt x="2" y="4"/>
                      <a:pt x="4" y="3"/>
                      <a:pt x="4" y="3"/>
                    </a:cubicBezTo>
                    <a:cubicBezTo>
                      <a:pt x="3" y="4"/>
                      <a:pt x="5" y="3"/>
                      <a:pt x="2" y="4"/>
                    </a:cubicBezTo>
                    <a:cubicBezTo>
                      <a:pt x="2" y="4"/>
                      <a:pt x="3" y="4"/>
                      <a:pt x="3" y="4"/>
                    </a:cubicBezTo>
                    <a:cubicBezTo>
                      <a:pt x="2" y="4"/>
                      <a:pt x="2" y="4"/>
                      <a:pt x="2" y="4"/>
                    </a:cubicBezTo>
                    <a:cubicBezTo>
                      <a:pt x="4" y="4"/>
                      <a:pt x="1" y="4"/>
                      <a:pt x="3" y="5"/>
                    </a:cubicBezTo>
                    <a:cubicBezTo>
                      <a:pt x="4" y="5"/>
                      <a:pt x="4" y="5"/>
                      <a:pt x="4" y="5"/>
                    </a:cubicBezTo>
                    <a:cubicBezTo>
                      <a:pt x="4" y="5"/>
                      <a:pt x="4" y="5"/>
                      <a:pt x="5" y="5"/>
                    </a:cubicBezTo>
                    <a:cubicBezTo>
                      <a:pt x="4" y="5"/>
                      <a:pt x="4" y="5"/>
                      <a:pt x="4" y="5"/>
                    </a:cubicBezTo>
                    <a:cubicBezTo>
                      <a:pt x="5" y="5"/>
                      <a:pt x="5" y="6"/>
                      <a:pt x="6" y="6"/>
                    </a:cubicBezTo>
                    <a:cubicBezTo>
                      <a:pt x="6" y="6"/>
                      <a:pt x="5" y="5"/>
                      <a:pt x="5" y="5"/>
                    </a:cubicBezTo>
                    <a:cubicBezTo>
                      <a:pt x="5" y="5"/>
                      <a:pt x="7" y="5"/>
                      <a:pt x="6"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2" name="Freeform 1313"/>
              <p:cNvSpPr/>
              <p:nvPr/>
            </p:nvSpPr>
            <p:spPr bwMode="auto">
              <a:xfrm>
                <a:off x="787" y="3172"/>
                <a:ext cx="2" cy="2"/>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3" name="Freeform 1314"/>
              <p:cNvSpPr/>
              <p:nvPr/>
            </p:nvSpPr>
            <p:spPr bwMode="auto">
              <a:xfrm>
                <a:off x="784" y="3174"/>
                <a:ext cx="19" cy="22"/>
              </a:xfrm>
              <a:custGeom>
                <a:avLst/>
                <a:gdLst>
                  <a:gd name="T0" fmla="*/ 3 w 7"/>
                  <a:gd name="T1" fmla="*/ 2 h 8"/>
                  <a:gd name="T2" fmla="*/ 2 w 7"/>
                  <a:gd name="T3" fmla="*/ 2 h 8"/>
                  <a:gd name="T4" fmla="*/ 5 w 7"/>
                  <a:gd name="T5" fmla="*/ 3 h 8"/>
                  <a:gd name="T6" fmla="*/ 5 w 7"/>
                  <a:gd name="T7" fmla="*/ 4 h 8"/>
                  <a:gd name="T8" fmla="*/ 2 w 7"/>
                  <a:gd name="T9" fmla="*/ 2 h 8"/>
                  <a:gd name="T10" fmla="*/ 2 w 7"/>
                  <a:gd name="T11" fmla="*/ 2 h 8"/>
                  <a:gd name="T12" fmla="*/ 3 w 7"/>
                  <a:gd name="T13" fmla="*/ 4 h 8"/>
                  <a:gd name="T14" fmla="*/ 4 w 7"/>
                  <a:gd name="T15" fmla="*/ 5 h 8"/>
                  <a:gd name="T16" fmla="*/ 3 w 7"/>
                  <a:gd name="T17" fmla="*/ 4 h 8"/>
                  <a:gd name="T18" fmla="*/ 2 w 7"/>
                  <a:gd name="T19" fmla="*/ 3 h 8"/>
                  <a:gd name="T20" fmla="*/ 4 w 7"/>
                  <a:gd name="T21" fmla="*/ 8 h 8"/>
                  <a:gd name="T22" fmla="*/ 4 w 7"/>
                  <a:gd name="T23" fmla="*/ 7 h 8"/>
                  <a:gd name="T24" fmla="*/ 3 w 7"/>
                  <a:gd name="T25" fmla="*/ 5 h 8"/>
                  <a:gd name="T26" fmla="*/ 3 w 7"/>
                  <a:gd name="T27" fmla="*/ 6 h 8"/>
                  <a:gd name="T28" fmla="*/ 4 w 7"/>
                  <a:gd name="T29" fmla="*/ 7 h 8"/>
                  <a:gd name="T30" fmla="*/ 7 w 7"/>
                  <a:gd name="T31" fmla="*/ 3 h 8"/>
                  <a:gd name="T32" fmla="*/ 6 w 7"/>
                  <a:gd name="T33" fmla="*/ 4 h 8"/>
                  <a:gd name="T34" fmla="*/ 5 w 7"/>
                  <a:gd name="T35" fmla="*/ 3 h 8"/>
                  <a:gd name="T36" fmla="*/ 3 w 7"/>
                  <a:gd name="T37" fmla="*/ 2 h 8"/>
                  <a:gd name="T38" fmla="*/ 4 w 7"/>
                  <a:gd name="T39" fmla="*/ 2 h 8"/>
                  <a:gd name="T40" fmla="*/ 2 w 7"/>
                  <a:gd name="T41" fmla="*/ 1 h 8"/>
                  <a:gd name="T42" fmla="*/ 1 w 7"/>
                  <a:gd name="T43" fmla="*/ 1 h 8"/>
                  <a:gd name="T44" fmla="*/ 1 w 7"/>
                  <a:gd name="T45" fmla="*/ 1 h 8"/>
                  <a:gd name="T46" fmla="*/ 3 w 7"/>
                  <a:gd name="T4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2"/>
                    </a:moveTo>
                    <a:cubicBezTo>
                      <a:pt x="3" y="2"/>
                      <a:pt x="2" y="2"/>
                      <a:pt x="2" y="2"/>
                    </a:cubicBezTo>
                    <a:cubicBezTo>
                      <a:pt x="3" y="2"/>
                      <a:pt x="4" y="2"/>
                      <a:pt x="5" y="3"/>
                    </a:cubicBezTo>
                    <a:cubicBezTo>
                      <a:pt x="4" y="3"/>
                      <a:pt x="5" y="4"/>
                      <a:pt x="5" y="4"/>
                    </a:cubicBezTo>
                    <a:cubicBezTo>
                      <a:pt x="4" y="4"/>
                      <a:pt x="3" y="3"/>
                      <a:pt x="2" y="2"/>
                    </a:cubicBezTo>
                    <a:cubicBezTo>
                      <a:pt x="3" y="3"/>
                      <a:pt x="2" y="2"/>
                      <a:pt x="2" y="2"/>
                    </a:cubicBezTo>
                    <a:cubicBezTo>
                      <a:pt x="3" y="3"/>
                      <a:pt x="2" y="3"/>
                      <a:pt x="3" y="4"/>
                    </a:cubicBezTo>
                    <a:cubicBezTo>
                      <a:pt x="4" y="4"/>
                      <a:pt x="4" y="5"/>
                      <a:pt x="4" y="5"/>
                    </a:cubicBezTo>
                    <a:cubicBezTo>
                      <a:pt x="3" y="4"/>
                      <a:pt x="3" y="4"/>
                      <a:pt x="3" y="4"/>
                    </a:cubicBezTo>
                    <a:cubicBezTo>
                      <a:pt x="3" y="3"/>
                      <a:pt x="3" y="4"/>
                      <a:pt x="2" y="3"/>
                    </a:cubicBezTo>
                    <a:cubicBezTo>
                      <a:pt x="3" y="5"/>
                      <a:pt x="2" y="5"/>
                      <a:pt x="4" y="8"/>
                    </a:cubicBezTo>
                    <a:cubicBezTo>
                      <a:pt x="4" y="8"/>
                      <a:pt x="4" y="8"/>
                      <a:pt x="4" y="7"/>
                    </a:cubicBezTo>
                    <a:cubicBezTo>
                      <a:pt x="3" y="7"/>
                      <a:pt x="3" y="6"/>
                      <a:pt x="3" y="5"/>
                    </a:cubicBezTo>
                    <a:cubicBezTo>
                      <a:pt x="3" y="6"/>
                      <a:pt x="3" y="5"/>
                      <a:pt x="3" y="6"/>
                    </a:cubicBezTo>
                    <a:cubicBezTo>
                      <a:pt x="4" y="7"/>
                      <a:pt x="4" y="7"/>
                      <a:pt x="4" y="7"/>
                    </a:cubicBezTo>
                    <a:cubicBezTo>
                      <a:pt x="5" y="7"/>
                      <a:pt x="6" y="5"/>
                      <a:pt x="7" y="3"/>
                    </a:cubicBezTo>
                    <a:cubicBezTo>
                      <a:pt x="6" y="4"/>
                      <a:pt x="6" y="4"/>
                      <a:pt x="6" y="4"/>
                    </a:cubicBezTo>
                    <a:cubicBezTo>
                      <a:pt x="6" y="3"/>
                      <a:pt x="6" y="3"/>
                      <a:pt x="5" y="3"/>
                    </a:cubicBezTo>
                    <a:cubicBezTo>
                      <a:pt x="3" y="2"/>
                      <a:pt x="3" y="2"/>
                      <a:pt x="3" y="2"/>
                    </a:cubicBezTo>
                    <a:cubicBezTo>
                      <a:pt x="4" y="2"/>
                      <a:pt x="3" y="2"/>
                      <a:pt x="4" y="2"/>
                    </a:cubicBezTo>
                    <a:cubicBezTo>
                      <a:pt x="3" y="2"/>
                      <a:pt x="3" y="1"/>
                      <a:pt x="2" y="1"/>
                    </a:cubicBezTo>
                    <a:cubicBezTo>
                      <a:pt x="2" y="1"/>
                      <a:pt x="3" y="1"/>
                      <a:pt x="1" y="1"/>
                    </a:cubicBezTo>
                    <a:cubicBezTo>
                      <a:pt x="0" y="0"/>
                      <a:pt x="2" y="1"/>
                      <a:pt x="1" y="1"/>
                    </a:cubicBezTo>
                    <a:lnTo>
                      <a:pt x="3"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4" name="Freeform 1315"/>
              <p:cNvSpPr/>
              <p:nvPr/>
            </p:nvSpPr>
            <p:spPr bwMode="auto">
              <a:xfrm>
                <a:off x="792" y="3177"/>
                <a:ext cx="3" cy="3"/>
              </a:xfrm>
              <a:custGeom>
                <a:avLst/>
                <a:gdLst>
                  <a:gd name="T0" fmla="*/ 0 w 3"/>
                  <a:gd name="T1" fmla="*/ 0 h 3"/>
                  <a:gd name="T2" fmla="*/ 3 w 3"/>
                  <a:gd name="T3" fmla="*/ 3 h 3"/>
                  <a:gd name="T4" fmla="*/ 0 w 3"/>
                  <a:gd name="T5" fmla="*/ 0 h 3"/>
                  <a:gd name="T6" fmla="*/ 0 w 3"/>
                  <a:gd name="T7" fmla="*/ 0 h 3"/>
                </a:gdLst>
                <a:ahLst/>
                <a:cxnLst>
                  <a:cxn ang="0">
                    <a:pos x="T0" y="T1"/>
                  </a:cxn>
                  <a:cxn ang="0">
                    <a:pos x="T2" y="T3"/>
                  </a:cxn>
                  <a:cxn ang="0">
                    <a:pos x="T4" y="T5"/>
                  </a:cxn>
                  <a:cxn ang="0">
                    <a:pos x="T6" y="T7"/>
                  </a:cxn>
                </a:cxnLst>
                <a:rect l="0" t="0" r="r" b="b"/>
                <a:pathLst>
                  <a:path w="3" h="3">
                    <a:moveTo>
                      <a:pt x="0" y="0"/>
                    </a:moveTo>
                    <a:lnTo>
                      <a:pt x="3" y="3"/>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5" name="Freeform 1316"/>
              <p:cNvSpPr/>
              <p:nvPr/>
            </p:nvSpPr>
            <p:spPr bwMode="auto">
              <a:xfrm>
                <a:off x="800" y="3180"/>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6" name="Freeform 1317"/>
              <p:cNvSpPr/>
              <p:nvPr/>
            </p:nvSpPr>
            <p:spPr bwMode="auto">
              <a:xfrm>
                <a:off x="787" y="3183"/>
                <a:ext cx="2" cy="2"/>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7" name="Freeform 1318"/>
              <p:cNvSpPr/>
              <p:nvPr/>
            </p:nvSpPr>
            <p:spPr bwMode="auto">
              <a:xfrm>
                <a:off x="787" y="3188"/>
                <a:ext cx="8" cy="11"/>
              </a:xfrm>
              <a:custGeom>
                <a:avLst/>
                <a:gdLst>
                  <a:gd name="T0" fmla="*/ 1 w 3"/>
                  <a:gd name="T1" fmla="*/ 4 h 4"/>
                  <a:gd name="T2" fmla="*/ 3 w 3"/>
                  <a:gd name="T3" fmla="*/ 3 h 4"/>
                  <a:gd name="T4" fmla="*/ 0 w 3"/>
                  <a:gd name="T5" fmla="*/ 0 h 4"/>
                  <a:gd name="T6" fmla="*/ 1 w 3"/>
                  <a:gd name="T7" fmla="*/ 2 h 4"/>
                  <a:gd name="T8" fmla="*/ 1 w 3"/>
                  <a:gd name="T9" fmla="*/ 3 h 4"/>
                  <a:gd name="T10" fmla="*/ 1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1" y="4"/>
                    </a:moveTo>
                    <a:cubicBezTo>
                      <a:pt x="2" y="4"/>
                      <a:pt x="1" y="3"/>
                      <a:pt x="3" y="3"/>
                    </a:cubicBezTo>
                    <a:cubicBezTo>
                      <a:pt x="2" y="2"/>
                      <a:pt x="1" y="1"/>
                      <a:pt x="0" y="0"/>
                    </a:cubicBezTo>
                    <a:cubicBezTo>
                      <a:pt x="0" y="0"/>
                      <a:pt x="1" y="2"/>
                      <a:pt x="1" y="2"/>
                    </a:cubicBezTo>
                    <a:cubicBezTo>
                      <a:pt x="1" y="2"/>
                      <a:pt x="1" y="3"/>
                      <a:pt x="1" y="3"/>
                    </a:cubicBezTo>
                    <a:lnTo>
                      <a:pt x="1" y="4"/>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8" name="Freeform 1319"/>
              <p:cNvSpPr/>
              <p:nvPr/>
            </p:nvSpPr>
            <p:spPr bwMode="auto">
              <a:xfrm>
                <a:off x="754" y="3180"/>
                <a:ext cx="35" cy="22"/>
              </a:xfrm>
              <a:custGeom>
                <a:avLst/>
                <a:gdLst>
                  <a:gd name="T0" fmla="*/ 10 w 13"/>
                  <a:gd name="T1" fmla="*/ 4 h 8"/>
                  <a:gd name="T2" fmla="*/ 9 w 13"/>
                  <a:gd name="T3" fmla="*/ 4 h 8"/>
                  <a:gd name="T4" fmla="*/ 9 w 13"/>
                  <a:gd name="T5" fmla="*/ 3 h 8"/>
                  <a:gd name="T6" fmla="*/ 9 w 13"/>
                  <a:gd name="T7" fmla="*/ 3 h 8"/>
                  <a:gd name="T8" fmla="*/ 9 w 13"/>
                  <a:gd name="T9" fmla="*/ 3 h 8"/>
                  <a:gd name="T10" fmla="*/ 8 w 13"/>
                  <a:gd name="T11" fmla="*/ 4 h 8"/>
                  <a:gd name="T12" fmla="*/ 8 w 13"/>
                  <a:gd name="T13" fmla="*/ 5 h 8"/>
                  <a:gd name="T14" fmla="*/ 7 w 13"/>
                  <a:gd name="T15" fmla="*/ 3 h 8"/>
                  <a:gd name="T16" fmla="*/ 7 w 13"/>
                  <a:gd name="T17" fmla="*/ 6 h 8"/>
                  <a:gd name="T18" fmla="*/ 6 w 13"/>
                  <a:gd name="T19" fmla="*/ 5 h 8"/>
                  <a:gd name="T20" fmla="*/ 6 w 13"/>
                  <a:gd name="T21" fmla="*/ 5 h 8"/>
                  <a:gd name="T22" fmla="*/ 6 w 13"/>
                  <a:gd name="T23" fmla="*/ 5 h 8"/>
                  <a:gd name="T24" fmla="*/ 6 w 13"/>
                  <a:gd name="T25" fmla="*/ 3 h 8"/>
                  <a:gd name="T26" fmla="*/ 6 w 13"/>
                  <a:gd name="T27" fmla="*/ 3 h 8"/>
                  <a:gd name="T28" fmla="*/ 6 w 13"/>
                  <a:gd name="T29" fmla="*/ 2 h 8"/>
                  <a:gd name="T30" fmla="*/ 4 w 13"/>
                  <a:gd name="T31" fmla="*/ 2 h 8"/>
                  <a:gd name="T32" fmla="*/ 5 w 13"/>
                  <a:gd name="T33" fmla="*/ 2 h 8"/>
                  <a:gd name="T34" fmla="*/ 3 w 13"/>
                  <a:gd name="T35" fmla="*/ 4 h 8"/>
                  <a:gd name="T36" fmla="*/ 2 w 13"/>
                  <a:gd name="T37" fmla="*/ 3 h 8"/>
                  <a:gd name="T38" fmla="*/ 4 w 13"/>
                  <a:gd name="T39" fmla="*/ 2 h 8"/>
                  <a:gd name="T40" fmla="*/ 3 w 13"/>
                  <a:gd name="T41" fmla="*/ 2 h 8"/>
                  <a:gd name="T42" fmla="*/ 5 w 13"/>
                  <a:gd name="T43" fmla="*/ 1 h 8"/>
                  <a:gd name="T44" fmla="*/ 2 w 13"/>
                  <a:gd name="T45" fmla="*/ 1 h 8"/>
                  <a:gd name="T46" fmla="*/ 2 w 13"/>
                  <a:gd name="T47" fmla="*/ 1 h 8"/>
                  <a:gd name="T48" fmla="*/ 0 w 13"/>
                  <a:gd name="T49" fmla="*/ 2 h 8"/>
                  <a:gd name="T50" fmla="*/ 2 w 13"/>
                  <a:gd name="T51" fmla="*/ 5 h 8"/>
                  <a:gd name="T52" fmla="*/ 4 w 13"/>
                  <a:gd name="T53" fmla="*/ 5 h 8"/>
                  <a:gd name="T54" fmla="*/ 3 w 13"/>
                  <a:gd name="T55" fmla="*/ 6 h 8"/>
                  <a:gd name="T56" fmla="*/ 4 w 13"/>
                  <a:gd name="T57" fmla="*/ 5 h 8"/>
                  <a:gd name="T58" fmla="*/ 3 w 13"/>
                  <a:gd name="T59" fmla="*/ 6 h 8"/>
                  <a:gd name="T60" fmla="*/ 4 w 13"/>
                  <a:gd name="T61" fmla="*/ 5 h 8"/>
                  <a:gd name="T62" fmla="*/ 4 w 13"/>
                  <a:gd name="T63" fmla="*/ 7 h 8"/>
                  <a:gd name="T64" fmla="*/ 10 w 13"/>
                  <a:gd name="T65" fmla="*/ 7 h 8"/>
                  <a:gd name="T66" fmla="*/ 9 w 13"/>
                  <a:gd name="T67" fmla="*/ 6 h 8"/>
                  <a:gd name="T68" fmla="*/ 11 w 13"/>
                  <a:gd name="T69" fmla="*/ 5 h 8"/>
                  <a:gd name="T70" fmla="*/ 11 w 13"/>
                  <a:gd name="T71" fmla="*/ 4 h 8"/>
                  <a:gd name="T72" fmla="*/ 12 w 13"/>
                  <a:gd name="T73" fmla="*/ 7 h 8"/>
                  <a:gd name="T74" fmla="*/ 12 w 13"/>
                  <a:gd name="T75" fmla="*/ 6 h 8"/>
                  <a:gd name="T76" fmla="*/ 12 w 13"/>
                  <a:gd name="T77" fmla="*/ 6 h 8"/>
                  <a:gd name="T78" fmla="*/ 13 w 13"/>
                  <a:gd name="T79" fmla="*/ 6 h 8"/>
                  <a:gd name="T80" fmla="*/ 11 w 13"/>
                  <a:gd name="T81" fmla="*/ 3 h 8"/>
                  <a:gd name="T82" fmla="*/ 9 w 13"/>
                  <a:gd name="T83" fmla="*/ 2 h 8"/>
                  <a:gd name="T84" fmla="*/ 10 w 13"/>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8">
                    <a:moveTo>
                      <a:pt x="10" y="4"/>
                    </a:moveTo>
                    <a:cubicBezTo>
                      <a:pt x="9" y="4"/>
                      <a:pt x="9" y="5"/>
                      <a:pt x="9" y="4"/>
                    </a:cubicBezTo>
                    <a:cubicBezTo>
                      <a:pt x="9" y="3"/>
                      <a:pt x="9" y="3"/>
                      <a:pt x="9" y="3"/>
                    </a:cubicBezTo>
                    <a:cubicBezTo>
                      <a:pt x="9" y="2"/>
                      <a:pt x="9" y="4"/>
                      <a:pt x="9" y="3"/>
                    </a:cubicBezTo>
                    <a:cubicBezTo>
                      <a:pt x="9" y="3"/>
                      <a:pt x="9" y="3"/>
                      <a:pt x="9" y="3"/>
                    </a:cubicBezTo>
                    <a:cubicBezTo>
                      <a:pt x="8" y="3"/>
                      <a:pt x="9" y="5"/>
                      <a:pt x="8" y="4"/>
                    </a:cubicBezTo>
                    <a:cubicBezTo>
                      <a:pt x="8" y="4"/>
                      <a:pt x="8" y="4"/>
                      <a:pt x="8" y="5"/>
                    </a:cubicBezTo>
                    <a:cubicBezTo>
                      <a:pt x="7" y="4"/>
                      <a:pt x="8" y="4"/>
                      <a:pt x="7" y="3"/>
                    </a:cubicBezTo>
                    <a:cubicBezTo>
                      <a:pt x="7" y="3"/>
                      <a:pt x="7" y="5"/>
                      <a:pt x="7" y="6"/>
                    </a:cubicBezTo>
                    <a:cubicBezTo>
                      <a:pt x="6" y="5"/>
                      <a:pt x="6" y="7"/>
                      <a:pt x="6" y="5"/>
                    </a:cubicBezTo>
                    <a:cubicBezTo>
                      <a:pt x="6" y="5"/>
                      <a:pt x="6" y="5"/>
                      <a:pt x="6" y="5"/>
                    </a:cubicBezTo>
                    <a:cubicBezTo>
                      <a:pt x="7" y="3"/>
                      <a:pt x="6" y="5"/>
                      <a:pt x="6" y="5"/>
                    </a:cubicBezTo>
                    <a:cubicBezTo>
                      <a:pt x="6" y="3"/>
                      <a:pt x="6" y="3"/>
                      <a:pt x="6" y="3"/>
                    </a:cubicBezTo>
                    <a:cubicBezTo>
                      <a:pt x="6" y="3"/>
                      <a:pt x="5" y="4"/>
                      <a:pt x="6" y="3"/>
                    </a:cubicBezTo>
                    <a:cubicBezTo>
                      <a:pt x="6" y="2"/>
                      <a:pt x="6" y="2"/>
                      <a:pt x="6" y="2"/>
                    </a:cubicBezTo>
                    <a:cubicBezTo>
                      <a:pt x="5" y="3"/>
                      <a:pt x="5" y="2"/>
                      <a:pt x="4" y="2"/>
                    </a:cubicBezTo>
                    <a:cubicBezTo>
                      <a:pt x="5" y="2"/>
                      <a:pt x="5" y="2"/>
                      <a:pt x="5" y="2"/>
                    </a:cubicBezTo>
                    <a:cubicBezTo>
                      <a:pt x="4" y="2"/>
                      <a:pt x="5" y="2"/>
                      <a:pt x="3" y="4"/>
                    </a:cubicBezTo>
                    <a:cubicBezTo>
                      <a:pt x="5" y="2"/>
                      <a:pt x="2" y="4"/>
                      <a:pt x="2" y="3"/>
                    </a:cubicBezTo>
                    <a:cubicBezTo>
                      <a:pt x="3" y="2"/>
                      <a:pt x="3" y="3"/>
                      <a:pt x="4" y="2"/>
                    </a:cubicBezTo>
                    <a:cubicBezTo>
                      <a:pt x="3" y="3"/>
                      <a:pt x="4" y="2"/>
                      <a:pt x="3" y="2"/>
                    </a:cubicBezTo>
                    <a:cubicBezTo>
                      <a:pt x="5" y="1"/>
                      <a:pt x="3" y="2"/>
                      <a:pt x="5" y="1"/>
                    </a:cubicBezTo>
                    <a:cubicBezTo>
                      <a:pt x="4" y="1"/>
                      <a:pt x="3" y="1"/>
                      <a:pt x="2" y="1"/>
                    </a:cubicBezTo>
                    <a:cubicBezTo>
                      <a:pt x="3" y="1"/>
                      <a:pt x="3" y="1"/>
                      <a:pt x="2" y="1"/>
                    </a:cubicBezTo>
                    <a:cubicBezTo>
                      <a:pt x="2" y="1"/>
                      <a:pt x="0" y="1"/>
                      <a:pt x="0" y="2"/>
                    </a:cubicBezTo>
                    <a:cubicBezTo>
                      <a:pt x="0" y="3"/>
                      <a:pt x="2" y="4"/>
                      <a:pt x="2" y="5"/>
                    </a:cubicBezTo>
                    <a:cubicBezTo>
                      <a:pt x="3" y="4"/>
                      <a:pt x="2" y="6"/>
                      <a:pt x="4" y="5"/>
                    </a:cubicBezTo>
                    <a:cubicBezTo>
                      <a:pt x="3" y="6"/>
                      <a:pt x="3" y="6"/>
                      <a:pt x="3" y="6"/>
                    </a:cubicBezTo>
                    <a:cubicBezTo>
                      <a:pt x="3" y="6"/>
                      <a:pt x="3" y="5"/>
                      <a:pt x="4" y="5"/>
                    </a:cubicBezTo>
                    <a:cubicBezTo>
                      <a:pt x="4" y="5"/>
                      <a:pt x="4" y="6"/>
                      <a:pt x="3" y="6"/>
                    </a:cubicBezTo>
                    <a:cubicBezTo>
                      <a:pt x="4" y="7"/>
                      <a:pt x="3" y="6"/>
                      <a:pt x="4" y="5"/>
                    </a:cubicBezTo>
                    <a:cubicBezTo>
                      <a:pt x="4" y="7"/>
                      <a:pt x="4" y="7"/>
                      <a:pt x="4" y="7"/>
                    </a:cubicBezTo>
                    <a:cubicBezTo>
                      <a:pt x="6" y="8"/>
                      <a:pt x="8" y="6"/>
                      <a:pt x="10" y="7"/>
                    </a:cubicBezTo>
                    <a:cubicBezTo>
                      <a:pt x="9" y="6"/>
                      <a:pt x="9" y="6"/>
                      <a:pt x="9" y="6"/>
                    </a:cubicBezTo>
                    <a:cubicBezTo>
                      <a:pt x="10" y="6"/>
                      <a:pt x="9" y="2"/>
                      <a:pt x="11" y="5"/>
                    </a:cubicBezTo>
                    <a:cubicBezTo>
                      <a:pt x="11" y="4"/>
                      <a:pt x="11" y="4"/>
                      <a:pt x="11" y="4"/>
                    </a:cubicBezTo>
                    <a:cubicBezTo>
                      <a:pt x="11" y="4"/>
                      <a:pt x="12" y="6"/>
                      <a:pt x="12" y="7"/>
                    </a:cubicBezTo>
                    <a:cubicBezTo>
                      <a:pt x="12" y="6"/>
                      <a:pt x="12" y="7"/>
                      <a:pt x="12" y="6"/>
                    </a:cubicBezTo>
                    <a:cubicBezTo>
                      <a:pt x="12" y="6"/>
                      <a:pt x="12" y="6"/>
                      <a:pt x="12" y="6"/>
                    </a:cubicBezTo>
                    <a:cubicBezTo>
                      <a:pt x="11" y="4"/>
                      <a:pt x="12" y="5"/>
                      <a:pt x="13" y="6"/>
                    </a:cubicBezTo>
                    <a:cubicBezTo>
                      <a:pt x="12" y="4"/>
                      <a:pt x="11" y="4"/>
                      <a:pt x="11" y="3"/>
                    </a:cubicBezTo>
                    <a:cubicBezTo>
                      <a:pt x="11" y="5"/>
                      <a:pt x="9" y="0"/>
                      <a:pt x="9" y="2"/>
                    </a:cubicBezTo>
                    <a:cubicBezTo>
                      <a:pt x="9" y="3"/>
                      <a:pt x="9" y="3"/>
                      <a:pt x="10"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9" name="Freeform 1320"/>
              <p:cNvSpPr/>
              <p:nvPr/>
            </p:nvSpPr>
            <p:spPr bwMode="auto">
              <a:xfrm>
                <a:off x="787" y="319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0" name="Freeform 1321"/>
              <p:cNvSpPr/>
              <p:nvPr/>
            </p:nvSpPr>
            <p:spPr bwMode="auto">
              <a:xfrm>
                <a:off x="759" y="31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1" name="Rectangle 1322"/>
              <p:cNvSpPr>
                <a:spLocks noChangeArrowheads="1"/>
              </p:cNvSpPr>
              <p:nvPr/>
            </p:nvSpPr>
            <p:spPr bwMode="auto">
              <a:xfrm>
                <a:off x="789" y="3196"/>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22" name="Rectangle 1323"/>
              <p:cNvSpPr>
                <a:spLocks noChangeArrowheads="1"/>
              </p:cNvSpPr>
              <p:nvPr/>
            </p:nvSpPr>
            <p:spPr bwMode="auto">
              <a:xfrm>
                <a:off x="784" y="3188"/>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23" name="Freeform 1324"/>
              <p:cNvSpPr/>
              <p:nvPr/>
            </p:nvSpPr>
            <p:spPr bwMode="auto">
              <a:xfrm>
                <a:off x="762" y="317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4" name="Freeform 1325"/>
              <p:cNvSpPr/>
              <p:nvPr/>
            </p:nvSpPr>
            <p:spPr bwMode="auto">
              <a:xfrm>
                <a:off x="768" y="3172"/>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5" name="Freeform 1326"/>
              <p:cNvSpPr/>
              <p:nvPr/>
            </p:nvSpPr>
            <p:spPr bwMode="auto">
              <a:xfrm>
                <a:off x="751" y="3147"/>
                <a:ext cx="60" cy="36"/>
              </a:xfrm>
              <a:custGeom>
                <a:avLst/>
                <a:gdLst>
                  <a:gd name="T0" fmla="*/ 17 w 22"/>
                  <a:gd name="T1" fmla="*/ 10 h 13"/>
                  <a:gd name="T2" fmla="*/ 18 w 22"/>
                  <a:gd name="T3" fmla="*/ 11 h 13"/>
                  <a:gd name="T4" fmla="*/ 20 w 22"/>
                  <a:gd name="T5" fmla="*/ 10 h 13"/>
                  <a:gd name="T6" fmla="*/ 19 w 22"/>
                  <a:gd name="T7" fmla="*/ 8 h 13"/>
                  <a:gd name="T8" fmla="*/ 17 w 22"/>
                  <a:gd name="T9" fmla="*/ 4 h 13"/>
                  <a:gd name="T10" fmla="*/ 15 w 22"/>
                  <a:gd name="T11" fmla="*/ 2 h 13"/>
                  <a:gd name="T12" fmla="*/ 12 w 22"/>
                  <a:gd name="T13" fmla="*/ 4 h 13"/>
                  <a:gd name="T14" fmla="*/ 11 w 22"/>
                  <a:gd name="T15" fmla="*/ 3 h 13"/>
                  <a:gd name="T16" fmla="*/ 10 w 22"/>
                  <a:gd name="T17" fmla="*/ 3 h 13"/>
                  <a:gd name="T18" fmla="*/ 9 w 22"/>
                  <a:gd name="T19" fmla="*/ 6 h 13"/>
                  <a:gd name="T20" fmla="*/ 8 w 22"/>
                  <a:gd name="T21" fmla="*/ 6 h 13"/>
                  <a:gd name="T22" fmla="*/ 7 w 22"/>
                  <a:gd name="T23" fmla="*/ 5 h 13"/>
                  <a:gd name="T24" fmla="*/ 6 w 22"/>
                  <a:gd name="T25" fmla="*/ 5 h 13"/>
                  <a:gd name="T26" fmla="*/ 4 w 22"/>
                  <a:gd name="T27" fmla="*/ 6 h 13"/>
                  <a:gd name="T28" fmla="*/ 3 w 22"/>
                  <a:gd name="T29" fmla="*/ 7 h 13"/>
                  <a:gd name="T30" fmla="*/ 4 w 22"/>
                  <a:gd name="T31" fmla="*/ 9 h 13"/>
                  <a:gd name="T32" fmla="*/ 2 w 22"/>
                  <a:gd name="T33" fmla="*/ 8 h 13"/>
                  <a:gd name="T34" fmla="*/ 2 w 22"/>
                  <a:gd name="T35" fmla="*/ 9 h 13"/>
                  <a:gd name="T36" fmla="*/ 2 w 22"/>
                  <a:gd name="T37" fmla="*/ 13 h 13"/>
                  <a:gd name="T38" fmla="*/ 2 w 22"/>
                  <a:gd name="T39" fmla="*/ 11 h 13"/>
                  <a:gd name="T40" fmla="*/ 1 w 22"/>
                  <a:gd name="T41" fmla="*/ 11 h 13"/>
                  <a:gd name="T42" fmla="*/ 5 w 22"/>
                  <a:gd name="T43" fmla="*/ 11 h 13"/>
                  <a:gd name="T44" fmla="*/ 6 w 22"/>
                  <a:gd name="T45" fmla="*/ 11 h 13"/>
                  <a:gd name="T46" fmla="*/ 5 w 22"/>
                  <a:gd name="T47" fmla="*/ 10 h 13"/>
                  <a:gd name="T48" fmla="*/ 6 w 22"/>
                  <a:gd name="T49" fmla="*/ 10 h 13"/>
                  <a:gd name="T50" fmla="*/ 6 w 22"/>
                  <a:gd name="T51" fmla="*/ 10 h 13"/>
                  <a:gd name="T52" fmla="*/ 6 w 22"/>
                  <a:gd name="T53" fmla="*/ 9 h 13"/>
                  <a:gd name="T54" fmla="*/ 7 w 22"/>
                  <a:gd name="T55" fmla="*/ 9 h 13"/>
                  <a:gd name="T56" fmla="*/ 7 w 22"/>
                  <a:gd name="T57" fmla="*/ 9 h 13"/>
                  <a:gd name="T58" fmla="*/ 7 w 22"/>
                  <a:gd name="T59" fmla="*/ 8 h 13"/>
                  <a:gd name="T60" fmla="*/ 8 w 22"/>
                  <a:gd name="T61" fmla="*/ 7 h 13"/>
                  <a:gd name="T62" fmla="*/ 9 w 22"/>
                  <a:gd name="T63" fmla="*/ 9 h 13"/>
                  <a:gd name="T64" fmla="*/ 9 w 22"/>
                  <a:gd name="T65" fmla="*/ 8 h 13"/>
                  <a:gd name="T66" fmla="*/ 10 w 22"/>
                  <a:gd name="T67" fmla="*/ 7 h 13"/>
                  <a:gd name="T68" fmla="*/ 11 w 22"/>
                  <a:gd name="T69" fmla="*/ 6 h 13"/>
                  <a:gd name="T70" fmla="*/ 13 w 22"/>
                  <a:gd name="T71" fmla="*/ 5 h 13"/>
                  <a:gd name="T72" fmla="*/ 14 w 22"/>
                  <a:gd name="T73" fmla="*/ 6 h 13"/>
                  <a:gd name="T74" fmla="*/ 16 w 22"/>
                  <a:gd name="T75" fmla="*/ 7 h 13"/>
                  <a:gd name="T76" fmla="*/ 16 w 22"/>
                  <a:gd name="T77" fmla="*/ 4 h 13"/>
                  <a:gd name="T78" fmla="*/ 15 w 22"/>
                  <a:gd name="T7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3">
                    <a:moveTo>
                      <a:pt x="15" y="8"/>
                    </a:moveTo>
                    <a:cubicBezTo>
                      <a:pt x="15" y="8"/>
                      <a:pt x="16" y="9"/>
                      <a:pt x="17" y="10"/>
                    </a:cubicBezTo>
                    <a:cubicBezTo>
                      <a:pt x="16" y="9"/>
                      <a:pt x="16" y="9"/>
                      <a:pt x="16" y="9"/>
                    </a:cubicBezTo>
                    <a:cubicBezTo>
                      <a:pt x="16" y="10"/>
                      <a:pt x="17" y="11"/>
                      <a:pt x="18" y="11"/>
                    </a:cubicBezTo>
                    <a:cubicBezTo>
                      <a:pt x="18" y="11"/>
                      <a:pt x="18" y="11"/>
                      <a:pt x="18" y="11"/>
                    </a:cubicBezTo>
                    <a:cubicBezTo>
                      <a:pt x="17" y="10"/>
                      <a:pt x="19" y="11"/>
                      <a:pt x="20" y="10"/>
                    </a:cubicBezTo>
                    <a:cubicBezTo>
                      <a:pt x="20" y="9"/>
                      <a:pt x="17" y="8"/>
                      <a:pt x="18" y="8"/>
                    </a:cubicBezTo>
                    <a:cubicBezTo>
                      <a:pt x="18" y="8"/>
                      <a:pt x="18" y="8"/>
                      <a:pt x="19" y="8"/>
                    </a:cubicBezTo>
                    <a:cubicBezTo>
                      <a:pt x="19" y="7"/>
                      <a:pt x="17" y="7"/>
                      <a:pt x="17" y="7"/>
                    </a:cubicBezTo>
                    <a:cubicBezTo>
                      <a:pt x="22" y="4"/>
                      <a:pt x="15" y="7"/>
                      <a:pt x="17" y="4"/>
                    </a:cubicBezTo>
                    <a:cubicBezTo>
                      <a:pt x="16" y="4"/>
                      <a:pt x="16" y="3"/>
                      <a:pt x="15" y="4"/>
                    </a:cubicBezTo>
                    <a:cubicBezTo>
                      <a:pt x="15" y="3"/>
                      <a:pt x="14" y="4"/>
                      <a:pt x="15" y="2"/>
                    </a:cubicBezTo>
                    <a:cubicBezTo>
                      <a:pt x="14" y="5"/>
                      <a:pt x="13" y="0"/>
                      <a:pt x="12" y="4"/>
                    </a:cubicBezTo>
                    <a:cubicBezTo>
                      <a:pt x="12" y="3"/>
                      <a:pt x="12" y="5"/>
                      <a:pt x="12" y="4"/>
                    </a:cubicBezTo>
                    <a:cubicBezTo>
                      <a:pt x="12" y="3"/>
                      <a:pt x="12" y="3"/>
                      <a:pt x="12" y="3"/>
                    </a:cubicBezTo>
                    <a:cubicBezTo>
                      <a:pt x="12" y="2"/>
                      <a:pt x="11" y="5"/>
                      <a:pt x="11" y="3"/>
                    </a:cubicBezTo>
                    <a:cubicBezTo>
                      <a:pt x="10" y="3"/>
                      <a:pt x="11" y="4"/>
                      <a:pt x="11" y="5"/>
                    </a:cubicBezTo>
                    <a:cubicBezTo>
                      <a:pt x="10" y="5"/>
                      <a:pt x="10" y="4"/>
                      <a:pt x="10" y="3"/>
                    </a:cubicBezTo>
                    <a:cubicBezTo>
                      <a:pt x="10" y="5"/>
                      <a:pt x="9" y="4"/>
                      <a:pt x="9" y="5"/>
                    </a:cubicBezTo>
                    <a:cubicBezTo>
                      <a:pt x="9" y="5"/>
                      <a:pt x="10" y="5"/>
                      <a:pt x="9" y="6"/>
                    </a:cubicBezTo>
                    <a:cubicBezTo>
                      <a:pt x="9" y="6"/>
                      <a:pt x="9" y="7"/>
                      <a:pt x="9" y="8"/>
                    </a:cubicBezTo>
                    <a:cubicBezTo>
                      <a:pt x="8" y="6"/>
                      <a:pt x="9" y="8"/>
                      <a:pt x="8" y="6"/>
                    </a:cubicBezTo>
                    <a:cubicBezTo>
                      <a:pt x="8" y="5"/>
                      <a:pt x="9" y="5"/>
                      <a:pt x="9" y="3"/>
                    </a:cubicBezTo>
                    <a:cubicBezTo>
                      <a:pt x="8" y="3"/>
                      <a:pt x="7" y="4"/>
                      <a:pt x="7" y="5"/>
                    </a:cubicBezTo>
                    <a:cubicBezTo>
                      <a:pt x="7" y="5"/>
                      <a:pt x="7" y="4"/>
                      <a:pt x="7" y="4"/>
                    </a:cubicBezTo>
                    <a:cubicBezTo>
                      <a:pt x="6" y="3"/>
                      <a:pt x="6" y="6"/>
                      <a:pt x="6" y="5"/>
                    </a:cubicBezTo>
                    <a:cubicBezTo>
                      <a:pt x="5" y="4"/>
                      <a:pt x="5" y="4"/>
                      <a:pt x="5" y="4"/>
                    </a:cubicBezTo>
                    <a:cubicBezTo>
                      <a:pt x="6" y="6"/>
                      <a:pt x="4" y="5"/>
                      <a:pt x="4" y="6"/>
                    </a:cubicBezTo>
                    <a:cubicBezTo>
                      <a:pt x="4" y="6"/>
                      <a:pt x="4" y="7"/>
                      <a:pt x="5" y="7"/>
                    </a:cubicBezTo>
                    <a:cubicBezTo>
                      <a:pt x="3" y="5"/>
                      <a:pt x="5" y="9"/>
                      <a:pt x="3" y="7"/>
                    </a:cubicBezTo>
                    <a:cubicBezTo>
                      <a:pt x="5" y="9"/>
                      <a:pt x="5" y="10"/>
                      <a:pt x="5" y="10"/>
                    </a:cubicBezTo>
                    <a:cubicBezTo>
                      <a:pt x="4" y="9"/>
                      <a:pt x="4" y="9"/>
                      <a:pt x="4" y="9"/>
                    </a:cubicBezTo>
                    <a:cubicBezTo>
                      <a:pt x="5" y="9"/>
                      <a:pt x="2" y="7"/>
                      <a:pt x="2" y="6"/>
                    </a:cubicBezTo>
                    <a:cubicBezTo>
                      <a:pt x="2" y="7"/>
                      <a:pt x="1" y="7"/>
                      <a:pt x="2" y="8"/>
                    </a:cubicBezTo>
                    <a:cubicBezTo>
                      <a:pt x="1" y="8"/>
                      <a:pt x="1" y="8"/>
                      <a:pt x="1" y="8"/>
                    </a:cubicBezTo>
                    <a:cubicBezTo>
                      <a:pt x="1" y="8"/>
                      <a:pt x="4" y="9"/>
                      <a:pt x="2" y="9"/>
                    </a:cubicBezTo>
                    <a:cubicBezTo>
                      <a:pt x="2" y="9"/>
                      <a:pt x="2" y="9"/>
                      <a:pt x="2" y="9"/>
                    </a:cubicBezTo>
                    <a:cubicBezTo>
                      <a:pt x="1" y="10"/>
                      <a:pt x="0" y="12"/>
                      <a:pt x="2" y="13"/>
                    </a:cubicBezTo>
                    <a:cubicBezTo>
                      <a:pt x="3" y="12"/>
                      <a:pt x="5" y="12"/>
                      <a:pt x="6" y="12"/>
                    </a:cubicBezTo>
                    <a:cubicBezTo>
                      <a:pt x="5" y="11"/>
                      <a:pt x="3" y="11"/>
                      <a:pt x="2" y="11"/>
                    </a:cubicBezTo>
                    <a:cubicBezTo>
                      <a:pt x="4" y="11"/>
                      <a:pt x="4" y="11"/>
                      <a:pt x="4" y="11"/>
                    </a:cubicBezTo>
                    <a:cubicBezTo>
                      <a:pt x="3" y="11"/>
                      <a:pt x="2" y="10"/>
                      <a:pt x="1" y="11"/>
                    </a:cubicBezTo>
                    <a:cubicBezTo>
                      <a:pt x="0" y="10"/>
                      <a:pt x="3" y="10"/>
                      <a:pt x="2" y="10"/>
                    </a:cubicBezTo>
                    <a:cubicBezTo>
                      <a:pt x="4" y="10"/>
                      <a:pt x="4" y="10"/>
                      <a:pt x="5" y="11"/>
                    </a:cubicBezTo>
                    <a:cubicBezTo>
                      <a:pt x="4" y="10"/>
                      <a:pt x="4" y="10"/>
                      <a:pt x="4" y="10"/>
                    </a:cubicBezTo>
                    <a:cubicBezTo>
                      <a:pt x="5" y="10"/>
                      <a:pt x="5" y="10"/>
                      <a:pt x="6" y="11"/>
                    </a:cubicBezTo>
                    <a:cubicBezTo>
                      <a:pt x="4" y="10"/>
                      <a:pt x="7" y="11"/>
                      <a:pt x="6" y="10"/>
                    </a:cubicBezTo>
                    <a:cubicBezTo>
                      <a:pt x="5" y="10"/>
                      <a:pt x="5" y="10"/>
                      <a:pt x="5" y="10"/>
                    </a:cubicBezTo>
                    <a:cubicBezTo>
                      <a:pt x="4" y="10"/>
                      <a:pt x="5" y="10"/>
                      <a:pt x="4" y="9"/>
                    </a:cubicBezTo>
                    <a:cubicBezTo>
                      <a:pt x="6" y="10"/>
                      <a:pt x="5" y="10"/>
                      <a:pt x="6" y="10"/>
                    </a:cubicBezTo>
                    <a:cubicBezTo>
                      <a:pt x="5" y="9"/>
                      <a:pt x="4" y="8"/>
                      <a:pt x="4" y="8"/>
                    </a:cubicBezTo>
                    <a:cubicBezTo>
                      <a:pt x="6" y="9"/>
                      <a:pt x="5" y="9"/>
                      <a:pt x="6" y="10"/>
                    </a:cubicBezTo>
                    <a:cubicBezTo>
                      <a:pt x="5" y="8"/>
                      <a:pt x="6" y="9"/>
                      <a:pt x="6" y="8"/>
                    </a:cubicBezTo>
                    <a:cubicBezTo>
                      <a:pt x="6" y="8"/>
                      <a:pt x="6" y="8"/>
                      <a:pt x="6" y="9"/>
                    </a:cubicBezTo>
                    <a:cubicBezTo>
                      <a:pt x="7" y="9"/>
                      <a:pt x="7" y="9"/>
                      <a:pt x="7" y="9"/>
                    </a:cubicBezTo>
                    <a:cubicBezTo>
                      <a:pt x="7" y="9"/>
                      <a:pt x="7" y="9"/>
                      <a:pt x="7" y="9"/>
                    </a:cubicBezTo>
                    <a:cubicBezTo>
                      <a:pt x="7" y="9"/>
                      <a:pt x="7" y="9"/>
                      <a:pt x="7" y="9"/>
                    </a:cubicBezTo>
                    <a:cubicBezTo>
                      <a:pt x="7" y="9"/>
                      <a:pt x="6" y="8"/>
                      <a:pt x="7" y="9"/>
                    </a:cubicBezTo>
                    <a:cubicBezTo>
                      <a:pt x="7" y="9"/>
                      <a:pt x="7" y="9"/>
                      <a:pt x="7" y="9"/>
                    </a:cubicBezTo>
                    <a:cubicBezTo>
                      <a:pt x="7" y="10"/>
                      <a:pt x="6" y="7"/>
                      <a:pt x="7" y="8"/>
                    </a:cubicBezTo>
                    <a:cubicBezTo>
                      <a:pt x="7" y="7"/>
                      <a:pt x="7" y="7"/>
                      <a:pt x="7" y="5"/>
                    </a:cubicBezTo>
                    <a:cubicBezTo>
                      <a:pt x="7" y="6"/>
                      <a:pt x="8" y="7"/>
                      <a:pt x="8" y="7"/>
                    </a:cubicBezTo>
                    <a:cubicBezTo>
                      <a:pt x="8" y="5"/>
                      <a:pt x="8" y="7"/>
                      <a:pt x="8" y="6"/>
                    </a:cubicBezTo>
                    <a:cubicBezTo>
                      <a:pt x="8" y="8"/>
                      <a:pt x="8" y="7"/>
                      <a:pt x="9" y="9"/>
                    </a:cubicBezTo>
                    <a:cubicBezTo>
                      <a:pt x="9" y="9"/>
                      <a:pt x="9" y="7"/>
                      <a:pt x="9" y="7"/>
                    </a:cubicBezTo>
                    <a:cubicBezTo>
                      <a:pt x="9" y="8"/>
                      <a:pt x="9" y="8"/>
                      <a:pt x="9" y="8"/>
                    </a:cubicBezTo>
                    <a:cubicBezTo>
                      <a:pt x="9" y="8"/>
                      <a:pt x="9" y="6"/>
                      <a:pt x="10" y="8"/>
                    </a:cubicBezTo>
                    <a:cubicBezTo>
                      <a:pt x="10" y="7"/>
                      <a:pt x="10" y="7"/>
                      <a:pt x="10" y="7"/>
                    </a:cubicBezTo>
                    <a:cubicBezTo>
                      <a:pt x="10" y="7"/>
                      <a:pt x="10" y="7"/>
                      <a:pt x="11" y="8"/>
                    </a:cubicBezTo>
                    <a:cubicBezTo>
                      <a:pt x="11" y="6"/>
                      <a:pt x="11" y="6"/>
                      <a:pt x="11" y="6"/>
                    </a:cubicBezTo>
                    <a:cubicBezTo>
                      <a:pt x="11" y="8"/>
                      <a:pt x="12" y="6"/>
                      <a:pt x="13" y="4"/>
                    </a:cubicBezTo>
                    <a:cubicBezTo>
                      <a:pt x="13" y="4"/>
                      <a:pt x="13" y="5"/>
                      <a:pt x="13" y="5"/>
                    </a:cubicBezTo>
                    <a:cubicBezTo>
                      <a:pt x="13" y="6"/>
                      <a:pt x="13" y="6"/>
                      <a:pt x="13" y="6"/>
                    </a:cubicBezTo>
                    <a:cubicBezTo>
                      <a:pt x="13" y="6"/>
                      <a:pt x="13" y="8"/>
                      <a:pt x="14" y="6"/>
                    </a:cubicBezTo>
                    <a:cubicBezTo>
                      <a:pt x="14" y="5"/>
                      <a:pt x="13" y="7"/>
                      <a:pt x="13" y="7"/>
                    </a:cubicBezTo>
                    <a:cubicBezTo>
                      <a:pt x="15" y="5"/>
                      <a:pt x="13" y="9"/>
                      <a:pt x="16" y="7"/>
                    </a:cubicBezTo>
                    <a:cubicBezTo>
                      <a:pt x="16" y="6"/>
                      <a:pt x="16" y="5"/>
                      <a:pt x="15" y="5"/>
                    </a:cubicBezTo>
                    <a:cubicBezTo>
                      <a:pt x="16" y="5"/>
                      <a:pt x="16" y="4"/>
                      <a:pt x="16" y="4"/>
                    </a:cubicBezTo>
                    <a:cubicBezTo>
                      <a:pt x="17" y="5"/>
                      <a:pt x="16" y="6"/>
                      <a:pt x="17" y="6"/>
                    </a:cubicBezTo>
                    <a:cubicBezTo>
                      <a:pt x="15" y="7"/>
                      <a:pt x="15" y="7"/>
                      <a:pt x="15" y="7"/>
                    </a:cubicBezTo>
                    <a:cubicBezTo>
                      <a:pt x="13" y="8"/>
                      <a:pt x="18"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6" name="Freeform 1327"/>
              <p:cNvSpPr/>
              <p:nvPr/>
            </p:nvSpPr>
            <p:spPr bwMode="auto">
              <a:xfrm>
                <a:off x="784" y="3164"/>
                <a:ext cx="0" cy="5"/>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7" name="Freeform 1328"/>
              <p:cNvSpPr/>
              <p:nvPr/>
            </p:nvSpPr>
            <p:spPr bwMode="auto">
              <a:xfrm>
                <a:off x="784" y="3164"/>
                <a:ext cx="3" cy="2"/>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1" y="0"/>
                      <a:pt x="1" y="0"/>
                      <a:pt x="0" y="0"/>
                    </a:cubicBezTo>
                    <a:lnTo>
                      <a:pt x="0"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8" name="Freeform 1329"/>
              <p:cNvSpPr/>
              <p:nvPr/>
            </p:nvSpPr>
            <p:spPr bwMode="auto">
              <a:xfrm>
                <a:off x="792" y="31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9" name="Rectangle 1330"/>
              <p:cNvSpPr>
                <a:spLocks noChangeArrowheads="1"/>
              </p:cNvSpPr>
              <p:nvPr/>
            </p:nvSpPr>
            <p:spPr bwMode="auto">
              <a:xfrm>
                <a:off x="795" y="3174"/>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30" name="Freeform 1331"/>
              <p:cNvSpPr/>
              <p:nvPr/>
            </p:nvSpPr>
            <p:spPr bwMode="auto">
              <a:xfrm>
                <a:off x="757" y="3174"/>
                <a:ext cx="46" cy="25"/>
              </a:xfrm>
              <a:custGeom>
                <a:avLst/>
                <a:gdLst>
                  <a:gd name="T0" fmla="*/ 4 w 17"/>
                  <a:gd name="T1" fmla="*/ 3 h 9"/>
                  <a:gd name="T2" fmla="*/ 2 w 17"/>
                  <a:gd name="T3" fmla="*/ 4 h 9"/>
                  <a:gd name="T4" fmla="*/ 3 w 17"/>
                  <a:gd name="T5" fmla="*/ 2 h 9"/>
                  <a:gd name="T6" fmla="*/ 0 w 17"/>
                  <a:gd name="T7" fmla="*/ 3 h 9"/>
                  <a:gd name="T8" fmla="*/ 9 w 17"/>
                  <a:gd name="T9" fmla="*/ 6 h 9"/>
                  <a:gd name="T10" fmla="*/ 8 w 17"/>
                  <a:gd name="T11" fmla="*/ 7 h 9"/>
                  <a:gd name="T12" fmla="*/ 11 w 17"/>
                  <a:gd name="T13" fmla="*/ 5 h 9"/>
                  <a:gd name="T14" fmla="*/ 11 w 17"/>
                  <a:gd name="T15" fmla="*/ 7 h 9"/>
                  <a:gd name="T16" fmla="*/ 13 w 17"/>
                  <a:gd name="T17" fmla="*/ 5 h 9"/>
                  <a:gd name="T18" fmla="*/ 13 w 17"/>
                  <a:gd name="T19" fmla="*/ 5 h 9"/>
                  <a:gd name="T20" fmla="*/ 13 w 17"/>
                  <a:gd name="T21" fmla="*/ 5 h 9"/>
                  <a:gd name="T22" fmla="*/ 13 w 17"/>
                  <a:gd name="T23" fmla="*/ 4 h 9"/>
                  <a:gd name="T24" fmla="*/ 14 w 17"/>
                  <a:gd name="T25" fmla="*/ 4 h 9"/>
                  <a:gd name="T26" fmla="*/ 14 w 17"/>
                  <a:gd name="T27" fmla="*/ 4 h 9"/>
                  <a:gd name="T28" fmla="*/ 14 w 17"/>
                  <a:gd name="T29" fmla="*/ 3 h 9"/>
                  <a:gd name="T30" fmla="*/ 15 w 17"/>
                  <a:gd name="T31" fmla="*/ 4 h 9"/>
                  <a:gd name="T32" fmla="*/ 15 w 17"/>
                  <a:gd name="T33" fmla="*/ 1 h 9"/>
                  <a:gd name="T34" fmla="*/ 14 w 17"/>
                  <a:gd name="T35" fmla="*/ 0 h 9"/>
                  <a:gd name="T36" fmla="*/ 14 w 17"/>
                  <a:gd name="T37" fmla="*/ 2 h 9"/>
                  <a:gd name="T38" fmla="*/ 14 w 17"/>
                  <a:gd name="T39" fmla="*/ 2 h 9"/>
                  <a:gd name="T40" fmla="*/ 14 w 17"/>
                  <a:gd name="T41" fmla="*/ 3 h 9"/>
                  <a:gd name="T42" fmla="*/ 13 w 17"/>
                  <a:gd name="T43" fmla="*/ 1 h 9"/>
                  <a:gd name="T44" fmla="*/ 11 w 17"/>
                  <a:gd name="T45" fmla="*/ 1 h 9"/>
                  <a:gd name="T46" fmla="*/ 11 w 17"/>
                  <a:gd name="T47" fmla="*/ 1 h 9"/>
                  <a:gd name="T48" fmla="*/ 11 w 17"/>
                  <a:gd name="T49" fmla="*/ 2 h 9"/>
                  <a:gd name="T50" fmla="*/ 12 w 17"/>
                  <a:gd name="T51" fmla="*/ 2 h 9"/>
                  <a:gd name="T52" fmla="*/ 12 w 17"/>
                  <a:gd name="T53" fmla="*/ 5 h 9"/>
                  <a:gd name="T54" fmla="*/ 12 w 17"/>
                  <a:gd name="T55" fmla="*/ 5 h 9"/>
                  <a:gd name="T56" fmla="*/ 12 w 17"/>
                  <a:gd name="T57" fmla="*/ 3 h 9"/>
                  <a:gd name="T58" fmla="*/ 11 w 17"/>
                  <a:gd name="T59" fmla="*/ 4 h 9"/>
                  <a:gd name="T60" fmla="*/ 10 w 17"/>
                  <a:gd name="T61" fmla="*/ 2 h 9"/>
                  <a:gd name="T62" fmla="*/ 11 w 17"/>
                  <a:gd name="T63" fmla="*/ 4 h 9"/>
                  <a:gd name="T64" fmla="*/ 8 w 17"/>
                  <a:gd name="T65" fmla="*/ 4 h 9"/>
                  <a:gd name="T66" fmla="*/ 8 w 17"/>
                  <a:gd name="T67" fmla="*/ 3 h 9"/>
                  <a:gd name="T68" fmla="*/ 8 w 17"/>
                  <a:gd name="T69" fmla="*/ 5 h 9"/>
                  <a:gd name="T70" fmla="*/ 6 w 17"/>
                  <a:gd name="T71" fmla="*/ 4 h 9"/>
                  <a:gd name="T72" fmla="*/ 6 w 17"/>
                  <a:gd name="T73" fmla="*/ 4 h 9"/>
                  <a:gd name="T74" fmla="*/ 4 w 17"/>
                  <a:gd name="T75" fmla="*/ 3 h 9"/>
                  <a:gd name="T76" fmla="*/ 4 w 17"/>
                  <a:gd name="T77" fmla="*/ 3 h 9"/>
                  <a:gd name="T78" fmla="*/ 2 w 17"/>
                  <a:gd name="T79" fmla="*/ 5 h 9"/>
                  <a:gd name="T80" fmla="*/ 4 w 17"/>
                  <a:gd name="T8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 h="9">
                    <a:moveTo>
                      <a:pt x="4" y="3"/>
                    </a:moveTo>
                    <a:cubicBezTo>
                      <a:pt x="2" y="4"/>
                      <a:pt x="2" y="4"/>
                      <a:pt x="2" y="4"/>
                    </a:cubicBezTo>
                    <a:cubicBezTo>
                      <a:pt x="3" y="3"/>
                      <a:pt x="1" y="3"/>
                      <a:pt x="3" y="2"/>
                    </a:cubicBezTo>
                    <a:cubicBezTo>
                      <a:pt x="1" y="3"/>
                      <a:pt x="1" y="1"/>
                      <a:pt x="0" y="3"/>
                    </a:cubicBezTo>
                    <a:cubicBezTo>
                      <a:pt x="2" y="5"/>
                      <a:pt x="5" y="8"/>
                      <a:pt x="9" y="6"/>
                    </a:cubicBezTo>
                    <a:cubicBezTo>
                      <a:pt x="8" y="7"/>
                      <a:pt x="8" y="7"/>
                      <a:pt x="8" y="7"/>
                    </a:cubicBezTo>
                    <a:cubicBezTo>
                      <a:pt x="9" y="5"/>
                      <a:pt x="11" y="9"/>
                      <a:pt x="11" y="5"/>
                    </a:cubicBezTo>
                    <a:cubicBezTo>
                      <a:pt x="11" y="7"/>
                      <a:pt x="11" y="7"/>
                      <a:pt x="11" y="7"/>
                    </a:cubicBezTo>
                    <a:cubicBezTo>
                      <a:pt x="12" y="7"/>
                      <a:pt x="12" y="4"/>
                      <a:pt x="13" y="5"/>
                    </a:cubicBezTo>
                    <a:cubicBezTo>
                      <a:pt x="13" y="5"/>
                      <a:pt x="13" y="5"/>
                      <a:pt x="13" y="5"/>
                    </a:cubicBezTo>
                    <a:cubicBezTo>
                      <a:pt x="13" y="5"/>
                      <a:pt x="13" y="5"/>
                      <a:pt x="13" y="5"/>
                    </a:cubicBezTo>
                    <a:cubicBezTo>
                      <a:pt x="13" y="4"/>
                      <a:pt x="13" y="4"/>
                      <a:pt x="13" y="4"/>
                    </a:cubicBezTo>
                    <a:cubicBezTo>
                      <a:pt x="13" y="4"/>
                      <a:pt x="13" y="4"/>
                      <a:pt x="14" y="4"/>
                    </a:cubicBezTo>
                    <a:cubicBezTo>
                      <a:pt x="15" y="4"/>
                      <a:pt x="14" y="4"/>
                      <a:pt x="14" y="4"/>
                    </a:cubicBezTo>
                    <a:cubicBezTo>
                      <a:pt x="15" y="5"/>
                      <a:pt x="14" y="3"/>
                      <a:pt x="14" y="3"/>
                    </a:cubicBezTo>
                    <a:cubicBezTo>
                      <a:pt x="15" y="3"/>
                      <a:pt x="15" y="4"/>
                      <a:pt x="15" y="4"/>
                    </a:cubicBezTo>
                    <a:cubicBezTo>
                      <a:pt x="15" y="3"/>
                      <a:pt x="17" y="3"/>
                      <a:pt x="15" y="1"/>
                    </a:cubicBezTo>
                    <a:cubicBezTo>
                      <a:pt x="15" y="1"/>
                      <a:pt x="14" y="1"/>
                      <a:pt x="14" y="0"/>
                    </a:cubicBezTo>
                    <a:cubicBezTo>
                      <a:pt x="13" y="0"/>
                      <a:pt x="14" y="1"/>
                      <a:pt x="14" y="2"/>
                    </a:cubicBezTo>
                    <a:cubicBezTo>
                      <a:pt x="14" y="2"/>
                      <a:pt x="14" y="2"/>
                      <a:pt x="14" y="2"/>
                    </a:cubicBezTo>
                    <a:cubicBezTo>
                      <a:pt x="16" y="5"/>
                      <a:pt x="13" y="2"/>
                      <a:pt x="14" y="3"/>
                    </a:cubicBezTo>
                    <a:cubicBezTo>
                      <a:pt x="13" y="2"/>
                      <a:pt x="13" y="2"/>
                      <a:pt x="13" y="1"/>
                    </a:cubicBezTo>
                    <a:cubicBezTo>
                      <a:pt x="11" y="0"/>
                      <a:pt x="13" y="4"/>
                      <a:pt x="11" y="1"/>
                    </a:cubicBezTo>
                    <a:cubicBezTo>
                      <a:pt x="11" y="1"/>
                      <a:pt x="11" y="1"/>
                      <a:pt x="11" y="1"/>
                    </a:cubicBezTo>
                    <a:cubicBezTo>
                      <a:pt x="11" y="1"/>
                      <a:pt x="11" y="1"/>
                      <a:pt x="11" y="2"/>
                    </a:cubicBezTo>
                    <a:cubicBezTo>
                      <a:pt x="12" y="2"/>
                      <a:pt x="12" y="2"/>
                      <a:pt x="12" y="2"/>
                    </a:cubicBezTo>
                    <a:cubicBezTo>
                      <a:pt x="12" y="3"/>
                      <a:pt x="12" y="4"/>
                      <a:pt x="12" y="5"/>
                    </a:cubicBezTo>
                    <a:cubicBezTo>
                      <a:pt x="12" y="3"/>
                      <a:pt x="12" y="5"/>
                      <a:pt x="12" y="5"/>
                    </a:cubicBezTo>
                    <a:cubicBezTo>
                      <a:pt x="11" y="4"/>
                      <a:pt x="12" y="4"/>
                      <a:pt x="12" y="3"/>
                    </a:cubicBezTo>
                    <a:cubicBezTo>
                      <a:pt x="11" y="4"/>
                      <a:pt x="11" y="4"/>
                      <a:pt x="11" y="4"/>
                    </a:cubicBezTo>
                    <a:cubicBezTo>
                      <a:pt x="11" y="4"/>
                      <a:pt x="11" y="3"/>
                      <a:pt x="10" y="2"/>
                    </a:cubicBezTo>
                    <a:cubicBezTo>
                      <a:pt x="10" y="3"/>
                      <a:pt x="11" y="3"/>
                      <a:pt x="11" y="4"/>
                    </a:cubicBezTo>
                    <a:cubicBezTo>
                      <a:pt x="10" y="3"/>
                      <a:pt x="9" y="3"/>
                      <a:pt x="8" y="4"/>
                    </a:cubicBezTo>
                    <a:cubicBezTo>
                      <a:pt x="8" y="4"/>
                      <a:pt x="8" y="3"/>
                      <a:pt x="8" y="3"/>
                    </a:cubicBezTo>
                    <a:cubicBezTo>
                      <a:pt x="8" y="3"/>
                      <a:pt x="8" y="4"/>
                      <a:pt x="8" y="5"/>
                    </a:cubicBezTo>
                    <a:cubicBezTo>
                      <a:pt x="7" y="5"/>
                      <a:pt x="6" y="5"/>
                      <a:pt x="6" y="4"/>
                    </a:cubicBezTo>
                    <a:cubicBezTo>
                      <a:pt x="6" y="4"/>
                      <a:pt x="6" y="4"/>
                      <a:pt x="6" y="4"/>
                    </a:cubicBezTo>
                    <a:cubicBezTo>
                      <a:pt x="5" y="6"/>
                      <a:pt x="5" y="3"/>
                      <a:pt x="4" y="3"/>
                    </a:cubicBezTo>
                    <a:cubicBezTo>
                      <a:pt x="4" y="3"/>
                      <a:pt x="4" y="3"/>
                      <a:pt x="4" y="3"/>
                    </a:cubicBezTo>
                    <a:cubicBezTo>
                      <a:pt x="4" y="4"/>
                      <a:pt x="3" y="5"/>
                      <a:pt x="2" y="5"/>
                    </a:cubicBezTo>
                    <a:cubicBezTo>
                      <a:pt x="3" y="4"/>
                      <a:pt x="3" y="4"/>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1" name="Freeform 1332"/>
              <p:cNvSpPr/>
              <p:nvPr/>
            </p:nvSpPr>
            <p:spPr bwMode="auto">
              <a:xfrm>
                <a:off x="754" y="3177"/>
                <a:ext cx="5" cy="3"/>
              </a:xfrm>
              <a:custGeom>
                <a:avLst/>
                <a:gdLst>
                  <a:gd name="T0" fmla="*/ 1 w 2"/>
                  <a:gd name="T1" fmla="*/ 1 h 1"/>
                  <a:gd name="T2" fmla="*/ 2 w 2"/>
                  <a:gd name="T3" fmla="*/ 0 h 1"/>
                  <a:gd name="T4" fmla="*/ 0 w 2"/>
                  <a:gd name="T5" fmla="*/ 0 h 1"/>
                  <a:gd name="T6" fmla="*/ 1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0"/>
                      <a:pt x="2" y="0"/>
                      <a:pt x="2" y="0"/>
                    </a:cubicBezTo>
                    <a:cubicBezTo>
                      <a:pt x="2" y="0"/>
                      <a:pt x="1" y="0"/>
                      <a:pt x="0" y="0"/>
                    </a:cubicBezTo>
                    <a:cubicBezTo>
                      <a:pt x="0" y="1"/>
                      <a:pt x="0" y="1"/>
                      <a:pt x="1" y="1"/>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2" name="Freeform 1333"/>
              <p:cNvSpPr/>
              <p:nvPr/>
            </p:nvSpPr>
            <p:spPr bwMode="auto">
              <a:xfrm>
                <a:off x="751" y="3145"/>
                <a:ext cx="25" cy="32"/>
              </a:xfrm>
              <a:custGeom>
                <a:avLst/>
                <a:gdLst>
                  <a:gd name="T0" fmla="*/ 6 w 9"/>
                  <a:gd name="T1" fmla="*/ 4 h 12"/>
                  <a:gd name="T2" fmla="*/ 6 w 9"/>
                  <a:gd name="T3" fmla="*/ 3 h 12"/>
                  <a:gd name="T4" fmla="*/ 1 w 9"/>
                  <a:gd name="T5" fmla="*/ 6 h 12"/>
                  <a:gd name="T6" fmla="*/ 2 w 9"/>
                  <a:gd name="T7" fmla="*/ 9 h 12"/>
                  <a:gd name="T8" fmla="*/ 0 w 9"/>
                  <a:gd name="T9" fmla="*/ 9 h 12"/>
                  <a:gd name="T10" fmla="*/ 2 w 9"/>
                  <a:gd name="T11" fmla="*/ 11 h 12"/>
                  <a:gd name="T12" fmla="*/ 1 w 9"/>
                  <a:gd name="T13" fmla="*/ 10 h 12"/>
                  <a:gd name="T14" fmla="*/ 2 w 9"/>
                  <a:gd name="T15" fmla="*/ 10 h 12"/>
                  <a:gd name="T16" fmla="*/ 2 w 9"/>
                  <a:gd name="T17" fmla="*/ 9 h 12"/>
                  <a:gd name="T18" fmla="*/ 3 w 9"/>
                  <a:gd name="T19" fmla="*/ 10 h 12"/>
                  <a:gd name="T20" fmla="*/ 2 w 9"/>
                  <a:gd name="T21" fmla="*/ 7 h 12"/>
                  <a:gd name="T22" fmla="*/ 4 w 9"/>
                  <a:gd name="T23" fmla="*/ 8 h 12"/>
                  <a:gd name="T24" fmla="*/ 6 w 9"/>
                  <a:gd name="T25" fmla="*/ 7 h 12"/>
                  <a:gd name="T26" fmla="*/ 5 w 9"/>
                  <a:gd name="T27" fmla="*/ 6 h 12"/>
                  <a:gd name="T28" fmla="*/ 4 w 9"/>
                  <a:gd name="T29" fmla="*/ 5 h 12"/>
                  <a:gd name="T30" fmla="*/ 6 w 9"/>
                  <a:gd name="T31" fmla="*/ 7 h 12"/>
                  <a:gd name="T32" fmla="*/ 8 w 9"/>
                  <a:gd name="T33" fmla="*/ 5 h 12"/>
                  <a:gd name="T34" fmla="*/ 8 w 9"/>
                  <a:gd name="T35" fmla="*/ 3 h 12"/>
                  <a:gd name="T36" fmla="*/ 8 w 9"/>
                  <a:gd name="T37" fmla="*/ 4 h 12"/>
                  <a:gd name="T38" fmla="*/ 9 w 9"/>
                  <a:gd name="T39" fmla="*/ 5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3"/>
                      <a:pt x="6" y="3"/>
                      <a:pt x="6" y="3"/>
                    </a:cubicBezTo>
                    <a:cubicBezTo>
                      <a:pt x="5" y="3"/>
                      <a:pt x="3" y="5"/>
                      <a:pt x="1" y="6"/>
                    </a:cubicBezTo>
                    <a:cubicBezTo>
                      <a:pt x="0" y="7"/>
                      <a:pt x="2" y="8"/>
                      <a:pt x="2" y="9"/>
                    </a:cubicBezTo>
                    <a:cubicBezTo>
                      <a:pt x="0" y="9"/>
                      <a:pt x="0" y="9"/>
                      <a:pt x="0" y="9"/>
                    </a:cubicBezTo>
                    <a:cubicBezTo>
                      <a:pt x="1" y="10"/>
                      <a:pt x="0" y="12"/>
                      <a:pt x="2" y="11"/>
                    </a:cubicBezTo>
                    <a:cubicBezTo>
                      <a:pt x="2" y="11"/>
                      <a:pt x="1" y="11"/>
                      <a:pt x="1" y="10"/>
                    </a:cubicBezTo>
                    <a:cubicBezTo>
                      <a:pt x="2" y="10"/>
                      <a:pt x="2" y="10"/>
                      <a:pt x="2" y="10"/>
                    </a:cubicBezTo>
                    <a:cubicBezTo>
                      <a:pt x="2" y="9"/>
                      <a:pt x="2" y="9"/>
                      <a:pt x="2" y="9"/>
                    </a:cubicBezTo>
                    <a:cubicBezTo>
                      <a:pt x="3" y="10"/>
                      <a:pt x="3" y="10"/>
                      <a:pt x="3" y="10"/>
                    </a:cubicBezTo>
                    <a:cubicBezTo>
                      <a:pt x="4" y="9"/>
                      <a:pt x="0" y="8"/>
                      <a:pt x="2" y="7"/>
                    </a:cubicBezTo>
                    <a:cubicBezTo>
                      <a:pt x="4" y="8"/>
                      <a:pt x="4" y="8"/>
                      <a:pt x="4" y="8"/>
                    </a:cubicBezTo>
                    <a:cubicBezTo>
                      <a:pt x="4" y="7"/>
                      <a:pt x="4" y="6"/>
                      <a:pt x="6" y="7"/>
                    </a:cubicBezTo>
                    <a:cubicBezTo>
                      <a:pt x="6" y="7"/>
                      <a:pt x="5" y="6"/>
                      <a:pt x="5" y="6"/>
                    </a:cubicBezTo>
                    <a:cubicBezTo>
                      <a:pt x="5" y="6"/>
                      <a:pt x="4" y="6"/>
                      <a:pt x="4" y="5"/>
                    </a:cubicBezTo>
                    <a:cubicBezTo>
                      <a:pt x="5" y="3"/>
                      <a:pt x="5" y="6"/>
                      <a:pt x="6" y="7"/>
                    </a:cubicBezTo>
                    <a:cubicBezTo>
                      <a:pt x="6" y="5"/>
                      <a:pt x="7" y="4"/>
                      <a:pt x="8" y="5"/>
                    </a:cubicBezTo>
                    <a:cubicBezTo>
                      <a:pt x="7" y="4"/>
                      <a:pt x="8" y="3"/>
                      <a:pt x="8" y="3"/>
                    </a:cubicBezTo>
                    <a:cubicBezTo>
                      <a:pt x="9" y="3"/>
                      <a:pt x="8" y="4"/>
                      <a:pt x="8" y="4"/>
                    </a:cubicBezTo>
                    <a:cubicBezTo>
                      <a:pt x="9" y="4"/>
                      <a:pt x="9" y="5"/>
                      <a:pt x="9" y="5"/>
                    </a:cubicBezTo>
                    <a:cubicBezTo>
                      <a:pt x="8" y="4"/>
                      <a:pt x="8" y="2"/>
                      <a:pt x="9" y="1"/>
                    </a:cubicBezTo>
                    <a:cubicBezTo>
                      <a:pt x="7"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3" name="Rectangle 1334"/>
              <p:cNvSpPr>
                <a:spLocks noChangeArrowheads="1"/>
              </p:cNvSpPr>
              <p:nvPr/>
            </p:nvSpPr>
            <p:spPr bwMode="auto">
              <a:xfrm>
                <a:off x="768" y="315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34" name="Freeform 1335"/>
              <p:cNvSpPr/>
              <p:nvPr/>
            </p:nvSpPr>
            <p:spPr bwMode="auto">
              <a:xfrm>
                <a:off x="759" y="3079"/>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5" name="Freeform 1336"/>
              <p:cNvSpPr/>
              <p:nvPr/>
            </p:nvSpPr>
            <p:spPr bwMode="auto">
              <a:xfrm>
                <a:off x="751" y="3071"/>
                <a:ext cx="8" cy="14"/>
              </a:xfrm>
              <a:custGeom>
                <a:avLst/>
                <a:gdLst>
                  <a:gd name="T0" fmla="*/ 0 w 3"/>
                  <a:gd name="T1" fmla="*/ 0 h 5"/>
                  <a:gd name="T2" fmla="*/ 0 w 3"/>
                  <a:gd name="T3" fmla="*/ 1 h 5"/>
                  <a:gd name="T4" fmla="*/ 3 w 3"/>
                  <a:gd name="T5" fmla="*/ 5 h 5"/>
                  <a:gd name="T6" fmla="*/ 2 w 3"/>
                  <a:gd name="T7" fmla="*/ 2 h 5"/>
                  <a:gd name="T8" fmla="*/ 2 w 3"/>
                  <a:gd name="T9" fmla="*/ 3 h 5"/>
                  <a:gd name="T10" fmla="*/ 1 w 3"/>
                  <a:gd name="T11" fmla="*/ 1 h 5"/>
                  <a:gd name="T12" fmla="*/ 1 w 3"/>
                  <a:gd name="T13" fmla="*/ 2 h 5"/>
                  <a:gd name="T14" fmla="*/ 0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0"/>
                    </a:moveTo>
                    <a:cubicBezTo>
                      <a:pt x="0" y="1"/>
                      <a:pt x="0" y="1"/>
                      <a:pt x="0" y="1"/>
                    </a:cubicBezTo>
                    <a:cubicBezTo>
                      <a:pt x="2" y="4"/>
                      <a:pt x="1" y="3"/>
                      <a:pt x="3" y="5"/>
                    </a:cubicBezTo>
                    <a:cubicBezTo>
                      <a:pt x="3" y="5"/>
                      <a:pt x="3" y="3"/>
                      <a:pt x="2" y="2"/>
                    </a:cubicBezTo>
                    <a:cubicBezTo>
                      <a:pt x="2" y="2"/>
                      <a:pt x="2" y="4"/>
                      <a:pt x="2" y="3"/>
                    </a:cubicBezTo>
                    <a:cubicBezTo>
                      <a:pt x="1" y="2"/>
                      <a:pt x="2" y="2"/>
                      <a:pt x="1" y="1"/>
                    </a:cubicBezTo>
                    <a:cubicBezTo>
                      <a:pt x="0" y="0"/>
                      <a:pt x="1" y="2"/>
                      <a:pt x="1" y="2"/>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6" name="Freeform 1337"/>
              <p:cNvSpPr/>
              <p:nvPr/>
            </p:nvSpPr>
            <p:spPr bwMode="auto">
              <a:xfrm>
                <a:off x="754" y="3076"/>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7" name="Freeform 1338"/>
              <p:cNvSpPr/>
              <p:nvPr/>
            </p:nvSpPr>
            <p:spPr bwMode="auto">
              <a:xfrm>
                <a:off x="751" y="3079"/>
                <a:ext cx="3" cy="6"/>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0"/>
                      <a:pt x="0" y="0"/>
                    </a:cubicBezTo>
                    <a:cubicBezTo>
                      <a:pt x="1" y="2"/>
                      <a:pt x="1" y="2"/>
                      <a:pt x="1" y="2"/>
                    </a:cubicBezTo>
                    <a:lnTo>
                      <a:pt x="1"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8" name="Freeform 1339"/>
              <p:cNvSpPr/>
              <p:nvPr/>
            </p:nvSpPr>
            <p:spPr bwMode="auto">
              <a:xfrm>
                <a:off x="751" y="3082"/>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9" name="Freeform 1340"/>
              <p:cNvSpPr/>
              <p:nvPr/>
            </p:nvSpPr>
            <p:spPr bwMode="auto">
              <a:xfrm>
                <a:off x="749" y="3076"/>
                <a:ext cx="2" cy="9"/>
              </a:xfrm>
              <a:custGeom>
                <a:avLst/>
                <a:gdLst>
                  <a:gd name="T0" fmla="*/ 0 w 1"/>
                  <a:gd name="T1" fmla="*/ 3 h 3"/>
                  <a:gd name="T2" fmla="*/ 1 w 1"/>
                  <a:gd name="T3" fmla="*/ 3 h 3"/>
                  <a:gd name="T4" fmla="*/ 1 w 1"/>
                  <a:gd name="T5" fmla="*/ 2 h 3"/>
                  <a:gd name="T6" fmla="*/ 0 w 1"/>
                  <a:gd name="T7" fmla="*/ 1 h 3"/>
                  <a:gd name="T8" fmla="*/ 1 w 1"/>
                  <a:gd name="T9" fmla="*/ 1 h 3"/>
                  <a:gd name="T10" fmla="*/ 0 w 1"/>
                  <a:gd name="T11" fmla="*/ 0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1" y="3"/>
                      <a:pt x="1" y="3"/>
                      <a:pt x="1" y="3"/>
                    </a:cubicBezTo>
                    <a:cubicBezTo>
                      <a:pt x="1" y="2"/>
                      <a:pt x="1" y="2"/>
                      <a:pt x="1" y="2"/>
                    </a:cubicBezTo>
                    <a:cubicBezTo>
                      <a:pt x="0" y="2"/>
                      <a:pt x="0" y="0"/>
                      <a:pt x="0" y="1"/>
                    </a:cubicBezTo>
                    <a:cubicBezTo>
                      <a:pt x="1" y="0"/>
                      <a:pt x="1" y="2"/>
                      <a:pt x="1" y="1"/>
                    </a:cubicBezTo>
                    <a:cubicBezTo>
                      <a:pt x="0" y="0"/>
                      <a:pt x="0" y="0"/>
                      <a:pt x="0" y="0"/>
                    </a:cubicBezTo>
                    <a:cubicBezTo>
                      <a:pt x="0" y="0"/>
                      <a:pt x="0"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0" name="Freeform 1341"/>
              <p:cNvSpPr/>
              <p:nvPr/>
            </p:nvSpPr>
            <p:spPr bwMode="auto">
              <a:xfrm>
                <a:off x="751" y="3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1" name="Freeform 1342"/>
              <p:cNvSpPr/>
              <p:nvPr/>
            </p:nvSpPr>
            <p:spPr bwMode="auto">
              <a:xfrm>
                <a:off x="751" y="3079"/>
                <a:ext cx="3" cy="3"/>
              </a:xfrm>
              <a:custGeom>
                <a:avLst/>
                <a:gdLst>
                  <a:gd name="T0" fmla="*/ 3 w 3"/>
                  <a:gd name="T1" fmla="*/ 3 h 3"/>
                  <a:gd name="T2" fmla="*/ 3 w 3"/>
                  <a:gd name="T3" fmla="*/ 3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lnTo>
                      <a:pt x="3" y="3"/>
                    </a:lnTo>
                    <a:lnTo>
                      <a:pt x="0" y="0"/>
                    </a:lnTo>
                    <a:lnTo>
                      <a:pt x="3"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2" name="Freeform 1343"/>
              <p:cNvSpPr/>
              <p:nvPr/>
            </p:nvSpPr>
            <p:spPr bwMode="auto">
              <a:xfrm>
                <a:off x="746" y="3074"/>
                <a:ext cx="3" cy="11"/>
              </a:xfrm>
              <a:custGeom>
                <a:avLst/>
                <a:gdLst>
                  <a:gd name="T0" fmla="*/ 0 w 1"/>
                  <a:gd name="T1" fmla="*/ 4 h 4"/>
                  <a:gd name="T2" fmla="*/ 1 w 1"/>
                  <a:gd name="T3" fmla="*/ 3 h 4"/>
                  <a:gd name="T4" fmla="*/ 0 w 1"/>
                  <a:gd name="T5" fmla="*/ 0 h 4"/>
                  <a:gd name="T6" fmla="*/ 0 w 1"/>
                  <a:gd name="T7" fmla="*/ 1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0" y="2"/>
                      <a:pt x="1" y="4"/>
                      <a:pt x="1" y="3"/>
                    </a:cubicBezTo>
                    <a:cubicBezTo>
                      <a:pt x="1" y="3"/>
                      <a:pt x="0" y="1"/>
                      <a:pt x="0" y="0"/>
                    </a:cubicBezTo>
                    <a:cubicBezTo>
                      <a:pt x="0" y="1"/>
                      <a:pt x="0" y="1"/>
                      <a:pt x="0" y="1"/>
                    </a:cubicBezTo>
                    <a:cubicBezTo>
                      <a:pt x="0" y="2"/>
                      <a:pt x="0" y="3"/>
                      <a:pt x="0"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3" name="Freeform 1344"/>
              <p:cNvSpPr/>
              <p:nvPr/>
            </p:nvSpPr>
            <p:spPr bwMode="auto">
              <a:xfrm>
                <a:off x="746" y="3071"/>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4" name="Freeform 1345"/>
              <p:cNvSpPr/>
              <p:nvPr/>
            </p:nvSpPr>
            <p:spPr bwMode="auto">
              <a:xfrm>
                <a:off x="743" y="3074"/>
                <a:ext cx="3" cy="8"/>
              </a:xfrm>
              <a:custGeom>
                <a:avLst/>
                <a:gdLst>
                  <a:gd name="T0" fmla="*/ 0 w 1"/>
                  <a:gd name="T1" fmla="*/ 2 h 3"/>
                  <a:gd name="T2" fmla="*/ 1 w 1"/>
                  <a:gd name="T3" fmla="*/ 1 h 3"/>
                  <a:gd name="T4" fmla="*/ 0 w 1"/>
                  <a:gd name="T5" fmla="*/ 2 h 3"/>
                  <a:gd name="T6" fmla="*/ 1 w 1"/>
                  <a:gd name="T7" fmla="*/ 1 h 3"/>
                  <a:gd name="T8" fmla="*/ 0 w 1"/>
                  <a:gd name="T9" fmla="*/ 3 h 3"/>
                  <a:gd name="T10" fmla="*/ 1 w 1"/>
                  <a:gd name="T11" fmla="*/ 1 h 3"/>
                  <a:gd name="T12" fmla="*/ 1 w 1"/>
                  <a:gd name="T13" fmla="*/ 2 h 3"/>
                  <a:gd name="T14" fmla="*/ 1 w 1"/>
                  <a:gd name="T15" fmla="*/ 0 h 3"/>
                  <a:gd name="T16" fmla="*/ 1 w 1"/>
                  <a:gd name="T17" fmla="*/ 0 h 3"/>
                  <a:gd name="T18" fmla="*/ 1 w 1"/>
                  <a:gd name="T19" fmla="*/ 0 h 3"/>
                  <a:gd name="T20" fmla="*/ 0 w 1"/>
                  <a:gd name="T21" fmla="*/ 1 h 3"/>
                  <a:gd name="T22" fmla="*/ 0 w 1"/>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2"/>
                    </a:moveTo>
                    <a:cubicBezTo>
                      <a:pt x="0" y="2"/>
                      <a:pt x="0" y="1"/>
                      <a:pt x="1" y="1"/>
                    </a:cubicBezTo>
                    <a:cubicBezTo>
                      <a:pt x="1" y="1"/>
                      <a:pt x="0" y="1"/>
                      <a:pt x="0" y="2"/>
                    </a:cubicBezTo>
                    <a:cubicBezTo>
                      <a:pt x="0" y="2"/>
                      <a:pt x="1" y="1"/>
                      <a:pt x="1" y="1"/>
                    </a:cubicBezTo>
                    <a:cubicBezTo>
                      <a:pt x="0" y="3"/>
                      <a:pt x="0" y="1"/>
                      <a:pt x="0" y="3"/>
                    </a:cubicBezTo>
                    <a:cubicBezTo>
                      <a:pt x="0" y="3"/>
                      <a:pt x="0" y="3"/>
                      <a:pt x="1" y="1"/>
                    </a:cubicBezTo>
                    <a:cubicBezTo>
                      <a:pt x="1" y="2"/>
                      <a:pt x="1" y="2"/>
                      <a:pt x="1" y="2"/>
                    </a:cubicBezTo>
                    <a:cubicBezTo>
                      <a:pt x="1" y="0"/>
                      <a:pt x="1" y="0"/>
                      <a:pt x="1" y="0"/>
                    </a:cubicBezTo>
                    <a:cubicBezTo>
                      <a:pt x="1" y="0"/>
                      <a:pt x="1" y="2"/>
                      <a:pt x="1" y="0"/>
                    </a:cubicBezTo>
                    <a:cubicBezTo>
                      <a:pt x="1" y="0"/>
                      <a:pt x="1" y="0"/>
                      <a:pt x="1" y="0"/>
                    </a:cubicBezTo>
                    <a:cubicBezTo>
                      <a:pt x="1" y="0"/>
                      <a:pt x="0" y="1"/>
                      <a:pt x="0" y="1"/>
                    </a:cubicBezTo>
                    <a:cubicBezTo>
                      <a:pt x="0" y="2"/>
                      <a:pt x="1"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5" name="Rectangle 1346"/>
              <p:cNvSpPr>
                <a:spLocks noChangeArrowheads="1"/>
              </p:cNvSpPr>
              <p:nvPr/>
            </p:nvSpPr>
            <p:spPr bwMode="auto">
              <a:xfrm>
                <a:off x="743" y="307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46" name="Freeform 1347"/>
              <p:cNvSpPr/>
              <p:nvPr/>
            </p:nvSpPr>
            <p:spPr bwMode="auto">
              <a:xfrm>
                <a:off x="740" y="3076"/>
                <a:ext cx="11" cy="3"/>
              </a:xfrm>
              <a:custGeom>
                <a:avLst/>
                <a:gdLst>
                  <a:gd name="T0" fmla="*/ 0 w 4"/>
                  <a:gd name="T1" fmla="*/ 1 h 1"/>
                  <a:gd name="T2" fmla="*/ 1 w 4"/>
                  <a:gd name="T3" fmla="*/ 1 h 1"/>
                  <a:gd name="T4" fmla="*/ 1 w 4"/>
                  <a:gd name="T5" fmla="*/ 1 h 1"/>
                  <a:gd name="T6" fmla="*/ 2 w 4"/>
                  <a:gd name="T7" fmla="*/ 0 h 1"/>
                  <a:gd name="T8" fmla="*/ 1 w 4"/>
                  <a:gd name="T9" fmla="*/ 0 h 1"/>
                  <a:gd name="T10" fmla="*/ 3 w 4"/>
                  <a:gd name="T11" fmla="*/ 0 h 1"/>
                  <a:gd name="T12" fmla="*/ 2 w 4"/>
                  <a:gd name="T13" fmla="*/ 0 h 1"/>
                  <a:gd name="T14" fmla="*/ 3 w 4"/>
                  <a:gd name="T15" fmla="*/ 0 h 1"/>
                  <a:gd name="T16" fmla="*/ 2 w 4"/>
                  <a:gd name="T17" fmla="*/ 0 h 1"/>
                  <a:gd name="T18" fmla="*/ 2 w 4"/>
                  <a:gd name="T19" fmla="*/ 0 h 1"/>
                  <a:gd name="T20" fmla="*/ 0 w 4"/>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
                    <a:moveTo>
                      <a:pt x="0" y="1"/>
                    </a:moveTo>
                    <a:cubicBezTo>
                      <a:pt x="1" y="1"/>
                      <a:pt x="1" y="1"/>
                      <a:pt x="1" y="1"/>
                    </a:cubicBezTo>
                    <a:cubicBezTo>
                      <a:pt x="1" y="1"/>
                      <a:pt x="1" y="1"/>
                      <a:pt x="1" y="1"/>
                    </a:cubicBezTo>
                    <a:cubicBezTo>
                      <a:pt x="1" y="1"/>
                      <a:pt x="2" y="0"/>
                      <a:pt x="2" y="0"/>
                    </a:cubicBezTo>
                    <a:cubicBezTo>
                      <a:pt x="2" y="0"/>
                      <a:pt x="2" y="0"/>
                      <a:pt x="1" y="0"/>
                    </a:cubicBezTo>
                    <a:cubicBezTo>
                      <a:pt x="2" y="0"/>
                      <a:pt x="3" y="0"/>
                      <a:pt x="3" y="0"/>
                    </a:cubicBezTo>
                    <a:cubicBezTo>
                      <a:pt x="3" y="0"/>
                      <a:pt x="3" y="0"/>
                      <a:pt x="2" y="0"/>
                    </a:cubicBezTo>
                    <a:cubicBezTo>
                      <a:pt x="3" y="0"/>
                      <a:pt x="4" y="0"/>
                      <a:pt x="3" y="0"/>
                    </a:cubicBezTo>
                    <a:cubicBezTo>
                      <a:pt x="3" y="0"/>
                      <a:pt x="2" y="0"/>
                      <a:pt x="2" y="0"/>
                    </a:cubicBezTo>
                    <a:cubicBezTo>
                      <a:pt x="2" y="0"/>
                      <a:pt x="2" y="0"/>
                      <a:pt x="2" y="0"/>
                    </a:cubicBezTo>
                    <a:cubicBezTo>
                      <a:pt x="0" y="0"/>
                      <a:pt x="0"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7" name="Freeform 1348"/>
              <p:cNvSpPr/>
              <p:nvPr/>
            </p:nvSpPr>
            <p:spPr bwMode="auto">
              <a:xfrm>
                <a:off x="740" y="3079"/>
                <a:ext cx="3" cy="3"/>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1" y="0"/>
                    </a:cubicBezTo>
                    <a:cubicBezTo>
                      <a:pt x="0" y="0"/>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8" name="Freeform 1349"/>
              <p:cNvSpPr/>
              <p:nvPr/>
            </p:nvSpPr>
            <p:spPr bwMode="auto">
              <a:xfrm>
                <a:off x="749" y="30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9" name="Freeform 1350"/>
              <p:cNvSpPr/>
              <p:nvPr/>
            </p:nvSpPr>
            <p:spPr bwMode="auto">
              <a:xfrm>
                <a:off x="740" y="307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0" name="Freeform 1351"/>
              <p:cNvSpPr/>
              <p:nvPr/>
            </p:nvSpPr>
            <p:spPr bwMode="auto">
              <a:xfrm>
                <a:off x="738" y="3055"/>
                <a:ext cx="27" cy="21"/>
              </a:xfrm>
              <a:custGeom>
                <a:avLst/>
                <a:gdLst>
                  <a:gd name="T0" fmla="*/ 7 w 10"/>
                  <a:gd name="T1" fmla="*/ 5 h 8"/>
                  <a:gd name="T2" fmla="*/ 7 w 10"/>
                  <a:gd name="T3" fmla="*/ 4 h 8"/>
                  <a:gd name="T4" fmla="*/ 8 w 10"/>
                  <a:gd name="T5" fmla="*/ 3 h 8"/>
                  <a:gd name="T6" fmla="*/ 10 w 10"/>
                  <a:gd name="T7" fmla="*/ 1 h 8"/>
                  <a:gd name="T8" fmla="*/ 8 w 10"/>
                  <a:gd name="T9" fmla="*/ 2 h 8"/>
                  <a:gd name="T10" fmla="*/ 9 w 10"/>
                  <a:gd name="T11" fmla="*/ 0 h 8"/>
                  <a:gd name="T12" fmla="*/ 7 w 10"/>
                  <a:gd name="T13" fmla="*/ 1 h 8"/>
                  <a:gd name="T14" fmla="*/ 5 w 10"/>
                  <a:gd name="T15" fmla="*/ 2 h 8"/>
                  <a:gd name="T16" fmla="*/ 2 w 10"/>
                  <a:gd name="T17" fmla="*/ 5 h 8"/>
                  <a:gd name="T18" fmla="*/ 3 w 10"/>
                  <a:gd name="T19" fmla="*/ 6 h 8"/>
                  <a:gd name="T20" fmla="*/ 2 w 10"/>
                  <a:gd name="T21" fmla="*/ 6 h 8"/>
                  <a:gd name="T22" fmla="*/ 2 w 10"/>
                  <a:gd name="T23" fmla="*/ 5 h 8"/>
                  <a:gd name="T24" fmla="*/ 1 w 10"/>
                  <a:gd name="T25" fmla="*/ 6 h 8"/>
                  <a:gd name="T26" fmla="*/ 3 w 10"/>
                  <a:gd name="T27" fmla="*/ 7 h 8"/>
                  <a:gd name="T28" fmla="*/ 1 w 10"/>
                  <a:gd name="T29" fmla="*/ 7 h 8"/>
                  <a:gd name="T30" fmla="*/ 2 w 10"/>
                  <a:gd name="T31" fmla="*/ 8 h 8"/>
                  <a:gd name="T32" fmla="*/ 4 w 10"/>
                  <a:gd name="T33" fmla="*/ 8 h 8"/>
                  <a:gd name="T34" fmla="*/ 5 w 10"/>
                  <a:gd name="T35" fmla="*/ 8 h 8"/>
                  <a:gd name="T36" fmla="*/ 3 w 10"/>
                  <a:gd name="T37" fmla="*/ 5 h 8"/>
                  <a:gd name="T38" fmla="*/ 4 w 10"/>
                  <a:gd name="T39" fmla="*/ 6 h 8"/>
                  <a:gd name="T40" fmla="*/ 6 w 10"/>
                  <a:gd name="T41" fmla="*/ 5 h 8"/>
                  <a:gd name="T42" fmla="*/ 5 w 10"/>
                  <a:gd name="T43" fmla="*/ 4 h 8"/>
                  <a:gd name="T44" fmla="*/ 5 w 10"/>
                  <a:gd name="T45" fmla="*/ 4 h 8"/>
                  <a:gd name="T46" fmla="*/ 5 w 10"/>
                  <a:gd name="T47" fmla="*/ 3 h 8"/>
                  <a:gd name="T48" fmla="*/ 6 w 10"/>
                  <a:gd name="T49" fmla="*/ 4 h 8"/>
                  <a:gd name="T50" fmla="*/ 5 w 10"/>
                  <a:gd name="T51" fmla="*/ 2 h 8"/>
                  <a:gd name="T52" fmla="*/ 7 w 10"/>
                  <a:gd name="T53" fmla="*/ 5 h 8"/>
                  <a:gd name="T54" fmla="*/ 6 w 10"/>
                  <a:gd name="T55" fmla="*/ 4 h 8"/>
                  <a:gd name="T56" fmla="*/ 6 w 10"/>
                  <a:gd name="T57" fmla="*/ 3 h 8"/>
                  <a:gd name="T58" fmla="*/ 7 w 10"/>
                  <a:gd name="T59" fmla="*/ 5 h 8"/>
                  <a:gd name="T60" fmla="*/ 7 w 10"/>
                  <a:gd name="T61" fmla="*/ 3 h 8"/>
                  <a:gd name="T62" fmla="*/ 7 w 10"/>
                  <a:gd name="T63" fmla="*/ 2 h 8"/>
                  <a:gd name="T64" fmla="*/ 8 w 10"/>
                  <a:gd name="T65" fmla="*/ 3 h 8"/>
                  <a:gd name="T66" fmla="*/ 7 w 10"/>
                  <a:gd name="T67" fmla="*/ 5 h 8"/>
                  <a:gd name="T68" fmla="*/ 7 w 10"/>
                  <a:gd name="T69" fmla="*/ 6 h 8"/>
                  <a:gd name="T70" fmla="*/ 8 w 10"/>
                  <a:gd name="T71" fmla="*/ 3 h 8"/>
                  <a:gd name="T72" fmla="*/ 7 w 10"/>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8">
                    <a:moveTo>
                      <a:pt x="7" y="5"/>
                    </a:moveTo>
                    <a:cubicBezTo>
                      <a:pt x="7" y="4"/>
                      <a:pt x="8" y="4"/>
                      <a:pt x="7" y="4"/>
                    </a:cubicBezTo>
                    <a:cubicBezTo>
                      <a:pt x="8" y="3"/>
                      <a:pt x="8" y="3"/>
                      <a:pt x="8" y="3"/>
                    </a:cubicBezTo>
                    <a:cubicBezTo>
                      <a:pt x="9" y="2"/>
                      <a:pt x="9" y="2"/>
                      <a:pt x="10" y="1"/>
                    </a:cubicBezTo>
                    <a:cubicBezTo>
                      <a:pt x="9" y="1"/>
                      <a:pt x="8" y="2"/>
                      <a:pt x="8" y="2"/>
                    </a:cubicBezTo>
                    <a:cubicBezTo>
                      <a:pt x="9" y="0"/>
                      <a:pt x="9" y="0"/>
                      <a:pt x="9" y="0"/>
                    </a:cubicBezTo>
                    <a:cubicBezTo>
                      <a:pt x="8" y="1"/>
                      <a:pt x="7" y="2"/>
                      <a:pt x="7" y="1"/>
                    </a:cubicBezTo>
                    <a:cubicBezTo>
                      <a:pt x="6" y="0"/>
                      <a:pt x="6" y="1"/>
                      <a:pt x="5" y="2"/>
                    </a:cubicBezTo>
                    <a:cubicBezTo>
                      <a:pt x="4" y="2"/>
                      <a:pt x="3" y="4"/>
                      <a:pt x="2" y="5"/>
                    </a:cubicBezTo>
                    <a:cubicBezTo>
                      <a:pt x="3" y="6"/>
                      <a:pt x="3" y="6"/>
                      <a:pt x="3" y="6"/>
                    </a:cubicBezTo>
                    <a:cubicBezTo>
                      <a:pt x="2" y="5"/>
                      <a:pt x="3" y="6"/>
                      <a:pt x="2" y="6"/>
                    </a:cubicBezTo>
                    <a:cubicBezTo>
                      <a:pt x="2" y="6"/>
                      <a:pt x="2" y="5"/>
                      <a:pt x="2" y="5"/>
                    </a:cubicBezTo>
                    <a:cubicBezTo>
                      <a:pt x="0" y="5"/>
                      <a:pt x="2" y="6"/>
                      <a:pt x="1" y="6"/>
                    </a:cubicBezTo>
                    <a:cubicBezTo>
                      <a:pt x="1" y="6"/>
                      <a:pt x="3" y="7"/>
                      <a:pt x="3" y="7"/>
                    </a:cubicBezTo>
                    <a:cubicBezTo>
                      <a:pt x="1" y="6"/>
                      <a:pt x="3" y="7"/>
                      <a:pt x="1" y="7"/>
                    </a:cubicBezTo>
                    <a:cubicBezTo>
                      <a:pt x="0" y="7"/>
                      <a:pt x="3" y="7"/>
                      <a:pt x="2" y="8"/>
                    </a:cubicBezTo>
                    <a:cubicBezTo>
                      <a:pt x="4" y="8"/>
                      <a:pt x="3" y="8"/>
                      <a:pt x="4" y="8"/>
                    </a:cubicBezTo>
                    <a:cubicBezTo>
                      <a:pt x="5" y="8"/>
                      <a:pt x="4" y="8"/>
                      <a:pt x="5" y="8"/>
                    </a:cubicBezTo>
                    <a:cubicBezTo>
                      <a:pt x="6" y="8"/>
                      <a:pt x="3" y="6"/>
                      <a:pt x="3" y="5"/>
                    </a:cubicBezTo>
                    <a:cubicBezTo>
                      <a:pt x="4" y="6"/>
                      <a:pt x="4" y="6"/>
                      <a:pt x="4" y="6"/>
                    </a:cubicBezTo>
                    <a:cubicBezTo>
                      <a:pt x="4" y="5"/>
                      <a:pt x="4" y="4"/>
                      <a:pt x="6" y="5"/>
                    </a:cubicBezTo>
                    <a:cubicBezTo>
                      <a:pt x="5" y="5"/>
                      <a:pt x="7" y="6"/>
                      <a:pt x="5" y="4"/>
                    </a:cubicBezTo>
                    <a:cubicBezTo>
                      <a:pt x="5" y="4"/>
                      <a:pt x="5" y="4"/>
                      <a:pt x="5" y="4"/>
                    </a:cubicBezTo>
                    <a:cubicBezTo>
                      <a:pt x="5" y="3"/>
                      <a:pt x="5" y="3"/>
                      <a:pt x="5" y="3"/>
                    </a:cubicBezTo>
                    <a:cubicBezTo>
                      <a:pt x="5" y="3"/>
                      <a:pt x="6" y="4"/>
                      <a:pt x="6" y="4"/>
                    </a:cubicBezTo>
                    <a:cubicBezTo>
                      <a:pt x="5" y="3"/>
                      <a:pt x="5" y="3"/>
                      <a:pt x="5" y="2"/>
                    </a:cubicBezTo>
                    <a:cubicBezTo>
                      <a:pt x="6" y="3"/>
                      <a:pt x="6" y="4"/>
                      <a:pt x="7" y="5"/>
                    </a:cubicBezTo>
                    <a:cubicBezTo>
                      <a:pt x="6" y="4"/>
                      <a:pt x="6" y="4"/>
                      <a:pt x="6" y="4"/>
                    </a:cubicBezTo>
                    <a:cubicBezTo>
                      <a:pt x="7" y="4"/>
                      <a:pt x="6" y="3"/>
                      <a:pt x="6" y="3"/>
                    </a:cubicBezTo>
                    <a:cubicBezTo>
                      <a:pt x="6" y="2"/>
                      <a:pt x="7" y="4"/>
                      <a:pt x="7" y="5"/>
                    </a:cubicBezTo>
                    <a:cubicBezTo>
                      <a:pt x="7" y="5"/>
                      <a:pt x="7" y="2"/>
                      <a:pt x="7" y="3"/>
                    </a:cubicBezTo>
                    <a:cubicBezTo>
                      <a:pt x="7" y="2"/>
                      <a:pt x="7" y="2"/>
                      <a:pt x="7" y="2"/>
                    </a:cubicBezTo>
                    <a:cubicBezTo>
                      <a:pt x="7" y="2"/>
                      <a:pt x="7" y="3"/>
                      <a:pt x="8" y="3"/>
                    </a:cubicBezTo>
                    <a:cubicBezTo>
                      <a:pt x="7" y="5"/>
                      <a:pt x="7" y="4"/>
                      <a:pt x="7" y="5"/>
                    </a:cubicBezTo>
                    <a:cubicBezTo>
                      <a:pt x="7" y="6"/>
                      <a:pt x="7" y="6"/>
                      <a:pt x="7" y="6"/>
                    </a:cubicBezTo>
                    <a:cubicBezTo>
                      <a:pt x="7" y="5"/>
                      <a:pt x="7" y="4"/>
                      <a:pt x="8" y="3"/>
                    </a:cubicBezTo>
                    <a:cubicBezTo>
                      <a:pt x="7"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1" name="Freeform 1352"/>
              <p:cNvSpPr/>
              <p:nvPr/>
            </p:nvSpPr>
            <p:spPr bwMode="auto">
              <a:xfrm>
                <a:off x="757" y="3068"/>
                <a:ext cx="0" cy="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2" name="Freeform 1353"/>
              <p:cNvSpPr/>
              <p:nvPr/>
            </p:nvSpPr>
            <p:spPr bwMode="auto">
              <a:xfrm>
                <a:off x="757" y="30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3" name="Rectangle 1354"/>
              <p:cNvSpPr>
                <a:spLocks noChangeArrowheads="1"/>
              </p:cNvSpPr>
              <p:nvPr/>
            </p:nvSpPr>
            <p:spPr bwMode="auto">
              <a:xfrm>
                <a:off x="757" y="3057"/>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54" name="Freeform 1355"/>
              <p:cNvSpPr/>
              <p:nvPr/>
            </p:nvSpPr>
            <p:spPr bwMode="auto">
              <a:xfrm>
                <a:off x="757" y="3068"/>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5" name="Freeform 1356"/>
              <p:cNvSpPr/>
              <p:nvPr/>
            </p:nvSpPr>
            <p:spPr bwMode="auto">
              <a:xfrm>
                <a:off x="754" y="3068"/>
                <a:ext cx="3"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6" name="Rectangle 1357"/>
              <p:cNvSpPr>
                <a:spLocks noChangeArrowheads="1"/>
              </p:cNvSpPr>
              <p:nvPr/>
            </p:nvSpPr>
            <p:spPr bwMode="auto">
              <a:xfrm>
                <a:off x="754" y="3071"/>
                <a:ext cx="3"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57" name="Freeform 1358"/>
              <p:cNvSpPr/>
              <p:nvPr/>
            </p:nvSpPr>
            <p:spPr bwMode="auto">
              <a:xfrm>
                <a:off x="757" y="3060"/>
                <a:ext cx="22" cy="16"/>
              </a:xfrm>
              <a:custGeom>
                <a:avLst/>
                <a:gdLst>
                  <a:gd name="T0" fmla="*/ 6 w 8"/>
                  <a:gd name="T1" fmla="*/ 5 h 6"/>
                  <a:gd name="T2" fmla="*/ 7 w 8"/>
                  <a:gd name="T3" fmla="*/ 4 h 6"/>
                  <a:gd name="T4" fmla="*/ 4 w 8"/>
                  <a:gd name="T5" fmla="*/ 4 h 6"/>
                  <a:gd name="T6" fmla="*/ 7 w 8"/>
                  <a:gd name="T7" fmla="*/ 3 h 6"/>
                  <a:gd name="T8" fmla="*/ 4 w 8"/>
                  <a:gd name="T9" fmla="*/ 2 h 6"/>
                  <a:gd name="T10" fmla="*/ 5 w 8"/>
                  <a:gd name="T11" fmla="*/ 1 h 6"/>
                  <a:gd name="T12" fmla="*/ 2 w 8"/>
                  <a:gd name="T13" fmla="*/ 3 h 6"/>
                  <a:gd name="T14" fmla="*/ 4 w 8"/>
                  <a:gd name="T15" fmla="*/ 0 h 6"/>
                  <a:gd name="T16" fmla="*/ 4 w 8"/>
                  <a:gd name="T17" fmla="*/ 0 h 6"/>
                  <a:gd name="T18" fmla="*/ 3 w 8"/>
                  <a:gd name="T19" fmla="*/ 0 h 6"/>
                  <a:gd name="T20" fmla="*/ 1 w 8"/>
                  <a:gd name="T21" fmla="*/ 1 h 6"/>
                  <a:gd name="T22" fmla="*/ 0 w 8"/>
                  <a:gd name="T23" fmla="*/ 3 h 6"/>
                  <a:gd name="T24" fmla="*/ 2 w 8"/>
                  <a:gd name="T25" fmla="*/ 2 h 6"/>
                  <a:gd name="T26" fmla="*/ 1 w 8"/>
                  <a:gd name="T27" fmla="*/ 3 h 6"/>
                  <a:gd name="T28" fmla="*/ 2 w 8"/>
                  <a:gd name="T29" fmla="*/ 3 h 6"/>
                  <a:gd name="T30" fmla="*/ 1 w 8"/>
                  <a:gd name="T31" fmla="*/ 4 h 6"/>
                  <a:gd name="T32" fmla="*/ 2 w 8"/>
                  <a:gd name="T33" fmla="*/ 3 h 6"/>
                  <a:gd name="T34" fmla="*/ 2 w 8"/>
                  <a:gd name="T35" fmla="*/ 3 h 6"/>
                  <a:gd name="T36" fmla="*/ 3 w 8"/>
                  <a:gd name="T37" fmla="*/ 2 h 6"/>
                  <a:gd name="T38" fmla="*/ 2 w 8"/>
                  <a:gd name="T39" fmla="*/ 4 h 6"/>
                  <a:gd name="T40" fmla="*/ 2 w 8"/>
                  <a:gd name="T41" fmla="*/ 3 h 6"/>
                  <a:gd name="T42" fmla="*/ 1 w 8"/>
                  <a:gd name="T43" fmla="*/ 4 h 6"/>
                  <a:gd name="T44" fmla="*/ 2 w 8"/>
                  <a:gd name="T45" fmla="*/ 4 h 6"/>
                  <a:gd name="T46" fmla="*/ 1 w 8"/>
                  <a:gd name="T47" fmla="*/ 4 h 6"/>
                  <a:gd name="T48" fmla="*/ 4 w 8"/>
                  <a:gd name="T49" fmla="*/ 3 h 6"/>
                  <a:gd name="T50" fmla="*/ 2 w 8"/>
                  <a:gd name="T51" fmla="*/ 4 h 6"/>
                  <a:gd name="T52" fmla="*/ 3 w 8"/>
                  <a:gd name="T53" fmla="*/ 4 h 6"/>
                  <a:gd name="T54" fmla="*/ 2 w 8"/>
                  <a:gd name="T55" fmla="*/ 4 h 6"/>
                  <a:gd name="T56" fmla="*/ 3 w 8"/>
                  <a:gd name="T57" fmla="*/ 5 h 6"/>
                  <a:gd name="T58" fmla="*/ 4 w 8"/>
                  <a:gd name="T59" fmla="*/ 5 h 6"/>
                  <a:gd name="T60" fmla="*/ 5 w 8"/>
                  <a:gd name="T61" fmla="*/ 5 h 6"/>
                  <a:gd name="T62" fmla="*/ 4 w 8"/>
                  <a:gd name="T63" fmla="*/ 5 h 6"/>
                  <a:gd name="T64" fmla="*/ 6 w 8"/>
                  <a:gd name="T65" fmla="*/ 6 h 6"/>
                  <a:gd name="T66" fmla="*/ 5 w 8"/>
                  <a:gd name="T67" fmla="*/ 5 h 6"/>
                  <a:gd name="T68" fmla="*/ 6 w 8"/>
                  <a:gd name="T6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6" y="5"/>
                    </a:moveTo>
                    <a:cubicBezTo>
                      <a:pt x="8" y="5"/>
                      <a:pt x="7" y="4"/>
                      <a:pt x="7" y="4"/>
                    </a:cubicBezTo>
                    <a:cubicBezTo>
                      <a:pt x="6" y="3"/>
                      <a:pt x="4" y="4"/>
                      <a:pt x="4" y="4"/>
                    </a:cubicBezTo>
                    <a:cubicBezTo>
                      <a:pt x="7" y="3"/>
                      <a:pt x="7" y="3"/>
                      <a:pt x="7" y="3"/>
                    </a:cubicBezTo>
                    <a:cubicBezTo>
                      <a:pt x="6" y="2"/>
                      <a:pt x="6" y="1"/>
                      <a:pt x="4" y="2"/>
                    </a:cubicBezTo>
                    <a:cubicBezTo>
                      <a:pt x="4" y="1"/>
                      <a:pt x="4" y="1"/>
                      <a:pt x="5" y="1"/>
                    </a:cubicBezTo>
                    <a:cubicBezTo>
                      <a:pt x="4" y="1"/>
                      <a:pt x="1" y="4"/>
                      <a:pt x="2" y="3"/>
                    </a:cubicBezTo>
                    <a:cubicBezTo>
                      <a:pt x="3" y="2"/>
                      <a:pt x="3" y="1"/>
                      <a:pt x="4" y="0"/>
                    </a:cubicBezTo>
                    <a:cubicBezTo>
                      <a:pt x="4" y="0"/>
                      <a:pt x="4" y="0"/>
                      <a:pt x="4" y="0"/>
                    </a:cubicBezTo>
                    <a:cubicBezTo>
                      <a:pt x="4" y="0"/>
                      <a:pt x="3" y="0"/>
                      <a:pt x="3" y="0"/>
                    </a:cubicBezTo>
                    <a:cubicBezTo>
                      <a:pt x="2" y="0"/>
                      <a:pt x="2" y="2"/>
                      <a:pt x="1" y="1"/>
                    </a:cubicBezTo>
                    <a:cubicBezTo>
                      <a:pt x="1" y="2"/>
                      <a:pt x="1" y="2"/>
                      <a:pt x="0" y="3"/>
                    </a:cubicBezTo>
                    <a:cubicBezTo>
                      <a:pt x="1" y="2"/>
                      <a:pt x="1" y="3"/>
                      <a:pt x="2" y="2"/>
                    </a:cubicBezTo>
                    <a:cubicBezTo>
                      <a:pt x="1" y="3"/>
                      <a:pt x="1" y="2"/>
                      <a:pt x="1" y="3"/>
                    </a:cubicBezTo>
                    <a:cubicBezTo>
                      <a:pt x="2" y="3"/>
                      <a:pt x="2" y="3"/>
                      <a:pt x="2" y="3"/>
                    </a:cubicBezTo>
                    <a:cubicBezTo>
                      <a:pt x="2" y="3"/>
                      <a:pt x="1" y="3"/>
                      <a:pt x="1" y="4"/>
                    </a:cubicBezTo>
                    <a:cubicBezTo>
                      <a:pt x="1" y="3"/>
                      <a:pt x="2" y="3"/>
                      <a:pt x="2" y="3"/>
                    </a:cubicBezTo>
                    <a:cubicBezTo>
                      <a:pt x="2" y="3"/>
                      <a:pt x="2" y="3"/>
                      <a:pt x="2" y="3"/>
                    </a:cubicBezTo>
                    <a:cubicBezTo>
                      <a:pt x="2" y="3"/>
                      <a:pt x="2" y="4"/>
                      <a:pt x="3" y="2"/>
                    </a:cubicBezTo>
                    <a:cubicBezTo>
                      <a:pt x="2" y="4"/>
                      <a:pt x="2" y="4"/>
                      <a:pt x="2" y="4"/>
                    </a:cubicBezTo>
                    <a:cubicBezTo>
                      <a:pt x="2" y="3"/>
                      <a:pt x="2" y="3"/>
                      <a:pt x="2" y="3"/>
                    </a:cubicBezTo>
                    <a:cubicBezTo>
                      <a:pt x="2" y="4"/>
                      <a:pt x="0" y="5"/>
                      <a:pt x="1" y="4"/>
                    </a:cubicBezTo>
                    <a:cubicBezTo>
                      <a:pt x="2" y="4"/>
                      <a:pt x="2" y="4"/>
                      <a:pt x="2" y="4"/>
                    </a:cubicBezTo>
                    <a:cubicBezTo>
                      <a:pt x="3" y="3"/>
                      <a:pt x="1" y="4"/>
                      <a:pt x="1" y="4"/>
                    </a:cubicBezTo>
                    <a:cubicBezTo>
                      <a:pt x="2" y="3"/>
                      <a:pt x="4" y="3"/>
                      <a:pt x="4" y="3"/>
                    </a:cubicBezTo>
                    <a:cubicBezTo>
                      <a:pt x="3" y="3"/>
                      <a:pt x="5" y="3"/>
                      <a:pt x="2" y="4"/>
                    </a:cubicBezTo>
                    <a:cubicBezTo>
                      <a:pt x="2" y="4"/>
                      <a:pt x="3" y="4"/>
                      <a:pt x="3" y="4"/>
                    </a:cubicBezTo>
                    <a:cubicBezTo>
                      <a:pt x="2" y="4"/>
                      <a:pt x="2" y="4"/>
                      <a:pt x="2" y="4"/>
                    </a:cubicBezTo>
                    <a:cubicBezTo>
                      <a:pt x="4" y="4"/>
                      <a:pt x="1" y="4"/>
                      <a:pt x="3" y="5"/>
                    </a:cubicBezTo>
                    <a:cubicBezTo>
                      <a:pt x="4" y="5"/>
                      <a:pt x="4" y="5"/>
                      <a:pt x="4" y="5"/>
                    </a:cubicBezTo>
                    <a:cubicBezTo>
                      <a:pt x="4" y="5"/>
                      <a:pt x="4" y="5"/>
                      <a:pt x="5" y="5"/>
                    </a:cubicBezTo>
                    <a:cubicBezTo>
                      <a:pt x="4" y="5"/>
                      <a:pt x="4" y="5"/>
                      <a:pt x="4" y="5"/>
                    </a:cubicBezTo>
                    <a:cubicBezTo>
                      <a:pt x="5" y="5"/>
                      <a:pt x="5" y="6"/>
                      <a:pt x="6" y="6"/>
                    </a:cubicBezTo>
                    <a:cubicBezTo>
                      <a:pt x="6" y="6"/>
                      <a:pt x="5" y="5"/>
                      <a:pt x="5" y="5"/>
                    </a:cubicBezTo>
                    <a:cubicBezTo>
                      <a:pt x="5" y="5"/>
                      <a:pt x="7" y="5"/>
                      <a:pt x="6"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8" name="Freeform 1359"/>
              <p:cNvSpPr/>
              <p:nvPr/>
            </p:nvSpPr>
            <p:spPr bwMode="auto">
              <a:xfrm>
                <a:off x="759" y="3068"/>
                <a:ext cx="3" cy="3"/>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lnTo>
                      <a:pt x="3" y="0"/>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9" name="Freeform 1360"/>
              <p:cNvSpPr/>
              <p:nvPr/>
            </p:nvSpPr>
            <p:spPr bwMode="auto">
              <a:xfrm>
                <a:off x="757" y="3071"/>
                <a:ext cx="19" cy="22"/>
              </a:xfrm>
              <a:custGeom>
                <a:avLst/>
                <a:gdLst>
                  <a:gd name="T0" fmla="*/ 3 w 7"/>
                  <a:gd name="T1" fmla="*/ 2 h 8"/>
                  <a:gd name="T2" fmla="*/ 2 w 7"/>
                  <a:gd name="T3" fmla="*/ 2 h 8"/>
                  <a:gd name="T4" fmla="*/ 5 w 7"/>
                  <a:gd name="T5" fmla="*/ 3 h 8"/>
                  <a:gd name="T6" fmla="*/ 5 w 7"/>
                  <a:gd name="T7" fmla="*/ 4 h 8"/>
                  <a:gd name="T8" fmla="*/ 2 w 7"/>
                  <a:gd name="T9" fmla="*/ 2 h 8"/>
                  <a:gd name="T10" fmla="*/ 2 w 7"/>
                  <a:gd name="T11" fmla="*/ 2 h 8"/>
                  <a:gd name="T12" fmla="*/ 3 w 7"/>
                  <a:gd name="T13" fmla="*/ 4 h 8"/>
                  <a:gd name="T14" fmla="*/ 4 w 7"/>
                  <a:gd name="T15" fmla="*/ 5 h 8"/>
                  <a:gd name="T16" fmla="*/ 3 w 7"/>
                  <a:gd name="T17" fmla="*/ 4 h 8"/>
                  <a:gd name="T18" fmla="*/ 2 w 7"/>
                  <a:gd name="T19" fmla="*/ 3 h 8"/>
                  <a:gd name="T20" fmla="*/ 4 w 7"/>
                  <a:gd name="T21" fmla="*/ 8 h 8"/>
                  <a:gd name="T22" fmla="*/ 4 w 7"/>
                  <a:gd name="T23" fmla="*/ 7 h 8"/>
                  <a:gd name="T24" fmla="*/ 3 w 7"/>
                  <a:gd name="T25" fmla="*/ 5 h 8"/>
                  <a:gd name="T26" fmla="*/ 3 w 7"/>
                  <a:gd name="T27" fmla="*/ 6 h 8"/>
                  <a:gd name="T28" fmla="*/ 4 w 7"/>
                  <a:gd name="T29" fmla="*/ 7 h 8"/>
                  <a:gd name="T30" fmla="*/ 7 w 7"/>
                  <a:gd name="T31" fmla="*/ 3 h 8"/>
                  <a:gd name="T32" fmla="*/ 6 w 7"/>
                  <a:gd name="T33" fmla="*/ 4 h 8"/>
                  <a:gd name="T34" fmla="*/ 5 w 7"/>
                  <a:gd name="T35" fmla="*/ 3 h 8"/>
                  <a:gd name="T36" fmla="*/ 3 w 7"/>
                  <a:gd name="T37" fmla="*/ 2 h 8"/>
                  <a:gd name="T38" fmla="*/ 4 w 7"/>
                  <a:gd name="T39" fmla="*/ 2 h 8"/>
                  <a:gd name="T40" fmla="*/ 2 w 7"/>
                  <a:gd name="T41" fmla="*/ 1 h 8"/>
                  <a:gd name="T42" fmla="*/ 1 w 7"/>
                  <a:gd name="T43" fmla="*/ 1 h 8"/>
                  <a:gd name="T44" fmla="*/ 1 w 7"/>
                  <a:gd name="T45" fmla="*/ 1 h 8"/>
                  <a:gd name="T46" fmla="*/ 3 w 7"/>
                  <a:gd name="T4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2"/>
                    </a:moveTo>
                    <a:cubicBezTo>
                      <a:pt x="3" y="2"/>
                      <a:pt x="2" y="2"/>
                      <a:pt x="2" y="2"/>
                    </a:cubicBezTo>
                    <a:cubicBezTo>
                      <a:pt x="2" y="2"/>
                      <a:pt x="4" y="2"/>
                      <a:pt x="5" y="3"/>
                    </a:cubicBezTo>
                    <a:cubicBezTo>
                      <a:pt x="4" y="3"/>
                      <a:pt x="5" y="4"/>
                      <a:pt x="5" y="4"/>
                    </a:cubicBezTo>
                    <a:cubicBezTo>
                      <a:pt x="4" y="4"/>
                      <a:pt x="3" y="3"/>
                      <a:pt x="2" y="2"/>
                    </a:cubicBezTo>
                    <a:cubicBezTo>
                      <a:pt x="3" y="3"/>
                      <a:pt x="2" y="2"/>
                      <a:pt x="2" y="2"/>
                    </a:cubicBezTo>
                    <a:cubicBezTo>
                      <a:pt x="3" y="3"/>
                      <a:pt x="2" y="3"/>
                      <a:pt x="3" y="4"/>
                    </a:cubicBezTo>
                    <a:cubicBezTo>
                      <a:pt x="4" y="4"/>
                      <a:pt x="4" y="5"/>
                      <a:pt x="4" y="5"/>
                    </a:cubicBezTo>
                    <a:cubicBezTo>
                      <a:pt x="3" y="4"/>
                      <a:pt x="3" y="4"/>
                      <a:pt x="3" y="4"/>
                    </a:cubicBezTo>
                    <a:cubicBezTo>
                      <a:pt x="2" y="3"/>
                      <a:pt x="3" y="4"/>
                      <a:pt x="2" y="3"/>
                    </a:cubicBezTo>
                    <a:cubicBezTo>
                      <a:pt x="3" y="5"/>
                      <a:pt x="1" y="5"/>
                      <a:pt x="4" y="8"/>
                    </a:cubicBezTo>
                    <a:cubicBezTo>
                      <a:pt x="4" y="8"/>
                      <a:pt x="4" y="7"/>
                      <a:pt x="4" y="7"/>
                    </a:cubicBezTo>
                    <a:cubicBezTo>
                      <a:pt x="3" y="7"/>
                      <a:pt x="3" y="6"/>
                      <a:pt x="3" y="5"/>
                    </a:cubicBezTo>
                    <a:cubicBezTo>
                      <a:pt x="3" y="6"/>
                      <a:pt x="3" y="5"/>
                      <a:pt x="3" y="6"/>
                    </a:cubicBezTo>
                    <a:cubicBezTo>
                      <a:pt x="4" y="7"/>
                      <a:pt x="4" y="7"/>
                      <a:pt x="4" y="7"/>
                    </a:cubicBezTo>
                    <a:cubicBezTo>
                      <a:pt x="5" y="7"/>
                      <a:pt x="6" y="5"/>
                      <a:pt x="7" y="3"/>
                    </a:cubicBezTo>
                    <a:cubicBezTo>
                      <a:pt x="6" y="4"/>
                      <a:pt x="6" y="4"/>
                      <a:pt x="6" y="4"/>
                    </a:cubicBezTo>
                    <a:cubicBezTo>
                      <a:pt x="6" y="3"/>
                      <a:pt x="6" y="3"/>
                      <a:pt x="5" y="3"/>
                    </a:cubicBezTo>
                    <a:cubicBezTo>
                      <a:pt x="3" y="2"/>
                      <a:pt x="3" y="2"/>
                      <a:pt x="3" y="2"/>
                    </a:cubicBezTo>
                    <a:cubicBezTo>
                      <a:pt x="4" y="2"/>
                      <a:pt x="3" y="2"/>
                      <a:pt x="4" y="2"/>
                    </a:cubicBezTo>
                    <a:cubicBezTo>
                      <a:pt x="3" y="1"/>
                      <a:pt x="3" y="1"/>
                      <a:pt x="2" y="1"/>
                    </a:cubicBezTo>
                    <a:cubicBezTo>
                      <a:pt x="2" y="1"/>
                      <a:pt x="3" y="1"/>
                      <a:pt x="1" y="1"/>
                    </a:cubicBezTo>
                    <a:cubicBezTo>
                      <a:pt x="0" y="0"/>
                      <a:pt x="2" y="1"/>
                      <a:pt x="1" y="1"/>
                    </a:cubicBezTo>
                    <a:lnTo>
                      <a:pt x="3"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0" name="Freeform 1361"/>
              <p:cNvSpPr/>
              <p:nvPr/>
            </p:nvSpPr>
            <p:spPr bwMode="auto">
              <a:xfrm>
                <a:off x="765" y="3074"/>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1" name="Freeform 1362"/>
              <p:cNvSpPr/>
              <p:nvPr/>
            </p:nvSpPr>
            <p:spPr bwMode="auto">
              <a:xfrm>
                <a:off x="773" y="3076"/>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1"/>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2" name="Freeform 1363"/>
              <p:cNvSpPr/>
              <p:nvPr/>
            </p:nvSpPr>
            <p:spPr bwMode="auto">
              <a:xfrm>
                <a:off x="759" y="3079"/>
                <a:ext cx="3" cy="3"/>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1"/>
                      <a:pt x="1" y="1"/>
                      <a:pt x="1" y="1"/>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3" name="Freeform 1364"/>
              <p:cNvSpPr/>
              <p:nvPr/>
            </p:nvSpPr>
            <p:spPr bwMode="auto">
              <a:xfrm>
                <a:off x="759" y="3085"/>
                <a:ext cx="9" cy="11"/>
              </a:xfrm>
              <a:custGeom>
                <a:avLst/>
                <a:gdLst>
                  <a:gd name="T0" fmla="*/ 1 w 3"/>
                  <a:gd name="T1" fmla="*/ 4 h 4"/>
                  <a:gd name="T2" fmla="*/ 3 w 3"/>
                  <a:gd name="T3" fmla="*/ 3 h 4"/>
                  <a:gd name="T4" fmla="*/ 0 w 3"/>
                  <a:gd name="T5" fmla="*/ 0 h 4"/>
                  <a:gd name="T6" fmla="*/ 1 w 3"/>
                  <a:gd name="T7" fmla="*/ 2 h 4"/>
                  <a:gd name="T8" fmla="*/ 0 w 3"/>
                  <a:gd name="T9" fmla="*/ 3 h 4"/>
                  <a:gd name="T10" fmla="*/ 1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1" y="4"/>
                    </a:moveTo>
                    <a:cubicBezTo>
                      <a:pt x="2" y="4"/>
                      <a:pt x="1" y="3"/>
                      <a:pt x="3" y="3"/>
                    </a:cubicBezTo>
                    <a:cubicBezTo>
                      <a:pt x="2" y="2"/>
                      <a:pt x="1" y="1"/>
                      <a:pt x="0" y="0"/>
                    </a:cubicBezTo>
                    <a:cubicBezTo>
                      <a:pt x="0" y="0"/>
                      <a:pt x="1" y="2"/>
                      <a:pt x="1" y="2"/>
                    </a:cubicBezTo>
                    <a:cubicBezTo>
                      <a:pt x="1" y="2"/>
                      <a:pt x="1" y="3"/>
                      <a:pt x="0" y="3"/>
                    </a:cubicBezTo>
                    <a:lnTo>
                      <a:pt x="1" y="4"/>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4" name="Freeform 1365"/>
              <p:cNvSpPr/>
              <p:nvPr/>
            </p:nvSpPr>
            <p:spPr bwMode="auto">
              <a:xfrm>
                <a:off x="724" y="3076"/>
                <a:ext cx="35" cy="22"/>
              </a:xfrm>
              <a:custGeom>
                <a:avLst/>
                <a:gdLst>
                  <a:gd name="T0" fmla="*/ 11 w 13"/>
                  <a:gd name="T1" fmla="*/ 4 h 8"/>
                  <a:gd name="T2" fmla="*/ 10 w 13"/>
                  <a:gd name="T3" fmla="*/ 4 h 8"/>
                  <a:gd name="T4" fmla="*/ 10 w 13"/>
                  <a:gd name="T5" fmla="*/ 3 h 8"/>
                  <a:gd name="T6" fmla="*/ 10 w 13"/>
                  <a:gd name="T7" fmla="*/ 2 h 8"/>
                  <a:gd name="T8" fmla="*/ 10 w 13"/>
                  <a:gd name="T9" fmla="*/ 3 h 8"/>
                  <a:gd name="T10" fmla="*/ 9 w 13"/>
                  <a:gd name="T11" fmla="*/ 4 h 8"/>
                  <a:gd name="T12" fmla="*/ 9 w 13"/>
                  <a:gd name="T13" fmla="*/ 5 h 8"/>
                  <a:gd name="T14" fmla="*/ 8 w 13"/>
                  <a:gd name="T15" fmla="*/ 3 h 8"/>
                  <a:gd name="T16" fmla="*/ 8 w 13"/>
                  <a:gd name="T17" fmla="*/ 6 h 8"/>
                  <a:gd name="T18" fmla="*/ 7 w 13"/>
                  <a:gd name="T19" fmla="*/ 5 h 8"/>
                  <a:gd name="T20" fmla="*/ 7 w 13"/>
                  <a:gd name="T21" fmla="*/ 5 h 8"/>
                  <a:gd name="T22" fmla="*/ 7 w 13"/>
                  <a:gd name="T23" fmla="*/ 5 h 8"/>
                  <a:gd name="T24" fmla="*/ 7 w 13"/>
                  <a:gd name="T25" fmla="*/ 3 h 8"/>
                  <a:gd name="T26" fmla="*/ 6 w 13"/>
                  <a:gd name="T27" fmla="*/ 3 h 8"/>
                  <a:gd name="T28" fmla="*/ 7 w 13"/>
                  <a:gd name="T29" fmla="*/ 2 h 8"/>
                  <a:gd name="T30" fmla="*/ 5 w 13"/>
                  <a:gd name="T31" fmla="*/ 2 h 8"/>
                  <a:gd name="T32" fmla="*/ 6 w 13"/>
                  <a:gd name="T33" fmla="*/ 2 h 8"/>
                  <a:gd name="T34" fmla="*/ 4 w 13"/>
                  <a:gd name="T35" fmla="*/ 4 h 8"/>
                  <a:gd name="T36" fmla="*/ 3 w 13"/>
                  <a:gd name="T37" fmla="*/ 3 h 8"/>
                  <a:gd name="T38" fmla="*/ 5 w 13"/>
                  <a:gd name="T39" fmla="*/ 2 h 8"/>
                  <a:gd name="T40" fmla="*/ 4 w 13"/>
                  <a:gd name="T41" fmla="*/ 2 h 8"/>
                  <a:gd name="T42" fmla="*/ 6 w 13"/>
                  <a:gd name="T43" fmla="*/ 1 h 8"/>
                  <a:gd name="T44" fmla="*/ 3 w 13"/>
                  <a:gd name="T45" fmla="*/ 1 h 8"/>
                  <a:gd name="T46" fmla="*/ 3 w 13"/>
                  <a:gd name="T47" fmla="*/ 1 h 8"/>
                  <a:gd name="T48" fmla="*/ 0 w 13"/>
                  <a:gd name="T49" fmla="*/ 2 h 8"/>
                  <a:gd name="T50" fmla="*/ 3 w 13"/>
                  <a:gd name="T51" fmla="*/ 5 h 8"/>
                  <a:gd name="T52" fmla="*/ 5 w 13"/>
                  <a:gd name="T53" fmla="*/ 5 h 8"/>
                  <a:gd name="T54" fmla="*/ 3 w 13"/>
                  <a:gd name="T55" fmla="*/ 6 h 8"/>
                  <a:gd name="T56" fmla="*/ 5 w 13"/>
                  <a:gd name="T57" fmla="*/ 5 h 8"/>
                  <a:gd name="T58" fmla="*/ 4 w 13"/>
                  <a:gd name="T59" fmla="*/ 6 h 8"/>
                  <a:gd name="T60" fmla="*/ 5 w 13"/>
                  <a:gd name="T61" fmla="*/ 5 h 8"/>
                  <a:gd name="T62" fmla="*/ 4 w 13"/>
                  <a:gd name="T63" fmla="*/ 7 h 8"/>
                  <a:gd name="T64" fmla="*/ 11 w 13"/>
                  <a:gd name="T65" fmla="*/ 7 h 8"/>
                  <a:gd name="T66" fmla="*/ 10 w 13"/>
                  <a:gd name="T67" fmla="*/ 6 h 8"/>
                  <a:gd name="T68" fmla="*/ 12 w 13"/>
                  <a:gd name="T69" fmla="*/ 5 h 8"/>
                  <a:gd name="T70" fmla="*/ 12 w 13"/>
                  <a:gd name="T71" fmla="*/ 4 h 8"/>
                  <a:gd name="T72" fmla="*/ 13 w 13"/>
                  <a:gd name="T73" fmla="*/ 7 h 8"/>
                  <a:gd name="T74" fmla="*/ 13 w 13"/>
                  <a:gd name="T75" fmla="*/ 6 h 8"/>
                  <a:gd name="T76" fmla="*/ 13 w 13"/>
                  <a:gd name="T77" fmla="*/ 6 h 8"/>
                  <a:gd name="T78" fmla="*/ 13 w 13"/>
                  <a:gd name="T79" fmla="*/ 6 h 8"/>
                  <a:gd name="T80" fmla="*/ 11 w 13"/>
                  <a:gd name="T81" fmla="*/ 3 h 8"/>
                  <a:gd name="T82" fmla="*/ 10 w 13"/>
                  <a:gd name="T83" fmla="*/ 2 h 8"/>
                  <a:gd name="T84" fmla="*/ 11 w 13"/>
                  <a:gd name="T8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8">
                    <a:moveTo>
                      <a:pt x="11" y="4"/>
                    </a:moveTo>
                    <a:cubicBezTo>
                      <a:pt x="10" y="4"/>
                      <a:pt x="10" y="5"/>
                      <a:pt x="10" y="4"/>
                    </a:cubicBezTo>
                    <a:cubicBezTo>
                      <a:pt x="10" y="3"/>
                      <a:pt x="10" y="3"/>
                      <a:pt x="10" y="3"/>
                    </a:cubicBezTo>
                    <a:cubicBezTo>
                      <a:pt x="10" y="2"/>
                      <a:pt x="10" y="4"/>
                      <a:pt x="10" y="2"/>
                    </a:cubicBezTo>
                    <a:cubicBezTo>
                      <a:pt x="10" y="3"/>
                      <a:pt x="10" y="3"/>
                      <a:pt x="10" y="3"/>
                    </a:cubicBezTo>
                    <a:cubicBezTo>
                      <a:pt x="9" y="3"/>
                      <a:pt x="10" y="5"/>
                      <a:pt x="9" y="4"/>
                    </a:cubicBezTo>
                    <a:cubicBezTo>
                      <a:pt x="9" y="4"/>
                      <a:pt x="9" y="4"/>
                      <a:pt x="9" y="5"/>
                    </a:cubicBezTo>
                    <a:cubicBezTo>
                      <a:pt x="8" y="4"/>
                      <a:pt x="8" y="4"/>
                      <a:pt x="8" y="3"/>
                    </a:cubicBezTo>
                    <a:cubicBezTo>
                      <a:pt x="8" y="3"/>
                      <a:pt x="8" y="5"/>
                      <a:pt x="8" y="6"/>
                    </a:cubicBezTo>
                    <a:cubicBezTo>
                      <a:pt x="7" y="4"/>
                      <a:pt x="7" y="7"/>
                      <a:pt x="7" y="5"/>
                    </a:cubicBezTo>
                    <a:cubicBezTo>
                      <a:pt x="7" y="5"/>
                      <a:pt x="7" y="5"/>
                      <a:pt x="7" y="5"/>
                    </a:cubicBezTo>
                    <a:cubicBezTo>
                      <a:pt x="8" y="3"/>
                      <a:pt x="7" y="5"/>
                      <a:pt x="7" y="5"/>
                    </a:cubicBezTo>
                    <a:cubicBezTo>
                      <a:pt x="7" y="3"/>
                      <a:pt x="7" y="3"/>
                      <a:pt x="7" y="3"/>
                    </a:cubicBezTo>
                    <a:cubicBezTo>
                      <a:pt x="7" y="3"/>
                      <a:pt x="6" y="4"/>
                      <a:pt x="6" y="3"/>
                    </a:cubicBezTo>
                    <a:cubicBezTo>
                      <a:pt x="7" y="2"/>
                      <a:pt x="7" y="2"/>
                      <a:pt x="7" y="2"/>
                    </a:cubicBezTo>
                    <a:cubicBezTo>
                      <a:pt x="6" y="3"/>
                      <a:pt x="6" y="2"/>
                      <a:pt x="5" y="2"/>
                    </a:cubicBezTo>
                    <a:cubicBezTo>
                      <a:pt x="6" y="2"/>
                      <a:pt x="6" y="2"/>
                      <a:pt x="6" y="2"/>
                    </a:cubicBezTo>
                    <a:cubicBezTo>
                      <a:pt x="5" y="2"/>
                      <a:pt x="6" y="2"/>
                      <a:pt x="4" y="4"/>
                    </a:cubicBezTo>
                    <a:cubicBezTo>
                      <a:pt x="6" y="2"/>
                      <a:pt x="3" y="4"/>
                      <a:pt x="3" y="3"/>
                    </a:cubicBezTo>
                    <a:cubicBezTo>
                      <a:pt x="4" y="2"/>
                      <a:pt x="4" y="3"/>
                      <a:pt x="5" y="2"/>
                    </a:cubicBezTo>
                    <a:cubicBezTo>
                      <a:pt x="4" y="3"/>
                      <a:pt x="5" y="2"/>
                      <a:pt x="4" y="2"/>
                    </a:cubicBezTo>
                    <a:cubicBezTo>
                      <a:pt x="5" y="1"/>
                      <a:pt x="4" y="2"/>
                      <a:pt x="6" y="1"/>
                    </a:cubicBezTo>
                    <a:cubicBezTo>
                      <a:pt x="5" y="1"/>
                      <a:pt x="4" y="1"/>
                      <a:pt x="3" y="1"/>
                    </a:cubicBezTo>
                    <a:cubicBezTo>
                      <a:pt x="4" y="1"/>
                      <a:pt x="3" y="1"/>
                      <a:pt x="3" y="1"/>
                    </a:cubicBezTo>
                    <a:cubicBezTo>
                      <a:pt x="3" y="1"/>
                      <a:pt x="1" y="1"/>
                      <a:pt x="0" y="2"/>
                    </a:cubicBezTo>
                    <a:cubicBezTo>
                      <a:pt x="1" y="3"/>
                      <a:pt x="3" y="4"/>
                      <a:pt x="3" y="5"/>
                    </a:cubicBezTo>
                    <a:cubicBezTo>
                      <a:pt x="4" y="4"/>
                      <a:pt x="3" y="6"/>
                      <a:pt x="5" y="5"/>
                    </a:cubicBezTo>
                    <a:cubicBezTo>
                      <a:pt x="3" y="6"/>
                      <a:pt x="3" y="6"/>
                      <a:pt x="3" y="6"/>
                    </a:cubicBezTo>
                    <a:cubicBezTo>
                      <a:pt x="4" y="6"/>
                      <a:pt x="4" y="5"/>
                      <a:pt x="5" y="5"/>
                    </a:cubicBezTo>
                    <a:cubicBezTo>
                      <a:pt x="5" y="5"/>
                      <a:pt x="4" y="6"/>
                      <a:pt x="4" y="6"/>
                    </a:cubicBezTo>
                    <a:cubicBezTo>
                      <a:pt x="5" y="7"/>
                      <a:pt x="4" y="6"/>
                      <a:pt x="5" y="5"/>
                    </a:cubicBezTo>
                    <a:cubicBezTo>
                      <a:pt x="4" y="7"/>
                      <a:pt x="4" y="7"/>
                      <a:pt x="4" y="7"/>
                    </a:cubicBezTo>
                    <a:cubicBezTo>
                      <a:pt x="7" y="8"/>
                      <a:pt x="9" y="6"/>
                      <a:pt x="11" y="7"/>
                    </a:cubicBezTo>
                    <a:cubicBezTo>
                      <a:pt x="10" y="6"/>
                      <a:pt x="10" y="6"/>
                      <a:pt x="10" y="6"/>
                    </a:cubicBezTo>
                    <a:cubicBezTo>
                      <a:pt x="11" y="6"/>
                      <a:pt x="10" y="2"/>
                      <a:pt x="12" y="5"/>
                    </a:cubicBezTo>
                    <a:cubicBezTo>
                      <a:pt x="12" y="4"/>
                      <a:pt x="12" y="4"/>
                      <a:pt x="12" y="4"/>
                    </a:cubicBezTo>
                    <a:cubicBezTo>
                      <a:pt x="12" y="4"/>
                      <a:pt x="13" y="6"/>
                      <a:pt x="13" y="7"/>
                    </a:cubicBezTo>
                    <a:cubicBezTo>
                      <a:pt x="13" y="6"/>
                      <a:pt x="13" y="6"/>
                      <a:pt x="13" y="6"/>
                    </a:cubicBezTo>
                    <a:cubicBezTo>
                      <a:pt x="13" y="6"/>
                      <a:pt x="13" y="6"/>
                      <a:pt x="13" y="6"/>
                    </a:cubicBezTo>
                    <a:cubicBezTo>
                      <a:pt x="12" y="4"/>
                      <a:pt x="13" y="5"/>
                      <a:pt x="13" y="6"/>
                    </a:cubicBezTo>
                    <a:cubicBezTo>
                      <a:pt x="13" y="4"/>
                      <a:pt x="12" y="4"/>
                      <a:pt x="11" y="3"/>
                    </a:cubicBezTo>
                    <a:cubicBezTo>
                      <a:pt x="12" y="5"/>
                      <a:pt x="10" y="0"/>
                      <a:pt x="10" y="2"/>
                    </a:cubicBezTo>
                    <a:cubicBezTo>
                      <a:pt x="10" y="3"/>
                      <a:pt x="10" y="3"/>
                      <a:pt x="1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5" name="Freeform 1366"/>
              <p:cNvSpPr/>
              <p:nvPr/>
            </p:nvSpPr>
            <p:spPr bwMode="auto">
              <a:xfrm>
                <a:off x="759" y="309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6" name="Freeform 1367"/>
              <p:cNvSpPr/>
              <p:nvPr/>
            </p:nvSpPr>
            <p:spPr bwMode="auto">
              <a:xfrm>
                <a:off x="732" y="30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7" name="Rectangle 1368"/>
              <p:cNvSpPr>
                <a:spLocks noChangeArrowheads="1"/>
              </p:cNvSpPr>
              <p:nvPr/>
            </p:nvSpPr>
            <p:spPr bwMode="auto">
              <a:xfrm>
                <a:off x="759" y="309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68" name="Rectangle 1369"/>
              <p:cNvSpPr>
                <a:spLocks noChangeArrowheads="1"/>
              </p:cNvSpPr>
              <p:nvPr/>
            </p:nvSpPr>
            <p:spPr bwMode="auto">
              <a:xfrm>
                <a:off x="757" y="3085"/>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69" name="Freeform 1370"/>
              <p:cNvSpPr/>
              <p:nvPr/>
            </p:nvSpPr>
            <p:spPr bwMode="auto">
              <a:xfrm>
                <a:off x="735" y="3074"/>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0" name="Freeform 1371"/>
              <p:cNvSpPr/>
              <p:nvPr/>
            </p:nvSpPr>
            <p:spPr bwMode="auto">
              <a:xfrm>
                <a:off x="740" y="306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1" name="Freeform 1372"/>
              <p:cNvSpPr/>
              <p:nvPr/>
            </p:nvSpPr>
            <p:spPr bwMode="auto">
              <a:xfrm>
                <a:off x="724" y="3044"/>
                <a:ext cx="60" cy="32"/>
              </a:xfrm>
              <a:custGeom>
                <a:avLst/>
                <a:gdLst>
                  <a:gd name="T0" fmla="*/ 17 w 22"/>
                  <a:gd name="T1" fmla="*/ 10 h 12"/>
                  <a:gd name="T2" fmla="*/ 18 w 22"/>
                  <a:gd name="T3" fmla="*/ 11 h 12"/>
                  <a:gd name="T4" fmla="*/ 20 w 22"/>
                  <a:gd name="T5" fmla="*/ 10 h 12"/>
                  <a:gd name="T6" fmla="*/ 19 w 22"/>
                  <a:gd name="T7" fmla="*/ 8 h 12"/>
                  <a:gd name="T8" fmla="*/ 17 w 22"/>
                  <a:gd name="T9" fmla="*/ 4 h 12"/>
                  <a:gd name="T10" fmla="*/ 15 w 22"/>
                  <a:gd name="T11" fmla="*/ 2 h 12"/>
                  <a:gd name="T12" fmla="*/ 12 w 22"/>
                  <a:gd name="T13" fmla="*/ 4 h 12"/>
                  <a:gd name="T14" fmla="*/ 11 w 22"/>
                  <a:gd name="T15" fmla="*/ 3 h 12"/>
                  <a:gd name="T16" fmla="*/ 10 w 22"/>
                  <a:gd name="T17" fmla="*/ 2 h 12"/>
                  <a:gd name="T18" fmla="*/ 9 w 22"/>
                  <a:gd name="T19" fmla="*/ 6 h 12"/>
                  <a:gd name="T20" fmla="*/ 8 w 22"/>
                  <a:gd name="T21" fmla="*/ 6 h 12"/>
                  <a:gd name="T22" fmla="*/ 7 w 22"/>
                  <a:gd name="T23" fmla="*/ 5 h 12"/>
                  <a:gd name="T24" fmla="*/ 5 w 22"/>
                  <a:gd name="T25" fmla="*/ 5 h 12"/>
                  <a:gd name="T26" fmla="*/ 4 w 22"/>
                  <a:gd name="T27" fmla="*/ 6 h 12"/>
                  <a:gd name="T28" fmla="*/ 3 w 22"/>
                  <a:gd name="T29" fmla="*/ 7 h 12"/>
                  <a:gd name="T30" fmla="*/ 4 w 22"/>
                  <a:gd name="T31" fmla="*/ 9 h 12"/>
                  <a:gd name="T32" fmla="*/ 2 w 22"/>
                  <a:gd name="T33" fmla="*/ 8 h 12"/>
                  <a:gd name="T34" fmla="*/ 2 w 22"/>
                  <a:gd name="T35" fmla="*/ 9 h 12"/>
                  <a:gd name="T36" fmla="*/ 2 w 22"/>
                  <a:gd name="T37" fmla="*/ 12 h 12"/>
                  <a:gd name="T38" fmla="*/ 2 w 22"/>
                  <a:gd name="T39" fmla="*/ 11 h 12"/>
                  <a:gd name="T40" fmla="*/ 1 w 22"/>
                  <a:gd name="T41" fmla="*/ 10 h 12"/>
                  <a:gd name="T42" fmla="*/ 5 w 22"/>
                  <a:gd name="T43" fmla="*/ 11 h 12"/>
                  <a:gd name="T44" fmla="*/ 6 w 22"/>
                  <a:gd name="T45" fmla="*/ 10 h 12"/>
                  <a:gd name="T46" fmla="*/ 5 w 22"/>
                  <a:gd name="T47" fmla="*/ 10 h 12"/>
                  <a:gd name="T48" fmla="*/ 6 w 22"/>
                  <a:gd name="T49" fmla="*/ 10 h 12"/>
                  <a:gd name="T50" fmla="*/ 6 w 22"/>
                  <a:gd name="T51" fmla="*/ 10 h 12"/>
                  <a:gd name="T52" fmla="*/ 6 w 22"/>
                  <a:gd name="T53" fmla="*/ 9 h 12"/>
                  <a:gd name="T54" fmla="*/ 7 w 22"/>
                  <a:gd name="T55" fmla="*/ 9 h 12"/>
                  <a:gd name="T56" fmla="*/ 7 w 22"/>
                  <a:gd name="T57" fmla="*/ 9 h 12"/>
                  <a:gd name="T58" fmla="*/ 7 w 22"/>
                  <a:gd name="T59" fmla="*/ 8 h 12"/>
                  <a:gd name="T60" fmla="*/ 8 w 22"/>
                  <a:gd name="T61" fmla="*/ 7 h 12"/>
                  <a:gd name="T62" fmla="*/ 8 w 22"/>
                  <a:gd name="T63" fmla="*/ 8 h 12"/>
                  <a:gd name="T64" fmla="*/ 9 w 22"/>
                  <a:gd name="T65" fmla="*/ 8 h 12"/>
                  <a:gd name="T66" fmla="*/ 10 w 22"/>
                  <a:gd name="T67" fmla="*/ 7 h 12"/>
                  <a:gd name="T68" fmla="*/ 11 w 22"/>
                  <a:gd name="T69" fmla="*/ 6 h 12"/>
                  <a:gd name="T70" fmla="*/ 13 w 22"/>
                  <a:gd name="T71" fmla="*/ 5 h 12"/>
                  <a:gd name="T72" fmla="*/ 13 w 22"/>
                  <a:gd name="T73" fmla="*/ 6 h 12"/>
                  <a:gd name="T74" fmla="*/ 16 w 22"/>
                  <a:gd name="T75" fmla="*/ 7 h 12"/>
                  <a:gd name="T76" fmla="*/ 16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5" y="8"/>
                      <a:pt x="16" y="9"/>
                      <a:pt x="17" y="10"/>
                    </a:cubicBezTo>
                    <a:cubicBezTo>
                      <a:pt x="16" y="9"/>
                      <a:pt x="16" y="9"/>
                      <a:pt x="16" y="9"/>
                    </a:cubicBezTo>
                    <a:cubicBezTo>
                      <a:pt x="16" y="10"/>
                      <a:pt x="17" y="11"/>
                      <a:pt x="18" y="11"/>
                    </a:cubicBezTo>
                    <a:cubicBezTo>
                      <a:pt x="18" y="11"/>
                      <a:pt x="18" y="11"/>
                      <a:pt x="18" y="11"/>
                    </a:cubicBezTo>
                    <a:cubicBezTo>
                      <a:pt x="17" y="10"/>
                      <a:pt x="19" y="11"/>
                      <a:pt x="20" y="10"/>
                    </a:cubicBezTo>
                    <a:cubicBezTo>
                      <a:pt x="20" y="9"/>
                      <a:pt x="17" y="8"/>
                      <a:pt x="18" y="8"/>
                    </a:cubicBezTo>
                    <a:cubicBezTo>
                      <a:pt x="18" y="8"/>
                      <a:pt x="18" y="8"/>
                      <a:pt x="19" y="8"/>
                    </a:cubicBezTo>
                    <a:cubicBezTo>
                      <a:pt x="19" y="7"/>
                      <a:pt x="17" y="7"/>
                      <a:pt x="17" y="7"/>
                    </a:cubicBezTo>
                    <a:cubicBezTo>
                      <a:pt x="22" y="4"/>
                      <a:pt x="15" y="7"/>
                      <a:pt x="17" y="4"/>
                    </a:cubicBezTo>
                    <a:cubicBezTo>
                      <a:pt x="16" y="4"/>
                      <a:pt x="15" y="3"/>
                      <a:pt x="14" y="4"/>
                    </a:cubicBezTo>
                    <a:cubicBezTo>
                      <a:pt x="15" y="3"/>
                      <a:pt x="14" y="4"/>
                      <a:pt x="15" y="2"/>
                    </a:cubicBezTo>
                    <a:cubicBezTo>
                      <a:pt x="14" y="5"/>
                      <a:pt x="13" y="0"/>
                      <a:pt x="12" y="4"/>
                    </a:cubicBezTo>
                    <a:cubicBezTo>
                      <a:pt x="12" y="3"/>
                      <a:pt x="12" y="5"/>
                      <a:pt x="12" y="4"/>
                    </a:cubicBezTo>
                    <a:cubicBezTo>
                      <a:pt x="12" y="3"/>
                      <a:pt x="12" y="3"/>
                      <a:pt x="12" y="3"/>
                    </a:cubicBezTo>
                    <a:cubicBezTo>
                      <a:pt x="12" y="2"/>
                      <a:pt x="11" y="5"/>
                      <a:pt x="11" y="3"/>
                    </a:cubicBezTo>
                    <a:cubicBezTo>
                      <a:pt x="10" y="3"/>
                      <a:pt x="11" y="4"/>
                      <a:pt x="10" y="5"/>
                    </a:cubicBezTo>
                    <a:cubicBezTo>
                      <a:pt x="10" y="5"/>
                      <a:pt x="10" y="4"/>
                      <a:pt x="10" y="2"/>
                    </a:cubicBezTo>
                    <a:cubicBezTo>
                      <a:pt x="10" y="4"/>
                      <a:pt x="9" y="4"/>
                      <a:pt x="9" y="5"/>
                    </a:cubicBezTo>
                    <a:cubicBezTo>
                      <a:pt x="9" y="5"/>
                      <a:pt x="9" y="5"/>
                      <a:pt x="9" y="6"/>
                    </a:cubicBezTo>
                    <a:cubicBezTo>
                      <a:pt x="9" y="6"/>
                      <a:pt x="9" y="7"/>
                      <a:pt x="9" y="8"/>
                    </a:cubicBezTo>
                    <a:cubicBezTo>
                      <a:pt x="8" y="6"/>
                      <a:pt x="9" y="8"/>
                      <a:pt x="8" y="6"/>
                    </a:cubicBezTo>
                    <a:cubicBezTo>
                      <a:pt x="8" y="5"/>
                      <a:pt x="9" y="5"/>
                      <a:pt x="9" y="3"/>
                    </a:cubicBezTo>
                    <a:cubicBezTo>
                      <a:pt x="8" y="3"/>
                      <a:pt x="7" y="4"/>
                      <a:pt x="7" y="5"/>
                    </a:cubicBezTo>
                    <a:cubicBezTo>
                      <a:pt x="7" y="5"/>
                      <a:pt x="7" y="4"/>
                      <a:pt x="7" y="4"/>
                    </a:cubicBezTo>
                    <a:cubicBezTo>
                      <a:pt x="5" y="3"/>
                      <a:pt x="6" y="6"/>
                      <a:pt x="5" y="5"/>
                    </a:cubicBezTo>
                    <a:cubicBezTo>
                      <a:pt x="5" y="4"/>
                      <a:pt x="5" y="4"/>
                      <a:pt x="5" y="4"/>
                    </a:cubicBezTo>
                    <a:cubicBezTo>
                      <a:pt x="5" y="6"/>
                      <a:pt x="4" y="5"/>
                      <a:pt x="4" y="6"/>
                    </a:cubicBezTo>
                    <a:cubicBezTo>
                      <a:pt x="4" y="6"/>
                      <a:pt x="4" y="7"/>
                      <a:pt x="5" y="7"/>
                    </a:cubicBezTo>
                    <a:cubicBezTo>
                      <a:pt x="3" y="5"/>
                      <a:pt x="5" y="9"/>
                      <a:pt x="3" y="7"/>
                    </a:cubicBezTo>
                    <a:cubicBezTo>
                      <a:pt x="4" y="9"/>
                      <a:pt x="5" y="9"/>
                      <a:pt x="5" y="10"/>
                    </a:cubicBezTo>
                    <a:cubicBezTo>
                      <a:pt x="4" y="9"/>
                      <a:pt x="4" y="9"/>
                      <a:pt x="4" y="9"/>
                    </a:cubicBezTo>
                    <a:cubicBezTo>
                      <a:pt x="5" y="9"/>
                      <a:pt x="2" y="7"/>
                      <a:pt x="2" y="6"/>
                    </a:cubicBezTo>
                    <a:cubicBezTo>
                      <a:pt x="2" y="7"/>
                      <a:pt x="1" y="7"/>
                      <a:pt x="2" y="8"/>
                    </a:cubicBezTo>
                    <a:cubicBezTo>
                      <a:pt x="1" y="8"/>
                      <a:pt x="1" y="8"/>
                      <a:pt x="1" y="8"/>
                    </a:cubicBezTo>
                    <a:cubicBezTo>
                      <a:pt x="1" y="8"/>
                      <a:pt x="4" y="9"/>
                      <a:pt x="2" y="9"/>
                    </a:cubicBezTo>
                    <a:cubicBezTo>
                      <a:pt x="1" y="9"/>
                      <a:pt x="1" y="9"/>
                      <a:pt x="1" y="9"/>
                    </a:cubicBezTo>
                    <a:cubicBezTo>
                      <a:pt x="1" y="10"/>
                      <a:pt x="0" y="12"/>
                      <a:pt x="2" y="12"/>
                    </a:cubicBezTo>
                    <a:cubicBezTo>
                      <a:pt x="3" y="12"/>
                      <a:pt x="5" y="12"/>
                      <a:pt x="5" y="12"/>
                    </a:cubicBezTo>
                    <a:cubicBezTo>
                      <a:pt x="5" y="11"/>
                      <a:pt x="3" y="11"/>
                      <a:pt x="2" y="11"/>
                    </a:cubicBezTo>
                    <a:cubicBezTo>
                      <a:pt x="4" y="11"/>
                      <a:pt x="4" y="11"/>
                      <a:pt x="4" y="11"/>
                    </a:cubicBezTo>
                    <a:cubicBezTo>
                      <a:pt x="3" y="11"/>
                      <a:pt x="2" y="10"/>
                      <a:pt x="1" y="10"/>
                    </a:cubicBezTo>
                    <a:cubicBezTo>
                      <a:pt x="0" y="10"/>
                      <a:pt x="3" y="10"/>
                      <a:pt x="2" y="10"/>
                    </a:cubicBezTo>
                    <a:cubicBezTo>
                      <a:pt x="3" y="10"/>
                      <a:pt x="4" y="10"/>
                      <a:pt x="5" y="11"/>
                    </a:cubicBezTo>
                    <a:cubicBezTo>
                      <a:pt x="4" y="10"/>
                      <a:pt x="4" y="10"/>
                      <a:pt x="4" y="10"/>
                    </a:cubicBezTo>
                    <a:cubicBezTo>
                      <a:pt x="5" y="10"/>
                      <a:pt x="5" y="10"/>
                      <a:pt x="6" y="10"/>
                    </a:cubicBezTo>
                    <a:cubicBezTo>
                      <a:pt x="4" y="10"/>
                      <a:pt x="6" y="11"/>
                      <a:pt x="6" y="10"/>
                    </a:cubicBezTo>
                    <a:cubicBezTo>
                      <a:pt x="5" y="10"/>
                      <a:pt x="5" y="10"/>
                      <a:pt x="5" y="10"/>
                    </a:cubicBezTo>
                    <a:cubicBezTo>
                      <a:pt x="4" y="10"/>
                      <a:pt x="5" y="10"/>
                      <a:pt x="4" y="9"/>
                    </a:cubicBezTo>
                    <a:cubicBezTo>
                      <a:pt x="6" y="10"/>
                      <a:pt x="5" y="10"/>
                      <a:pt x="6" y="10"/>
                    </a:cubicBezTo>
                    <a:cubicBezTo>
                      <a:pt x="5" y="9"/>
                      <a:pt x="4" y="8"/>
                      <a:pt x="4" y="8"/>
                    </a:cubicBezTo>
                    <a:cubicBezTo>
                      <a:pt x="6" y="9"/>
                      <a:pt x="5" y="9"/>
                      <a:pt x="6" y="10"/>
                    </a:cubicBezTo>
                    <a:cubicBezTo>
                      <a:pt x="5" y="8"/>
                      <a:pt x="6" y="9"/>
                      <a:pt x="6" y="8"/>
                    </a:cubicBezTo>
                    <a:cubicBezTo>
                      <a:pt x="6" y="8"/>
                      <a:pt x="6" y="8"/>
                      <a:pt x="6" y="9"/>
                    </a:cubicBezTo>
                    <a:cubicBezTo>
                      <a:pt x="6" y="9"/>
                      <a:pt x="6" y="9"/>
                      <a:pt x="6" y="9"/>
                    </a:cubicBezTo>
                    <a:cubicBezTo>
                      <a:pt x="7" y="9"/>
                      <a:pt x="7" y="9"/>
                      <a:pt x="7" y="9"/>
                    </a:cubicBezTo>
                    <a:cubicBezTo>
                      <a:pt x="7" y="9"/>
                      <a:pt x="7" y="9"/>
                      <a:pt x="7" y="9"/>
                    </a:cubicBezTo>
                    <a:cubicBezTo>
                      <a:pt x="7" y="9"/>
                      <a:pt x="6" y="8"/>
                      <a:pt x="7" y="9"/>
                    </a:cubicBezTo>
                    <a:cubicBezTo>
                      <a:pt x="7" y="9"/>
                      <a:pt x="7" y="9"/>
                      <a:pt x="7" y="9"/>
                    </a:cubicBezTo>
                    <a:cubicBezTo>
                      <a:pt x="7" y="9"/>
                      <a:pt x="6" y="7"/>
                      <a:pt x="7" y="8"/>
                    </a:cubicBezTo>
                    <a:cubicBezTo>
                      <a:pt x="7" y="7"/>
                      <a:pt x="7" y="7"/>
                      <a:pt x="7" y="5"/>
                    </a:cubicBezTo>
                    <a:cubicBezTo>
                      <a:pt x="7" y="6"/>
                      <a:pt x="7" y="7"/>
                      <a:pt x="8" y="7"/>
                    </a:cubicBezTo>
                    <a:cubicBezTo>
                      <a:pt x="8" y="5"/>
                      <a:pt x="8" y="7"/>
                      <a:pt x="8" y="6"/>
                    </a:cubicBezTo>
                    <a:cubicBezTo>
                      <a:pt x="8" y="8"/>
                      <a:pt x="8" y="7"/>
                      <a:pt x="8" y="8"/>
                    </a:cubicBezTo>
                    <a:cubicBezTo>
                      <a:pt x="9" y="9"/>
                      <a:pt x="9" y="7"/>
                      <a:pt x="9" y="7"/>
                    </a:cubicBezTo>
                    <a:cubicBezTo>
                      <a:pt x="9" y="8"/>
                      <a:pt x="9" y="8"/>
                      <a:pt x="9" y="8"/>
                    </a:cubicBezTo>
                    <a:cubicBezTo>
                      <a:pt x="9" y="8"/>
                      <a:pt x="9" y="6"/>
                      <a:pt x="10" y="8"/>
                    </a:cubicBezTo>
                    <a:cubicBezTo>
                      <a:pt x="10" y="7"/>
                      <a:pt x="10" y="7"/>
                      <a:pt x="10" y="7"/>
                    </a:cubicBezTo>
                    <a:cubicBezTo>
                      <a:pt x="10" y="7"/>
                      <a:pt x="10" y="7"/>
                      <a:pt x="11" y="8"/>
                    </a:cubicBezTo>
                    <a:cubicBezTo>
                      <a:pt x="11" y="6"/>
                      <a:pt x="11" y="6"/>
                      <a:pt x="11" y="6"/>
                    </a:cubicBezTo>
                    <a:cubicBezTo>
                      <a:pt x="11" y="8"/>
                      <a:pt x="12" y="6"/>
                      <a:pt x="13" y="4"/>
                    </a:cubicBezTo>
                    <a:cubicBezTo>
                      <a:pt x="13" y="4"/>
                      <a:pt x="13" y="5"/>
                      <a:pt x="13" y="5"/>
                    </a:cubicBezTo>
                    <a:cubicBezTo>
                      <a:pt x="13" y="6"/>
                      <a:pt x="13" y="6"/>
                      <a:pt x="13" y="6"/>
                    </a:cubicBezTo>
                    <a:cubicBezTo>
                      <a:pt x="13" y="6"/>
                      <a:pt x="13" y="8"/>
                      <a:pt x="13" y="6"/>
                    </a:cubicBezTo>
                    <a:cubicBezTo>
                      <a:pt x="14" y="5"/>
                      <a:pt x="13" y="7"/>
                      <a:pt x="13" y="7"/>
                    </a:cubicBezTo>
                    <a:cubicBezTo>
                      <a:pt x="15" y="5"/>
                      <a:pt x="13" y="9"/>
                      <a:pt x="16" y="7"/>
                    </a:cubicBezTo>
                    <a:cubicBezTo>
                      <a:pt x="15" y="6"/>
                      <a:pt x="16" y="5"/>
                      <a:pt x="15" y="5"/>
                    </a:cubicBezTo>
                    <a:cubicBezTo>
                      <a:pt x="15" y="5"/>
                      <a:pt x="16" y="4"/>
                      <a:pt x="16" y="4"/>
                    </a:cubicBezTo>
                    <a:cubicBezTo>
                      <a:pt x="17" y="5"/>
                      <a:pt x="16" y="6"/>
                      <a:pt x="17" y="6"/>
                    </a:cubicBezTo>
                    <a:cubicBezTo>
                      <a:pt x="15" y="7"/>
                      <a:pt x="15" y="7"/>
                      <a:pt x="15" y="7"/>
                    </a:cubicBezTo>
                    <a:cubicBezTo>
                      <a:pt x="13" y="8"/>
                      <a:pt x="18"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2" name="Freeform 1373"/>
              <p:cNvSpPr/>
              <p:nvPr/>
            </p:nvSpPr>
            <p:spPr bwMode="auto">
              <a:xfrm>
                <a:off x="757" y="3060"/>
                <a:ext cx="0" cy="6"/>
              </a:xfrm>
              <a:custGeom>
                <a:avLst/>
                <a:gdLst>
                  <a:gd name="T0" fmla="*/ 0 h 2"/>
                  <a:gd name="T1" fmla="*/ 2 h 2"/>
                  <a:gd name="T2" fmla="*/ 1 h 2"/>
                  <a:gd name="T3" fmla="*/ 0 h 2"/>
                </a:gdLst>
                <a:ahLst/>
                <a:cxnLst>
                  <a:cxn ang="0">
                    <a:pos x="0" y="T0"/>
                  </a:cxn>
                  <a:cxn ang="0">
                    <a:pos x="0" y="T1"/>
                  </a:cxn>
                  <a:cxn ang="0">
                    <a:pos x="0" y="T2"/>
                  </a:cxn>
                  <a:cxn ang="0">
                    <a:pos x="0" y="T3"/>
                  </a:cxn>
                </a:cxnLst>
                <a:rect l="0" t="0" r="r" b="b"/>
                <a:pathLst>
                  <a:path h="2">
                    <a:moveTo>
                      <a:pt x="0" y="0"/>
                    </a:moveTo>
                    <a:cubicBezTo>
                      <a:pt x="0" y="2"/>
                      <a:pt x="0" y="2"/>
                      <a:pt x="0" y="2"/>
                    </a:cubicBez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3" name="Freeform 1374"/>
              <p:cNvSpPr/>
              <p:nvPr/>
            </p:nvSpPr>
            <p:spPr bwMode="auto">
              <a:xfrm>
                <a:off x="757" y="3060"/>
                <a:ext cx="2" cy="3"/>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1" y="0"/>
                      <a:pt x="1" y="0"/>
                      <a:pt x="0" y="0"/>
                    </a:cubicBezTo>
                    <a:lnTo>
                      <a:pt x="0"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4" name="Freeform 1375"/>
              <p:cNvSpPr/>
              <p:nvPr/>
            </p:nvSpPr>
            <p:spPr bwMode="auto">
              <a:xfrm>
                <a:off x="765" y="306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5" name="Rectangle 1376"/>
              <p:cNvSpPr>
                <a:spLocks noChangeArrowheads="1"/>
              </p:cNvSpPr>
              <p:nvPr/>
            </p:nvSpPr>
            <p:spPr bwMode="auto">
              <a:xfrm>
                <a:off x="765" y="3071"/>
                <a:ext cx="3"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76" name="Freeform 1377"/>
              <p:cNvSpPr/>
              <p:nvPr/>
            </p:nvSpPr>
            <p:spPr bwMode="auto">
              <a:xfrm>
                <a:off x="727" y="3071"/>
                <a:ext cx="49" cy="25"/>
              </a:xfrm>
              <a:custGeom>
                <a:avLst/>
                <a:gdLst>
                  <a:gd name="T0" fmla="*/ 5 w 18"/>
                  <a:gd name="T1" fmla="*/ 3 h 9"/>
                  <a:gd name="T2" fmla="*/ 3 w 18"/>
                  <a:gd name="T3" fmla="*/ 4 h 9"/>
                  <a:gd name="T4" fmla="*/ 4 w 18"/>
                  <a:gd name="T5" fmla="*/ 2 h 9"/>
                  <a:gd name="T6" fmla="*/ 0 w 18"/>
                  <a:gd name="T7" fmla="*/ 3 h 9"/>
                  <a:gd name="T8" fmla="*/ 9 w 18"/>
                  <a:gd name="T9" fmla="*/ 6 h 9"/>
                  <a:gd name="T10" fmla="*/ 9 w 18"/>
                  <a:gd name="T11" fmla="*/ 7 h 9"/>
                  <a:gd name="T12" fmla="*/ 12 w 18"/>
                  <a:gd name="T13" fmla="*/ 5 h 9"/>
                  <a:gd name="T14" fmla="*/ 12 w 18"/>
                  <a:gd name="T15" fmla="*/ 7 h 9"/>
                  <a:gd name="T16" fmla="*/ 14 w 18"/>
                  <a:gd name="T17" fmla="*/ 5 h 9"/>
                  <a:gd name="T18" fmla="*/ 14 w 18"/>
                  <a:gd name="T19" fmla="*/ 5 h 9"/>
                  <a:gd name="T20" fmla="*/ 14 w 18"/>
                  <a:gd name="T21" fmla="*/ 5 h 9"/>
                  <a:gd name="T22" fmla="*/ 14 w 18"/>
                  <a:gd name="T23" fmla="*/ 4 h 9"/>
                  <a:gd name="T24" fmla="*/ 15 w 18"/>
                  <a:gd name="T25" fmla="*/ 4 h 9"/>
                  <a:gd name="T26" fmla="*/ 15 w 18"/>
                  <a:gd name="T27" fmla="*/ 4 h 9"/>
                  <a:gd name="T28" fmla="*/ 15 w 18"/>
                  <a:gd name="T29" fmla="*/ 3 h 9"/>
                  <a:gd name="T30" fmla="*/ 16 w 18"/>
                  <a:gd name="T31" fmla="*/ 4 h 9"/>
                  <a:gd name="T32" fmla="*/ 16 w 18"/>
                  <a:gd name="T33" fmla="*/ 1 h 9"/>
                  <a:gd name="T34" fmla="*/ 15 w 18"/>
                  <a:gd name="T35" fmla="*/ 0 h 9"/>
                  <a:gd name="T36" fmla="*/ 15 w 18"/>
                  <a:gd name="T37" fmla="*/ 2 h 9"/>
                  <a:gd name="T38" fmla="*/ 15 w 18"/>
                  <a:gd name="T39" fmla="*/ 2 h 9"/>
                  <a:gd name="T40" fmla="*/ 15 w 18"/>
                  <a:gd name="T41" fmla="*/ 3 h 9"/>
                  <a:gd name="T42" fmla="*/ 14 w 18"/>
                  <a:gd name="T43" fmla="*/ 1 h 9"/>
                  <a:gd name="T44" fmla="*/ 12 w 18"/>
                  <a:gd name="T45" fmla="*/ 1 h 9"/>
                  <a:gd name="T46" fmla="*/ 12 w 18"/>
                  <a:gd name="T47" fmla="*/ 1 h 9"/>
                  <a:gd name="T48" fmla="*/ 12 w 18"/>
                  <a:gd name="T49" fmla="*/ 2 h 9"/>
                  <a:gd name="T50" fmla="*/ 13 w 18"/>
                  <a:gd name="T51" fmla="*/ 2 h 9"/>
                  <a:gd name="T52" fmla="*/ 13 w 18"/>
                  <a:gd name="T53" fmla="*/ 4 h 9"/>
                  <a:gd name="T54" fmla="*/ 13 w 18"/>
                  <a:gd name="T55" fmla="*/ 5 h 9"/>
                  <a:gd name="T56" fmla="*/ 12 w 18"/>
                  <a:gd name="T57" fmla="*/ 3 h 9"/>
                  <a:gd name="T58" fmla="*/ 12 w 18"/>
                  <a:gd name="T59" fmla="*/ 4 h 9"/>
                  <a:gd name="T60" fmla="*/ 11 w 18"/>
                  <a:gd name="T61" fmla="*/ 2 h 9"/>
                  <a:gd name="T62" fmla="*/ 12 w 18"/>
                  <a:gd name="T63" fmla="*/ 4 h 9"/>
                  <a:gd name="T64" fmla="*/ 9 w 18"/>
                  <a:gd name="T65" fmla="*/ 4 h 9"/>
                  <a:gd name="T66" fmla="*/ 9 w 18"/>
                  <a:gd name="T67" fmla="*/ 3 h 9"/>
                  <a:gd name="T68" fmla="*/ 9 w 18"/>
                  <a:gd name="T69" fmla="*/ 4 h 9"/>
                  <a:gd name="T70" fmla="*/ 7 w 18"/>
                  <a:gd name="T71" fmla="*/ 3 h 9"/>
                  <a:gd name="T72" fmla="*/ 7 w 18"/>
                  <a:gd name="T73" fmla="*/ 4 h 9"/>
                  <a:gd name="T74" fmla="*/ 5 w 18"/>
                  <a:gd name="T75" fmla="*/ 3 h 9"/>
                  <a:gd name="T76" fmla="*/ 5 w 18"/>
                  <a:gd name="T77" fmla="*/ 3 h 9"/>
                  <a:gd name="T78" fmla="*/ 3 w 18"/>
                  <a:gd name="T79" fmla="*/ 5 h 9"/>
                  <a:gd name="T80" fmla="*/ 5 w 18"/>
                  <a:gd name="T8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9">
                    <a:moveTo>
                      <a:pt x="5" y="3"/>
                    </a:moveTo>
                    <a:cubicBezTo>
                      <a:pt x="3" y="4"/>
                      <a:pt x="3" y="4"/>
                      <a:pt x="3" y="4"/>
                    </a:cubicBezTo>
                    <a:cubicBezTo>
                      <a:pt x="4" y="3"/>
                      <a:pt x="2" y="3"/>
                      <a:pt x="4" y="2"/>
                    </a:cubicBezTo>
                    <a:cubicBezTo>
                      <a:pt x="2" y="3"/>
                      <a:pt x="2" y="1"/>
                      <a:pt x="0" y="3"/>
                    </a:cubicBezTo>
                    <a:cubicBezTo>
                      <a:pt x="3" y="5"/>
                      <a:pt x="6" y="8"/>
                      <a:pt x="9" y="6"/>
                    </a:cubicBezTo>
                    <a:cubicBezTo>
                      <a:pt x="9" y="7"/>
                      <a:pt x="9" y="7"/>
                      <a:pt x="9" y="7"/>
                    </a:cubicBezTo>
                    <a:cubicBezTo>
                      <a:pt x="10" y="5"/>
                      <a:pt x="11" y="9"/>
                      <a:pt x="12" y="5"/>
                    </a:cubicBezTo>
                    <a:cubicBezTo>
                      <a:pt x="12" y="7"/>
                      <a:pt x="12" y="7"/>
                      <a:pt x="12" y="7"/>
                    </a:cubicBezTo>
                    <a:cubicBezTo>
                      <a:pt x="13" y="7"/>
                      <a:pt x="13" y="4"/>
                      <a:pt x="14" y="5"/>
                    </a:cubicBezTo>
                    <a:cubicBezTo>
                      <a:pt x="14" y="5"/>
                      <a:pt x="14" y="5"/>
                      <a:pt x="14" y="5"/>
                    </a:cubicBezTo>
                    <a:cubicBezTo>
                      <a:pt x="14" y="5"/>
                      <a:pt x="14" y="5"/>
                      <a:pt x="14" y="5"/>
                    </a:cubicBezTo>
                    <a:cubicBezTo>
                      <a:pt x="14" y="4"/>
                      <a:pt x="14" y="4"/>
                      <a:pt x="14" y="4"/>
                    </a:cubicBezTo>
                    <a:cubicBezTo>
                      <a:pt x="14" y="4"/>
                      <a:pt x="14" y="4"/>
                      <a:pt x="15" y="4"/>
                    </a:cubicBezTo>
                    <a:cubicBezTo>
                      <a:pt x="15" y="4"/>
                      <a:pt x="15" y="4"/>
                      <a:pt x="15" y="4"/>
                    </a:cubicBezTo>
                    <a:cubicBezTo>
                      <a:pt x="16" y="5"/>
                      <a:pt x="15" y="3"/>
                      <a:pt x="15" y="3"/>
                    </a:cubicBezTo>
                    <a:cubicBezTo>
                      <a:pt x="16" y="3"/>
                      <a:pt x="16" y="4"/>
                      <a:pt x="16" y="4"/>
                    </a:cubicBezTo>
                    <a:cubicBezTo>
                      <a:pt x="16" y="3"/>
                      <a:pt x="18" y="3"/>
                      <a:pt x="16" y="1"/>
                    </a:cubicBezTo>
                    <a:cubicBezTo>
                      <a:pt x="16" y="1"/>
                      <a:pt x="15" y="1"/>
                      <a:pt x="15" y="0"/>
                    </a:cubicBezTo>
                    <a:cubicBezTo>
                      <a:pt x="14" y="0"/>
                      <a:pt x="15" y="1"/>
                      <a:pt x="15" y="2"/>
                    </a:cubicBezTo>
                    <a:cubicBezTo>
                      <a:pt x="15" y="2"/>
                      <a:pt x="15" y="2"/>
                      <a:pt x="15" y="2"/>
                    </a:cubicBezTo>
                    <a:cubicBezTo>
                      <a:pt x="17" y="5"/>
                      <a:pt x="14" y="2"/>
                      <a:pt x="15" y="3"/>
                    </a:cubicBezTo>
                    <a:cubicBezTo>
                      <a:pt x="14" y="2"/>
                      <a:pt x="14" y="2"/>
                      <a:pt x="14" y="1"/>
                    </a:cubicBezTo>
                    <a:cubicBezTo>
                      <a:pt x="12" y="0"/>
                      <a:pt x="14" y="4"/>
                      <a:pt x="12" y="1"/>
                    </a:cubicBezTo>
                    <a:cubicBezTo>
                      <a:pt x="12" y="1"/>
                      <a:pt x="12" y="1"/>
                      <a:pt x="12" y="1"/>
                    </a:cubicBezTo>
                    <a:cubicBezTo>
                      <a:pt x="12" y="1"/>
                      <a:pt x="12" y="1"/>
                      <a:pt x="12" y="2"/>
                    </a:cubicBezTo>
                    <a:cubicBezTo>
                      <a:pt x="13" y="2"/>
                      <a:pt x="13" y="2"/>
                      <a:pt x="13" y="2"/>
                    </a:cubicBezTo>
                    <a:cubicBezTo>
                      <a:pt x="13" y="3"/>
                      <a:pt x="13" y="4"/>
                      <a:pt x="13" y="4"/>
                    </a:cubicBezTo>
                    <a:cubicBezTo>
                      <a:pt x="13" y="3"/>
                      <a:pt x="13" y="5"/>
                      <a:pt x="13" y="5"/>
                    </a:cubicBezTo>
                    <a:cubicBezTo>
                      <a:pt x="12" y="4"/>
                      <a:pt x="13" y="4"/>
                      <a:pt x="12" y="3"/>
                    </a:cubicBezTo>
                    <a:cubicBezTo>
                      <a:pt x="12" y="4"/>
                      <a:pt x="12" y="4"/>
                      <a:pt x="12" y="4"/>
                    </a:cubicBezTo>
                    <a:cubicBezTo>
                      <a:pt x="12" y="4"/>
                      <a:pt x="12" y="3"/>
                      <a:pt x="11" y="2"/>
                    </a:cubicBezTo>
                    <a:cubicBezTo>
                      <a:pt x="11" y="3"/>
                      <a:pt x="12" y="3"/>
                      <a:pt x="12" y="4"/>
                    </a:cubicBezTo>
                    <a:cubicBezTo>
                      <a:pt x="11" y="3"/>
                      <a:pt x="10" y="3"/>
                      <a:pt x="9" y="4"/>
                    </a:cubicBezTo>
                    <a:cubicBezTo>
                      <a:pt x="9" y="4"/>
                      <a:pt x="9" y="3"/>
                      <a:pt x="9" y="3"/>
                    </a:cubicBezTo>
                    <a:cubicBezTo>
                      <a:pt x="9" y="3"/>
                      <a:pt x="9" y="4"/>
                      <a:pt x="9" y="4"/>
                    </a:cubicBezTo>
                    <a:cubicBezTo>
                      <a:pt x="8" y="5"/>
                      <a:pt x="7" y="5"/>
                      <a:pt x="7" y="3"/>
                    </a:cubicBezTo>
                    <a:cubicBezTo>
                      <a:pt x="7" y="4"/>
                      <a:pt x="7" y="4"/>
                      <a:pt x="7" y="4"/>
                    </a:cubicBezTo>
                    <a:cubicBezTo>
                      <a:pt x="6" y="6"/>
                      <a:pt x="6" y="3"/>
                      <a:pt x="5" y="3"/>
                    </a:cubicBezTo>
                    <a:cubicBezTo>
                      <a:pt x="5" y="3"/>
                      <a:pt x="5" y="3"/>
                      <a:pt x="5" y="3"/>
                    </a:cubicBezTo>
                    <a:cubicBezTo>
                      <a:pt x="5" y="4"/>
                      <a:pt x="3" y="5"/>
                      <a:pt x="3" y="5"/>
                    </a:cubicBezTo>
                    <a:cubicBezTo>
                      <a:pt x="4" y="4"/>
                      <a:pt x="4" y="4"/>
                      <a:pt x="5"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7" name="Freeform 1378"/>
              <p:cNvSpPr/>
              <p:nvPr/>
            </p:nvSpPr>
            <p:spPr bwMode="auto">
              <a:xfrm>
                <a:off x="727" y="3074"/>
                <a:ext cx="5" cy="2"/>
              </a:xfrm>
              <a:custGeom>
                <a:avLst/>
                <a:gdLst>
                  <a:gd name="T0" fmla="*/ 1 w 2"/>
                  <a:gd name="T1" fmla="*/ 1 h 1"/>
                  <a:gd name="T2" fmla="*/ 2 w 2"/>
                  <a:gd name="T3" fmla="*/ 0 h 1"/>
                  <a:gd name="T4" fmla="*/ 0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0"/>
                      <a:pt x="2" y="0"/>
                      <a:pt x="2" y="0"/>
                    </a:cubicBezTo>
                    <a:cubicBezTo>
                      <a:pt x="2" y="0"/>
                      <a:pt x="0" y="0"/>
                      <a:pt x="0" y="0"/>
                    </a:cubicBezTo>
                    <a:cubicBezTo>
                      <a:pt x="0" y="0"/>
                      <a:pt x="0" y="1"/>
                      <a:pt x="0" y="1"/>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8" name="Freeform 1379"/>
              <p:cNvSpPr/>
              <p:nvPr/>
            </p:nvSpPr>
            <p:spPr bwMode="auto">
              <a:xfrm>
                <a:off x="724" y="3041"/>
                <a:ext cx="25" cy="33"/>
              </a:xfrm>
              <a:custGeom>
                <a:avLst/>
                <a:gdLst>
                  <a:gd name="T0" fmla="*/ 6 w 9"/>
                  <a:gd name="T1" fmla="*/ 4 h 12"/>
                  <a:gd name="T2" fmla="*/ 6 w 9"/>
                  <a:gd name="T3" fmla="*/ 3 h 12"/>
                  <a:gd name="T4" fmla="*/ 1 w 9"/>
                  <a:gd name="T5" fmla="*/ 6 h 12"/>
                  <a:gd name="T6" fmla="*/ 2 w 9"/>
                  <a:gd name="T7" fmla="*/ 9 h 12"/>
                  <a:gd name="T8" fmla="*/ 0 w 9"/>
                  <a:gd name="T9" fmla="*/ 9 h 12"/>
                  <a:gd name="T10" fmla="*/ 2 w 9"/>
                  <a:gd name="T11" fmla="*/ 11 h 12"/>
                  <a:gd name="T12" fmla="*/ 1 w 9"/>
                  <a:gd name="T13" fmla="*/ 10 h 12"/>
                  <a:gd name="T14" fmla="*/ 2 w 9"/>
                  <a:gd name="T15" fmla="*/ 10 h 12"/>
                  <a:gd name="T16" fmla="*/ 2 w 9"/>
                  <a:gd name="T17" fmla="*/ 9 h 12"/>
                  <a:gd name="T18" fmla="*/ 3 w 9"/>
                  <a:gd name="T19" fmla="*/ 10 h 12"/>
                  <a:gd name="T20" fmla="*/ 2 w 9"/>
                  <a:gd name="T21" fmla="*/ 7 h 12"/>
                  <a:gd name="T22" fmla="*/ 4 w 9"/>
                  <a:gd name="T23" fmla="*/ 8 h 12"/>
                  <a:gd name="T24" fmla="*/ 5 w 9"/>
                  <a:gd name="T25" fmla="*/ 7 h 12"/>
                  <a:gd name="T26" fmla="*/ 5 w 9"/>
                  <a:gd name="T27" fmla="*/ 6 h 12"/>
                  <a:gd name="T28" fmla="*/ 4 w 9"/>
                  <a:gd name="T29" fmla="*/ 5 h 12"/>
                  <a:gd name="T30" fmla="*/ 6 w 9"/>
                  <a:gd name="T31" fmla="*/ 6 h 12"/>
                  <a:gd name="T32" fmla="*/ 8 w 9"/>
                  <a:gd name="T33" fmla="*/ 5 h 12"/>
                  <a:gd name="T34" fmla="*/ 8 w 9"/>
                  <a:gd name="T35" fmla="*/ 3 h 12"/>
                  <a:gd name="T36" fmla="*/ 8 w 9"/>
                  <a:gd name="T37" fmla="*/ 4 h 12"/>
                  <a:gd name="T38" fmla="*/ 9 w 9"/>
                  <a:gd name="T39" fmla="*/ 5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3"/>
                      <a:pt x="6" y="3"/>
                      <a:pt x="6" y="3"/>
                    </a:cubicBezTo>
                    <a:cubicBezTo>
                      <a:pt x="5" y="3"/>
                      <a:pt x="2" y="5"/>
                      <a:pt x="1" y="6"/>
                    </a:cubicBezTo>
                    <a:cubicBezTo>
                      <a:pt x="0" y="7"/>
                      <a:pt x="1" y="8"/>
                      <a:pt x="2" y="9"/>
                    </a:cubicBezTo>
                    <a:cubicBezTo>
                      <a:pt x="0" y="9"/>
                      <a:pt x="0" y="9"/>
                      <a:pt x="0" y="9"/>
                    </a:cubicBezTo>
                    <a:cubicBezTo>
                      <a:pt x="1" y="10"/>
                      <a:pt x="0" y="12"/>
                      <a:pt x="2" y="11"/>
                    </a:cubicBezTo>
                    <a:cubicBezTo>
                      <a:pt x="2" y="11"/>
                      <a:pt x="1" y="11"/>
                      <a:pt x="1" y="10"/>
                    </a:cubicBezTo>
                    <a:cubicBezTo>
                      <a:pt x="2" y="10"/>
                      <a:pt x="2" y="10"/>
                      <a:pt x="2" y="10"/>
                    </a:cubicBezTo>
                    <a:cubicBezTo>
                      <a:pt x="2" y="9"/>
                      <a:pt x="2" y="9"/>
                      <a:pt x="2" y="9"/>
                    </a:cubicBezTo>
                    <a:cubicBezTo>
                      <a:pt x="3" y="10"/>
                      <a:pt x="3" y="10"/>
                      <a:pt x="3" y="10"/>
                    </a:cubicBezTo>
                    <a:cubicBezTo>
                      <a:pt x="4" y="9"/>
                      <a:pt x="0" y="8"/>
                      <a:pt x="2" y="7"/>
                    </a:cubicBezTo>
                    <a:cubicBezTo>
                      <a:pt x="4" y="8"/>
                      <a:pt x="4" y="8"/>
                      <a:pt x="4" y="8"/>
                    </a:cubicBezTo>
                    <a:cubicBezTo>
                      <a:pt x="4" y="7"/>
                      <a:pt x="4" y="6"/>
                      <a:pt x="5" y="7"/>
                    </a:cubicBezTo>
                    <a:cubicBezTo>
                      <a:pt x="5" y="7"/>
                      <a:pt x="5" y="6"/>
                      <a:pt x="5" y="6"/>
                    </a:cubicBezTo>
                    <a:cubicBezTo>
                      <a:pt x="5" y="6"/>
                      <a:pt x="4" y="6"/>
                      <a:pt x="4" y="5"/>
                    </a:cubicBezTo>
                    <a:cubicBezTo>
                      <a:pt x="5" y="3"/>
                      <a:pt x="5" y="6"/>
                      <a:pt x="6" y="6"/>
                    </a:cubicBezTo>
                    <a:cubicBezTo>
                      <a:pt x="6" y="5"/>
                      <a:pt x="7" y="4"/>
                      <a:pt x="8" y="5"/>
                    </a:cubicBezTo>
                    <a:cubicBezTo>
                      <a:pt x="7" y="4"/>
                      <a:pt x="8" y="3"/>
                      <a:pt x="8" y="3"/>
                    </a:cubicBezTo>
                    <a:cubicBezTo>
                      <a:pt x="8" y="3"/>
                      <a:pt x="8" y="4"/>
                      <a:pt x="8" y="4"/>
                    </a:cubicBezTo>
                    <a:cubicBezTo>
                      <a:pt x="8" y="4"/>
                      <a:pt x="9" y="5"/>
                      <a:pt x="9" y="5"/>
                    </a:cubicBezTo>
                    <a:cubicBezTo>
                      <a:pt x="8" y="4"/>
                      <a:pt x="8" y="2"/>
                      <a:pt x="9" y="1"/>
                    </a:cubicBezTo>
                    <a:cubicBezTo>
                      <a:pt x="7"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9" name="Rectangle 1380"/>
              <p:cNvSpPr>
                <a:spLocks noChangeArrowheads="1"/>
              </p:cNvSpPr>
              <p:nvPr/>
            </p:nvSpPr>
            <p:spPr bwMode="auto">
              <a:xfrm>
                <a:off x="740" y="304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80" name="Freeform 1381"/>
              <p:cNvSpPr/>
              <p:nvPr/>
            </p:nvSpPr>
            <p:spPr bwMode="auto">
              <a:xfrm>
                <a:off x="915" y="3093"/>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1" name="Freeform 1382"/>
              <p:cNvSpPr/>
              <p:nvPr/>
            </p:nvSpPr>
            <p:spPr bwMode="auto">
              <a:xfrm>
                <a:off x="906" y="3085"/>
                <a:ext cx="9" cy="13"/>
              </a:xfrm>
              <a:custGeom>
                <a:avLst/>
                <a:gdLst>
                  <a:gd name="T0" fmla="*/ 0 w 3"/>
                  <a:gd name="T1" fmla="*/ 0 h 5"/>
                  <a:gd name="T2" fmla="*/ 0 w 3"/>
                  <a:gd name="T3" fmla="*/ 0 h 5"/>
                  <a:gd name="T4" fmla="*/ 3 w 3"/>
                  <a:gd name="T5" fmla="*/ 5 h 5"/>
                  <a:gd name="T6" fmla="*/ 2 w 3"/>
                  <a:gd name="T7" fmla="*/ 2 h 5"/>
                  <a:gd name="T8" fmla="*/ 2 w 3"/>
                  <a:gd name="T9" fmla="*/ 3 h 5"/>
                  <a:gd name="T10" fmla="*/ 1 w 3"/>
                  <a:gd name="T11" fmla="*/ 1 h 5"/>
                  <a:gd name="T12" fmla="*/ 1 w 3"/>
                  <a:gd name="T13" fmla="*/ 1 h 5"/>
                  <a:gd name="T14" fmla="*/ 0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0"/>
                    </a:moveTo>
                    <a:cubicBezTo>
                      <a:pt x="0" y="0"/>
                      <a:pt x="0" y="0"/>
                      <a:pt x="0" y="0"/>
                    </a:cubicBezTo>
                    <a:cubicBezTo>
                      <a:pt x="2" y="3"/>
                      <a:pt x="1" y="3"/>
                      <a:pt x="3" y="5"/>
                    </a:cubicBezTo>
                    <a:cubicBezTo>
                      <a:pt x="3" y="4"/>
                      <a:pt x="3" y="3"/>
                      <a:pt x="2" y="2"/>
                    </a:cubicBezTo>
                    <a:cubicBezTo>
                      <a:pt x="2" y="2"/>
                      <a:pt x="2" y="3"/>
                      <a:pt x="2" y="3"/>
                    </a:cubicBezTo>
                    <a:cubicBezTo>
                      <a:pt x="2" y="2"/>
                      <a:pt x="2" y="2"/>
                      <a:pt x="1" y="1"/>
                    </a:cubicBezTo>
                    <a:cubicBezTo>
                      <a:pt x="1" y="0"/>
                      <a:pt x="1" y="1"/>
                      <a:pt x="1" y="1"/>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2" name="Freeform 1383"/>
              <p:cNvSpPr/>
              <p:nvPr/>
            </p:nvSpPr>
            <p:spPr bwMode="auto">
              <a:xfrm>
                <a:off x="909" y="309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3" name="Freeform 1384"/>
              <p:cNvSpPr/>
              <p:nvPr/>
            </p:nvSpPr>
            <p:spPr bwMode="auto">
              <a:xfrm>
                <a:off x="909" y="3090"/>
                <a:ext cx="0" cy="6"/>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0"/>
                      <a:pt x="0" y="0"/>
                    </a:cubicBezTo>
                    <a:cubicBezTo>
                      <a:pt x="0" y="2"/>
                      <a:pt x="0" y="2"/>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4" name="Freeform 1385"/>
              <p:cNvSpPr/>
              <p:nvPr/>
            </p:nvSpPr>
            <p:spPr bwMode="auto">
              <a:xfrm>
                <a:off x="906" y="30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5" name="Freeform 1386"/>
              <p:cNvSpPr/>
              <p:nvPr/>
            </p:nvSpPr>
            <p:spPr bwMode="auto">
              <a:xfrm>
                <a:off x="904" y="3087"/>
                <a:ext cx="2" cy="11"/>
              </a:xfrm>
              <a:custGeom>
                <a:avLst/>
                <a:gdLst>
                  <a:gd name="T0" fmla="*/ 0 w 1"/>
                  <a:gd name="T1" fmla="*/ 3 h 4"/>
                  <a:gd name="T2" fmla="*/ 1 w 1"/>
                  <a:gd name="T3" fmla="*/ 3 h 4"/>
                  <a:gd name="T4" fmla="*/ 1 w 1"/>
                  <a:gd name="T5" fmla="*/ 3 h 4"/>
                  <a:gd name="T6" fmla="*/ 1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1" y="4"/>
                      <a:pt x="1" y="3"/>
                      <a:pt x="1" y="3"/>
                    </a:cubicBezTo>
                    <a:cubicBezTo>
                      <a:pt x="1" y="3"/>
                      <a:pt x="1" y="3"/>
                      <a:pt x="1" y="3"/>
                    </a:cubicBezTo>
                    <a:cubicBezTo>
                      <a:pt x="1" y="2"/>
                      <a:pt x="0" y="1"/>
                      <a:pt x="1" y="1"/>
                    </a:cubicBezTo>
                    <a:cubicBezTo>
                      <a:pt x="1" y="1"/>
                      <a:pt x="1" y="2"/>
                      <a:pt x="1" y="1"/>
                    </a:cubicBezTo>
                    <a:cubicBezTo>
                      <a:pt x="0" y="0"/>
                      <a:pt x="0" y="0"/>
                      <a:pt x="0" y="0"/>
                    </a:cubicBezTo>
                    <a:cubicBezTo>
                      <a:pt x="0" y="0"/>
                      <a:pt x="1" y="3"/>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6" name="Freeform 1387"/>
              <p:cNvSpPr/>
              <p:nvPr/>
            </p:nvSpPr>
            <p:spPr bwMode="auto">
              <a:xfrm>
                <a:off x="906" y="30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7" name="Freeform 1388"/>
              <p:cNvSpPr/>
              <p:nvPr/>
            </p:nvSpPr>
            <p:spPr bwMode="auto">
              <a:xfrm>
                <a:off x="906" y="3093"/>
                <a:ext cx="3" cy="3"/>
              </a:xfrm>
              <a:custGeom>
                <a:avLst/>
                <a:gdLst>
                  <a:gd name="T0" fmla="*/ 3 w 3"/>
                  <a:gd name="T1" fmla="*/ 3 h 3"/>
                  <a:gd name="T2" fmla="*/ 3 w 3"/>
                  <a:gd name="T3" fmla="*/ 0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lnTo>
                      <a:pt x="3" y="0"/>
                    </a:lnTo>
                    <a:lnTo>
                      <a:pt x="0" y="0"/>
                    </a:lnTo>
                    <a:lnTo>
                      <a:pt x="3"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8" name="Freeform 1389"/>
              <p:cNvSpPr/>
              <p:nvPr/>
            </p:nvSpPr>
            <p:spPr bwMode="auto">
              <a:xfrm>
                <a:off x="901" y="3087"/>
                <a:ext cx="3" cy="11"/>
              </a:xfrm>
              <a:custGeom>
                <a:avLst/>
                <a:gdLst>
                  <a:gd name="T0" fmla="*/ 1 w 1"/>
                  <a:gd name="T1" fmla="*/ 4 h 4"/>
                  <a:gd name="T2" fmla="*/ 1 w 1"/>
                  <a:gd name="T3" fmla="*/ 2 h 4"/>
                  <a:gd name="T4" fmla="*/ 0 w 1"/>
                  <a:gd name="T5" fmla="*/ 0 h 4"/>
                  <a:gd name="T6" fmla="*/ 0 w 1"/>
                  <a:gd name="T7" fmla="*/ 0 h 4"/>
                  <a:gd name="T8" fmla="*/ 1 w 1"/>
                  <a:gd name="T9" fmla="*/ 4 h 4"/>
                </a:gdLst>
                <a:ahLst/>
                <a:cxnLst>
                  <a:cxn ang="0">
                    <a:pos x="T0" y="T1"/>
                  </a:cxn>
                  <a:cxn ang="0">
                    <a:pos x="T2" y="T3"/>
                  </a:cxn>
                  <a:cxn ang="0">
                    <a:pos x="T4" y="T5"/>
                  </a:cxn>
                  <a:cxn ang="0">
                    <a:pos x="T6" y="T7"/>
                  </a:cxn>
                  <a:cxn ang="0">
                    <a:pos x="T8" y="T9"/>
                  </a:cxn>
                </a:cxnLst>
                <a:rect l="0" t="0" r="r" b="b"/>
                <a:pathLst>
                  <a:path w="1" h="4">
                    <a:moveTo>
                      <a:pt x="1" y="4"/>
                    </a:moveTo>
                    <a:cubicBezTo>
                      <a:pt x="0" y="2"/>
                      <a:pt x="1" y="4"/>
                      <a:pt x="1" y="2"/>
                    </a:cubicBezTo>
                    <a:cubicBezTo>
                      <a:pt x="1" y="2"/>
                      <a:pt x="0" y="1"/>
                      <a:pt x="0" y="0"/>
                    </a:cubicBezTo>
                    <a:cubicBezTo>
                      <a:pt x="0" y="0"/>
                      <a:pt x="0" y="0"/>
                      <a:pt x="0" y="0"/>
                    </a:cubicBezTo>
                    <a:cubicBezTo>
                      <a:pt x="0" y="1"/>
                      <a:pt x="0" y="3"/>
                      <a:pt x="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9" name="Freeform 1390"/>
              <p:cNvSpPr/>
              <p:nvPr/>
            </p:nvSpPr>
            <p:spPr bwMode="auto">
              <a:xfrm>
                <a:off x="901" y="3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0" name="Freeform 1391"/>
              <p:cNvSpPr/>
              <p:nvPr/>
            </p:nvSpPr>
            <p:spPr bwMode="auto">
              <a:xfrm>
                <a:off x="898" y="3085"/>
                <a:ext cx="3" cy="11"/>
              </a:xfrm>
              <a:custGeom>
                <a:avLst/>
                <a:gdLst>
                  <a:gd name="T0" fmla="*/ 0 w 1"/>
                  <a:gd name="T1" fmla="*/ 3 h 4"/>
                  <a:gd name="T2" fmla="*/ 1 w 1"/>
                  <a:gd name="T3" fmla="*/ 2 h 4"/>
                  <a:gd name="T4" fmla="*/ 0 w 1"/>
                  <a:gd name="T5" fmla="*/ 2 h 4"/>
                  <a:gd name="T6" fmla="*/ 1 w 1"/>
                  <a:gd name="T7" fmla="*/ 2 h 4"/>
                  <a:gd name="T8" fmla="*/ 0 w 1"/>
                  <a:gd name="T9" fmla="*/ 3 h 4"/>
                  <a:gd name="T10" fmla="*/ 1 w 1"/>
                  <a:gd name="T11" fmla="*/ 2 h 4"/>
                  <a:gd name="T12" fmla="*/ 1 w 1"/>
                  <a:gd name="T13" fmla="*/ 3 h 4"/>
                  <a:gd name="T14" fmla="*/ 1 w 1"/>
                  <a:gd name="T15" fmla="*/ 1 h 4"/>
                  <a:gd name="T16" fmla="*/ 1 w 1"/>
                  <a:gd name="T17" fmla="*/ 1 h 4"/>
                  <a:gd name="T18" fmla="*/ 1 w 1"/>
                  <a:gd name="T19" fmla="*/ 0 h 4"/>
                  <a:gd name="T20" fmla="*/ 1 w 1"/>
                  <a:gd name="T21" fmla="*/ 2 h 4"/>
                  <a:gd name="T22" fmla="*/ 0 w 1"/>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0" y="3"/>
                    </a:moveTo>
                    <a:cubicBezTo>
                      <a:pt x="0" y="2"/>
                      <a:pt x="1" y="2"/>
                      <a:pt x="1" y="2"/>
                    </a:cubicBezTo>
                    <a:cubicBezTo>
                      <a:pt x="1" y="2"/>
                      <a:pt x="1" y="2"/>
                      <a:pt x="0" y="2"/>
                    </a:cubicBezTo>
                    <a:cubicBezTo>
                      <a:pt x="0" y="3"/>
                      <a:pt x="1" y="1"/>
                      <a:pt x="1" y="2"/>
                    </a:cubicBezTo>
                    <a:cubicBezTo>
                      <a:pt x="0" y="4"/>
                      <a:pt x="0" y="2"/>
                      <a:pt x="0" y="3"/>
                    </a:cubicBezTo>
                    <a:cubicBezTo>
                      <a:pt x="0" y="3"/>
                      <a:pt x="1" y="3"/>
                      <a:pt x="1" y="2"/>
                    </a:cubicBezTo>
                    <a:cubicBezTo>
                      <a:pt x="1" y="3"/>
                      <a:pt x="1" y="3"/>
                      <a:pt x="1" y="3"/>
                    </a:cubicBezTo>
                    <a:cubicBezTo>
                      <a:pt x="1" y="1"/>
                      <a:pt x="1" y="1"/>
                      <a:pt x="1" y="1"/>
                    </a:cubicBezTo>
                    <a:cubicBezTo>
                      <a:pt x="1" y="0"/>
                      <a:pt x="1" y="2"/>
                      <a:pt x="1" y="1"/>
                    </a:cubicBezTo>
                    <a:cubicBezTo>
                      <a:pt x="1" y="0"/>
                      <a:pt x="1" y="1"/>
                      <a:pt x="1" y="0"/>
                    </a:cubicBezTo>
                    <a:cubicBezTo>
                      <a:pt x="1" y="1"/>
                      <a:pt x="1" y="2"/>
                      <a:pt x="1" y="2"/>
                    </a:cubicBezTo>
                    <a:cubicBezTo>
                      <a:pt x="0" y="2"/>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1" name="Rectangle 1392"/>
              <p:cNvSpPr>
                <a:spLocks noChangeArrowheads="1"/>
              </p:cNvSpPr>
              <p:nvPr/>
            </p:nvSpPr>
            <p:spPr bwMode="auto">
              <a:xfrm>
                <a:off x="898" y="3090"/>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92" name="Freeform 1393"/>
              <p:cNvSpPr/>
              <p:nvPr/>
            </p:nvSpPr>
            <p:spPr bwMode="auto">
              <a:xfrm>
                <a:off x="896" y="3087"/>
                <a:ext cx="13" cy="6"/>
              </a:xfrm>
              <a:custGeom>
                <a:avLst/>
                <a:gdLst>
                  <a:gd name="T0" fmla="*/ 0 w 5"/>
                  <a:gd name="T1" fmla="*/ 1 h 2"/>
                  <a:gd name="T2" fmla="*/ 1 w 5"/>
                  <a:gd name="T3" fmla="*/ 1 h 2"/>
                  <a:gd name="T4" fmla="*/ 1 w 5"/>
                  <a:gd name="T5" fmla="*/ 2 h 2"/>
                  <a:gd name="T6" fmla="*/ 2 w 5"/>
                  <a:gd name="T7" fmla="*/ 1 h 2"/>
                  <a:gd name="T8" fmla="*/ 1 w 5"/>
                  <a:gd name="T9" fmla="*/ 1 h 2"/>
                  <a:gd name="T10" fmla="*/ 3 w 5"/>
                  <a:gd name="T11" fmla="*/ 1 h 2"/>
                  <a:gd name="T12" fmla="*/ 2 w 5"/>
                  <a:gd name="T13" fmla="*/ 1 h 2"/>
                  <a:gd name="T14" fmla="*/ 3 w 5"/>
                  <a:gd name="T15" fmla="*/ 0 h 2"/>
                  <a:gd name="T16" fmla="*/ 2 w 5"/>
                  <a:gd name="T17" fmla="*/ 1 h 2"/>
                  <a:gd name="T18" fmla="*/ 2 w 5"/>
                  <a:gd name="T19" fmla="*/ 0 h 2"/>
                  <a:gd name="T20" fmla="*/ 0 w 5"/>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2">
                    <a:moveTo>
                      <a:pt x="0" y="1"/>
                    </a:moveTo>
                    <a:cubicBezTo>
                      <a:pt x="1" y="1"/>
                      <a:pt x="1" y="1"/>
                      <a:pt x="1" y="1"/>
                    </a:cubicBezTo>
                    <a:cubicBezTo>
                      <a:pt x="1" y="1"/>
                      <a:pt x="1" y="1"/>
                      <a:pt x="1" y="2"/>
                    </a:cubicBezTo>
                    <a:cubicBezTo>
                      <a:pt x="1" y="1"/>
                      <a:pt x="2" y="1"/>
                      <a:pt x="2" y="1"/>
                    </a:cubicBezTo>
                    <a:cubicBezTo>
                      <a:pt x="2" y="1"/>
                      <a:pt x="2" y="1"/>
                      <a:pt x="1" y="1"/>
                    </a:cubicBezTo>
                    <a:cubicBezTo>
                      <a:pt x="2" y="1"/>
                      <a:pt x="3" y="1"/>
                      <a:pt x="3" y="1"/>
                    </a:cubicBezTo>
                    <a:cubicBezTo>
                      <a:pt x="3" y="1"/>
                      <a:pt x="3" y="1"/>
                      <a:pt x="2" y="1"/>
                    </a:cubicBezTo>
                    <a:cubicBezTo>
                      <a:pt x="3" y="0"/>
                      <a:pt x="5" y="1"/>
                      <a:pt x="3" y="0"/>
                    </a:cubicBezTo>
                    <a:cubicBezTo>
                      <a:pt x="3" y="0"/>
                      <a:pt x="2" y="1"/>
                      <a:pt x="2" y="1"/>
                    </a:cubicBezTo>
                    <a:cubicBezTo>
                      <a:pt x="2" y="0"/>
                      <a:pt x="2" y="0"/>
                      <a:pt x="2"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3" name="Freeform 1394"/>
              <p:cNvSpPr/>
              <p:nvPr/>
            </p:nvSpPr>
            <p:spPr bwMode="auto">
              <a:xfrm>
                <a:off x="896" y="3093"/>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4" name="Freeform 1395"/>
              <p:cNvSpPr/>
              <p:nvPr/>
            </p:nvSpPr>
            <p:spPr bwMode="auto">
              <a:xfrm>
                <a:off x="904" y="30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5" name="Freeform 1396"/>
              <p:cNvSpPr/>
              <p:nvPr/>
            </p:nvSpPr>
            <p:spPr bwMode="auto">
              <a:xfrm>
                <a:off x="896" y="3087"/>
                <a:ext cx="2" cy="3"/>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0" y="0"/>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6" name="Freeform 1397"/>
              <p:cNvSpPr/>
              <p:nvPr/>
            </p:nvSpPr>
            <p:spPr bwMode="auto">
              <a:xfrm>
                <a:off x="893" y="3068"/>
                <a:ext cx="27" cy="22"/>
              </a:xfrm>
              <a:custGeom>
                <a:avLst/>
                <a:gdLst>
                  <a:gd name="T0" fmla="*/ 7 w 10"/>
                  <a:gd name="T1" fmla="*/ 5 h 8"/>
                  <a:gd name="T2" fmla="*/ 8 w 10"/>
                  <a:gd name="T3" fmla="*/ 4 h 8"/>
                  <a:gd name="T4" fmla="*/ 8 w 10"/>
                  <a:gd name="T5" fmla="*/ 2 h 8"/>
                  <a:gd name="T6" fmla="*/ 10 w 10"/>
                  <a:gd name="T7" fmla="*/ 0 h 8"/>
                  <a:gd name="T8" fmla="*/ 8 w 10"/>
                  <a:gd name="T9" fmla="*/ 1 h 8"/>
                  <a:gd name="T10" fmla="*/ 9 w 10"/>
                  <a:gd name="T11" fmla="*/ 0 h 8"/>
                  <a:gd name="T12" fmla="*/ 7 w 10"/>
                  <a:gd name="T13" fmla="*/ 0 h 8"/>
                  <a:gd name="T14" fmla="*/ 6 w 10"/>
                  <a:gd name="T15" fmla="*/ 1 h 8"/>
                  <a:gd name="T16" fmla="*/ 2 w 10"/>
                  <a:gd name="T17" fmla="*/ 4 h 8"/>
                  <a:gd name="T18" fmla="*/ 3 w 10"/>
                  <a:gd name="T19" fmla="*/ 5 h 8"/>
                  <a:gd name="T20" fmla="*/ 2 w 10"/>
                  <a:gd name="T21" fmla="*/ 5 h 8"/>
                  <a:gd name="T22" fmla="*/ 2 w 10"/>
                  <a:gd name="T23" fmla="*/ 5 h 8"/>
                  <a:gd name="T24" fmla="*/ 1 w 10"/>
                  <a:gd name="T25" fmla="*/ 6 h 8"/>
                  <a:gd name="T26" fmla="*/ 4 w 10"/>
                  <a:gd name="T27" fmla="*/ 7 h 8"/>
                  <a:gd name="T28" fmla="*/ 1 w 10"/>
                  <a:gd name="T29" fmla="*/ 7 h 8"/>
                  <a:gd name="T30" fmla="*/ 2 w 10"/>
                  <a:gd name="T31" fmla="*/ 7 h 8"/>
                  <a:gd name="T32" fmla="*/ 4 w 10"/>
                  <a:gd name="T33" fmla="*/ 7 h 8"/>
                  <a:gd name="T34" fmla="*/ 5 w 10"/>
                  <a:gd name="T35" fmla="*/ 7 h 8"/>
                  <a:gd name="T36" fmla="*/ 3 w 10"/>
                  <a:gd name="T37" fmla="*/ 4 h 8"/>
                  <a:gd name="T38" fmla="*/ 4 w 10"/>
                  <a:gd name="T39" fmla="*/ 5 h 8"/>
                  <a:gd name="T40" fmla="*/ 6 w 10"/>
                  <a:gd name="T41" fmla="*/ 5 h 8"/>
                  <a:gd name="T42" fmla="*/ 5 w 10"/>
                  <a:gd name="T43" fmla="*/ 3 h 8"/>
                  <a:gd name="T44" fmla="*/ 6 w 10"/>
                  <a:gd name="T45" fmla="*/ 3 h 8"/>
                  <a:gd name="T46" fmla="*/ 5 w 10"/>
                  <a:gd name="T47" fmla="*/ 3 h 8"/>
                  <a:gd name="T48" fmla="*/ 6 w 10"/>
                  <a:gd name="T49" fmla="*/ 4 h 8"/>
                  <a:gd name="T50" fmla="*/ 5 w 10"/>
                  <a:gd name="T51" fmla="*/ 1 h 8"/>
                  <a:gd name="T52" fmla="*/ 7 w 10"/>
                  <a:gd name="T53" fmla="*/ 4 h 8"/>
                  <a:gd name="T54" fmla="*/ 6 w 10"/>
                  <a:gd name="T55" fmla="*/ 3 h 8"/>
                  <a:gd name="T56" fmla="*/ 6 w 10"/>
                  <a:gd name="T57" fmla="*/ 2 h 8"/>
                  <a:gd name="T58" fmla="*/ 7 w 10"/>
                  <a:gd name="T59" fmla="*/ 4 h 8"/>
                  <a:gd name="T60" fmla="*/ 7 w 10"/>
                  <a:gd name="T61" fmla="*/ 3 h 8"/>
                  <a:gd name="T62" fmla="*/ 7 w 10"/>
                  <a:gd name="T63" fmla="*/ 2 h 8"/>
                  <a:gd name="T64" fmla="*/ 8 w 10"/>
                  <a:gd name="T65" fmla="*/ 2 h 8"/>
                  <a:gd name="T66" fmla="*/ 7 w 10"/>
                  <a:gd name="T67" fmla="*/ 4 h 8"/>
                  <a:gd name="T68" fmla="*/ 7 w 10"/>
                  <a:gd name="T69" fmla="*/ 5 h 8"/>
                  <a:gd name="T70" fmla="*/ 8 w 10"/>
                  <a:gd name="T71" fmla="*/ 3 h 8"/>
                  <a:gd name="T72" fmla="*/ 7 w 10"/>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8">
                    <a:moveTo>
                      <a:pt x="7" y="5"/>
                    </a:moveTo>
                    <a:cubicBezTo>
                      <a:pt x="8" y="4"/>
                      <a:pt x="8" y="4"/>
                      <a:pt x="8" y="4"/>
                    </a:cubicBezTo>
                    <a:cubicBezTo>
                      <a:pt x="8" y="3"/>
                      <a:pt x="8" y="3"/>
                      <a:pt x="8" y="2"/>
                    </a:cubicBezTo>
                    <a:cubicBezTo>
                      <a:pt x="9" y="2"/>
                      <a:pt x="9" y="1"/>
                      <a:pt x="10" y="0"/>
                    </a:cubicBezTo>
                    <a:cubicBezTo>
                      <a:pt x="9" y="0"/>
                      <a:pt x="8" y="1"/>
                      <a:pt x="8" y="1"/>
                    </a:cubicBezTo>
                    <a:cubicBezTo>
                      <a:pt x="9" y="0"/>
                      <a:pt x="9" y="0"/>
                      <a:pt x="9" y="0"/>
                    </a:cubicBezTo>
                    <a:cubicBezTo>
                      <a:pt x="8" y="0"/>
                      <a:pt x="7" y="1"/>
                      <a:pt x="7" y="0"/>
                    </a:cubicBezTo>
                    <a:cubicBezTo>
                      <a:pt x="6" y="0"/>
                      <a:pt x="6" y="1"/>
                      <a:pt x="6" y="1"/>
                    </a:cubicBezTo>
                    <a:cubicBezTo>
                      <a:pt x="4" y="1"/>
                      <a:pt x="3" y="3"/>
                      <a:pt x="2" y="4"/>
                    </a:cubicBezTo>
                    <a:cubicBezTo>
                      <a:pt x="3" y="5"/>
                      <a:pt x="3" y="5"/>
                      <a:pt x="3" y="5"/>
                    </a:cubicBezTo>
                    <a:cubicBezTo>
                      <a:pt x="2" y="5"/>
                      <a:pt x="3" y="6"/>
                      <a:pt x="2" y="5"/>
                    </a:cubicBezTo>
                    <a:cubicBezTo>
                      <a:pt x="2" y="5"/>
                      <a:pt x="2" y="5"/>
                      <a:pt x="2" y="5"/>
                    </a:cubicBezTo>
                    <a:cubicBezTo>
                      <a:pt x="0" y="4"/>
                      <a:pt x="2" y="6"/>
                      <a:pt x="1" y="6"/>
                    </a:cubicBezTo>
                    <a:cubicBezTo>
                      <a:pt x="2" y="6"/>
                      <a:pt x="3" y="6"/>
                      <a:pt x="4" y="7"/>
                    </a:cubicBezTo>
                    <a:cubicBezTo>
                      <a:pt x="1" y="6"/>
                      <a:pt x="3" y="7"/>
                      <a:pt x="1" y="7"/>
                    </a:cubicBezTo>
                    <a:cubicBezTo>
                      <a:pt x="0" y="7"/>
                      <a:pt x="3" y="7"/>
                      <a:pt x="2" y="7"/>
                    </a:cubicBezTo>
                    <a:cubicBezTo>
                      <a:pt x="4" y="7"/>
                      <a:pt x="3" y="7"/>
                      <a:pt x="4" y="7"/>
                    </a:cubicBezTo>
                    <a:cubicBezTo>
                      <a:pt x="5" y="7"/>
                      <a:pt x="4" y="7"/>
                      <a:pt x="5" y="7"/>
                    </a:cubicBezTo>
                    <a:cubicBezTo>
                      <a:pt x="6" y="8"/>
                      <a:pt x="3" y="6"/>
                      <a:pt x="3" y="4"/>
                    </a:cubicBezTo>
                    <a:cubicBezTo>
                      <a:pt x="4" y="5"/>
                      <a:pt x="4" y="5"/>
                      <a:pt x="4" y="5"/>
                    </a:cubicBezTo>
                    <a:cubicBezTo>
                      <a:pt x="4" y="4"/>
                      <a:pt x="4" y="4"/>
                      <a:pt x="6" y="5"/>
                    </a:cubicBezTo>
                    <a:cubicBezTo>
                      <a:pt x="5" y="4"/>
                      <a:pt x="7" y="5"/>
                      <a:pt x="5" y="3"/>
                    </a:cubicBezTo>
                    <a:cubicBezTo>
                      <a:pt x="5" y="3"/>
                      <a:pt x="5" y="3"/>
                      <a:pt x="6" y="3"/>
                    </a:cubicBezTo>
                    <a:cubicBezTo>
                      <a:pt x="5" y="3"/>
                      <a:pt x="5" y="3"/>
                      <a:pt x="5" y="3"/>
                    </a:cubicBezTo>
                    <a:cubicBezTo>
                      <a:pt x="5" y="3"/>
                      <a:pt x="6" y="4"/>
                      <a:pt x="6" y="4"/>
                    </a:cubicBezTo>
                    <a:cubicBezTo>
                      <a:pt x="5" y="3"/>
                      <a:pt x="5" y="2"/>
                      <a:pt x="5" y="1"/>
                    </a:cubicBezTo>
                    <a:cubicBezTo>
                      <a:pt x="6" y="2"/>
                      <a:pt x="7" y="3"/>
                      <a:pt x="7" y="4"/>
                    </a:cubicBezTo>
                    <a:cubicBezTo>
                      <a:pt x="6" y="3"/>
                      <a:pt x="6" y="3"/>
                      <a:pt x="6" y="3"/>
                    </a:cubicBezTo>
                    <a:cubicBezTo>
                      <a:pt x="7" y="4"/>
                      <a:pt x="6" y="2"/>
                      <a:pt x="6" y="2"/>
                    </a:cubicBezTo>
                    <a:cubicBezTo>
                      <a:pt x="6" y="2"/>
                      <a:pt x="7" y="4"/>
                      <a:pt x="7" y="4"/>
                    </a:cubicBezTo>
                    <a:cubicBezTo>
                      <a:pt x="7" y="5"/>
                      <a:pt x="7" y="2"/>
                      <a:pt x="7" y="3"/>
                    </a:cubicBezTo>
                    <a:cubicBezTo>
                      <a:pt x="7" y="2"/>
                      <a:pt x="7" y="2"/>
                      <a:pt x="7" y="2"/>
                    </a:cubicBezTo>
                    <a:cubicBezTo>
                      <a:pt x="7" y="1"/>
                      <a:pt x="7" y="3"/>
                      <a:pt x="8" y="2"/>
                    </a:cubicBezTo>
                    <a:cubicBezTo>
                      <a:pt x="7" y="4"/>
                      <a:pt x="7" y="4"/>
                      <a:pt x="7" y="4"/>
                    </a:cubicBezTo>
                    <a:cubicBezTo>
                      <a:pt x="7" y="5"/>
                      <a:pt x="7" y="5"/>
                      <a:pt x="7" y="5"/>
                    </a:cubicBezTo>
                    <a:cubicBezTo>
                      <a:pt x="7" y="5"/>
                      <a:pt x="7" y="3"/>
                      <a:pt x="8" y="3"/>
                    </a:cubicBezTo>
                    <a:cubicBezTo>
                      <a:pt x="7"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7" name="Rectangle 1398"/>
              <p:cNvSpPr>
                <a:spLocks noChangeArrowheads="1"/>
              </p:cNvSpPr>
              <p:nvPr/>
            </p:nvSpPr>
            <p:spPr bwMode="auto">
              <a:xfrm>
                <a:off x="912" y="3082"/>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98" name="Freeform 1399"/>
              <p:cNvSpPr/>
              <p:nvPr/>
            </p:nvSpPr>
            <p:spPr bwMode="auto">
              <a:xfrm>
                <a:off x="912" y="308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9" name="Rectangle 1400"/>
              <p:cNvSpPr>
                <a:spLocks noChangeArrowheads="1"/>
              </p:cNvSpPr>
              <p:nvPr/>
            </p:nvSpPr>
            <p:spPr bwMode="auto">
              <a:xfrm>
                <a:off x="912" y="3068"/>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00" name="Freeform 1401"/>
              <p:cNvSpPr/>
              <p:nvPr/>
            </p:nvSpPr>
            <p:spPr bwMode="auto">
              <a:xfrm>
                <a:off x="912" y="3079"/>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1" name="Freeform 1402"/>
              <p:cNvSpPr/>
              <p:nvPr/>
            </p:nvSpPr>
            <p:spPr bwMode="auto">
              <a:xfrm>
                <a:off x="909" y="3082"/>
                <a:ext cx="3"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2" name="Rectangle 1403"/>
              <p:cNvSpPr>
                <a:spLocks noChangeArrowheads="1"/>
              </p:cNvSpPr>
              <p:nvPr/>
            </p:nvSpPr>
            <p:spPr bwMode="auto">
              <a:xfrm>
                <a:off x="912" y="3082"/>
                <a:ext cx="1" cy="3"/>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03" name="Freeform 1404"/>
              <p:cNvSpPr/>
              <p:nvPr/>
            </p:nvSpPr>
            <p:spPr bwMode="auto">
              <a:xfrm>
                <a:off x="912" y="3071"/>
                <a:ext cx="22" cy="16"/>
              </a:xfrm>
              <a:custGeom>
                <a:avLst/>
                <a:gdLst>
                  <a:gd name="T0" fmla="*/ 6 w 8"/>
                  <a:gd name="T1" fmla="*/ 6 h 6"/>
                  <a:gd name="T2" fmla="*/ 7 w 8"/>
                  <a:gd name="T3" fmla="*/ 4 h 6"/>
                  <a:gd name="T4" fmla="*/ 4 w 8"/>
                  <a:gd name="T5" fmla="*/ 4 h 6"/>
                  <a:gd name="T6" fmla="*/ 7 w 8"/>
                  <a:gd name="T7" fmla="*/ 3 h 6"/>
                  <a:gd name="T8" fmla="*/ 4 w 8"/>
                  <a:gd name="T9" fmla="*/ 2 h 6"/>
                  <a:gd name="T10" fmla="*/ 5 w 8"/>
                  <a:gd name="T11" fmla="*/ 1 h 6"/>
                  <a:gd name="T12" fmla="*/ 2 w 8"/>
                  <a:gd name="T13" fmla="*/ 3 h 6"/>
                  <a:gd name="T14" fmla="*/ 4 w 8"/>
                  <a:gd name="T15" fmla="*/ 0 h 6"/>
                  <a:gd name="T16" fmla="*/ 4 w 8"/>
                  <a:gd name="T17" fmla="*/ 0 h 6"/>
                  <a:gd name="T18" fmla="*/ 3 w 8"/>
                  <a:gd name="T19" fmla="*/ 0 h 6"/>
                  <a:gd name="T20" fmla="*/ 2 w 8"/>
                  <a:gd name="T21" fmla="*/ 2 h 6"/>
                  <a:gd name="T22" fmla="*/ 1 w 8"/>
                  <a:gd name="T23" fmla="*/ 3 h 6"/>
                  <a:gd name="T24" fmla="*/ 2 w 8"/>
                  <a:gd name="T25" fmla="*/ 3 h 6"/>
                  <a:gd name="T26" fmla="*/ 1 w 8"/>
                  <a:gd name="T27" fmla="*/ 4 h 6"/>
                  <a:gd name="T28" fmla="*/ 2 w 8"/>
                  <a:gd name="T29" fmla="*/ 3 h 6"/>
                  <a:gd name="T30" fmla="*/ 1 w 8"/>
                  <a:gd name="T31" fmla="*/ 4 h 6"/>
                  <a:gd name="T32" fmla="*/ 2 w 8"/>
                  <a:gd name="T33" fmla="*/ 4 h 6"/>
                  <a:gd name="T34" fmla="*/ 2 w 8"/>
                  <a:gd name="T35" fmla="*/ 4 h 6"/>
                  <a:gd name="T36" fmla="*/ 3 w 8"/>
                  <a:gd name="T37" fmla="*/ 3 h 6"/>
                  <a:gd name="T38" fmla="*/ 2 w 8"/>
                  <a:gd name="T39" fmla="*/ 4 h 6"/>
                  <a:gd name="T40" fmla="*/ 3 w 8"/>
                  <a:gd name="T41" fmla="*/ 3 h 6"/>
                  <a:gd name="T42" fmla="*/ 1 w 8"/>
                  <a:gd name="T43" fmla="*/ 5 h 6"/>
                  <a:gd name="T44" fmla="*/ 2 w 8"/>
                  <a:gd name="T45" fmla="*/ 4 h 6"/>
                  <a:gd name="T46" fmla="*/ 1 w 8"/>
                  <a:gd name="T47" fmla="*/ 5 h 6"/>
                  <a:gd name="T48" fmla="*/ 4 w 8"/>
                  <a:gd name="T49" fmla="*/ 3 h 6"/>
                  <a:gd name="T50" fmla="*/ 2 w 8"/>
                  <a:gd name="T51" fmla="*/ 5 h 6"/>
                  <a:gd name="T52" fmla="*/ 3 w 8"/>
                  <a:gd name="T53" fmla="*/ 5 h 6"/>
                  <a:gd name="T54" fmla="*/ 2 w 8"/>
                  <a:gd name="T55" fmla="*/ 5 h 6"/>
                  <a:gd name="T56" fmla="*/ 3 w 8"/>
                  <a:gd name="T57" fmla="*/ 5 h 6"/>
                  <a:gd name="T58" fmla="*/ 4 w 8"/>
                  <a:gd name="T59" fmla="*/ 5 h 6"/>
                  <a:gd name="T60" fmla="*/ 5 w 8"/>
                  <a:gd name="T61" fmla="*/ 5 h 6"/>
                  <a:gd name="T62" fmla="*/ 4 w 8"/>
                  <a:gd name="T63" fmla="*/ 5 h 6"/>
                  <a:gd name="T64" fmla="*/ 6 w 8"/>
                  <a:gd name="T65" fmla="*/ 6 h 6"/>
                  <a:gd name="T66" fmla="*/ 5 w 8"/>
                  <a:gd name="T67" fmla="*/ 5 h 6"/>
                  <a:gd name="T68" fmla="*/ 6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6" y="6"/>
                    </a:moveTo>
                    <a:cubicBezTo>
                      <a:pt x="8" y="6"/>
                      <a:pt x="7" y="5"/>
                      <a:pt x="7" y="4"/>
                    </a:cubicBezTo>
                    <a:cubicBezTo>
                      <a:pt x="7" y="3"/>
                      <a:pt x="4" y="5"/>
                      <a:pt x="4" y="4"/>
                    </a:cubicBezTo>
                    <a:cubicBezTo>
                      <a:pt x="7" y="3"/>
                      <a:pt x="7" y="3"/>
                      <a:pt x="7" y="3"/>
                    </a:cubicBezTo>
                    <a:cubicBezTo>
                      <a:pt x="6" y="3"/>
                      <a:pt x="6" y="1"/>
                      <a:pt x="4" y="2"/>
                    </a:cubicBezTo>
                    <a:cubicBezTo>
                      <a:pt x="4" y="2"/>
                      <a:pt x="4" y="1"/>
                      <a:pt x="5" y="1"/>
                    </a:cubicBezTo>
                    <a:cubicBezTo>
                      <a:pt x="4" y="1"/>
                      <a:pt x="1" y="4"/>
                      <a:pt x="2" y="3"/>
                    </a:cubicBezTo>
                    <a:cubicBezTo>
                      <a:pt x="3" y="2"/>
                      <a:pt x="3" y="2"/>
                      <a:pt x="4" y="0"/>
                    </a:cubicBezTo>
                    <a:cubicBezTo>
                      <a:pt x="4" y="0"/>
                      <a:pt x="4" y="0"/>
                      <a:pt x="4" y="0"/>
                    </a:cubicBezTo>
                    <a:cubicBezTo>
                      <a:pt x="4" y="0"/>
                      <a:pt x="3" y="1"/>
                      <a:pt x="3" y="0"/>
                    </a:cubicBezTo>
                    <a:cubicBezTo>
                      <a:pt x="2" y="1"/>
                      <a:pt x="2" y="2"/>
                      <a:pt x="2" y="2"/>
                    </a:cubicBezTo>
                    <a:cubicBezTo>
                      <a:pt x="2" y="2"/>
                      <a:pt x="1" y="3"/>
                      <a:pt x="1" y="3"/>
                    </a:cubicBezTo>
                    <a:cubicBezTo>
                      <a:pt x="1" y="3"/>
                      <a:pt x="1" y="3"/>
                      <a:pt x="2" y="3"/>
                    </a:cubicBezTo>
                    <a:cubicBezTo>
                      <a:pt x="1" y="4"/>
                      <a:pt x="1" y="3"/>
                      <a:pt x="1" y="4"/>
                    </a:cubicBezTo>
                    <a:cubicBezTo>
                      <a:pt x="2" y="3"/>
                      <a:pt x="2" y="3"/>
                      <a:pt x="2" y="3"/>
                    </a:cubicBezTo>
                    <a:cubicBezTo>
                      <a:pt x="2" y="3"/>
                      <a:pt x="1" y="4"/>
                      <a:pt x="1" y="4"/>
                    </a:cubicBezTo>
                    <a:cubicBezTo>
                      <a:pt x="1" y="4"/>
                      <a:pt x="2" y="3"/>
                      <a:pt x="2" y="4"/>
                    </a:cubicBezTo>
                    <a:cubicBezTo>
                      <a:pt x="2" y="4"/>
                      <a:pt x="2" y="4"/>
                      <a:pt x="2" y="4"/>
                    </a:cubicBezTo>
                    <a:cubicBezTo>
                      <a:pt x="2" y="4"/>
                      <a:pt x="2" y="4"/>
                      <a:pt x="3" y="3"/>
                    </a:cubicBezTo>
                    <a:cubicBezTo>
                      <a:pt x="2" y="4"/>
                      <a:pt x="2" y="4"/>
                      <a:pt x="2" y="4"/>
                    </a:cubicBezTo>
                    <a:cubicBezTo>
                      <a:pt x="3" y="3"/>
                      <a:pt x="3" y="3"/>
                      <a:pt x="3" y="3"/>
                    </a:cubicBezTo>
                    <a:cubicBezTo>
                      <a:pt x="2" y="4"/>
                      <a:pt x="0" y="5"/>
                      <a:pt x="1" y="5"/>
                    </a:cubicBezTo>
                    <a:cubicBezTo>
                      <a:pt x="2" y="5"/>
                      <a:pt x="2" y="4"/>
                      <a:pt x="2" y="4"/>
                    </a:cubicBezTo>
                    <a:cubicBezTo>
                      <a:pt x="3" y="4"/>
                      <a:pt x="2" y="4"/>
                      <a:pt x="1" y="5"/>
                    </a:cubicBezTo>
                    <a:cubicBezTo>
                      <a:pt x="2" y="4"/>
                      <a:pt x="4" y="4"/>
                      <a:pt x="4" y="3"/>
                    </a:cubicBezTo>
                    <a:cubicBezTo>
                      <a:pt x="3" y="4"/>
                      <a:pt x="5" y="4"/>
                      <a:pt x="2" y="5"/>
                    </a:cubicBezTo>
                    <a:cubicBezTo>
                      <a:pt x="2" y="5"/>
                      <a:pt x="3" y="5"/>
                      <a:pt x="3" y="5"/>
                    </a:cubicBezTo>
                    <a:cubicBezTo>
                      <a:pt x="2" y="5"/>
                      <a:pt x="2" y="5"/>
                      <a:pt x="2" y="5"/>
                    </a:cubicBezTo>
                    <a:cubicBezTo>
                      <a:pt x="4" y="5"/>
                      <a:pt x="1" y="5"/>
                      <a:pt x="3" y="5"/>
                    </a:cubicBezTo>
                    <a:cubicBezTo>
                      <a:pt x="4" y="5"/>
                      <a:pt x="4" y="5"/>
                      <a:pt x="4" y="5"/>
                    </a:cubicBezTo>
                    <a:cubicBezTo>
                      <a:pt x="4" y="5"/>
                      <a:pt x="4" y="5"/>
                      <a:pt x="5" y="5"/>
                    </a:cubicBezTo>
                    <a:cubicBezTo>
                      <a:pt x="4" y="5"/>
                      <a:pt x="4" y="5"/>
                      <a:pt x="4" y="5"/>
                    </a:cubicBezTo>
                    <a:cubicBezTo>
                      <a:pt x="5" y="5"/>
                      <a:pt x="5" y="6"/>
                      <a:pt x="6" y="6"/>
                    </a:cubicBezTo>
                    <a:cubicBezTo>
                      <a:pt x="6" y="6"/>
                      <a:pt x="5" y="5"/>
                      <a:pt x="5" y="5"/>
                    </a:cubicBezTo>
                    <a:cubicBezTo>
                      <a:pt x="5" y="5"/>
                      <a:pt x="7" y="6"/>
                      <a:pt x="6"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4" name="Freeform 1405"/>
              <p:cNvSpPr/>
              <p:nvPr/>
            </p:nvSpPr>
            <p:spPr bwMode="auto">
              <a:xfrm>
                <a:off x="915" y="3082"/>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5" name="Freeform 1406"/>
              <p:cNvSpPr/>
              <p:nvPr/>
            </p:nvSpPr>
            <p:spPr bwMode="auto">
              <a:xfrm>
                <a:off x="912" y="3082"/>
                <a:ext cx="19" cy="24"/>
              </a:xfrm>
              <a:custGeom>
                <a:avLst/>
                <a:gdLst>
                  <a:gd name="T0" fmla="*/ 3 w 7"/>
                  <a:gd name="T1" fmla="*/ 3 h 9"/>
                  <a:gd name="T2" fmla="*/ 2 w 7"/>
                  <a:gd name="T3" fmla="*/ 2 h 9"/>
                  <a:gd name="T4" fmla="*/ 5 w 7"/>
                  <a:gd name="T5" fmla="*/ 4 h 9"/>
                  <a:gd name="T6" fmla="*/ 5 w 7"/>
                  <a:gd name="T7" fmla="*/ 5 h 9"/>
                  <a:gd name="T8" fmla="*/ 2 w 7"/>
                  <a:gd name="T9" fmla="*/ 3 h 9"/>
                  <a:gd name="T10" fmla="*/ 2 w 7"/>
                  <a:gd name="T11" fmla="*/ 3 h 9"/>
                  <a:gd name="T12" fmla="*/ 3 w 7"/>
                  <a:gd name="T13" fmla="*/ 4 h 9"/>
                  <a:gd name="T14" fmla="*/ 4 w 7"/>
                  <a:gd name="T15" fmla="*/ 5 h 9"/>
                  <a:gd name="T16" fmla="*/ 3 w 7"/>
                  <a:gd name="T17" fmla="*/ 5 h 9"/>
                  <a:gd name="T18" fmla="*/ 2 w 7"/>
                  <a:gd name="T19" fmla="*/ 3 h 9"/>
                  <a:gd name="T20" fmla="*/ 4 w 7"/>
                  <a:gd name="T21" fmla="*/ 8 h 9"/>
                  <a:gd name="T22" fmla="*/ 4 w 7"/>
                  <a:gd name="T23" fmla="*/ 8 h 9"/>
                  <a:gd name="T24" fmla="*/ 3 w 7"/>
                  <a:gd name="T25" fmla="*/ 6 h 9"/>
                  <a:gd name="T26" fmla="*/ 3 w 7"/>
                  <a:gd name="T27" fmla="*/ 6 h 9"/>
                  <a:gd name="T28" fmla="*/ 4 w 7"/>
                  <a:gd name="T29" fmla="*/ 7 h 9"/>
                  <a:gd name="T30" fmla="*/ 7 w 7"/>
                  <a:gd name="T31" fmla="*/ 4 h 9"/>
                  <a:gd name="T32" fmla="*/ 6 w 7"/>
                  <a:gd name="T33" fmla="*/ 4 h 9"/>
                  <a:gd name="T34" fmla="*/ 5 w 7"/>
                  <a:gd name="T35" fmla="*/ 3 h 9"/>
                  <a:gd name="T36" fmla="*/ 3 w 7"/>
                  <a:gd name="T37" fmla="*/ 2 h 9"/>
                  <a:gd name="T38" fmla="*/ 4 w 7"/>
                  <a:gd name="T39" fmla="*/ 2 h 9"/>
                  <a:gd name="T40" fmla="*/ 2 w 7"/>
                  <a:gd name="T41" fmla="*/ 2 h 9"/>
                  <a:gd name="T42" fmla="*/ 1 w 7"/>
                  <a:gd name="T43" fmla="*/ 1 h 9"/>
                  <a:gd name="T44" fmla="*/ 1 w 7"/>
                  <a:gd name="T45" fmla="*/ 1 h 9"/>
                  <a:gd name="T46" fmla="*/ 3 w 7"/>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9">
                    <a:moveTo>
                      <a:pt x="3" y="3"/>
                    </a:moveTo>
                    <a:cubicBezTo>
                      <a:pt x="3" y="3"/>
                      <a:pt x="2" y="2"/>
                      <a:pt x="2" y="2"/>
                    </a:cubicBezTo>
                    <a:cubicBezTo>
                      <a:pt x="3" y="3"/>
                      <a:pt x="4" y="3"/>
                      <a:pt x="5" y="4"/>
                    </a:cubicBezTo>
                    <a:cubicBezTo>
                      <a:pt x="4" y="3"/>
                      <a:pt x="5" y="4"/>
                      <a:pt x="5" y="5"/>
                    </a:cubicBezTo>
                    <a:cubicBezTo>
                      <a:pt x="4" y="4"/>
                      <a:pt x="3" y="3"/>
                      <a:pt x="2" y="3"/>
                    </a:cubicBezTo>
                    <a:cubicBezTo>
                      <a:pt x="3" y="3"/>
                      <a:pt x="2" y="3"/>
                      <a:pt x="2" y="3"/>
                    </a:cubicBezTo>
                    <a:cubicBezTo>
                      <a:pt x="3" y="3"/>
                      <a:pt x="2" y="4"/>
                      <a:pt x="3" y="4"/>
                    </a:cubicBezTo>
                    <a:cubicBezTo>
                      <a:pt x="4" y="5"/>
                      <a:pt x="4" y="6"/>
                      <a:pt x="4" y="5"/>
                    </a:cubicBezTo>
                    <a:cubicBezTo>
                      <a:pt x="3" y="5"/>
                      <a:pt x="3" y="5"/>
                      <a:pt x="3" y="5"/>
                    </a:cubicBezTo>
                    <a:cubicBezTo>
                      <a:pt x="2" y="4"/>
                      <a:pt x="3" y="4"/>
                      <a:pt x="2" y="3"/>
                    </a:cubicBezTo>
                    <a:cubicBezTo>
                      <a:pt x="3" y="5"/>
                      <a:pt x="2" y="6"/>
                      <a:pt x="4" y="8"/>
                    </a:cubicBezTo>
                    <a:cubicBezTo>
                      <a:pt x="4" y="9"/>
                      <a:pt x="4" y="8"/>
                      <a:pt x="4" y="8"/>
                    </a:cubicBezTo>
                    <a:cubicBezTo>
                      <a:pt x="3" y="8"/>
                      <a:pt x="3" y="6"/>
                      <a:pt x="3" y="6"/>
                    </a:cubicBezTo>
                    <a:cubicBezTo>
                      <a:pt x="3" y="6"/>
                      <a:pt x="3" y="5"/>
                      <a:pt x="3" y="6"/>
                    </a:cubicBezTo>
                    <a:cubicBezTo>
                      <a:pt x="4" y="7"/>
                      <a:pt x="4" y="7"/>
                      <a:pt x="4" y="7"/>
                    </a:cubicBezTo>
                    <a:cubicBezTo>
                      <a:pt x="5" y="7"/>
                      <a:pt x="6" y="5"/>
                      <a:pt x="7" y="4"/>
                    </a:cubicBezTo>
                    <a:cubicBezTo>
                      <a:pt x="6" y="4"/>
                      <a:pt x="6" y="4"/>
                      <a:pt x="6" y="4"/>
                    </a:cubicBezTo>
                    <a:cubicBezTo>
                      <a:pt x="6" y="4"/>
                      <a:pt x="6" y="3"/>
                      <a:pt x="5" y="3"/>
                    </a:cubicBezTo>
                    <a:cubicBezTo>
                      <a:pt x="3" y="2"/>
                      <a:pt x="3" y="2"/>
                      <a:pt x="3" y="2"/>
                    </a:cubicBezTo>
                    <a:cubicBezTo>
                      <a:pt x="4" y="2"/>
                      <a:pt x="3" y="2"/>
                      <a:pt x="4" y="2"/>
                    </a:cubicBezTo>
                    <a:cubicBezTo>
                      <a:pt x="3" y="2"/>
                      <a:pt x="3" y="2"/>
                      <a:pt x="2" y="2"/>
                    </a:cubicBezTo>
                    <a:cubicBezTo>
                      <a:pt x="2" y="1"/>
                      <a:pt x="3" y="2"/>
                      <a:pt x="1" y="1"/>
                    </a:cubicBezTo>
                    <a:cubicBezTo>
                      <a:pt x="0" y="0"/>
                      <a:pt x="2" y="2"/>
                      <a:pt x="1" y="1"/>
                    </a:cubicBezTo>
                    <a:lnTo>
                      <a:pt x="3"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6" name="Freeform 1407"/>
              <p:cNvSpPr/>
              <p:nvPr/>
            </p:nvSpPr>
            <p:spPr bwMode="auto">
              <a:xfrm>
                <a:off x="920" y="3087"/>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7" name="Freeform 1408"/>
              <p:cNvSpPr/>
              <p:nvPr/>
            </p:nvSpPr>
            <p:spPr bwMode="auto">
              <a:xfrm>
                <a:off x="928" y="3090"/>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8" name="Freeform 1409"/>
              <p:cNvSpPr/>
              <p:nvPr/>
            </p:nvSpPr>
            <p:spPr bwMode="auto">
              <a:xfrm>
                <a:off x="915" y="3090"/>
                <a:ext cx="2" cy="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1"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9" name="Freeform 1410"/>
              <p:cNvSpPr/>
              <p:nvPr/>
            </p:nvSpPr>
            <p:spPr bwMode="auto">
              <a:xfrm>
                <a:off x="915" y="3096"/>
                <a:ext cx="8" cy="13"/>
              </a:xfrm>
              <a:custGeom>
                <a:avLst/>
                <a:gdLst>
                  <a:gd name="T0" fmla="*/ 1 w 3"/>
                  <a:gd name="T1" fmla="*/ 5 h 5"/>
                  <a:gd name="T2" fmla="*/ 3 w 3"/>
                  <a:gd name="T3" fmla="*/ 4 h 5"/>
                  <a:gd name="T4" fmla="*/ 0 w 3"/>
                  <a:gd name="T5" fmla="*/ 0 h 5"/>
                  <a:gd name="T6" fmla="*/ 1 w 3"/>
                  <a:gd name="T7" fmla="*/ 3 h 5"/>
                  <a:gd name="T8" fmla="*/ 1 w 3"/>
                  <a:gd name="T9" fmla="*/ 3 h 5"/>
                  <a:gd name="T10" fmla="*/ 1 w 3"/>
                  <a:gd name="T11" fmla="*/ 5 h 5"/>
                </a:gdLst>
                <a:ahLst/>
                <a:cxnLst>
                  <a:cxn ang="0">
                    <a:pos x="T0" y="T1"/>
                  </a:cxn>
                  <a:cxn ang="0">
                    <a:pos x="T2" y="T3"/>
                  </a:cxn>
                  <a:cxn ang="0">
                    <a:pos x="T4" y="T5"/>
                  </a:cxn>
                  <a:cxn ang="0">
                    <a:pos x="T6" y="T7"/>
                  </a:cxn>
                  <a:cxn ang="0">
                    <a:pos x="T8" y="T9"/>
                  </a:cxn>
                  <a:cxn ang="0">
                    <a:pos x="T10" y="T11"/>
                  </a:cxn>
                </a:cxnLst>
                <a:rect l="0" t="0" r="r" b="b"/>
                <a:pathLst>
                  <a:path w="3" h="5">
                    <a:moveTo>
                      <a:pt x="1" y="5"/>
                    </a:moveTo>
                    <a:cubicBezTo>
                      <a:pt x="2" y="4"/>
                      <a:pt x="1" y="3"/>
                      <a:pt x="3" y="4"/>
                    </a:cubicBezTo>
                    <a:cubicBezTo>
                      <a:pt x="2" y="2"/>
                      <a:pt x="1" y="2"/>
                      <a:pt x="0" y="0"/>
                    </a:cubicBezTo>
                    <a:cubicBezTo>
                      <a:pt x="0" y="0"/>
                      <a:pt x="1" y="2"/>
                      <a:pt x="1" y="3"/>
                    </a:cubicBezTo>
                    <a:cubicBezTo>
                      <a:pt x="1" y="2"/>
                      <a:pt x="1" y="3"/>
                      <a:pt x="1" y="3"/>
                    </a:cubicBezTo>
                    <a:lnTo>
                      <a:pt x="1" y="5"/>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nvGrpSpPr>
            <p:cNvPr id="15" name="Group 1612"/>
            <p:cNvGrpSpPr/>
            <p:nvPr/>
          </p:nvGrpSpPr>
          <p:grpSpPr bwMode="auto">
            <a:xfrm>
              <a:off x="482" y="2794"/>
              <a:ext cx="569" cy="416"/>
              <a:chOff x="482" y="2794"/>
              <a:chExt cx="569" cy="416"/>
            </a:xfrm>
          </p:grpSpPr>
          <p:sp>
            <p:nvSpPr>
              <p:cNvPr id="110" name="Freeform 1412"/>
              <p:cNvSpPr/>
              <p:nvPr/>
            </p:nvSpPr>
            <p:spPr bwMode="auto">
              <a:xfrm>
                <a:off x="882" y="3090"/>
                <a:ext cx="35" cy="19"/>
              </a:xfrm>
              <a:custGeom>
                <a:avLst/>
                <a:gdLst>
                  <a:gd name="T0" fmla="*/ 10 w 13"/>
                  <a:gd name="T1" fmla="*/ 3 h 7"/>
                  <a:gd name="T2" fmla="*/ 9 w 13"/>
                  <a:gd name="T3" fmla="*/ 4 h 7"/>
                  <a:gd name="T4" fmla="*/ 9 w 13"/>
                  <a:gd name="T5" fmla="*/ 3 h 7"/>
                  <a:gd name="T6" fmla="*/ 9 w 13"/>
                  <a:gd name="T7" fmla="*/ 2 h 7"/>
                  <a:gd name="T8" fmla="*/ 9 w 13"/>
                  <a:gd name="T9" fmla="*/ 3 h 7"/>
                  <a:gd name="T10" fmla="*/ 8 w 13"/>
                  <a:gd name="T11" fmla="*/ 3 h 7"/>
                  <a:gd name="T12" fmla="*/ 8 w 13"/>
                  <a:gd name="T13" fmla="*/ 5 h 7"/>
                  <a:gd name="T14" fmla="*/ 7 w 13"/>
                  <a:gd name="T15" fmla="*/ 2 h 7"/>
                  <a:gd name="T16" fmla="*/ 7 w 13"/>
                  <a:gd name="T17" fmla="*/ 6 h 7"/>
                  <a:gd name="T18" fmla="*/ 6 w 13"/>
                  <a:gd name="T19" fmla="*/ 4 h 7"/>
                  <a:gd name="T20" fmla="*/ 6 w 13"/>
                  <a:gd name="T21" fmla="*/ 4 h 7"/>
                  <a:gd name="T22" fmla="*/ 6 w 13"/>
                  <a:gd name="T23" fmla="*/ 4 h 7"/>
                  <a:gd name="T24" fmla="*/ 6 w 13"/>
                  <a:gd name="T25" fmla="*/ 2 h 7"/>
                  <a:gd name="T26" fmla="*/ 6 w 13"/>
                  <a:gd name="T27" fmla="*/ 2 h 7"/>
                  <a:gd name="T28" fmla="*/ 6 w 13"/>
                  <a:gd name="T29" fmla="*/ 2 h 7"/>
                  <a:gd name="T30" fmla="*/ 4 w 13"/>
                  <a:gd name="T31" fmla="*/ 2 h 7"/>
                  <a:gd name="T32" fmla="*/ 5 w 13"/>
                  <a:gd name="T33" fmla="*/ 1 h 7"/>
                  <a:gd name="T34" fmla="*/ 3 w 13"/>
                  <a:gd name="T35" fmla="*/ 3 h 7"/>
                  <a:gd name="T36" fmla="*/ 2 w 13"/>
                  <a:gd name="T37" fmla="*/ 2 h 7"/>
                  <a:gd name="T38" fmla="*/ 4 w 13"/>
                  <a:gd name="T39" fmla="*/ 1 h 7"/>
                  <a:gd name="T40" fmla="*/ 3 w 13"/>
                  <a:gd name="T41" fmla="*/ 2 h 7"/>
                  <a:gd name="T42" fmla="*/ 5 w 13"/>
                  <a:gd name="T43" fmla="*/ 0 h 7"/>
                  <a:gd name="T44" fmla="*/ 2 w 13"/>
                  <a:gd name="T45" fmla="*/ 1 h 7"/>
                  <a:gd name="T46" fmla="*/ 2 w 13"/>
                  <a:gd name="T47" fmla="*/ 0 h 7"/>
                  <a:gd name="T48" fmla="*/ 0 w 13"/>
                  <a:gd name="T49" fmla="*/ 1 h 7"/>
                  <a:gd name="T50" fmla="*/ 2 w 13"/>
                  <a:gd name="T51" fmla="*/ 5 h 7"/>
                  <a:gd name="T52" fmla="*/ 4 w 13"/>
                  <a:gd name="T53" fmla="*/ 4 h 7"/>
                  <a:gd name="T54" fmla="*/ 2 w 13"/>
                  <a:gd name="T55" fmla="*/ 6 h 7"/>
                  <a:gd name="T56" fmla="*/ 4 w 13"/>
                  <a:gd name="T57" fmla="*/ 4 h 7"/>
                  <a:gd name="T58" fmla="*/ 3 w 13"/>
                  <a:gd name="T59" fmla="*/ 6 h 7"/>
                  <a:gd name="T60" fmla="*/ 4 w 13"/>
                  <a:gd name="T61" fmla="*/ 4 h 7"/>
                  <a:gd name="T62" fmla="*/ 4 w 13"/>
                  <a:gd name="T63" fmla="*/ 7 h 7"/>
                  <a:gd name="T64" fmla="*/ 10 w 13"/>
                  <a:gd name="T65" fmla="*/ 6 h 7"/>
                  <a:gd name="T66" fmla="*/ 9 w 13"/>
                  <a:gd name="T67" fmla="*/ 5 h 7"/>
                  <a:gd name="T68" fmla="*/ 11 w 13"/>
                  <a:gd name="T69" fmla="*/ 4 h 7"/>
                  <a:gd name="T70" fmla="*/ 11 w 13"/>
                  <a:gd name="T71" fmla="*/ 3 h 7"/>
                  <a:gd name="T72" fmla="*/ 12 w 13"/>
                  <a:gd name="T73" fmla="*/ 6 h 7"/>
                  <a:gd name="T74" fmla="*/ 12 w 13"/>
                  <a:gd name="T75" fmla="*/ 5 h 7"/>
                  <a:gd name="T76" fmla="*/ 12 w 13"/>
                  <a:gd name="T77" fmla="*/ 5 h 7"/>
                  <a:gd name="T78" fmla="*/ 13 w 13"/>
                  <a:gd name="T79" fmla="*/ 5 h 7"/>
                  <a:gd name="T80" fmla="*/ 11 w 13"/>
                  <a:gd name="T81" fmla="*/ 2 h 7"/>
                  <a:gd name="T82" fmla="*/ 9 w 13"/>
                  <a:gd name="T83" fmla="*/ 1 h 7"/>
                  <a:gd name="T84" fmla="*/ 10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0" y="3"/>
                    </a:moveTo>
                    <a:cubicBezTo>
                      <a:pt x="9" y="3"/>
                      <a:pt x="9" y="4"/>
                      <a:pt x="9" y="4"/>
                    </a:cubicBezTo>
                    <a:cubicBezTo>
                      <a:pt x="9" y="3"/>
                      <a:pt x="9" y="3"/>
                      <a:pt x="9" y="3"/>
                    </a:cubicBezTo>
                    <a:cubicBezTo>
                      <a:pt x="9" y="1"/>
                      <a:pt x="9" y="3"/>
                      <a:pt x="9" y="2"/>
                    </a:cubicBezTo>
                    <a:cubicBezTo>
                      <a:pt x="9" y="3"/>
                      <a:pt x="9" y="3"/>
                      <a:pt x="9" y="3"/>
                    </a:cubicBezTo>
                    <a:cubicBezTo>
                      <a:pt x="8" y="2"/>
                      <a:pt x="9" y="4"/>
                      <a:pt x="8" y="3"/>
                    </a:cubicBezTo>
                    <a:cubicBezTo>
                      <a:pt x="8" y="4"/>
                      <a:pt x="8" y="4"/>
                      <a:pt x="8" y="5"/>
                    </a:cubicBezTo>
                    <a:cubicBezTo>
                      <a:pt x="7" y="3"/>
                      <a:pt x="8" y="3"/>
                      <a:pt x="7" y="2"/>
                    </a:cubicBezTo>
                    <a:cubicBezTo>
                      <a:pt x="7" y="3"/>
                      <a:pt x="7" y="4"/>
                      <a:pt x="7" y="6"/>
                    </a:cubicBezTo>
                    <a:cubicBezTo>
                      <a:pt x="6" y="4"/>
                      <a:pt x="6" y="6"/>
                      <a:pt x="6" y="4"/>
                    </a:cubicBezTo>
                    <a:cubicBezTo>
                      <a:pt x="6" y="4"/>
                      <a:pt x="6" y="4"/>
                      <a:pt x="6" y="4"/>
                    </a:cubicBezTo>
                    <a:cubicBezTo>
                      <a:pt x="7" y="2"/>
                      <a:pt x="6" y="5"/>
                      <a:pt x="6" y="4"/>
                    </a:cubicBezTo>
                    <a:cubicBezTo>
                      <a:pt x="6" y="2"/>
                      <a:pt x="6" y="2"/>
                      <a:pt x="6" y="2"/>
                    </a:cubicBezTo>
                    <a:cubicBezTo>
                      <a:pt x="6" y="3"/>
                      <a:pt x="5" y="3"/>
                      <a:pt x="6" y="2"/>
                    </a:cubicBezTo>
                    <a:cubicBezTo>
                      <a:pt x="6" y="2"/>
                      <a:pt x="6" y="2"/>
                      <a:pt x="6" y="2"/>
                    </a:cubicBezTo>
                    <a:cubicBezTo>
                      <a:pt x="5" y="3"/>
                      <a:pt x="5" y="2"/>
                      <a:pt x="4" y="2"/>
                    </a:cubicBezTo>
                    <a:cubicBezTo>
                      <a:pt x="5" y="1"/>
                      <a:pt x="5" y="1"/>
                      <a:pt x="5" y="1"/>
                    </a:cubicBezTo>
                    <a:cubicBezTo>
                      <a:pt x="4" y="1"/>
                      <a:pt x="5" y="2"/>
                      <a:pt x="3" y="3"/>
                    </a:cubicBezTo>
                    <a:cubicBezTo>
                      <a:pt x="5" y="1"/>
                      <a:pt x="2" y="3"/>
                      <a:pt x="2" y="2"/>
                    </a:cubicBezTo>
                    <a:cubicBezTo>
                      <a:pt x="3" y="2"/>
                      <a:pt x="3" y="2"/>
                      <a:pt x="4" y="1"/>
                    </a:cubicBezTo>
                    <a:cubicBezTo>
                      <a:pt x="3" y="2"/>
                      <a:pt x="4" y="1"/>
                      <a:pt x="3" y="2"/>
                    </a:cubicBezTo>
                    <a:cubicBezTo>
                      <a:pt x="5" y="1"/>
                      <a:pt x="3" y="1"/>
                      <a:pt x="5" y="0"/>
                    </a:cubicBezTo>
                    <a:cubicBezTo>
                      <a:pt x="4" y="1"/>
                      <a:pt x="3" y="1"/>
                      <a:pt x="2" y="1"/>
                    </a:cubicBezTo>
                    <a:cubicBezTo>
                      <a:pt x="3" y="0"/>
                      <a:pt x="3" y="0"/>
                      <a:pt x="2" y="0"/>
                    </a:cubicBezTo>
                    <a:cubicBezTo>
                      <a:pt x="2" y="1"/>
                      <a:pt x="0" y="1"/>
                      <a:pt x="0" y="1"/>
                    </a:cubicBezTo>
                    <a:cubicBezTo>
                      <a:pt x="0" y="2"/>
                      <a:pt x="2" y="3"/>
                      <a:pt x="2" y="5"/>
                    </a:cubicBezTo>
                    <a:cubicBezTo>
                      <a:pt x="3" y="3"/>
                      <a:pt x="2" y="5"/>
                      <a:pt x="4" y="4"/>
                    </a:cubicBezTo>
                    <a:cubicBezTo>
                      <a:pt x="2" y="6"/>
                      <a:pt x="2" y="6"/>
                      <a:pt x="2" y="6"/>
                    </a:cubicBezTo>
                    <a:cubicBezTo>
                      <a:pt x="3" y="6"/>
                      <a:pt x="3" y="5"/>
                      <a:pt x="4" y="4"/>
                    </a:cubicBezTo>
                    <a:cubicBezTo>
                      <a:pt x="4" y="4"/>
                      <a:pt x="4" y="5"/>
                      <a:pt x="3" y="6"/>
                    </a:cubicBezTo>
                    <a:cubicBezTo>
                      <a:pt x="4" y="6"/>
                      <a:pt x="3" y="5"/>
                      <a:pt x="4" y="4"/>
                    </a:cubicBezTo>
                    <a:cubicBezTo>
                      <a:pt x="4" y="7"/>
                      <a:pt x="4" y="7"/>
                      <a:pt x="4" y="7"/>
                    </a:cubicBezTo>
                    <a:cubicBezTo>
                      <a:pt x="6" y="7"/>
                      <a:pt x="8" y="5"/>
                      <a:pt x="10" y="6"/>
                    </a:cubicBezTo>
                    <a:cubicBezTo>
                      <a:pt x="9" y="5"/>
                      <a:pt x="9" y="5"/>
                      <a:pt x="9" y="5"/>
                    </a:cubicBezTo>
                    <a:cubicBezTo>
                      <a:pt x="10" y="6"/>
                      <a:pt x="9" y="2"/>
                      <a:pt x="11" y="4"/>
                    </a:cubicBezTo>
                    <a:cubicBezTo>
                      <a:pt x="11" y="3"/>
                      <a:pt x="11" y="3"/>
                      <a:pt x="11" y="3"/>
                    </a:cubicBezTo>
                    <a:cubicBezTo>
                      <a:pt x="11" y="4"/>
                      <a:pt x="12" y="5"/>
                      <a:pt x="12" y="6"/>
                    </a:cubicBezTo>
                    <a:cubicBezTo>
                      <a:pt x="12" y="6"/>
                      <a:pt x="12" y="6"/>
                      <a:pt x="12" y="5"/>
                    </a:cubicBezTo>
                    <a:cubicBezTo>
                      <a:pt x="12" y="5"/>
                      <a:pt x="12" y="5"/>
                      <a:pt x="12" y="5"/>
                    </a:cubicBezTo>
                    <a:cubicBezTo>
                      <a:pt x="11" y="4"/>
                      <a:pt x="12" y="4"/>
                      <a:pt x="13" y="5"/>
                    </a:cubicBezTo>
                    <a:cubicBezTo>
                      <a:pt x="12" y="4"/>
                      <a:pt x="11" y="3"/>
                      <a:pt x="11" y="2"/>
                    </a:cubicBezTo>
                    <a:cubicBezTo>
                      <a:pt x="11" y="5"/>
                      <a:pt x="9" y="0"/>
                      <a:pt x="9" y="1"/>
                    </a:cubicBezTo>
                    <a:cubicBezTo>
                      <a:pt x="9" y="2"/>
                      <a:pt x="9" y="2"/>
                      <a:pt x="1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 name="Freeform 1413"/>
              <p:cNvSpPr/>
              <p:nvPr/>
            </p:nvSpPr>
            <p:spPr bwMode="auto">
              <a:xfrm>
                <a:off x="915" y="310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 name="Freeform 1414"/>
              <p:cNvSpPr/>
              <p:nvPr/>
            </p:nvSpPr>
            <p:spPr bwMode="auto">
              <a:xfrm>
                <a:off x="887" y="30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 name="Rectangle 1415"/>
              <p:cNvSpPr>
                <a:spLocks noChangeArrowheads="1"/>
              </p:cNvSpPr>
              <p:nvPr/>
            </p:nvSpPr>
            <p:spPr bwMode="auto">
              <a:xfrm>
                <a:off x="917" y="3104"/>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14" name="Freeform 1416"/>
              <p:cNvSpPr/>
              <p:nvPr/>
            </p:nvSpPr>
            <p:spPr bwMode="auto">
              <a:xfrm>
                <a:off x="912" y="3096"/>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 name="Freeform 1417"/>
              <p:cNvSpPr/>
              <p:nvPr/>
            </p:nvSpPr>
            <p:spPr bwMode="auto">
              <a:xfrm>
                <a:off x="890" y="3085"/>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 name="Freeform 1418"/>
              <p:cNvSpPr/>
              <p:nvPr/>
            </p:nvSpPr>
            <p:spPr bwMode="auto">
              <a:xfrm>
                <a:off x="896" y="3079"/>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7" name="Freeform 1419"/>
              <p:cNvSpPr/>
              <p:nvPr/>
            </p:nvSpPr>
            <p:spPr bwMode="auto">
              <a:xfrm>
                <a:off x="879" y="3057"/>
                <a:ext cx="60" cy="33"/>
              </a:xfrm>
              <a:custGeom>
                <a:avLst/>
                <a:gdLst>
                  <a:gd name="T0" fmla="*/ 17 w 22"/>
                  <a:gd name="T1" fmla="*/ 9 h 12"/>
                  <a:gd name="T2" fmla="*/ 18 w 22"/>
                  <a:gd name="T3" fmla="*/ 11 h 12"/>
                  <a:gd name="T4" fmla="*/ 20 w 22"/>
                  <a:gd name="T5" fmla="*/ 10 h 12"/>
                  <a:gd name="T6" fmla="*/ 19 w 22"/>
                  <a:gd name="T7" fmla="*/ 7 h 12"/>
                  <a:gd name="T8" fmla="*/ 17 w 22"/>
                  <a:gd name="T9" fmla="*/ 3 h 12"/>
                  <a:gd name="T10" fmla="*/ 15 w 22"/>
                  <a:gd name="T11" fmla="*/ 2 h 12"/>
                  <a:gd name="T12" fmla="*/ 12 w 22"/>
                  <a:gd name="T13" fmla="*/ 3 h 12"/>
                  <a:gd name="T14" fmla="*/ 11 w 22"/>
                  <a:gd name="T15" fmla="*/ 2 h 12"/>
                  <a:gd name="T16" fmla="*/ 10 w 22"/>
                  <a:gd name="T17" fmla="*/ 2 h 12"/>
                  <a:gd name="T18" fmla="*/ 9 w 22"/>
                  <a:gd name="T19" fmla="*/ 5 h 12"/>
                  <a:gd name="T20" fmla="*/ 8 w 22"/>
                  <a:gd name="T21" fmla="*/ 6 h 12"/>
                  <a:gd name="T22" fmla="*/ 7 w 22"/>
                  <a:gd name="T23" fmla="*/ 4 h 12"/>
                  <a:gd name="T24" fmla="*/ 6 w 22"/>
                  <a:gd name="T25" fmla="*/ 5 h 12"/>
                  <a:gd name="T26" fmla="*/ 4 w 22"/>
                  <a:gd name="T27" fmla="*/ 5 h 12"/>
                  <a:gd name="T28" fmla="*/ 3 w 22"/>
                  <a:gd name="T29" fmla="*/ 7 h 12"/>
                  <a:gd name="T30" fmla="*/ 4 w 22"/>
                  <a:gd name="T31" fmla="*/ 8 h 12"/>
                  <a:gd name="T32" fmla="*/ 2 w 22"/>
                  <a:gd name="T33" fmla="*/ 8 h 12"/>
                  <a:gd name="T34" fmla="*/ 2 w 22"/>
                  <a:gd name="T35" fmla="*/ 9 h 12"/>
                  <a:gd name="T36" fmla="*/ 2 w 22"/>
                  <a:gd name="T37" fmla="*/ 12 h 12"/>
                  <a:gd name="T38" fmla="*/ 2 w 22"/>
                  <a:gd name="T39" fmla="*/ 10 h 12"/>
                  <a:gd name="T40" fmla="*/ 1 w 22"/>
                  <a:gd name="T41" fmla="*/ 10 h 12"/>
                  <a:gd name="T42" fmla="*/ 5 w 22"/>
                  <a:gd name="T43" fmla="*/ 10 h 12"/>
                  <a:gd name="T44" fmla="*/ 6 w 22"/>
                  <a:gd name="T45" fmla="*/ 10 h 12"/>
                  <a:gd name="T46" fmla="*/ 5 w 22"/>
                  <a:gd name="T47" fmla="*/ 10 h 12"/>
                  <a:gd name="T48" fmla="*/ 6 w 22"/>
                  <a:gd name="T49" fmla="*/ 9 h 12"/>
                  <a:gd name="T50" fmla="*/ 6 w 22"/>
                  <a:gd name="T51" fmla="*/ 9 h 12"/>
                  <a:gd name="T52" fmla="*/ 6 w 22"/>
                  <a:gd name="T53" fmla="*/ 8 h 12"/>
                  <a:gd name="T54" fmla="*/ 7 w 22"/>
                  <a:gd name="T55" fmla="*/ 8 h 12"/>
                  <a:gd name="T56" fmla="*/ 7 w 22"/>
                  <a:gd name="T57" fmla="*/ 8 h 12"/>
                  <a:gd name="T58" fmla="*/ 7 w 22"/>
                  <a:gd name="T59" fmla="*/ 8 h 12"/>
                  <a:gd name="T60" fmla="*/ 8 w 22"/>
                  <a:gd name="T61" fmla="*/ 6 h 12"/>
                  <a:gd name="T62" fmla="*/ 9 w 22"/>
                  <a:gd name="T63" fmla="*/ 8 h 12"/>
                  <a:gd name="T64" fmla="*/ 9 w 22"/>
                  <a:gd name="T65" fmla="*/ 8 h 12"/>
                  <a:gd name="T66" fmla="*/ 10 w 22"/>
                  <a:gd name="T67" fmla="*/ 6 h 12"/>
                  <a:gd name="T68" fmla="*/ 11 w 22"/>
                  <a:gd name="T69" fmla="*/ 5 h 12"/>
                  <a:gd name="T70" fmla="*/ 13 w 22"/>
                  <a:gd name="T71" fmla="*/ 5 h 12"/>
                  <a:gd name="T72" fmla="*/ 14 w 22"/>
                  <a:gd name="T73" fmla="*/ 5 h 12"/>
                  <a:gd name="T74" fmla="*/ 16 w 22"/>
                  <a:gd name="T75" fmla="*/ 6 h 12"/>
                  <a:gd name="T76" fmla="*/ 16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5" y="8"/>
                      <a:pt x="16" y="8"/>
                      <a:pt x="17" y="9"/>
                    </a:cubicBezTo>
                    <a:cubicBezTo>
                      <a:pt x="16" y="9"/>
                      <a:pt x="16" y="9"/>
                      <a:pt x="16" y="9"/>
                    </a:cubicBezTo>
                    <a:cubicBezTo>
                      <a:pt x="16" y="9"/>
                      <a:pt x="17" y="10"/>
                      <a:pt x="18" y="11"/>
                    </a:cubicBezTo>
                    <a:cubicBezTo>
                      <a:pt x="18" y="10"/>
                      <a:pt x="18" y="10"/>
                      <a:pt x="18" y="10"/>
                    </a:cubicBezTo>
                    <a:cubicBezTo>
                      <a:pt x="17" y="9"/>
                      <a:pt x="19" y="11"/>
                      <a:pt x="20" y="10"/>
                    </a:cubicBezTo>
                    <a:cubicBezTo>
                      <a:pt x="20" y="9"/>
                      <a:pt x="17" y="8"/>
                      <a:pt x="18" y="7"/>
                    </a:cubicBezTo>
                    <a:cubicBezTo>
                      <a:pt x="18" y="7"/>
                      <a:pt x="18" y="7"/>
                      <a:pt x="19" y="7"/>
                    </a:cubicBezTo>
                    <a:cubicBezTo>
                      <a:pt x="19" y="6"/>
                      <a:pt x="17" y="7"/>
                      <a:pt x="17" y="6"/>
                    </a:cubicBezTo>
                    <a:cubicBezTo>
                      <a:pt x="22" y="4"/>
                      <a:pt x="15" y="6"/>
                      <a:pt x="17" y="3"/>
                    </a:cubicBezTo>
                    <a:cubicBezTo>
                      <a:pt x="16" y="3"/>
                      <a:pt x="16" y="3"/>
                      <a:pt x="15" y="4"/>
                    </a:cubicBezTo>
                    <a:cubicBezTo>
                      <a:pt x="15" y="2"/>
                      <a:pt x="14" y="3"/>
                      <a:pt x="15" y="2"/>
                    </a:cubicBezTo>
                    <a:cubicBezTo>
                      <a:pt x="14" y="5"/>
                      <a:pt x="13" y="0"/>
                      <a:pt x="12" y="4"/>
                    </a:cubicBezTo>
                    <a:cubicBezTo>
                      <a:pt x="12" y="3"/>
                      <a:pt x="12" y="4"/>
                      <a:pt x="12" y="3"/>
                    </a:cubicBezTo>
                    <a:cubicBezTo>
                      <a:pt x="12" y="3"/>
                      <a:pt x="12" y="3"/>
                      <a:pt x="12" y="3"/>
                    </a:cubicBezTo>
                    <a:cubicBezTo>
                      <a:pt x="12" y="2"/>
                      <a:pt x="11" y="4"/>
                      <a:pt x="11" y="2"/>
                    </a:cubicBezTo>
                    <a:cubicBezTo>
                      <a:pt x="10" y="2"/>
                      <a:pt x="11" y="4"/>
                      <a:pt x="11" y="5"/>
                    </a:cubicBezTo>
                    <a:cubicBezTo>
                      <a:pt x="10" y="4"/>
                      <a:pt x="10" y="4"/>
                      <a:pt x="10" y="2"/>
                    </a:cubicBezTo>
                    <a:cubicBezTo>
                      <a:pt x="10" y="4"/>
                      <a:pt x="9" y="3"/>
                      <a:pt x="9" y="4"/>
                    </a:cubicBezTo>
                    <a:cubicBezTo>
                      <a:pt x="9" y="4"/>
                      <a:pt x="10" y="5"/>
                      <a:pt x="9" y="5"/>
                    </a:cubicBezTo>
                    <a:cubicBezTo>
                      <a:pt x="9" y="5"/>
                      <a:pt x="9" y="7"/>
                      <a:pt x="9" y="7"/>
                    </a:cubicBezTo>
                    <a:cubicBezTo>
                      <a:pt x="8" y="5"/>
                      <a:pt x="9" y="7"/>
                      <a:pt x="8" y="6"/>
                    </a:cubicBezTo>
                    <a:cubicBezTo>
                      <a:pt x="8" y="4"/>
                      <a:pt x="9" y="4"/>
                      <a:pt x="9" y="3"/>
                    </a:cubicBezTo>
                    <a:cubicBezTo>
                      <a:pt x="8" y="3"/>
                      <a:pt x="7" y="3"/>
                      <a:pt x="7" y="4"/>
                    </a:cubicBezTo>
                    <a:cubicBezTo>
                      <a:pt x="7" y="4"/>
                      <a:pt x="7" y="3"/>
                      <a:pt x="7" y="3"/>
                    </a:cubicBezTo>
                    <a:cubicBezTo>
                      <a:pt x="6" y="3"/>
                      <a:pt x="6" y="6"/>
                      <a:pt x="6" y="5"/>
                    </a:cubicBezTo>
                    <a:cubicBezTo>
                      <a:pt x="5" y="4"/>
                      <a:pt x="5" y="4"/>
                      <a:pt x="5" y="4"/>
                    </a:cubicBezTo>
                    <a:cubicBezTo>
                      <a:pt x="6" y="5"/>
                      <a:pt x="4" y="4"/>
                      <a:pt x="4" y="5"/>
                    </a:cubicBezTo>
                    <a:cubicBezTo>
                      <a:pt x="4" y="6"/>
                      <a:pt x="4" y="6"/>
                      <a:pt x="5" y="6"/>
                    </a:cubicBezTo>
                    <a:cubicBezTo>
                      <a:pt x="3" y="4"/>
                      <a:pt x="5" y="8"/>
                      <a:pt x="3" y="7"/>
                    </a:cubicBezTo>
                    <a:cubicBezTo>
                      <a:pt x="5" y="8"/>
                      <a:pt x="5" y="9"/>
                      <a:pt x="5" y="9"/>
                    </a:cubicBezTo>
                    <a:cubicBezTo>
                      <a:pt x="4" y="8"/>
                      <a:pt x="4" y="8"/>
                      <a:pt x="4" y="8"/>
                    </a:cubicBezTo>
                    <a:cubicBezTo>
                      <a:pt x="5" y="9"/>
                      <a:pt x="2" y="7"/>
                      <a:pt x="2" y="6"/>
                    </a:cubicBezTo>
                    <a:cubicBezTo>
                      <a:pt x="2" y="7"/>
                      <a:pt x="1" y="7"/>
                      <a:pt x="2" y="8"/>
                    </a:cubicBezTo>
                    <a:cubicBezTo>
                      <a:pt x="1" y="7"/>
                      <a:pt x="1" y="7"/>
                      <a:pt x="1" y="7"/>
                    </a:cubicBezTo>
                    <a:cubicBezTo>
                      <a:pt x="1" y="8"/>
                      <a:pt x="4" y="9"/>
                      <a:pt x="2" y="9"/>
                    </a:cubicBezTo>
                    <a:cubicBezTo>
                      <a:pt x="1" y="8"/>
                      <a:pt x="1" y="8"/>
                      <a:pt x="1" y="8"/>
                    </a:cubicBezTo>
                    <a:cubicBezTo>
                      <a:pt x="1" y="10"/>
                      <a:pt x="0" y="11"/>
                      <a:pt x="2" y="12"/>
                    </a:cubicBezTo>
                    <a:cubicBezTo>
                      <a:pt x="3" y="12"/>
                      <a:pt x="5" y="11"/>
                      <a:pt x="6" y="11"/>
                    </a:cubicBezTo>
                    <a:cubicBezTo>
                      <a:pt x="5" y="11"/>
                      <a:pt x="3" y="11"/>
                      <a:pt x="2" y="10"/>
                    </a:cubicBezTo>
                    <a:cubicBezTo>
                      <a:pt x="4" y="10"/>
                      <a:pt x="4" y="10"/>
                      <a:pt x="4" y="10"/>
                    </a:cubicBezTo>
                    <a:cubicBezTo>
                      <a:pt x="3" y="10"/>
                      <a:pt x="2" y="10"/>
                      <a:pt x="1" y="10"/>
                    </a:cubicBezTo>
                    <a:cubicBezTo>
                      <a:pt x="0" y="10"/>
                      <a:pt x="3" y="10"/>
                      <a:pt x="2" y="9"/>
                    </a:cubicBezTo>
                    <a:cubicBezTo>
                      <a:pt x="4" y="10"/>
                      <a:pt x="4" y="10"/>
                      <a:pt x="5" y="10"/>
                    </a:cubicBezTo>
                    <a:cubicBezTo>
                      <a:pt x="4" y="10"/>
                      <a:pt x="4" y="10"/>
                      <a:pt x="4" y="10"/>
                    </a:cubicBezTo>
                    <a:cubicBezTo>
                      <a:pt x="5" y="10"/>
                      <a:pt x="5" y="10"/>
                      <a:pt x="6" y="10"/>
                    </a:cubicBezTo>
                    <a:cubicBezTo>
                      <a:pt x="4" y="9"/>
                      <a:pt x="6" y="10"/>
                      <a:pt x="6" y="10"/>
                    </a:cubicBezTo>
                    <a:cubicBezTo>
                      <a:pt x="5" y="10"/>
                      <a:pt x="5" y="10"/>
                      <a:pt x="5" y="10"/>
                    </a:cubicBezTo>
                    <a:cubicBezTo>
                      <a:pt x="4" y="9"/>
                      <a:pt x="5" y="9"/>
                      <a:pt x="4" y="9"/>
                    </a:cubicBezTo>
                    <a:cubicBezTo>
                      <a:pt x="6" y="9"/>
                      <a:pt x="5" y="9"/>
                      <a:pt x="6" y="9"/>
                    </a:cubicBezTo>
                    <a:cubicBezTo>
                      <a:pt x="5" y="9"/>
                      <a:pt x="4" y="8"/>
                      <a:pt x="4" y="8"/>
                    </a:cubicBezTo>
                    <a:cubicBezTo>
                      <a:pt x="6" y="9"/>
                      <a:pt x="5" y="8"/>
                      <a:pt x="6" y="9"/>
                    </a:cubicBezTo>
                    <a:cubicBezTo>
                      <a:pt x="5" y="8"/>
                      <a:pt x="6" y="8"/>
                      <a:pt x="6" y="8"/>
                    </a:cubicBezTo>
                    <a:cubicBezTo>
                      <a:pt x="6" y="7"/>
                      <a:pt x="6" y="7"/>
                      <a:pt x="6" y="8"/>
                    </a:cubicBezTo>
                    <a:cubicBezTo>
                      <a:pt x="7" y="8"/>
                      <a:pt x="7" y="8"/>
                      <a:pt x="7" y="8"/>
                    </a:cubicBezTo>
                    <a:cubicBezTo>
                      <a:pt x="7" y="8"/>
                      <a:pt x="7" y="8"/>
                      <a:pt x="7" y="8"/>
                    </a:cubicBezTo>
                    <a:cubicBezTo>
                      <a:pt x="7" y="9"/>
                      <a:pt x="7" y="9"/>
                      <a:pt x="7" y="9"/>
                    </a:cubicBezTo>
                    <a:cubicBezTo>
                      <a:pt x="7" y="9"/>
                      <a:pt x="6" y="7"/>
                      <a:pt x="7" y="8"/>
                    </a:cubicBezTo>
                    <a:cubicBezTo>
                      <a:pt x="7" y="9"/>
                      <a:pt x="7" y="9"/>
                      <a:pt x="7" y="9"/>
                    </a:cubicBezTo>
                    <a:cubicBezTo>
                      <a:pt x="7" y="9"/>
                      <a:pt x="6" y="6"/>
                      <a:pt x="7" y="8"/>
                    </a:cubicBezTo>
                    <a:cubicBezTo>
                      <a:pt x="7" y="7"/>
                      <a:pt x="7" y="7"/>
                      <a:pt x="7" y="5"/>
                    </a:cubicBezTo>
                    <a:cubicBezTo>
                      <a:pt x="7" y="5"/>
                      <a:pt x="8" y="7"/>
                      <a:pt x="8" y="6"/>
                    </a:cubicBezTo>
                    <a:cubicBezTo>
                      <a:pt x="8" y="5"/>
                      <a:pt x="8" y="7"/>
                      <a:pt x="8" y="6"/>
                    </a:cubicBezTo>
                    <a:cubicBezTo>
                      <a:pt x="8" y="8"/>
                      <a:pt x="8" y="6"/>
                      <a:pt x="9" y="8"/>
                    </a:cubicBezTo>
                    <a:cubicBezTo>
                      <a:pt x="9" y="9"/>
                      <a:pt x="9" y="6"/>
                      <a:pt x="9" y="7"/>
                    </a:cubicBezTo>
                    <a:cubicBezTo>
                      <a:pt x="9" y="8"/>
                      <a:pt x="9" y="8"/>
                      <a:pt x="9" y="8"/>
                    </a:cubicBezTo>
                    <a:cubicBezTo>
                      <a:pt x="9" y="7"/>
                      <a:pt x="9" y="6"/>
                      <a:pt x="10" y="7"/>
                    </a:cubicBezTo>
                    <a:cubicBezTo>
                      <a:pt x="10" y="6"/>
                      <a:pt x="10" y="6"/>
                      <a:pt x="10" y="6"/>
                    </a:cubicBezTo>
                    <a:cubicBezTo>
                      <a:pt x="10" y="7"/>
                      <a:pt x="10" y="6"/>
                      <a:pt x="11" y="8"/>
                    </a:cubicBezTo>
                    <a:cubicBezTo>
                      <a:pt x="11" y="5"/>
                      <a:pt x="11" y="5"/>
                      <a:pt x="11" y="5"/>
                    </a:cubicBezTo>
                    <a:cubicBezTo>
                      <a:pt x="11" y="8"/>
                      <a:pt x="12" y="5"/>
                      <a:pt x="13" y="4"/>
                    </a:cubicBezTo>
                    <a:cubicBezTo>
                      <a:pt x="13" y="4"/>
                      <a:pt x="13" y="4"/>
                      <a:pt x="13" y="5"/>
                    </a:cubicBezTo>
                    <a:cubicBezTo>
                      <a:pt x="13" y="6"/>
                      <a:pt x="13" y="6"/>
                      <a:pt x="13" y="6"/>
                    </a:cubicBezTo>
                    <a:cubicBezTo>
                      <a:pt x="13" y="6"/>
                      <a:pt x="13" y="7"/>
                      <a:pt x="14" y="5"/>
                    </a:cubicBezTo>
                    <a:cubicBezTo>
                      <a:pt x="14" y="5"/>
                      <a:pt x="13" y="7"/>
                      <a:pt x="13" y="7"/>
                    </a:cubicBezTo>
                    <a:cubicBezTo>
                      <a:pt x="15" y="5"/>
                      <a:pt x="13" y="9"/>
                      <a:pt x="16" y="6"/>
                    </a:cubicBezTo>
                    <a:cubicBezTo>
                      <a:pt x="16" y="6"/>
                      <a:pt x="16" y="5"/>
                      <a:pt x="15" y="5"/>
                    </a:cubicBezTo>
                    <a:cubicBezTo>
                      <a:pt x="16" y="4"/>
                      <a:pt x="16" y="4"/>
                      <a:pt x="16" y="4"/>
                    </a:cubicBezTo>
                    <a:cubicBezTo>
                      <a:pt x="17" y="4"/>
                      <a:pt x="16" y="5"/>
                      <a:pt x="17" y="5"/>
                    </a:cubicBezTo>
                    <a:cubicBezTo>
                      <a:pt x="15" y="7"/>
                      <a:pt x="15" y="7"/>
                      <a:pt x="15" y="7"/>
                    </a:cubicBezTo>
                    <a:cubicBezTo>
                      <a:pt x="13" y="8"/>
                      <a:pt x="18"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8" name="Freeform 1420"/>
              <p:cNvSpPr/>
              <p:nvPr/>
            </p:nvSpPr>
            <p:spPr bwMode="auto">
              <a:xfrm>
                <a:off x="912" y="3074"/>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9" name="Freeform 1421"/>
              <p:cNvSpPr/>
              <p:nvPr/>
            </p:nvSpPr>
            <p:spPr bwMode="auto">
              <a:xfrm>
                <a:off x="912" y="3074"/>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0" name="Freeform 1422"/>
              <p:cNvSpPr/>
              <p:nvPr/>
            </p:nvSpPr>
            <p:spPr bwMode="auto">
              <a:xfrm>
                <a:off x="920" y="3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1" name="Rectangle 1423"/>
              <p:cNvSpPr>
                <a:spLocks noChangeArrowheads="1"/>
              </p:cNvSpPr>
              <p:nvPr/>
            </p:nvSpPr>
            <p:spPr bwMode="auto">
              <a:xfrm>
                <a:off x="923" y="3082"/>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22" name="Freeform 1424"/>
              <p:cNvSpPr/>
              <p:nvPr/>
            </p:nvSpPr>
            <p:spPr bwMode="auto">
              <a:xfrm>
                <a:off x="885" y="3085"/>
                <a:ext cx="46" cy="24"/>
              </a:xfrm>
              <a:custGeom>
                <a:avLst/>
                <a:gdLst>
                  <a:gd name="T0" fmla="*/ 4 w 17"/>
                  <a:gd name="T1" fmla="*/ 3 h 9"/>
                  <a:gd name="T2" fmla="*/ 2 w 17"/>
                  <a:gd name="T3" fmla="*/ 3 h 9"/>
                  <a:gd name="T4" fmla="*/ 3 w 17"/>
                  <a:gd name="T5" fmla="*/ 2 h 9"/>
                  <a:gd name="T6" fmla="*/ 0 w 17"/>
                  <a:gd name="T7" fmla="*/ 2 h 9"/>
                  <a:gd name="T8" fmla="*/ 9 w 17"/>
                  <a:gd name="T9" fmla="*/ 5 h 9"/>
                  <a:gd name="T10" fmla="*/ 8 w 17"/>
                  <a:gd name="T11" fmla="*/ 6 h 9"/>
                  <a:gd name="T12" fmla="*/ 11 w 17"/>
                  <a:gd name="T13" fmla="*/ 4 h 9"/>
                  <a:gd name="T14" fmla="*/ 11 w 17"/>
                  <a:gd name="T15" fmla="*/ 6 h 9"/>
                  <a:gd name="T16" fmla="*/ 13 w 17"/>
                  <a:gd name="T17" fmla="*/ 5 h 9"/>
                  <a:gd name="T18" fmla="*/ 13 w 17"/>
                  <a:gd name="T19" fmla="*/ 4 h 9"/>
                  <a:gd name="T20" fmla="*/ 13 w 17"/>
                  <a:gd name="T21" fmla="*/ 4 h 9"/>
                  <a:gd name="T22" fmla="*/ 13 w 17"/>
                  <a:gd name="T23" fmla="*/ 4 h 9"/>
                  <a:gd name="T24" fmla="*/ 14 w 17"/>
                  <a:gd name="T25" fmla="*/ 3 h 9"/>
                  <a:gd name="T26" fmla="*/ 14 w 17"/>
                  <a:gd name="T27" fmla="*/ 4 h 9"/>
                  <a:gd name="T28" fmla="*/ 14 w 17"/>
                  <a:gd name="T29" fmla="*/ 3 h 9"/>
                  <a:gd name="T30" fmla="*/ 15 w 17"/>
                  <a:gd name="T31" fmla="*/ 3 h 9"/>
                  <a:gd name="T32" fmla="*/ 15 w 17"/>
                  <a:gd name="T33" fmla="*/ 0 h 9"/>
                  <a:gd name="T34" fmla="*/ 14 w 17"/>
                  <a:gd name="T35" fmla="*/ 0 h 9"/>
                  <a:gd name="T36" fmla="*/ 14 w 17"/>
                  <a:gd name="T37" fmla="*/ 2 h 9"/>
                  <a:gd name="T38" fmla="*/ 14 w 17"/>
                  <a:gd name="T39" fmla="*/ 1 h 9"/>
                  <a:gd name="T40" fmla="*/ 14 w 17"/>
                  <a:gd name="T41" fmla="*/ 3 h 9"/>
                  <a:gd name="T42" fmla="*/ 13 w 17"/>
                  <a:gd name="T43" fmla="*/ 1 h 9"/>
                  <a:gd name="T44" fmla="*/ 11 w 17"/>
                  <a:gd name="T45" fmla="*/ 1 h 9"/>
                  <a:gd name="T46" fmla="*/ 11 w 17"/>
                  <a:gd name="T47" fmla="*/ 1 h 9"/>
                  <a:gd name="T48" fmla="*/ 11 w 17"/>
                  <a:gd name="T49" fmla="*/ 1 h 9"/>
                  <a:gd name="T50" fmla="*/ 12 w 17"/>
                  <a:gd name="T51" fmla="*/ 2 h 9"/>
                  <a:gd name="T52" fmla="*/ 12 w 17"/>
                  <a:gd name="T53" fmla="*/ 4 h 9"/>
                  <a:gd name="T54" fmla="*/ 12 w 17"/>
                  <a:gd name="T55" fmla="*/ 4 h 9"/>
                  <a:gd name="T56" fmla="*/ 12 w 17"/>
                  <a:gd name="T57" fmla="*/ 2 h 9"/>
                  <a:gd name="T58" fmla="*/ 11 w 17"/>
                  <a:gd name="T59" fmla="*/ 3 h 9"/>
                  <a:gd name="T60" fmla="*/ 10 w 17"/>
                  <a:gd name="T61" fmla="*/ 2 h 9"/>
                  <a:gd name="T62" fmla="*/ 11 w 17"/>
                  <a:gd name="T63" fmla="*/ 4 h 9"/>
                  <a:gd name="T64" fmla="*/ 8 w 17"/>
                  <a:gd name="T65" fmla="*/ 4 h 9"/>
                  <a:gd name="T66" fmla="*/ 8 w 17"/>
                  <a:gd name="T67" fmla="*/ 3 h 9"/>
                  <a:gd name="T68" fmla="*/ 8 w 17"/>
                  <a:gd name="T69" fmla="*/ 4 h 9"/>
                  <a:gd name="T70" fmla="*/ 6 w 17"/>
                  <a:gd name="T71" fmla="*/ 3 h 9"/>
                  <a:gd name="T72" fmla="*/ 6 w 17"/>
                  <a:gd name="T73" fmla="*/ 4 h 9"/>
                  <a:gd name="T74" fmla="*/ 4 w 17"/>
                  <a:gd name="T75" fmla="*/ 3 h 9"/>
                  <a:gd name="T76" fmla="*/ 4 w 17"/>
                  <a:gd name="T77" fmla="*/ 3 h 9"/>
                  <a:gd name="T78" fmla="*/ 2 w 17"/>
                  <a:gd name="T79" fmla="*/ 4 h 9"/>
                  <a:gd name="T80" fmla="*/ 4 w 17"/>
                  <a:gd name="T8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 h="9">
                    <a:moveTo>
                      <a:pt x="4" y="3"/>
                    </a:moveTo>
                    <a:cubicBezTo>
                      <a:pt x="2" y="3"/>
                      <a:pt x="2" y="3"/>
                      <a:pt x="2" y="3"/>
                    </a:cubicBezTo>
                    <a:cubicBezTo>
                      <a:pt x="3" y="2"/>
                      <a:pt x="1" y="2"/>
                      <a:pt x="3" y="2"/>
                    </a:cubicBezTo>
                    <a:cubicBezTo>
                      <a:pt x="1" y="3"/>
                      <a:pt x="1" y="1"/>
                      <a:pt x="0" y="2"/>
                    </a:cubicBezTo>
                    <a:cubicBezTo>
                      <a:pt x="2" y="4"/>
                      <a:pt x="5" y="8"/>
                      <a:pt x="9" y="5"/>
                    </a:cubicBezTo>
                    <a:cubicBezTo>
                      <a:pt x="8" y="6"/>
                      <a:pt x="8" y="6"/>
                      <a:pt x="8" y="6"/>
                    </a:cubicBezTo>
                    <a:cubicBezTo>
                      <a:pt x="9" y="4"/>
                      <a:pt x="11" y="9"/>
                      <a:pt x="11" y="4"/>
                    </a:cubicBezTo>
                    <a:cubicBezTo>
                      <a:pt x="11" y="6"/>
                      <a:pt x="11" y="6"/>
                      <a:pt x="11" y="6"/>
                    </a:cubicBezTo>
                    <a:cubicBezTo>
                      <a:pt x="12" y="7"/>
                      <a:pt x="12" y="3"/>
                      <a:pt x="13" y="5"/>
                    </a:cubicBezTo>
                    <a:cubicBezTo>
                      <a:pt x="13" y="4"/>
                      <a:pt x="13" y="4"/>
                      <a:pt x="13" y="4"/>
                    </a:cubicBezTo>
                    <a:cubicBezTo>
                      <a:pt x="13" y="4"/>
                      <a:pt x="13" y="4"/>
                      <a:pt x="13" y="4"/>
                    </a:cubicBezTo>
                    <a:cubicBezTo>
                      <a:pt x="13" y="4"/>
                      <a:pt x="13" y="4"/>
                      <a:pt x="13" y="4"/>
                    </a:cubicBezTo>
                    <a:cubicBezTo>
                      <a:pt x="13" y="3"/>
                      <a:pt x="13" y="3"/>
                      <a:pt x="14" y="3"/>
                    </a:cubicBezTo>
                    <a:cubicBezTo>
                      <a:pt x="15" y="4"/>
                      <a:pt x="14" y="4"/>
                      <a:pt x="14" y="4"/>
                    </a:cubicBezTo>
                    <a:cubicBezTo>
                      <a:pt x="15" y="4"/>
                      <a:pt x="14" y="3"/>
                      <a:pt x="14" y="3"/>
                    </a:cubicBezTo>
                    <a:cubicBezTo>
                      <a:pt x="15" y="3"/>
                      <a:pt x="15" y="3"/>
                      <a:pt x="15" y="3"/>
                    </a:cubicBezTo>
                    <a:cubicBezTo>
                      <a:pt x="15" y="2"/>
                      <a:pt x="17" y="3"/>
                      <a:pt x="15" y="0"/>
                    </a:cubicBezTo>
                    <a:cubicBezTo>
                      <a:pt x="15" y="0"/>
                      <a:pt x="14" y="0"/>
                      <a:pt x="14" y="0"/>
                    </a:cubicBezTo>
                    <a:cubicBezTo>
                      <a:pt x="13" y="0"/>
                      <a:pt x="14" y="1"/>
                      <a:pt x="14" y="2"/>
                    </a:cubicBezTo>
                    <a:cubicBezTo>
                      <a:pt x="14" y="1"/>
                      <a:pt x="14" y="1"/>
                      <a:pt x="14" y="1"/>
                    </a:cubicBezTo>
                    <a:cubicBezTo>
                      <a:pt x="16" y="4"/>
                      <a:pt x="13" y="1"/>
                      <a:pt x="14" y="3"/>
                    </a:cubicBezTo>
                    <a:cubicBezTo>
                      <a:pt x="13" y="2"/>
                      <a:pt x="13" y="1"/>
                      <a:pt x="13" y="1"/>
                    </a:cubicBezTo>
                    <a:cubicBezTo>
                      <a:pt x="11" y="0"/>
                      <a:pt x="13" y="3"/>
                      <a:pt x="11" y="1"/>
                    </a:cubicBezTo>
                    <a:cubicBezTo>
                      <a:pt x="11" y="1"/>
                      <a:pt x="11" y="1"/>
                      <a:pt x="11" y="1"/>
                    </a:cubicBezTo>
                    <a:cubicBezTo>
                      <a:pt x="11" y="0"/>
                      <a:pt x="11" y="1"/>
                      <a:pt x="11" y="1"/>
                    </a:cubicBezTo>
                    <a:cubicBezTo>
                      <a:pt x="12" y="2"/>
                      <a:pt x="12" y="2"/>
                      <a:pt x="12" y="2"/>
                    </a:cubicBezTo>
                    <a:cubicBezTo>
                      <a:pt x="12" y="2"/>
                      <a:pt x="12" y="3"/>
                      <a:pt x="12" y="4"/>
                    </a:cubicBezTo>
                    <a:cubicBezTo>
                      <a:pt x="12" y="3"/>
                      <a:pt x="12" y="5"/>
                      <a:pt x="12" y="4"/>
                    </a:cubicBezTo>
                    <a:cubicBezTo>
                      <a:pt x="11" y="3"/>
                      <a:pt x="12" y="3"/>
                      <a:pt x="12" y="2"/>
                    </a:cubicBezTo>
                    <a:cubicBezTo>
                      <a:pt x="11" y="3"/>
                      <a:pt x="11" y="3"/>
                      <a:pt x="11" y="3"/>
                    </a:cubicBezTo>
                    <a:cubicBezTo>
                      <a:pt x="11" y="4"/>
                      <a:pt x="11" y="2"/>
                      <a:pt x="10" y="2"/>
                    </a:cubicBezTo>
                    <a:cubicBezTo>
                      <a:pt x="10" y="3"/>
                      <a:pt x="11" y="2"/>
                      <a:pt x="11" y="4"/>
                    </a:cubicBezTo>
                    <a:cubicBezTo>
                      <a:pt x="10" y="2"/>
                      <a:pt x="9" y="3"/>
                      <a:pt x="8" y="4"/>
                    </a:cubicBezTo>
                    <a:cubicBezTo>
                      <a:pt x="8" y="4"/>
                      <a:pt x="8" y="2"/>
                      <a:pt x="8" y="3"/>
                    </a:cubicBezTo>
                    <a:cubicBezTo>
                      <a:pt x="8" y="2"/>
                      <a:pt x="8" y="3"/>
                      <a:pt x="8" y="4"/>
                    </a:cubicBezTo>
                    <a:cubicBezTo>
                      <a:pt x="7" y="5"/>
                      <a:pt x="6" y="4"/>
                      <a:pt x="6" y="3"/>
                    </a:cubicBezTo>
                    <a:cubicBezTo>
                      <a:pt x="6" y="4"/>
                      <a:pt x="6" y="4"/>
                      <a:pt x="6" y="4"/>
                    </a:cubicBezTo>
                    <a:cubicBezTo>
                      <a:pt x="5" y="5"/>
                      <a:pt x="5" y="2"/>
                      <a:pt x="4" y="3"/>
                    </a:cubicBezTo>
                    <a:cubicBezTo>
                      <a:pt x="4" y="3"/>
                      <a:pt x="4" y="3"/>
                      <a:pt x="4" y="3"/>
                    </a:cubicBezTo>
                    <a:cubicBezTo>
                      <a:pt x="4" y="3"/>
                      <a:pt x="3" y="5"/>
                      <a:pt x="2" y="4"/>
                    </a:cubicBezTo>
                    <a:cubicBezTo>
                      <a:pt x="3" y="3"/>
                      <a:pt x="3" y="3"/>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3" name="Freeform 1425"/>
              <p:cNvSpPr/>
              <p:nvPr/>
            </p:nvSpPr>
            <p:spPr bwMode="auto">
              <a:xfrm>
                <a:off x="882" y="3085"/>
                <a:ext cx="5" cy="5"/>
              </a:xfrm>
              <a:custGeom>
                <a:avLst/>
                <a:gdLst>
                  <a:gd name="T0" fmla="*/ 1 w 2"/>
                  <a:gd name="T1" fmla="*/ 1 h 2"/>
                  <a:gd name="T2" fmla="*/ 2 w 2"/>
                  <a:gd name="T3" fmla="*/ 1 h 2"/>
                  <a:gd name="T4" fmla="*/ 0 w 2"/>
                  <a:gd name="T5" fmla="*/ 1 h 2"/>
                  <a:gd name="T6" fmla="*/ 1 w 2"/>
                  <a:gd name="T7" fmla="*/ 2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2" y="1"/>
                      <a:pt x="2" y="1"/>
                      <a:pt x="2" y="1"/>
                    </a:cubicBezTo>
                    <a:cubicBezTo>
                      <a:pt x="2" y="0"/>
                      <a:pt x="1" y="0"/>
                      <a:pt x="0" y="1"/>
                    </a:cubicBezTo>
                    <a:cubicBezTo>
                      <a:pt x="0" y="1"/>
                      <a:pt x="0" y="2"/>
                      <a:pt x="1" y="2"/>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4" name="Freeform 1426"/>
              <p:cNvSpPr/>
              <p:nvPr/>
            </p:nvSpPr>
            <p:spPr bwMode="auto">
              <a:xfrm>
                <a:off x="879" y="3055"/>
                <a:ext cx="25" cy="32"/>
              </a:xfrm>
              <a:custGeom>
                <a:avLst/>
                <a:gdLst>
                  <a:gd name="T0" fmla="*/ 6 w 9"/>
                  <a:gd name="T1" fmla="*/ 4 h 12"/>
                  <a:gd name="T2" fmla="*/ 6 w 9"/>
                  <a:gd name="T3" fmla="*/ 3 h 12"/>
                  <a:gd name="T4" fmla="*/ 1 w 9"/>
                  <a:gd name="T5" fmla="*/ 6 h 12"/>
                  <a:gd name="T6" fmla="*/ 2 w 9"/>
                  <a:gd name="T7" fmla="*/ 8 h 12"/>
                  <a:gd name="T8" fmla="*/ 0 w 9"/>
                  <a:gd name="T9" fmla="*/ 9 h 12"/>
                  <a:gd name="T10" fmla="*/ 2 w 9"/>
                  <a:gd name="T11" fmla="*/ 11 h 12"/>
                  <a:gd name="T12" fmla="*/ 1 w 9"/>
                  <a:gd name="T13" fmla="*/ 10 h 12"/>
                  <a:gd name="T14" fmla="*/ 2 w 9"/>
                  <a:gd name="T15" fmla="*/ 10 h 12"/>
                  <a:gd name="T16" fmla="*/ 2 w 9"/>
                  <a:gd name="T17" fmla="*/ 9 h 12"/>
                  <a:gd name="T18" fmla="*/ 3 w 9"/>
                  <a:gd name="T19" fmla="*/ 9 h 12"/>
                  <a:gd name="T20" fmla="*/ 2 w 9"/>
                  <a:gd name="T21" fmla="*/ 6 h 12"/>
                  <a:gd name="T22" fmla="*/ 4 w 9"/>
                  <a:gd name="T23" fmla="*/ 7 h 12"/>
                  <a:gd name="T24" fmla="*/ 6 w 9"/>
                  <a:gd name="T25" fmla="*/ 6 h 12"/>
                  <a:gd name="T26" fmla="*/ 5 w 9"/>
                  <a:gd name="T27" fmla="*/ 6 h 12"/>
                  <a:gd name="T28" fmla="*/ 4 w 9"/>
                  <a:gd name="T29" fmla="*/ 5 h 12"/>
                  <a:gd name="T30" fmla="*/ 6 w 9"/>
                  <a:gd name="T31" fmla="*/ 6 h 12"/>
                  <a:gd name="T32" fmla="*/ 8 w 9"/>
                  <a:gd name="T33" fmla="*/ 4 h 12"/>
                  <a:gd name="T34" fmla="*/ 8 w 9"/>
                  <a:gd name="T35" fmla="*/ 2 h 12"/>
                  <a:gd name="T36" fmla="*/ 8 w 9"/>
                  <a:gd name="T37" fmla="*/ 4 h 12"/>
                  <a:gd name="T38" fmla="*/ 9 w 9"/>
                  <a:gd name="T39" fmla="*/ 4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3"/>
                      <a:pt x="6" y="3"/>
                      <a:pt x="6" y="3"/>
                    </a:cubicBezTo>
                    <a:cubicBezTo>
                      <a:pt x="5" y="3"/>
                      <a:pt x="2" y="5"/>
                      <a:pt x="1" y="6"/>
                    </a:cubicBezTo>
                    <a:cubicBezTo>
                      <a:pt x="0" y="7"/>
                      <a:pt x="2" y="8"/>
                      <a:pt x="2" y="8"/>
                    </a:cubicBezTo>
                    <a:cubicBezTo>
                      <a:pt x="0" y="9"/>
                      <a:pt x="0" y="9"/>
                      <a:pt x="0" y="9"/>
                    </a:cubicBezTo>
                    <a:cubicBezTo>
                      <a:pt x="1" y="9"/>
                      <a:pt x="0" y="12"/>
                      <a:pt x="2" y="11"/>
                    </a:cubicBezTo>
                    <a:cubicBezTo>
                      <a:pt x="2" y="11"/>
                      <a:pt x="1" y="10"/>
                      <a:pt x="1" y="10"/>
                    </a:cubicBezTo>
                    <a:cubicBezTo>
                      <a:pt x="2" y="10"/>
                      <a:pt x="2" y="10"/>
                      <a:pt x="2" y="10"/>
                    </a:cubicBezTo>
                    <a:cubicBezTo>
                      <a:pt x="2" y="9"/>
                      <a:pt x="2" y="9"/>
                      <a:pt x="2" y="9"/>
                    </a:cubicBezTo>
                    <a:cubicBezTo>
                      <a:pt x="3" y="9"/>
                      <a:pt x="3" y="9"/>
                      <a:pt x="3" y="9"/>
                    </a:cubicBezTo>
                    <a:cubicBezTo>
                      <a:pt x="4" y="8"/>
                      <a:pt x="0" y="7"/>
                      <a:pt x="2" y="6"/>
                    </a:cubicBezTo>
                    <a:cubicBezTo>
                      <a:pt x="4" y="7"/>
                      <a:pt x="4" y="7"/>
                      <a:pt x="4" y="7"/>
                    </a:cubicBezTo>
                    <a:cubicBezTo>
                      <a:pt x="4" y="6"/>
                      <a:pt x="4" y="5"/>
                      <a:pt x="6" y="6"/>
                    </a:cubicBezTo>
                    <a:cubicBezTo>
                      <a:pt x="6" y="6"/>
                      <a:pt x="5" y="5"/>
                      <a:pt x="5" y="6"/>
                    </a:cubicBezTo>
                    <a:cubicBezTo>
                      <a:pt x="5" y="6"/>
                      <a:pt x="4" y="5"/>
                      <a:pt x="4" y="5"/>
                    </a:cubicBezTo>
                    <a:cubicBezTo>
                      <a:pt x="5" y="3"/>
                      <a:pt x="5" y="6"/>
                      <a:pt x="6" y="6"/>
                    </a:cubicBezTo>
                    <a:cubicBezTo>
                      <a:pt x="6" y="5"/>
                      <a:pt x="7" y="3"/>
                      <a:pt x="8" y="4"/>
                    </a:cubicBezTo>
                    <a:cubicBezTo>
                      <a:pt x="7" y="3"/>
                      <a:pt x="8" y="2"/>
                      <a:pt x="8" y="2"/>
                    </a:cubicBezTo>
                    <a:cubicBezTo>
                      <a:pt x="9" y="3"/>
                      <a:pt x="8" y="3"/>
                      <a:pt x="8" y="4"/>
                    </a:cubicBezTo>
                    <a:cubicBezTo>
                      <a:pt x="9" y="4"/>
                      <a:pt x="9" y="4"/>
                      <a:pt x="9" y="4"/>
                    </a:cubicBezTo>
                    <a:cubicBezTo>
                      <a:pt x="8" y="3"/>
                      <a:pt x="8" y="2"/>
                      <a:pt x="9" y="1"/>
                    </a:cubicBezTo>
                    <a:cubicBezTo>
                      <a:pt x="7"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5" name="Freeform 1427"/>
              <p:cNvSpPr/>
              <p:nvPr/>
            </p:nvSpPr>
            <p:spPr bwMode="auto">
              <a:xfrm>
                <a:off x="896" y="3060"/>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6" name="Freeform 1428"/>
              <p:cNvSpPr/>
              <p:nvPr/>
            </p:nvSpPr>
            <p:spPr bwMode="auto">
              <a:xfrm>
                <a:off x="517" y="2832"/>
                <a:ext cx="3" cy="2"/>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7" name="Freeform 1429"/>
              <p:cNvSpPr/>
              <p:nvPr/>
            </p:nvSpPr>
            <p:spPr bwMode="auto">
              <a:xfrm>
                <a:off x="512" y="2823"/>
                <a:ext cx="5" cy="11"/>
              </a:xfrm>
              <a:custGeom>
                <a:avLst/>
                <a:gdLst>
                  <a:gd name="T0" fmla="*/ 0 w 2"/>
                  <a:gd name="T1" fmla="*/ 0 h 4"/>
                  <a:gd name="T2" fmla="*/ 0 w 2"/>
                  <a:gd name="T3" fmla="*/ 0 h 4"/>
                  <a:gd name="T4" fmla="*/ 2 w 2"/>
                  <a:gd name="T5" fmla="*/ 4 h 4"/>
                  <a:gd name="T6" fmla="*/ 2 w 2"/>
                  <a:gd name="T7" fmla="*/ 1 h 4"/>
                  <a:gd name="T8" fmla="*/ 1 w 2"/>
                  <a:gd name="T9" fmla="*/ 3 h 4"/>
                  <a:gd name="T10" fmla="*/ 1 w 2"/>
                  <a:gd name="T11" fmla="*/ 0 h 4"/>
                  <a:gd name="T12" fmla="*/ 0 w 2"/>
                  <a:gd name="T13" fmla="*/ 1 h 4"/>
                  <a:gd name="T14" fmla="*/ 0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0"/>
                    </a:moveTo>
                    <a:cubicBezTo>
                      <a:pt x="0" y="0"/>
                      <a:pt x="0" y="0"/>
                      <a:pt x="0" y="0"/>
                    </a:cubicBezTo>
                    <a:cubicBezTo>
                      <a:pt x="1" y="3"/>
                      <a:pt x="1" y="2"/>
                      <a:pt x="2" y="4"/>
                    </a:cubicBezTo>
                    <a:cubicBezTo>
                      <a:pt x="2" y="4"/>
                      <a:pt x="2" y="2"/>
                      <a:pt x="2" y="1"/>
                    </a:cubicBezTo>
                    <a:cubicBezTo>
                      <a:pt x="1" y="2"/>
                      <a:pt x="2" y="3"/>
                      <a:pt x="1" y="3"/>
                    </a:cubicBezTo>
                    <a:cubicBezTo>
                      <a:pt x="1" y="2"/>
                      <a:pt x="1" y="2"/>
                      <a:pt x="1" y="0"/>
                    </a:cubicBezTo>
                    <a:cubicBezTo>
                      <a:pt x="0" y="0"/>
                      <a:pt x="1" y="1"/>
                      <a:pt x="0" y="1"/>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 name="Freeform 1430"/>
              <p:cNvSpPr/>
              <p:nvPr/>
            </p:nvSpPr>
            <p:spPr bwMode="auto">
              <a:xfrm>
                <a:off x="512" y="2826"/>
                <a:ext cx="2" cy="6"/>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0"/>
                      <a:pt x="0" y="0"/>
                      <a:pt x="0" y="0"/>
                    </a:cubicBezTo>
                    <a:cubicBezTo>
                      <a:pt x="0" y="1"/>
                      <a:pt x="0" y="2"/>
                      <a:pt x="1"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9" name="Freeform 1431"/>
              <p:cNvSpPr/>
              <p:nvPr/>
            </p:nvSpPr>
            <p:spPr bwMode="auto">
              <a:xfrm>
                <a:off x="512" y="2829"/>
                <a:ext cx="2" cy="5"/>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1"/>
                      <a:pt x="0" y="0"/>
                      <a:pt x="0" y="0"/>
                    </a:cubicBezTo>
                    <a:cubicBezTo>
                      <a:pt x="1" y="2"/>
                      <a:pt x="1" y="2"/>
                      <a:pt x="1" y="2"/>
                    </a:cubicBezTo>
                    <a:lnTo>
                      <a:pt x="1"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0" name="Freeform 1432"/>
              <p:cNvSpPr/>
              <p:nvPr/>
            </p:nvSpPr>
            <p:spPr bwMode="auto">
              <a:xfrm>
                <a:off x="509" y="2834"/>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1" name="Freeform 1433"/>
              <p:cNvSpPr/>
              <p:nvPr/>
            </p:nvSpPr>
            <p:spPr bwMode="auto">
              <a:xfrm>
                <a:off x="509" y="2826"/>
                <a:ext cx="3" cy="11"/>
              </a:xfrm>
              <a:custGeom>
                <a:avLst/>
                <a:gdLst>
                  <a:gd name="T0" fmla="*/ 0 w 1"/>
                  <a:gd name="T1" fmla="*/ 3 h 4"/>
                  <a:gd name="T2" fmla="*/ 0 w 1"/>
                  <a:gd name="T3" fmla="*/ 3 h 4"/>
                  <a:gd name="T4" fmla="*/ 0 w 1"/>
                  <a:gd name="T5" fmla="*/ 3 h 4"/>
                  <a:gd name="T6" fmla="*/ 0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3"/>
                      <a:pt x="0" y="3"/>
                    </a:cubicBezTo>
                    <a:cubicBezTo>
                      <a:pt x="0" y="3"/>
                      <a:pt x="0" y="3"/>
                      <a:pt x="0" y="3"/>
                    </a:cubicBezTo>
                    <a:cubicBezTo>
                      <a:pt x="0" y="2"/>
                      <a:pt x="0" y="1"/>
                      <a:pt x="0" y="1"/>
                    </a:cubicBezTo>
                    <a:cubicBezTo>
                      <a:pt x="0" y="1"/>
                      <a:pt x="1" y="2"/>
                      <a:pt x="1" y="1"/>
                    </a:cubicBezTo>
                    <a:cubicBezTo>
                      <a:pt x="0" y="0"/>
                      <a:pt x="0" y="0"/>
                      <a:pt x="0" y="0"/>
                    </a:cubicBezTo>
                    <a:cubicBezTo>
                      <a:pt x="0" y="0"/>
                      <a:pt x="0"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2" name="Freeform 1434"/>
              <p:cNvSpPr/>
              <p:nvPr/>
            </p:nvSpPr>
            <p:spPr bwMode="auto">
              <a:xfrm>
                <a:off x="509" y="2832"/>
                <a:ext cx="3" cy="2"/>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0" y="0"/>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3" name="Rectangle 1435"/>
              <p:cNvSpPr>
                <a:spLocks noChangeArrowheads="1"/>
              </p:cNvSpPr>
              <p:nvPr/>
            </p:nvSpPr>
            <p:spPr bwMode="auto">
              <a:xfrm>
                <a:off x="512" y="2832"/>
                <a:ext cx="1" cy="2"/>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4" name="Freeform 1436"/>
              <p:cNvSpPr/>
              <p:nvPr/>
            </p:nvSpPr>
            <p:spPr bwMode="auto">
              <a:xfrm>
                <a:off x="506" y="2823"/>
                <a:ext cx="3" cy="11"/>
              </a:xfrm>
              <a:custGeom>
                <a:avLst/>
                <a:gdLst>
                  <a:gd name="T0" fmla="*/ 0 w 1"/>
                  <a:gd name="T1" fmla="*/ 4 h 4"/>
                  <a:gd name="T2" fmla="*/ 1 w 1"/>
                  <a:gd name="T3" fmla="*/ 3 h 4"/>
                  <a:gd name="T4" fmla="*/ 0 w 1"/>
                  <a:gd name="T5" fmla="*/ 0 h 4"/>
                  <a:gd name="T6" fmla="*/ 0 w 1"/>
                  <a:gd name="T7" fmla="*/ 1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0" y="2"/>
                      <a:pt x="1" y="4"/>
                      <a:pt x="1" y="3"/>
                    </a:cubicBezTo>
                    <a:cubicBezTo>
                      <a:pt x="0" y="3"/>
                      <a:pt x="0" y="2"/>
                      <a:pt x="0" y="0"/>
                    </a:cubicBezTo>
                    <a:cubicBezTo>
                      <a:pt x="0" y="1"/>
                      <a:pt x="0" y="1"/>
                      <a:pt x="0" y="1"/>
                    </a:cubicBezTo>
                    <a:cubicBezTo>
                      <a:pt x="0" y="2"/>
                      <a:pt x="0" y="3"/>
                      <a:pt x="0"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5" name="Freeform 1437"/>
              <p:cNvSpPr/>
              <p:nvPr/>
            </p:nvSpPr>
            <p:spPr bwMode="auto">
              <a:xfrm>
                <a:off x="504" y="282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6" name="Freeform 1438"/>
              <p:cNvSpPr/>
              <p:nvPr/>
            </p:nvSpPr>
            <p:spPr bwMode="auto">
              <a:xfrm>
                <a:off x="501" y="2823"/>
                <a:ext cx="3" cy="9"/>
              </a:xfrm>
              <a:custGeom>
                <a:avLst/>
                <a:gdLst>
                  <a:gd name="T0" fmla="*/ 0 w 1"/>
                  <a:gd name="T1" fmla="*/ 2 h 3"/>
                  <a:gd name="T2" fmla="*/ 1 w 1"/>
                  <a:gd name="T3" fmla="*/ 1 h 3"/>
                  <a:gd name="T4" fmla="*/ 1 w 1"/>
                  <a:gd name="T5" fmla="*/ 2 h 3"/>
                  <a:gd name="T6" fmla="*/ 1 w 1"/>
                  <a:gd name="T7" fmla="*/ 1 h 3"/>
                  <a:gd name="T8" fmla="*/ 1 w 1"/>
                  <a:gd name="T9" fmla="*/ 3 h 3"/>
                  <a:gd name="T10" fmla="*/ 1 w 1"/>
                  <a:gd name="T11" fmla="*/ 1 h 3"/>
                  <a:gd name="T12" fmla="*/ 1 w 1"/>
                  <a:gd name="T13" fmla="*/ 3 h 3"/>
                  <a:gd name="T14" fmla="*/ 1 w 1"/>
                  <a:gd name="T15" fmla="*/ 1 h 3"/>
                  <a:gd name="T16" fmla="*/ 1 w 1"/>
                  <a:gd name="T17" fmla="*/ 1 h 3"/>
                  <a:gd name="T18" fmla="*/ 1 w 1"/>
                  <a:gd name="T19" fmla="*/ 0 h 3"/>
                  <a:gd name="T20" fmla="*/ 1 w 1"/>
                  <a:gd name="T21" fmla="*/ 2 h 3"/>
                  <a:gd name="T22" fmla="*/ 0 w 1"/>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2"/>
                    </a:moveTo>
                    <a:cubicBezTo>
                      <a:pt x="1" y="2"/>
                      <a:pt x="1" y="2"/>
                      <a:pt x="1" y="1"/>
                    </a:cubicBezTo>
                    <a:cubicBezTo>
                      <a:pt x="1" y="1"/>
                      <a:pt x="1" y="2"/>
                      <a:pt x="1" y="2"/>
                    </a:cubicBezTo>
                    <a:cubicBezTo>
                      <a:pt x="1" y="2"/>
                      <a:pt x="1" y="1"/>
                      <a:pt x="1" y="1"/>
                    </a:cubicBezTo>
                    <a:cubicBezTo>
                      <a:pt x="1" y="3"/>
                      <a:pt x="1" y="1"/>
                      <a:pt x="1" y="3"/>
                    </a:cubicBezTo>
                    <a:cubicBezTo>
                      <a:pt x="1" y="3"/>
                      <a:pt x="1" y="3"/>
                      <a:pt x="1" y="1"/>
                    </a:cubicBezTo>
                    <a:cubicBezTo>
                      <a:pt x="1" y="3"/>
                      <a:pt x="1" y="3"/>
                      <a:pt x="1" y="3"/>
                    </a:cubicBezTo>
                    <a:cubicBezTo>
                      <a:pt x="1" y="1"/>
                      <a:pt x="1" y="1"/>
                      <a:pt x="1" y="1"/>
                    </a:cubicBezTo>
                    <a:cubicBezTo>
                      <a:pt x="1" y="0"/>
                      <a:pt x="1" y="2"/>
                      <a:pt x="1" y="1"/>
                    </a:cubicBezTo>
                    <a:cubicBezTo>
                      <a:pt x="1" y="0"/>
                      <a:pt x="1" y="0"/>
                      <a:pt x="1" y="0"/>
                    </a:cubicBezTo>
                    <a:cubicBezTo>
                      <a:pt x="1" y="1"/>
                      <a:pt x="1" y="2"/>
                      <a:pt x="1" y="2"/>
                    </a:cubicBezTo>
                    <a:cubicBezTo>
                      <a:pt x="1" y="2"/>
                      <a:pt x="1" y="1"/>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7" name="Rectangle 1439"/>
              <p:cNvSpPr>
                <a:spLocks noChangeArrowheads="1"/>
              </p:cNvSpPr>
              <p:nvPr/>
            </p:nvSpPr>
            <p:spPr bwMode="auto">
              <a:xfrm>
                <a:off x="504" y="282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38" name="Freeform 1440"/>
              <p:cNvSpPr/>
              <p:nvPr/>
            </p:nvSpPr>
            <p:spPr bwMode="auto">
              <a:xfrm>
                <a:off x="498" y="2826"/>
                <a:ext cx="14" cy="3"/>
              </a:xfrm>
              <a:custGeom>
                <a:avLst/>
                <a:gdLst>
                  <a:gd name="T0" fmla="*/ 1 w 5"/>
                  <a:gd name="T1" fmla="*/ 1 h 1"/>
                  <a:gd name="T2" fmla="*/ 2 w 5"/>
                  <a:gd name="T3" fmla="*/ 1 h 1"/>
                  <a:gd name="T4" fmla="*/ 1 w 5"/>
                  <a:gd name="T5" fmla="*/ 1 h 1"/>
                  <a:gd name="T6" fmla="*/ 2 w 5"/>
                  <a:gd name="T7" fmla="*/ 1 h 1"/>
                  <a:gd name="T8" fmla="*/ 2 w 5"/>
                  <a:gd name="T9" fmla="*/ 1 h 1"/>
                  <a:gd name="T10" fmla="*/ 4 w 5"/>
                  <a:gd name="T11" fmla="*/ 0 h 1"/>
                  <a:gd name="T12" fmla="*/ 3 w 5"/>
                  <a:gd name="T13" fmla="*/ 0 h 1"/>
                  <a:gd name="T14" fmla="*/ 4 w 5"/>
                  <a:gd name="T15" fmla="*/ 0 h 1"/>
                  <a:gd name="T16" fmla="*/ 3 w 5"/>
                  <a:gd name="T17" fmla="*/ 0 h 1"/>
                  <a:gd name="T18" fmla="*/ 2 w 5"/>
                  <a:gd name="T19" fmla="*/ 0 h 1"/>
                  <a:gd name="T20" fmla="*/ 1 w 5"/>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1" y="1"/>
                    </a:moveTo>
                    <a:cubicBezTo>
                      <a:pt x="1" y="1"/>
                      <a:pt x="2" y="1"/>
                      <a:pt x="2" y="1"/>
                    </a:cubicBezTo>
                    <a:cubicBezTo>
                      <a:pt x="2" y="1"/>
                      <a:pt x="1" y="1"/>
                      <a:pt x="1" y="1"/>
                    </a:cubicBezTo>
                    <a:cubicBezTo>
                      <a:pt x="2" y="1"/>
                      <a:pt x="2" y="1"/>
                      <a:pt x="2" y="1"/>
                    </a:cubicBezTo>
                    <a:cubicBezTo>
                      <a:pt x="2" y="1"/>
                      <a:pt x="3" y="1"/>
                      <a:pt x="2" y="1"/>
                    </a:cubicBezTo>
                    <a:cubicBezTo>
                      <a:pt x="2" y="0"/>
                      <a:pt x="4" y="0"/>
                      <a:pt x="4" y="0"/>
                    </a:cubicBezTo>
                    <a:cubicBezTo>
                      <a:pt x="3" y="0"/>
                      <a:pt x="3" y="0"/>
                      <a:pt x="3" y="0"/>
                    </a:cubicBezTo>
                    <a:cubicBezTo>
                      <a:pt x="3" y="0"/>
                      <a:pt x="5" y="0"/>
                      <a:pt x="4" y="0"/>
                    </a:cubicBezTo>
                    <a:cubicBezTo>
                      <a:pt x="3" y="0"/>
                      <a:pt x="3" y="0"/>
                      <a:pt x="3" y="0"/>
                    </a:cubicBezTo>
                    <a:cubicBezTo>
                      <a:pt x="2" y="0"/>
                      <a:pt x="2" y="0"/>
                      <a:pt x="2" y="0"/>
                    </a:cubicBezTo>
                    <a:cubicBezTo>
                      <a:pt x="1" y="0"/>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9" name="Freeform 1441"/>
              <p:cNvSpPr/>
              <p:nvPr/>
            </p:nvSpPr>
            <p:spPr bwMode="auto">
              <a:xfrm>
                <a:off x="498" y="2829"/>
                <a:ext cx="3" cy="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1" y="1"/>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0" name="Freeform 1442"/>
              <p:cNvSpPr/>
              <p:nvPr/>
            </p:nvSpPr>
            <p:spPr bwMode="auto">
              <a:xfrm>
                <a:off x="506" y="2826"/>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0" y="0"/>
                      <a:pt x="1" y="0"/>
                    </a:cubicBezTo>
                    <a:cubicBezTo>
                      <a:pt x="1"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1" name="Freeform 1443"/>
              <p:cNvSpPr/>
              <p:nvPr/>
            </p:nvSpPr>
            <p:spPr bwMode="auto">
              <a:xfrm>
                <a:off x="501" y="28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2" name="Freeform 1444"/>
              <p:cNvSpPr/>
              <p:nvPr/>
            </p:nvSpPr>
            <p:spPr bwMode="auto">
              <a:xfrm>
                <a:off x="498" y="2807"/>
                <a:ext cx="25" cy="19"/>
              </a:xfrm>
              <a:custGeom>
                <a:avLst/>
                <a:gdLst>
                  <a:gd name="T0" fmla="*/ 7 w 9"/>
                  <a:gd name="T1" fmla="*/ 4 h 7"/>
                  <a:gd name="T2" fmla="*/ 7 w 9"/>
                  <a:gd name="T3" fmla="*/ 3 h 7"/>
                  <a:gd name="T4" fmla="*/ 8 w 9"/>
                  <a:gd name="T5" fmla="*/ 2 h 7"/>
                  <a:gd name="T6" fmla="*/ 9 w 9"/>
                  <a:gd name="T7" fmla="*/ 0 h 7"/>
                  <a:gd name="T8" fmla="*/ 8 w 9"/>
                  <a:gd name="T9" fmla="*/ 1 h 7"/>
                  <a:gd name="T10" fmla="*/ 8 w 9"/>
                  <a:gd name="T11" fmla="*/ 0 h 7"/>
                  <a:gd name="T12" fmla="*/ 6 w 9"/>
                  <a:gd name="T13" fmla="*/ 0 h 7"/>
                  <a:gd name="T14" fmla="*/ 5 w 9"/>
                  <a:gd name="T15" fmla="*/ 1 h 7"/>
                  <a:gd name="T16" fmla="*/ 1 w 9"/>
                  <a:gd name="T17" fmla="*/ 4 h 7"/>
                  <a:gd name="T18" fmla="*/ 3 w 9"/>
                  <a:gd name="T19" fmla="*/ 5 h 7"/>
                  <a:gd name="T20" fmla="*/ 2 w 9"/>
                  <a:gd name="T21" fmla="*/ 5 h 7"/>
                  <a:gd name="T22" fmla="*/ 2 w 9"/>
                  <a:gd name="T23" fmla="*/ 5 h 7"/>
                  <a:gd name="T24" fmla="*/ 1 w 9"/>
                  <a:gd name="T25" fmla="*/ 6 h 7"/>
                  <a:gd name="T26" fmla="*/ 3 w 9"/>
                  <a:gd name="T27" fmla="*/ 6 h 7"/>
                  <a:gd name="T28" fmla="*/ 0 w 9"/>
                  <a:gd name="T29" fmla="*/ 6 h 7"/>
                  <a:gd name="T30" fmla="*/ 2 w 9"/>
                  <a:gd name="T31" fmla="*/ 7 h 7"/>
                  <a:gd name="T32" fmla="*/ 4 w 9"/>
                  <a:gd name="T33" fmla="*/ 7 h 7"/>
                  <a:gd name="T34" fmla="*/ 5 w 9"/>
                  <a:gd name="T35" fmla="*/ 7 h 7"/>
                  <a:gd name="T36" fmla="*/ 3 w 9"/>
                  <a:gd name="T37" fmla="*/ 4 h 7"/>
                  <a:gd name="T38" fmla="*/ 4 w 9"/>
                  <a:gd name="T39" fmla="*/ 5 h 7"/>
                  <a:gd name="T40" fmla="*/ 5 w 9"/>
                  <a:gd name="T41" fmla="*/ 5 h 7"/>
                  <a:gd name="T42" fmla="*/ 4 w 9"/>
                  <a:gd name="T43" fmla="*/ 3 h 7"/>
                  <a:gd name="T44" fmla="*/ 5 w 9"/>
                  <a:gd name="T45" fmla="*/ 3 h 7"/>
                  <a:gd name="T46" fmla="*/ 5 w 9"/>
                  <a:gd name="T47" fmla="*/ 3 h 7"/>
                  <a:gd name="T48" fmla="*/ 6 w 9"/>
                  <a:gd name="T49" fmla="*/ 3 h 7"/>
                  <a:gd name="T50" fmla="*/ 5 w 9"/>
                  <a:gd name="T51" fmla="*/ 1 h 7"/>
                  <a:gd name="T52" fmla="*/ 6 w 9"/>
                  <a:gd name="T53" fmla="*/ 4 h 7"/>
                  <a:gd name="T54" fmla="*/ 6 w 9"/>
                  <a:gd name="T55" fmla="*/ 3 h 7"/>
                  <a:gd name="T56" fmla="*/ 6 w 9"/>
                  <a:gd name="T57" fmla="*/ 2 h 7"/>
                  <a:gd name="T58" fmla="*/ 6 w 9"/>
                  <a:gd name="T59" fmla="*/ 4 h 7"/>
                  <a:gd name="T60" fmla="*/ 6 w 9"/>
                  <a:gd name="T61" fmla="*/ 3 h 7"/>
                  <a:gd name="T62" fmla="*/ 6 w 9"/>
                  <a:gd name="T63" fmla="*/ 1 h 7"/>
                  <a:gd name="T64" fmla="*/ 7 w 9"/>
                  <a:gd name="T65" fmla="*/ 2 h 7"/>
                  <a:gd name="T66" fmla="*/ 6 w 9"/>
                  <a:gd name="T67" fmla="*/ 4 h 7"/>
                  <a:gd name="T68" fmla="*/ 6 w 9"/>
                  <a:gd name="T69" fmla="*/ 5 h 7"/>
                  <a:gd name="T70" fmla="*/ 7 w 9"/>
                  <a:gd name="T71" fmla="*/ 3 h 7"/>
                  <a:gd name="T72" fmla="*/ 7 w 9"/>
                  <a:gd name="T7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7">
                    <a:moveTo>
                      <a:pt x="7" y="4"/>
                    </a:moveTo>
                    <a:cubicBezTo>
                      <a:pt x="7" y="4"/>
                      <a:pt x="7" y="3"/>
                      <a:pt x="7" y="3"/>
                    </a:cubicBezTo>
                    <a:cubicBezTo>
                      <a:pt x="8" y="3"/>
                      <a:pt x="8" y="3"/>
                      <a:pt x="8" y="2"/>
                    </a:cubicBezTo>
                    <a:cubicBezTo>
                      <a:pt x="8" y="2"/>
                      <a:pt x="9" y="1"/>
                      <a:pt x="9" y="0"/>
                    </a:cubicBezTo>
                    <a:cubicBezTo>
                      <a:pt x="9" y="0"/>
                      <a:pt x="8" y="1"/>
                      <a:pt x="8" y="1"/>
                    </a:cubicBezTo>
                    <a:cubicBezTo>
                      <a:pt x="8" y="0"/>
                      <a:pt x="8" y="0"/>
                      <a:pt x="8" y="0"/>
                    </a:cubicBezTo>
                    <a:cubicBezTo>
                      <a:pt x="7" y="0"/>
                      <a:pt x="7" y="1"/>
                      <a:pt x="6" y="0"/>
                    </a:cubicBezTo>
                    <a:cubicBezTo>
                      <a:pt x="6" y="0"/>
                      <a:pt x="5" y="0"/>
                      <a:pt x="5" y="1"/>
                    </a:cubicBezTo>
                    <a:cubicBezTo>
                      <a:pt x="3" y="1"/>
                      <a:pt x="3" y="3"/>
                      <a:pt x="1" y="4"/>
                    </a:cubicBezTo>
                    <a:cubicBezTo>
                      <a:pt x="3" y="5"/>
                      <a:pt x="3" y="5"/>
                      <a:pt x="3" y="5"/>
                    </a:cubicBezTo>
                    <a:cubicBezTo>
                      <a:pt x="2" y="5"/>
                      <a:pt x="3" y="5"/>
                      <a:pt x="2" y="5"/>
                    </a:cubicBezTo>
                    <a:cubicBezTo>
                      <a:pt x="2" y="5"/>
                      <a:pt x="2" y="5"/>
                      <a:pt x="2" y="5"/>
                    </a:cubicBezTo>
                    <a:cubicBezTo>
                      <a:pt x="0" y="4"/>
                      <a:pt x="1" y="6"/>
                      <a:pt x="1" y="6"/>
                    </a:cubicBezTo>
                    <a:cubicBezTo>
                      <a:pt x="1" y="6"/>
                      <a:pt x="3" y="6"/>
                      <a:pt x="3" y="6"/>
                    </a:cubicBezTo>
                    <a:cubicBezTo>
                      <a:pt x="1" y="6"/>
                      <a:pt x="3" y="7"/>
                      <a:pt x="0" y="6"/>
                    </a:cubicBezTo>
                    <a:cubicBezTo>
                      <a:pt x="0" y="7"/>
                      <a:pt x="2" y="7"/>
                      <a:pt x="2" y="7"/>
                    </a:cubicBezTo>
                    <a:cubicBezTo>
                      <a:pt x="3" y="7"/>
                      <a:pt x="3" y="7"/>
                      <a:pt x="4" y="7"/>
                    </a:cubicBezTo>
                    <a:cubicBezTo>
                      <a:pt x="5" y="7"/>
                      <a:pt x="3" y="7"/>
                      <a:pt x="5" y="7"/>
                    </a:cubicBezTo>
                    <a:cubicBezTo>
                      <a:pt x="5" y="7"/>
                      <a:pt x="3" y="6"/>
                      <a:pt x="3" y="4"/>
                    </a:cubicBezTo>
                    <a:cubicBezTo>
                      <a:pt x="4" y="5"/>
                      <a:pt x="4" y="5"/>
                      <a:pt x="4" y="5"/>
                    </a:cubicBezTo>
                    <a:cubicBezTo>
                      <a:pt x="3" y="4"/>
                      <a:pt x="4" y="3"/>
                      <a:pt x="5" y="5"/>
                    </a:cubicBezTo>
                    <a:cubicBezTo>
                      <a:pt x="5" y="4"/>
                      <a:pt x="6" y="5"/>
                      <a:pt x="4" y="3"/>
                    </a:cubicBezTo>
                    <a:cubicBezTo>
                      <a:pt x="5" y="3"/>
                      <a:pt x="5" y="3"/>
                      <a:pt x="5" y="3"/>
                    </a:cubicBezTo>
                    <a:cubicBezTo>
                      <a:pt x="5" y="3"/>
                      <a:pt x="5" y="3"/>
                      <a:pt x="5" y="3"/>
                    </a:cubicBezTo>
                    <a:cubicBezTo>
                      <a:pt x="5" y="2"/>
                      <a:pt x="5" y="4"/>
                      <a:pt x="6" y="3"/>
                    </a:cubicBezTo>
                    <a:cubicBezTo>
                      <a:pt x="5" y="2"/>
                      <a:pt x="5" y="2"/>
                      <a:pt x="5" y="1"/>
                    </a:cubicBezTo>
                    <a:cubicBezTo>
                      <a:pt x="5" y="2"/>
                      <a:pt x="6" y="3"/>
                      <a:pt x="6" y="4"/>
                    </a:cubicBezTo>
                    <a:cubicBezTo>
                      <a:pt x="6" y="3"/>
                      <a:pt x="6" y="3"/>
                      <a:pt x="6" y="3"/>
                    </a:cubicBezTo>
                    <a:cubicBezTo>
                      <a:pt x="6" y="3"/>
                      <a:pt x="6" y="2"/>
                      <a:pt x="6" y="2"/>
                    </a:cubicBezTo>
                    <a:cubicBezTo>
                      <a:pt x="6" y="2"/>
                      <a:pt x="6" y="3"/>
                      <a:pt x="6" y="4"/>
                    </a:cubicBezTo>
                    <a:cubicBezTo>
                      <a:pt x="6" y="4"/>
                      <a:pt x="6" y="2"/>
                      <a:pt x="6" y="3"/>
                    </a:cubicBezTo>
                    <a:cubicBezTo>
                      <a:pt x="6" y="1"/>
                      <a:pt x="6" y="1"/>
                      <a:pt x="6" y="1"/>
                    </a:cubicBezTo>
                    <a:cubicBezTo>
                      <a:pt x="7" y="1"/>
                      <a:pt x="7" y="2"/>
                      <a:pt x="7" y="2"/>
                    </a:cubicBezTo>
                    <a:cubicBezTo>
                      <a:pt x="7" y="4"/>
                      <a:pt x="7" y="3"/>
                      <a:pt x="6" y="4"/>
                    </a:cubicBezTo>
                    <a:cubicBezTo>
                      <a:pt x="6" y="5"/>
                      <a:pt x="6" y="5"/>
                      <a:pt x="6" y="5"/>
                    </a:cubicBezTo>
                    <a:cubicBezTo>
                      <a:pt x="6" y="5"/>
                      <a:pt x="7" y="3"/>
                      <a:pt x="7" y="3"/>
                    </a:cubicBezTo>
                    <a:cubicBezTo>
                      <a:pt x="7" y="4"/>
                      <a:pt x="7" y="4"/>
                      <a:pt x="7"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3" name="Rectangle 1445"/>
              <p:cNvSpPr>
                <a:spLocks noChangeArrowheads="1"/>
              </p:cNvSpPr>
              <p:nvPr/>
            </p:nvSpPr>
            <p:spPr bwMode="auto">
              <a:xfrm>
                <a:off x="514" y="282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4" name="Freeform 1446"/>
              <p:cNvSpPr/>
              <p:nvPr/>
            </p:nvSpPr>
            <p:spPr bwMode="auto">
              <a:xfrm>
                <a:off x="517" y="2818"/>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5" name="Rectangle 1447"/>
              <p:cNvSpPr>
                <a:spLocks noChangeArrowheads="1"/>
              </p:cNvSpPr>
              <p:nvPr/>
            </p:nvSpPr>
            <p:spPr bwMode="auto">
              <a:xfrm>
                <a:off x="514" y="2807"/>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6" name="Freeform 1448"/>
              <p:cNvSpPr/>
              <p:nvPr/>
            </p:nvSpPr>
            <p:spPr bwMode="auto">
              <a:xfrm>
                <a:off x="514" y="2818"/>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7" name="Freeform 1449"/>
              <p:cNvSpPr/>
              <p:nvPr/>
            </p:nvSpPr>
            <p:spPr bwMode="auto">
              <a:xfrm>
                <a:off x="514" y="2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8" name="Rectangle 1450"/>
              <p:cNvSpPr>
                <a:spLocks noChangeArrowheads="1"/>
              </p:cNvSpPr>
              <p:nvPr/>
            </p:nvSpPr>
            <p:spPr bwMode="auto">
              <a:xfrm>
                <a:off x="514" y="282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49" name="Freeform 1451"/>
              <p:cNvSpPr/>
              <p:nvPr/>
            </p:nvSpPr>
            <p:spPr bwMode="auto">
              <a:xfrm>
                <a:off x="514" y="2810"/>
                <a:ext cx="22" cy="16"/>
              </a:xfrm>
              <a:custGeom>
                <a:avLst/>
                <a:gdLst>
                  <a:gd name="T0" fmla="*/ 7 w 8"/>
                  <a:gd name="T1" fmla="*/ 6 h 6"/>
                  <a:gd name="T2" fmla="*/ 8 w 8"/>
                  <a:gd name="T3" fmla="*/ 4 h 6"/>
                  <a:gd name="T4" fmla="*/ 4 w 8"/>
                  <a:gd name="T5" fmla="*/ 4 h 6"/>
                  <a:gd name="T6" fmla="*/ 7 w 8"/>
                  <a:gd name="T7" fmla="*/ 3 h 6"/>
                  <a:gd name="T8" fmla="*/ 4 w 8"/>
                  <a:gd name="T9" fmla="*/ 2 h 6"/>
                  <a:gd name="T10" fmla="*/ 5 w 8"/>
                  <a:gd name="T11" fmla="*/ 1 h 6"/>
                  <a:gd name="T12" fmla="*/ 2 w 8"/>
                  <a:gd name="T13" fmla="*/ 3 h 6"/>
                  <a:gd name="T14" fmla="*/ 5 w 8"/>
                  <a:gd name="T15" fmla="*/ 0 h 6"/>
                  <a:gd name="T16" fmla="*/ 5 w 8"/>
                  <a:gd name="T17" fmla="*/ 0 h 6"/>
                  <a:gd name="T18" fmla="*/ 3 w 8"/>
                  <a:gd name="T19" fmla="*/ 0 h 6"/>
                  <a:gd name="T20" fmla="*/ 2 w 8"/>
                  <a:gd name="T21" fmla="*/ 2 h 6"/>
                  <a:gd name="T22" fmla="*/ 1 w 8"/>
                  <a:gd name="T23" fmla="*/ 3 h 6"/>
                  <a:gd name="T24" fmla="*/ 2 w 8"/>
                  <a:gd name="T25" fmla="*/ 2 h 6"/>
                  <a:gd name="T26" fmla="*/ 1 w 8"/>
                  <a:gd name="T27" fmla="*/ 4 h 6"/>
                  <a:gd name="T28" fmla="*/ 2 w 8"/>
                  <a:gd name="T29" fmla="*/ 3 h 6"/>
                  <a:gd name="T30" fmla="*/ 1 w 8"/>
                  <a:gd name="T31" fmla="*/ 4 h 6"/>
                  <a:gd name="T32" fmla="*/ 2 w 8"/>
                  <a:gd name="T33" fmla="*/ 3 h 6"/>
                  <a:gd name="T34" fmla="*/ 2 w 8"/>
                  <a:gd name="T35" fmla="*/ 4 h 6"/>
                  <a:gd name="T36" fmla="*/ 3 w 8"/>
                  <a:gd name="T37" fmla="*/ 3 h 6"/>
                  <a:gd name="T38" fmla="*/ 2 w 8"/>
                  <a:gd name="T39" fmla="*/ 4 h 6"/>
                  <a:gd name="T40" fmla="*/ 3 w 8"/>
                  <a:gd name="T41" fmla="*/ 3 h 6"/>
                  <a:gd name="T42" fmla="*/ 2 w 8"/>
                  <a:gd name="T43" fmla="*/ 4 h 6"/>
                  <a:gd name="T44" fmla="*/ 3 w 8"/>
                  <a:gd name="T45" fmla="*/ 4 h 6"/>
                  <a:gd name="T46" fmla="*/ 2 w 8"/>
                  <a:gd name="T47" fmla="*/ 4 h 6"/>
                  <a:gd name="T48" fmla="*/ 5 w 8"/>
                  <a:gd name="T49" fmla="*/ 3 h 6"/>
                  <a:gd name="T50" fmla="*/ 3 w 8"/>
                  <a:gd name="T51" fmla="*/ 4 h 6"/>
                  <a:gd name="T52" fmla="*/ 3 w 8"/>
                  <a:gd name="T53" fmla="*/ 5 h 6"/>
                  <a:gd name="T54" fmla="*/ 3 w 8"/>
                  <a:gd name="T55" fmla="*/ 5 h 6"/>
                  <a:gd name="T56" fmla="*/ 4 w 8"/>
                  <a:gd name="T57" fmla="*/ 5 h 6"/>
                  <a:gd name="T58" fmla="*/ 4 w 8"/>
                  <a:gd name="T59" fmla="*/ 5 h 6"/>
                  <a:gd name="T60" fmla="*/ 5 w 8"/>
                  <a:gd name="T61" fmla="*/ 5 h 6"/>
                  <a:gd name="T62" fmla="*/ 4 w 8"/>
                  <a:gd name="T63" fmla="*/ 5 h 6"/>
                  <a:gd name="T64" fmla="*/ 6 w 8"/>
                  <a:gd name="T65" fmla="*/ 6 h 6"/>
                  <a:gd name="T66" fmla="*/ 5 w 8"/>
                  <a:gd name="T67" fmla="*/ 5 h 6"/>
                  <a:gd name="T68" fmla="*/ 7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7" y="6"/>
                    </a:moveTo>
                    <a:cubicBezTo>
                      <a:pt x="8" y="5"/>
                      <a:pt x="8" y="5"/>
                      <a:pt x="8" y="4"/>
                    </a:cubicBezTo>
                    <a:cubicBezTo>
                      <a:pt x="7" y="3"/>
                      <a:pt x="5" y="4"/>
                      <a:pt x="4" y="4"/>
                    </a:cubicBezTo>
                    <a:cubicBezTo>
                      <a:pt x="7" y="3"/>
                      <a:pt x="7" y="3"/>
                      <a:pt x="7" y="3"/>
                    </a:cubicBezTo>
                    <a:cubicBezTo>
                      <a:pt x="7" y="3"/>
                      <a:pt x="7" y="1"/>
                      <a:pt x="4" y="2"/>
                    </a:cubicBezTo>
                    <a:cubicBezTo>
                      <a:pt x="4" y="2"/>
                      <a:pt x="5" y="1"/>
                      <a:pt x="5" y="1"/>
                    </a:cubicBezTo>
                    <a:cubicBezTo>
                      <a:pt x="5" y="1"/>
                      <a:pt x="2" y="4"/>
                      <a:pt x="2" y="3"/>
                    </a:cubicBezTo>
                    <a:cubicBezTo>
                      <a:pt x="4" y="2"/>
                      <a:pt x="3" y="1"/>
                      <a:pt x="5" y="0"/>
                    </a:cubicBezTo>
                    <a:cubicBezTo>
                      <a:pt x="5" y="0"/>
                      <a:pt x="5" y="0"/>
                      <a:pt x="5" y="0"/>
                    </a:cubicBezTo>
                    <a:cubicBezTo>
                      <a:pt x="4" y="0"/>
                      <a:pt x="3" y="0"/>
                      <a:pt x="3" y="0"/>
                    </a:cubicBezTo>
                    <a:cubicBezTo>
                      <a:pt x="3" y="1"/>
                      <a:pt x="2" y="2"/>
                      <a:pt x="2" y="2"/>
                    </a:cubicBezTo>
                    <a:cubicBezTo>
                      <a:pt x="2" y="2"/>
                      <a:pt x="2" y="3"/>
                      <a:pt x="1" y="3"/>
                    </a:cubicBezTo>
                    <a:cubicBezTo>
                      <a:pt x="2" y="3"/>
                      <a:pt x="2" y="3"/>
                      <a:pt x="2" y="2"/>
                    </a:cubicBezTo>
                    <a:cubicBezTo>
                      <a:pt x="2" y="3"/>
                      <a:pt x="2" y="3"/>
                      <a:pt x="1" y="4"/>
                    </a:cubicBezTo>
                    <a:cubicBezTo>
                      <a:pt x="2" y="3"/>
                      <a:pt x="2" y="3"/>
                      <a:pt x="2" y="3"/>
                    </a:cubicBezTo>
                    <a:cubicBezTo>
                      <a:pt x="2" y="3"/>
                      <a:pt x="1" y="4"/>
                      <a:pt x="1" y="4"/>
                    </a:cubicBezTo>
                    <a:cubicBezTo>
                      <a:pt x="2" y="3"/>
                      <a:pt x="2" y="3"/>
                      <a:pt x="2" y="3"/>
                    </a:cubicBezTo>
                    <a:cubicBezTo>
                      <a:pt x="2" y="4"/>
                      <a:pt x="2" y="4"/>
                      <a:pt x="2" y="4"/>
                    </a:cubicBezTo>
                    <a:cubicBezTo>
                      <a:pt x="3" y="3"/>
                      <a:pt x="2" y="4"/>
                      <a:pt x="3" y="3"/>
                    </a:cubicBezTo>
                    <a:cubicBezTo>
                      <a:pt x="2" y="4"/>
                      <a:pt x="2" y="4"/>
                      <a:pt x="2" y="4"/>
                    </a:cubicBezTo>
                    <a:cubicBezTo>
                      <a:pt x="3" y="3"/>
                      <a:pt x="3" y="3"/>
                      <a:pt x="3" y="3"/>
                    </a:cubicBezTo>
                    <a:cubicBezTo>
                      <a:pt x="3" y="4"/>
                      <a:pt x="0" y="5"/>
                      <a:pt x="2" y="4"/>
                    </a:cubicBezTo>
                    <a:cubicBezTo>
                      <a:pt x="2" y="4"/>
                      <a:pt x="3" y="4"/>
                      <a:pt x="3" y="4"/>
                    </a:cubicBezTo>
                    <a:cubicBezTo>
                      <a:pt x="4" y="4"/>
                      <a:pt x="2" y="4"/>
                      <a:pt x="2" y="4"/>
                    </a:cubicBezTo>
                    <a:cubicBezTo>
                      <a:pt x="3" y="4"/>
                      <a:pt x="4" y="3"/>
                      <a:pt x="5" y="3"/>
                    </a:cubicBezTo>
                    <a:cubicBezTo>
                      <a:pt x="4" y="4"/>
                      <a:pt x="5" y="3"/>
                      <a:pt x="3" y="4"/>
                    </a:cubicBezTo>
                    <a:cubicBezTo>
                      <a:pt x="3" y="4"/>
                      <a:pt x="4" y="4"/>
                      <a:pt x="3" y="5"/>
                    </a:cubicBezTo>
                    <a:cubicBezTo>
                      <a:pt x="3" y="5"/>
                      <a:pt x="3" y="5"/>
                      <a:pt x="3" y="5"/>
                    </a:cubicBezTo>
                    <a:cubicBezTo>
                      <a:pt x="5" y="5"/>
                      <a:pt x="2" y="5"/>
                      <a:pt x="4" y="5"/>
                    </a:cubicBezTo>
                    <a:cubicBezTo>
                      <a:pt x="4" y="5"/>
                      <a:pt x="4" y="5"/>
                      <a:pt x="4" y="5"/>
                    </a:cubicBezTo>
                    <a:cubicBezTo>
                      <a:pt x="5" y="5"/>
                      <a:pt x="5" y="5"/>
                      <a:pt x="5" y="5"/>
                    </a:cubicBezTo>
                    <a:cubicBezTo>
                      <a:pt x="5" y="5"/>
                      <a:pt x="5" y="5"/>
                      <a:pt x="4" y="5"/>
                    </a:cubicBezTo>
                    <a:cubicBezTo>
                      <a:pt x="6" y="5"/>
                      <a:pt x="6" y="6"/>
                      <a:pt x="6" y="6"/>
                    </a:cubicBezTo>
                    <a:cubicBezTo>
                      <a:pt x="7" y="6"/>
                      <a:pt x="6" y="5"/>
                      <a:pt x="5" y="5"/>
                    </a:cubicBezTo>
                    <a:cubicBezTo>
                      <a:pt x="6" y="5"/>
                      <a:pt x="7" y="5"/>
                      <a:pt x="7"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0" name="Freeform 1452"/>
              <p:cNvSpPr/>
              <p:nvPr/>
            </p:nvSpPr>
            <p:spPr bwMode="auto">
              <a:xfrm>
                <a:off x="520" y="282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1" name="Freeform 1453"/>
              <p:cNvSpPr/>
              <p:nvPr/>
            </p:nvSpPr>
            <p:spPr bwMode="auto">
              <a:xfrm>
                <a:off x="514" y="2821"/>
                <a:ext cx="20" cy="22"/>
              </a:xfrm>
              <a:custGeom>
                <a:avLst/>
                <a:gdLst>
                  <a:gd name="T0" fmla="*/ 4 w 7"/>
                  <a:gd name="T1" fmla="*/ 3 h 8"/>
                  <a:gd name="T2" fmla="*/ 2 w 7"/>
                  <a:gd name="T3" fmla="*/ 2 h 8"/>
                  <a:gd name="T4" fmla="*/ 5 w 7"/>
                  <a:gd name="T5" fmla="*/ 4 h 8"/>
                  <a:gd name="T6" fmla="*/ 5 w 7"/>
                  <a:gd name="T7" fmla="*/ 4 h 8"/>
                  <a:gd name="T8" fmla="*/ 3 w 7"/>
                  <a:gd name="T9" fmla="*/ 3 h 8"/>
                  <a:gd name="T10" fmla="*/ 3 w 7"/>
                  <a:gd name="T11" fmla="*/ 3 h 8"/>
                  <a:gd name="T12" fmla="*/ 4 w 7"/>
                  <a:gd name="T13" fmla="*/ 4 h 8"/>
                  <a:gd name="T14" fmla="*/ 4 w 7"/>
                  <a:gd name="T15" fmla="*/ 5 h 8"/>
                  <a:gd name="T16" fmla="*/ 4 w 7"/>
                  <a:gd name="T17" fmla="*/ 4 h 8"/>
                  <a:gd name="T18" fmla="*/ 2 w 7"/>
                  <a:gd name="T19" fmla="*/ 3 h 8"/>
                  <a:gd name="T20" fmla="*/ 4 w 7"/>
                  <a:gd name="T21" fmla="*/ 8 h 8"/>
                  <a:gd name="T22" fmla="*/ 5 w 7"/>
                  <a:gd name="T23" fmla="*/ 7 h 8"/>
                  <a:gd name="T24" fmla="*/ 3 w 7"/>
                  <a:gd name="T25" fmla="*/ 6 h 8"/>
                  <a:gd name="T26" fmla="*/ 4 w 7"/>
                  <a:gd name="T27" fmla="*/ 6 h 8"/>
                  <a:gd name="T28" fmla="*/ 5 w 7"/>
                  <a:gd name="T29" fmla="*/ 7 h 8"/>
                  <a:gd name="T30" fmla="*/ 7 w 7"/>
                  <a:gd name="T31" fmla="*/ 3 h 8"/>
                  <a:gd name="T32" fmla="*/ 7 w 7"/>
                  <a:gd name="T33" fmla="*/ 4 h 8"/>
                  <a:gd name="T34" fmla="*/ 6 w 7"/>
                  <a:gd name="T35" fmla="*/ 3 h 8"/>
                  <a:gd name="T36" fmla="*/ 4 w 7"/>
                  <a:gd name="T37" fmla="*/ 2 h 8"/>
                  <a:gd name="T38" fmla="*/ 5 w 7"/>
                  <a:gd name="T39" fmla="*/ 2 h 8"/>
                  <a:gd name="T40" fmla="*/ 3 w 7"/>
                  <a:gd name="T41" fmla="*/ 1 h 8"/>
                  <a:gd name="T42" fmla="*/ 2 w 7"/>
                  <a:gd name="T43" fmla="*/ 1 h 8"/>
                  <a:gd name="T44" fmla="*/ 1 w 7"/>
                  <a:gd name="T45" fmla="*/ 1 h 8"/>
                  <a:gd name="T46" fmla="*/ 4 w 7"/>
                  <a:gd name="T47"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4" y="3"/>
                    </a:moveTo>
                    <a:cubicBezTo>
                      <a:pt x="4" y="3"/>
                      <a:pt x="3" y="2"/>
                      <a:pt x="2" y="2"/>
                    </a:cubicBezTo>
                    <a:cubicBezTo>
                      <a:pt x="3" y="2"/>
                      <a:pt x="4" y="3"/>
                      <a:pt x="5" y="4"/>
                    </a:cubicBezTo>
                    <a:cubicBezTo>
                      <a:pt x="4" y="3"/>
                      <a:pt x="5" y="4"/>
                      <a:pt x="5" y="4"/>
                    </a:cubicBezTo>
                    <a:cubicBezTo>
                      <a:pt x="5" y="4"/>
                      <a:pt x="3" y="3"/>
                      <a:pt x="3" y="3"/>
                    </a:cubicBezTo>
                    <a:cubicBezTo>
                      <a:pt x="3" y="3"/>
                      <a:pt x="3" y="3"/>
                      <a:pt x="3" y="3"/>
                    </a:cubicBezTo>
                    <a:cubicBezTo>
                      <a:pt x="4" y="3"/>
                      <a:pt x="3" y="3"/>
                      <a:pt x="4" y="4"/>
                    </a:cubicBezTo>
                    <a:cubicBezTo>
                      <a:pt x="5" y="5"/>
                      <a:pt x="5" y="6"/>
                      <a:pt x="4" y="5"/>
                    </a:cubicBezTo>
                    <a:cubicBezTo>
                      <a:pt x="4" y="5"/>
                      <a:pt x="4" y="5"/>
                      <a:pt x="4" y="4"/>
                    </a:cubicBezTo>
                    <a:cubicBezTo>
                      <a:pt x="3" y="3"/>
                      <a:pt x="3" y="4"/>
                      <a:pt x="2" y="3"/>
                    </a:cubicBezTo>
                    <a:cubicBezTo>
                      <a:pt x="3" y="5"/>
                      <a:pt x="2" y="6"/>
                      <a:pt x="4" y="8"/>
                    </a:cubicBezTo>
                    <a:cubicBezTo>
                      <a:pt x="5" y="8"/>
                      <a:pt x="5" y="8"/>
                      <a:pt x="5" y="7"/>
                    </a:cubicBezTo>
                    <a:cubicBezTo>
                      <a:pt x="4" y="7"/>
                      <a:pt x="4" y="6"/>
                      <a:pt x="3" y="6"/>
                    </a:cubicBezTo>
                    <a:cubicBezTo>
                      <a:pt x="4" y="6"/>
                      <a:pt x="3" y="5"/>
                      <a:pt x="4" y="6"/>
                    </a:cubicBezTo>
                    <a:cubicBezTo>
                      <a:pt x="5" y="7"/>
                      <a:pt x="5" y="7"/>
                      <a:pt x="5" y="7"/>
                    </a:cubicBezTo>
                    <a:cubicBezTo>
                      <a:pt x="6" y="7"/>
                      <a:pt x="7" y="5"/>
                      <a:pt x="7" y="3"/>
                    </a:cubicBezTo>
                    <a:cubicBezTo>
                      <a:pt x="7" y="4"/>
                      <a:pt x="7" y="4"/>
                      <a:pt x="7" y="4"/>
                    </a:cubicBezTo>
                    <a:cubicBezTo>
                      <a:pt x="6" y="4"/>
                      <a:pt x="6" y="3"/>
                      <a:pt x="6" y="3"/>
                    </a:cubicBezTo>
                    <a:cubicBezTo>
                      <a:pt x="4" y="2"/>
                      <a:pt x="4" y="2"/>
                      <a:pt x="4" y="2"/>
                    </a:cubicBezTo>
                    <a:cubicBezTo>
                      <a:pt x="4" y="2"/>
                      <a:pt x="4" y="2"/>
                      <a:pt x="5" y="2"/>
                    </a:cubicBezTo>
                    <a:cubicBezTo>
                      <a:pt x="4" y="2"/>
                      <a:pt x="3" y="2"/>
                      <a:pt x="3" y="1"/>
                    </a:cubicBezTo>
                    <a:cubicBezTo>
                      <a:pt x="2" y="1"/>
                      <a:pt x="3" y="1"/>
                      <a:pt x="2" y="1"/>
                    </a:cubicBezTo>
                    <a:cubicBezTo>
                      <a:pt x="0" y="0"/>
                      <a:pt x="3" y="2"/>
                      <a:pt x="1" y="1"/>
                    </a:cubicBezTo>
                    <a:lnTo>
                      <a:pt x="4"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2" name="Freeform 1454"/>
              <p:cNvSpPr/>
              <p:nvPr/>
            </p:nvSpPr>
            <p:spPr bwMode="auto">
              <a:xfrm>
                <a:off x="523" y="2823"/>
                <a:ext cx="2" cy="3"/>
              </a:xfrm>
              <a:custGeom>
                <a:avLst/>
                <a:gdLst>
                  <a:gd name="T0" fmla="*/ 0 w 2"/>
                  <a:gd name="T1" fmla="*/ 0 h 3"/>
                  <a:gd name="T2" fmla="*/ 2 w 2"/>
                  <a:gd name="T3" fmla="*/ 3 h 3"/>
                  <a:gd name="T4" fmla="*/ 2 w 2"/>
                  <a:gd name="T5" fmla="*/ 0 h 3"/>
                  <a:gd name="T6" fmla="*/ 0 w 2"/>
                  <a:gd name="T7" fmla="*/ 0 h 3"/>
                </a:gdLst>
                <a:ahLst/>
                <a:cxnLst>
                  <a:cxn ang="0">
                    <a:pos x="T0" y="T1"/>
                  </a:cxn>
                  <a:cxn ang="0">
                    <a:pos x="T2" y="T3"/>
                  </a:cxn>
                  <a:cxn ang="0">
                    <a:pos x="T4" y="T5"/>
                  </a:cxn>
                  <a:cxn ang="0">
                    <a:pos x="T6" y="T7"/>
                  </a:cxn>
                </a:cxnLst>
                <a:rect l="0" t="0" r="r" b="b"/>
                <a:pathLst>
                  <a:path w="2" h="3">
                    <a:moveTo>
                      <a:pt x="0" y="0"/>
                    </a:moveTo>
                    <a:lnTo>
                      <a:pt x="2" y="3"/>
                    </a:lnTo>
                    <a:lnTo>
                      <a:pt x="2"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3" name="Freeform 1455"/>
              <p:cNvSpPr/>
              <p:nvPr/>
            </p:nvSpPr>
            <p:spPr bwMode="auto">
              <a:xfrm>
                <a:off x="531" y="2829"/>
                <a:ext cx="5"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1" y="0"/>
                      <a:pt x="1" y="0"/>
                      <a:pt x="1" y="0"/>
                    </a:cubicBezTo>
                    <a:cubicBezTo>
                      <a:pt x="0" y="0"/>
                      <a:pt x="1" y="0"/>
                      <a:pt x="2"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4" name="Freeform 1456"/>
              <p:cNvSpPr/>
              <p:nvPr/>
            </p:nvSpPr>
            <p:spPr bwMode="auto">
              <a:xfrm>
                <a:off x="520" y="2829"/>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5" name="Freeform 1457"/>
              <p:cNvSpPr/>
              <p:nvPr/>
            </p:nvSpPr>
            <p:spPr bwMode="auto">
              <a:xfrm>
                <a:off x="520" y="2834"/>
                <a:ext cx="5" cy="11"/>
              </a:xfrm>
              <a:custGeom>
                <a:avLst/>
                <a:gdLst>
                  <a:gd name="T0" fmla="*/ 1 w 2"/>
                  <a:gd name="T1" fmla="*/ 4 h 4"/>
                  <a:gd name="T2" fmla="*/ 2 w 2"/>
                  <a:gd name="T3" fmla="*/ 3 h 4"/>
                  <a:gd name="T4" fmla="*/ 0 w 2"/>
                  <a:gd name="T5" fmla="*/ 0 h 4"/>
                  <a:gd name="T6" fmla="*/ 1 w 2"/>
                  <a:gd name="T7" fmla="*/ 3 h 4"/>
                  <a:gd name="T8" fmla="*/ 0 w 2"/>
                  <a:gd name="T9" fmla="*/ 3 h 4"/>
                  <a:gd name="T10" fmla="*/ 1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1" y="4"/>
                    </a:moveTo>
                    <a:cubicBezTo>
                      <a:pt x="1" y="4"/>
                      <a:pt x="1" y="3"/>
                      <a:pt x="2" y="3"/>
                    </a:cubicBezTo>
                    <a:cubicBezTo>
                      <a:pt x="2" y="2"/>
                      <a:pt x="1" y="1"/>
                      <a:pt x="0" y="0"/>
                    </a:cubicBezTo>
                    <a:cubicBezTo>
                      <a:pt x="0" y="0"/>
                      <a:pt x="1" y="2"/>
                      <a:pt x="1" y="3"/>
                    </a:cubicBezTo>
                    <a:cubicBezTo>
                      <a:pt x="0" y="2"/>
                      <a:pt x="1" y="3"/>
                      <a:pt x="0" y="3"/>
                    </a:cubicBezTo>
                    <a:lnTo>
                      <a:pt x="1" y="4"/>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6" name="Freeform 1458"/>
              <p:cNvSpPr/>
              <p:nvPr/>
            </p:nvSpPr>
            <p:spPr bwMode="auto">
              <a:xfrm>
                <a:off x="485" y="2829"/>
                <a:ext cx="35" cy="19"/>
              </a:xfrm>
              <a:custGeom>
                <a:avLst/>
                <a:gdLst>
                  <a:gd name="T0" fmla="*/ 10 w 13"/>
                  <a:gd name="T1" fmla="*/ 3 h 7"/>
                  <a:gd name="T2" fmla="*/ 10 w 13"/>
                  <a:gd name="T3" fmla="*/ 3 h 7"/>
                  <a:gd name="T4" fmla="*/ 10 w 13"/>
                  <a:gd name="T5" fmla="*/ 3 h 7"/>
                  <a:gd name="T6" fmla="*/ 9 w 13"/>
                  <a:gd name="T7" fmla="*/ 2 h 7"/>
                  <a:gd name="T8" fmla="*/ 9 w 13"/>
                  <a:gd name="T9" fmla="*/ 3 h 7"/>
                  <a:gd name="T10" fmla="*/ 8 w 13"/>
                  <a:gd name="T11" fmla="*/ 3 h 7"/>
                  <a:gd name="T12" fmla="*/ 8 w 13"/>
                  <a:gd name="T13" fmla="*/ 5 h 7"/>
                  <a:gd name="T14" fmla="*/ 8 w 13"/>
                  <a:gd name="T15" fmla="*/ 2 h 7"/>
                  <a:gd name="T16" fmla="*/ 8 w 13"/>
                  <a:gd name="T17" fmla="*/ 6 h 7"/>
                  <a:gd name="T18" fmla="*/ 7 w 13"/>
                  <a:gd name="T19" fmla="*/ 4 h 7"/>
                  <a:gd name="T20" fmla="*/ 7 w 13"/>
                  <a:gd name="T21" fmla="*/ 4 h 7"/>
                  <a:gd name="T22" fmla="*/ 6 w 13"/>
                  <a:gd name="T23" fmla="*/ 4 h 7"/>
                  <a:gd name="T24" fmla="*/ 7 w 13"/>
                  <a:gd name="T25" fmla="*/ 2 h 7"/>
                  <a:gd name="T26" fmla="*/ 6 w 13"/>
                  <a:gd name="T27" fmla="*/ 2 h 7"/>
                  <a:gd name="T28" fmla="*/ 7 w 13"/>
                  <a:gd name="T29" fmla="*/ 1 h 7"/>
                  <a:gd name="T30" fmla="*/ 5 w 13"/>
                  <a:gd name="T31" fmla="*/ 2 h 7"/>
                  <a:gd name="T32" fmla="*/ 6 w 13"/>
                  <a:gd name="T33" fmla="*/ 1 h 7"/>
                  <a:gd name="T34" fmla="*/ 3 w 13"/>
                  <a:gd name="T35" fmla="*/ 3 h 7"/>
                  <a:gd name="T36" fmla="*/ 3 w 13"/>
                  <a:gd name="T37" fmla="*/ 2 h 7"/>
                  <a:gd name="T38" fmla="*/ 5 w 13"/>
                  <a:gd name="T39" fmla="*/ 1 h 7"/>
                  <a:gd name="T40" fmla="*/ 4 w 13"/>
                  <a:gd name="T41" fmla="*/ 1 h 7"/>
                  <a:gd name="T42" fmla="*/ 5 w 13"/>
                  <a:gd name="T43" fmla="*/ 0 h 7"/>
                  <a:gd name="T44" fmla="*/ 2 w 13"/>
                  <a:gd name="T45" fmla="*/ 1 h 7"/>
                  <a:gd name="T46" fmla="*/ 3 w 13"/>
                  <a:gd name="T47" fmla="*/ 0 h 7"/>
                  <a:gd name="T48" fmla="*/ 0 w 13"/>
                  <a:gd name="T49" fmla="*/ 1 h 7"/>
                  <a:gd name="T50" fmla="*/ 2 w 13"/>
                  <a:gd name="T51" fmla="*/ 4 h 7"/>
                  <a:gd name="T52" fmla="*/ 4 w 13"/>
                  <a:gd name="T53" fmla="*/ 4 h 7"/>
                  <a:gd name="T54" fmla="*/ 3 w 13"/>
                  <a:gd name="T55" fmla="*/ 5 h 7"/>
                  <a:gd name="T56" fmla="*/ 4 w 13"/>
                  <a:gd name="T57" fmla="*/ 4 h 7"/>
                  <a:gd name="T58" fmla="*/ 4 w 13"/>
                  <a:gd name="T59" fmla="*/ 6 h 7"/>
                  <a:gd name="T60" fmla="*/ 5 w 13"/>
                  <a:gd name="T61" fmla="*/ 4 h 7"/>
                  <a:gd name="T62" fmla="*/ 4 w 13"/>
                  <a:gd name="T63" fmla="*/ 6 h 7"/>
                  <a:gd name="T64" fmla="*/ 10 w 13"/>
                  <a:gd name="T65" fmla="*/ 6 h 7"/>
                  <a:gd name="T66" fmla="*/ 10 w 13"/>
                  <a:gd name="T67" fmla="*/ 5 h 7"/>
                  <a:gd name="T68" fmla="*/ 11 w 13"/>
                  <a:gd name="T69" fmla="*/ 4 h 7"/>
                  <a:gd name="T70" fmla="*/ 11 w 13"/>
                  <a:gd name="T71" fmla="*/ 3 h 7"/>
                  <a:gd name="T72" fmla="*/ 12 w 13"/>
                  <a:gd name="T73" fmla="*/ 6 h 7"/>
                  <a:gd name="T74" fmla="*/ 13 w 13"/>
                  <a:gd name="T75" fmla="*/ 5 h 7"/>
                  <a:gd name="T76" fmla="*/ 12 w 13"/>
                  <a:gd name="T77" fmla="*/ 5 h 7"/>
                  <a:gd name="T78" fmla="*/ 13 w 13"/>
                  <a:gd name="T79" fmla="*/ 5 h 7"/>
                  <a:gd name="T80" fmla="*/ 11 w 13"/>
                  <a:gd name="T81" fmla="*/ 2 h 7"/>
                  <a:gd name="T82" fmla="*/ 10 w 13"/>
                  <a:gd name="T83" fmla="*/ 1 h 7"/>
                  <a:gd name="T84" fmla="*/ 10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0" y="3"/>
                    </a:moveTo>
                    <a:cubicBezTo>
                      <a:pt x="10" y="3"/>
                      <a:pt x="10" y="4"/>
                      <a:pt x="10" y="3"/>
                    </a:cubicBezTo>
                    <a:cubicBezTo>
                      <a:pt x="10" y="3"/>
                      <a:pt x="10" y="2"/>
                      <a:pt x="10" y="3"/>
                    </a:cubicBezTo>
                    <a:cubicBezTo>
                      <a:pt x="9" y="1"/>
                      <a:pt x="10" y="3"/>
                      <a:pt x="9" y="2"/>
                    </a:cubicBezTo>
                    <a:cubicBezTo>
                      <a:pt x="9" y="3"/>
                      <a:pt x="9" y="3"/>
                      <a:pt x="9" y="3"/>
                    </a:cubicBezTo>
                    <a:cubicBezTo>
                      <a:pt x="9" y="2"/>
                      <a:pt x="9" y="4"/>
                      <a:pt x="8" y="3"/>
                    </a:cubicBezTo>
                    <a:cubicBezTo>
                      <a:pt x="8" y="4"/>
                      <a:pt x="8" y="4"/>
                      <a:pt x="8" y="5"/>
                    </a:cubicBezTo>
                    <a:cubicBezTo>
                      <a:pt x="8" y="3"/>
                      <a:pt x="8" y="3"/>
                      <a:pt x="8" y="2"/>
                    </a:cubicBezTo>
                    <a:cubicBezTo>
                      <a:pt x="8" y="3"/>
                      <a:pt x="8" y="4"/>
                      <a:pt x="8" y="6"/>
                    </a:cubicBezTo>
                    <a:cubicBezTo>
                      <a:pt x="7" y="4"/>
                      <a:pt x="7" y="6"/>
                      <a:pt x="7" y="4"/>
                    </a:cubicBezTo>
                    <a:cubicBezTo>
                      <a:pt x="7" y="4"/>
                      <a:pt x="7" y="4"/>
                      <a:pt x="7" y="4"/>
                    </a:cubicBezTo>
                    <a:cubicBezTo>
                      <a:pt x="7" y="2"/>
                      <a:pt x="6" y="4"/>
                      <a:pt x="6" y="4"/>
                    </a:cubicBezTo>
                    <a:cubicBezTo>
                      <a:pt x="7" y="2"/>
                      <a:pt x="7" y="2"/>
                      <a:pt x="7" y="2"/>
                    </a:cubicBezTo>
                    <a:cubicBezTo>
                      <a:pt x="7" y="2"/>
                      <a:pt x="6" y="3"/>
                      <a:pt x="6" y="2"/>
                    </a:cubicBezTo>
                    <a:cubicBezTo>
                      <a:pt x="7" y="1"/>
                      <a:pt x="7" y="1"/>
                      <a:pt x="7" y="1"/>
                    </a:cubicBezTo>
                    <a:cubicBezTo>
                      <a:pt x="5" y="3"/>
                      <a:pt x="6" y="1"/>
                      <a:pt x="5" y="2"/>
                    </a:cubicBezTo>
                    <a:cubicBezTo>
                      <a:pt x="6" y="1"/>
                      <a:pt x="6" y="1"/>
                      <a:pt x="6" y="1"/>
                    </a:cubicBezTo>
                    <a:cubicBezTo>
                      <a:pt x="4" y="1"/>
                      <a:pt x="5" y="2"/>
                      <a:pt x="3" y="3"/>
                    </a:cubicBezTo>
                    <a:cubicBezTo>
                      <a:pt x="6" y="1"/>
                      <a:pt x="2" y="3"/>
                      <a:pt x="3" y="2"/>
                    </a:cubicBezTo>
                    <a:cubicBezTo>
                      <a:pt x="4" y="1"/>
                      <a:pt x="4" y="2"/>
                      <a:pt x="5" y="1"/>
                    </a:cubicBezTo>
                    <a:cubicBezTo>
                      <a:pt x="3" y="2"/>
                      <a:pt x="4" y="1"/>
                      <a:pt x="4" y="1"/>
                    </a:cubicBezTo>
                    <a:cubicBezTo>
                      <a:pt x="5" y="1"/>
                      <a:pt x="4" y="1"/>
                      <a:pt x="5" y="0"/>
                    </a:cubicBezTo>
                    <a:cubicBezTo>
                      <a:pt x="4" y="1"/>
                      <a:pt x="3" y="1"/>
                      <a:pt x="2" y="1"/>
                    </a:cubicBezTo>
                    <a:cubicBezTo>
                      <a:pt x="3" y="0"/>
                      <a:pt x="3" y="0"/>
                      <a:pt x="3" y="0"/>
                    </a:cubicBezTo>
                    <a:cubicBezTo>
                      <a:pt x="3" y="0"/>
                      <a:pt x="1" y="0"/>
                      <a:pt x="0" y="1"/>
                    </a:cubicBezTo>
                    <a:cubicBezTo>
                      <a:pt x="1" y="2"/>
                      <a:pt x="2" y="3"/>
                      <a:pt x="2" y="4"/>
                    </a:cubicBezTo>
                    <a:cubicBezTo>
                      <a:pt x="4" y="3"/>
                      <a:pt x="3" y="5"/>
                      <a:pt x="4" y="4"/>
                    </a:cubicBezTo>
                    <a:cubicBezTo>
                      <a:pt x="3" y="5"/>
                      <a:pt x="3" y="5"/>
                      <a:pt x="3" y="5"/>
                    </a:cubicBezTo>
                    <a:cubicBezTo>
                      <a:pt x="4" y="6"/>
                      <a:pt x="4" y="4"/>
                      <a:pt x="4" y="4"/>
                    </a:cubicBezTo>
                    <a:cubicBezTo>
                      <a:pt x="5" y="4"/>
                      <a:pt x="4" y="5"/>
                      <a:pt x="4" y="6"/>
                    </a:cubicBezTo>
                    <a:cubicBezTo>
                      <a:pt x="4" y="6"/>
                      <a:pt x="4" y="5"/>
                      <a:pt x="5" y="4"/>
                    </a:cubicBezTo>
                    <a:cubicBezTo>
                      <a:pt x="4" y="6"/>
                      <a:pt x="4" y="6"/>
                      <a:pt x="4" y="6"/>
                    </a:cubicBezTo>
                    <a:cubicBezTo>
                      <a:pt x="6" y="7"/>
                      <a:pt x="8" y="5"/>
                      <a:pt x="10" y="6"/>
                    </a:cubicBezTo>
                    <a:cubicBezTo>
                      <a:pt x="10" y="5"/>
                      <a:pt x="10" y="5"/>
                      <a:pt x="10" y="5"/>
                    </a:cubicBezTo>
                    <a:cubicBezTo>
                      <a:pt x="11" y="5"/>
                      <a:pt x="10" y="1"/>
                      <a:pt x="11" y="4"/>
                    </a:cubicBezTo>
                    <a:cubicBezTo>
                      <a:pt x="11" y="3"/>
                      <a:pt x="11" y="3"/>
                      <a:pt x="11" y="3"/>
                    </a:cubicBezTo>
                    <a:cubicBezTo>
                      <a:pt x="11" y="4"/>
                      <a:pt x="12" y="5"/>
                      <a:pt x="12" y="6"/>
                    </a:cubicBezTo>
                    <a:cubicBezTo>
                      <a:pt x="12" y="5"/>
                      <a:pt x="13" y="6"/>
                      <a:pt x="13" y="5"/>
                    </a:cubicBezTo>
                    <a:cubicBezTo>
                      <a:pt x="12" y="5"/>
                      <a:pt x="12" y="5"/>
                      <a:pt x="12" y="5"/>
                    </a:cubicBezTo>
                    <a:cubicBezTo>
                      <a:pt x="12" y="4"/>
                      <a:pt x="13" y="4"/>
                      <a:pt x="13" y="5"/>
                    </a:cubicBezTo>
                    <a:cubicBezTo>
                      <a:pt x="13" y="4"/>
                      <a:pt x="12" y="3"/>
                      <a:pt x="11" y="2"/>
                    </a:cubicBezTo>
                    <a:cubicBezTo>
                      <a:pt x="12" y="5"/>
                      <a:pt x="10" y="0"/>
                      <a:pt x="10" y="1"/>
                    </a:cubicBezTo>
                    <a:cubicBezTo>
                      <a:pt x="10" y="2"/>
                      <a:pt x="10" y="2"/>
                      <a:pt x="1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7" name="Freeform 1459"/>
              <p:cNvSpPr/>
              <p:nvPr/>
            </p:nvSpPr>
            <p:spPr bwMode="auto">
              <a:xfrm>
                <a:off x="517" y="28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8" name="Freeform 1460"/>
              <p:cNvSpPr/>
              <p:nvPr/>
            </p:nvSpPr>
            <p:spPr bwMode="auto">
              <a:xfrm>
                <a:off x="490" y="2829"/>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9" name="Rectangle 1461"/>
              <p:cNvSpPr>
                <a:spLocks noChangeArrowheads="1"/>
              </p:cNvSpPr>
              <p:nvPr/>
            </p:nvSpPr>
            <p:spPr bwMode="auto">
              <a:xfrm>
                <a:off x="520" y="284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0" name="Rectangle 1462"/>
              <p:cNvSpPr>
                <a:spLocks noChangeArrowheads="1"/>
              </p:cNvSpPr>
              <p:nvPr/>
            </p:nvSpPr>
            <p:spPr bwMode="auto">
              <a:xfrm>
                <a:off x="517" y="2834"/>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61" name="Freeform 1463"/>
              <p:cNvSpPr/>
              <p:nvPr/>
            </p:nvSpPr>
            <p:spPr bwMode="auto">
              <a:xfrm>
                <a:off x="493" y="2823"/>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2" name="Freeform 1464"/>
              <p:cNvSpPr/>
              <p:nvPr/>
            </p:nvSpPr>
            <p:spPr bwMode="auto">
              <a:xfrm>
                <a:off x="501" y="281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3" name="Freeform 1465"/>
              <p:cNvSpPr/>
              <p:nvPr/>
            </p:nvSpPr>
            <p:spPr bwMode="auto">
              <a:xfrm>
                <a:off x="482" y="2796"/>
                <a:ext cx="60" cy="33"/>
              </a:xfrm>
              <a:custGeom>
                <a:avLst/>
                <a:gdLst>
                  <a:gd name="T0" fmla="*/ 17 w 22"/>
                  <a:gd name="T1" fmla="*/ 9 h 12"/>
                  <a:gd name="T2" fmla="*/ 19 w 22"/>
                  <a:gd name="T3" fmla="*/ 10 h 12"/>
                  <a:gd name="T4" fmla="*/ 21 w 22"/>
                  <a:gd name="T5" fmla="*/ 10 h 12"/>
                  <a:gd name="T6" fmla="*/ 20 w 22"/>
                  <a:gd name="T7" fmla="*/ 7 h 12"/>
                  <a:gd name="T8" fmla="*/ 17 w 22"/>
                  <a:gd name="T9" fmla="*/ 3 h 12"/>
                  <a:gd name="T10" fmla="*/ 15 w 22"/>
                  <a:gd name="T11" fmla="*/ 2 h 12"/>
                  <a:gd name="T12" fmla="*/ 12 w 22"/>
                  <a:gd name="T13" fmla="*/ 3 h 12"/>
                  <a:gd name="T14" fmla="*/ 12 w 22"/>
                  <a:gd name="T15" fmla="*/ 2 h 12"/>
                  <a:gd name="T16" fmla="*/ 10 w 22"/>
                  <a:gd name="T17" fmla="*/ 2 h 12"/>
                  <a:gd name="T18" fmla="*/ 10 w 22"/>
                  <a:gd name="T19" fmla="*/ 5 h 12"/>
                  <a:gd name="T20" fmla="*/ 9 w 22"/>
                  <a:gd name="T21" fmla="*/ 5 h 12"/>
                  <a:gd name="T22" fmla="*/ 8 w 22"/>
                  <a:gd name="T23" fmla="*/ 4 h 12"/>
                  <a:gd name="T24" fmla="*/ 6 w 22"/>
                  <a:gd name="T25" fmla="*/ 5 h 12"/>
                  <a:gd name="T26" fmla="*/ 4 w 22"/>
                  <a:gd name="T27" fmla="*/ 5 h 12"/>
                  <a:gd name="T28" fmla="*/ 4 w 22"/>
                  <a:gd name="T29" fmla="*/ 7 h 12"/>
                  <a:gd name="T30" fmla="*/ 4 w 22"/>
                  <a:gd name="T31" fmla="*/ 8 h 12"/>
                  <a:gd name="T32" fmla="*/ 3 w 22"/>
                  <a:gd name="T33" fmla="*/ 8 h 12"/>
                  <a:gd name="T34" fmla="*/ 3 w 22"/>
                  <a:gd name="T35" fmla="*/ 9 h 12"/>
                  <a:gd name="T36" fmla="*/ 3 w 22"/>
                  <a:gd name="T37" fmla="*/ 12 h 12"/>
                  <a:gd name="T38" fmla="*/ 3 w 22"/>
                  <a:gd name="T39" fmla="*/ 10 h 12"/>
                  <a:gd name="T40" fmla="*/ 2 w 22"/>
                  <a:gd name="T41" fmla="*/ 10 h 12"/>
                  <a:gd name="T42" fmla="*/ 6 w 22"/>
                  <a:gd name="T43" fmla="*/ 10 h 12"/>
                  <a:gd name="T44" fmla="*/ 6 w 22"/>
                  <a:gd name="T45" fmla="*/ 10 h 12"/>
                  <a:gd name="T46" fmla="*/ 6 w 22"/>
                  <a:gd name="T47" fmla="*/ 9 h 12"/>
                  <a:gd name="T48" fmla="*/ 6 w 22"/>
                  <a:gd name="T49" fmla="*/ 9 h 12"/>
                  <a:gd name="T50" fmla="*/ 7 w 22"/>
                  <a:gd name="T51" fmla="*/ 9 h 12"/>
                  <a:gd name="T52" fmla="*/ 7 w 22"/>
                  <a:gd name="T53" fmla="*/ 8 h 12"/>
                  <a:gd name="T54" fmla="*/ 7 w 22"/>
                  <a:gd name="T55" fmla="*/ 8 h 12"/>
                  <a:gd name="T56" fmla="*/ 7 w 22"/>
                  <a:gd name="T57" fmla="*/ 8 h 12"/>
                  <a:gd name="T58" fmla="*/ 8 w 22"/>
                  <a:gd name="T59" fmla="*/ 7 h 12"/>
                  <a:gd name="T60" fmla="*/ 8 w 22"/>
                  <a:gd name="T61" fmla="*/ 6 h 12"/>
                  <a:gd name="T62" fmla="*/ 9 w 22"/>
                  <a:gd name="T63" fmla="*/ 8 h 12"/>
                  <a:gd name="T64" fmla="*/ 10 w 22"/>
                  <a:gd name="T65" fmla="*/ 8 h 12"/>
                  <a:gd name="T66" fmla="*/ 10 w 22"/>
                  <a:gd name="T67" fmla="*/ 6 h 12"/>
                  <a:gd name="T68" fmla="*/ 12 w 22"/>
                  <a:gd name="T69" fmla="*/ 5 h 12"/>
                  <a:gd name="T70" fmla="*/ 14 w 22"/>
                  <a:gd name="T71" fmla="*/ 5 h 12"/>
                  <a:gd name="T72" fmla="*/ 14 w 22"/>
                  <a:gd name="T73" fmla="*/ 5 h 12"/>
                  <a:gd name="T74" fmla="*/ 16 w 22"/>
                  <a:gd name="T75" fmla="*/ 6 h 12"/>
                  <a:gd name="T76" fmla="*/ 17 w 22"/>
                  <a:gd name="T77" fmla="*/ 3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6" y="8"/>
                      <a:pt x="16" y="8"/>
                      <a:pt x="17" y="9"/>
                    </a:cubicBezTo>
                    <a:cubicBezTo>
                      <a:pt x="17" y="9"/>
                      <a:pt x="17" y="9"/>
                      <a:pt x="17" y="9"/>
                    </a:cubicBezTo>
                    <a:cubicBezTo>
                      <a:pt x="17" y="9"/>
                      <a:pt x="17" y="10"/>
                      <a:pt x="19" y="10"/>
                    </a:cubicBezTo>
                    <a:cubicBezTo>
                      <a:pt x="18" y="10"/>
                      <a:pt x="18" y="10"/>
                      <a:pt x="18" y="10"/>
                    </a:cubicBezTo>
                    <a:cubicBezTo>
                      <a:pt x="18" y="9"/>
                      <a:pt x="20" y="10"/>
                      <a:pt x="21" y="10"/>
                    </a:cubicBezTo>
                    <a:cubicBezTo>
                      <a:pt x="20" y="8"/>
                      <a:pt x="18" y="8"/>
                      <a:pt x="18" y="7"/>
                    </a:cubicBezTo>
                    <a:cubicBezTo>
                      <a:pt x="18" y="7"/>
                      <a:pt x="19" y="7"/>
                      <a:pt x="20" y="7"/>
                    </a:cubicBezTo>
                    <a:cubicBezTo>
                      <a:pt x="20" y="6"/>
                      <a:pt x="18" y="6"/>
                      <a:pt x="17" y="6"/>
                    </a:cubicBezTo>
                    <a:cubicBezTo>
                      <a:pt x="22" y="4"/>
                      <a:pt x="15" y="6"/>
                      <a:pt x="17" y="3"/>
                    </a:cubicBezTo>
                    <a:cubicBezTo>
                      <a:pt x="17" y="3"/>
                      <a:pt x="16" y="2"/>
                      <a:pt x="15" y="3"/>
                    </a:cubicBezTo>
                    <a:cubicBezTo>
                      <a:pt x="16" y="2"/>
                      <a:pt x="15" y="3"/>
                      <a:pt x="15" y="2"/>
                    </a:cubicBezTo>
                    <a:cubicBezTo>
                      <a:pt x="14" y="5"/>
                      <a:pt x="14" y="0"/>
                      <a:pt x="13" y="4"/>
                    </a:cubicBezTo>
                    <a:cubicBezTo>
                      <a:pt x="12" y="2"/>
                      <a:pt x="13" y="4"/>
                      <a:pt x="12" y="3"/>
                    </a:cubicBezTo>
                    <a:cubicBezTo>
                      <a:pt x="12" y="2"/>
                      <a:pt x="12" y="2"/>
                      <a:pt x="12" y="2"/>
                    </a:cubicBezTo>
                    <a:cubicBezTo>
                      <a:pt x="12" y="2"/>
                      <a:pt x="12" y="4"/>
                      <a:pt x="12" y="2"/>
                    </a:cubicBezTo>
                    <a:cubicBezTo>
                      <a:pt x="11" y="2"/>
                      <a:pt x="11" y="3"/>
                      <a:pt x="11" y="5"/>
                    </a:cubicBezTo>
                    <a:cubicBezTo>
                      <a:pt x="10" y="4"/>
                      <a:pt x="11" y="3"/>
                      <a:pt x="10" y="2"/>
                    </a:cubicBezTo>
                    <a:cubicBezTo>
                      <a:pt x="10" y="4"/>
                      <a:pt x="10" y="3"/>
                      <a:pt x="10" y="4"/>
                    </a:cubicBezTo>
                    <a:cubicBezTo>
                      <a:pt x="10" y="4"/>
                      <a:pt x="10" y="4"/>
                      <a:pt x="10" y="5"/>
                    </a:cubicBezTo>
                    <a:cubicBezTo>
                      <a:pt x="9" y="5"/>
                      <a:pt x="10" y="6"/>
                      <a:pt x="9" y="7"/>
                    </a:cubicBezTo>
                    <a:cubicBezTo>
                      <a:pt x="8" y="5"/>
                      <a:pt x="10" y="7"/>
                      <a:pt x="9" y="5"/>
                    </a:cubicBezTo>
                    <a:cubicBezTo>
                      <a:pt x="9" y="4"/>
                      <a:pt x="9" y="4"/>
                      <a:pt x="9" y="3"/>
                    </a:cubicBezTo>
                    <a:cubicBezTo>
                      <a:pt x="9" y="3"/>
                      <a:pt x="8" y="3"/>
                      <a:pt x="8" y="4"/>
                    </a:cubicBezTo>
                    <a:cubicBezTo>
                      <a:pt x="7" y="4"/>
                      <a:pt x="7" y="3"/>
                      <a:pt x="7" y="3"/>
                    </a:cubicBezTo>
                    <a:cubicBezTo>
                      <a:pt x="6" y="2"/>
                      <a:pt x="7" y="5"/>
                      <a:pt x="6" y="5"/>
                    </a:cubicBezTo>
                    <a:cubicBezTo>
                      <a:pt x="6" y="4"/>
                      <a:pt x="6" y="4"/>
                      <a:pt x="6" y="4"/>
                    </a:cubicBezTo>
                    <a:cubicBezTo>
                      <a:pt x="6" y="5"/>
                      <a:pt x="4" y="4"/>
                      <a:pt x="4" y="5"/>
                    </a:cubicBezTo>
                    <a:cubicBezTo>
                      <a:pt x="5" y="6"/>
                      <a:pt x="5" y="6"/>
                      <a:pt x="5" y="6"/>
                    </a:cubicBezTo>
                    <a:cubicBezTo>
                      <a:pt x="3" y="4"/>
                      <a:pt x="6" y="8"/>
                      <a:pt x="4" y="7"/>
                    </a:cubicBezTo>
                    <a:cubicBezTo>
                      <a:pt x="5" y="8"/>
                      <a:pt x="6" y="9"/>
                      <a:pt x="6" y="9"/>
                    </a:cubicBezTo>
                    <a:cubicBezTo>
                      <a:pt x="4" y="8"/>
                      <a:pt x="4" y="8"/>
                      <a:pt x="4" y="8"/>
                    </a:cubicBezTo>
                    <a:cubicBezTo>
                      <a:pt x="5" y="8"/>
                      <a:pt x="3" y="6"/>
                      <a:pt x="3" y="6"/>
                    </a:cubicBezTo>
                    <a:cubicBezTo>
                      <a:pt x="3" y="6"/>
                      <a:pt x="2" y="7"/>
                      <a:pt x="3" y="8"/>
                    </a:cubicBezTo>
                    <a:cubicBezTo>
                      <a:pt x="2" y="7"/>
                      <a:pt x="2" y="7"/>
                      <a:pt x="2" y="7"/>
                    </a:cubicBezTo>
                    <a:cubicBezTo>
                      <a:pt x="1" y="7"/>
                      <a:pt x="5" y="9"/>
                      <a:pt x="3" y="9"/>
                    </a:cubicBezTo>
                    <a:cubicBezTo>
                      <a:pt x="2" y="8"/>
                      <a:pt x="2" y="8"/>
                      <a:pt x="2" y="8"/>
                    </a:cubicBezTo>
                    <a:cubicBezTo>
                      <a:pt x="1" y="9"/>
                      <a:pt x="0" y="11"/>
                      <a:pt x="3" y="12"/>
                    </a:cubicBezTo>
                    <a:cubicBezTo>
                      <a:pt x="3" y="12"/>
                      <a:pt x="5" y="11"/>
                      <a:pt x="6" y="11"/>
                    </a:cubicBezTo>
                    <a:cubicBezTo>
                      <a:pt x="5" y="11"/>
                      <a:pt x="4" y="10"/>
                      <a:pt x="3" y="10"/>
                    </a:cubicBezTo>
                    <a:cubicBezTo>
                      <a:pt x="4" y="10"/>
                      <a:pt x="4" y="10"/>
                      <a:pt x="4" y="10"/>
                    </a:cubicBezTo>
                    <a:cubicBezTo>
                      <a:pt x="3" y="10"/>
                      <a:pt x="3" y="10"/>
                      <a:pt x="2" y="10"/>
                    </a:cubicBezTo>
                    <a:cubicBezTo>
                      <a:pt x="1" y="9"/>
                      <a:pt x="3" y="10"/>
                      <a:pt x="2" y="9"/>
                    </a:cubicBezTo>
                    <a:cubicBezTo>
                      <a:pt x="4" y="9"/>
                      <a:pt x="4" y="10"/>
                      <a:pt x="6" y="10"/>
                    </a:cubicBezTo>
                    <a:cubicBezTo>
                      <a:pt x="5" y="10"/>
                      <a:pt x="5" y="10"/>
                      <a:pt x="5" y="10"/>
                    </a:cubicBezTo>
                    <a:cubicBezTo>
                      <a:pt x="5" y="10"/>
                      <a:pt x="5" y="10"/>
                      <a:pt x="6" y="10"/>
                    </a:cubicBezTo>
                    <a:cubicBezTo>
                      <a:pt x="4" y="9"/>
                      <a:pt x="7" y="10"/>
                      <a:pt x="6" y="9"/>
                    </a:cubicBezTo>
                    <a:cubicBezTo>
                      <a:pt x="6" y="9"/>
                      <a:pt x="6" y="9"/>
                      <a:pt x="6" y="9"/>
                    </a:cubicBezTo>
                    <a:cubicBezTo>
                      <a:pt x="5" y="9"/>
                      <a:pt x="5" y="9"/>
                      <a:pt x="5" y="9"/>
                    </a:cubicBezTo>
                    <a:cubicBezTo>
                      <a:pt x="6" y="9"/>
                      <a:pt x="6" y="9"/>
                      <a:pt x="6" y="9"/>
                    </a:cubicBezTo>
                    <a:cubicBezTo>
                      <a:pt x="6" y="9"/>
                      <a:pt x="5" y="8"/>
                      <a:pt x="5" y="7"/>
                    </a:cubicBezTo>
                    <a:cubicBezTo>
                      <a:pt x="6" y="9"/>
                      <a:pt x="6" y="8"/>
                      <a:pt x="7" y="9"/>
                    </a:cubicBezTo>
                    <a:cubicBezTo>
                      <a:pt x="6" y="8"/>
                      <a:pt x="7" y="8"/>
                      <a:pt x="6" y="7"/>
                    </a:cubicBezTo>
                    <a:cubicBezTo>
                      <a:pt x="6" y="7"/>
                      <a:pt x="7" y="7"/>
                      <a:pt x="7" y="8"/>
                    </a:cubicBezTo>
                    <a:cubicBezTo>
                      <a:pt x="7" y="8"/>
                      <a:pt x="7" y="8"/>
                      <a:pt x="7" y="8"/>
                    </a:cubicBezTo>
                    <a:cubicBezTo>
                      <a:pt x="7" y="8"/>
                      <a:pt x="7" y="8"/>
                      <a:pt x="7" y="8"/>
                    </a:cubicBezTo>
                    <a:cubicBezTo>
                      <a:pt x="7" y="8"/>
                      <a:pt x="7" y="8"/>
                      <a:pt x="7" y="8"/>
                    </a:cubicBezTo>
                    <a:cubicBezTo>
                      <a:pt x="7" y="8"/>
                      <a:pt x="7" y="7"/>
                      <a:pt x="7" y="8"/>
                    </a:cubicBezTo>
                    <a:cubicBezTo>
                      <a:pt x="8" y="8"/>
                      <a:pt x="8" y="8"/>
                      <a:pt x="8" y="9"/>
                    </a:cubicBezTo>
                    <a:cubicBezTo>
                      <a:pt x="8" y="9"/>
                      <a:pt x="7" y="6"/>
                      <a:pt x="8" y="7"/>
                    </a:cubicBezTo>
                    <a:cubicBezTo>
                      <a:pt x="8" y="7"/>
                      <a:pt x="8" y="6"/>
                      <a:pt x="7" y="5"/>
                    </a:cubicBezTo>
                    <a:cubicBezTo>
                      <a:pt x="8" y="5"/>
                      <a:pt x="8" y="7"/>
                      <a:pt x="8" y="6"/>
                    </a:cubicBezTo>
                    <a:cubicBezTo>
                      <a:pt x="8" y="5"/>
                      <a:pt x="9" y="7"/>
                      <a:pt x="9" y="6"/>
                    </a:cubicBezTo>
                    <a:cubicBezTo>
                      <a:pt x="9" y="7"/>
                      <a:pt x="9" y="6"/>
                      <a:pt x="9" y="8"/>
                    </a:cubicBezTo>
                    <a:cubicBezTo>
                      <a:pt x="9" y="8"/>
                      <a:pt x="9" y="6"/>
                      <a:pt x="10" y="6"/>
                    </a:cubicBezTo>
                    <a:cubicBezTo>
                      <a:pt x="10" y="8"/>
                      <a:pt x="10" y="8"/>
                      <a:pt x="10" y="8"/>
                    </a:cubicBezTo>
                    <a:cubicBezTo>
                      <a:pt x="10" y="7"/>
                      <a:pt x="10" y="6"/>
                      <a:pt x="10" y="7"/>
                    </a:cubicBezTo>
                    <a:cubicBezTo>
                      <a:pt x="10" y="6"/>
                      <a:pt x="10" y="6"/>
                      <a:pt x="10" y="6"/>
                    </a:cubicBezTo>
                    <a:cubicBezTo>
                      <a:pt x="10" y="6"/>
                      <a:pt x="11" y="6"/>
                      <a:pt x="11" y="7"/>
                    </a:cubicBezTo>
                    <a:cubicBezTo>
                      <a:pt x="12" y="5"/>
                      <a:pt x="12" y="5"/>
                      <a:pt x="12" y="5"/>
                    </a:cubicBezTo>
                    <a:cubicBezTo>
                      <a:pt x="12" y="7"/>
                      <a:pt x="13" y="5"/>
                      <a:pt x="13" y="4"/>
                    </a:cubicBezTo>
                    <a:cubicBezTo>
                      <a:pt x="14" y="4"/>
                      <a:pt x="14" y="4"/>
                      <a:pt x="14" y="5"/>
                    </a:cubicBezTo>
                    <a:cubicBezTo>
                      <a:pt x="13" y="5"/>
                      <a:pt x="13" y="5"/>
                      <a:pt x="13" y="5"/>
                    </a:cubicBezTo>
                    <a:cubicBezTo>
                      <a:pt x="14" y="6"/>
                      <a:pt x="13" y="7"/>
                      <a:pt x="14" y="5"/>
                    </a:cubicBezTo>
                    <a:cubicBezTo>
                      <a:pt x="15" y="5"/>
                      <a:pt x="14" y="6"/>
                      <a:pt x="14" y="7"/>
                    </a:cubicBezTo>
                    <a:cubicBezTo>
                      <a:pt x="16" y="5"/>
                      <a:pt x="13" y="9"/>
                      <a:pt x="16" y="6"/>
                    </a:cubicBezTo>
                    <a:cubicBezTo>
                      <a:pt x="16" y="6"/>
                      <a:pt x="16" y="5"/>
                      <a:pt x="16" y="4"/>
                    </a:cubicBezTo>
                    <a:cubicBezTo>
                      <a:pt x="16" y="4"/>
                      <a:pt x="16" y="3"/>
                      <a:pt x="17" y="3"/>
                    </a:cubicBezTo>
                    <a:cubicBezTo>
                      <a:pt x="17" y="4"/>
                      <a:pt x="16" y="5"/>
                      <a:pt x="17" y="5"/>
                    </a:cubicBezTo>
                    <a:cubicBezTo>
                      <a:pt x="15" y="7"/>
                      <a:pt x="15" y="7"/>
                      <a:pt x="15" y="7"/>
                    </a:cubicBezTo>
                    <a:cubicBezTo>
                      <a:pt x="14" y="7"/>
                      <a:pt x="19"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4" name="Freeform 1466"/>
              <p:cNvSpPr/>
              <p:nvPr/>
            </p:nvSpPr>
            <p:spPr bwMode="auto">
              <a:xfrm>
                <a:off x="517" y="2813"/>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5" name="Freeform 1467"/>
              <p:cNvSpPr/>
              <p:nvPr/>
            </p:nvSpPr>
            <p:spPr bwMode="auto">
              <a:xfrm>
                <a:off x="517" y="281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6" name="Freeform 1468"/>
              <p:cNvSpPr/>
              <p:nvPr/>
            </p:nvSpPr>
            <p:spPr bwMode="auto">
              <a:xfrm>
                <a:off x="523" y="28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1"/>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7" name="Freeform 1469"/>
              <p:cNvSpPr/>
              <p:nvPr/>
            </p:nvSpPr>
            <p:spPr bwMode="auto">
              <a:xfrm>
                <a:off x="525" y="2821"/>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8" name="Freeform 1470"/>
              <p:cNvSpPr/>
              <p:nvPr/>
            </p:nvSpPr>
            <p:spPr bwMode="auto">
              <a:xfrm>
                <a:off x="487" y="2821"/>
                <a:ext cx="49" cy="27"/>
              </a:xfrm>
              <a:custGeom>
                <a:avLst/>
                <a:gdLst>
                  <a:gd name="T0" fmla="*/ 4 w 18"/>
                  <a:gd name="T1" fmla="*/ 3 h 10"/>
                  <a:gd name="T2" fmla="*/ 3 w 18"/>
                  <a:gd name="T3" fmla="*/ 4 h 10"/>
                  <a:gd name="T4" fmla="*/ 3 w 18"/>
                  <a:gd name="T5" fmla="*/ 2 h 10"/>
                  <a:gd name="T6" fmla="*/ 0 w 18"/>
                  <a:gd name="T7" fmla="*/ 3 h 10"/>
                  <a:gd name="T8" fmla="*/ 9 w 18"/>
                  <a:gd name="T9" fmla="*/ 6 h 10"/>
                  <a:gd name="T10" fmla="*/ 9 w 18"/>
                  <a:gd name="T11" fmla="*/ 7 h 10"/>
                  <a:gd name="T12" fmla="*/ 12 w 18"/>
                  <a:gd name="T13" fmla="*/ 5 h 10"/>
                  <a:gd name="T14" fmla="*/ 12 w 18"/>
                  <a:gd name="T15" fmla="*/ 7 h 10"/>
                  <a:gd name="T16" fmla="*/ 14 w 18"/>
                  <a:gd name="T17" fmla="*/ 6 h 10"/>
                  <a:gd name="T18" fmla="*/ 13 w 18"/>
                  <a:gd name="T19" fmla="*/ 5 h 10"/>
                  <a:gd name="T20" fmla="*/ 14 w 18"/>
                  <a:gd name="T21" fmla="*/ 5 h 10"/>
                  <a:gd name="T22" fmla="*/ 14 w 18"/>
                  <a:gd name="T23" fmla="*/ 5 h 10"/>
                  <a:gd name="T24" fmla="*/ 15 w 18"/>
                  <a:gd name="T25" fmla="*/ 4 h 10"/>
                  <a:gd name="T26" fmla="*/ 15 w 18"/>
                  <a:gd name="T27" fmla="*/ 5 h 10"/>
                  <a:gd name="T28" fmla="*/ 15 w 18"/>
                  <a:gd name="T29" fmla="*/ 3 h 10"/>
                  <a:gd name="T30" fmla="*/ 16 w 18"/>
                  <a:gd name="T31" fmla="*/ 4 h 10"/>
                  <a:gd name="T32" fmla="*/ 16 w 18"/>
                  <a:gd name="T33" fmla="*/ 1 h 10"/>
                  <a:gd name="T34" fmla="*/ 15 w 18"/>
                  <a:gd name="T35" fmla="*/ 0 h 10"/>
                  <a:gd name="T36" fmla="*/ 15 w 18"/>
                  <a:gd name="T37" fmla="*/ 2 h 10"/>
                  <a:gd name="T38" fmla="*/ 15 w 18"/>
                  <a:gd name="T39" fmla="*/ 2 h 10"/>
                  <a:gd name="T40" fmla="*/ 14 w 18"/>
                  <a:gd name="T41" fmla="*/ 4 h 10"/>
                  <a:gd name="T42" fmla="*/ 14 w 18"/>
                  <a:gd name="T43" fmla="*/ 2 h 10"/>
                  <a:gd name="T44" fmla="*/ 12 w 18"/>
                  <a:gd name="T45" fmla="*/ 1 h 10"/>
                  <a:gd name="T46" fmla="*/ 12 w 18"/>
                  <a:gd name="T47" fmla="*/ 1 h 10"/>
                  <a:gd name="T48" fmla="*/ 12 w 18"/>
                  <a:gd name="T49" fmla="*/ 2 h 10"/>
                  <a:gd name="T50" fmla="*/ 12 w 18"/>
                  <a:gd name="T51" fmla="*/ 3 h 10"/>
                  <a:gd name="T52" fmla="*/ 13 w 18"/>
                  <a:gd name="T53" fmla="*/ 5 h 10"/>
                  <a:gd name="T54" fmla="*/ 12 w 18"/>
                  <a:gd name="T55" fmla="*/ 5 h 10"/>
                  <a:gd name="T56" fmla="*/ 12 w 18"/>
                  <a:gd name="T57" fmla="*/ 3 h 10"/>
                  <a:gd name="T58" fmla="*/ 12 w 18"/>
                  <a:gd name="T59" fmla="*/ 4 h 10"/>
                  <a:gd name="T60" fmla="*/ 11 w 18"/>
                  <a:gd name="T61" fmla="*/ 2 h 10"/>
                  <a:gd name="T62" fmla="*/ 11 w 18"/>
                  <a:gd name="T63" fmla="*/ 4 h 10"/>
                  <a:gd name="T64" fmla="*/ 8 w 18"/>
                  <a:gd name="T65" fmla="*/ 5 h 10"/>
                  <a:gd name="T66" fmla="*/ 9 w 18"/>
                  <a:gd name="T67" fmla="*/ 3 h 10"/>
                  <a:gd name="T68" fmla="*/ 8 w 18"/>
                  <a:gd name="T69" fmla="*/ 5 h 10"/>
                  <a:gd name="T70" fmla="*/ 7 w 18"/>
                  <a:gd name="T71" fmla="*/ 4 h 10"/>
                  <a:gd name="T72" fmla="*/ 7 w 18"/>
                  <a:gd name="T73" fmla="*/ 5 h 10"/>
                  <a:gd name="T74" fmla="*/ 5 w 18"/>
                  <a:gd name="T75" fmla="*/ 4 h 10"/>
                  <a:gd name="T76" fmla="*/ 5 w 18"/>
                  <a:gd name="T77" fmla="*/ 4 h 10"/>
                  <a:gd name="T78" fmla="*/ 3 w 18"/>
                  <a:gd name="T79" fmla="*/ 5 h 10"/>
                  <a:gd name="T80" fmla="*/ 4 w 18"/>
                  <a:gd name="T81"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10">
                    <a:moveTo>
                      <a:pt x="4" y="3"/>
                    </a:moveTo>
                    <a:cubicBezTo>
                      <a:pt x="3" y="4"/>
                      <a:pt x="3" y="4"/>
                      <a:pt x="3" y="4"/>
                    </a:cubicBezTo>
                    <a:cubicBezTo>
                      <a:pt x="3" y="3"/>
                      <a:pt x="2" y="3"/>
                      <a:pt x="3" y="2"/>
                    </a:cubicBezTo>
                    <a:cubicBezTo>
                      <a:pt x="1" y="3"/>
                      <a:pt x="2" y="1"/>
                      <a:pt x="0" y="3"/>
                    </a:cubicBezTo>
                    <a:cubicBezTo>
                      <a:pt x="3" y="5"/>
                      <a:pt x="6" y="8"/>
                      <a:pt x="9" y="6"/>
                    </a:cubicBezTo>
                    <a:cubicBezTo>
                      <a:pt x="9" y="7"/>
                      <a:pt x="9" y="7"/>
                      <a:pt x="9" y="7"/>
                    </a:cubicBezTo>
                    <a:cubicBezTo>
                      <a:pt x="10" y="5"/>
                      <a:pt x="11" y="10"/>
                      <a:pt x="12" y="5"/>
                    </a:cubicBezTo>
                    <a:cubicBezTo>
                      <a:pt x="12" y="7"/>
                      <a:pt x="12" y="7"/>
                      <a:pt x="12" y="7"/>
                    </a:cubicBezTo>
                    <a:cubicBezTo>
                      <a:pt x="13" y="7"/>
                      <a:pt x="12" y="4"/>
                      <a:pt x="14" y="6"/>
                    </a:cubicBezTo>
                    <a:cubicBezTo>
                      <a:pt x="13" y="5"/>
                      <a:pt x="13" y="5"/>
                      <a:pt x="13" y="5"/>
                    </a:cubicBezTo>
                    <a:cubicBezTo>
                      <a:pt x="14" y="5"/>
                      <a:pt x="14" y="5"/>
                      <a:pt x="14" y="5"/>
                    </a:cubicBezTo>
                    <a:cubicBezTo>
                      <a:pt x="14" y="5"/>
                      <a:pt x="14" y="5"/>
                      <a:pt x="14" y="5"/>
                    </a:cubicBezTo>
                    <a:cubicBezTo>
                      <a:pt x="14" y="4"/>
                      <a:pt x="14" y="4"/>
                      <a:pt x="15" y="4"/>
                    </a:cubicBezTo>
                    <a:cubicBezTo>
                      <a:pt x="15" y="4"/>
                      <a:pt x="15" y="4"/>
                      <a:pt x="15" y="5"/>
                    </a:cubicBezTo>
                    <a:cubicBezTo>
                      <a:pt x="15" y="5"/>
                      <a:pt x="15" y="4"/>
                      <a:pt x="15" y="3"/>
                    </a:cubicBezTo>
                    <a:cubicBezTo>
                      <a:pt x="15" y="4"/>
                      <a:pt x="15" y="4"/>
                      <a:pt x="16" y="4"/>
                    </a:cubicBezTo>
                    <a:cubicBezTo>
                      <a:pt x="16" y="3"/>
                      <a:pt x="18" y="4"/>
                      <a:pt x="16" y="1"/>
                    </a:cubicBezTo>
                    <a:cubicBezTo>
                      <a:pt x="15" y="1"/>
                      <a:pt x="15" y="1"/>
                      <a:pt x="15" y="0"/>
                    </a:cubicBezTo>
                    <a:cubicBezTo>
                      <a:pt x="14" y="0"/>
                      <a:pt x="14" y="1"/>
                      <a:pt x="15" y="2"/>
                    </a:cubicBezTo>
                    <a:cubicBezTo>
                      <a:pt x="15" y="2"/>
                      <a:pt x="15" y="2"/>
                      <a:pt x="15" y="2"/>
                    </a:cubicBezTo>
                    <a:cubicBezTo>
                      <a:pt x="16" y="5"/>
                      <a:pt x="14" y="2"/>
                      <a:pt x="14" y="4"/>
                    </a:cubicBezTo>
                    <a:cubicBezTo>
                      <a:pt x="14" y="2"/>
                      <a:pt x="14" y="2"/>
                      <a:pt x="14" y="2"/>
                    </a:cubicBezTo>
                    <a:cubicBezTo>
                      <a:pt x="12" y="0"/>
                      <a:pt x="14" y="4"/>
                      <a:pt x="12" y="1"/>
                    </a:cubicBezTo>
                    <a:cubicBezTo>
                      <a:pt x="12" y="1"/>
                      <a:pt x="12" y="1"/>
                      <a:pt x="12" y="1"/>
                    </a:cubicBezTo>
                    <a:cubicBezTo>
                      <a:pt x="12" y="1"/>
                      <a:pt x="12" y="2"/>
                      <a:pt x="12" y="2"/>
                    </a:cubicBezTo>
                    <a:cubicBezTo>
                      <a:pt x="12" y="3"/>
                      <a:pt x="12" y="3"/>
                      <a:pt x="12" y="3"/>
                    </a:cubicBezTo>
                    <a:cubicBezTo>
                      <a:pt x="12" y="3"/>
                      <a:pt x="13" y="4"/>
                      <a:pt x="13" y="5"/>
                    </a:cubicBezTo>
                    <a:cubicBezTo>
                      <a:pt x="12" y="4"/>
                      <a:pt x="13" y="5"/>
                      <a:pt x="12" y="5"/>
                    </a:cubicBezTo>
                    <a:cubicBezTo>
                      <a:pt x="12" y="4"/>
                      <a:pt x="12" y="4"/>
                      <a:pt x="12" y="3"/>
                    </a:cubicBezTo>
                    <a:cubicBezTo>
                      <a:pt x="12" y="4"/>
                      <a:pt x="12" y="4"/>
                      <a:pt x="12" y="4"/>
                    </a:cubicBezTo>
                    <a:cubicBezTo>
                      <a:pt x="12" y="4"/>
                      <a:pt x="11" y="3"/>
                      <a:pt x="11" y="2"/>
                    </a:cubicBezTo>
                    <a:cubicBezTo>
                      <a:pt x="11" y="3"/>
                      <a:pt x="11" y="3"/>
                      <a:pt x="11" y="4"/>
                    </a:cubicBezTo>
                    <a:cubicBezTo>
                      <a:pt x="11" y="3"/>
                      <a:pt x="10" y="3"/>
                      <a:pt x="8" y="5"/>
                    </a:cubicBezTo>
                    <a:cubicBezTo>
                      <a:pt x="9" y="4"/>
                      <a:pt x="9" y="3"/>
                      <a:pt x="9" y="3"/>
                    </a:cubicBezTo>
                    <a:cubicBezTo>
                      <a:pt x="9" y="3"/>
                      <a:pt x="9" y="4"/>
                      <a:pt x="8" y="5"/>
                    </a:cubicBezTo>
                    <a:cubicBezTo>
                      <a:pt x="8" y="6"/>
                      <a:pt x="7" y="5"/>
                      <a:pt x="7" y="4"/>
                    </a:cubicBezTo>
                    <a:cubicBezTo>
                      <a:pt x="7" y="5"/>
                      <a:pt x="7" y="5"/>
                      <a:pt x="7" y="5"/>
                    </a:cubicBezTo>
                    <a:cubicBezTo>
                      <a:pt x="6" y="6"/>
                      <a:pt x="6" y="3"/>
                      <a:pt x="5" y="4"/>
                    </a:cubicBezTo>
                    <a:cubicBezTo>
                      <a:pt x="5" y="4"/>
                      <a:pt x="5" y="4"/>
                      <a:pt x="5" y="4"/>
                    </a:cubicBezTo>
                    <a:cubicBezTo>
                      <a:pt x="5" y="4"/>
                      <a:pt x="3" y="6"/>
                      <a:pt x="3" y="5"/>
                    </a:cubicBezTo>
                    <a:cubicBezTo>
                      <a:pt x="4" y="4"/>
                      <a:pt x="4" y="4"/>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9" name="Freeform 1471"/>
              <p:cNvSpPr/>
              <p:nvPr/>
            </p:nvSpPr>
            <p:spPr bwMode="auto">
              <a:xfrm>
                <a:off x="485" y="2823"/>
                <a:ext cx="8" cy="6"/>
              </a:xfrm>
              <a:custGeom>
                <a:avLst/>
                <a:gdLst>
                  <a:gd name="T0" fmla="*/ 1 w 3"/>
                  <a:gd name="T1" fmla="*/ 1 h 2"/>
                  <a:gd name="T2" fmla="*/ 3 w 3"/>
                  <a:gd name="T3" fmla="*/ 1 h 2"/>
                  <a:gd name="T4" fmla="*/ 0 w 3"/>
                  <a:gd name="T5" fmla="*/ 0 h 2"/>
                  <a:gd name="T6" fmla="*/ 1 w 3"/>
                  <a:gd name="T7" fmla="*/ 1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3" y="1"/>
                      <a:pt x="3" y="1"/>
                      <a:pt x="3" y="1"/>
                    </a:cubicBezTo>
                    <a:cubicBezTo>
                      <a:pt x="3" y="0"/>
                      <a:pt x="1" y="0"/>
                      <a:pt x="0" y="0"/>
                    </a:cubicBezTo>
                    <a:cubicBezTo>
                      <a:pt x="1" y="1"/>
                      <a:pt x="0" y="2"/>
                      <a:pt x="1" y="1"/>
                    </a:cubicBezTo>
                    <a:cubicBezTo>
                      <a:pt x="1" y="1"/>
                      <a:pt x="2"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0" name="Freeform 1472"/>
              <p:cNvSpPr/>
              <p:nvPr/>
            </p:nvSpPr>
            <p:spPr bwMode="auto">
              <a:xfrm>
                <a:off x="482" y="2794"/>
                <a:ext cx="24" cy="29"/>
              </a:xfrm>
              <a:custGeom>
                <a:avLst/>
                <a:gdLst>
                  <a:gd name="T0" fmla="*/ 7 w 9"/>
                  <a:gd name="T1" fmla="*/ 4 h 11"/>
                  <a:gd name="T2" fmla="*/ 6 w 9"/>
                  <a:gd name="T3" fmla="*/ 2 h 11"/>
                  <a:gd name="T4" fmla="*/ 1 w 9"/>
                  <a:gd name="T5" fmla="*/ 6 h 11"/>
                  <a:gd name="T6" fmla="*/ 2 w 9"/>
                  <a:gd name="T7" fmla="*/ 8 h 11"/>
                  <a:gd name="T8" fmla="*/ 1 w 9"/>
                  <a:gd name="T9" fmla="*/ 9 h 11"/>
                  <a:gd name="T10" fmla="*/ 3 w 9"/>
                  <a:gd name="T11" fmla="*/ 10 h 11"/>
                  <a:gd name="T12" fmla="*/ 2 w 9"/>
                  <a:gd name="T13" fmla="*/ 9 h 11"/>
                  <a:gd name="T14" fmla="*/ 3 w 9"/>
                  <a:gd name="T15" fmla="*/ 9 h 11"/>
                  <a:gd name="T16" fmla="*/ 2 w 9"/>
                  <a:gd name="T17" fmla="*/ 8 h 11"/>
                  <a:gd name="T18" fmla="*/ 3 w 9"/>
                  <a:gd name="T19" fmla="*/ 9 h 11"/>
                  <a:gd name="T20" fmla="*/ 3 w 9"/>
                  <a:gd name="T21" fmla="*/ 6 h 11"/>
                  <a:gd name="T22" fmla="*/ 4 w 9"/>
                  <a:gd name="T23" fmla="*/ 7 h 11"/>
                  <a:gd name="T24" fmla="*/ 6 w 9"/>
                  <a:gd name="T25" fmla="*/ 6 h 11"/>
                  <a:gd name="T26" fmla="*/ 6 w 9"/>
                  <a:gd name="T27" fmla="*/ 5 h 11"/>
                  <a:gd name="T28" fmla="*/ 5 w 9"/>
                  <a:gd name="T29" fmla="*/ 4 h 11"/>
                  <a:gd name="T30" fmla="*/ 6 w 9"/>
                  <a:gd name="T31" fmla="*/ 6 h 11"/>
                  <a:gd name="T32" fmla="*/ 9 w 9"/>
                  <a:gd name="T33" fmla="*/ 4 h 11"/>
                  <a:gd name="T34" fmla="*/ 9 w 9"/>
                  <a:gd name="T35" fmla="*/ 2 h 11"/>
                  <a:gd name="T36" fmla="*/ 9 w 9"/>
                  <a:gd name="T37" fmla="*/ 4 h 11"/>
                  <a:gd name="T38" fmla="*/ 9 w 9"/>
                  <a:gd name="T39" fmla="*/ 4 h 11"/>
                  <a:gd name="T40" fmla="*/ 9 w 9"/>
                  <a:gd name="T41" fmla="*/ 1 h 11"/>
                  <a:gd name="T42" fmla="*/ 7 w 9"/>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1">
                    <a:moveTo>
                      <a:pt x="7" y="4"/>
                    </a:moveTo>
                    <a:cubicBezTo>
                      <a:pt x="6" y="2"/>
                      <a:pt x="6" y="2"/>
                      <a:pt x="6" y="2"/>
                    </a:cubicBezTo>
                    <a:cubicBezTo>
                      <a:pt x="5" y="2"/>
                      <a:pt x="3" y="5"/>
                      <a:pt x="1" y="6"/>
                    </a:cubicBezTo>
                    <a:cubicBezTo>
                      <a:pt x="0" y="6"/>
                      <a:pt x="2" y="7"/>
                      <a:pt x="2" y="8"/>
                    </a:cubicBezTo>
                    <a:cubicBezTo>
                      <a:pt x="1" y="9"/>
                      <a:pt x="1" y="9"/>
                      <a:pt x="1" y="9"/>
                    </a:cubicBezTo>
                    <a:cubicBezTo>
                      <a:pt x="2" y="9"/>
                      <a:pt x="1" y="11"/>
                      <a:pt x="3" y="10"/>
                    </a:cubicBezTo>
                    <a:cubicBezTo>
                      <a:pt x="3" y="10"/>
                      <a:pt x="1" y="10"/>
                      <a:pt x="2" y="9"/>
                    </a:cubicBezTo>
                    <a:cubicBezTo>
                      <a:pt x="3" y="9"/>
                      <a:pt x="3" y="9"/>
                      <a:pt x="3" y="9"/>
                    </a:cubicBezTo>
                    <a:cubicBezTo>
                      <a:pt x="2" y="8"/>
                      <a:pt x="2" y="8"/>
                      <a:pt x="2" y="8"/>
                    </a:cubicBezTo>
                    <a:cubicBezTo>
                      <a:pt x="3" y="9"/>
                      <a:pt x="3" y="9"/>
                      <a:pt x="3" y="9"/>
                    </a:cubicBezTo>
                    <a:cubicBezTo>
                      <a:pt x="5" y="8"/>
                      <a:pt x="1" y="7"/>
                      <a:pt x="3" y="6"/>
                    </a:cubicBezTo>
                    <a:cubicBezTo>
                      <a:pt x="4" y="7"/>
                      <a:pt x="4" y="7"/>
                      <a:pt x="4" y="7"/>
                    </a:cubicBezTo>
                    <a:cubicBezTo>
                      <a:pt x="5" y="6"/>
                      <a:pt x="5" y="5"/>
                      <a:pt x="6" y="6"/>
                    </a:cubicBezTo>
                    <a:cubicBezTo>
                      <a:pt x="6" y="6"/>
                      <a:pt x="6" y="5"/>
                      <a:pt x="6" y="5"/>
                    </a:cubicBezTo>
                    <a:cubicBezTo>
                      <a:pt x="6" y="5"/>
                      <a:pt x="5" y="5"/>
                      <a:pt x="5" y="4"/>
                    </a:cubicBezTo>
                    <a:cubicBezTo>
                      <a:pt x="5" y="2"/>
                      <a:pt x="5" y="5"/>
                      <a:pt x="6" y="6"/>
                    </a:cubicBezTo>
                    <a:cubicBezTo>
                      <a:pt x="6" y="4"/>
                      <a:pt x="8" y="3"/>
                      <a:pt x="9" y="4"/>
                    </a:cubicBezTo>
                    <a:cubicBezTo>
                      <a:pt x="8" y="3"/>
                      <a:pt x="8" y="2"/>
                      <a:pt x="9" y="2"/>
                    </a:cubicBezTo>
                    <a:cubicBezTo>
                      <a:pt x="9" y="2"/>
                      <a:pt x="9" y="3"/>
                      <a:pt x="9" y="4"/>
                    </a:cubicBezTo>
                    <a:cubicBezTo>
                      <a:pt x="9" y="4"/>
                      <a:pt x="9" y="4"/>
                      <a:pt x="9" y="4"/>
                    </a:cubicBezTo>
                    <a:cubicBezTo>
                      <a:pt x="9" y="3"/>
                      <a:pt x="9" y="1"/>
                      <a:pt x="9" y="1"/>
                    </a:cubicBezTo>
                    <a:cubicBezTo>
                      <a:pt x="8" y="0"/>
                      <a:pt x="8" y="3"/>
                      <a:pt x="7"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1" name="Freeform 1473"/>
              <p:cNvSpPr/>
              <p:nvPr/>
            </p:nvSpPr>
            <p:spPr bwMode="auto">
              <a:xfrm>
                <a:off x="498" y="2799"/>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2" name="Freeform 1474"/>
              <p:cNvSpPr/>
              <p:nvPr/>
            </p:nvSpPr>
            <p:spPr bwMode="auto">
              <a:xfrm>
                <a:off x="580" y="3193"/>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3" name="Freeform 1475"/>
              <p:cNvSpPr/>
              <p:nvPr/>
            </p:nvSpPr>
            <p:spPr bwMode="auto">
              <a:xfrm>
                <a:off x="572" y="3185"/>
                <a:ext cx="8" cy="14"/>
              </a:xfrm>
              <a:custGeom>
                <a:avLst/>
                <a:gdLst>
                  <a:gd name="T0" fmla="*/ 0 w 3"/>
                  <a:gd name="T1" fmla="*/ 0 h 5"/>
                  <a:gd name="T2" fmla="*/ 0 w 3"/>
                  <a:gd name="T3" fmla="*/ 0 h 5"/>
                  <a:gd name="T4" fmla="*/ 3 w 3"/>
                  <a:gd name="T5" fmla="*/ 5 h 5"/>
                  <a:gd name="T6" fmla="*/ 2 w 3"/>
                  <a:gd name="T7" fmla="*/ 1 h 5"/>
                  <a:gd name="T8" fmla="*/ 2 w 3"/>
                  <a:gd name="T9" fmla="*/ 3 h 5"/>
                  <a:gd name="T10" fmla="*/ 1 w 3"/>
                  <a:gd name="T11" fmla="*/ 1 h 5"/>
                  <a:gd name="T12" fmla="*/ 1 w 3"/>
                  <a:gd name="T13" fmla="*/ 1 h 5"/>
                  <a:gd name="T14" fmla="*/ 0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0"/>
                    </a:moveTo>
                    <a:cubicBezTo>
                      <a:pt x="0" y="0"/>
                      <a:pt x="0" y="0"/>
                      <a:pt x="0" y="0"/>
                    </a:cubicBezTo>
                    <a:cubicBezTo>
                      <a:pt x="2" y="3"/>
                      <a:pt x="1" y="3"/>
                      <a:pt x="3" y="5"/>
                    </a:cubicBezTo>
                    <a:cubicBezTo>
                      <a:pt x="3" y="4"/>
                      <a:pt x="3" y="3"/>
                      <a:pt x="2" y="1"/>
                    </a:cubicBezTo>
                    <a:cubicBezTo>
                      <a:pt x="2" y="2"/>
                      <a:pt x="2" y="3"/>
                      <a:pt x="2" y="3"/>
                    </a:cubicBezTo>
                    <a:cubicBezTo>
                      <a:pt x="1" y="2"/>
                      <a:pt x="2" y="2"/>
                      <a:pt x="1" y="1"/>
                    </a:cubicBezTo>
                    <a:cubicBezTo>
                      <a:pt x="0" y="0"/>
                      <a:pt x="1" y="1"/>
                      <a:pt x="1" y="1"/>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4" name="Freeform 1476"/>
              <p:cNvSpPr/>
              <p:nvPr/>
            </p:nvSpPr>
            <p:spPr bwMode="auto">
              <a:xfrm>
                <a:off x="574" y="319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5" name="Freeform 1477"/>
              <p:cNvSpPr/>
              <p:nvPr/>
            </p:nvSpPr>
            <p:spPr bwMode="auto">
              <a:xfrm>
                <a:off x="572" y="3191"/>
                <a:ext cx="2" cy="5"/>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0"/>
                      <a:pt x="0" y="0"/>
                    </a:cubicBezTo>
                    <a:cubicBezTo>
                      <a:pt x="1" y="2"/>
                      <a:pt x="1" y="2"/>
                      <a:pt x="1" y="2"/>
                    </a:cubicBezTo>
                    <a:lnTo>
                      <a:pt x="1"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6" name="Freeform 1478"/>
              <p:cNvSpPr/>
              <p:nvPr/>
            </p:nvSpPr>
            <p:spPr bwMode="auto">
              <a:xfrm>
                <a:off x="572" y="31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7" name="Freeform 1479"/>
              <p:cNvSpPr/>
              <p:nvPr/>
            </p:nvSpPr>
            <p:spPr bwMode="auto">
              <a:xfrm>
                <a:off x="569" y="3188"/>
                <a:ext cx="3" cy="11"/>
              </a:xfrm>
              <a:custGeom>
                <a:avLst/>
                <a:gdLst>
                  <a:gd name="T0" fmla="*/ 0 w 1"/>
                  <a:gd name="T1" fmla="*/ 3 h 4"/>
                  <a:gd name="T2" fmla="*/ 1 w 1"/>
                  <a:gd name="T3" fmla="*/ 3 h 4"/>
                  <a:gd name="T4" fmla="*/ 1 w 1"/>
                  <a:gd name="T5" fmla="*/ 3 h 4"/>
                  <a:gd name="T6" fmla="*/ 0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1" y="4"/>
                      <a:pt x="1" y="3"/>
                      <a:pt x="1" y="3"/>
                    </a:cubicBezTo>
                    <a:cubicBezTo>
                      <a:pt x="1" y="3"/>
                      <a:pt x="1" y="3"/>
                      <a:pt x="1" y="3"/>
                    </a:cubicBezTo>
                    <a:cubicBezTo>
                      <a:pt x="0" y="2"/>
                      <a:pt x="0" y="1"/>
                      <a:pt x="0" y="1"/>
                    </a:cubicBezTo>
                    <a:cubicBezTo>
                      <a:pt x="1" y="1"/>
                      <a:pt x="1" y="2"/>
                      <a:pt x="1" y="1"/>
                    </a:cubicBezTo>
                    <a:cubicBezTo>
                      <a:pt x="0" y="0"/>
                      <a:pt x="0" y="0"/>
                      <a:pt x="0" y="0"/>
                    </a:cubicBezTo>
                    <a:cubicBezTo>
                      <a:pt x="0" y="0"/>
                      <a:pt x="0" y="3"/>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8" name="Freeform 1480"/>
              <p:cNvSpPr/>
              <p:nvPr/>
            </p:nvSpPr>
            <p:spPr bwMode="auto">
              <a:xfrm>
                <a:off x="572" y="319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9" name="Freeform 1481"/>
              <p:cNvSpPr/>
              <p:nvPr/>
            </p:nvSpPr>
            <p:spPr bwMode="auto">
              <a:xfrm>
                <a:off x="572" y="3193"/>
                <a:ext cx="2" cy="3"/>
              </a:xfrm>
              <a:custGeom>
                <a:avLst/>
                <a:gdLst>
                  <a:gd name="T0" fmla="*/ 2 w 2"/>
                  <a:gd name="T1" fmla="*/ 3 h 3"/>
                  <a:gd name="T2" fmla="*/ 2 w 2"/>
                  <a:gd name="T3" fmla="*/ 0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0"/>
                    </a:lnTo>
                    <a:lnTo>
                      <a:pt x="0" y="0"/>
                    </a:lnTo>
                    <a:lnTo>
                      <a:pt x="2"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0" name="Freeform 1482"/>
              <p:cNvSpPr/>
              <p:nvPr/>
            </p:nvSpPr>
            <p:spPr bwMode="auto">
              <a:xfrm>
                <a:off x="566" y="3185"/>
                <a:ext cx="3" cy="14"/>
              </a:xfrm>
              <a:custGeom>
                <a:avLst/>
                <a:gdLst>
                  <a:gd name="T0" fmla="*/ 0 w 1"/>
                  <a:gd name="T1" fmla="*/ 5 h 5"/>
                  <a:gd name="T2" fmla="*/ 1 w 1"/>
                  <a:gd name="T3" fmla="*/ 3 h 5"/>
                  <a:gd name="T4" fmla="*/ 0 w 1"/>
                  <a:gd name="T5" fmla="*/ 0 h 5"/>
                  <a:gd name="T6" fmla="*/ 0 w 1"/>
                  <a:gd name="T7" fmla="*/ 1 h 5"/>
                  <a:gd name="T8" fmla="*/ 0 w 1"/>
                  <a:gd name="T9" fmla="*/ 5 h 5"/>
                </a:gdLst>
                <a:ahLst/>
                <a:cxnLst>
                  <a:cxn ang="0">
                    <a:pos x="T0" y="T1"/>
                  </a:cxn>
                  <a:cxn ang="0">
                    <a:pos x="T2" y="T3"/>
                  </a:cxn>
                  <a:cxn ang="0">
                    <a:pos x="T4" y="T5"/>
                  </a:cxn>
                  <a:cxn ang="0">
                    <a:pos x="T6" y="T7"/>
                  </a:cxn>
                  <a:cxn ang="0">
                    <a:pos x="T8" y="T9"/>
                  </a:cxn>
                </a:cxnLst>
                <a:rect l="0" t="0" r="r" b="b"/>
                <a:pathLst>
                  <a:path w="1" h="5">
                    <a:moveTo>
                      <a:pt x="0" y="5"/>
                    </a:moveTo>
                    <a:cubicBezTo>
                      <a:pt x="0" y="2"/>
                      <a:pt x="1" y="5"/>
                      <a:pt x="1" y="3"/>
                    </a:cubicBezTo>
                    <a:cubicBezTo>
                      <a:pt x="1" y="3"/>
                      <a:pt x="0" y="2"/>
                      <a:pt x="0" y="0"/>
                    </a:cubicBezTo>
                    <a:cubicBezTo>
                      <a:pt x="0" y="1"/>
                      <a:pt x="0" y="1"/>
                      <a:pt x="0" y="1"/>
                    </a:cubicBezTo>
                    <a:cubicBezTo>
                      <a:pt x="0" y="2"/>
                      <a:pt x="0" y="4"/>
                      <a:pt x="0"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1" name="Freeform 1483"/>
              <p:cNvSpPr/>
              <p:nvPr/>
            </p:nvSpPr>
            <p:spPr bwMode="auto">
              <a:xfrm>
                <a:off x="566" y="31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2" name="Freeform 1484"/>
              <p:cNvSpPr/>
              <p:nvPr/>
            </p:nvSpPr>
            <p:spPr bwMode="auto">
              <a:xfrm>
                <a:off x="563" y="3185"/>
                <a:ext cx="3" cy="8"/>
              </a:xfrm>
              <a:custGeom>
                <a:avLst/>
                <a:gdLst>
                  <a:gd name="T0" fmla="*/ 0 w 1"/>
                  <a:gd name="T1" fmla="*/ 3 h 3"/>
                  <a:gd name="T2" fmla="*/ 1 w 1"/>
                  <a:gd name="T3" fmla="*/ 2 h 3"/>
                  <a:gd name="T4" fmla="*/ 0 w 1"/>
                  <a:gd name="T5" fmla="*/ 2 h 3"/>
                  <a:gd name="T6" fmla="*/ 1 w 1"/>
                  <a:gd name="T7" fmla="*/ 1 h 3"/>
                  <a:gd name="T8" fmla="*/ 0 w 1"/>
                  <a:gd name="T9" fmla="*/ 3 h 3"/>
                  <a:gd name="T10" fmla="*/ 1 w 1"/>
                  <a:gd name="T11" fmla="*/ 2 h 3"/>
                  <a:gd name="T12" fmla="*/ 1 w 1"/>
                  <a:gd name="T13" fmla="*/ 3 h 3"/>
                  <a:gd name="T14" fmla="*/ 1 w 1"/>
                  <a:gd name="T15" fmla="*/ 1 h 3"/>
                  <a:gd name="T16" fmla="*/ 1 w 1"/>
                  <a:gd name="T17" fmla="*/ 1 h 3"/>
                  <a:gd name="T18" fmla="*/ 1 w 1"/>
                  <a:gd name="T19" fmla="*/ 0 h 3"/>
                  <a:gd name="T20" fmla="*/ 0 w 1"/>
                  <a:gd name="T21" fmla="*/ 2 h 3"/>
                  <a:gd name="T22" fmla="*/ 0 w 1"/>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3"/>
                    </a:moveTo>
                    <a:cubicBezTo>
                      <a:pt x="0" y="2"/>
                      <a:pt x="0" y="2"/>
                      <a:pt x="1" y="2"/>
                    </a:cubicBezTo>
                    <a:cubicBezTo>
                      <a:pt x="1" y="1"/>
                      <a:pt x="0" y="2"/>
                      <a:pt x="0" y="2"/>
                    </a:cubicBezTo>
                    <a:cubicBezTo>
                      <a:pt x="0" y="2"/>
                      <a:pt x="1" y="1"/>
                      <a:pt x="1" y="1"/>
                    </a:cubicBezTo>
                    <a:cubicBezTo>
                      <a:pt x="0" y="3"/>
                      <a:pt x="0" y="2"/>
                      <a:pt x="0" y="3"/>
                    </a:cubicBezTo>
                    <a:cubicBezTo>
                      <a:pt x="0" y="3"/>
                      <a:pt x="0" y="3"/>
                      <a:pt x="1" y="2"/>
                    </a:cubicBezTo>
                    <a:cubicBezTo>
                      <a:pt x="1" y="3"/>
                      <a:pt x="1" y="3"/>
                      <a:pt x="1" y="3"/>
                    </a:cubicBezTo>
                    <a:cubicBezTo>
                      <a:pt x="1" y="1"/>
                      <a:pt x="1" y="1"/>
                      <a:pt x="1" y="1"/>
                    </a:cubicBezTo>
                    <a:cubicBezTo>
                      <a:pt x="1" y="0"/>
                      <a:pt x="1" y="2"/>
                      <a:pt x="1" y="1"/>
                    </a:cubicBezTo>
                    <a:cubicBezTo>
                      <a:pt x="1" y="0"/>
                      <a:pt x="1" y="0"/>
                      <a:pt x="1" y="0"/>
                    </a:cubicBezTo>
                    <a:cubicBezTo>
                      <a:pt x="1" y="1"/>
                      <a:pt x="0" y="2"/>
                      <a:pt x="0" y="2"/>
                    </a:cubicBezTo>
                    <a:cubicBezTo>
                      <a:pt x="0" y="2"/>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3" name="Rectangle 1485"/>
              <p:cNvSpPr>
                <a:spLocks noChangeArrowheads="1"/>
              </p:cNvSpPr>
              <p:nvPr/>
            </p:nvSpPr>
            <p:spPr bwMode="auto">
              <a:xfrm>
                <a:off x="563" y="319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84" name="Freeform 1486"/>
              <p:cNvSpPr/>
              <p:nvPr/>
            </p:nvSpPr>
            <p:spPr bwMode="auto">
              <a:xfrm>
                <a:off x="561" y="3188"/>
                <a:ext cx="11" cy="3"/>
              </a:xfrm>
              <a:custGeom>
                <a:avLst/>
                <a:gdLst>
                  <a:gd name="T0" fmla="*/ 0 w 4"/>
                  <a:gd name="T1" fmla="*/ 1 h 1"/>
                  <a:gd name="T2" fmla="*/ 1 w 4"/>
                  <a:gd name="T3" fmla="*/ 1 h 1"/>
                  <a:gd name="T4" fmla="*/ 1 w 4"/>
                  <a:gd name="T5" fmla="*/ 1 h 1"/>
                  <a:gd name="T6" fmla="*/ 2 w 4"/>
                  <a:gd name="T7" fmla="*/ 1 h 1"/>
                  <a:gd name="T8" fmla="*/ 1 w 4"/>
                  <a:gd name="T9" fmla="*/ 1 h 1"/>
                  <a:gd name="T10" fmla="*/ 3 w 4"/>
                  <a:gd name="T11" fmla="*/ 0 h 1"/>
                  <a:gd name="T12" fmla="*/ 2 w 4"/>
                  <a:gd name="T13" fmla="*/ 1 h 1"/>
                  <a:gd name="T14" fmla="*/ 3 w 4"/>
                  <a:gd name="T15" fmla="*/ 0 h 1"/>
                  <a:gd name="T16" fmla="*/ 2 w 4"/>
                  <a:gd name="T17" fmla="*/ 0 h 1"/>
                  <a:gd name="T18" fmla="*/ 2 w 4"/>
                  <a:gd name="T19" fmla="*/ 0 h 1"/>
                  <a:gd name="T20" fmla="*/ 0 w 4"/>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
                    <a:moveTo>
                      <a:pt x="0" y="1"/>
                    </a:moveTo>
                    <a:cubicBezTo>
                      <a:pt x="1" y="1"/>
                      <a:pt x="1" y="1"/>
                      <a:pt x="1" y="1"/>
                    </a:cubicBezTo>
                    <a:cubicBezTo>
                      <a:pt x="1" y="1"/>
                      <a:pt x="1" y="1"/>
                      <a:pt x="1" y="1"/>
                    </a:cubicBezTo>
                    <a:cubicBezTo>
                      <a:pt x="1" y="1"/>
                      <a:pt x="2" y="1"/>
                      <a:pt x="2" y="1"/>
                    </a:cubicBezTo>
                    <a:cubicBezTo>
                      <a:pt x="2" y="1"/>
                      <a:pt x="2" y="1"/>
                      <a:pt x="1" y="1"/>
                    </a:cubicBezTo>
                    <a:cubicBezTo>
                      <a:pt x="2" y="1"/>
                      <a:pt x="3" y="0"/>
                      <a:pt x="3" y="0"/>
                    </a:cubicBezTo>
                    <a:cubicBezTo>
                      <a:pt x="3" y="0"/>
                      <a:pt x="3" y="0"/>
                      <a:pt x="2" y="1"/>
                    </a:cubicBezTo>
                    <a:cubicBezTo>
                      <a:pt x="3" y="0"/>
                      <a:pt x="4" y="1"/>
                      <a:pt x="3" y="0"/>
                    </a:cubicBezTo>
                    <a:cubicBezTo>
                      <a:pt x="3" y="0"/>
                      <a:pt x="2" y="0"/>
                      <a:pt x="2" y="0"/>
                    </a:cubicBezTo>
                    <a:cubicBezTo>
                      <a:pt x="2" y="0"/>
                      <a:pt x="2" y="0"/>
                      <a:pt x="2" y="0"/>
                    </a:cubicBezTo>
                    <a:cubicBezTo>
                      <a:pt x="0" y="0"/>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5" name="Freeform 1487"/>
              <p:cNvSpPr/>
              <p:nvPr/>
            </p:nvSpPr>
            <p:spPr bwMode="auto">
              <a:xfrm>
                <a:off x="561" y="319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6" name="Freeform 1488"/>
              <p:cNvSpPr/>
              <p:nvPr/>
            </p:nvSpPr>
            <p:spPr bwMode="auto">
              <a:xfrm>
                <a:off x="569" y="31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7" name="Freeform 1489"/>
              <p:cNvSpPr/>
              <p:nvPr/>
            </p:nvSpPr>
            <p:spPr bwMode="auto">
              <a:xfrm>
                <a:off x="561" y="318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8" name="Freeform 1490"/>
              <p:cNvSpPr/>
              <p:nvPr/>
            </p:nvSpPr>
            <p:spPr bwMode="auto">
              <a:xfrm>
                <a:off x="558" y="3169"/>
                <a:ext cx="27" cy="22"/>
              </a:xfrm>
              <a:custGeom>
                <a:avLst/>
                <a:gdLst>
                  <a:gd name="T0" fmla="*/ 7 w 10"/>
                  <a:gd name="T1" fmla="*/ 5 h 8"/>
                  <a:gd name="T2" fmla="*/ 7 w 10"/>
                  <a:gd name="T3" fmla="*/ 4 h 8"/>
                  <a:gd name="T4" fmla="*/ 8 w 10"/>
                  <a:gd name="T5" fmla="*/ 2 h 8"/>
                  <a:gd name="T6" fmla="*/ 10 w 10"/>
                  <a:gd name="T7" fmla="*/ 0 h 8"/>
                  <a:gd name="T8" fmla="*/ 8 w 10"/>
                  <a:gd name="T9" fmla="*/ 1 h 8"/>
                  <a:gd name="T10" fmla="*/ 9 w 10"/>
                  <a:gd name="T11" fmla="*/ 0 h 8"/>
                  <a:gd name="T12" fmla="*/ 7 w 10"/>
                  <a:gd name="T13" fmla="*/ 0 h 8"/>
                  <a:gd name="T14" fmla="*/ 5 w 10"/>
                  <a:gd name="T15" fmla="*/ 1 h 8"/>
                  <a:gd name="T16" fmla="*/ 2 w 10"/>
                  <a:gd name="T17" fmla="*/ 4 h 8"/>
                  <a:gd name="T18" fmla="*/ 3 w 10"/>
                  <a:gd name="T19" fmla="*/ 5 h 8"/>
                  <a:gd name="T20" fmla="*/ 2 w 10"/>
                  <a:gd name="T21" fmla="*/ 5 h 8"/>
                  <a:gd name="T22" fmla="*/ 2 w 10"/>
                  <a:gd name="T23" fmla="*/ 5 h 8"/>
                  <a:gd name="T24" fmla="*/ 1 w 10"/>
                  <a:gd name="T25" fmla="*/ 6 h 8"/>
                  <a:gd name="T26" fmla="*/ 3 w 10"/>
                  <a:gd name="T27" fmla="*/ 7 h 8"/>
                  <a:gd name="T28" fmla="*/ 1 w 10"/>
                  <a:gd name="T29" fmla="*/ 6 h 8"/>
                  <a:gd name="T30" fmla="*/ 2 w 10"/>
                  <a:gd name="T31" fmla="*/ 7 h 8"/>
                  <a:gd name="T32" fmla="*/ 4 w 10"/>
                  <a:gd name="T33" fmla="*/ 7 h 8"/>
                  <a:gd name="T34" fmla="*/ 5 w 10"/>
                  <a:gd name="T35" fmla="*/ 7 h 8"/>
                  <a:gd name="T36" fmla="*/ 3 w 10"/>
                  <a:gd name="T37" fmla="*/ 4 h 8"/>
                  <a:gd name="T38" fmla="*/ 4 w 10"/>
                  <a:gd name="T39" fmla="*/ 5 h 8"/>
                  <a:gd name="T40" fmla="*/ 6 w 10"/>
                  <a:gd name="T41" fmla="*/ 5 h 8"/>
                  <a:gd name="T42" fmla="*/ 5 w 10"/>
                  <a:gd name="T43" fmla="*/ 3 h 8"/>
                  <a:gd name="T44" fmla="*/ 5 w 10"/>
                  <a:gd name="T45" fmla="*/ 3 h 8"/>
                  <a:gd name="T46" fmla="*/ 5 w 10"/>
                  <a:gd name="T47" fmla="*/ 3 h 8"/>
                  <a:gd name="T48" fmla="*/ 6 w 10"/>
                  <a:gd name="T49" fmla="*/ 4 h 8"/>
                  <a:gd name="T50" fmla="*/ 5 w 10"/>
                  <a:gd name="T51" fmla="*/ 1 h 8"/>
                  <a:gd name="T52" fmla="*/ 7 w 10"/>
                  <a:gd name="T53" fmla="*/ 4 h 8"/>
                  <a:gd name="T54" fmla="*/ 6 w 10"/>
                  <a:gd name="T55" fmla="*/ 3 h 8"/>
                  <a:gd name="T56" fmla="*/ 6 w 10"/>
                  <a:gd name="T57" fmla="*/ 2 h 8"/>
                  <a:gd name="T58" fmla="*/ 7 w 10"/>
                  <a:gd name="T59" fmla="*/ 4 h 8"/>
                  <a:gd name="T60" fmla="*/ 7 w 10"/>
                  <a:gd name="T61" fmla="*/ 3 h 8"/>
                  <a:gd name="T62" fmla="*/ 7 w 10"/>
                  <a:gd name="T63" fmla="*/ 1 h 8"/>
                  <a:gd name="T64" fmla="*/ 8 w 10"/>
                  <a:gd name="T65" fmla="*/ 2 h 8"/>
                  <a:gd name="T66" fmla="*/ 7 w 10"/>
                  <a:gd name="T67" fmla="*/ 4 h 8"/>
                  <a:gd name="T68" fmla="*/ 7 w 10"/>
                  <a:gd name="T69" fmla="*/ 5 h 8"/>
                  <a:gd name="T70" fmla="*/ 8 w 10"/>
                  <a:gd name="T71" fmla="*/ 3 h 8"/>
                  <a:gd name="T72" fmla="*/ 7 w 10"/>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8">
                    <a:moveTo>
                      <a:pt x="7" y="5"/>
                    </a:moveTo>
                    <a:cubicBezTo>
                      <a:pt x="7" y="4"/>
                      <a:pt x="8" y="4"/>
                      <a:pt x="7" y="4"/>
                    </a:cubicBezTo>
                    <a:cubicBezTo>
                      <a:pt x="8" y="3"/>
                      <a:pt x="8" y="3"/>
                      <a:pt x="8" y="2"/>
                    </a:cubicBezTo>
                    <a:cubicBezTo>
                      <a:pt x="9" y="2"/>
                      <a:pt x="9" y="1"/>
                      <a:pt x="10" y="0"/>
                    </a:cubicBezTo>
                    <a:cubicBezTo>
                      <a:pt x="9" y="0"/>
                      <a:pt x="8" y="1"/>
                      <a:pt x="8" y="1"/>
                    </a:cubicBezTo>
                    <a:cubicBezTo>
                      <a:pt x="9" y="0"/>
                      <a:pt x="9" y="0"/>
                      <a:pt x="9" y="0"/>
                    </a:cubicBezTo>
                    <a:cubicBezTo>
                      <a:pt x="8" y="0"/>
                      <a:pt x="7" y="1"/>
                      <a:pt x="7" y="0"/>
                    </a:cubicBezTo>
                    <a:cubicBezTo>
                      <a:pt x="6" y="0"/>
                      <a:pt x="6" y="0"/>
                      <a:pt x="5" y="1"/>
                    </a:cubicBezTo>
                    <a:cubicBezTo>
                      <a:pt x="4" y="1"/>
                      <a:pt x="3" y="3"/>
                      <a:pt x="2" y="4"/>
                    </a:cubicBezTo>
                    <a:cubicBezTo>
                      <a:pt x="3" y="5"/>
                      <a:pt x="3" y="5"/>
                      <a:pt x="3" y="5"/>
                    </a:cubicBezTo>
                    <a:cubicBezTo>
                      <a:pt x="2" y="5"/>
                      <a:pt x="3" y="6"/>
                      <a:pt x="2" y="5"/>
                    </a:cubicBezTo>
                    <a:cubicBezTo>
                      <a:pt x="2" y="5"/>
                      <a:pt x="2" y="5"/>
                      <a:pt x="2" y="5"/>
                    </a:cubicBezTo>
                    <a:cubicBezTo>
                      <a:pt x="0" y="4"/>
                      <a:pt x="2" y="6"/>
                      <a:pt x="1" y="6"/>
                    </a:cubicBezTo>
                    <a:cubicBezTo>
                      <a:pt x="1" y="6"/>
                      <a:pt x="3" y="6"/>
                      <a:pt x="3" y="7"/>
                    </a:cubicBezTo>
                    <a:cubicBezTo>
                      <a:pt x="1" y="6"/>
                      <a:pt x="3" y="7"/>
                      <a:pt x="1" y="6"/>
                    </a:cubicBezTo>
                    <a:cubicBezTo>
                      <a:pt x="0" y="7"/>
                      <a:pt x="3" y="7"/>
                      <a:pt x="2" y="7"/>
                    </a:cubicBezTo>
                    <a:cubicBezTo>
                      <a:pt x="4" y="7"/>
                      <a:pt x="3" y="7"/>
                      <a:pt x="4" y="7"/>
                    </a:cubicBezTo>
                    <a:cubicBezTo>
                      <a:pt x="5" y="7"/>
                      <a:pt x="4" y="7"/>
                      <a:pt x="5" y="7"/>
                    </a:cubicBezTo>
                    <a:cubicBezTo>
                      <a:pt x="6" y="8"/>
                      <a:pt x="3" y="6"/>
                      <a:pt x="3" y="4"/>
                    </a:cubicBezTo>
                    <a:cubicBezTo>
                      <a:pt x="4" y="5"/>
                      <a:pt x="4" y="5"/>
                      <a:pt x="4" y="5"/>
                    </a:cubicBezTo>
                    <a:cubicBezTo>
                      <a:pt x="4" y="4"/>
                      <a:pt x="4" y="3"/>
                      <a:pt x="6" y="5"/>
                    </a:cubicBezTo>
                    <a:cubicBezTo>
                      <a:pt x="5" y="4"/>
                      <a:pt x="7" y="5"/>
                      <a:pt x="5" y="3"/>
                    </a:cubicBezTo>
                    <a:cubicBezTo>
                      <a:pt x="5" y="3"/>
                      <a:pt x="5" y="3"/>
                      <a:pt x="5" y="3"/>
                    </a:cubicBezTo>
                    <a:cubicBezTo>
                      <a:pt x="5" y="3"/>
                      <a:pt x="5" y="3"/>
                      <a:pt x="5" y="3"/>
                    </a:cubicBezTo>
                    <a:cubicBezTo>
                      <a:pt x="5" y="3"/>
                      <a:pt x="6" y="4"/>
                      <a:pt x="6" y="4"/>
                    </a:cubicBezTo>
                    <a:cubicBezTo>
                      <a:pt x="5" y="3"/>
                      <a:pt x="5" y="2"/>
                      <a:pt x="5" y="1"/>
                    </a:cubicBezTo>
                    <a:cubicBezTo>
                      <a:pt x="6" y="2"/>
                      <a:pt x="6" y="3"/>
                      <a:pt x="7" y="4"/>
                    </a:cubicBezTo>
                    <a:cubicBezTo>
                      <a:pt x="6" y="3"/>
                      <a:pt x="6" y="3"/>
                      <a:pt x="6" y="3"/>
                    </a:cubicBezTo>
                    <a:cubicBezTo>
                      <a:pt x="7" y="4"/>
                      <a:pt x="6" y="2"/>
                      <a:pt x="6" y="2"/>
                    </a:cubicBezTo>
                    <a:cubicBezTo>
                      <a:pt x="6" y="2"/>
                      <a:pt x="7" y="3"/>
                      <a:pt x="7" y="4"/>
                    </a:cubicBezTo>
                    <a:cubicBezTo>
                      <a:pt x="7" y="5"/>
                      <a:pt x="7" y="2"/>
                      <a:pt x="7" y="3"/>
                    </a:cubicBezTo>
                    <a:cubicBezTo>
                      <a:pt x="7" y="1"/>
                      <a:pt x="7" y="1"/>
                      <a:pt x="7" y="1"/>
                    </a:cubicBezTo>
                    <a:cubicBezTo>
                      <a:pt x="7" y="1"/>
                      <a:pt x="7" y="2"/>
                      <a:pt x="8" y="2"/>
                    </a:cubicBezTo>
                    <a:cubicBezTo>
                      <a:pt x="7" y="4"/>
                      <a:pt x="7" y="3"/>
                      <a:pt x="7" y="4"/>
                    </a:cubicBezTo>
                    <a:cubicBezTo>
                      <a:pt x="7" y="5"/>
                      <a:pt x="7" y="5"/>
                      <a:pt x="7" y="5"/>
                    </a:cubicBezTo>
                    <a:cubicBezTo>
                      <a:pt x="7" y="5"/>
                      <a:pt x="7" y="3"/>
                      <a:pt x="8" y="3"/>
                    </a:cubicBezTo>
                    <a:cubicBezTo>
                      <a:pt x="7" y="4"/>
                      <a:pt x="7" y="4"/>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9" name="Rectangle 1491"/>
              <p:cNvSpPr>
                <a:spLocks noChangeArrowheads="1"/>
              </p:cNvSpPr>
              <p:nvPr/>
            </p:nvSpPr>
            <p:spPr bwMode="auto">
              <a:xfrm>
                <a:off x="577" y="318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0" name="Freeform 1492"/>
              <p:cNvSpPr/>
              <p:nvPr/>
            </p:nvSpPr>
            <p:spPr bwMode="auto">
              <a:xfrm>
                <a:off x="577" y="31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1" name="Rectangle 1493"/>
              <p:cNvSpPr>
                <a:spLocks noChangeArrowheads="1"/>
              </p:cNvSpPr>
              <p:nvPr/>
            </p:nvSpPr>
            <p:spPr bwMode="auto">
              <a:xfrm>
                <a:off x="574" y="3169"/>
                <a:ext cx="3"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192" name="Freeform 1494"/>
              <p:cNvSpPr/>
              <p:nvPr/>
            </p:nvSpPr>
            <p:spPr bwMode="auto">
              <a:xfrm>
                <a:off x="577" y="318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3" name="Freeform 1495"/>
              <p:cNvSpPr/>
              <p:nvPr/>
            </p:nvSpPr>
            <p:spPr bwMode="auto">
              <a:xfrm>
                <a:off x="574" y="3183"/>
                <a:ext cx="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4" name="Freeform 1496"/>
              <p:cNvSpPr/>
              <p:nvPr/>
            </p:nvSpPr>
            <p:spPr bwMode="auto">
              <a:xfrm>
                <a:off x="574" y="3183"/>
                <a:ext cx="3" cy="2"/>
              </a:xfrm>
              <a:custGeom>
                <a:avLst/>
                <a:gdLst>
                  <a:gd name="T0" fmla="*/ 0 w 3"/>
                  <a:gd name="T1" fmla="*/ 2 h 2"/>
                  <a:gd name="T2" fmla="*/ 3 w 3"/>
                  <a:gd name="T3" fmla="*/ 0 h 2"/>
                  <a:gd name="T4" fmla="*/ 3 w 3"/>
                  <a:gd name="T5" fmla="*/ 0 h 2"/>
                  <a:gd name="T6" fmla="*/ 0 w 3"/>
                  <a:gd name="T7" fmla="*/ 2 h 2"/>
                </a:gdLst>
                <a:ahLst/>
                <a:cxnLst>
                  <a:cxn ang="0">
                    <a:pos x="T0" y="T1"/>
                  </a:cxn>
                  <a:cxn ang="0">
                    <a:pos x="T2" y="T3"/>
                  </a:cxn>
                  <a:cxn ang="0">
                    <a:pos x="T4" y="T5"/>
                  </a:cxn>
                  <a:cxn ang="0">
                    <a:pos x="T6" y="T7"/>
                  </a:cxn>
                </a:cxnLst>
                <a:rect l="0" t="0" r="r" b="b"/>
                <a:pathLst>
                  <a:path w="3" h="2">
                    <a:moveTo>
                      <a:pt x="0" y="2"/>
                    </a:moveTo>
                    <a:lnTo>
                      <a:pt x="3" y="0"/>
                    </a:lnTo>
                    <a:lnTo>
                      <a:pt x="3"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5" name="Freeform 1497"/>
              <p:cNvSpPr/>
              <p:nvPr/>
            </p:nvSpPr>
            <p:spPr bwMode="auto">
              <a:xfrm>
                <a:off x="577" y="3172"/>
                <a:ext cx="22" cy="16"/>
              </a:xfrm>
              <a:custGeom>
                <a:avLst/>
                <a:gdLst>
                  <a:gd name="T0" fmla="*/ 6 w 8"/>
                  <a:gd name="T1" fmla="*/ 6 h 6"/>
                  <a:gd name="T2" fmla="*/ 7 w 8"/>
                  <a:gd name="T3" fmla="*/ 4 h 6"/>
                  <a:gd name="T4" fmla="*/ 4 w 8"/>
                  <a:gd name="T5" fmla="*/ 4 h 6"/>
                  <a:gd name="T6" fmla="*/ 7 w 8"/>
                  <a:gd name="T7" fmla="*/ 3 h 6"/>
                  <a:gd name="T8" fmla="*/ 4 w 8"/>
                  <a:gd name="T9" fmla="*/ 2 h 6"/>
                  <a:gd name="T10" fmla="*/ 5 w 8"/>
                  <a:gd name="T11" fmla="*/ 1 h 6"/>
                  <a:gd name="T12" fmla="*/ 2 w 8"/>
                  <a:gd name="T13" fmla="*/ 3 h 6"/>
                  <a:gd name="T14" fmla="*/ 4 w 8"/>
                  <a:gd name="T15" fmla="*/ 0 h 6"/>
                  <a:gd name="T16" fmla="*/ 4 w 8"/>
                  <a:gd name="T17" fmla="*/ 0 h 6"/>
                  <a:gd name="T18" fmla="*/ 3 w 8"/>
                  <a:gd name="T19" fmla="*/ 0 h 6"/>
                  <a:gd name="T20" fmla="*/ 1 w 8"/>
                  <a:gd name="T21" fmla="*/ 2 h 6"/>
                  <a:gd name="T22" fmla="*/ 0 w 8"/>
                  <a:gd name="T23" fmla="*/ 3 h 6"/>
                  <a:gd name="T24" fmla="*/ 2 w 8"/>
                  <a:gd name="T25" fmla="*/ 3 h 6"/>
                  <a:gd name="T26" fmla="*/ 1 w 8"/>
                  <a:gd name="T27" fmla="*/ 4 h 6"/>
                  <a:gd name="T28" fmla="*/ 2 w 8"/>
                  <a:gd name="T29" fmla="*/ 3 h 6"/>
                  <a:gd name="T30" fmla="*/ 1 w 8"/>
                  <a:gd name="T31" fmla="*/ 4 h 6"/>
                  <a:gd name="T32" fmla="*/ 2 w 8"/>
                  <a:gd name="T33" fmla="*/ 3 h 6"/>
                  <a:gd name="T34" fmla="*/ 2 w 8"/>
                  <a:gd name="T35" fmla="*/ 4 h 6"/>
                  <a:gd name="T36" fmla="*/ 3 w 8"/>
                  <a:gd name="T37" fmla="*/ 3 h 6"/>
                  <a:gd name="T38" fmla="*/ 2 w 8"/>
                  <a:gd name="T39" fmla="*/ 4 h 6"/>
                  <a:gd name="T40" fmla="*/ 2 w 8"/>
                  <a:gd name="T41" fmla="*/ 3 h 6"/>
                  <a:gd name="T42" fmla="*/ 1 w 8"/>
                  <a:gd name="T43" fmla="*/ 5 h 6"/>
                  <a:gd name="T44" fmla="*/ 2 w 8"/>
                  <a:gd name="T45" fmla="*/ 4 h 6"/>
                  <a:gd name="T46" fmla="*/ 1 w 8"/>
                  <a:gd name="T47" fmla="*/ 4 h 6"/>
                  <a:gd name="T48" fmla="*/ 4 w 8"/>
                  <a:gd name="T49" fmla="*/ 3 h 6"/>
                  <a:gd name="T50" fmla="*/ 2 w 8"/>
                  <a:gd name="T51" fmla="*/ 4 h 6"/>
                  <a:gd name="T52" fmla="*/ 3 w 8"/>
                  <a:gd name="T53" fmla="*/ 5 h 6"/>
                  <a:gd name="T54" fmla="*/ 2 w 8"/>
                  <a:gd name="T55" fmla="*/ 5 h 6"/>
                  <a:gd name="T56" fmla="*/ 3 w 8"/>
                  <a:gd name="T57" fmla="*/ 5 h 6"/>
                  <a:gd name="T58" fmla="*/ 4 w 8"/>
                  <a:gd name="T59" fmla="*/ 5 h 6"/>
                  <a:gd name="T60" fmla="*/ 4 w 8"/>
                  <a:gd name="T61" fmla="*/ 5 h 6"/>
                  <a:gd name="T62" fmla="*/ 4 w 8"/>
                  <a:gd name="T63" fmla="*/ 5 h 6"/>
                  <a:gd name="T64" fmla="*/ 6 w 8"/>
                  <a:gd name="T65" fmla="*/ 6 h 6"/>
                  <a:gd name="T66" fmla="*/ 5 w 8"/>
                  <a:gd name="T67" fmla="*/ 5 h 6"/>
                  <a:gd name="T68" fmla="*/ 6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6" y="6"/>
                    </a:moveTo>
                    <a:cubicBezTo>
                      <a:pt x="8" y="5"/>
                      <a:pt x="7" y="5"/>
                      <a:pt x="7" y="4"/>
                    </a:cubicBezTo>
                    <a:cubicBezTo>
                      <a:pt x="6" y="3"/>
                      <a:pt x="4" y="4"/>
                      <a:pt x="4" y="4"/>
                    </a:cubicBezTo>
                    <a:cubicBezTo>
                      <a:pt x="7" y="3"/>
                      <a:pt x="7" y="3"/>
                      <a:pt x="7" y="3"/>
                    </a:cubicBezTo>
                    <a:cubicBezTo>
                      <a:pt x="6" y="3"/>
                      <a:pt x="6" y="1"/>
                      <a:pt x="4" y="2"/>
                    </a:cubicBezTo>
                    <a:cubicBezTo>
                      <a:pt x="4" y="2"/>
                      <a:pt x="4" y="1"/>
                      <a:pt x="5" y="1"/>
                    </a:cubicBezTo>
                    <a:cubicBezTo>
                      <a:pt x="4" y="1"/>
                      <a:pt x="1" y="4"/>
                      <a:pt x="2" y="3"/>
                    </a:cubicBezTo>
                    <a:cubicBezTo>
                      <a:pt x="3" y="2"/>
                      <a:pt x="3" y="2"/>
                      <a:pt x="4" y="0"/>
                    </a:cubicBezTo>
                    <a:cubicBezTo>
                      <a:pt x="4" y="0"/>
                      <a:pt x="4" y="0"/>
                      <a:pt x="4" y="0"/>
                    </a:cubicBezTo>
                    <a:cubicBezTo>
                      <a:pt x="4" y="0"/>
                      <a:pt x="3" y="0"/>
                      <a:pt x="3" y="0"/>
                    </a:cubicBezTo>
                    <a:cubicBezTo>
                      <a:pt x="2" y="1"/>
                      <a:pt x="2" y="2"/>
                      <a:pt x="1" y="2"/>
                    </a:cubicBezTo>
                    <a:cubicBezTo>
                      <a:pt x="1" y="2"/>
                      <a:pt x="1" y="3"/>
                      <a:pt x="0" y="3"/>
                    </a:cubicBezTo>
                    <a:cubicBezTo>
                      <a:pt x="1" y="3"/>
                      <a:pt x="1" y="3"/>
                      <a:pt x="2" y="3"/>
                    </a:cubicBezTo>
                    <a:cubicBezTo>
                      <a:pt x="1" y="3"/>
                      <a:pt x="1" y="3"/>
                      <a:pt x="1" y="4"/>
                    </a:cubicBezTo>
                    <a:cubicBezTo>
                      <a:pt x="2" y="3"/>
                      <a:pt x="2" y="3"/>
                      <a:pt x="2" y="3"/>
                    </a:cubicBezTo>
                    <a:cubicBezTo>
                      <a:pt x="2" y="3"/>
                      <a:pt x="1" y="4"/>
                      <a:pt x="1" y="4"/>
                    </a:cubicBezTo>
                    <a:cubicBezTo>
                      <a:pt x="1" y="4"/>
                      <a:pt x="2" y="3"/>
                      <a:pt x="2" y="3"/>
                    </a:cubicBezTo>
                    <a:cubicBezTo>
                      <a:pt x="2" y="4"/>
                      <a:pt x="2" y="4"/>
                      <a:pt x="2" y="4"/>
                    </a:cubicBezTo>
                    <a:cubicBezTo>
                      <a:pt x="2" y="3"/>
                      <a:pt x="2" y="4"/>
                      <a:pt x="3" y="3"/>
                    </a:cubicBezTo>
                    <a:cubicBezTo>
                      <a:pt x="2" y="4"/>
                      <a:pt x="2" y="4"/>
                      <a:pt x="2" y="4"/>
                    </a:cubicBezTo>
                    <a:cubicBezTo>
                      <a:pt x="2" y="3"/>
                      <a:pt x="2" y="3"/>
                      <a:pt x="2" y="3"/>
                    </a:cubicBezTo>
                    <a:cubicBezTo>
                      <a:pt x="2" y="4"/>
                      <a:pt x="0" y="5"/>
                      <a:pt x="1" y="5"/>
                    </a:cubicBezTo>
                    <a:cubicBezTo>
                      <a:pt x="2" y="4"/>
                      <a:pt x="2" y="4"/>
                      <a:pt x="2" y="4"/>
                    </a:cubicBezTo>
                    <a:cubicBezTo>
                      <a:pt x="3" y="4"/>
                      <a:pt x="1" y="4"/>
                      <a:pt x="1" y="4"/>
                    </a:cubicBezTo>
                    <a:cubicBezTo>
                      <a:pt x="2" y="4"/>
                      <a:pt x="4" y="4"/>
                      <a:pt x="4" y="3"/>
                    </a:cubicBezTo>
                    <a:cubicBezTo>
                      <a:pt x="3" y="4"/>
                      <a:pt x="5" y="4"/>
                      <a:pt x="2" y="4"/>
                    </a:cubicBezTo>
                    <a:cubicBezTo>
                      <a:pt x="2" y="5"/>
                      <a:pt x="3" y="4"/>
                      <a:pt x="3" y="5"/>
                    </a:cubicBezTo>
                    <a:cubicBezTo>
                      <a:pt x="2" y="5"/>
                      <a:pt x="2" y="5"/>
                      <a:pt x="2" y="5"/>
                    </a:cubicBezTo>
                    <a:cubicBezTo>
                      <a:pt x="4" y="5"/>
                      <a:pt x="1" y="5"/>
                      <a:pt x="3" y="5"/>
                    </a:cubicBezTo>
                    <a:cubicBezTo>
                      <a:pt x="4" y="5"/>
                      <a:pt x="4" y="5"/>
                      <a:pt x="4" y="5"/>
                    </a:cubicBezTo>
                    <a:cubicBezTo>
                      <a:pt x="4" y="5"/>
                      <a:pt x="4" y="5"/>
                      <a:pt x="4" y="5"/>
                    </a:cubicBezTo>
                    <a:cubicBezTo>
                      <a:pt x="4" y="5"/>
                      <a:pt x="4" y="5"/>
                      <a:pt x="4" y="5"/>
                    </a:cubicBezTo>
                    <a:cubicBezTo>
                      <a:pt x="5" y="5"/>
                      <a:pt x="5" y="6"/>
                      <a:pt x="6" y="6"/>
                    </a:cubicBezTo>
                    <a:cubicBezTo>
                      <a:pt x="6" y="6"/>
                      <a:pt x="5" y="5"/>
                      <a:pt x="5" y="5"/>
                    </a:cubicBezTo>
                    <a:cubicBezTo>
                      <a:pt x="5" y="5"/>
                      <a:pt x="7" y="5"/>
                      <a:pt x="6"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6" name="Freeform 1498"/>
              <p:cNvSpPr/>
              <p:nvPr/>
            </p:nvSpPr>
            <p:spPr bwMode="auto">
              <a:xfrm>
                <a:off x="580" y="3183"/>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7" name="Freeform 1499"/>
              <p:cNvSpPr/>
              <p:nvPr/>
            </p:nvSpPr>
            <p:spPr bwMode="auto">
              <a:xfrm>
                <a:off x="577" y="3183"/>
                <a:ext cx="19" cy="24"/>
              </a:xfrm>
              <a:custGeom>
                <a:avLst/>
                <a:gdLst>
                  <a:gd name="T0" fmla="*/ 3 w 7"/>
                  <a:gd name="T1" fmla="*/ 3 h 9"/>
                  <a:gd name="T2" fmla="*/ 2 w 7"/>
                  <a:gd name="T3" fmla="*/ 2 h 9"/>
                  <a:gd name="T4" fmla="*/ 5 w 7"/>
                  <a:gd name="T5" fmla="*/ 4 h 9"/>
                  <a:gd name="T6" fmla="*/ 5 w 7"/>
                  <a:gd name="T7" fmla="*/ 5 h 9"/>
                  <a:gd name="T8" fmla="*/ 2 w 7"/>
                  <a:gd name="T9" fmla="*/ 3 h 9"/>
                  <a:gd name="T10" fmla="*/ 2 w 7"/>
                  <a:gd name="T11" fmla="*/ 3 h 9"/>
                  <a:gd name="T12" fmla="*/ 3 w 7"/>
                  <a:gd name="T13" fmla="*/ 4 h 9"/>
                  <a:gd name="T14" fmla="*/ 4 w 7"/>
                  <a:gd name="T15" fmla="*/ 5 h 9"/>
                  <a:gd name="T16" fmla="*/ 3 w 7"/>
                  <a:gd name="T17" fmla="*/ 5 h 9"/>
                  <a:gd name="T18" fmla="*/ 2 w 7"/>
                  <a:gd name="T19" fmla="*/ 3 h 9"/>
                  <a:gd name="T20" fmla="*/ 4 w 7"/>
                  <a:gd name="T21" fmla="*/ 8 h 9"/>
                  <a:gd name="T22" fmla="*/ 4 w 7"/>
                  <a:gd name="T23" fmla="*/ 8 h 9"/>
                  <a:gd name="T24" fmla="*/ 3 w 7"/>
                  <a:gd name="T25" fmla="*/ 6 h 9"/>
                  <a:gd name="T26" fmla="*/ 3 w 7"/>
                  <a:gd name="T27" fmla="*/ 6 h 9"/>
                  <a:gd name="T28" fmla="*/ 4 w 7"/>
                  <a:gd name="T29" fmla="*/ 7 h 9"/>
                  <a:gd name="T30" fmla="*/ 7 w 7"/>
                  <a:gd name="T31" fmla="*/ 4 h 9"/>
                  <a:gd name="T32" fmla="*/ 6 w 7"/>
                  <a:gd name="T33" fmla="*/ 4 h 9"/>
                  <a:gd name="T34" fmla="*/ 5 w 7"/>
                  <a:gd name="T35" fmla="*/ 3 h 9"/>
                  <a:gd name="T36" fmla="*/ 3 w 7"/>
                  <a:gd name="T37" fmla="*/ 2 h 9"/>
                  <a:gd name="T38" fmla="*/ 4 w 7"/>
                  <a:gd name="T39" fmla="*/ 2 h 9"/>
                  <a:gd name="T40" fmla="*/ 2 w 7"/>
                  <a:gd name="T41" fmla="*/ 1 h 9"/>
                  <a:gd name="T42" fmla="*/ 1 w 7"/>
                  <a:gd name="T43" fmla="*/ 1 h 9"/>
                  <a:gd name="T44" fmla="*/ 1 w 7"/>
                  <a:gd name="T45" fmla="*/ 1 h 9"/>
                  <a:gd name="T46" fmla="*/ 3 w 7"/>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9">
                    <a:moveTo>
                      <a:pt x="3" y="3"/>
                    </a:moveTo>
                    <a:cubicBezTo>
                      <a:pt x="3" y="3"/>
                      <a:pt x="2" y="2"/>
                      <a:pt x="2" y="2"/>
                    </a:cubicBezTo>
                    <a:cubicBezTo>
                      <a:pt x="2" y="3"/>
                      <a:pt x="4" y="3"/>
                      <a:pt x="5" y="4"/>
                    </a:cubicBezTo>
                    <a:cubicBezTo>
                      <a:pt x="4" y="3"/>
                      <a:pt x="5" y="4"/>
                      <a:pt x="5" y="5"/>
                    </a:cubicBezTo>
                    <a:cubicBezTo>
                      <a:pt x="4" y="4"/>
                      <a:pt x="3" y="3"/>
                      <a:pt x="2" y="3"/>
                    </a:cubicBezTo>
                    <a:cubicBezTo>
                      <a:pt x="3" y="3"/>
                      <a:pt x="2" y="3"/>
                      <a:pt x="2" y="3"/>
                    </a:cubicBezTo>
                    <a:cubicBezTo>
                      <a:pt x="3" y="3"/>
                      <a:pt x="2" y="4"/>
                      <a:pt x="3" y="4"/>
                    </a:cubicBezTo>
                    <a:cubicBezTo>
                      <a:pt x="4" y="5"/>
                      <a:pt x="4" y="6"/>
                      <a:pt x="4" y="5"/>
                    </a:cubicBezTo>
                    <a:cubicBezTo>
                      <a:pt x="3" y="5"/>
                      <a:pt x="3" y="5"/>
                      <a:pt x="3" y="5"/>
                    </a:cubicBezTo>
                    <a:cubicBezTo>
                      <a:pt x="2" y="4"/>
                      <a:pt x="3" y="4"/>
                      <a:pt x="2" y="3"/>
                    </a:cubicBezTo>
                    <a:cubicBezTo>
                      <a:pt x="3" y="5"/>
                      <a:pt x="1" y="6"/>
                      <a:pt x="4" y="8"/>
                    </a:cubicBezTo>
                    <a:cubicBezTo>
                      <a:pt x="4" y="9"/>
                      <a:pt x="4" y="8"/>
                      <a:pt x="4" y="8"/>
                    </a:cubicBezTo>
                    <a:cubicBezTo>
                      <a:pt x="3" y="7"/>
                      <a:pt x="3" y="6"/>
                      <a:pt x="3" y="6"/>
                    </a:cubicBezTo>
                    <a:cubicBezTo>
                      <a:pt x="3" y="6"/>
                      <a:pt x="3" y="5"/>
                      <a:pt x="3" y="6"/>
                    </a:cubicBezTo>
                    <a:cubicBezTo>
                      <a:pt x="4" y="7"/>
                      <a:pt x="4" y="7"/>
                      <a:pt x="4" y="7"/>
                    </a:cubicBezTo>
                    <a:cubicBezTo>
                      <a:pt x="5" y="7"/>
                      <a:pt x="6" y="5"/>
                      <a:pt x="7" y="4"/>
                    </a:cubicBezTo>
                    <a:cubicBezTo>
                      <a:pt x="6" y="4"/>
                      <a:pt x="6" y="4"/>
                      <a:pt x="6" y="4"/>
                    </a:cubicBezTo>
                    <a:cubicBezTo>
                      <a:pt x="6" y="4"/>
                      <a:pt x="6" y="3"/>
                      <a:pt x="5" y="3"/>
                    </a:cubicBezTo>
                    <a:cubicBezTo>
                      <a:pt x="3" y="2"/>
                      <a:pt x="3" y="2"/>
                      <a:pt x="3" y="2"/>
                    </a:cubicBezTo>
                    <a:cubicBezTo>
                      <a:pt x="3" y="2"/>
                      <a:pt x="3" y="2"/>
                      <a:pt x="4" y="2"/>
                    </a:cubicBezTo>
                    <a:cubicBezTo>
                      <a:pt x="3" y="2"/>
                      <a:pt x="3" y="2"/>
                      <a:pt x="2" y="1"/>
                    </a:cubicBezTo>
                    <a:cubicBezTo>
                      <a:pt x="2" y="1"/>
                      <a:pt x="3" y="1"/>
                      <a:pt x="1" y="1"/>
                    </a:cubicBezTo>
                    <a:cubicBezTo>
                      <a:pt x="0" y="0"/>
                      <a:pt x="2" y="2"/>
                      <a:pt x="1" y="1"/>
                    </a:cubicBezTo>
                    <a:lnTo>
                      <a:pt x="3"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8" name="Freeform 1500"/>
              <p:cNvSpPr/>
              <p:nvPr/>
            </p:nvSpPr>
            <p:spPr bwMode="auto">
              <a:xfrm>
                <a:off x="585" y="3185"/>
                <a:ext cx="3" cy="3"/>
              </a:xfrm>
              <a:custGeom>
                <a:avLst/>
                <a:gdLst>
                  <a:gd name="T0" fmla="*/ 0 w 3"/>
                  <a:gd name="T1" fmla="*/ 0 h 3"/>
                  <a:gd name="T2" fmla="*/ 3 w 3"/>
                  <a:gd name="T3" fmla="*/ 3 h 3"/>
                  <a:gd name="T4" fmla="*/ 0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3" y="3"/>
                    </a:ln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9" name="Freeform 1501"/>
              <p:cNvSpPr/>
              <p:nvPr/>
            </p:nvSpPr>
            <p:spPr bwMode="auto">
              <a:xfrm>
                <a:off x="593" y="3191"/>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0" name="Freeform 1502"/>
              <p:cNvSpPr/>
              <p:nvPr/>
            </p:nvSpPr>
            <p:spPr bwMode="auto">
              <a:xfrm>
                <a:off x="580" y="3191"/>
                <a:ext cx="3" cy="2"/>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1" name="Freeform 1503"/>
              <p:cNvSpPr/>
              <p:nvPr/>
            </p:nvSpPr>
            <p:spPr bwMode="auto">
              <a:xfrm>
                <a:off x="580" y="3196"/>
                <a:ext cx="8" cy="14"/>
              </a:xfrm>
              <a:custGeom>
                <a:avLst/>
                <a:gdLst>
                  <a:gd name="T0" fmla="*/ 1 w 3"/>
                  <a:gd name="T1" fmla="*/ 5 h 5"/>
                  <a:gd name="T2" fmla="*/ 3 w 3"/>
                  <a:gd name="T3" fmla="*/ 4 h 5"/>
                  <a:gd name="T4" fmla="*/ 0 w 3"/>
                  <a:gd name="T5" fmla="*/ 0 h 5"/>
                  <a:gd name="T6" fmla="*/ 1 w 3"/>
                  <a:gd name="T7" fmla="*/ 3 h 5"/>
                  <a:gd name="T8" fmla="*/ 0 w 3"/>
                  <a:gd name="T9" fmla="*/ 3 h 5"/>
                  <a:gd name="T10" fmla="*/ 1 w 3"/>
                  <a:gd name="T11" fmla="*/ 5 h 5"/>
                </a:gdLst>
                <a:ahLst/>
                <a:cxnLst>
                  <a:cxn ang="0">
                    <a:pos x="T0" y="T1"/>
                  </a:cxn>
                  <a:cxn ang="0">
                    <a:pos x="T2" y="T3"/>
                  </a:cxn>
                  <a:cxn ang="0">
                    <a:pos x="T4" y="T5"/>
                  </a:cxn>
                  <a:cxn ang="0">
                    <a:pos x="T6" y="T7"/>
                  </a:cxn>
                  <a:cxn ang="0">
                    <a:pos x="T8" y="T9"/>
                  </a:cxn>
                  <a:cxn ang="0">
                    <a:pos x="T10" y="T11"/>
                  </a:cxn>
                </a:cxnLst>
                <a:rect l="0" t="0" r="r" b="b"/>
                <a:pathLst>
                  <a:path w="3" h="5">
                    <a:moveTo>
                      <a:pt x="1" y="5"/>
                    </a:moveTo>
                    <a:cubicBezTo>
                      <a:pt x="2" y="4"/>
                      <a:pt x="1" y="3"/>
                      <a:pt x="3" y="4"/>
                    </a:cubicBezTo>
                    <a:cubicBezTo>
                      <a:pt x="2" y="2"/>
                      <a:pt x="1" y="1"/>
                      <a:pt x="0" y="0"/>
                    </a:cubicBezTo>
                    <a:cubicBezTo>
                      <a:pt x="0" y="0"/>
                      <a:pt x="1" y="2"/>
                      <a:pt x="1" y="3"/>
                    </a:cubicBezTo>
                    <a:cubicBezTo>
                      <a:pt x="1" y="2"/>
                      <a:pt x="1" y="3"/>
                      <a:pt x="0" y="3"/>
                    </a:cubicBezTo>
                    <a:lnTo>
                      <a:pt x="1" y="5"/>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2" name="Freeform 1504"/>
              <p:cNvSpPr/>
              <p:nvPr/>
            </p:nvSpPr>
            <p:spPr bwMode="auto">
              <a:xfrm>
                <a:off x="544" y="3191"/>
                <a:ext cx="36" cy="19"/>
              </a:xfrm>
              <a:custGeom>
                <a:avLst/>
                <a:gdLst>
                  <a:gd name="T0" fmla="*/ 11 w 13"/>
                  <a:gd name="T1" fmla="*/ 3 h 7"/>
                  <a:gd name="T2" fmla="*/ 10 w 13"/>
                  <a:gd name="T3" fmla="*/ 4 h 7"/>
                  <a:gd name="T4" fmla="*/ 10 w 13"/>
                  <a:gd name="T5" fmla="*/ 3 h 7"/>
                  <a:gd name="T6" fmla="*/ 10 w 13"/>
                  <a:gd name="T7" fmla="*/ 2 h 7"/>
                  <a:gd name="T8" fmla="*/ 10 w 13"/>
                  <a:gd name="T9" fmla="*/ 3 h 7"/>
                  <a:gd name="T10" fmla="*/ 9 w 13"/>
                  <a:gd name="T11" fmla="*/ 3 h 7"/>
                  <a:gd name="T12" fmla="*/ 9 w 13"/>
                  <a:gd name="T13" fmla="*/ 5 h 7"/>
                  <a:gd name="T14" fmla="*/ 8 w 13"/>
                  <a:gd name="T15" fmla="*/ 2 h 7"/>
                  <a:gd name="T16" fmla="*/ 8 w 13"/>
                  <a:gd name="T17" fmla="*/ 6 h 7"/>
                  <a:gd name="T18" fmla="*/ 7 w 13"/>
                  <a:gd name="T19" fmla="*/ 4 h 7"/>
                  <a:gd name="T20" fmla="*/ 7 w 13"/>
                  <a:gd name="T21" fmla="*/ 4 h 7"/>
                  <a:gd name="T22" fmla="*/ 7 w 13"/>
                  <a:gd name="T23" fmla="*/ 4 h 7"/>
                  <a:gd name="T24" fmla="*/ 7 w 13"/>
                  <a:gd name="T25" fmla="*/ 2 h 7"/>
                  <a:gd name="T26" fmla="*/ 6 w 13"/>
                  <a:gd name="T27" fmla="*/ 2 h 7"/>
                  <a:gd name="T28" fmla="*/ 7 w 13"/>
                  <a:gd name="T29" fmla="*/ 1 h 7"/>
                  <a:gd name="T30" fmla="*/ 5 w 13"/>
                  <a:gd name="T31" fmla="*/ 2 h 7"/>
                  <a:gd name="T32" fmla="*/ 6 w 13"/>
                  <a:gd name="T33" fmla="*/ 1 h 7"/>
                  <a:gd name="T34" fmla="*/ 4 w 13"/>
                  <a:gd name="T35" fmla="*/ 3 h 7"/>
                  <a:gd name="T36" fmla="*/ 3 w 13"/>
                  <a:gd name="T37" fmla="*/ 2 h 7"/>
                  <a:gd name="T38" fmla="*/ 5 w 13"/>
                  <a:gd name="T39" fmla="*/ 1 h 7"/>
                  <a:gd name="T40" fmla="*/ 4 w 13"/>
                  <a:gd name="T41" fmla="*/ 1 h 7"/>
                  <a:gd name="T42" fmla="*/ 6 w 13"/>
                  <a:gd name="T43" fmla="*/ 0 h 7"/>
                  <a:gd name="T44" fmla="*/ 3 w 13"/>
                  <a:gd name="T45" fmla="*/ 1 h 7"/>
                  <a:gd name="T46" fmla="*/ 3 w 13"/>
                  <a:gd name="T47" fmla="*/ 0 h 7"/>
                  <a:gd name="T48" fmla="*/ 0 w 13"/>
                  <a:gd name="T49" fmla="*/ 1 h 7"/>
                  <a:gd name="T50" fmla="*/ 3 w 13"/>
                  <a:gd name="T51" fmla="*/ 5 h 7"/>
                  <a:gd name="T52" fmla="*/ 4 w 13"/>
                  <a:gd name="T53" fmla="*/ 4 h 7"/>
                  <a:gd name="T54" fmla="*/ 3 w 13"/>
                  <a:gd name="T55" fmla="*/ 6 h 7"/>
                  <a:gd name="T56" fmla="*/ 5 w 13"/>
                  <a:gd name="T57" fmla="*/ 4 h 7"/>
                  <a:gd name="T58" fmla="*/ 4 w 13"/>
                  <a:gd name="T59" fmla="*/ 6 h 7"/>
                  <a:gd name="T60" fmla="*/ 5 w 13"/>
                  <a:gd name="T61" fmla="*/ 4 h 7"/>
                  <a:gd name="T62" fmla="*/ 4 w 13"/>
                  <a:gd name="T63" fmla="*/ 7 h 7"/>
                  <a:gd name="T64" fmla="*/ 11 w 13"/>
                  <a:gd name="T65" fmla="*/ 6 h 7"/>
                  <a:gd name="T66" fmla="*/ 10 w 13"/>
                  <a:gd name="T67" fmla="*/ 5 h 7"/>
                  <a:gd name="T68" fmla="*/ 12 w 13"/>
                  <a:gd name="T69" fmla="*/ 4 h 7"/>
                  <a:gd name="T70" fmla="*/ 12 w 13"/>
                  <a:gd name="T71" fmla="*/ 3 h 7"/>
                  <a:gd name="T72" fmla="*/ 13 w 13"/>
                  <a:gd name="T73" fmla="*/ 6 h 7"/>
                  <a:gd name="T74" fmla="*/ 13 w 13"/>
                  <a:gd name="T75" fmla="*/ 5 h 7"/>
                  <a:gd name="T76" fmla="*/ 13 w 13"/>
                  <a:gd name="T77" fmla="*/ 5 h 7"/>
                  <a:gd name="T78" fmla="*/ 13 w 13"/>
                  <a:gd name="T79" fmla="*/ 5 h 7"/>
                  <a:gd name="T80" fmla="*/ 11 w 13"/>
                  <a:gd name="T81" fmla="*/ 2 h 7"/>
                  <a:gd name="T82" fmla="*/ 10 w 13"/>
                  <a:gd name="T83" fmla="*/ 1 h 7"/>
                  <a:gd name="T84" fmla="*/ 11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1" y="3"/>
                    </a:moveTo>
                    <a:cubicBezTo>
                      <a:pt x="10" y="3"/>
                      <a:pt x="10" y="4"/>
                      <a:pt x="10" y="4"/>
                    </a:cubicBezTo>
                    <a:cubicBezTo>
                      <a:pt x="10" y="3"/>
                      <a:pt x="10" y="3"/>
                      <a:pt x="10" y="3"/>
                    </a:cubicBezTo>
                    <a:cubicBezTo>
                      <a:pt x="10" y="1"/>
                      <a:pt x="10" y="3"/>
                      <a:pt x="10" y="2"/>
                    </a:cubicBezTo>
                    <a:cubicBezTo>
                      <a:pt x="10" y="3"/>
                      <a:pt x="10" y="3"/>
                      <a:pt x="10" y="3"/>
                    </a:cubicBezTo>
                    <a:cubicBezTo>
                      <a:pt x="9" y="2"/>
                      <a:pt x="10" y="4"/>
                      <a:pt x="9" y="3"/>
                    </a:cubicBezTo>
                    <a:cubicBezTo>
                      <a:pt x="9" y="4"/>
                      <a:pt x="9" y="4"/>
                      <a:pt x="9" y="5"/>
                    </a:cubicBezTo>
                    <a:cubicBezTo>
                      <a:pt x="8" y="3"/>
                      <a:pt x="8" y="3"/>
                      <a:pt x="8" y="2"/>
                    </a:cubicBezTo>
                    <a:cubicBezTo>
                      <a:pt x="8" y="3"/>
                      <a:pt x="8" y="4"/>
                      <a:pt x="8" y="6"/>
                    </a:cubicBezTo>
                    <a:cubicBezTo>
                      <a:pt x="7" y="4"/>
                      <a:pt x="7" y="6"/>
                      <a:pt x="7" y="4"/>
                    </a:cubicBezTo>
                    <a:cubicBezTo>
                      <a:pt x="7" y="4"/>
                      <a:pt x="7" y="4"/>
                      <a:pt x="7" y="4"/>
                    </a:cubicBezTo>
                    <a:cubicBezTo>
                      <a:pt x="8" y="2"/>
                      <a:pt x="7" y="4"/>
                      <a:pt x="7" y="4"/>
                    </a:cubicBezTo>
                    <a:cubicBezTo>
                      <a:pt x="7" y="2"/>
                      <a:pt x="7" y="2"/>
                      <a:pt x="7" y="2"/>
                    </a:cubicBezTo>
                    <a:cubicBezTo>
                      <a:pt x="7" y="3"/>
                      <a:pt x="6" y="3"/>
                      <a:pt x="6" y="2"/>
                    </a:cubicBezTo>
                    <a:cubicBezTo>
                      <a:pt x="7" y="1"/>
                      <a:pt x="7" y="1"/>
                      <a:pt x="7" y="1"/>
                    </a:cubicBezTo>
                    <a:cubicBezTo>
                      <a:pt x="6" y="3"/>
                      <a:pt x="6" y="2"/>
                      <a:pt x="5" y="2"/>
                    </a:cubicBezTo>
                    <a:cubicBezTo>
                      <a:pt x="6" y="1"/>
                      <a:pt x="6" y="1"/>
                      <a:pt x="6" y="1"/>
                    </a:cubicBezTo>
                    <a:cubicBezTo>
                      <a:pt x="5" y="1"/>
                      <a:pt x="6" y="2"/>
                      <a:pt x="4" y="3"/>
                    </a:cubicBezTo>
                    <a:cubicBezTo>
                      <a:pt x="6" y="1"/>
                      <a:pt x="3" y="3"/>
                      <a:pt x="3" y="2"/>
                    </a:cubicBezTo>
                    <a:cubicBezTo>
                      <a:pt x="4" y="1"/>
                      <a:pt x="4" y="2"/>
                      <a:pt x="5" y="1"/>
                    </a:cubicBezTo>
                    <a:cubicBezTo>
                      <a:pt x="4" y="2"/>
                      <a:pt x="5" y="1"/>
                      <a:pt x="4" y="1"/>
                    </a:cubicBezTo>
                    <a:cubicBezTo>
                      <a:pt x="5" y="1"/>
                      <a:pt x="4" y="1"/>
                      <a:pt x="6" y="0"/>
                    </a:cubicBezTo>
                    <a:cubicBezTo>
                      <a:pt x="5" y="1"/>
                      <a:pt x="4" y="1"/>
                      <a:pt x="3" y="1"/>
                    </a:cubicBezTo>
                    <a:cubicBezTo>
                      <a:pt x="4" y="0"/>
                      <a:pt x="3" y="0"/>
                      <a:pt x="3" y="0"/>
                    </a:cubicBezTo>
                    <a:cubicBezTo>
                      <a:pt x="3" y="1"/>
                      <a:pt x="1" y="1"/>
                      <a:pt x="0" y="1"/>
                    </a:cubicBezTo>
                    <a:cubicBezTo>
                      <a:pt x="1" y="2"/>
                      <a:pt x="3" y="3"/>
                      <a:pt x="3" y="5"/>
                    </a:cubicBezTo>
                    <a:cubicBezTo>
                      <a:pt x="4" y="3"/>
                      <a:pt x="3" y="5"/>
                      <a:pt x="4" y="4"/>
                    </a:cubicBezTo>
                    <a:cubicBezTo>
                      <a:pt x="3" y="6"/>
                      <a:pt x="3" y="6"/>
                      <a:pt x="3" y="6"/>
                    </a:cubicBezTo>
                    <a:cubicBezTo>
                      <a:pt x="4" y="6"/>
                      <a:pt x="4" y="5"/>
                      <a:pt x="5" y="4"/>
                    </a:cubicBezTo>
                    <a:cubicBezTo>
                      <a:pt x="5" y="4"/>
                      <a:pt x="4" y="5"/>
                      <a:pt x="4" y="6"/>
                    </a:cubicBezTo>
                    <a:cubicBezTo>
                      <a:pt x="5" y="6"/>
                      <a:pt x="4" y="5"/>
                      <a:pt x="5" y="4"/>
                    </a:cubicBezTo>
                    <a:cubicBezTo>
                      <a:pt x="4" y="7"/>
                      <a:pt x="4" y="7"/>
                      <a:pt x="4" y="7"/>
                    </a:cubicBezTo>
                    <a:cubicBezTo>
                      <a:pt x="7" y="7"/>
                      <a:pt x="9" y="5"/>
                      <a:pt x="11" y="6"/>
                    </a:cubicBezTo>
                    <a:cubicBezTo>
                      <a:pt x="10" y="5"/>
                      <a:pt x="10" y="5"/>
                      <a:pt x="10" y="5"/>
                    </a:cubicBezTo>
                    <a:cubicBezTo>
                      <a:pt x="11" y="6"/>
                      <a:pt x="10" y="2"/>
                      <a:pt x="12" y="4"/>
                    </a:cubicBezTo>
                    <a:cubicBezTo>
                      <a:pt x="12" y="3"/>
                      <a:pt x="12" y="3"/>
                      <a:pt x="12" y="3"/>
                    </a:cubicBezTo>
                    <a:cubicBezTo>
                      <a:pt x="12" y="4"/>
                      <a:pt x="13" y="5"/>
                      <a:pt x="13" y="6"/>
                    </a:cubicBezTo>
                    <a:cubicBezTo>
                      <a:pt x="13" y="5"/>
                      <a:pt x="13" y="6"/>
                      <a:pt x="13" y="5"/>
                    </a:cubicBezTo>
                    <a:cubicBezTo>
                      <a:pt x="13" y="5"/>
                      <a:pt x="13" y="5"/>
                      <a:pt x="13" y="5"/>
                    </a:cubicBezTo>
                    <a:cubicBezTo>
                      <a:pt x="12" y="4"/>
                      <a:pt x="13" y="4"/>
                      <a:pt x="13" y="5"/>
                    </a:cubicBezTo>
                    <a:cubicBezTo>
                      <a:pt x="13" y="4"/>
                      <a:pt x="12" y="3"/>
                      <a:pt x="11" y="2"/>
                    </a:cubicBezTo>
                    <a:cubicBezTo>
                      <a:pt x="12" y="5"/>
                      <a:pt x="10" y="0"/>
                      <a:pt x="10" y="1"/>
                    </a:cubicBezTo>
                    <a:cubicBezTo>
                      <a:pt x="10" y="2"/>
                      <a:pt x="10" y="2"/>
                      <a:pt x="11"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3" name="Freeform 1505"/>
              <p:cNvSpPr/>
              <p:nvPr/>
            </p:nvSpPr>
            <p:spPr bwMode="auto">
              <a:xfrm>
                <a:off x="580" y="32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4" name="Freeform 1506"/>
              <p:cNvSpPr/>
              <p:nvPr/>
            </p:nvSpPr>
            <p:spPr bwMode="auto">
              <a:xfrm>
                <a:off x="553" y="31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5" name="Rectangle 1507"/>
              <p:cNvSpPr>
                <a:spLocks noChangeArrowheads="1"/>
              </p:cNvSpPr>
              <p:nvPr/>
            </p:nvSpPr>
            <p:spPr bwMode="auto">
              <a:xfrm>
                <a:off x="580" y="3204"/>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06" name="Freeform 1508"/>
              <p:cNvSpPr/>
              <p:nvPr/>
            </p:nvSpPr>
            <p:spPr bwMode="auto">
              <a:xfrm>
                <a:off x="577" y="3196"/>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7" name="Freeform 1509"/>
              <p:cNvSpPr/>
              <p:nvPr/>
            </p:nvSpPr>
            <p:spPr bwMode="auto">
              <a:xfrm>
                <a:off x="555" y="3185"/>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8" name="Freeform 1510"/>
              <p:cNvSpPr/>
              <p:nvPr/>
            </p:nvSpPr>
            <p:spPr bwMode="auto">
              <a:xfrm>
                <a:off x="561" y="31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9" name="Freeform 1511"/>
              <p:cNvSpPr/>
              <p:nvPr/>
            </p:nvSpPr>
            <p:spPr bwMode="auto">
              <a:xfrm>
                <a:off x="544" y="3158"/>
                <a:ext cx="60" cy="33"/>
              </a:xfrm>
              <a:custGeom>
                <a:avLst/>
                <a:gdLst>
                  <a:gd name="T0" fmla="*/ 17 w 22"/>
                  <a:gd name="T1" fmla="*/ 9 h 12"/>
                  <a:gd name="T2" fmla="*/ 18 w 22"/>
                  <a:gd name="T3" fmla="*/ 11 h 12"/>
                  <a:gd name="T4" fmla="*/ 20 w 22"/>
                  <a:gd name="T5" fmla="*/ 10 h 12"/>
                  <a:gd name="T6" fmla="*/ 19 w 22"/>
                  <a:gd name="T7" fmla="*/ 7 h 12"/>
                  <a:gd name="T8" fmla="*/ 17 w 22"/>
                  <a:gd name="T9" fmla="*/ 3 h 12"/>
                  <a:gd name="T10" fmla="*/ 15 w 22"/>
                  <a:gd name="T11" fmla="*/ 2 h 12"/>
                  <a:gd name="T12" fmla="*/ 12 w 22"/>
                  <a:gd name="T13" fmla="*/ 3 h 12"/>
                  <a:gd name="T14" fmla="*/ 11 w 22"/>
                  <a:gd name="T15" fmla="*/ 2 h 12"/>
                  <a:gd name="T16" fmla="*/ 10 w 22"/>
                  <a:gd name="T17" fmla="*/ 2 h 12"/>
                  <a:gd name="T18" fmla="*/ 9 w 22"/>
                  <a:gd name="T19" fmla="*/ 5 h 12"/>
                  <a:gd name="T20" fmla="*/ 8 w 22"/>
                  <a:gd name="T21" fmla="*/ 5 h 12"/>
                  <a:gd name="T22" fmla="*/ 7 w 22"/>
                  <a:gd name="T23" fmla="*/ 4 h 12"/>
                  <a:gd name="T24" fmla="*/ 5 w 22"/>
                  <a:gd name="T25" fmla="*/ 5 h 12"/>
                  <a:gd name="T26" fmla="*/ 4 w 22"/>
                  <a:gd name="T27" fmla="*/ 5 h 12"/>
                  <a:gd name="T28" fmla="*/ 3 w 22"/>
                  <a:gd name="T29" fmla="*/ 7 h 12"/>
                  <a:gd name="T30" fmla="*/ 4 w 22"/>
                  <a:gd name="T31" fmla="*/ 8 h 12"/>
                  <a:gd name="T32" fmla="*/ 2 w 22"/>
                  <a:gd name="T33" fmla="*/ 8 h 12"/>
                  <a:gd name="T34" fmla="*/ 2 w 22"/>
                  <a:gd name="T35" fmla="*/ 9 h 12"/>
                  <a:gd name="T36" fmla="*/ 2 w 22"/>
                  <a:gd name="T37" fmla="*/ 12 h 12"/>
                  <a:gd name="T38" fmla="*/ 2 w 22"/>
                  <a:gd name="T39" fmla="*/ 10 h 12"/>
                  <a:gd name="T40" fmla="*/ 1 w 22"/>
                  <a:gd name="T41" fmla="*/ 10 h 12"/>
                  <a:gd name="T42" fmla="*/ 5 w 22"/>
                  <a:gd name="T43" fmla="*/ 10 h 12"/>
                  <a:gd name="T44" fmla="*/ 5 w 22"/>
                  <a:gd name="T45" fmla="*/ 10 h 12"/>
                  <a:gd name="T46" fmla="*/ 5 w 22"/>
                  <a:gd name="T47" fmla="*/ 9 h 12"/>
                  <a:gd name="T48" fmla="*/ 6 w 22"/>
                  <a:gd name="T49" fmla="*/ 9 h 12"/>
                  <a:gd name="T50" fmla="*/ 6 w 22"/>
                  <a:gd name="T51" fmla="*/ 9 h 12"/>
                  <a:gd name="T52" fmla="*/ 6 w 22"/>
                  <a:gd name="T53" fmla="*/ 8 h 12"/>
                  <a:gd name="T54" fmla="*/ 7 w 22"/>
                  <a:gd name="T55" fmla="*/ 8 h 12"/>
                  <a:gd name="T56" fmla="*/ 7 w 22"/>
                  <a:gd name="T57" fmla="*/ 8 h 12"/>
                  <a:gd name="T58" fmla="*/ 7 w 22"/>
                  <a:gd name="T59" fmla="*/ 7 h 12"/>
                  <a:gd name="T60" fmla="*/ 8 w 22"/>
                  <a:gd name="T61" fmla="*/ 6 h 12"/>
                  <a:gd name="T62" fmla="*/ 8 w 22"/>
                  <a:gd name="T63" fmla="*/ 8 h 12"/>
                  <a:gd name="T64" fmla="*/ 9 w 22"/>
                  <a:gd name="T65" fmla="*/ 8 h 12"/>
                  <a:gd name="T66" fmla="*/ 10 w 22"/>
                  <a:gd name="T67" fmla="*/ 6 h 12"/>
                  <a:gd name="T68" fmla="*/ 11 w 22"/>
                  <a:gd name="T69" fmla="*/ 5 h 12"/>
                  <a:gd name="T70" fmla="*/ 13 w 22"/>
                  <a:gd name="T71" fmla="*/ 5 h 12"/>
                  <a:gd name="T72" fmla="*/ 13 w 22"/>
                  <a:gd name="T73" fmla="*/ 5 h 12"/>
                  <a:gd name="T74" fmla="*/ 16 w 22"/>
                  <a:gd name="T75" fmla="*/ 6 h 12"/>
                  <a:gd name="T76" fmla="*/ 16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5" y="8"/>
                      <a:pt x="16" y="8"/>
                      <a:pt x="17" y="9"/>
                    </a:cubicBezTo>
                    <a:cubicBezTo>
                      <a:pt x="16" y="9"/>
                      <a:pt x="16" y="9"/>
                      <a:pt x="16" y="9"/>
                    </a:cubicBezTo>
                    <a:cubicBezTo>
                      <a:pt x="16" y="9"/>
                      <a:pt x="17" y="10"/>
                      <a:pt x="18" y="11"/>
                    </a:cubicBezTo>
                    <a:cubicBezTo>
                      <a:pt x="18" y="10"/>
                      <a:pt x="18" y="10"/>
                      <a:pt x="18" y="10"/>
                    </a:cubicBezTo>
                    <a:cubicBezTo>
                      <a:pt x="17" y="9"/>
                      <a:pt x="19" y="10"/>
                      <a:pt x="20" y="10"/>
                    </a:cubicBezTo>
                    <a:cubicBezTo>
                      <a:pt x="20" y="9"/>
                      <a:pt x="17" y="8"/>
                      <a:pt x="18" y="7"/>
                    </a:cubicBezTo>
                    <a:cubicBezTo>
                      <a:pt x="18" y="7"/>
                      <a:pt x="18" y="7"/>
                      <a:pt x="19" y="7"/>
                    </a:cubicBezTo>
                    <a:cubicBezTo>
                      <a:pt x="19" y="6"/>
                      <a:pt x="17" y="7"/>
                      <a:pt x="17" y="6"/>
                    </a:cubicBezTo>
                    <a:cubicBezTo>
                      <a:pt x="22" y="4"/>
                      <a:pt x="15" y="6"/>
                      <a:pt x="17" y="3"/>
                    </a:cubicBezTo>
                    <a:cubicBezTo>
                      <a:pt x="16" y="3"/>
                      <a:pt x="15" y="3"/>
                      <a:pt x="14" y="3"/>
                    </a:cubicBezTo>
                    <a:cubicBezTo>
                      <a:pt x="15" y="2"/>
                      <a:pt x="14" y="3"/>
                      <a:pt x="15" y="2"/>
                    </a:cubicBezTo>
                    <a:cubicBezTo>
                      <a:pt x="14" y="5"/>
                      <a:pt x="13" y="0"/>
                      <a:pt x="12" y="4"/>
                    </a:cubicBezTo>
                    <a:cubicBezTo>
                      <a:pt x="12" y="3"/>
                      <a:pt x="12" y="4"/>
                      <a:pt x="12" y="3"/>
                    </a:cubicBezTo>
                    <a:cubicBezTo>
                      <a:pt x="12" y="3"/>
                      <a:pt x="12" y="3"/>
                      <a:pt x="12" y="3"/>
                    </a:cubicBezTo>
                    <a:cubicBezTo>
                      <a:pt x="11" y="2"/>
                      <a:pt x="11" y="4"/>
                      <a:pt x="11" y="2"/>
                    </a:cubicBezTo>
                    <a:cubicBezTo>
                      <a:pt x="10" y="2"/>
                      <a:pt x="11" y="4"/>
                      <a:pt x="10" y="5"/>
                    </a:cubicBezTo>
                    <a:cubicBezTo>
                      <a:pt x="10" y="4"/>
                      <a:pt x="10" y="4"/>
                      <a:pt x="10" y="2"/>
                    </a:cubicBezTo>
                    <a:cubicBezTo>
                      <a:pt x="10" y="4"/>
                      <a:pt x="9" y="3"/>
                      <a:pt x="9" y="4"/>
                    </a:cubicBezTo>
                    <a:cubicBezTo>
                      <a:pt x="9" y="4"/>
                      <a:pt x="9" y="4"/>
                      <a:pt x="9" y="5"/>
                    </a:cubicBezTo>
                    <a:cubicBezTo>
                      <a:pt x="9" y="5"/>
                      <a:pt x="9" y="7"/>
                      <a:pt x="9" y="7"/>
                    </a:cubicBezTo>
                    <a:cubicBezTo>
                      <a:pt x="8" y="5"/>
                      <a:pt x="9" y="7"/>
                      <a:pt x="8" y="5"/>
                    </a:cubicBezTo>
                    <a:cubicBezTo>
                      <a:pt x="8" y="4"/>
                      <a:pt x="9" y="4"/>
                      <a:pt x="9" y="3"/>
                    </a:cubicBezTo>
                    <a:cubicBezTo>
                      <a:pt x="8" y="3"/>
                      <a:pt x="7" y="3"/>
                      <a:pt x="7" y="4"/>
                    </a:cubicBezTo>
                    <a:cubicBezTo>
                      <a:pt x="7" y="4"/>
                      <a:pt x="7" y="3"/>
                      <a:pt x="7" y="3"/>
                    </a:cubicBezTo>
                    <a:cubicBezTo>
                      <a:pt x="5" y="2"/>
                      <a:pt x="6" y="6"/>
                      <a:pt x="5" y="5"/>
                    </a:cubicBezTo>
                    <a:cubicBezTo>
                      <a:pt x="5" y="4"/>
                      <a:pt x="5" y="4"/>
                      <a:pt x="5" y="4"/>
                    </a:cubicBezTo>
                    <a:cubicBezTo>
                      <a:pt x="5" y="5"/>
                      <a:pt x="4" y="4"/>
                      <a:pt x="4" y="5"/>
                    </a:cubicBezTo>
                    <a:cubicBezTo>
                      <a:pt x="4" y="6"/>
                      <a:pt x="4" y="6"/>
                      <a:pt x="5" y="6"/>
                    </a:cubicBezTo>
                    <a:cubicBezTo>
                      <a:pt x="3" y="4"/>
                      <a:pt x="5" y="8"/>
                      <a:pt x="3" y="7"/>
                    </a:cubicBezTo>
                    <a:cubicBezTo>
                      <a:pt x="4" y="8"/>
                      <a:pt x="5" y="9"/>
                      <a:pt x="5" y="9"/>
                    </a:cubicBezTo>
                    <a:cubicBezTo>
                      <a:pt x="4" y="8"/>
                      <a:pt x="4" y="8"/>
                      <a:pt x="4" y="8"/>
                    </a:cubicBezTo>
                    <a:cubicBezTo>
                      <a:pt x="5" y="9"/>
                      <a:pt x="2" y="7"/>
                      <a:pt x="2" y="6"/>
                    </a:cubicBezTo>
                    <a:cubicBezTo>
                      <a:pt x="2" y="6"/>
                      <a:pt x="1" y="7"/>
                      <a:pt x="2" y="8"/>
                    </a:cubicBezTo>
                    <a:cubicBezTo>
                      <a:pt x="1" y="7"/>
                      <a:pt x="1" y="7"/>
                      <a:pt x="1" y="7"/>
                    </a:cubicBezTo>
                    <a:cubicBezTo>
                      <a:pt x="1" y="8"/>
                      <a:pt x="4" y="9"/>
                      <a:pt x="2" y="9"/>
                    </a:cubicBezTo>
                    <a:cubicBezTo>
                      <a:pt x="1" y="8"/>
                      <a:pt x="1" y="8"/>
                      <a:pt x="1" y="8"/>
                    </a:cubicBezTo>
                    <a:cubicBezTo>
                      <a:pt x="1" y="9"/>
                      <a:pt x="0" y="11"/>
                      <a:pt x="2" y="12"/>
                    </a:cubicBezTo>
                    <a:cubicBezTo>
                      <a:pt x="3" y="12"/>
                      <a:pt x="5" y="11"/>
                      <a:pt x="5" y="11"/>
                    </a:cubicBezTo>
                    <a:cubicBezTo>
                      <a:pt x="5" y="11"/>
                      <a:pt x="3" y="11"/>
                      <a:pt x="2" y="10"/>
                    </a:cubicBezTo>
                    <a:cubicBezTo>
                      <a:pt x="4" y="10"/>
                      <a:pt x="4" y="10"/>
                      <a:pt x="4" y="10"/>
                    </a:cubicBezTo>
                    <a:cubicBezTo>
                      <a:pt x="3" y="10"/>
                      <a:pt x="2" y="10"/>
                      <a:pt x="1" y="10"/>
                    </a:cubicBezTo>
                    <a:cubicBezTo>
                      <a:pt x="0" y="9"/>
                      <a:pt x="3" y="10"/>
                      <a:pt x="2" y="9"/>
                    </a:cubicBezTo>
                    <a:cubicBezTo>
                      <a:pt x="3" y="10"/>
                      <a:pt x="4" y="10"/>
                      <a:pt x="5" y="10"/>
                    </a:cubicBezTo>
                    <a:cubicBezTo>
                      <a:pt x="4" y="10"/>
                      <a:pt x="4" y="10"/>
                      <a:pt x="4" y="10"/>
                    </a:cubicBezTo>
                    <a:cubicBezTo>
                      <a:pt x="5" y="10"/>
                      <a:pt x="5" y="10"/>
                      <a:pt x="5" y="10"/>
                    </a:cubicBezTo>
                    <a:cubicBezTo>
                      <a:pt x="4" y="9"/>
                      <a:pt x="6" y="10"/>
                      <a:pt x="6" y="9"/>
                    </a:cubicBezTo>
                    <a:cubicBezTo>
                      <a:pt x="5" y="9"/>
                      <a:pt x="5" y="9"/>
                      <a:pt x="5" y="9"/>
                    </a:cubicBezTo>
                    <a:cubicBezTo>
                      <a:pt x="4" y="9"/>
                      <a:pt x="5" y="9"/>
                      <a:pt x="4" y="9"/>
                    </a:cubicBezTo>
                    <a:cubicBezTo>
                      <a:pt x="6" y="9"/>
                      <a:pt x="5" y="9"/>
                      <a:pt x="6" y="9"/>
                    </a:cubicBezTo>
                    <a:cubicBezTo>
                      <a:pt x="5" y="9"/>
                      <a:pt x="4" y="8"/>
                      <a:pt x="4" y="7"/>
                    </a:cubicBezTo>
                    <a:cubicBezTo>
                      <a:pt x="6" y="9"/>
                      <a:pt x="5" y="8"/>
                      <a:pt x="6" y="9"/>
                    </a:cubicBezTo>
                    <a:cubicBezTo>
                      <a:pt x="5" y="8"/>
                      <a:pt x="6" y="8"/>
                      <a:pt x="6" y="7"/>
                    </a:cubicBezTo>
                    <a:cubicBezTo>
                      <a:pt x="6" y="7"/>
                      <a:pt x="6" y="7"/>
                      <a:pt x="6" y="8"/>
                    </a:cubicBezTo>
                    <a:cubicBezTo>
                      <a:pt x="6" y="8"/>
                      <a:pt x="6" y="8"/>
                      <a:pt x="6" y="8"/>
                    </a:cubicBezTo>
                    <a:cubicBezTo>
                      <a:pt x="7" y="8"/>
                      <a:pt x="7" y="8"/>
                      <a:pt x="7" y="8"/>
                    </a:cubicBezTo>
                    <a:cubicBezTo>
                      <a:pt x="7" y="9"/>
                      <a:pt x="7" y="9"/>
                      <a:pt x="7" y="9"/>
                    </a:cubicBezTo>
                    <a:cubicBezTo>
                      <a:pt x="7" y="9"/>
                      <a:pt x="6" y="7"/>
                      <a:pt x="7" y="8"/>
                    </a:cubicBezTo>
                    <a:cubicBezTo>
                      <a:pt x="7" y="9"/>
                      <a:pt x="7" y="9"/>
                      <a:pt x="7" y="9"/>
                    </a:cubicBezTo>
                    <a:cubicBezTo>
                      <a:pt x="7" y="9"/>
                      <a:pt x="6" y="6"/>
                      <a:pt x="7" y="7"/>
                    </a:cubicBezTo>
                    <a:cubicBezTo>
                      <a:pt x="7" y="7"/>
                      <a:pt x="7" y="6"/>
                      <a:pt x="7" y="5"/>
                    </a:cubicBezTo>
                    <a:cubicBezTo>
                      <a:pt x="7" y="5"/>
                      <a:pt x="7" y="7"/>
                      <a:pt x="8" y="6"/>
                    </a:cubicBezTo>
                    <a:cubicBezTo>
                      <a:pt x="7" y="5"/>
                      <a:pt x="8" y="7"/>
                      <a:pt x="8" y="6"/>
                    </a:cubicBezTo>
                    <a:cubicBezTo>
                      <a:pt x="8" y="8"/>
                      <a:pt x="8" y="6"/>
                      <a:pt x="8" y="8"/>
                    </a:cubicBezTo>
                    <a:cubicBezTo>
                      <a:pt x="9" y="8"/>
                      <a:pt x="9" y="6"/>
                      <a:pt x="9" y="6"/>
                    </a:cubicBezTo>
                    <a:cubicBezTo>
                      <a:pt x="9" y="8"/>
                      <a:pt x="9" y="8"/>
                      <a:pt x="9" y="8"/>
                    </a:cubicBezTo>
                    <a:cubicBezTo>
                      <a:pt x="9" y="7"/>
                      <a:pt x="9" y="6"/>
                      <a:pt x="10" y="7"/>
                    </a:cubicBezTo>
                    <a:cubicBezTo>
                      <a:pt x="10" y="6"/>
                      <a:pt x="10" y="6"/>
                      <a:pt x="10" y="6"/>
                    </a:cubicBezTo>
                    <a:cubicBezTo>
                      <a:pt x="10" y="7"/>
                      <a:pt x="10" y="6"/>
                      <a:pt x="10" y="7"/>
                    </a:cubicBezTo>
                    <a:cubicBezTo>
                      <a:pt x="11" y="5"/>
                      <a:pt x="11" y="5"/>
                      <a:pt x="11" y="5"/>
                    </a:cubicBezTo>
                    <a:cubicBezTo>
                      <a:pt x="11" y="8"/>
                      <a:pt x="12" y="5"/>
                      <a:pt x="13" y="4"/>
                    </a:cubicBezTo>
                    <a:cubicBezTo>
                      <a:pt x="13" y="4"/>
                      <a:pt x="13" y="4"/>
                      <a:pt x="13" y="5"/>
                    </a:cubicBezTo>
                    <a:cubicBezTo>
                      <a:pt x="13" y="5"/>
                      <a:pt x="13" y="5"/>
                      <a:pt x="13" y="5"/>
                    </a:cubicBezTo>
                    <a:cubicBezTo>
                      <a:pt x="13" y="6"/>
                      <a:pt x="13" y="7"/>
                      <a:pt x="13" y="5"/>
                    </a:cubicBezTo>
                    <a:cubicBezTo>
                      <a:pt x="14" y="5"/>
                      <a:pt x="13" y="6"/>
                      <a:pt x="13" y="7"/>
                    </a:cubicBezTo>
                    <a:cubicBezTo>
                      <a:pt x="15" y="5"/>
                      <a:pt x="13" y="9"/>
                      <a:pt x="16" y="6"/>
                    </a:cubicBezTo>
                    <a:cubicBezTo>
                      <a:pt x="15" y="6"/>
                      <a:pt x="16" y="5"/>
                      <a:pt x="15" y="5"/>
                    </a:cubicBezTo>
                    <a:cubicBezTo>
                      <a:pt x="15" y="4"/>
                      <a:pt x="16" y="3"/>
                      <a:pt x="16" y="4"/>
                    </a:cubicBezTo>
                    <a:cubicBezTo>
                      <a:pt x="17" y="4"/>
                      <a:pt x="16" y="5"/>
                      <a:pt x="17" y="5"/>
                    </a:cubicBezTo>
                    <a:cubicBezTo>
                      <a:pt x="15" y="7"/>
                      <a:pt x="15" y="7"/>
                      <a:pt x="15" y="7"/>
                    </a:cubicBezTo>
                    <a:cubicBezTo>
                      <a:pt x="13" y="8"/>
                      <a:pt x="18"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0" name="Freeform 1512"/>
              <p:cNvSpPr/>
              <p:nvPr/>
            </p:nvSpPr>
            <p:spPr bwMode="auto">
              <a:xfrm>
                <a:off x="577" y="317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1" name="Freeform 1513"/>
              <p:cNvSpPr/>
              <p:nvPr/>
            </p:nvSpPr>
            <p:spPr bwMode="auto">
              <a:xfrm>
                <a:off x="577" y="3172"/>
                <a:ext cx="3"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2" name="Freeform 1514"/>
              <p:cNvSpPr/>
              <p:nvPr/>
            </p:nvSpPr>
            <p:spPr bwMode="auto">
              <a:xfrm>
                <a:off x="585" y="3180"/>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3" name="Rectangle 1515"/>
              <p:cNvSpPr>
                <a:spLocks noChangeArrowheads="1"/>
              </p:cNvSpPr>
              <p:nvPr/>
            </p:nvSpPr>
            <p:spPr bwMode="auto">
              <a:xfrm>
                <a:off x="585" y="3183"/>
                <a:ext cx="3"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4" name="Freeform 1516"/>
              <p:cNvSpPr/>
              <p:nvPr/>
            </p:nvSpPr>
            <p:spPr bwMode="auto">
              <a:xfrm>
                <a:off x="547" y="3183"/>
                <a:ext cx="49" cy="27"/>
              </a:xfrm>
              <a:custGeom>
                <a:avLst/>
                <a:gdLst>
                  <a:gd name="T0" fmla="*/ 5 w 18"/>
                  <a:gd name="T1" fmla="*/ 3 h 10"/>
                  <a:gd name="T2" fmla="*/ 3 w 18"/>
                  <a:gd name="T3" fmla="*/ 4 h 10"/>
                  <a:gd name="T4" fmla="*/ 4 w 18"/>
                  <a:gd name="T5" fmla="*/ 3 h 10"/>
                  <a:gd name="T6" fmla="*/ 0 w 18"/>
                  <a:gd name="T7" fmla="*/ 3 h 10"/>
                  <a:gd name="T8" fmla="*/ 9 w 18"/>
                  <a:gd name="T9" fmla="*/ 6 h 10"/>
                  <a:gd name="T10" fmla="*/ 9 w 18"/>
                  <a:gd name="T11" fmla="*/ 7 h 10"/>
                  <a:gd name="T12" fmla="*/ 12 w 18"/>
                  <a:gd name="T13" fmla="*/ 5 h 10"/>
                  <a:gd name="T14" fmla="*/ 12 w 18"/>
                  <a:gd name="T15" fmla="*/ 7 h 10"/>
                  <a:gd name="T16" fmla="*/ 14 w 18"/>
                  <a:gd name="T17" fmla="*/ 6 h 10"/>
                  <a:gd name="T18" fmla="*/ 14 w 18"/>
                  <a:gd name="T19" fmla="*/ 5 h 10"/>
                  <a:gd name="T20" fmla="*/ 14 w 18"/>
                  <a:gd name="T21" fmla="*/ 5 h 10"/>
                  <a:gd name="T22" fmla="*/ 14 w 18"/>
                  <a:gd name="T23" fmla="*/ 5 h 10"/>
                  <a:gd name="T24" fmla="*/ 15 w 18"/>
                  <a:gd name="T25" fmla="*/ 4 h 10"/>
                  <a:gd name="T26" fmla="*/ 15 w 18"/>
                  <a:gd name="T27" fmla="*/ 5 h 10"/>
                  <a:gd name="T28" fmla="*/ 15 w 18"/>
                  <a:gd name="T29" fmla="*/ 3 h 10"/>
                  <a:gd name="T30" fmla="*/ 16 w 18"/>
                  <a:gd name="T31" fmla="*/ 4 h 10"/>
                  <a:gd name="T32" fmla="*/ 16 w 18"/>
                  <a:gd name="T33" fmla="*/ 1 h 10"/>
                  <a:gd name="T34" fmla="*/ 15 w 18"/>
                  <a:gd name="T35" fmla="*/ 1 h 10"/>
                  <a:gd name="T36" fmla="*/ 15 w 18"/>
                  <a:gd name="T37" fmla="*/ 3 h 10"/>
                  <a:gd name="T38" fmla="*/ 15 w 18"/>
                  <a:gd name="T39" fmla="*/ 2 h 10"/>
                  <a:gd name="T40" fmla="*/ 15 w 18"/>
                  <a:gd name="T41" fmla="*/ 4 h 10"/>
                  <a:gd name="T42" fmla="*/ 14 w 18"/>
                  <a:gd name="T43" fmla="*/ 2 h 10"/>
                  <a:gd name="T44" fmla="*/ 12 w 18"/>
                  <a:gd name="T45" fmla="*/ 2 h 10"/>
                  <a:gd name="T46" fmla="*/ 12 w 18"/>
                  <a:gd name="T47" fmla="*/ 1 h 10"/>
                  <a:gd name="T48" fmla="*/ 12 w 18"/>
                  <a:gd name="T49" fmla="*/ 2 h 10"/>
                  <a:gd name="T50" fmla="*/ 13 w 18"/>
                  <a:gd name="T51" fmla="*/ 3 h 10"/>
                  <a:gd name="T52" fmla="*/ 13 w 18"/>
                  <a:gd name="T53" fmla="*/ 5 h 10"/>
                  <a:gd name="T54" fmla="*/ 13 w 18"/>
                  <a:gd name="T55" fmla="*/ 5 h 10"/>
                  <a:gd name="T56" fmla="*/ 12 w 18"/>
                  <a:gd name="T57" fmla="*/ 3 h 10"/>
                  <a:gd name="T58" fmla="*/ 12 w 18"/>
                  <a:gd name="T59" fmla="*/ 4 h 10"/>
                  <a:gd name="T60" fmla="*/ 11 w 18"/>
                  <a:gd name="T61" fmla="*/ 2 h 10"/>
                  <a:gd name="T62" fmla="*/ 12 w 18"/>
                  <a:gd name="T63" fmla="*/ 4 h 10"/>
                  <a:gd name="T64" fmla="*/ 9 w 18"/>
                  <a:gd name="T65" fmla="*/ 5 h 10"/>
                  <a:gd name="T66" fmla="*/ 9 w 18"/>
                  <a:gd name="T67" fmla="*/ 4 h 10"/>
                  <a:gd name="T68" fmla="*/ 9 w 18"/>
                  <a:gd name="T69" fmla="*/ 5 h 10"/>
                  <a:gd name="T70" fmla="*/ 7 w 18"/>
                  <a:gd name="T71" fmla="*/ 4 h 10"/>
                  <a:gd name="T72" fmla="*/ 7 w 18"/>
                  <a:gd name="T73" fmla="*/ 5 h 10"/>
                  <a:gd name="T74" fmla="*/ 5 w 18"/>
                  <a:gd name="T75" fmla="*/ 4 h 10"/>
                  <a:gd name="T76" fmla="*/ 5 w 18"/>
                  <a:gd name="T77" fmla="*/ 4 h 10"/>
                  <a:gd name="T78" fmla="*/ 3 w 18"/>
                  <a:gd name="T79" fmla="*/ 5 h 10"/>
                  <a:gd name="T80" fmla="*/ 5 w 18"/>
                  <a:gd name="T81"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10">
                    <a:moveTo>
                      <a:pt x="5" y="3"/>
                    </a:moveTo>
                    <a:cubicBezTo>
                      <a:pt x="3" y="4"/>
                      <a:pt x="3" y="4"/>
                      <a:pt x="3" y="4"/>
                    </a:cubicBezTo>
                    <a:cubicBezTo>
                      <a:pt x="4" y="3"/>
                      <a:pt x="2" y="3"/>
                      <a:pt x="4" y="3"/>
                    </a:cubicBezTo>
                    <a:cubicBezTo>
                      <a:pt x="2" y="3"/>
                      <a:pt x="2" y="1"/>
                      <a:pt x="0" y="3"/>
                    </a:cubicBezTo>
                    <a:cubicBezTo>
                      <a:pt x="3" y="5"/>
                      <a:pt x="6" y="9"/>
                      <a:pt x="9" y="6"/>
                    </a:cubicBezTo>
                    <a:cubicBezTo>
                      <a:pt x="9" y="7"/>
                      <a:pt x="9" y="7"/>
                      <a:pt x="9" y="7"/>
                    </a:cubicBezTo>
                    <a:cubicBezTo>
                      <a:pt x="10" y="5"/>
                      <a:pt x="11" y="10"/>
                      <a:pt x="12" y="5"/>
                    </a:cubicBezTo>
                    <a:cubicBezTo>
                      <a:pt x="12" y="7"/>
                      <a:pt x="12" y="7"/>
                      <a:pt x="12" y="7"/>
                    </a:cubicBezTo>
                    <a:cubicBezTo>
                      <a:pt x="13" y="8"/>
                      <a:pt x="13" y="4"/>
                      <a:pt x="14" y="6"/>
                    </a:cubicBezTo>
                    <a:cubicBezTo>
                      <a:pt x="14" y="5"/>
                      <a:pt x="14" y="5"/>
                      <a:pt x="14" y="5"/>
                    </a:cubicBezTo>
                    <a:cubicBezTo>
                      <a:pt x="14" y="5"/>
                      <a:pt x="14" y="5"/>
                      <a:pt x="14" y="5"/>
                    </a:cubicBezTo>
                    <a:cubicBezTo>
                      <a:pt x="14" y="5"/>
                      <a:pt x="14" y="5"/>
                      <a:pt x="14" y="5"/>
                    </a:cubicBezTo>
                    <a:cubicBezTo>
                      <a:pt x="14" y="4"/>
                      <a:pt x="14" y="4"/>
                      <a:pt x="15" y="4"/>
                    </a:cubicBezTo>
                    <a:cubicBezTo>
                      <a:pt x="15" y="5"/>
                      <a:pt x="15" y="4"/>
                      <a:pt x="15" y="5"/>
                    </a:cubicBezTo>
                    <a:cubicBezTo>
                      <a:pt x="16" y="5"/>
                      <a:pt x="15" y="4"/>
                      <a:pt x="15" y="3"/>
                    </a:cubicBezTo>
                    <a:cubicBezTo>
                      <a:pt x="16" y="4"/>
                      <a:pt x="16" y="4"/>
                      <a:pt x="16" y="4"/>
                    </a:cubicBezTo>
                    <a:cubicBezTo>
                      <a:pt x="16" y="3"/>
                      <a:pt x="18" y="4"/>
                      <a:pt x="16" y="1"/>
                    </a:cubicBezTo>
                    <a:cubicBezTo>
                      <a:pt x="16" y="1"/>
                      <a:pt x="15" y="1"/>
                      <a:pt x="15" y="1"/>
                    </a:cubicBezTo>
                    <a:cubicBezTo>
                      <a:pt x="14" y="0"/>
                      <a:pt x="15" y="1"/>
                      <a:pt x="15" y="3"/>
                    </a:cubicBezTo>
                    <a:cubicBezTo>
                      <a:pt x="15" y="2"/>
                      <a:pt x="15" y="2"/>
                      <a:pt x="15" y="2"/>
                    </a:cubicBezTo>
                    <a:cubicBezTo>
                      <a:pt x="17" y="5"/>
                      <a:pt x="14" y="2"/>
                      <a:pt x="15" y="4"/>
                    </a:cubicBezTo>
                    <a:cubicBezTo>
                      <a:pt x="14" y="3"/>
                      <a:pt x="14" y="2"/>
                      <a:pt x="14" y="2"/>
                    </a:cubicBezTo>
                    <a:cubicBezTo>
                      <a:pt x="12" y="0"/>
                      <a:pt x="14" y="4"/>
                      <a:pt x="12" y="2"/>
                    </a:cubicBezTo>
                    <a:cubicBezTo>
                      <a:pt x="12" y="1"/>
                      <a:pt x="12" y="1"/>
                      <a:pt x="12" y="1"/>
                    </a:cubicBezTo>
                    <a:cubicBezTo>
                      <a:pt x="12" y="1"/>
                      <a:pt x="12" y="2"/>
                      <a:pt x="12" y="2"/>
                    </a:cubicBezTo>
                    <a:cubicBezTo>
                      <a:pt x="13" y="3"/>
                      <a:pt x="13" y="3"/>
                      <a:pt x="13" y="3"/>
                    </a:cubicBezTo>
                    <a:cubicBezTo>
                      <a:pt x="13" y="3"/>
                      <a:pt x="13" y="4"/>
                      <a:pt x="13" y="5"/>
                    </a:cubicBezTo>
                    <a:cubicBezTo>
                      <a:pt x="13" y="4"/>
                      <a:pt x="13" y="6"/>
                      <a:pt x="13" y="5"/>
                    </a:cubicBezTo>
                    <a:cubicBezTo>
                      <a:pt x="12" y="4"/>
                      <a:pt x="13" y="4"/>
                      <a:pt x="12" y="3"/>
                    </a:cubicBezTo>
                    <a:cubicBezTo>
                      <a:pt x="12" y="4"/>
                      <a:pt x="12" y="4"/>
                      <a:pt x="12" y="4"/>
                    </a:cubicBezTo>
                    <a:cubicBezTo>
                      <a:pt x="12" y="4"/>
                      <a:pt x="12" y="3"/>
                      <a:pt x="11" y="2"/>
                    </a:cubicBezTo>
                    <a:cubicBezTo>
                      <a:pt x="11" y="3"/>
                      <a:pt x="12" y="3"/>
                      <a:pt x="12" y="4"/>
                    </a:cubicBezTo>
                    <a:cubicBezTo>
                      <a:pt x="11" y="3"/>
                      <a:pt x="10" y="4"/>
                      <a:pt x="9" y="5"/>
                    </a:cubicBezTo>
                    <a:cubicBezTo>
                      <a:pt x="9" y="5"/>
                      <a:pt x="9" y="3"/>
                      <a:pt x="9" y="4"/>
                    </a:cubicBezTo>
                    <a:cubicBezTo>
                      <a:pt x="9" y="3"/>
                      <a:pt x="9" y="4"/>
                      <a:pt x="9" y="5"/>
                    </a:cubicBezTo>
                    <a:cubicBezTo>
                      <a:pt x="8" y="6"/>
                      <a:pt x="7" y="5"/>
                      <a:pt x="7" y="4"/>
                    </a:cubicBezTo>
                    <a:cubicBezTo>
                      <a:pt x="7" y="5"/>
                      <a:pt x="7" y="5"/>
                      <a:pt x="7" y="5"/>
                    </a:cubicBezTo>
                    <a:cubicBezTo>
                      <a:pt x="6" y="6"/>
                      <a:pt x="6" y="3"/>
                      <a:pt x="5" y="4"/>
                    </a:cubicBezTo>
                    <a:cubicBezTo>
                      <a:pt x="5" y="4"/>
                      <a:pt x="5" y="4"/>
                      <a:pt x="5" y="4"/>
                    </a:cubicBezTo>
                    <a:cubicBezTo>
                      <a:pt x="5" y="4"/>
                      <a:pt x="3" y="6"/>
                      <a:pt x="3" y="5"/>
                    </a:cubicBezTo>
                    <a:cubicBezTo>
                      <a:pt x="4" y="4"/>
                      <a:pt x="4" y="4"/>
                      <a:pt x="5"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5" name="Freeform 1517"/>
              <p:cNvSpPr/>
              <p:nvPr/>
            </p:nvSpPr>
            <p:spPr bwMode="auto">
              <a:xfrm>
                <a:off x="547" y="3185"/>
                <a:ext cx="6" cy="6"/>
              </a:xfrm>
              <a:custGeom>
                <a:avLst/>
                <a:gdLst>
                  <a:gd name="T0" fmla="*/ 1 w 2"/>
                  <a:gd name="T1" fmla="*/ 1 h 2"/>
                  <a:gd name="T2" fmla="*/ 2 w 2"/>
                  <a:gd name="T3" fmla="*/ 1 h 2"/>
                  <a:gd name="T4" fmla="*/ 0 w 2"/>
                  <a:gd name="T5" fmla="*/ 0 h 2"/>
                  <a:gd name="T6" fmla="*/ 0 w 2"/>
                  <a:gd name="T7" fmla="*/ 2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2" y="1"/>
                      <a:pt x="2" y="1"/>
                      <a:pt x="2" y="1"/>
                    </a:cubicBezTo>
                    <a:cubicBezTo>
                      <a:pt x="2" y="0"/>
                      <a:pt x="0" y="0"/>
                      <a:pt x="0" y="0"/>
                    </a:cubicBezTo>
                    <a:cubicBezTo>
                      <a:pt x="0" y="1"/>
                      <a:pt x="0" y="2"/>
                      <a:pt x="0" y="2"/>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6" name="Freeform 1518"/>
              <p:cNvSpPr/>
              <p:nvPr/>
            </p:nvSpPr>
            <p:spPr bwMode="auto">
              <a:xfrm>
                <a:off x="544" y="3155"/>
                <a:ext cx="25" cy="33"/>
              </a:xfrm>
              <a:custGeom>
                <a:avLst/>
                <a:gdLst>
                  <a:gd name="T0" fmla="*/ 6 w 9"/>
                  <a:gd name="T1" fmla="*/ 4 h 12"/>
                  <a:gd name="T2" fmla="*/ 6 w 9"/>
                  <a:gd name="T3" fmla="*/ 2 h 12"/>
                  <a:gd name="T4" fmla="*/ 1 w 9"/>
                  <a:gd name="T5" fmla="*/ 6 h 12"/>
                  <a:gd name="T6" fmla="*/ 2 w 9"/>
                  <a:gd name="T7" fmla="*/ 8 h 12"/>
                  <a:gd name="T8" fmla="*/ 0 w 9"/>
                  <a:gd name="T9" fmla="*/ 9 h 12"/>
                  <a:gd name="T10" fmla="*/ 2 w 9"/>
                  <a:gd name="T11" fmla="*/ 11 h 12"/>
                  <a:gd name="T12" fmla="*/ 1 w 9"/>
                  <a:gd name="T13" fmla="*/ 10 h 12"/>
                  <a:gd name="T14" fmla="*/ 2 w 9"/>
                  <a:gd name="T15" fmla="*/ 10 h 12"/>
                  <a:gd name="T16" fmla="*/ 2 w 9"/>
                  <a:gd name="T17" fmla="*/ 9 h 12"/>
                  <a:gd name="T18" fmla="*/ 3 w 9"/>
                  <a:gd name="T19" fmla="*/ 9 h 12"/>
                  <a:gd name="T20" fmla="*/ 2 w 9"/>
                  <a:gd name="T21" fmla="*/ 6 h 12"/>
                  <a:gd name="T22" fmla="*/ 4 w 9"/>
                  <a:gd name="T23" fmla="*/ 7 h 12"/>
                  <a:gd name="T24" fmla="*/ 5 w 9"/>
                  <a:gd name="T25" fmla="*/ 6 h 12"/>
                  <a:gd name="T26" fmla="*/ 5 w 9"/>
                  <a:gd name="T27" fmla="*/ 6 h 12"/>
                  <a:gd name="T28" fmla="*/ 4 w 9"/>
                  <a:gd name="T29" fmla="*/ 4 h 12"/>
                  <a:gd name="T30" fmla="*/ 6 w 9"/>
                  <a:gd name="T31" fmla="*/ 6 h 12"/>
                  <a:gd name="T32" fmla="*/ 8 w 9"/>
                  <a:gd name="T33" fmla="*/ 4 h 12"/>
                  <a:gd name="T34" fmla="*/ 8 w 9"/>
                  <a:gd name="T35" fmla="*/ 2 h 12"/>
                  <a:gd name="T36" fmla="*/ 8 w 9"/>
                  <a:gd name="T37" fmla="*/ 4 h 12"/>
                  <a:gd name="T38" fmla="*/ 9 w 9"/>
                  <a:gd name="T39" fmla="*/ 4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2"/>
                      <a:pt x="6" y="2"/>
                      <a:pt x="6" y="2"/>
                    </a:cubicBezTo>
                    <a:cubicBezTo>
                      <a:pt x="5" y="3"/>
                      <a:pt x="2" y="5"/>
                      <a:pt x="1" y="6"/>
                    </a:cubicBezTo>
                    <a:cubicBezTo>
                      <a:pt x="0" y="6"/>
                      <a:pt x="1" y="7"/>
                      <a:pt x="2" y="8"/>
                    </a:cubicBezTo>
                    <a:cubicBezTo>
                      <a:pt x="0" y="9"/>
                      <a:pt x="0" y="9"/>
                      <a:pt x="0" y="9"/>
                    </a:cubicBezTo>
                    <a:cubicBezTo>
                      <a:pt x="1" y="9"/>
                      <a:pt x="0" y="12"/>
                      <a:pt x="2" y="11"/>
                    </a:cubicBezTo>
                    <a:cubicBezTo>
                      <a:pt x="2" y="10"/>
                      <a:pt x="1" y="10"/>
                      <a:pt x="1" y="10"/>
                    </a:cubicBezTo>
                    <a:cubicBezTo>
                      <a:pt x="2" y="10"/>
                      <a:pt x="2" y="10"/>
                      <a:pt x="2" y="10"/>
                    </a:cubicBezTo>
                    <a:cubicBezTo>
                      <a:pt x="2" y="9"/>
                      <a:pt x="2" y="9"/>
                      <a:pt x="2" y="9"/>
                    </a:cubicBezTo>
                    <a:cubicBezTo>
                      <a:pt x="3" y="9"/>
                      <a:pt x="3" y="9"/>
                      <a:pt x="3" y="9"/>
                    </a:cubicBezTo>
                    <a:cubicBezTo>
                      <a:pt x="4" y="8"/>
                      <a:pt x="0" y="7"/>
                      <a:pt x="2" y="6"/>
                    </a:cubicBezTo>
                    <a:cubicBezTo>
                      <a:pt x="4" y="7"/>
                      <a:pt x="4" y="7"/>
                      <a:pt x="4" y="7"/>
                    </a:cubicBezTo>
                    <a:cubicBezTo>
                      <a:pt x="4" y="6"/>
                      <a:pt x="4" y="5"/>
                      <a:pt x="5" y="6"/>
                    </a:cubicBezTo>
                    <a:cubicBezTo>
                      <a:pt x="5" y="6"/>
                      <a:pt x="5" y="5"/>
                      <a:pt x="5" y="6"/>
                    </a:cubicBezTo>
                    <a:cubicBezTo>
                      <a:pt x="5" y="6"/>
                      <a:pt x="4" y="5"/>
                      <a:pt x="4" y="4"/>
                    </a:cubicBezTo>
                    <a:cubicBezTo>
                      <a:pt x="5" y="3"/>
                      <a:pt x="5" y="5"/>
                      <a:pt x="6" y="6"/>
                    </a:cubicBezTo>
                    <a:cubicBezTo>
                      <a:pt x="6" y="5"/>
                      <a:pt x="7" y="3"/>
                      <a:pt x="8" y="4"/>
                    </a:cubicBezTo>
                    <a:cubicBezTo>
                      <a:pt x="7" y="3"/>
                      <a:pt x="8" y="2"/>
                      <a:pt x="8" y="2"/>
                    </a:cubicBezTo>
                    <a:cubicBezTo>
                      <a:pt x="8" y="3"/>
                      <a:pt x="8" y="3"/>
                      <a:pt x="8" y="4"/>
                    </a:cubicBezTo>
                    <a:cubicBezTo>
                      <a:pt x="8" y="4"/>
                      <a:pt x="9" y="4"/>
                      <a:pt x="9" y="4"/>
                    </a:cubicBezTo>
                    <a:cubicBezTo>
                      <a:pt x="8" y="3"/>
                      <a:pt x="8" y="1"/>
                      <a:pt x="9" y="1"/>
                    </a:cubicBezTo>
                    <a:cubicBezTo>
                      <a:pt x="7"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7" name="Rectangle 1519"/>
              <p:cNvSpPr>
                <a:spLocks noChangeArrowheads="1"/>
              </p:cNvSpPr>
              <p:nvPr/>
            </p:nvSpPr>
            <p:spPr bwMode="auto">
              <a:xfrm>
                <a:off x="561" y="316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18" name="Freeform 1520"/>
              <p:cNvSpPr/>
              <p:nvPr/>
            </p:nvSpPr>
            <p:spPr bwMode="auto">
              <a:xfrm>
                <a:off x="1005" y="3193"/>
                <a:ext cx="2" cy="3"/>
              </a:xfrm>
              <a:custGeom>
                <a:avLst/>
                <a:gdLst>
                  <a:gd name="T0" fmla="*/ 2 w 2"/>
                  <a:gd name="T1" fmla="*/ 0 h 3"/>
                  <a:gd name="T2" fmla="*/ 0 w 2"/>
                  <a:gd name="T3" fmla="*/ 0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0"/>
                    </a:lnTo>
                    <a:lnTo>
                      <a:pt x="2" y="3"/>
                    </a:lnTo>
                    <a:lnTo>
                      <a:pt x="2"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9" name="Freeform 1521"/>
              <p:cNvSpPr/>
              <p:nvPr/>
            </p:nvSpPr>
            <p:spPr bwMode="auto">
              <a:xfrm>
                <a:off x="999" y="3185"/>
                <a:ext cx="6" cy="14"/>
              </a:xfrm>
              <a:custGeom>
                <a:avLst/>
                <a:gdLst>
                  <a:gd name="T0" fmla="*/ 0 w 2"/>
                  <a:gd name="T1" fmla="*/ 0 h 5"/>
                  <a:gd name="T2" fmla="*/ 0 w 2"/>
                  <a:gd name="T3" fmla="*/ 0 h 5"/>
                  <a:gd name="T4" fmla="*/ 2 w 2"/>
                  <a:gd name="T5" fmla="*/ 5 h 5"/>
                  <a:gd name="T6" fmla="*/ 2 w 2"/>
                  <a:gd name="T7" fmla="*/ 1 h 5"/>
                  <a:gd name="T8" fmla="*/ 1 w 2"/>
                  <a:gd name="T9" fmla="*/ 3 h 5"/>
                  <a:gd name="T10" fmla="*/ 1 w 2"/>
                  <a:gd name="T11" fmla="*/ 1 h 5"/>
                  <a:gd name="T12" fmla="*/ 0 w 2"/>
                  <a:gd name="T13" fmla="*/ 1 h 5"/>
                  <a:gd name="T14" fmla="*/ 0 w 2"/>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0"/>
                    </a:moveTo>
                    <a:cubicBezTo>
                      <a:pt x="0" y="0"/>
                      <a:pt x="0" y="0"/>
                      <a:pt x="0" y="0"/>
                    </a:cubicBezTo>
                    <a:cubicBezTo>
                      <a:pt x="1" y="3"/>
                      <a:pt x="1" y="3"/>
                      <a:pt x="2" y="5"/>
                    </a:cubicBezTo>
                    <a:cubicBezTo>
                      <a:pt x="2" y="4"/>
                      <a:pt x="2" y="3"/>
                      <a:pt x="2" y="1"/>
                    </a:cubicBezTo>
                    <a:cubicBezTo>
                      <a:pt x="1" y="2"/>
                      <a:pt x="2" y="3"/>
                      <a:pt x="1" y="3"/>
                    </a:cubicBezTo>
                    <a:cubicBezTo>
                      <a:pt x="1" y="2"/>
                      <a:pt x="1" y="2"/>
                      <a:pt x="1" y="1"/>
                    </a:cubicBezTo>
                    <a:cubicBezTo>
                      <a:pt x="0" y="0"/>
                      <a:pt x="1" y="1"/>
                      <a:pt x="0" y="1"/>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0" name="Freeform 1522"/>
              <p:cNvSpPr/>
              <p:nvPr/>
            </p:nvSpPr>
            <p:spPr bwMode="auto">
              <a:xfrm>
                <a:off x="999" y="3191"/>
                <a:ext cx="3"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1" name="Freeform 1523"/>
              <p:cNvSpPr/>
              <p:nvPr/>
            </p:nvSpPr>
            <p:spPr bwMode="auto">
              <a:xfrm>
                <a:off x="999" y="3191"/>
                <a:ext cx="3" cy="5"/>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1"/>
                      <a:pt x="0" y="0"/>
                      <a:pt x="0" y="0"/>
                    </a:cubicBezTo>
                    <a:cubicBezTo>
                      <a:pt x="1" y="2"/>
                      <a:pt x="1" y="2"/>
                      <a:pt x="1" y="2"/>
                    </a:cubicBezTo>
                    <a:lnTo>
                      <a:pt x="1"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2" name="Freeform 1524"/>
              <p:cNvSpPr/>
              <p:nvPr/>
            </p:nvSpPr>
            <p:spPr bwMode="auto">
              <a:xfrm>
                <a:off x="996" y="3196"/>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3" name="Freeform 1525"/>
              <p:cNvSpPr/>
              <p:nvPr/>
            </p:nvSpPr>
            <p:spPr bwMode="auto">
              <a:xfrm>
                <a:off x="996" y="3188"/>
                <a:ext cx="3" cy="11"/>
              </a:xfrm>
              <a:custGeom>
                <a:avLst/>
                <a:gdLst>
                  <a:gd name="T0" fmla="*/ 0 w 1"/>
                  <a:gd name="T1" fmla="*/ 3 h 4"/>
                  <a:gd name="T2" fmla="*/ 0 w 1"/>
                  <a:gd name="T3" fmla="*/ 3 h 4"/>
                  <a:gd name="T4" fmla="*/ 0 w 1"/>
                  <a:gd name="T5" fmla="*/ 3 h 4"/>
                  <a:gd name="T6" fmla="*/ 0 w 1"/>
                  <a:gd name="T7" fmla="*/ 1 h 4"/>
                  <a:gd name="T8" fmla="*/ 1 w 1"/>
                  <a:gd name="T9" fmla="*/ 1 h 4"/>
                  <a:gd name="T10" fmla="*/ 0 w 1"/>
                  <a:gd name="T11" fmla="*/ 0 h 4"/>
                  <a:gd name="T12" fmla="*/ 0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3"/>
                    </a:moveTo>
                    <a:cubicBezTo>
                      <a:pt x="0" y="4"/>
                      <a:pt x="0" y="3"/>
                      <a:pt x="0" y="3"/>
                    </a:cubicBezTo>
                    <a:cubicBezTo>
                      <a:pt x="0" y="3"/>
                      <a:pt x="0" y="3"/>
                      <a:pt x="0" y="3"/>
                    </a:cubicBezTo>
                    <a:cubicBezTo>
                      <a:pt x="0" y="2"/>
                      <a:pt x="0" y="1"/>
                      <a:pt x="0" y="1"/>
                    </a:cubicBezTo>
                    <a:cubicBezTo>
                      <a:pt x="0" y="1"/>
                      <a:pt x="1" y="2"/>
                      <a:pt x="1" y="1"/>
                    </a:cubicBezTo>
                    <a:cubicBezTo>
                      <a:pt x="0" y="0"/>
                      <a:pt x="0" y="0"/>
                      <a:pt x="0" y="0"/>
                    </a:cubicBezTo>
                    <a:cubicBezTo>
                      <a:pt x="0" y="0"/>
                      <a:pt x="0" y="3"/>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4" name="Freeform 1526"/>
              <p:cNvSpPr/>
              <p:nvPr/>
            </p:nvSpPr>
            <p:spPr bwMode="auto">
              <a:xfrm>
                <a:off x="996" y="3193"/>
                <a:ext cx="3" cy="3"/>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5" name="Rectangle 1527"/>
              <p:cNvSpPr>
                <a:spLocks noChangeArrowheads="1"/>
              </p:cNvSpPr>
              <p:nvPr/>
            </p:nvSpPr>
            <p:spPr bwMode="auto">
              <a:xfrm>
                <a:off x="999" y="3193"/>
                <a:ext cx="1" cy="3"/>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26" name="Freeform 1528"/>
              <p:cNvSpPr/>
              <p:nvPr/>
            </p:nvSpPr>
            <p:spPr bwMode="auto">
              <a:xfrm>
                <a:off x="994" y="3185"/>
                <a:ext cx="2" cy="14"/>
              </a:xfrm>
              <a:custGeom>
                <a:avLst/>
                <a:gdLst>
                  <a:gd name="T0" fmla="*/ 0 w 1"/>
                  <a:gd name="T1" fmla="*/ 5 h 5"/>
                  <a:gd name="T2" fmla="*/ 1 w 1"/>
                  <a:gd name="T3" fmla="*/ 3 h 5"/>
                  <a:gd name="T4" fmla="*/ 0 w 1"/>
                  <a:gd name="T5" fmla="*/ 0 h 5"/>
                  <a:gd name="T6" fmla="*/ 0 w 1"/>
                  <a:gd name="T7" fmla="*/ 1 h 5"/>
                  <a:gd name="T8" fmla="*/ 0 w 1"/>
                  <a:gd name="T9" fmla="*/ 5 h 5"/>
                </a:gdLst>
                <a:ahLst/>
                <a:cxnLst>
                  <a:cxn ang="0">
                    <a:pos x="T0" y="T1"/>
                  </a:cxn>
                  <a:cxn ang="0">
                    <a:pos x="T2" y="T3"/>
                  </a:cxn>
                  <a:cxn ang="0">
                    <a:pos x="T4" y="T5"/>
                  </a:cxn>
                  <a:cxn ang="0">
                    <a:pos x="T6" y="T7"/>
                  </a:cxn>
                  <a:cxn ang="0">
                    <a:pos x="T8" y="T9"/>
                  </a:cxn>
                </a:cxnLst>
                <a:rect l="0" t="0" r="r" b="b"/>
                <a:pathLst>
                  <a:path w="1" h="5">
                    <a:moveTo>
                      <a:pt x="0" y="5"/>
                    </a:moveTo>
                    <a:cubicBezTo>
                      <a:pt x="0" y="2"/>
                      <a:pt x="1" y="5"/>
                      <a:pt x="1" y="3"/>
                    </a:cubicBezTo>
                    <a:cubicBezTo>
                      <a:pt x="0" y="3"/>
                      <a:pt x="0" y="2"/>
                      <a:pt x="0" y="0"/>
                    </a:cubicBezTo>
                    <a:cubicBezTo>
                      <a:pt x="0" y="1"/>
                      <a:pt x="0" y="1"/>
                      <a:pt x="0" y="1"/>
                    </a:cubicBezTo>
                    <a:cubicBezTo>
                      <a:pt x="0" y="2"/>
                      <a:pt x="0" y="4"/>
                      <a:pt x="0"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7" name="Freeform 1529"/>
              <p:cNvSpPr/>
              <p:nvPr/>
            </p:nvSpPr>
            <p:spPr bwMode="auto">
              <a:xfrm>
                <a:off x="991" y="31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8" name="Freeform 1530"/>
              <p:cNvSpPr/>
              <p:nvPr/>
            </p:nvSpPr>
            <p:spPr bwMode="auto">
              <a:xfrm>
                <a:off x="988" y="3185"/>
                <a:ext cx="3" cy="8"/>
              </a:xfrm>
              <a:custGeom>
                <a:avLst/>
                <a:gdLst>
                  <a:gd name="T0" fmla="*/ 0 w 1"/>
                  <a:gd name="T1" fmla="*/ 3 h 3"/>
                  <a:gd name="T2" fmla="*/ 1 w 1"/>
                  <a:gd name="T3" fmla="*/ 2 h 3"/>
                  <a:gd name="T4" fmla="*/ 1 w 1"/>
                  <a:gd name="T5" fmla="*/ 2 h 3"/>
                  <a:gd name="T6" fmla="*/ 1 w 1"/>
                  <a:gd name="T7" fmla="*/ 1 h 3"/>
                  <a:gd name="T8" fmla="*/ 1 w 1"/>
                  <a:gd name="T9" fmla="*/ 3 h 3"/>
                  <a:gd name="T10" fmla="*/ 1 w 1"/>
                  <a:gd name="T11" fmla="*/ 2 h 3"/>
                  <a:gd name="T12" fmla="*/ 1 w 1"/>
                  <a:gd name="T13" fmla="*/ 3 h 3"/>
                  <a:gd name="T14" fmla="*/ 1 w 1"/>
                  <a:gd name="T15" fmla="*/ 1 h 3"/>
                  <a:gd name="T16" fmla="*/ 1 w 1"/>
                  <a:gd name="T17" fmla="*/ 1 h 3"/>
                  <a:gd name="T18" fmla="*/ 1 w 1"/>
                  <a:gd name="T19" fmla="*/ 0 h 3"/>
                  <a:gd name="T20" fmla="*/ 1 w 1"/>
                  <a:gd name="T21" fmla="*/ 2 h 3"/>
                  <a:gd name="T22" fmla="*/ 0 w 1"/>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3"/>
                    </a:moveTo>
                    <a:cubicBezTo>
                      <a:pt x="1" y="2"/>
                      <a:pt x="1" y="2"/>
                      <a:pt x="1" y="2"/>
                    </a:cubicBezTo>
                    <a:cubicBezTo>
                      <a:pt x="1" y="2"/>
                      <a:pt x="1" y="2"/>
                      <a:pt x="1" y="2"/>
                    </a:cubicBezTo>
                    <a:cubicBezTo>
                      <a:pt x="1" y="2"/>
                      <a:pt x="1" y="1"/>
                      <a:pt x="1" y="1"/>
                    </a:cubicBezTo>
                    <a:cubicBezTo>
                      <a:pt x="1" y="3"/>
                      <a:pt x="1" y="2"/>
                      <a:pt x="1" y="3"/>
                    </a:cubicBezTo>
                    <a:cubicBezTo>
                      <a:pt x="1" y="3"/>
                      <a:pt x="1" y="3"/>
                      <a:pt x="1" y="2"/>
                    </a:cubicBezTo>
                    <a:cubicBezTo>
                      <a:pt x="1" y="3"/>
                      <a:pt x="1" y="3"/>
                      <a:pt x="1" y="3"/>
                    </a:cubicBezTo>
                    <a:cubicBezTo>
                      <a:pt x="1" y="1"/>
                      <a:pt x="1" y="1"/>
                      <a:pt x="1" y="1"/>
                    </a:cubicBezTo>
                    <a:cubicBezTo>
                      <a:pt x="1" y="0"/>
                      <a:pt x="1" y="2"/>
                      <a:pt x="1" y="1"/>
                    </a:cubicBezTo>
                    <a:cubicBezTo>
                      <a:pt x="1" y="0"/>
                      <a:pt x="1" y="0"/>
                      <a:pt x="1" y="0"/>
                    </a:cubicBezTo>
                    <a:cubicBezTo>
                      <a:pt x="1" y="1"/>
                      <a:pt x="1" y="2"/>
                      <a:pt x="1" y="2"/>
                    </a:cubicBezTo>
                    <a:cubicBezTo>
                      <a:pt x="1" y="2"/>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9" name="Rectangle 1531"/>
              <p:cNvSpPr>
                <a:spLocks noChangeArrowheads="1"/>
              </p:cNvSpPr>
              <p:nvPr/>
            </p:nvSpPr>
            <p:spPr bwMode="auto">
              <a:xfrm>
                <a:off x="991" y="319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0" name="Freeform 1532"/>
              <p:cNvSpPr/>
              <p:nvPr/>
            </p:nvSpPr>
            <p:spPr bwMode="auto">
              <a:xfrm>
                <a:off x="985" y="3188"/>
                <a:ext cx="14" cy="3"/>
              </a:xfrm>
              <a:custGeom>
                <a:avLst/>
                <a:gdLst>
                  <a:gd name="T0" fmla="*/ 1 w 5"/>
                  <a:gd name="T1" fmla="*/ 1 h 1"/>
                  <a:gd name="T2" fmla="*/ 2 w 5"/>
                  <a:gd name="T3" fmla="*/ 1 h 1"/>
                  <a:gd name="T4" fmla="*/ 1 w 5"/>
                  <a:gd name="T5" fmla="*/ 1 h 1"/>
                  <a:gd name="T6" fmla="*/ 2 w 5"/>
                  <a:gd name="T7" fmla="*/ 1 h 1"/>
                  <a:gd name="T8" fmla="*/ 2 w 5"/>
                  <a:gd name="T9" fmla="*/ 1 h 1"/>
                  <a:gd name="T10" fmla="*/ 4 w 5"/>
                  <a:gd name="T11" fmla="*/ 0 h 1"/>
                  <a:gd name="T12" fmla="*/ 3 w 5"/>
                  <a:gd name="T13" fmla="*/ 1 h 1"/>
                  <a:gd name="T14" fmla="*/ 4 w 5"/>
                  <a:gd name="T15" fmla="*/ 0 h 1"/>
                  <a:gd name="T16" fmla="*/ 3 w 5"/>
                  <a:gd name="T17" fmla="*/ 0 h 1"/>
                  <a:gd name="T18" fmla="*/ 2 w 5"/>
                  <a:gd name="T19" fmla="*/ 0 h 1"/>
                  <a:gd name="T20" fmla="*/ 1 w 5"/>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1" y="1"/>
                    </a:moveTo>
                    <a:cubicBezTo>
                      <a:pt x="1" y="1"/>
                      <a:pt x="2" y="1"/>
                      <a:pt x="2" y="1"/>
                    </a:cubicBezTo>
                    <a:cubicBezTo>
                      <a:pt x="2" y="1"/>
                      <a:pt x="1" y="1"/>
                      <a:pt x="1" y="1"/>
                    </a:cubicBezTo>
                    <a:cubicBezTo>
                      <a:pt x="2" y="1"/>
                      <a:pt x="2" y="1"/>
                      <a:pt x="2" y="1"/>
                    </a:cubicBezTo>
                    <a:cubicBezTo>
                      <a:pt x="2" y="1"/>
                      <a:pt x="3" y="1"/>
                      <a:pt x="2" y="1"/>
                    </a:cubicBezTo>
                    <a:cubicBezTo>
                      <a:pt x="2" y="1"/>
                      <a:pt x="4" y="0"/>
                      <a:pt x="4" y="0"/>
                    </a:cubicBezTo>
                    <a:cubicBezTo>
                      <a:pt x="3" y="1"/>
                      <a:pt x="3" y="0"/>
                      <a:pt x="3" y="1"/>
                    </a:cubicBezTo>
                    <a:cubicBezTo>
                      <a:pt x="3" y="0"/>
                      <a:pt x="5" y="1"/>
                      <a:pt x="4" y="0"/>
                    </a:cubicBezTo>
                    <a:cubicBezTo>
                      <a:pt x="3" y="0"/>
                      <a:pt x="3" y="0"/>
                      <a:pt x="3" y="0"/>
                    </a:cubicBezTo>
                    <a:cubicBezTo>
                      <a:pt x="2" y="0"/>
                      <a:pt x="2" y="0"/>
                      <a:pt x="2" y="0"/>
                    </a:cubicBezTo>
                    <a:cubicBezTo>
                      <a:pt x="1" y="0"/>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1" name="Freeform 1533"/>
              <p:cNvSpPr/>
              <p:nvPr/>
            </p:nvSpPr>
            <p:spPr bwMode="auto">
              <a:xfrm>
                <a:off x="985" y="3191"/>
                <a:ext cx="3"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1"/>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2" name="Freeform 1534"/>
              <p:cNvSpPr/>
              <p:nvPr/>
            </p:nvSpPr>
            <p:spPr bwMode="auto">
              <a:xfrm>
                <a:off x="994" y="3188"/>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3" name="Freeform 1535"/>
              <p:cNvSpPr/>
              <p:nvPr/>
            </p:nvSpPr>
            <p:spPr bwMode="auto">
              <a:xfrm>
                <a:off x="988" y="31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4" name="Freeform 1536"/>
              <p:cNvSpPr/>
              <p:nvPr/>
            </p:nvSpPr>
            <p:spPr bwMode="auto">
              <a:xfrm>
                <a:off x="985" y="3169"/>
                <a:ext cx="25" cy="22"/>
              </a:xfrm>
              <a:custGeom>
                <a:avLst/>
                <a:gdLst>
                  <a:gd name="T0" fmla="*/ 7 w 9"/>
                  <a:gd name="T1" fmla="*/ 5 h 8"/>
                  <a:gd name="T2" fmla="*/ 7 w 9"/>
                  <a:gd name="T3" fmla="*/ 4 h 8"/>
                  <a:gd name="T4" fmla="*/ 8 w 9"/>
                  <a:gd name="T5" fmla="*/ 2 h 8"/>
                  <a:gd name="T6" fmla="*/ 9 w 9"/>
                  <a:gd name="T7" fmla="*/ 0 h 8"/>
                  <a:gd name="T8" fmla="*/ 8 w 9"/>
                  <a:gd name="T9" fmla="*/ 1 h 8"/>
                  <a:gd name="T10" fmla="*/ 8 w 9"/>
                  <a:gd name="T11" fmla="*/ 0 h 8"/>
                  <a:gd name="T12" fmla="*/ 6 w 9"/>
                  <a:gd name="T13" fmla="*/ 0 h 8"/>
                  <a:gd name="T14" fmla="*/ 5 w 9"/>
                  <a:gd name="T15" fmla="*/ 1 h 8"/>
                  <a:gd name="T16" fmla="*/ 1 w 9"/>
                  <a:gd name="T17" fmla="*/ 4 h 8"/>
                  <a:gd name="T18" fmla="*/ 3 w 9"/>
                  <a:gd name="T19" fmla="*/ 5 h 8"/>
                  <a:gd name="T20" fmla="*/ 2 w 9"/>
                  <a:gd name="T21" fmla="*/ 5 h 8"/>
                  <a:gd name="T22" fmla="*/ 2 w 9"/>
                  <a:gd name="T23" fmla="*/ 5 h 8"/>
                  <a:gd name="T24" fmla="*/ 1 w 9"/>
                  <a:gd name="T25" fmla="*/ 6 h 8"/>
                  <a:gd name="T26" fmla="*/ 3 w 9"/>
                  <a:gd name="T27" fmla="*/ 7 h 8"/>
                  <a:gd name="T28" fmla="*/ 0 w 9"/>
                  <a:gd name="T29" fmla="*/ 6 h 8"/>
                  <a:gd name="T30" fmla="*/ 2 w 9"/>
                  <a:gd name="T31" fmla="*/ 7 h 8"/>
                  <a:gd name="T32" fmla="*/ 4 w 9"/>
                  <a:gd name="T33" fmla="*/ 7 h 8"/>
                  <a:gd name="T34" fmla="*/ 5 w 9"/>
                  <a:gd name="T35" fmla="*/ 7 h 8"/>
                  <a:gd name="T36" fmla="*/ 3 w 9"/>
                  <a:gd name="T37" fmla="*/ 4 h 8"/>
                  <a:gd name="T38" fmla="*/ 4 w 9"/>
                  <a:gd name="T39" fmla="*/ 5 h 8"/>
                  <a:gd name="T40" fmla="*/ 5 w 9"/>
                  <a:gd name="T41" fmla="*/ 5 h 8"/>
                  <a:gd name="T42" fmla="*/ 4 w 9"/>
                  <a:gd name="T43" fmla="*/ 3 h 8"/>
                  <a:gd name="T44" fmla="*/ 5 w 9"/>
                  <a:gd name="T45" fmla="*/ 3 h 8"/>
                  <a:gd name="T46" fmla="*/ 5 w 9"/>
                  <a:gd name="T47" fmla="*/ 3 h 8"/>
                  <a:gd name="T48" fmla="*/ 6 w 9"/>
                  <a:gd name="T49" fmla="*/ 4 h 8"/>
                  <a:gd name="T50" fmla="*/ 5 w 9"/>
                  <a:gd name="T51" fmla="*/ 1 h 8"/>
                  <a:gd name="T52" fmla="*/ 6 w 9"/>
                  <a:gd name="T53" fmla="*/ 4 h 8"/>
                  <a:gd name="T54" fmla="*/ 6 w 9"/>
                  <a:gd name="T55" fmla="*/ 3 h 8"/>
                  <a:gd name="T56" fmla="*/ 6 w 9"/>
                  <a:gd name="T57" fmla="*/ 2 h 8"/>
                  <a:gd name="T58" fmla="*/ 6 w 9"/>
                  <a:gd name="T59" fmla="*/ 4 h 8"/>
                  <a:gd name="T60" fmla="*/ 6 w 9"/>
                  <a:gd name="T61" fmla="*/ 3 h 8"/>
                  <a:gd name="T62" fmla="*/ 6 w 9"/>
                  <a:gd name="T63" fmla="*/ 1 h 8"/>
                  <a:gd name="T64" fmla="*/ 7 w 9"/>
                  <a:gd name="T65" fmla="*/ 2 h 8"/>
                  <a:gd name="T66" fmla="*/ 6 w 9"/>
                  <a:gd name="T67" fmla="*/ 4 h 8"/>
                  <a:gd name="T68" fmla="*/ 6 w 9"/>
                  <a:gd name="T69" fmla="*/ 5 h 8"/>
                  <a:gd name="T70" fmla="*/ 7 w 9"/>
                  <a:gd name="T71" fmla="*/ 3 h 8"/>
                  <a:gd name="T72" fmla="*/ 7 w 9"/>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8">
                    <a:moveTo>
                      <a:pt x="7" y="5"/>
                    </a:moveTo>
                    <a:cubicBezTo>
                      <a:pt x="7" y="4"/>
                      <a:pt x="7" y="4"/>
                      <a:pt x="7" y="4"/>
                    </a:cubicBezTo>
                    <a:cubicBezTo>
                      <a:pt x="8" y="3"/>
                      <a:pt x="8" y="3"/>
                      <a:pt x="8" y="2"/>
                    </a:cubicBezTo>
                    <a:cubicBezTo>
                      <a:pt x="8" y="2"/>
                      <a:pt x="9" y="1"/>
                      <a:pt x="9" y="0"/>
                    </a:cubicBezTo>
                    <a:cubicBezTo>
                      <a:pt x="9" y="0"/>
                      <a:pt x="8" y="1"/>
                      <a:pt x="8" y="1"/>
                    </a:cubicBezTo>
                    <a:cubicBezTo>
                      <a:pt x="8" y="0"/>
                      <a:pt x="8" y="0"/>
                      <a:pt x="8" y="0"/>
                    </a:cubicBezTo>
                    <a:cubicBezTo>
                      <a:pt x="7" y="0"/>
                      <a:pt x="7" y="1"/>
                      <a:pt x="6" y="0"/>
                    </a:cubicBezTo>
                    <a:cubicBezTo>
                      <a:pt x="6" y="0"/>
                      <a:pt x="5" y="1"/>
                      <a:pt x="5" y="1"/>
                    </a:cubicBezTo>
                    <a:cubicBezTo>
                      <a:pt x="3" y="1"/>
                      <a:pt x="3" y="3"/>
                      <a:pt x="1" y="4"/>
                    </a:cubicBezTo>
                    <a:cubicBezTo>
                      <a:pt x="3" y="5"/>
                      <a:pt x="3" y="5"/>
                      <a:pt x="3" y="5"/>
                    </a:cubicBezTo>
                    <a:cubicBezTo>
                      <a:pt x="2" y="5"/>
                      <a:pt x="3" y="6"/>
                      <a:pt x="2" y="5"/>
                    </a:cubicBezTo>
                    <a:cubicBezTo>
                      <a:pt x="2" y="5"/>
                      <a:pt x="2" y="5"/>
                      <a:pt x="2" y="5"/>
                    </a:cubicBezTo>
                    <a:cubicBezTo>
                      <a:pt x="0" y="4"/>
                      <a:pt x="1" y="6"/>
                      <a:pt x="1" y="6"/>
                    </a:cubicBezTo>
                    <a:cubicBezTo>
                      <a:pt x="1" y="6"/>
                      <a:pt x="3" y="6"/>
                      <a:pt x="3" y="7"/>
                    </a:cubicBezTo>
                    <a:cubicBezTo>
                      <a:pt x="1" y="6"/>
                      <a:pt x="3" y="7"/>
                      <a:pt x="0" y="6"/>
                    </a:cubicBezTo>
                    <a:cubicBezTo>
                      <a:pt x="0" y="7"/>
                      <a:pt x="2" y="7"/>
                      <a:pt x="2" y="7"/>
                    </a:cubicBezTo>
                    <a:cubicBezTo>
                      <a:pt x="3" y="7"/>
                      <a:pt x="3" y="7"/>
                      <a:pt x="4" y="7"/>
                    </a:cubicBezTo>
                    <a:cubicBezTo>
                      <a:pt x="5" y="7"/>
                      <a:pt x="3" y="7"/>
                      <a:pt x="5" y="7"/>
                    </a:cubicBezTo>
                    <a:cubicBezTo>
                      <a:pt x="5" y="8"/>
                      <a:pt x="3" y="6"/>
                      <a:pt x="3" y="4"/>
                    </a:cubicBezTo>
                    <a:cubicBezTo>
                      <a:pt x="4" y="5"/>
                      <a:pt x="4" y="5"/>
                      <a:pt x="4" y="5"/>
                    </a:cubicBezTo>
                    <a:cubicBezTo>
                      <a:pt x="3" y="4"/>
                      <a:pt x="4" y="3"/>
                      <a:pt x="5" y="5"/>
                    </a:cubicBezTo>
                    <a:cubicBezTo>
                      <a:pt x="5" y="4"/>
                      <a:pt x="6" y="5"/>
                      <a:pt x="4" y="3"/>
                    </a:cubicBezTo>
                    <a:cubicBezTo>
                      <a:pt x="5" y="3"/>
                      <a:pt x="5" y="3"/>
                      <a:pt x="5" y="3"/>
                    </a:cubicBezTo>
                    <a:cubicBezTo>
                      <a:pt x="5" y="3"/>
                      <a:pt x="5" y="3"/>
                      <a:pt x="5" y="3"/>
                    </a:cubicBezTo>
                    <a:cubicBezTo>
                      <a:pt x="5" y="3"/>
                      <a:pt x="6" y="4"/>
                      <a:pt x="6" y="4"/>
                    </a:cubicBezTo>
                    <a:cubicBezTo>
                      <a:pt x="5" y="3"/>
                      <a:pt x="5" y="2"/>
                      <a:pt x="5" y="1"/>
                    </a:cubicBezTo>
                    <a:cubicBezTo>
                      <a:pt x="5" y="2"/>
                      <a:pt x="6" y="3"/>
                      <a:pt x="6" y="4"/>
                    </a:cubicBezTo>
                    <a:cubicBezTo>
                      <a:pt x="6" y="3"/>
                      <a:pt x="6" y="3"/>
                      <a:pt x="6" y="3"/>
                    </a:cubicBezTo>
                    <a:cubicBezTo>
                      <a:pt x="6" y="4"/>
                      <a:pt x="6" y="2"/>
                      <a:pt x="6" y="2"/>
                    </a:cubicBezTo>
                    <a:cubicBezTo>
                      <a:pt x="6" y="2"/>
                      <a:pt x="6" y="3"/>
                      <a:pt x="6" y="4"/>
                    </a:cubicBezTo>
                    <a:cubicBezTo>
                      <a:pt x="6" y="5"/>
                      <a:pt x="6" y="2"/>
                      <a:pt x="6" y="3"/>
                    </a:cubicBezTo>
                    <a:cubicBezTo>
                      <a:pt x="6" y="1"/>
                      <a:pt x="6" y="1"/>
                      <a:pt x="6" y="1"/>
                    </a:cubicBezTo>
                    <a:cubicBezTo>
                      <a:pt x="7" y="1"/>
                      <a:pt x="7" y="2"/>
                      <a:pt x="7" y="2"/>
                    </a:cubicBezTo>
                    <a:cubicBezTo>
                      <a:pt x="7" y="4"/>
                      <a:pt x="7" y="3"/>
                      <a:pt x="6" y="4"/>
                    </a:cubicBezTo>
                    <a:cubicBezTo>
                      <a:pt x="6" y="5"/>
                      <a:pt x="6" y="5"/>
                      <a:pt x="6" y="5"/>
                    </a:cubicBezTo>
                    <a:cubicBezTo>
                      <a:pt x="6" y="5"/>
                      <a:pt x="7" y="3"/>
                      <a:pt x="7" y="3"/>
                    </a:cubicBezTo>
                    <a:cubicBezTo>
                      <a:pt x="7" y="4"/>
                      <a:pt x="7" y="4"/>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5" name="Rectangle 1537"/>
              <p:cNvSpPr>
                <a:spLocks noChangeArrowheads="1"/>
              </p:cNvSpPr>
              <p:nvPr/>
            </p:nvSpPr>
            <p:spPr bwMode="auto">
              <a:xfrm>
                <a:off x="1002" y="318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6" name="Freeform 1538"/>
              <p:cNvSpPr/>
              <p:nvPr/>
            </p:nvSpPr>
            <p:spPr bwMode="auto">
              <a:xfrm>
                <a:off x="1005" y="31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7" name="Rectangle 1539"/>
              <p:cNvSpPr>
                <a:spLocks noChangeArrowheads="1"/>
              </p:cNvSpPr>
              <p:nvPr/>
            </p:nvSpPr>
            <p:spPr bwMode="auto">
              <a:xfrm>
                <a:off x="1002" y="316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38" name="Freeform 1540"/>
              <p:cNvSpPr/>
              <p:nvPr/>
            </p:nvSpPr>
            <p:spPr bwMode="auto">
              <a:xfrm>
                <a:off x="1002" y="318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9" name="Freeform 1541"/>
              <p:cNvSpPr/>
              <p:nvPr/>
            </p:nvSpPr>
            <p:spPr bwMode="auto">
              <a:xfrm>
                <a:off x="1002" y="31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0" name="Rectangle 1542"/>
              <p:cNvSpPr>
                <a:spLocks noChangeArrowheads="1"/>
              </p:cNvSpPr>
              <p:nvPr/>
            </p:nvSpPr>
            <p:spPr bwMode="auto">
              <a:xfrm>
                <a:off x="1002" y="3183"/>
                <a:ext cx="1" cy="2"/>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1" name="Freeform 1543"/>
              <p:cNvSpPr/>
              <p:nvPr/>
            </p:nvSpPr>
            <p:spPr bwMode="auto">
              <a:xfrm>
                <a:off x="1002" y="3172"/>
                <a:ext cx="22" cy="16"/>
              </a:xfrm>
              <a:custGeom>
                <a:avLst/>
                <a:gdLst>
                  <a:gd name="T0" fmla="*/ 7 w 8"/>
                  <a:gd name="T1" fmla="*/ 6 h 6"/>
                  <a:gd name="T2" fmla="*/ 8 w 8"/>
                  <a:gd name="T3" fmla="*/ 4 h 6"/>
                  <a:gd name="T4" fmla="*/ 4 w 8"/>
                  <a:gd name="T5" fmla="*/ 4 h 6"/>
                  <a:gd name="T6" fmla="*/ 7 w 8"/>
                  <a:gd name="T7" fmla="*/ 3 h 6"/>
                  <a:gd name="T8" fmla="*/ 4 w 8"/>
                  <a:gd name="T9" fmla="*/ 2 h 6"/>
                  <a:gd name="T10" fmla="*/ 5 w 8"/>
                  <a:gd name="T11" fmla="*/ 1 h 6"/>
                  <a:gd name="T12" fmla="*/ 2 w 8"/>
                  <a:gd name="T13" fmla="*/ 3 h 6"/>
                  <a:gd name="T14" fmla="*/ 5 w 8"/>
                  <a:gd name="T15" fmla="*/ 0 h 6"/>
                  <a:gd name="T16" fmla="*/ 5 w 8"/>
                  <a:gd name="T17" fmla="*/ 0 h 6"/>
                  <a:gd name="T18" fmla="*/ 3 w 8"/>
                  <a:gd name="T19" fmla="*/ 0 h 6"/>
                  <a:gd name="T20" fmla="*/ 2 w 8"/>
                  <a:gd name="T21" fmla="*/ 2 h 6"/>
                  <a:gd name="T22" fmla="*/ 1 w 8"/>
                  <a:gd name="T23" fmla="*/ 3 h 6"/>
                  <a:gd name="T24" fmla="*/ 2 w 8"/>
                  <a:gd name="T25" fmla="*/ 3 h 6"/>
                  <a:gd name="T26" fmla="*/ 1 w 8"/>
                  <a:gd name="T27" fmla="*/ 4 h 6"/>
                  <a:gd name="T28" fmla="*/ 2 w 8"/>
                  <a:gd name="T29" fmla="*/ 3 h 6"/>
                  <a:gd name="T30" fmla="*/ 1 w 8"/>
                  <a:gd name="T31" fmla="*/ 4 h 6"/>
                  <a:gd name="T32" fmla="*/ 2 w 8"/>
                  <a:gd name="T33" fmla="*/ 3 h 6"/>
                  <a:gd name="T34" fmla="*/ 2 w 8"/>
                  <a:gd name="T35" fmla="*/ 4 h 6"/>
                  <a:gd name="T36" fmla="*/ 3 w 8"/>
                  <a:gd name="T37" fmla="*/ 3 h 6"/>
                  <a:gd name="T38" fmla="*/ 2 w 8"/>
                  <a:gd name="T39" fmla="*/ 4 h 6"/>
                  <a:gd name="T40" fmla="*/ 3 w 8"/>
                  <a:gd name="T41" fmla="*/ 3 h 6"/>
                  <a:gd name="T42" fmla="*/ 2 w 8"/>
                  <a:gd name="T43" fmla="*/ 5 h 6"/>
                  <a:gd name="T44" fmla="*/ 3 w 8"/>
                  <a:gd name="T45" fmla="*/ 4 h 6"/>
                  <a:gd name="T46" fmla="*/ 2 w 8"/>
                  <a:gd name="T47" fmla="*/ 4 h 6"/>
                  <a:gd name="T48" fmla="*/ 5 w 8"/>
                  <a:gd name="T49" fmla="*/ 3 h 6"/>
                  <a:gd name="T50" fmla="*/ 3 w 8"/>
                  <a:gd name="T51" fmla="*/ 4 h 6"/>
                  <a:gd name="T52" fmla="*/ 3 w 8"/>
                  <a:gd name="T53" fmla="*/ 5 h 6"/>
                  <a:gd name="T54" fmla="*/ 3 w 8"/>
                  <a:gd name="T55" fmla="*/ 5 h 6"/>
                  <a:gd name="T56" fmla="*/ 4 w 8"/>
                  <a:gd name="T57" fmla="*/ 5 h 6"/>
                  <a:gd name="T58" fmla="*/ 4 w 8"/>
                  <a:gd name="T59" fmla="*/ 5 h 6"/>
                  <a:gd name="T60" fmla="*/ 5 w 8"/>
                  <a:gd name="T61" fmla="*/ 5 h 6"/>
                  <a:gd name="T62" fmla="*/ 4 w 8"/>
                  <a:gd name="T63" fmla="*/ 5 h 6"/>
                  <a:gd name="T64" fmla="*/ 6 w 8"/>
                  <a:gd name="T65" fmla="*/ 6 h 6"/>
                  <a:gd name="T66" fmla="*/ 5 w 8"/>
                  <a:gd name="T67" fmla="*/ 5 h 6"/>
                  <a:gd name="T68" fmla="*/ 7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7" y="6"/>
                    </a:moveTo>
                    <a:cubicBezTo>
                      <a:pt x="8" y="5"/>
                      <a:pt x="8" y="5"/>
                      <a:pt x="8" y="4"/>
                    </a:cubicBezTo>
                    <a:cubicBezTo>
                      <a:pt x="7" y="3"/>
                      <a:pt x="5" y="4"/>
                      <a:pt x="4" y="4"/>
                    </a:cubicBezTo>
                    <a:cubicBezTo>
                      <a:pt x="7" y="3"/>
                      <a:pt x="7" y="3"/>
                      <a:pt x="7" y="3"/>
                    </a:cubicBezTo>
                    <a:cubicBezTo>
                      <a:pt x="7" y="3"/>
                      <a:pt x="7" y="1"/>
                      <a:pt x="4" y="2"/>
                    </a:cubicBezTo>
                    <a:cubicBezTo>
                      <a:pt x="5" y="2"/>
                      <a:pt x="5" y="1"/>
                      <a:pt x="5" y="1"/>
                    </a:cubicBezTo>
                    <a:cubicBezTo>
                      <a:pt x="5" y="1"/>
                      <a:pt x="2" y="4"/>
                      <a:pt x="2" y="3"/>
                    </a:cubicBezTo>
                    <a:cubicBezTo>
                      <a:pt x="4" y="2"/>
                      <a:pt x="3" y="2"/>
                      <a:pt x="5" y="0"/>
                    </a:cubicBezTo>
                    <a:cubicBezTo>
                      <a:pt x="5" y="0"/>
                      <a:pt x="5" y="0"/>
                      <a:pt x="5" y="0"/>
                    </a:cubicBezTo>
                    <a:cubicBezTo>
                      <a:pt x="4" y="0"/>
                      <a:pt x="3" y="0"/>
                      <a:pt x="3" y="0"/>
                    </a:cubicBezTo>
                    <a:cubicBezTo>
                      <a:pt x="3" y="1"/>
                      <a:pt x="2" y="2"/>
                      <a:pt x="2" y="2"/>
                    </a:cubicBezTo>
                    <a:cubicBezTo>
                      <a:pt x="2" y="2"/>
                      <a:pt x="2" y="3"/>
                      <a:pt x="1" y="3"/>
                    </a:cubicBezTo>
                    <a:cubicBezTo>
                      <a:pt x="2" y="3"/>
                      <a:pt x="2" y="3"/>
                      <a:pt x="2" y="3"/>
                    </a:cubicBezTo>
                    <a:cubicBezTo>
                      <a:pt x="2" y="3"/>
                      <a:pt x="2" y="3"/>
                      <a:pt x="1" y="4"/>
                    </a:cubicBezTo>
                    <a:cubicBezTo>
                      <a:pt x="2" y="3"/>
                      <a:pt x="2" y="3"/>
                      <a:pt x="2" y="3"/>
                    </a:cubicBezTo>
                    <a:cubicBezTo>
                      <a:pt x="2" y="3"/>
                      <a:pt x="1" y="4"/>
                      <a:pt x="1" y="4"/>
                    </a:cubicBezTo>
                    <a:cubicBezTo>
                      <a:pt x="2" y="4"/>
                      <a:pt x="2" y="3"/>
                      <a:pt x="2" y="3"/>
                    </a:cubicBezTo>
                    <a:cubicBezTo>
                      <a:pt x="2" y="4"/>
                      <a:pt x="2" y="4"/>
                      <a:pt x="2" y="4"/>
                    </a:cubicBezTo>
                    <a:cubicBezTo>
                      <a:pt x="3" y="3"/>
                      <a:pt x="2" y="4"/>
                      <a:pt x="3" y="3"/>
                    </a:cubicBezTo>
                    <a:cubicBezTo>
                      <a:pt x="2" y="4"/>
                      <a:pt x="2" y="4"/>
                      <a:pt x="2" y="4"/>
                    </a:cubicBezTo>
                    <a:cubicBezTo>
                      <a:pt x="3" y="3"/>
                      <a:pt x="3" y="3"/>
                      <a:pt x="3" y="3"/>
                    </a:cubicBezTo>
                    <a:cubicBezTo>
                      <a:pt x="3" y="4"/>
                      <a:pt x="0" y="5"/>
                      <a:pt x="2" y="5"/>
                    </a:cubicBezTo>
                    <a:cubicBezTo>
                      <a:pt x="2" y="4"/>
                      <a:pt x="3" y="4"/>
                      <a:pt x="3" y="4"/>
                    </a:cubicBezTo>
                    <a:cubicBezTo>
                      <a:pt x="4" y="4"/>
                      <a:pt x="2" y="4"/>
                      <a:pt x="2" y="4"/>
                    </a:cubicBezTo>
                    <a:cubicBezTo>
                      <a:pt x="3" y="4"/>
                      <a:pt x="4" y="4"/>
                      <a:pt x="5" y="3"/>
                    </a:cubicBezTo>
                    <a:cubicBezTo>
                      <a:pt x="4" y="4"/>
                      <a:pt x="5" y="4"/>
                      <a:pt x="3" y="4"/>
                    </a:cubicBezTo>
                    <a:cubicBezTo>
                      <a:pt x="3" y="5"/>
                      <a:pt x="4" y="4"/>
                      <a:pt x="3" y="5"/>
                    </a:cubicBezTo>
                    <a:cubicBezTo>
                      <a:pt x="3" y="5"/>
                      <a:pt x="3" y="5"/>
                      <a:pt x="3" y="5"/>
                    </a:cubicBezTo>
                    <a:cubicBezTo>
                      <a:pt x="5" y="5"/>
                      <a:pt x="2" y="5"/>
                      <a:pt x="4" y="5"/>
                    </a:cubicBezTo>
                    <a:cubicBezTo>
                      <a:pt x="4" y="5"/>
                      <a:pt x="4" y="5"/>
                      <a:pt x="4" y="5"/>
                    </a:cubicBezTo>
                    <a:cubicBezTo>
                      <a:pt x="5" y="5"/>
                      <a:pt x="5" y="5"/>
                      <a:pt x="5" y="5"/>
                    </a:cubicBezTo>
                    <a:cubicBezTo>
                      <a:pt x="5" y="5"/>
                      <a:pt x="5" y="5"/>
                      <a:pt x="4" y="5"/>
                    </a:cubicBezTo>
                    <a:cubicBezTo>
                      <a:pt x="6" y="5"/>
                      <a:pt x="6" y="6"/>
                      <a:pt x="6" y="6"/>
                    </a:cubicBezTo>
                    <a:cubicBezTo>
                      <a:pt x="7" y="6"/>
                      <a:pt x="6" y="5"/>
                      <a:pt x="5" y="5"/>
                    </a:cubicBezTo>
                    <a:cubicBezTo>
                      <a:pt x="6" y="5"/>
                      <a:pt x="7" y="5"/>
                      <a:pt x="7"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2" name="Freeform 1544"/>
              <p:cNvSpPr/>
              <p:nvPr/>
            </p:nvSpPr>
            <p:spPr bwMode="auto">
              <a:xfrm>
                <a:off x="1007" y="318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3" name="Freeform 1545"/>
              <p:cNvSpPr/>
              <p:nvPr/>
            </p:nvSpPr>
            <p:spPr bwMode="auto">
              <a:xfrm>
                <a:off x="1002" y="3183"/>
                <a:ext cx="19" cy="24"/>
              </a:xfrm>
              <a:custGeom>
                <a:avLst/>
                <a:gdLst>
                  <a:gd name="T0" fmla="*/ 4 w 7"/>
                  <a:gd name="T1" fmla="*/ 3 h 9"/>
                  <a:gd name="T2" fmla="*/ 2 w 7"/>
                  <a:gd name="T3" fmla="*/ 2 h 9"/>
                  <a:gd name="T4" fmla="*/ 5 w 7"/>
                  <a:gd name="T5" fmla="*/ 4 h 9"/>
                  <a:gd name="T6" fmla="*/ 5 w 7"/>
                  <a:gd name="T7" fmla="*/ 5 h 9"/>
                  <a:gd name="T8" fmla="*/ 3 w 7"/>
                  <a:gd name="T9" fmla="*/ 3 h 9"/>
                  <a:gd name="T10" fmla="*/ 3 w 7"/>
                  <a:gd name="T11" fmla="*/ 3 h 9"/>
                  <a:gd name="T12" fmla="*/ 4 w 7"/>
                  <a:gd name="T13" fmla="*/ 4 h 9"/>
                  <a:gd name="T14" fmla="*/ 4 w 7"/>
                  <a:gd name="T15" fmla="*/ 5 h 9"/>
                  <a:gd name="T16" fmla="*/ 4 w 7"/>
                  <a:gd name="T17" fmla="*/ 5 h 9"/>
                  <a:gd name="T18" fmla="*/ 2 w 7"/>
                  <a:gd name="T19" fmla="*/ 3 h 9"/>
                  <a:gd name="T20" fmla="*/ 4 w 7"/>
                  <a:gd name="T21" fmla="*/ 8 h 9"/>
                  <a:gd name="T22" fmla="*/ 5 w 7"/>
                  <a:gd name="T23" fmla="*/ 8 h 9"/>
                  <a:gd name="T24" fmla="*/ 3 w 7"/>
                  <a:gd name="T25" fmla="*/ 6 h 9"/>
                  <a:gd name="T26" fmla="*/ 4 w 7"/>
                  <a:gd name="T27" fmla="*/ 6 h 9"/>
                  <a:gd name="T28" fmla="*/ 5 w 7"/>
                  <a:gd name="T29" fmla="*/ 7 h 9"/>
                  <a:gd name="T30" fmla="*/ 7 w 7"/>
                  <a:gd name="T31" fmla="*/ 4 h 9"/>
                  <a:gd name="T32" fmla="*/ 7 w 7"/>
                  <a:gd name="T33" fmla="*/ 4 h 9"/>
                  <a:gd name="T34" fmla="*/ 6 w 7"/>
                  <a:gd name="T35" fmla="*/ 3 h 9"/>
                  <a:gd name="T36" fmla="*/ 4 w 7"/>
                  <a:gd name="T37" fmla="*/ 2 h 9"/>
                  <a:gd name="T38" fmla="*/ 5 w 7"/>
                  <a:gd name="T39" fmla="*/ 2 h 9"/>
                  <a:gd name="T40" fmla="*/ 3 w 7"/>
                  <a:gd name="T41" fmla="*/ 1 h 9"/>
                  <a:gd name="T42" fmla="*/ 2 w 7"/>
                  <a:gd name="T43" fmla="*/ 1 h 9"/>
                  <a:gd name="T44" fmla="*/ 1 w 7"/>
                  <a:gd name="T45" fmla="*/ 1 h 9"/>
                  <a:gd name="T46" fmla="*/ 4 w 7"/>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9">
                    <a:moveTo>
                      <a:pt x="4" y="3"/>
                    </a:moveTo>
                    <a:cubicBezTo>
                      <a:pt x="4" y="3"/>
                      <a:pt x="3" y="2"/>
                      <a:pt x="2" y="2"/>
                    </a:cubicBezTo>
                    <a:cubicBezTo>
                      <a:pt x="3" y="3"/>
                      <a:pt x="4" y="3"/>
                      <a:pt x="5" y="4"/>
                    </a:cubicBezTo>
                    <a:cubicBezTo>
                      <a:pt x="4" y="3"/>
                      <a:pt x="6" y="4"/>
                      <a:pt x="5" y="5"/>
                    </a:cubicBezTo>
                    <a:cubicBezTo>
                      <a:pt x="5" y="4"/>
                      <a:pt x="3" y="3"/>
                      <a:pt x="3" y="3"/>
                    </a:cubicBezTo>
                    <a:cubicBezTo>
                      <a:pt x="3" y="3"/>
                      <a:pt x="3" y="3"/>
                      <a:pt x="3" y="3"/>
                    </a:cubicBezTo>
                    <a:cubicBezTo>
                      <a:pt x="4" y="3"/>
                      <a:pt x="3" y="4"/>
                      <a:pt x="4" y="4"/>
                    </a:cubicBezTo>
                    <a:cubicBezTo>
                      <a:pt x="5" y="5"/>
                      <a:pt x="5" y="6"/>
                      <a:pt x="4" y="5"/>
                    </a:cubicBezTo>
                    <a:cubicBezTo>
                      <a:pt x="4" y="5"/>
                      <a:pt x="4" y="5"/>
                      <a:pt x="4" y="5"/>
                    </a:cubicBezTo>
                    <a:cubicBezTo>
                      <a:pt x="3" y="4"/>
                      <a:pt x="3" y="4"/>
                      <a:pt x="2" y="3"/>
                    </a:cubicBezTo>
                    <a:cubicBezTo>
                      <a:pt x="3" y="5"/>
                      <a:pt x="2" y="6"/>
                      <a:pt x="4" y="8"/>
                    </a:cubicBezTo>
                    <a:cubicBezTo>
                      <a:pt x="5" y="9"/>
                      <a:pt x="5" y="8"/>
                      <a:pt x="5" y="8"/>
                    </a:cubicBezTo>
                    <a:cubicBezTo>
                      <a:pt x="4" y="7"/>
                      <a:pt x="4" y="6"/>
                      <a:pt x="3" y="6"/>
                    </a:cubicBezTo>
                    <a:cubicBezTo>
                      <a:pt x="4" y="6"/>
                      <a:pt x="3" y="5"/>
                      <a:pt x="4" y="6"/>
                    </a:cubicBezTo>
                    <a:cubicBezTo>
                      <a:pt x="5" y="7"/>
                      <a:pt x="5" y="7"/>
                      <a:pt x="5" y="7"/>
                    </a:cubicBezTo>
                    <a:cubicBezTo>
                      <a:pt x="6" y="7"/>
                      <a:pt x="7" y="5"/>
                      <a:pt x="7" y="4"/>
                    </a:cubicBezTo>
                    <a:cubicBezTo>
                      <a:pt x="7" y="4"/>
                      <a:pt x="7" y="4"/>
                      <a:pt x="7" y="4"/>
                    </a:cubicBezTo>
                    <a:cubicBezTo>
                      <a:pt x="6" y="4"/>
                      <a:pt x="6" y="3"/>
                      <a:pt x="6" y="3"/>
                    </a:cubicBezTo>
                    <a:cubicBezTo>
                      <a:pt x="4" y="2"/>
                      <a:pt x="4" y="2"/>
                      <a:pt x="4" y="2"/>
                    </a:cubicBezTo>
                    <a:cubicBezTo>
                      <a:pt x="4" y="2"/>
                      <a:pt x="4" y="2"/>
                      <a:pt x="5" y="2"/>
                    </a:cubicBezTo>
                    <a:cubicBezTo>
                      <a:pt x="4" y="2"/>
                      <a:pt x="3" y="2"/>
                      <a:pt x="3" y="1"/>
                    </a:cubicBezTo>
                    <a:cubicBezTo>
                      <a:pt x="2" y="1"/>
                      <a:pt x="3" y="1"/>
                      <a:pt x="2" y="1"/>
                    </a:cubicBezTo>
                    <a:cubicBezTo>
                      <a:pt x="0" y="0"/>
                      <a:pt x="3" y="2"/>
                      <a:pt x="1" y="1"/>
                    </a:cubicBezTo>
                    <a:lnTo>
                      <a:pt x="4"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4" name="Freeform 1546"/>
              <p:cNvSpPr/>
              <p:nvPr/>
            </p:nvSpPr>
            <p:spPr bwMode="auto">
              <a:xfrm>
                <a:off x="1010" y="3185"/>
                <a:ext cx="3" cy="3"/>
              </a:xfrm>
              <a:custGeom>
                <a:avLst/>
                <a:gdLst>
                  <a:gd name="T0" fmla="*/ 0 w 3"/>
                  <a:gd name="T1" fmla="*/ 0 h 3"/>
                  <a:gd name="T2" fmla="*/ 3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3" y="3"/>
                    </a:lnTo>
                    <a:lnTo>
                      <a:pt x="3"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5" name="Freeform 1547"/>
              <p:cNvSpPr/>
              <p:nvPr/>
            </p:nvSpPr>
            <p:spPr bwMode="auto">
              <a:xfrm>
                <a:off x="1018" y="3191"/>
                <a:ext cx="6"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1" y="0"/>
                      <a:pt x="1" y="0"/>
                      <a:pt x="1" y="0"/>
                    </a:cubicBezTo>
                    <a:cubicBezTo>
                      <a:pt x="0" y="0"/>
                      <a:pt x="1" y="0"/>
                      <a:pt x="2"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6" name="Freeform 1548"/>
              <p:cNvSpPr/>
              <p:nvPr/>
            </p:nvSpPr>
            <p:spPr bwMode="auto">
              <a:xfrm>
                <a:off x="1007" y="3191"/>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7" name="Freeform 1549"/>
              <p:cNvSpPr/>
              <p:nvPr/>
            </p:nvSpPr>
            <p:spPr bwMode="auto">
              <a:xfrm>
                <a:off x="1007" y="3196"/>
                <a:ext cx="6" cy="14"/>
              </a:xfrm>
              <a:custGeom>
                <a:avLst/>
                <a:gdLst>
                  <a:gd name="T0" fmla="*/ 1 w 2"/>
                  <a:gd name="T1" fmla="*/ 5 h 5"/>
                  <a:gd name="T2" fmla="*/ 2 w 2"/>
                  <a:gd name="T3" fmla="*/ 4 h 5"/>
                  <a:gd name="T4" fmla="*/ 0 w 2"/>
                  <a:gd name="T5" fmla="*/ 0 h 5"/>
                  <a:gd name="T6" fmla="*/ 1 w 2"/>
                  <a:gd name="T7" fmla="*/ 3 h 5"/>
                  <a:gd name="T8" fmla="*/ 0 w 2"/>
                  <a:gd name="T9" fmla="*/ 3 h 5"/>
                  <a:gd name="T10" fmla="*/ 1 w 2"/>
                  <a:gd name="T11" fmla="*/ 5 h 5"/>
                </a:gdLst>
                <a:ahLst/>
                <a:cxnLst>
                  <a:cxn ang="0">
                    <a:pos x="T0" y="T1"/>
                  </a:cxn>
                  <a:cxn ang="0">
                    <a:pos x="T2" y="T3"/>
                  </a:cxn>
                  <a:cxn ang="0">
                    <a:pos x="T4" y="T5"/>
                  </a:cxn>
                  <a:cxn ang="0">
                    <a:pos x="T6" y="T7"/>
                  </a:cxn>
                  <a:cxn ang="0">
                    <a:pos x="T8" y="T9"/>
                  </a:cxn>
                  <a:cxn ang="0">
                    <a:pos x="T10" y="T11"/>
                  </a:cxn>
                </a:cxnLst>
                <a:rect l="0" t="0" r="r" b="b"/>
                <a:pathLst>
                  <a:path w="2" h="5">
                    <a:moveTo>
                      <a:pt x="1" y="5"/>
                    </a:moveTo>
                    <a:cubicBezTo>
                      <a:pt x="1" y="4"/>
                      <a:pt x="1" y="3"/>
                      <a:pt x="2" y="4"/>
                    </a:cubicBezTo>
                    <a:cubicBezTo>
                      <a:pt x="2" y="2"/>
                      <a:pt x="1" y="2"/>
                      <a:pt x="0" y="0"/>
                    </a:cubicBezTo>
                    <a:cubicBezTo>
                      <a:pt x="0" y="0"/>
                      <a:pt x="1" y="2"/>
                      <a:pt x="1" y="3"/>
                    </a:cubicBezTo>
                    <a:cubicBezTo>
                      <a:pt x="0" y="2"/>
                      <a:pt x="1" y="3"/>
                      <a:pt x="0" y="3"/>
                    </a:cubicBezTo>
                    <a:lnTo>
                      <a:pt x="1" y="5"/>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8" name="Freeform 1550"/>
              <p:cNvSpPr/>
              <p:nvPr/>
            </p:nvSpPr>
            <p:spPr bwMode="auto">
              <a:xfrm>
                <a:off x="972" y="3191"/>
                <a:ext cx="35" cy="19"/>
              </a:xfrm>
              <a:custGeom>
                <a:avLst/>
                <a:gdLst>
                  <a:gd name="T0" fmla="*/ 10 w 13"/>
                  <a:gd name="T1" fmla="*/ 3 h 7"/>
                  <a:gd name="T2" fmla="*/ 10 w 13"/>
                  <a:gd name="T3" fmla="*/ 4 h 7"/>
                  <a:gd name="T4" fmla="*/ 10 w 13"/>
                  <a:gd name="T5" fmla="*/ 3 h 7"/>
                  <a:gd name="T6" fmla="*/ 9 w 13"/>
                  <a:gd name="T7" fmla="*/ 2 h 7"/>
                  <a:gd name="T8" fmla="*/ 9 w 13"/>
                  <a:gd name="T9" fmla="*/ 3 h 7"/>
                  <a:gd name="T10" fmla="*/ 9 w 13"/>
                  <a:gd name="T11" fmla="*/ 3 h 7"/>
                  <a:gd name="T12" fmla="*/ 8 w 13"/>
                  <a:gd name="T13" fmla="*/ 5 h 7"/>
                  <a:gd name="T14" fmla="*/ 8 w 13"/>
                  <a:gd name="T15" fmla="*/ 2 h 7"/>
                  <a:gd name="T16" fmla="*/ 8 w 13"/>
                  <a:gd name="T17" fmla="*/ 6 h 7"/>
                  <a:gd name="T18" fmla="*/ 7 w 13"/>
                  <a:gd name="T19" fmla="*/ 4 h 7"/>
                  <a:gd name="T20" fmla="*/ 7 w 13"/>
                  <a:gd name="T21" fmla="*/ 4 h 7"/>
                  <a:gd name="T22" fmla="*/ 6 w 13"/>
                  <a:gd name="T23" fmla="*/ 4 h 7"/>
                  <a:gd name="T24" fmla="*/ 7 w 13"/>
                  <a:gd name="T25" fmla="*/ 2 h 7"/>
                  <a:gd name="T26" fmla="*/ 6 w 13"/>
                  <a:gd name="T27" fmla="*/ 2 h 7"/>
                  <a:gd name="T28" fmla="*/ 7 w 13"/>
                  <a:gd name="T29" fmla="*/ 2 h 7"/>
                  <a:gd name="T30" fmla="*/ 5 w 13"/>
                  <a:gd name="T31" fmla="*/ 2 h 7"/>
                  <a:gd name="T32" fmla="*/ 6 w 13"/>
                  <a:gd name="T33" fmla="*/ 1 h 7"/>
                  <a:gd name="T34" fmla="*/ 3 w 13"/>
                  <a:gd name="T35" fmla="*/ 3 h 7"/>
                  <a:gd name="T36" fmla="*/ 3 w 13"/>
                  <a:gd name="T37" fmla="*/ 2 h 7"/>
                  <a:gd name="T38" fmla="*/ 5 w 13"/>
                  <a:gd name="T39" fmla="*/ 1 h 7"/>
                  <a:gd name="T40" fmla="*/ 4 w 13"/>
                  <a:gd name="T41" fmla="*/ 1 h 7"/>
                  <a:gd name="T42" fmla="*/ 5 w 13"/>
                  <a:gd name="T43" fmla="*/ 0 h 7"/>
                  <a:gd name="T44" fmla="*/ 2 w 13"/>
                  <a:gd name="T45" fmla="*/ 1 h 7"/>
                  <a:gd name="T46" fmla="*/ 3 w 13"/>
                  <a:gd name="T47" fmla="*/ 0 h 7"/>
                  <a:gd name="T48" fmla="*/ 0 w 13"/>
                  <a:gd name="T49" fmla="*/ 1 h 7"/>
                  <a:gd name="T50" fmla="*/ 2 w 13"/>
                  <a:gd name="T51" fmla="*/ 5 h 7"/>
                  <a:gd name="T52" fmla="*/ 4 w 13"/>
                  <a:gd name="T53" fmla="*/ 4 h 7"/>
                  <a:gd name="T54" fmla="*/ 3 w 13"/>
                  <a:gd name="T55" fmla="*/ 6 h 7"/>
                  <a:gd name="T56" fmla="*/ 4 w 13"/>
                  <a:gd name="T57" fmla="*/ 4 h 7"/>
                  <a:gd name="T58" fmla="*/ 4 w 13"/>
                  <a:gd name="T59" fmla="*/ 6 h 7"/>
                  <a:gd name="T60" fmla="*/ 5 w 13"/>
                  <a:gd name="T61" fmla="*/ 4 h 7"/>
                  <a:gd name="T62" fmla="*/ 4 w 13"/>
                  <a:gd name="T63" fmla="*/ 7 h 7"/>
                  <a:gd name="T64" fmla="*/ 10 w 13"/>
                  <a:gd name="T65" fmla="*/ 6 h 7"/>
                  <a:gd name="T66" fmla="*/ 10 w 13"/>
                  <a:gd name="T67" fmla="*/ 5 h 7"/>
                  <a:gd name="T68" fmla="*/ 12 w 13"/>
                  <a:gd name="T69" fmla="*/ 4 h 7"/>
                  <a:gd name="T70" fmla="*/ 11 w 13"/>
                  <a:gd name="T71" fmla="*/ 3 h 7"/>
                  <a:gd name="T72" fmla="*/ 12 w 13"/>
                  <a:gd name="T73" fmla="*/ 6 h 7"/>
                  <a:gd name="T74" fmla="*/ 13 w 13"/>
                  <a:gd name="T75" fmla="*/ 5 h 7"/>
                  <a:gd name="T76" fmla="*/ 12 w 13"/>
                  <a:gd name="T77" fmla="*/ 5 h 7"/>
                  <a:gd name="T78" fmla="*/ 13 w 13"/>
                  <a:gd name="T79" fmla="*/ 5 h 7"/>
                  <a:gd name="T80" fmla="*/ 11 w 13"/>
                  <a:gd name="T81" fmla="*/ 2 h 7"/>
                  <a:gd name="T82" fmla="*/ 10 w 13"/>
                  <a:gd name="T83" fmla="*/ 1 h 7"/>
                  <a:gd name="T84" fmla="*/ 10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0" y="3"/>
                    </a:moveTo>
                    <a:cubicBezTo>
                      <a:pt x="10" y="3"/>
                      <a:pt x="10" y="4"/>
                      <a:pt x="10" y="4"/>
                    </a:cubicBezTo>
                    <a:cubicBezTo>
                      <a:pt x="10" y="3"/>
                      <a:pt x="10" y="3"/>
                      <a:pt x="10" y="3"/>
                    </a:cubicBezTo>
                    <a:cubicBezTo>
                      <a:pt x="9" y="1"/>
                      <a:pt x="10" y="3"/>
                      <a:pt x="9" y="2"/>
                    </a:cubicBezTo>
                    <a:cubicBezTo>
                      <a:pt x="9" y="3"/>
                      <a:pt x="9" y="3"/>
                      <a:pt x="9" y="3"/>
                    </a:cubicBezTo>
                    <a:cubicBezTo>
                      <a:pt x="9" y="2"/>
                      <a:pt x="9" y="4"/>
                      <a:pt x="9" y="3"/>
                    </a:cubicBezTo>
                    <a:cubicBezTo>
                      <a:pt x="8" y="4"/>
                      <a:pt x="8" y="4"/>
                      <a:pt x="8" y="5"/>
                    </a:cubicBezTo>
                    <a:cubicBezTo>
                      <a:pt x="8" y="3"/>
                      <a:pt x="8" y="3"/>
                      <a:pt x="8" y="2"/>
                    </a:cubicBezTo>
                    <a:cubicBezTo>
                      <a:pt x="8" y="3"/>
                      <a:pt x="8" y="4"/>
                      <a:pt x="8" y="6"/>
                    </a:cubicBezTo>
                    <a:cubicBezTo>
                      <a:pt x="7" y="4"/>
                      <a:pt x="7" y="6"/>
                      <a:pt x="7" y="4"/>
                    </a:cubicBezTo>
                    <a:cubicBezTo>
                      <a:pt x="7" y="4"/>
                      <a:pt x="7" y="4"/>
                      <a:pt x="7" y="4"/>
                    </a:cubicBezTo>
                    <a:cubicBezTo>
                      <a:pt x="7" y="2"/>
                      <a:pt x="6" y="4"/>
                      <a:pt x="6" y="4"/>
                    </a:cubicBezTo>
                    <a:cubicBezTo>
                      <a:pt x="7" y="2"/>
                      <a:pt x="7" y="2"/>
                      <a:pt x="7" y="2"/>
                    </a:cubicBezTo>
                    <a:cubicBezTo>
                      <a:pt x="7" y="3"/>
                      <a:pt x="6" y="3"/>
                      <a:pt x="6" y="2"/>
                    </a:cubicBezTo>
                    <a:cubicBezTo>
                      <a:pt x="7" y="2"/>
                      <a:pt x="7" y="2"/>
                      <a:pt x="7" y="2"/>
                    </a:cubicBezTo>
                    <a:cubicBezTo>
                      <a:pt x="5" y="3"/>
                      <a:pt x="6" y="2"/>
                      <a:pt x="5" y="2"/>
                    </a:cubicBezTo>
                    <a:cubicBezTo>
                      <a:pt x="6" y="1"/>
                      <a:pt x="6" y="1"/>
                      <a:pt x="6" y="1"/>
                    </a:cubicBezTo>
                    <a:cubicBezTo>
                      <a:pt x="4" y="1"/>
                      <a:pt x="5" y="2"/>
                      <a:pt x="3" y="3"/>
                    </a:cubicBezTo>
                    <a:cubicBezTo>
                      <a:pt x="6" y="1"/>
                      <a:pt x="2" y="3"/>
                      <a:pt x="3" y="2"/>
                    </a:cubicBezTo>
                    <a:cubicBezTo>
                      <a:pt x="4" y="1"/>
                      <a:pt x="4" y="2"/>
                      <a:pt x="5" y="1"/>
                    </a:cubicBezTo>
                    <a:cubicBezTo>
                      <a:pt x="3" y="2"/>
                      <a:pt x="4" y="1"/>
                      <a:pt x="4" y="1"/>
                    </a:cubicBezTo>
                    <a:cubicBezTo>
                      <a:pt x="5" y="1"/>
                      <a:pt x="4" y="1"/>
                      <a:pt x="5" y="0"/>
                    </a:cubicBezTo>
                    <a:cubicBezTo>
                      <a:pt x="4" y="1"/>
                      <a:pt x="3" y="1"/>
                      <a:pt x="2" y="1"/>
                    </a:cubicBezTo>
                    <a:cubicBezTo>
                      <a:pt x="3" y="0"/>
                      <a:pt x="3" y="0"/>
                      <a:pt x="3" y="0"/>
                    </a:cubicBezTo>
                    <a:cubicBezTo>
                      <a:pt x="3" y="1"/>
                      <a:pt x="1" y="1"/>
                      <a:pt x="0" y="1"/>
                    </a:cubicBezTo>
                    <a:cubicBezTo>
                      <a:pt x="1" y="2"/>
                      <a:pt x="2" y="3"/>
                      <a:pt x="2" y="5"/>
                    </a:cubicBezTo>
                    <a:cubicBezTo>
                      <a:pt x="4" y="3"/>
                      <a:pt x="3" y="5"/>
                      <a:pt x="4" y="4"/>
                    </a:cubicBezTo>
                    <a:cubicBezTo>
                      <a:pt x="3" y="6"/>
                      <a:pt x="3" y="6"/>
                      <a:pt x="3" y="6"/>
                    </a:cubicBezTo>
                    <a:cubicBezTo>
                      <a:pt x="4" y="6"/>
                      <a:pt x="4" y="5"/>
                      <a:pt x="4" y="4"/>
                    </a:cubicBezTo>
                    <a:cubicBezTo>
                      <a:pt x="5" y="4"/>
                      <a:pt x="4" y="5"/>
                      <a:pt x="4" y="6"/>
                    </a:cubicBezTo>
                    <a:cubicBezTo>
                      <a:pt x="4" y="6"/>
                      <a:pt x="4" y="5"/>
                      <a:pt x="5" y="4"/>
                    </a:cubicBezTo>
                    <a:cubicBezTo>
                      <a:pt x="4" y="7"/>
                      <a:pt x="4" y="7"/>
                      <a:pt x="4" y="7"/>
                    </a:cubicBezTo>
                    <a:cubicBezTo>
                      <a:pt x="6" y="7"/>
                      <a:pt x="8" y="5"/>
                      <a:pt x="10" y="6"/>
                    </a:cubicBezTo>
                    <a:cubicBezTo>
                      <a:pt x="10" y="5"/>
                      <a:pt x="10" y="5"/>
                      <a:pt x="10" y="5"/>
                    </a:cubicBezTo>
                    <a:cubicBezTo>
                      <a:pt x="11" y="6"/>
                      <a:pt x="10" y="2"/>
                      <a:pt x="12" y="4"/>
                    </a:cubicBezTo>
                    <a:cubicBezTo>
                      <a:pt x="11" y="3"/>
                      <a:pt x="11" y="3"/>
                      <a:pt x="11" y="3"/>
                    </a:cubicBezTo>
                    <a:cubicBezTo>
                      <a:pt x="11" y="4"/>
                      <a:pt x="12" y="5"/>
                      <a:pt x="12" y="6"/>
                    </a:cubicBezTo>
                    <a:cubicBezTo>
                      <a:pt x="12" y="5"/>
                      <a:pt x="13" y="6"/>
                      <a:pt x="13" y="5"/>
                    </a:cubicBezTo>
                    <a:cubicBezTo>
                      <a:pt x="12" y="5"/>
                      <a:pt x="12" y="5"/>
                      <a:pt x="12" y="5"/>
                    </a:cubicBezTo>
                    <a:cubicBezTo>
                      <a:pt x="12" y="4"/>
                      <a:pt x="13" y="4"/>
                      <a:pt x="13" y="5"/>
                    </a:cubicBezTo>
                    <a:cubicBezTo>
                      <a:pt x="13" y="4"/>
                      <a:pt x="12" y="3"/>
                      <a:pt x="11" y="2"/>
                    </a:cubicBezTo>
                    <a:cubicBezTo>
                      <a:pt x="12" y="5"/>
                      <a:pt x="10" y="0"/>
                      <a:pt x="10" y="1"/>
                    </a:cubicBezTo>
                    <a:cubicBezTo>
                      <a:pt x="10" y="2"/>
                      <a:pt x="10" y="2"/>
                      <a:pt x="1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9" name="Freeform 1551"/>
              <p:cNvSpPr/>
              <p:nvPr/>
            </p:nvSpPr>
            <p:spPr bwMode="auto">
              <a:xfrm>
                <a:off x="1005" y="32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0" name="Freeform 1552"/>
              <p:cNvSpPr/>
              <p:nvPr/>
            </p:nvSpPr>
            <p:spPr bwMode="auto">
              <a:xfrm>
                <a:off x="977" y="3191"/>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1" name="Rectangle 1553"/>
              <p:cNvSpPr>
                <a:spLocks noChangeArrowheads="1"/>
              </p:cNvSpPr>
              <p:nvPr/>
            </p:nvSpPr>
            <p:spPr bwMode="auto">
              <a:xfrm>
                <a:off x="1007" y="3204"/>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52" name="Freeform 1554"/>
              <p:cNvSpPr/>
              <p:nvPr/>
            </p:nvSpPr>
            <p:spPr bwMode="auto">
              <a:xfrm>
                <a:off x="1005" y="3196"/>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3" name="Freeform 1555"/>
              <p:cNvSpPr/>
              <p:nvPr/>
            </p:nvSpPr>
            <p:spPr bwMode="auto">
              <a:xfrm>
                <a:off x="980" y="3185"/>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4" name="Freeform 1556"/>
              <p:cNvSpPr/>
              <p:nvPr/>
            </p:nvSpPr>
            <p:spPr bwMode="auto">
              <a:xfrm>
                <a:off x="988" y="318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5" name="Freeform 1557"/>
              <p:cNvSpPr/>
              <p:nvPr/>
            </p:nvSpPr>
            <p:spPr bwMode="auto">
              <a:xfrm>
                <a:off x="969" y="3158"/>
                <a:ext cx="60" cy="33"/>
              </a:xfrm>
              <a:custGeom>
                <a:avLst/>
                <a:gdLst>
                  <a:gd name="T0" fmla="*/ 17 w 22"/>
                  <a:gd name="T1" fmla="*/ 9 h 12"/>
                  <a:gd name="T2" fmla="*/ 19 w 22"/>
                  <a:gd name="T3" fmla="*/ 11 h 12"/>
                  <a:gd name="T4" fmla="*/ 21 w 22"/>
                  <a:gd name="T5" fmla="*/ 10 h 12"/>
                  <a:gd name="T6" fmla="*/ 20 w 22"/>
                  <a:gd name="T7" fmla="*/ 7 h 12"/>
                  <a:gd name="T8" fmla="*/ 17 w 22"/>
                  <a:gd name="T9" fmla="*/ 3 h 12"/>
                  <a:gd name="T10" fmla="*/ 15 w 22"/>
                  <a:gd name="T11" fmla="*/ 2 h 12"/>
                  <a:gd name="T12" fmla="*/ 12 w 22"/>
                  <a:gd name="T13" fmla="*/ 3 h 12"/>
                  <a:gd name="T14" fmla="*/ 12 w 22"/>
                  <a:gd name="T15" fmla="*/ 2 h 12"/>
                  <a:gd name="T16" fmla="*/ 10 w 22"/>
                  <a:gd name="T17" fmla="*/ 2 h 12"/>
                  <a:gd name="T18" fmla="*/ 10 w 22"/>
                  <a:gd name="T19" fmla="*/ 5 h 12"/>
                  <a:gd name="T20" fmla="*/ 9 w 22"/>
                  <a:gd name="T21" fmla="*/ 5 h 12"/>
                  <a:gd name="T22" fmla="*/ 8 w 22"/>
                  <a:gd name="T23" fmla="*/ 4 h 12"/>
                  <a:gd name="T24" fmla="*/ 6 w 22"/>
                  <a:gd name="T25" fmla="*/ 5 h 12"/>
                  <a:gd name="T26" fmla="*/ 4 w 22"/>
                  <a:gd name="T27" fmla="*/ 5 h 12"/>
                  <a:gd name="T28" fmla="*/ 4 w 22"/>
                  <a:gd name="T29" fmla="*/ 7 h 12"/>
                  <a:gd name="T30" fmla="*/ 4 w 22"/>
                  <a:gd name="T31" fmla="*/ 8 h 12"/>
                  <a:gd name="T32" fmla="*/ 3 w 22"/>
                  <a:gd name="T33" fmla="*/ 8 h 12"/>
                  <a:gd name="T34" fmla="*/ 3 w 22"/>
                  <a:gd name="T35" fmla="*/ 9 h 12"/>
                  <a:gd name="T36" fmla="*/ 3 w 22"/>
                  <a:gd name="T37" fmla="*/ 12 h 12"/>
                  <a:gd name="T38" fmla="*/ 3 w 22"/>
                  <a:gd name="T39" fmla="*/ 10 h 12"/>
                  <a:gd name="T40" fmla="*/ 2 w 22"/>
                  <a:gd name="T41" fmla="*/ 10 h 12"/>
                  <a:gd name="T42" fmla="*/ 6 w 22"/>
                  <a:gd name="T43" fmla="*/ 10 h 12"/>
                  <a:gd name="T44" fmla="*/ 6 w 22"/>
                  <a:gd name="T45" fmla="*/ 10 h 12"/>
                  <a:gd name="T46" fmla="*/ 6 w 22"/>
                  <a:gd name="T47" fmla="*/ 9 h 12"/>
                  <a:gd name="T48" fmla="*/ 6 w 22"/>
                  <a:gd name="T49" fmla="*/ 9 h 12"/>
                  <a:gd name="T50" fmla="*/ 7 w 22"/>
                  <a:gd name="T51" fmla="*/ 9 h 12"/>
                  <a:gd name="T52" fmla="*/ 7 w 22"/>
                  <a:gd name="T53" fmla="*/ 8 h 12"/>
                  <a:gd name="T54" fmla="*/ 7 w 22"/>
                  <a:gd name="T55" fmla="*/ 8 h 12"/>
                  <a:gd name="T56" fmla="*/ 7 w 22"/>
                  <a:gd name="T57" fmla="*/ 8 h 12"/>
                  <a:gd name="T58" fmla="*/ 8 w 22"/>
                  <a:gd name="T59" fmla="*/ 7 h 12"/>
                  <a:gd name="T60" fmla="*/ 8 w 22"/>
                  <a:gd name="T61" fmla="*/ 6 h 12"/>
                  <a:gd name="T62" fmla="*/ 9 w 22"/>
                  <a:gd name="T63" fmla="*/ 8 h 12"/>
                  <a:gd name="T64" fmla="*/ 10 w 22"/>
                  <a:gd name="T65" fmla="*/ 8 h 12"/>
                  <a:gd name="T66" fmla="*/ 10 w 22"/>
                  <a:gd name="T67" fmla="*/ 6 h 12"/>
                  <a:gd name="T68" fmla="*/ 12 w 22"/>
                  <a:gd name="T69" fmla="*/ 5 h 12"/>
                  <a:gd name="T70" fmla="*/ 14 w 22"/>
                  <a:gd name="T71" fmla="*/ 5 h 12"/>
                  <a:gd name="T72" fmla="*/ 14 w 22"/>
                  <a:gd name="T73" fmla="*/ 5 h 12"/>
                  <a:gd name="T74" fmla="*/ 16 w 22"/>
                  <a:gd name="T75" fmla="*/ 6 h 12"/>
                  <a:gd name="T76" fmla="*/ 17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6" y="8"/>
                      <a:pt x="16" y="8"/>
                      <a:pt x="17" y="9"/>
                    </a:cubicBezTo>
                    <a:cubicBezTo>
                      <a:pt x="17" y="9"/>
                      <a:pt x="17" y="9"/>
                      <a:pt x="17" y="9"/>
                    </a:cubicBezTo>
                    <a:cubicBezTo>
                      <a:pt x="17" y="9"/>
                      <a:pt x="17" y="10"/>
                      <a:pt x="19" y="11"/>
                    </a:cubicBezTo>
                    <a:cubicBezTo>
                      <a:pt x="18" y="10"/>
                      <a:pt x="18" y="10"/>
                      <a:pt x="18" y="10"/>
                    </a:cubicBezTo>
                    <a:cubicBezTo>
                      <a:pt x="18" y="9"/>
                      <a:pt x="20" y="10"/>
                      <a:pt x="21" y="10"/>
                    </a:cubicBezTo>
                    <a:cubicBezTo>
                      <a:pt x="20" y="9"/>
                      <a:pt x="18" y="8"/>
                      <a:pt x="18" y="7"/>
                    </a:cubicBezTo>
                    <a:cubicBezTo>
                      <a:pt x="18" y="7"/>
                      <a:pt x="19" y="7"/>
                      <a:pt x="20" y="7"/>
                    </a:cubicBezTo>
                    <a:cubicBezTo>
                      <a:pt x="20" y="6"/>
                      <a:pt x="18" y="7"/>
                      <a:pt x="17" y="6"/>
                    </a:cubicBezTo>
                    <a:cubicBezTo>
                      <a:pt x="22" y="4"/>
                      <a:pt x="15" y="6"/>
                      <a:pt x="17" y="3"/>
                    </a:cubicBezTo>
                    <a:cubicBezTo>
                      <a:pt x="17" y="3"/>
                      <a:pt x="16" y="3"/>
                      <a:pt x="15" y="3"/>
                    </a:cubicBezTo>
                    <a:cubicBezTo>
                      <a:pt x="16" y="2"/>
                      <a:pt x="15" y="3"/>
                      <a:pt x="15" y="2"/>
                    </a:cubicBezTo>
                    <a:cubicBezTo>
                      <a:pt x="14" y="5"/>
                      <a:pt x="14" y="0"/>
                      <a:pt x="13" y="4"/>
                    </a:cubicBezTo>
                    <a:cubicBezTo>
                      <a:pt x="12" y="3"/>
                      <a:pt x="13" y="4"/>
                      <a:pt x="12" y="3"/>
                    </a:cubicBezTo>
                    <a:cubicBezTo>
                      <a:pt x="12" y="3"/>
                      <a:pt x="12" y="3"/>
                      <a:pt x="12" y="3"/>
                    </a:cubicBezTo>
                    <a:cubicBezTo>
                      <a:pt x="12" y="2"/>
                      <a:pt x="12" y="4"/>
                      <a:pt x="12" y="2"/>
                    </a:cubicBezTo>
                    <a:cubicBezTo>
                      <a:pt x="11" y="2"/>
                      <a:pt x="11" y="4"/>
                      <a:pt x="11" y="5"/>
                    </a:cubicBezTo>
                    <a:cubicBezTo>
                      <a:pt x="10" y="4"/>
                      <a:pt x="11" y="4"/>
                      <a:pt x="10" y="2"/>
                    </a:cubicBezTo>
                    <a:cubicBezTo>
                      <a:pt x="10" y="4"/>
                      <a:pt x="10" y="3"/>
                      <a:pt x="10" y="4"/>
                    </a:cubicBezTo>
                    <a:cubicBezTo>
                      <a:pt x="10" y="4"/>
                      <a:pt x="10" y="4"/>
                      <a:pt x="10" y="5"/>
                    </a:cubicBezTo>
                    <a:cubicBezTo>
                      <a:pt x="9" y="5"/>
                      <a:pt x="10" y="7"/>
                      <a:pt x="9" y="7"/>
                    </a:cubicBezTo>
                    <a:cubicBezTo>
                      <a:pt x="8" y="5"/>
                      <a:pt x="10" y="7"/>
                      <a:pt x="9" y="5"/>
                    </a:cubicBezTo>
                    <a:cubicBezTo>
                      <a:pt x="9" y="4"/>
                      <a:pt x="9" y="4"/>
                      <a:pt x="9" y="3"/>
                    </a:cubicBezTo>
                    <a:cubicBezTo>
                      <a:pt x="9" y="3"/>
                      <a:pt x="8" y="3"/>
                      <a:pt x="8" y="4"/>
                    </a:cubicBezTo>
                    <a:cubicBezTo>
                      <a:pt x="7" y="4"/>
                      <a:pt x="8" y="3"/>
                      <a:pt x="7" y="3"/>
                    </a:cubicBezTo>
                    <a:cubicBezTo>
                      <a:pt x="6" y="3"/>
                      <a:pt x="7" y="6"/>
                      <a:pt x="6" y="5"/>
                    </a:cubicBezTo>
                    <a:cubicBezTo>
                      <a:pt x="6" y="4"/>
                      <a:pt x="6" y="4"/>
                      <a:pt x="6" y="4"/>
                    </a:cubicBezTo>
                    <a:cubicBezTo>
                      <a:pt x="6" y="5"/>
                      <a:pt x="4" y="4"/>
                      <a:pt x="4" y="5"/>
                    </a:cubicBezTo>
                    <a:cubicBezTo>
                      <a:pt x="5" y="6"/>
                      <a:pt x="5" y="6"/>
                      <a:pt x="5" y="6"/>
                    </a:cubicBezTo>
                    <a:cubicBezTo>
                      <a:pt x="3" y="4"/>
                      <a:pt x="6" y="8"/>
                      <a:pt x="4" y="7"/>
                    </a:cubicBezTo>
                    <a:cubicBezTo>
                      <a:pt x="5" y="8"/>
                      <a:pt x="6" y="9"/>
                      <a:pt x="6" y="9"/>
                    </a:cubicBezTo>
                    <a:cubicBezTo>
                      <a:pt x="4" y="8"/>
                      <a:pt x="4" y="8"/>
                      <a:pt x="4" y="8"/>
                    </a:cubicBezTo>
                    <a:cubicBezTo>
                      <a:pt x="5" y="9"/>
                      <a:pt x="3" y="7"/>
                      <a:pt x="3" y="6"/>
                    </a:cubicBezTo>
                    <a:cubicBezTo>
                      <a:pt x="3" y="6"/>
                      <a:pt x="2" y="7"/>
                      <a:pt x="3" y="8"/>
                    </a:cubicBezTo>
                    <a:cubicBezTo>
                      <a:pt x="2" y="7"/>
                      <a:pt x="2" y="7"/>
                      <a:pt x="2" y="7"/>
                    </a:cubicBezTo>
                    <a:cubicBezTo>
                      <a:pt x="1" y="8"/>
                      <a:pt x="5" y="9"/>
                      <a:pt x="3" y="9"/>
                    </a:cubicBezTo>
                    <a:cubicBezTo>
                      <a:pt x="2" y="8"/>
                      <a:pt x="2" y="8"/>
                      <a:pt x="2" y="8"/>
                    </a:cubicBezTo>
                    <a:cubicBezTo>
                      <a:pt x="1" y="9"/>
                      <a:pt x="0" y="11"/>
                      <a:pt x="3" y="12"/>
                    </a:cubicBezTo>
                    <a:cubicBezTo>
                      <a:pt x="3" y="12"/>
                      <a:pt x="5" y="11"/>
                      <a:pt x="6" y="11"/>
                    </a:cubicBezTo>
                    <a:cubicBezTo>
                      <a:pt x="5" y="11"/>
                      <a:pt x="4" y="11"/>
                      <a:pt x="3" y="10"/>
                    </a:cubicBezTo>
                    <a:cubicBezTo>
                      <a:pt x="4" y="10"/>
                      <a:pt x="4" y="10"/>
                      <a:pt x="4" y="10"/>
                    </a:cubicBezTo>
                    <a:cubicBezTo>
                      <a:pt x="3" y="10"/>
                      <a:pt x="3" y="10"/>
                      <a:pt x="2" y="10"/>
                    </a:cubicBezTo>
                    <a:cubicBezTo>
                      <a:pt x="1" y="9"/>
                      <a:pt x="3" y="10"/>
                      <a:pt x="2" y="9"/>
                    </a:cubicBezTo>
                    <a:cubicBezTo>
                      <a:pt x="4" y="10"/>
                      <a:pt x="4" y="10"/>
                      <a:pt x="6" y="10"/>
                    </a:cubicBezTo>
                    <a:cubicBezTo>
                      <a:pt x="5" y="10"/>
                      <a:pt x="5" y="10"/>
                      <a:pt x="5" y="10"/>
                    </a:cubicBezTo>
                    <a:cubicBezTo>
                      <a:pt x="5" y="10"/>
                      <a:pt x="5" y="10"/>
                      <a:pt x="6" y="10"/>
                    </a:cubicBezTo>
                    <a:cubicBezTo>
                      <a:pt x="4" y="9"/>
                      <a:pt x="7" y="10"/>
                      <a:pt x="6" y="9"/>
                    </a:cubicBezTo>
                    <a:cubicBezTo>
                      <a:pt x="6" y="9"/>
                      <a:pt x="6" y="9"/>
                      <a:pt x="6" y="9"/>
                    </a:cubicBezTo>
                    <a:cubicBezTo>
                      <a:pt x="5" y="9"/>
                      <a:pt x="5" y="9"/>
                      <a:pt x="5" y="9"/>
                    </a:cubicBezTo>
                    <a:cubicBezTo>
                      <a:pt x="6" y="9"/>
                      <a:pt x="6" y="9"/>
                      <a:pt x="6" y="9"/>
                    </a:cubicBezTo>
                    <a:cubicBezTo>
                      <a:pt x="6" y="9"/>
                      <a:pt x="5" y="8"/>
                      <a:pt x="5" y="7"/>
                    </a:cubicBezTo>
                    <a:cubicBezTo>
                      <a:pt x="6" y="9"/>
                      <a:pt x="6" y="8"/>
                      <a:pt x="7" y="9"/>
                    </a:cubicBezTo>
                    <a:cubicBezTo>
                      <a:pt x="6" y="8"/>
                      <a:pt x="7" y="8"/>
                      <a:pt x="6" y="7"/>
                    </a:cubicBezTo>
                    <a:cubicBezTo>
                      <a:pt x="6" y="7"/>
                      <a:pt x="7" y="7"/>
                      <a:pt x="7" y="8"/>
                    </a:cubicBezTo>
                    <a:cubicBezTo>
                      <a:pt x="7" y="8"/>
                      <a:pt x="7" y="8"/>
                      <a:pt x="7" y="8"/>
                    </a:cubicBezTo>
                    <a:cubicBezTo>
                      <a:pt x="7" y="8"/>
                      <a:pt x="7" y="8"/>
                      <a:pt x="7" y="8"/>
                    </a:cubicBezTo>
                    <a:cubicBezTo>
                      <a:pt x="7" y="9"/>
                      <a:pt x="7" y="9"/>
                      <a:pt x="7" y="9"/>
                    </a:cubicBezTo>
                    <a:cubicBezTo>
                      <a:pt x="7" y="9"/>
                      <a:pt x="7" y="7"/>
                      <a:pt x="7" y="8"/>
                    </a:cubicBezTo>
                    <a:cubicBezTo>
                      <a:pt x="8" y="9"/>
                      <a:pt x="8" y="9"/>
                      <a:pt x="8" y="9"/>
                    </a:cubicBezTo>
                    <a:cubicBezTo>
                      <a:pt x="8" y="9"/>
                      <a:pt x="7" y="6"/>
                      <a:pt x="8" y="7"/>
                    </a:cubicBezTo>
                    <a:cubicBezTo>
                      <a:pt x="8" y="7"/>
                      <a:pt x="8" y="6"/>
                      <a:pt x="7" y="5"/>
                    </a:cubicBezTo>
                    <a:cubicBezTo>
                      <a:pt x="8" y="5"/>
                      <a:pt x="8" y="7"/>
                      <a:pt x="8" y="6"/>
                    </a:cubicBezTo>
                    <a:cubicBezTo>
                      <a:pt x="8" y="5"/>
                      <a:pt x="9" y="7"/>
                      <a:pt x="9" y="6"/>
                    </a:cubicBezTo>
                    <a:cubicBezTo>
                      <a:pt x="9" y="8"/>
                      <a:pt x="9" y="6"/>
                      <a:pt x="9" y="8"/>
                    </a:cubicBezTo>
                    <a:cubicBezTo>
                      <a:pt x="9" y="9"/>
                      <a:pt x="9" y="6"/>
                      <a:pt x="10" y="6"/>
                    </a:cubicBezTo>
                    <a:cubicBezTo>
                      <a:pt x="10" y="8"/>
                      <a:pt x="10" y="8"/>
                      <a:pt x="10" y="8"/>
                    </a:cubicBezTo>
                    <a:cubicBezTo>
                      <a:pt x="10" y="7"/>
                      <a:pt x="10" y="6"/>
                      <a:pt x="10" y="7"/>
                    </a:cubicBezTo>
                    <a:cubicBezTo>
                      <a:pt x="10" y="6"/>
                      <a:pt x="10" y="6"/>
                      <a:pt x="10" y="6"/>
                    </a:cubicBezTo>
                    <a:cubicBezTo>
                      <a:pt x="10" y="7"/>
                      <a:pt x="11" y="6"/>
                      <a:pt x="11" y="7"/>
                    </a:cubicBezTo>
                    <a:cubicBezTo>
                      <a:pt x="12" y="5"/>
                      <a:pt x="12" y="5"/>
                      <a:pt x="12" y="5"/>
                    </a:cubicBezTo>
                    <a:cubicBezTo>
                      <a:pt x="12" y="8"/>
                      <a:pt x="13" y="5"/>
                      <a:pt x="13" y="4"/>
                    </a:cubicBezTo>
                    <a:cubicBezTo>
                      <a:pt x="14" y="4"/>
                      <a:pt x="14" y="4"/>
                      <a:pt x="14" y="5"/>
                    </a:cubicBezTo>
                    <a:cubicBezTo>
                      <a:pt x="13" y="5"/>
                      <a:pt x="13" y="5"/>
                      <a:pt x="13" y="5"/>
                    </a:cubicBezTo>
                    <a:cubicBezTo>
                      <a:pt x="14" y="6"/>
                      <a:pt x="13" y="7"/>
                      <a:pt x="14" y="5"/>
                    </a:cubicBezTo>
                    <a:cubicBezTo>
                      <a:pt x="15" y="5"/>
                      <a:pt x="14" y="6"/>
                      <a:pt x="14" y="7"/>
                    </a:cubicBezTo>
                    <a:cubicBezTo>
                      <a:pt x="16" y="5"/>
                      <a:pt x="13" y="9"/>
                      <a:pt x="16" y="6"/>
                    </a:cubicBezTo>
                    <a:cubicBezTo>
                      <a:pt x="16" y="6"/>
                      <a:pt x="16" y="5"/>
                      <a:pt x="16" y="5"/>
                    </a:cubicBezTo>
                    <a:cubicBezTo>
                      <a:pt x="16" y="4"/>
                      <a:pt x="16" y="4"/>
                      <a:pt x="17" y="4"/>
                    </a:cubicBezTo>
                    <a:cubicBezTo>
                      <a:pt x="17" y="4"/>
                      <a:pt x="17" y="5"/>
                      <a:pt x="17" y="5"/>
                    </a:cubicBezTo>
                    <a:cubicBezTo>
                      <a:pt x="15" y="7"/>
                      <a:pt x="15" y="7"/>
                      <a:pt x="15" y="7"/>
                    </a:cubicBezTo>
                    <a:cubicBezTo>
                      <a:pt x="14" y="8"/>
                      <a:pt x="19"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6" name="Freeform 1558"/>
              <p:cNvSpPr/>
              <p:nvPr/>
            </p:nvSpPr>
            <p:spPr bwMode="auto">
              <a:xfrm>
                <a:off x="1005" y="317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7" name="Freeform 1559"/>
              <p:cNvSpPr/>
              <p:nvPr/>
            </p:nvSpPr>
            <p:spPr bwMode="auto">
              <a:xfrm>
                <a:off x="1005" y="3172"/>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8" name="Freeform 1560"/>
              <p:cNvSpPr/>
              <p:nvPr/>
            </p:nvSpPr>
            <p:spPr bwMode="auto">
              <a:xfrm>
                <a:off x="1010" y="3180"/>
                <a:ext cx="3" cy="3"/>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9" name="Freeform 1561"/>
              <p:cNvSpPr/>
              <p:nvPr/>
            </p:nvSpPr>
            <p:spPr bwMode="auto">
              <a:xfrm>
                <a:off x="1013" y="3183"/>
                <a:ext cx="2"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0" name="Freeform 1562"/>
              <p:cNvSpPr/>
              <p:nvPr/>
            </p:nvSpPr>
            <p:spPr bwMode="auto">
              <a:xfrm>
                <a:off x="975" y="3183"/>
                <a:ext cx="49" cy="27"/>
              </a:xfrm>
              <a:custGeom>
                <a:avLst/>
                <a:gdLst>
                  <a:gd name="T0" fmla="*/ 4 w 18"/>
                  <a:gd name="T1" fmla="*/ 3 h 10"/>
                  <a:gd name="T2" fmla="*/ 3 w 18"/>
                  <a:gd name="T3" fmla="*/ 4 h 10"/>
                  <a:gd name="T4" fmla="*/ 3 w 18"/>
                  <a:gd name="T5" fmla="*/ 3 h 10"/>
                  <a:gd name="T6" fmla="*/ 0 w 18"/>
                  <a:gd name="T7" fmla="*/ 3 h 10"/>
                  <a:gd name="T8" fmla="*/ 9 w 18"/>
                  <a:gd name="T9" fmla="*/ 6 h 10"/>
                  <a:gd name="T10" fmla="*/ 9 w 18"/>
                  <a:gd name="T11" fmla="*/ 7 h 10"/>
                  <a:gd name="T12" fmla="*/ 12 w 18"/>
                  <a:gd name="T13" fmla="*/ 5 h 10"/>
                  <a:gd name="T14" fmla="*/ 12 w 18"/>
                  <a:gd name="T15" fmla="*/ 7 h 10"/>
                  <a:gd name="T16" fmla="*/ 14 w 18"/>
                  <a:gd name="T17" fmla="*/ 6 h 10"/>
                  <a:gd name="T18" fmla="*/ 13 w 18"/>
                  <a:gd name="T19" fmla="*/ 5 h 10"/>
                  <a:gd name="T20" fmla="*/ 14 w 18"/>
                  <a:gd name="T21" fmla="*/ 5 h 10"/>
                  <a:gd name="T22" fmla="*/ 14 w 18"/>
                  <a:gd name="T23" fmla="*/ 5 h 10"/>
                  <a:gd name="T24" fmla="*/ 15 w 18"/>
                  <a:gd name="T25" fmla="*/ 4 h 10"/>
                  <a:gd name="T26" fmla="*/ 15 w 18"/>
                  <a:gd name="T27" fmla="*/ 5 h 10"/>
                  <a:gd name="T28" fmla="*/ 15 w 18"/>
                  <a:gd name="T29" fmla="*/ 3 h 10"/>
                  <a:gd name="T30" fmla="*/ 16 w 18"/>
                  <a:gd name="T31" fmla="*/ 4 h 10"/>
                  <a:gd name="T32" fmla="*/ 16 w 18"/>
                  <a:gd name="T33" fmla="*/ 1 h 10"/>
                  <a:gd name="T34" fmla="*/ 15 w 18"/>
                  <a:gd name="T35" fmla="*/ 1 h 10"/>
                  <a:gd name="T36" fmla="*/ 15 w 18"/>
                  <a:gd name="T37" fmla="*/ 3 h 10"/>
                  <a:gd name="T38" fmla="*/ 15 w 18"/>
                  <a:gd name="T39" fmla="*/ 2 h 10"/>
                  <a:gd name="T40" fmla="*/ 14 w 18"/>
                  <a:gd name="T41" fmla="*/ 4 h 10"/>
                  <a:gd name="T42" fmla="*/ 14 w 18"/>
                  <a:gd name="T43" fmla="*/ 2 h 10"/>
                  <a:gd name="T44" fmla="*/ 12 w 18"/>
                  <a:gd name="T45" fmla="*/ 2 h 10"/>
                  <a:gd name="T46" fmla="*/ 12 w 18"/>
                  <a:gd name="T47" fmla="*/ 1 h 10"/>
                  <a:gd name="T48" fmla="*/ 12 w 18"/>
                  <a:gd name="T49" fmla="*/ 2 h 10"/>
                  <a:gd name="T50" fmla="*/ 12 w 18"/>
                  <a:gd name="T51" fmla="*/ 3 h 10"/>
                  <a:gd name="T52" fmla="*/ 13 w 18"/>
                  <a:gd name="T53" fmla="*/ 5 h 10"/>
                  <a:gd name="T54" fmla="*/ 12 w 18"/>
                  <a:gd name="T55" fmla="*/ 5 h 10"/>
                  <a:gd name="T56" fmla="*/ 12 w 18"/>
                  <a:gd name="T57" fmla="*/ 3 h 10"/>
                  <a:gd name="T58" fmla="*/ 12 w 18"/>
                  <a:gd name="T59" fmla="*/ 4 h 10"/>
                  <a:gd name="T60" fmla="*/ 11 w 18"/>
                  <a:gd name="T61" fmla="*/ 2 h 10"/>
                  <a:gd name="T62" fmla="*/ 11 w 18"/>
                  <a:gd name="T63" fmla="*/ 4 h 10"/>
                  <a:gd name="T64" fmla="*/ 9 w 18"/>
                  <a:gd name="T65" fmla="*/ 5 h 10"/>
                  <a:gd name="T66" fmla="*/ 9 w 18"/>
                  <a:gd name="T67" fmla="*/ 4 h 10"/>
                  <a:gd name="T68" fmla="*/ 8 w 18"/>
                  <a:gd name="T69" fmla="*/ 5 h 10"/>
                  <a:gd name="T70" fmla="*/ 7 w 18"/>
                  <a:gd name="T71" fmla="*/ 4 h 10"/>
                  <a:gd name="T72" fmla="*/ 7 w 18"/>
                  <a:gd name="T73" fmla="*/ 5 h 10"/>
                  <a:gd name="T74" fmla="*/ 5 w 18"/>
                  <a:gd name="T75" fmla="*/ 4 h 10"/>
                  <a:gd name="T76" fmla="*/ 5 w 18"/>
                  <a:gd name="T77" fmla="*/ 4 h 10"/>
                  <a:gd name="T78" fmla="*/ 3 w 18"/>
                  <a:gd name="T79" fmla="*/ 5 h 10"/>
                  <a:gd name="T80" fmla="*/ 4 w 18"/>
                  <a:gd name="T81"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10">
                    <a:moveTo>
                      <a:pt x="4" y="3"/>
                    </a:moveTo>
                    <a:cubicBezTo>
                      <a:pt x="3" y="4"/>
                      <a:pt x="3" y="4"/>
                      <a:pt x="3" y="4"/>
                    </a:cubicBezTo>
                    <a:cubicBezTo>
                      <a:pt x="3" y="3"/>
                      <a:pt x="2" y="3"/>
                      <a:pt x="3" y="3"/>
                    </a:cubicBezTo>
                    <a:cubicBezTo>
                      <a:pt x="1" y="3"/>
                      <a:pt x="2" y="1"/>
                      <a:pt x="0" y="3"/>
                    </a:cubicBezTo>
                    <a:cubicBezTo>
                      <a:pt x="3" y="5"/>
                      <a:pt x="6" y="9"/>
                      <a:pt x="9" y="6"/>
                    </a:cubicBezTo>
                    <a:cubicBezTo>
                      <a:pt x="9" y="7"/>
                      <a:pt x="9" y="7"/>
                      <a:pt x="9" y="7"/>
                    </a:cubicBezTo>
                    <a:cubicBezTo>
                      <a:pt x="10" y="5"/>
                      <a:pt x="11" y="10"/>
                      <a:pt x="12" y="5"/>
                    </a:cubicBezTo>
                    <a:cubicBezTo>
                      <a:pt x="12" y="7"/>
                      <a:pt x="12" y="7"/>
                      <a:pt x="12" y="7"/>
                    </a:cubicBezTo>
                    <a:cubicBezTo>
                      <a:pt x="13" y="8"/>
                      <a:pt x="12" y="4"/>
                      <a:pt x="14" y="6"/>
                    </a:cubicBezTo>
                    <a:cubicBezTo>
                      <a:pt x="13" y="5"/>
                      <a:pt x="13" y="5"/>
                      <a:pt x="13" y="5"/>
                    </a:cubicBezTo>
                    <a:cubicBezTo>
                      <a:pt x="14" y="5"/>
                      <a:pt x="14" y="5"/>
                      <a:pt x="14" y="5"/>
                    </a:cubicBezTo>
                    <a:cubicBezTo>
                      <a:pt x="14" y="5"/>
                      <a:pt x="14" y="5"/>
                      <a:pt x="14" y="5"/>
                    </a:cubicBezTo>
                    <a:cubicBezTo>
                      <a:pt x="14" y="4"/>
                      <a:pt x="14" y="4"/>
                      <a:pt x="15" y="4"/>
                    </a:cubicBezTo>
                    <a:cubicBezTo>
                      <a:pt x="15" y="5"/>
                      <a:pt x="15" y="4"/>
                      <a:pt x="15" y="5"/>
                    </a:cubicBezTo>
                    <a:cubicBezTo>
                      <a:pt x="15" y="5"/>
                      <a:pt x="15" y="4"/>
                      <a:pt x="15" y="3"/>
                    </a:cubicBezTo>
                    <a:cubicBezTo>
                      <a:pt x="15" y="4"/>
                      <a:pt x="15" y="4"/>
                      <a:pt x="16" y="4"/>
                    </a:cubicBezTo>
                    <a:cubicBezTo>
                      <a:pt x="16" y="3"/>
                      <a:pt x="18" y="4"/>
                      <a:pt x="16" y="1"/>
                    </a:cubicBezTo>
                    <a:cubicBezTo>
                      <a:pt x="15" y="1"/>
                      <a:pt x="15" y="1"/>
                      <a:pt x="15" y="1"/>
                    </a:cubicBezTo>
                    <a:cubicBezTo>
                      <a:pt x="14" y="0"/>
                      <a:pt x="14" y="1"/>
                      <a:pt x="15" y="3"/>
                    </a:cubicBezTo>
                    <a:cubicBezTo>
                      <a:pt x="15" y="2"/>
                      <a:pt x="15" y="2"/>
                      <a:pt x="15" y="2"/>
                    </a:cubicBezTo>
                    <a:cubicBezTo>
                      <a:pt x="16" y="5"/>
                      <a:pt x="14" y="2"/>
                      <a:pt x="14" y="4"/>
                    </a:cubicBezTo>
                    <a:cubicBezTo>
                      <a:pt x="14" y="3"/>
                      <a:pt x="14" y="2"/>
                      <a:pt x="14" y="2"/>
                    </a:cubicBezTo>
                    <a:cubicBezTo>
                      <a:pt x="12" y="0"/>
                      <a:pt x="14" y="4"/>
                      <a:pt x="12" y="2"/>
                    </a:cubicBezTo>
                    <a:cubicBezTo>
                      <a:pt x="12" y="1"/>
                      <a:pt x="12" y="1"/>
                      <a:pt x="12" y="1"/>
                    </a:cubicBezTo>
                    <a:cubicBezTo>
                      <a:pt x="12" y="1"/>
                      <a:pt x="12" y="2"/>
                      <a:pt x="12" y="2"/>
                    </a:cubicBezTo>
                    <a:cubicBezTo>
                      <a:pt x="12" y="3"/>
                      <a:pt x="12" y="3"/>
                      <a:pt x="12" y="3"/>
                    </a:cubicBezTo>
                    <a:cubicBezTo>
                      <a:pt x="12" y="3"/>
                      <a:pt x="13" y="4"/>
                      <a:pt x="13" y="5"/>
                    </a:cubicBezTo>
                    <a:cubicBezTo>
                      <a:pt x="12" y="4"/>
                      <a:pt x="13" y="6"/>
                      <a:pt x="12" y="5"/>
                    </a:cubicBezTo>
                    <a:cubicBezTo>
                      <a:pt x="12" y="4"/>
                      <a:pt x="12" y="4"/>
                      <a:pt x="12" y="3"/>
                    </a:cubicBezTo>
                    <a:cubicBezTo>
                      <a:pt x="12" y="4"/>
                      <a:pt x="12" y="4"/>
                      <a:pt x="12" y="4"/>
                    </a:cubicBezTo>
                    <a:cubicBezTo>
                      <a:pt x="12" y="4"/>
                      <a:pt x="11" y="3"/>
                      <a:pt x="11" y="2"/>
                    </a:cubicBezTo>
                    <a:cubicBezTo>
                      <a:pt x="11" y="3"/>
                      <a:pt x="11" y="3"/>
                      <a:pt x="11" y="4"/>
                    </a:cubicBezTo>
                    <a:cubicBezTo>
                      <a:pt x="11" y="3"/>
                      <a:pt x="10" y="4"/>
                      <a:pt x="9" y="5"/>
                    </a:cubicBezTo>
                    <a:cubicBezTo>
                      <a:pt x="9" y="5"/>
                      <a:pt x="9" y="3"/>
                      <a:pt x="9" y="4"/>
                    </a:cubicBezTo>
                    <a:cubicBezTo>
                      <a:pt x="9" y="3"/>
                      <a:pt x="9" y="4"/>
                      <a:pt x="8" y="5"/>
                    </a:cubicBezTo>
                    <a:cubicBezTo>
                      <a:pt x="8" y="6"/>
                      <a:pt x="7" y="5"/>
                      <a:pt x="7" y="4"/>
                    </a:cubicBezTo>
                    <a:cubicBezTo>
                      <a:pt x="7" y="5"/>
                      <a:pt x="7" y="5"/>
                      <a:pt x="7" y="5"/>
                    </a:cubicBezTo>
                    <a:cubicBezTo>
                      <a:pt x="6" y="6"/>
                      <a:pt x="6" y="3"/>
                      <a:pt x="5" y="4"/>
                    </a:cubicBezTo>
                    <a:cubicBezTo>
                      <a:pt x="5" y="4"/>
                      <a:pt x="5" y="4"/>
                      <a:pt x="5" y="4"/>
                    </a:cubicBezTo>
                    <a:cubicBezTo>
                      <a:pt x="5" y="4"/>
                      <a:pt x="3" y="6"/>
                      <a:pt x="3" y="5"/>
                    </a:cubicBezTo>
                    <a:cubicBezTo>
                      <a:pt x="4" y="4"/>
                      <a:pt x="4" y="4"/>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1" name="Freeform 1563"/>
              <p:cNvSpPr/>
              <p:nvPr/>
            </p:nvSpPr>
            <p:spPr bwMode="auto">
              <a:xfrm>
                <a:off x="972" y="3185"/>
                <a:ext cx="8" cy="6"/>
              </a:xfrm>
              <a:custGeom>
                <a:avLst/>
                <a:gdLst>
                  <a:gd name="T0" fmla="*/ 1 w 3"/>
                  <a:gd name="T1" fmla="*/ 1 h 2"/>
                  <a:gd name="T2" fmla="*/ 3 w 3"/>
                  <a:gd name="T3" fmla="*/ 1 h 2"/>
                  <a:gd name="T4" fmla="*/ 0 w 3"/>
                  <a:gd name="T5" fmla="*/ 0 h 2"/>
                  <a:gd name="T6" fmla="*/ 1 w 3"/>
                  <a:gd name="T7" fmla="*/ 2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3" y="1"/>
                      <a:pt x="3" y="1"/>
                      <a:pt x="3" y="1"/>
                    </a:cubicBezTo>
                    <a:cubicBezTo>
                      <a:pt x="3" y="0"/>
                      <a:pt x="1" y="0"/>
                      <a:pt x="0" y="0"/>
                    </a:cubicBezTo>
                    <a:cubicBezTo>
                      <a:pt x="1" y="1"/>
                      <a:pt x="0" y="2"/>
                      <a:pt x="1" y="2"/>
                    </a:cubicBezTo>
                    <a:cubicBezTo>
                      <a:pt x="1" y="1"/>
                      <a:pt x="2"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2" name="Freeform 1564"/>
              <p:cNvSpPr/>
              <p:nvPr/>
            </p:nvSpPr>
            <p:spPr bwMode="auto">
              <a:xfrm>
                <a:off x="969" y="3155"/>
                <a:ext cx="25" cy="33"/>
              </a:xfrm>
              <a:custGeom>
                <a:avLst/>
                <a:gdLst>
                  <a:gd name="T0" fmla="*/ 7 w 9"/>
                  <a:gd name="T1" fmla="*/ 4 h 12"/>
                  <a:gd name="T2" fmla="*/ 6 w 9"/>
                  <a:gd name="T3" fmla="*/ 2 h 12"/>
                  <a:gd name="T4" fmla="*/ 1 w 9"/>
                  <a:gd name="T5" fmla="*/ 6 h 12"/>
                  <a:gd name="T6" fmla="*/ 2 w 9"/>
                  <a:gd name="T7" fmla="*/ 8 h 12"/>
                  <a:gd name="T8" fmla="*/ 1 w 9"/>
                  <a:gd name="T9" fmla="*/ 9 h 12"/>
                  <a:gd name="T10" fmla="*/ 3 w 9"/>
                  <a:gd name="T11" fmla="*/ 11 h 12"/>
                  <a:gd name="T12" fmla="*/ 2 w 9"/>
                  <a:gd name="T13" fmla="*/ 10 h 12"/>
                  <a:gd name="T14" fmla="*/ 3 w 9"/>
                  <a:gd name="T15" fmla="*/ 10 h 12"/>
                  <a:gd name="T16" fmla="*/ 2 w 9"/>
                  <a:gd name="T17" fmla="*/ 9 h 12"/>
                  <a:gd name="T18" fmla="*/ 3 w 9"/>
                  <a:gd name="T19" fmla="*/ 9 h 12"/>
                  <a:gd name="T20" fmla="*/ 3 w 9"/>
                  <a:gd name="T21" fmla="*/ 6 h 12"/>
                  <a:gd name="T22" fmla="*/ 4 w 9"/>
                  <a:gd name="T23" fmla="*/ 7 h 12"/>
                  <a:gd name="T24" fmla="*/ 6 w 9"/>
                  <a:gd name="T25" fmla="*/ 6 h 12"/>
                  <a:gd name="T26" fmla="*/ 6 w 9"/>
                  <a:gd name="T27" fmla="*/ 6 h 12"/>
                  <a:gd name="T28" fmla="*/ 5 w 9"/>
                  <a:gd name="T29" fmla="*/ 4 h 12"/>
                  <a:gd name="T30" fmla="*/ 6 w 9"/>
                  <a:gd name="T31" fmla="*/ 6 h 12"/>
                  <a:gd name="T32" fmla="*/ 9 w 9"/>
                  <a:gd name="T33" fmla="*/ 4 h 12"/>
                  <a:gd name="T34" fmla="*/ 9 w 9"/>
                  <a:gd name="T35" fmla="*/ 2 h 12"/>
                  <a:gd name="T36" fmla="*/ 9 w 9"/>
                  <a:gd name="T37" fmla="*/ 4 h 12"/>
                  <a:gd name="T38" fmla="*/ 9 w 9"/>
                  <a:gd name="T39" fmla="*/ 4 h 12"/>
                  <a:gd name="T40" fmla="*/ 9 w 9"/>
                  <a:gd name="T41" fmla="*/ 1 h 12"/>
                  <a:gd name="T42" fmla="*/ 7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7" y="4"/>
                    </a:moveTo>
                    <a:cubicBezTo>
                      <a:pt x="6" y="2"/>
                      <a:pt x="6" y="2"/>
                      <a:pt x="6" y="2"/>
                    </a:cubicBezTo>
                    <a:cubicBezTo>
                      <a:pt x="5" y="3"/>
                      <a:pt x="3" y="5"/>
                      <a:pt x="1" y="6"/>
                    </a:cubicBezTo>
                    <a:cubicBezTo>
                      <a:pt x="0" y="6"/>
                      <a:pt x="2" y="7"/>
                      <a:pt x="2" y="8"/>
                    </a:cubicBezTo>
                    <a:cubicBezTo>
                      <a:pt x="1" y="9"/>
                      <a:pt x="1" y="9"/>
                      <a:pt x="1" y="9"/>
                    </a:cubicBezTo>
                    <a:cubicBezTo>
                      <a:pt x="2" y="9"/>
                      <a:pt x="1" y="12"/>
                      <a:pt x="3" y="11"/>
                    </a:cubicBezTo>
                    <a:cubicBezTo>
                      <a:pt x="3" y="10"/>
                      <a:pt x="2" y="10"/>
                      <a:pt x="2" y="10"/>
                    </a:cubicBezTo>
                    <a:cubicBezTo>
                      <a:pt x="3" y="10"/>
                      <a:pt x="3" y="10"/>
                      <a:pt x="3" y="10"/>
                    </a:cubicBezTo>
                    <a:cubicBezTo>
                      <a:pt x="2" y="9"/>
                      <a:pt x="2" y="9"/>
                      <a:pt x="2" y="9"/>
                    </a:cubicBezTo>
                    <a:cubicBezTo>
                      <a:pt x="3" y="9"/>
                      <a:pt x="3" y="9"/>
                      <a:pt x="3" y="9"/>
                    </a:cubicBezTo>
                    <a:cubicBezTo>
                      <a:pt x="5" y="8"/>
                      <a:pt x="1" y="7"/>
                      <a:pt x="3" y="6"/>
                    </a:cubicBezTo>
                    <a:cubicBezTo>
                      <a:pt x="4" y="7"/>
                      <a:pt x="4" y="7"/>
                      <a:pt x="4" y="7"/>
                    </a:cubicBezTo>
                    <a:cubicBezTo>
                      <a:pt x="5" y="6"/>
                      <a:pt x="5" y="5"/>
                      <a:pt x="6" y="6"/>
                    </a:cubicBezTo>
                    <a:cubicBezTo>
                      <a:pt x="6" y="6"/>
                      <a:pt x="6" y="5"/>
                      <a:pt x="6" y="6"/>
                    </a:cubicBezTo>
                    <a:cubicBezTo>
                      <a:pt x="6" y="6"/>
                      <a:pt x="5" y="5"/>
                      <a:pt x="5" y="4"/>
                    </a:cubicBezTo>
                    <a:cubicBezTo>
                      <a:pt x="5" y="3"/>
                      <a:pt x="5" y="5"/>
                      <a:pt x="6" y="6"/>
                    </a:cubicBezTo>
                    <a:cubicBezTo>
                      <a:pt x="6" y="5"/>
                      <a:pt x="8" y="3"/>
                      <a:pt x="9" y="4"/>
                    </a:cubicBezTo>
                    <a:cubicBezTo>
                      <a:pt x="8" y="3"/>
                      <a:pt x="8" y="2"/>
                      <a:pt x="9" y="2"/>
                    </a:cubicBezTo>
                    <a:cubicBezTo>
                      <a:pt x="9" y="3"/>
                      <a:pt x="9" y="3"/>
                      <a:pt x="9" y="4"/>
                    </a:cubicBezTo>
                    <a:cubicBezTo>
                      <a:pt x="9" y="4"/>
                      <a:pt x="9" y="4"/>
                      <a:pt x="9" y="4"/>
                    </a:cubicBezTo>
                    <a:cubicBezTo>
                      <a:pt x="9" y="3"/>
                      <a:pt x="9" y="1"/>
                      <a:pt x="9" y="1"/>
                    </a:cubicBezTo>
                    <a:cubicBezTo>
                      <a:pt x="8" y="0"/>
                      <a:pt x="8" y="4"/>
                      <a:pt x="7"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3" name="Freeform 1565"/>
              <p:cNvSpPr/>
              <p:nvPr/>
            </p:nvSpPr>
            <p:spPr bwMode="auto">
              <a:xfrm>
                <a:off x="985" y="3161"/>
                <a:ext cx="3" cy="0"/>
              </a:xfrm>
              <a:custGeom>
                <a:avLst/>
                <a:gdLst>
                  <a:gd name="T0" fmla="*/ 0 w 3"/>
                  <a:gd name="T1" fmla="*/ 0 w 3"/>
                  <a:gd name="T2" fmla="*/ 3 w 3"/>
                  <a:gd name="T3" fmla="*/ 0 w 3"/>
                </a:gdLst>
                <a:ahLst/>
                <a:cxnLst>
                  <a:cxn ang="0">
                    <a:pos x="T0" y="0"/>
                  </a:cxn>
                  <a:cxn ang="0">
                    <a:pos x="T1" y="0"/>
                  </a:cxn>
                  <a:cxn ang="0">
                    <a:pos x="T2" y="0"/>
                  </a:cxn>
                  <a:cxn ang="0">
                    <a:pos x="T3" y="0"/>
                  </a:cxn>
                </a:cxnLst>
                <a:rect l="0" t="0" r="r" b="b"/>
                <a:pathLst>
                  <a:path w="3">
                    <a:moveTo>
                      <a:pt x="0" y="0"/>
                    </a:moveTo>
                    <a:lnTo>
                      <a:pt x="0" y="0"/>
                    </a:ln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4" name="Freeform 1566"/>
              <p:cNvSpPr/>
              <p:nvPr/>
            </p:nvSpPr>
            <p:spPr bwMode="auto">
              <a:xfrm>
                <a:off x="1026" y="3022"/>
                <a:ext cx="3" cy="3"/>
              </a:xfrm>
              <a:custGeom>
                <a:avLst/>
                <a:gdLst>
                  <a:gd name="T0" fmla="*/ 3 w 3"/>
                  <a:gd name="T1" fmla="*/ 0 h 3"/>
                  <a:gd name="T2" fmla="*/ 0 w 3"/>
                  <a:gd name="T3" fmla="*/ 0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3" y="3"/>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5" name="Freeform 1567"/>
              <p:cNvSpPr/>
              <p:nvPr/>
            </p:nvSpPr>
            <p:spPr bwMode="auto">
              <a:xfrm>
                <a:off x="1021" y="3014"/>
                <a:ext cx="5" cy="14"/>
              </a:xfrm>
              <a:custGeom>
                <a:avLst/>
                <a:gdLst>
                  <a:gd name="T0" fmla="*/ 0 w 2"/>
                  <a:gd name="T1" fmla="*/ 0 h 5"/>
                  <a:gd name="T2" fmla="*/ 0 w 2"/>
                  <a:gd name="T3" fmla="*/ 1 h 5"/>
                  <a:gd name="T4" fmla="*/ 2 w 2"/>
                  <a:gd name="T5" fmla="*/ 5 h 5"/>
                  <a:gd name="T6" fmla="*/ 1 w 2"/>
                  <a:gd name="T7" fmla="*/ 2 h 5"/>
                  <a:gd name="T8" fmla="*/ 1 w 2"/>
                  <a:gd name="T9" fmla="*/ 3 h 5"/>
                  <a:gd name="T10" fmla="*/ 1 w 2"/>
                  <a:gd name="T11" fmla="*/ 1 h 5"/>
                  <a:gd name="T12" fmla="*/ 0 w 2"/>
                  <a:gd name="T13" fmla="*/ 2 h 5"/>
                  <a:gd name="T14" fmla="*/ 0 w 2"/>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0"/>
                    </a:moveTo>
                    <a:cubicBezTo>
                      <a:pt x="0" y="1"/>
                      <a:pt x="0" y="1"/>
                      <a:pt x="0" y="1"/>
                    </a:cubicBezTo>
                    <a:cubicBezTo>
                      <a:pt x="1" y="4"/>
                      <a:pt x="0" y="3"/>
                      <a:pt x="2" y="5"/>
                    </a:cubicBezTo>
                    <a:cubicBezTo>
                      <a:pt x="2" y="4"/>
                      <a:pt x="2" y="3"/>
                      <a:pt x="1" y="2"/>
                    </a:cubicBezTo>
                    <a:cubicBezTo>
                      <a:pt x="1" y="2"/>
                      <a:pt x="2" y="3"/>
                      <a:pt x="1" y="3"/>
                    </a:cubicBezTo>
                    <a:cubicBezTo>
                      <a:pt x="1" y="2"/>
                      <a:pt x="1" y="2"/>
                      <a:pt x="1" y="1"/>
                    </a:cubicBezTo>
                    <a:cubicBezTo>
                      <a:pt x="0" y="0"/>
                      <a:pt x="1" y="2"/>
                      <a:pt x="0" y="2"/>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6" name="Freeform 1568"/>
              <p:cNvSpPr/>
              <p:nvPr/>
            </p:nvSpPr>
            <p:spPr bwMode="auto">
              <a:xfrm>
                <a:off x="1021" y="3019"/>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7" name="Freeform 1569"/>
              <p:cNvSpPr/>
              <p:nvPr/>
            </p:nvSpPr>
            <p:spPr bwMode="auto">
              <a:xfrm>
                <a:off x="1021" y="3022"/>
                <a:ext cx="3" cy="6"/>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1"/>
                      <a:pt x="0" y="0"/>
                      <a:pt x="0" y="0"/>
                    </a:cubicBezTo>
                    <a:cubicBezTo>
                      <a:pt x="0" y="2"/>
                      <a:pt x="0" y="2"/>
                      <a:pt x="0" y="2"/>
                    </a:cubicBezTo>
                    <a:lnTo>
                      <a:pt x="1"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8" name="Freeform 1570"/>
              <p:cNvSpPr/>
              <p:nvPr/>
            </p:nvSpPr>
            <p:spPr bwMode="auto">
              <a:xfrm>
                <a:off x="1018" y="3025"/>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9" name="Freeform 1571"/>
              <p:cNvSpPr/>
              <p:nvPr/>
            </p:nvSpPr>
            <p:spPr bwMode="auto">
              <a:xfrm>
                <a:off x="1015" y="3017"/>
                <a:ext cx="6" cy="11"/>
              </a:xfrm>
              <a:custGeom>
                <a:avLst/>
                <a:gdLst>
                  <a:gd name="T0" fmla="*/ 1 w 2"/>
                  <a:gd name="T1" fmla="*/ 4 h 4"/>
                  <a:gd name="T2" fmla="*/ 1 w 2"/>
                  <a:gd name="T3" fmla="*/ 3 h 4"/>
                  <a:gd name="T4" fmla="*/ 1 w 2"/>
                  <a:gd name="T5" fmla="*/ 3 h 4"/>
                  <a:gd name="T6" fmla="*/ 1 w 2"/>
                  <a:gd name="T7" fmla="*/ 1 h 4"/>
                  <a:gd name="T8" fmla="*/ 1 w 2"/>
                  <a:gd name="T9" fmla="*/ 2 h 4"/>
                  <a:gd name="T10" fmla="*/ 1 w 2"/>
                  <a:gd name="T11" fmla="*/ 0 h 4"/>
                  <a:gd name="T12" fmla="*/ 1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4"/>
                    </a:moveTo>
                    <a:cubicBezTo>
                      <a:pt x="1" y="4"/>
                      <a:pt x="1" y="4"/>
                      <a:pt x="1" y="3"/>
                    </a:cubicBezTo>
                    <a:cubicBezTo>
                      <a:pt x="1" y="3"/>
                      <a:pt x="1" y="3"/>
                      <a:pt x="1" y="3"/>
                    </a:cubicBezTo>
                    <a:cubicBezTo>
                      <a:pt x="1" y="3"/>
                      <a:pt x="1" y="1"/>
                      <a:pt x="1" y="1"/>
                    </a:cubicBezTo>
                    <a:cubicBezTo>
                      <a:pt x="1" y="1"/>
                      <a:pt x="2" y="3"/>
                      <a:pt x="1" y="2"/>
                    </a:cubicBezTo>
                    <a:cubicBezTo>
                      <a:pt x="1" y="0"/>
                      <a:pt x="1" y="0"/>
                      <a:pt x="1" y="0"/>
                    </a:cubicBezTo>
                    <a:cubicBezTo>
                      <a:pt x="0" y="1"/>
                      <a:pt x="1" y="3"/>
                      <a:pt x="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0" name="Freeform 1572"/>
              <p:cNvSpPr/>
              <p:nvPr/>
            </p:nvSpPr>
            <p:spPr bwMode="auto">
              <a:xfrm>
                <a:off x="1018" y="30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1" name="Freeform 1573"/>
              <p:cNvSpPr/>
              <p:nvPr/>
            </p:nvSpPr>
            <p:spPr bwMode="auto">
              <a:xfrm>
                <a:off x="1021" y="3022"/>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2" name="Freeform 1574"/>
              <p:cNvSpPr/>
              <p:nvPr/>
            </p:nvSpPr>
            <p:spPr bwMode="auto">
              <a:xfrm>
                <a:off x="1013" y="3017"/>
                <a:ext cx="5" cy="11"/>
              </a:xfrm>
              <a:custGeom>
                <a:avLst/>
                <a:gdLst>
                  <a:gd name="T0" fmla="*/ 1 w 2"/>
                  <a:gd name="T1" fmla="*/ 4 h 4"/>
                  <a:gd name="T2" fmla="*/ 1 w 2"/>
                  <a:gd name="T3" fmla="*/ 2 h 4"/>
                  <a:gd name="T4" fmla="*/ 0 w 2"/>
                  <a:gd name="T5" fmla="*/ 0 h 4"/>
                  <a:gd name="T6" fmla="*/ 0 w 2"/>
                  <a:gd name="T7" fmla="*/ 1 h 4"/>
                  <a:gd name="T8" fmla="*/ 1 w 2"/>
                  <a:gd name="T9" fmla="*/ 4 h 4"/>
                </a:gdLst>
                <a:ahLst/>
                <a:cxnLst>
                  <a:cxn ang="0">
                    <a:pos x="T0" y="T1"/>
                  </a:cxn>
                  <a:cxn ang="0">
                    <a:pos x="T2" y="T3"/>
                  </a:cxn>
                  <a:cxn ang="0">
                    <a:pos x="T4" y="T5"/>
                  </a:cxn>
                  <a:cxn ang="0">
                    <a:pos x="T6" y="T7"/>
                  </a:cxn>
                  <a:cxn ang="0">
                    <a:pos x="T8" y="T9"/>
                  </a:cxn>
                </a:cxnLst>
                <a:rect l="0" t="0" r="r" b="b"/>
                <a:pathLst>
                  <a:path w="2" h="4">
                    <a:moveTo>
                      <a:pt x="1" y="4"/>
                    </a:moveTo>
                    <a:cubicBezTo>
                      <a:pt x="1" y="2"/>
                      <a:pt x="2" y="4"/>
                      <a:pt x="1" y="2"/>
                    </a:cubicBezTo>
                    <a:cubicBezTo>
                      <a:pt x="1" y="2"/>
                      <a:pt x="1" y="1"/>
                      <a:pt x="0" y="0"/>
                    </a:cubicBezTo>
                    <a:cubicBezTo>
                      <a:pt x="0" y="1"/>
                      <a:pt x="0" y="1"/>
                      <a:pt x="0" y="1"/>
                    </a:cubicBezTo>
                    <a:cubicBezTo>
                      <a:pt x="0" y="1"/>
                      <a:pt x="1" y="3"/>
                      <a:pt x="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3" name="Freeform 1575"/>
              <p:cNvSpPr/>
              <p:nvPr/>
            </p:nvSpPr>
            <p:spPr bwMode="auto">
              <a:xfrm>
                <a:off x="1013" y="30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4" name="Freeform 1576"/>
              <p:cNvSpPr/>
              <p:nvPr/>
            </p:nvSpPr>
            <p:spPr bwMode="auto">
              <a:xfrm>
                <a:off x="1010" y="3014"/>
                <a:ext cx="3" cy="11"/>
              </a:xfrm>
              <a:custGeom>
                <a:avLst/>
                <a:gdLst>
                  <a:gd name="T0" fmla="*/ 0 w 1"/>
                  <a:gd name="T1" fmla="*/ 3 h 4"/>
                  <a:gd name="T2" fmla="*/ 1 w 1"/>
                  <a:gd name="T3" fmla="*/ 2 h 4"/>
                  <a:gd name="T4" fmla="*/ 1 w 1"/>
                  <a:gd name="T5" fmla="*/ 3 h 4"/>
                  <a:gd name="T6" fmla="*/ 1 w 1"/>
                  <a:gd name="T7" fmla="*/ 2 h 4"/>
                  <a:gd name="T8" fmla="*/ 0 w 1"/>
                  <a:gd name="T9" fmla="*/ 4 h 4"/>
                  <a:gd name="T10" fmla="*/ 1 w 1"/>
                  <a:gd name="T11" fmla="*/ 2 h 4"/>
                  <a:gd name="T12" fmla="*/ 1 w 1"/>
                  <a:gd name="T13" fmla="*/ 3 h 4"/>
                  <a:gd name="T14" fmla="*/ 1 w 1"/>
                  <a:gd name="T15" fmla="*/ 1 h 4"/>
                  <a:gd name="T16" fmla="*/ 1 w 1"/>
                  <a:gd name="T17" fmla="*/ 1 h 4"/>
                  <a:gd name="T18" fmla="*/ 1 w 1"/>
                  <a:gd name="T19" fmla="*/ 0 h 4"/>
                  <a:gd name="T20" fmla="*/ 1 w 1"/>
                  <a:gd name="T21" fmla="*/ 2 h 4"/>
                  <a:gd name="T22" fmla="*/ 0 w 1"/>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0" y="3"/>
                    </a:moveTo>
                    <a:cubicBezTo>
                      <a:pt x="1" y="2"/>
                      <a:pt x="1" y="2"/>
                      <a:pt x="1" y="2"/>
                    </a:cubicBezTo>
                    <a:cubicBezTo>
                      <a:pt x="1" y="2"/>
                      <a:pt x="1" y="2"/>
                      <a:pt x="1" y="3"/>
                    </a:cubicBezTo>
                    <a:cubicBezTo>
                      <a:pt x="1" y="3"/>
                      <a:pt x="1" y="2"/>
                      <a:pt x="1" y="2"/>
                    </a:cubicBezTo>
                    <a:cubicBezTo>
                      <a:pt x="1" y="4"/>
                      <a:pt x="1" y="2"/>
                      <a:pt x="0" y="4"/>
                    </a:cubicBezTo>
                    <a:cubicBezTo>
                      <a:pt x="0" y="4"/>
                      <a:pt x="1" y="4"/>
                      <a:pt x="1" y="2"/>
                    </a:cubicBezTo>
                    <a:cubicBezTo>
                      <a:pt x="1" y="3"/>
                      <a:pt x="1" y="3"/>
                      <a:pt x="1" y="3"/>
                    </a:cubicBezTo>
                    <a:cubicBezTo>
                      <a:pt x="1" y="1"/>
                      <a:pt x="1" y="1"/>
                      <a:pt x="1" y="1"/>
                    </a:cubicBezTo>
                    <a:cubicBezTo>
                      <a:pt x="1" y="0"/>
                      <a:pt x="1" y="3"/>
                      <a:pt x="1" y="1"/>
                    </a:cubicBezTo>
                    <a:cubicBezTo>
                      <a:pt x="1" y="1"/>
                      <a:pt x="1" y="1"/>
                      <a:pt x="1" y="0"/>
                    </a:cubicBezTo>
                    <a:cubicBezTo>
                      <a:pt x="1" y="1"/>
                      <a:pt x="1" y="2"/>
                      <a:pt x="1" y="2"/>
                    </a:cubicBezTo>
                    <a:cubicBezTo>
                      <a:pt x="0" y="3"/>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5" name="Rectangle 1577"/>
              <p:cNvSpPr>
                <a:spLocks noChangeArrowheads="1"/>
              </p:cNvSpPr>
              <p:nvPr/>
            </p:nvSpPr>
            <p:spPr bwMode="auto">
              <a:xfrm>
                <a:off x="1013" y="301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76" name="Freeform 1578"/>
              <p:cNvSpPr/>
              <p:nvPr/>
            </p:nvSpPr>
            <p:spPr bwMode="auto">
              <a:xfrm>
                <a:off x="1007" y="3019"/>
                <a:ext cx="14" cy="3"/>
              </a:xfrm>
              <a:custGeom>
                <a:avLst/>
                <a:gdLst>
                  <a:gd name="T0" fmla="*/ 1 w 5"/>
                  <a:gd name="T1" fmla="*/ 1 h 1"/>
                  <a:gd name="T2" fmla="*/ 2 w 5"/>
                  <a:gd name="T3" fmla="*/ 0 h 1"/>
                  <a:gd name="T4" fmla="*/ 1 w 5"/>
                  <a:gd name="T5" fmla="*/ 1 h 1"/>
                  <a:gd name="T6" fmla="*/ 2 w 5"/>
                  <a:gd name="T7" fmla="*/ 0 h 1"/>
                  <a:gd name="T8" fmla="*/ 2 w 5"/>
                  <a:gd name="T9" fmla="*/ 0 h 1"/>
                  <a:gd name="T10" fmla="*/ 3 w 5"/>
                  <a:gd name="T11" fmla="*/ 0 h 1"/>
                  <a:gd name="T12" fmla="*/ 3 w 5"/>
                  <a:gd name="T13" fmla="*/ 0 h 1"/>
                  <a:gd name="T14" fmla="*/ 3 w 5"/>
                  <a:gd name="T15" fmla="*/ 0 h 1"/>
                  <a:gd name="T16" fmla="*/ 3 w 5"/>
                  <a:gd name="T17" fmla="*/ 0 h 1"/>
                  <a:gd name="T18" fmla="*/ 2 w 5"/>
                  <a:gd name="T19" fmla="*/ 0 h 1"/>
                  <a:gd name="T20" fmla="*/ 1 w 5"/>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1" y="1"/>
                    </a:moveTo>
                    <a:cubicBezTo>
                      <a:pt x="1" y="1"/>
                      <a:pt x="1" y="1"/>
                      <a:pt x="2" y="0"/>
                    </a:cubicBezTo>
                    <a:cubicBezTo>
                      <a:pt x="2" y="0"/>
                      <a:pt x="1" y="1"/>
                      <a:pt x="1" y="1"/>
                    </a:cubicBezTo>
                    <a:cubicBezTo>
                      <a:pt x="1" y="1"/>
                      <a:pt x="2" y="0"/>
                      <a:pt x="2" y="0"/>
                    </a:cubicBezTo>
                    <a:cubicBezTo>
                      <a:pt x="2" y="0"/>
                      <a:pt x="3" y="0"/>
                      <a:pt x="2" y="0"/>
                    </a:cubicBezTo>
                    <a:cubicBezTo>
                      <a:pt x="2" y="0"/>
                      <a:pt x="4" y="0"/>
                      <a:pt x="3" y="0"/>
                    </a:cubicBezTo>
                    <a:cubicBezTo>
                      <a:pt x="3" y="0"/>
                      <a:pt x="3" y="0"/>
                      <a:pt x="3" y="0"/>
                    </a:cubicBezTo>
                    <a:cubicBezTo>
                      <a:pt x="3" y="0"/>
                      <a:pt x="5" y="0"/>
                      <a:pt x="3" y="0"/>
                    </a:cubicBezTo>
                    <a:cubicBezTo>
                      <a:pt x="3" y="0"/>
                      <a:pt x="3" y="0"/>
                      <a:pt x="3" y="0"/>
                    </a:cubicBezTo>
                    <a:cubicBezTo>
                      <a:pt x="2" y="0"/>
                      <a:pt x="2" y="0"/>
                      <a:pt x="2" y="0"/>
                    </a:cubicBezTo>
                    <a:cubicBezTo>
                      <a:pt x="1" y="0"/>
                      <a:pt x="0" y="0"/>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7" name="Freeform 1579"/>
              <p:cNvSpPr/>
              <p:nvPr/>
            </p:nvSpPr>
            <p:spPr bwMode="auto">
              <a:xfrm>
                <a:off x="1007" y="3022"/>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8" name="Freeform 1580"/>
              <p:cNvSpPr/>
              <p:nvPr/>
            </p:nvSpPr>
            <p:spPr bwMode="auto">
              <a:xfrm>
                <a:off x="1015" y="3019"/>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9" name="Freeform 1581"/>
              <p:cNvSpPr/>
              <p:nvPr/>
            </p:nvSpPr>
            <p:spPr bwMode="auto">
              <a:xfrm>
                <a:off x="1007" y="3019"/>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0" name="Freeform 1582"/>
              <p:cNvSpPr/>
              <p:nvPr/>
            </p:nvSpPr>
            <p:spPr bwMode="auto">
              <a:xfrm>
                <a:off x="1007" y="2998"/>
                <a:ext cx="25" cy="21"/>
              </a:xfrm>
              <a:custGeom>
                <a:avLst/>
                <a:gdLst>
                  <a:gd name="T0" fmla="*/ 7 w 9"/>
                  <a:gd name="T1" fmla="*/ 5 h 8"/>
                  <a:gd name="T2" fmla="*/ 7 w 9"/>
                  <a:gd name="T3" fmla="*/ 4 h 8"/>
                  <a:gd name="T4" fmla="*/ 8 w 9"/>
                  <a:gd name="T5" fmla="*/ 3 h 8"/>
                  <a:gd name="T6" fmla="*/ 9 w 9"/>
                  <a:gd name="T7" fmla="*/ 1 h 8"/>
                  <a:gd name="T8" fmla="*/ 8 w 9"/>
                  <a:gd name="T9" fmla="*/ 1 h 8"/>
                  <a:gd name="T10" fmla="*/ 8 w 9"/>
                  <a:gd name="T11" fmla="*/ 0 h 8"/>
                  <a:gd name="T12" fmla="*/ 6 w 9"/>
                  <a:gd name="T13" fmla="*/ 1 h 8"/>
                  <a:gd name="T14" fmla="*/ 5 w 9"/>
                  <a:gd name="T15" fmla="*/ 1 h 8"/>
                  <a:gd name="T16" fmla="*/ 1 w 9"/>
                  <a:gd name="T17" fmla="*/ 4 h 8"/>
                  <a:gd name="T18" fmla="*/ 3 w 9"/>
                  <a:gd name="T19" fmla="*/ 6 h 8"/>
                  <a:gd name="T20" fmla="*/ 1 w 9"/>
                  <a:gd name="T21" fmla="*/ 5 h 8"/>
                  <a:gd name="T22" fmla="*/ 2 w 9"/>
                  <a:gd name="T23" fmla="*/ 5 h 8"/>
                  <a:gd name="T24" fmla="*/ 1 w 9"/>
                  <a:gd name="T25" fmla="*/ 6 h 8"/>
                  <a:gd name="T26" fmla="*/ 3 w 9"/>
                  <a:gd name="T27" fmla="*/ 7 h 8"/>
                  <a:gd name="T28" fmla="*/ 0 w 9"/>
                  <a:gd name="T29" fmla="*/ 7 h 8"/>
                  <a:gd name="T30" fmla="*/ 2 w 9"/>
                  <a:gd name="T31" fmla="*/ 7 h 8"/>
                  <a:gd name="T32" fmla="*/ 4 w 9"/>
                  <a:gd name="T33" fmla="*/ 7 h 8"/>
                  <a:gd name="T34" fmla="*/ 4 w 9"/>
                  <a:gd name="T35" fmla="*/ 8 h 8"/>
                  <a:gd name="T36" fmla="*/ 3 w 9"/>
                  <a:gd name="T37" fmla="*/ 5 h 8"/>
                  <a:gd name="T38" fmla="*/ 4 w 9"/>
                  <a:gd name="T39" fmla="*/ 6 h 8"/>
                  <a:gd name="T40" fmla="*/ 5 w 9"/>
                  <a:gd name="T41" fmla="*/ 5 h 8"/>
                  <a:gd name="T42" fmla="*/ 4 w 9"/>
                  <a:gd name="T43" fmla="*/ 3 h 8"/>
                  <a:gd name="T44" fmla="*/ 5 w 9"/>
                  <a:gd name="T45" fmla="*/ 4 h 8"/>
                  <a:gd name="T46" fmla="*/ 4 w 9"/>
                  <a:gd name="T47" fmla="*/ 3 h 8"/>
                  <a:gd name="T48" fmla="*/ 5 w 9"/>
                  <a:gd name="T49" fmla="*/ 4 h 8"/>
                  <a:gd name="T50" fmla="*/ 4 w 9"/>
                  <a:gd name="T51" fmla="*/ 2 h 8"/>
                  <a:gd name="T52" fmla="*/ 6 w 9"/>
                  <a:gd name="T53" fmla="*/ 5 h 8"/>
                  <a:gd name="T54" fmla="*/ 6 w 9"/>
                  <a:gd name="T55" fmla="*/ 3 h 8"/>
                  <a:gd name="T56" fmla="*/ 6 w 9"/>
                  <a:gd name="T57" fmla="*/ 2 h 8"/>
                  <a:gd name="T58" fmla="*/ 6 w 9"/>
                  <a:gd name="T59" fmla="*/ 5 h 8"/>
                  <a:gd name="T60" fmla="*/ 6 w 9"/>
                  <a:gd name="T61" fmla="*/ 3 h 8"/>
                  <a:gd name="T62" fmla="*/ 6 w 9"/>
                  <a:gd name="T63" fmla="*/ 2 h 8"/>
                  <a:gd name="T64" fmla="*/ 7 w 9"/>
                  <a:gd name="T65" fmla="*/ 3 h 8"/>
                  <a:gd name="T66" fmla="*/ 6 w 9"/>
                  <a:gd name="T67" fmla="*/ 5 h 8"/>
                  <a:gd name="T68" fmla="*/ 6 w 9"/>
                  <a:gd name="T69" fmla="*/ 5 h 8"/>
                  <a:gd name="T70" fmla="*/ 7 w 9"/>
                  <a:gd name="T71" fmla="*/ 3 h 8"/>
                  <a:gd name="T72" fmla="*/ 7 w 9"/>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8">
                    <a:moveTo>
                      <a:pt x="7" y="5"/>
                    </a:moveTo>
                    <a:cubicBezTo>
                      <a:pt x="7" y="4"/>
                      <a:pt x="7" y="4"/>
                      <a:pt x="7" y="4"/>
                    </a:cubicBezTo>
                    <a:cubicBezTo>
                      <a:pt x="7" y="3"/>
                      <a:pt x="7" y="3"/>
                      <a:pt x="8" y="3"/>
                    </a:cubicBezTo>
                    <a:cubicBezTo>
                      <a:pt x="8" y="2"/>
                      <a:pt x="9" y="2"/>
                      <a:pt x="9" y="1"/>
                    </a:cubicBezTo>
                    <a:cubicBezTo>
                      <a:pt x="9" y="0"/>
                      <a:pt x="8" y="2"/>
                      <a:pt x="8" y="1"/>
                    </a:cubicBezTo>
                    <a:cubicBezTo>
                      <a:pt x="8" y="0"/>
                      <a:pt x="8" y="0"/>
                      <a:pt x="8" y="0"/>
                    </a:cubicBezTo>
                    <a:cubicBezTo>
                      <a:pt x="7" y="0"/>
                      <a:pt x="6" y="2"/>
                      <a:pt x="6" y="1"/>
                    </a:cubicBezTo>
                    <a:cubicBezTo>
                      <a:pt x="6" y="0"/>
                      <a:pt x="5" y="1"/>
                      <a:pt x="5" y="1"/>
                    </a:cubicBezTo>
                    <a:cubicBezTo>
                      <a:pt x="3" y="1"/>
                      <a:pt x="3" y="3"/>
                      <a:pt x="1" y="4"/>
                    </a:cubicBezTo>
                    <a:cubicBezTo>
                      <a:pt x="3" y="6"/>
                      <a:pt x="3" y="6"/>
                      <a:pt x="3" y="6"/>
                    </a:cubicBezTo>
                    <a:cubicBezTo>
                      <a:pt x="2" y="5"/>
                      <a:pt x="3" y="6"/>
                      <a:pt x="1" y="5"/>
                    </a:cubicBezTo>
                    <a:cubicBezTo>
                      <a:pt x="2" y="5"/>
                      <a:pt x="2" y="5"/>
                      <a:pt x="2" y="5"/>
                    </a:cubicBezTo>
                    <a:cubicBezTo>
                      <a:pt x="0" y="5"/>
                      <a:pt x="1" y="6"/>
                      <a:pt x="1" y="6"/>
                    </a:cubicBezTo>
                    <a:cubicBezTo>
                      <a:pt x="1" y="6"/>
                      <a:pt x="3" y="7"/>
                      <a:pt x="3" y="7"/>
                    </a:cubicBezTo>
                    <a:cubicBezTo>
                      <a:pt x="1" y="6"/>
                      <a:pt x="3" y="7"/>
                      <a:pt x="0" y="7"/>
                    </a:cubicBezTo>
                    <a:cubicBezTo>
                      <a:pt x="0" y="7"/>
                      <a:pt x="2" y="7"/>
                      <a:pt x="2" y="7"/>
                    </a:cubicBezTo>
                    <a:cubicBezTo>
                      <a:pt x="3" y="8"/>
                      <a:pt x="3" y="7"/>
                      <a:pt x="4" y="7"/>
                    </a:cubicBezTo>
                    <a:cubicBezTo>
                      <a:pt x="5" y="8"/>
                      <a:pt x="3" y="8"/>
                      <a:pt x="4" y="8"/>
                    </a:cubicBezTo>
                    <a:cubicBezTo>
                      <a:pt x="5" y="8"/>
                      <a:pt x="3" y="6"/>
                      <a:pt x="3" y="5"/>
                    </a:cubicBezTo>
                    <a:cubicBezTo>
                      <a:pt x="4" y="6"/>
                      <a:pt x="4" y="6"/>
                      <a:pt x="4" y="6"/>
                    </a:cubicBezTo>
                    <a:cubicBezTo>
                      <a:pt x="3" y="5"/>
                      <a:pt x="4" y="4"/>
                      <a:pt x="5" y="5"/>
                    </a:cubicBezTo>
                    <a:cubicBezTo>
                      <a:pt x="4" y="4"/>
                      <a:pt x="6" y="5"/>
                      <a:pt x="4" y="3"/>
                    </a:cubicBezTo>
                    <a:cubicBezTo>
                      <a:pt x="5" y="4"/>
                      <a:pt x="5" y="4"/>
                      <a:pt x="5" y="4"/>
                    </a:cubicBezTo>
                    <a:cubicBezTo>
                      <a:pt x="4" y="3"/>
                      <a:pt x="4" y="3"/>
                      <a:pt x="4" y="3"/>
                    </a:cubicBezTo>
                    <a:cubicBezTo>
                      <a:pt x="5" y="3"/>
                      <a:pt x="5" y="4"/>
                      <a:pt x="5" y="4"/>
                    </a:cubicBezTo>
                    <a:cubicBezTo>
                      <a:pt x="5" y="3"/>
                      <a:pt x="5" y="3"/>
                      <a:pt x="4" y="2"/>
                    </a:cubicBezTo>
                    <a:cubicBezTo>
                      <a:pt x="5" y="3"/>
                      <a:pt x="6" y="4"/>
                      <a:pt x="6" y="5"/>
                    </a:cubicBezTo>
                    <a:cubicBezTo>
                      <a:pt x="6" y="3"/>
                      <a:pt x="6" y="3"/>
                      <a:pt x="6" y="3"/>
                    </a:cubicBezTo>
                    <a:cubicBezTo>
                      <a:pt x="6" y="4"/>
                      <a:pt x="6" y="3"/>
                      <a:pt x="6" y="2"/>
                    </a:cubicBezTo>
                    <a:cubicBezTo>
                      <a:pt x="6" y="2"/>
                      <a:pt x="6" y="4"/>
                      <a:pt x="6" y="5"/>
                    </a:cubicBezTo>
                    <a:cubicBezTo>
                      <a:pt x="6" y="5"/>
                      <a:pt x="6" y="2"/>
                      <a:pt x="6" y="3"/>
                    </a:cubicBezTo>
                    <a:cubicBezTo>
                      <a:pt x="6" y="2"/>
                      <a:pt x="6" y="2"/>
                      <a:pt x="6" y="2"/>
                    </a:cubicBezTo>
                    <a:cubicBezTo>
                      <a:pt x="7" y="2"/>
                      <a:pt x="7" y="3"/>
                      <a:pt x="7" y="3"/>
                    </a:cubicBezTo>
                    <a:cubicBezTo>
                      <a:pt x="7" y="4"/>
                      <a:pt x="6" y="4"/>
                      <a:pt x="6" y="5"/>
                    </a:cubicBezTo>
                    <a:cubicBezTo>
                      <a:pt x="6" y="5"/>
                      <a:pt x="6" y="5"/>
                      <a:pt x="6" y="5"/>
                    </a:cubicBezTo>
                    <a:cubicBezTo>
                      <a:pt x="6" y="5"/>
                      <a:pt x="7" y="4"/>
                      <a:pt x="7" y="3"/>
                    </a:cubicBezTo>
                    <a:cubicBezTo>
                      <a:pt x="6"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1" name="Rectangle 1583"/>
              <p:cNvSpPr>
                <a:spLocks noChangeArrowheads="1"/>
              </p:cNvSpPr>
              <p:nvPr/>
            </p:nvSpPr>
            <p:spPr bwMode="auto">
              <a:xfrm>
                <a:off x="1024" y="301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82" name="Freeform 1584"/>
              <p:cNvSpPr/>
              <p:nvPr/>
            </p:nvSpPr>
            <p:spPr bwMode="auto">
              <a:xfrm>
                <a:off x="1024" y="3011"/>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3" name="Rectangle 1585"/>
              <p:cNvSpPr>
                <a:spLocks noChangeArrowheads="1"/>
              </p:cNvSpPr>
              <p:nvPr/>
            </p:nvSpPr>
            <p:spPr bwMode="auto">
              <a:xfrm>
                <a:off x="1024" y="2998"/>
                <a:ext cx="1" cy="2"/>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84" name="Freeform 1586"/>
              <p:cNvSpPr/>
              <p:nvPr/>
            </p:nvSpPr>
            <p:spPr bwMode="auto">
              <a:xfrm>
                <a:off x="1024" y="3011"/>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5" name="Freeform 1587"/>
              <p:cNvSpPr/>
              <p:nvPr/>
            </p:nvSpPr>
            <p:spPr bwMode="auto">
              <a:xfrm>
                <a:off x="1024" y="3011"/>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6" name="Freeform 1588"/>
              <p:cNvSpPr/>
              <p:nvPr/>
            </p:nvSpPr>
            <p:spPr bwMode="auto">
              <a:xfrm>
                <a:off x="1024" y="3011"/>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7" name="Freeform 1589"/>
              <p:cNvSpPr/>
              <p:nvPr/>
            </p:nvSpPr>
            <p:spPr bwMode="auto">
              <a:xfrm>
                <a:off x="1024" y="3000"/>
                <a:ext cx="21" cy="17"/>
              </a:xfrm>
              <a:custGeom>
                <a:avLst/>
                <a:gdLst>
                  <a:gd name="T0" fmla="*/ 7 w 8"/>
                  <a:gd name="T1" fmla="*/ 6 h 6"/>
                  <a:gd name="T2" fmla="*/ 8 w 8"/>
                  <a:gd name="T3" fmla="*/ 4 h 6"/>
                  <a:gd name="T4" fmla="*/ 4 w 8"/>
                  <a:gd name="T5" fmla="*/ 4 h 6"/>
                  <a:gd name="T6" fmla="*/ 7 w 8"/>
                  <a:gd name="T7" fmla="*/ 4 h 6"/>
                  <a:gd name="T8" fmla="*/ 4 w 8"/>
                  <a:gd name="T9" fmla="*/ 2 h 6"/>
                  <a:gd name="T10" fmla="*/ 5 w 8"/>
                  <a:gd name="T11" fmla="*/ 2 h 6"/>
                  <a:gd name="T12" fmla="*/ 2 w 8"/>
                  <a:gd name="T13" fmla="*/ 3 h 6"/>
                  <a:gd name="T14" fmla="*/ 5 w 8"/>
                  <a:gd name="T15" fmla="*/ 1 h 6"/>
                  <a:gd name="T16" fmla="*/ 5 w 8"/>
                  <a:gd name="T17" fmla="*/ 1 h 6"/>
                  <a:gd name="T18" fmla="*/ 3 w 8"/>
                  <a:gd name="T19" fmla="*/ 1 h 6"/>
                  <a:gd name="T20" fmla="*/ 2 w 8"/>
                  <a:gd name="T21" fmla="*/ 2 h 6"/>
                  <a:gd name="T22" fmla="*/ 1 w 8"/>
                  <a:gd name="T23" fmla="*/ 4 h 6"/>
                  <a:gd name="T24" fmla="*/ 2 w 8"/>
                  <a:gd name="T25" fmla="*/ 3 h 6"/>
                  <a:gd name="T26" fmla="*/ 1 w 8"/>
                  <a:gd name="T27" fmla="*/ 4 h 6"/>
                  <a:gd name="T28" fmla="*/ 2 w 8"/>
                  <a:gd name="T29" fmla="*/ 3 h 6"/>
                  <a:gd name="T30" fmla="*/ 1 w 8"/>
                  <a:gd name="T31" fmla="*/ 4 h 6"/>
                  <a:gd name="T32" fmla="*/ 2 w 8"/>
                  <a:gd name="T33" fmla="*/ 4 h 6"/>
                  <a:gd name="T34" fmla="*/ 2 w 8"/>
                  <a:gd name="T35" fmla="*/ 4 h 6"/>
                  <a:gd name="T36" fmla="*/ 3 w 8"/>
                  <a:gd name="T37" fmla="*/ 3 h 6"/>
                  <a:gd name="T38" fmla="*/ 2 w 8"/>
                  <a:gd name="T39" fmla="*/ 4 h 6"/>
                  <a:gd name="T40" fmla="*/ 3 w 8"/>
                  <a:gd name="T41" fmla="*/ 4 h 6"/>
                  <a:gd name="T42" fmla="*/ 2 w 8"/>
                  <a:gd name="T43" fmla="*/ 5 h 6"/>
                  <a:gd name="T44" fmla="*/ 3 w 8"/>
                  <a:gd name="T45" fmla="*/ 5 h 6"/>
                  <a:gd name="T46" fmla="*/ 2 w 8"/>
                  <a:gd name="T47" fmla="*/ 5 h 6"/>
                  <a:gd name="T48" fmla="*/ 5 w 8"/>
                  <a:gd name="T49" fmla="*/ 3 h 6"/>
                  <a:gd name="T50" fmla="*/ 2 w 8"/>
                  <a:gd name="T51" fmla="*/ 5 h 6"/>
                  <a:gd name="T52" fmla="*/ 3 w 8"/>
                  <a:gd name="T53" fmla="*/ 5 h 6"/>
                  <a:gd name="T54" fmla="*/ 3 w 8"/>
                  <a:gd name="T55" fmla="*/ 5 h 6"/>
                  <a:gd name="T56" fmla="*/ 4 w 8"/>
                  <a:gd name="T57" fmla="*/ 5 h 6"/>
                  <a:gd name="T58" fmla="*/ 4 w 8"/>
                  <a:gd name="T59" fmla="*/ 5 h 6"/>
                  <a:gd name="T60" fmla="*/ 5 w 8"/>
                  <a:gd name="T61" fmla="*/ 6 h 6"/>
                  <a:gd name="T62" fmla="*/ 4 w 8"/>
                  <a:gd name="T63" fmla="*/ 6 h 6"/>
                  <a:gd name="T64" fmla="*/ 6 w 8"/>
                  <a:gd name="T65" fmla="*/ 6 h 6"/>
                  <a:gd name="T66" fmla="*/ 5 w 8"/>
                  <a:gd name="T67" fmla="*/ 6 h 6"/>
                  <a:gd name="T68" fmla="*/ 7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7" y="6"/>
                    </a:moveTo>
                    <a:cubicBezTo>
                      <a:pt x="8" y="6"/>
                      <a:pt x="7" y="5"/>
                      <a:pt x="8" y="4"/>
                    </a:cubicBezTo>
                    <a:cubicBezTo>
                      <a:pt x="7" y="4"/>
                      <a:pt x="5" y="5"/>
                      <a:pt x="4" y="4"/>
                    </a:cubicBezTo>
                    <a:cubicBezTo>
                      <a:pt x="7" y="4"/>
                      <a:pt x="7" y="4"/>
                      <a:pt x="7" y="4"/>
                    </a:cubicBezTo>
                    <a:cubicBezTo>
                      <a:pt x="7" y="3"/>
                      <a:pt x="6" y="1"/>
                      <a:pt x="4" y="2"/>
                    </a:cubicBezTo>
                    <a:cubicBezTo>
                      <a:pt x="4" y="2"/>
                      <a:pt x="5" y="2"/>
                      <a:pt x="5" y="2"/>
                    </a:cubicBezTo>
                    <a:cubicBezTo>
                      <a:pt x="5" y="1"/>
                      <a:pt x="2" y="4"/>
                      <a:pt x="2" y="3"/>
                    </a:cubicBezTo>
                    <a:cubicBezTo>
                      <a:pt x="4" y="2"/>
                      <a:pt x="3" y="2"/>
                      <a:pt x="5" y="1"/>
                    </a:cubicBezTo>
                    <a:cubicBezTo>
                      <a:pt x="5" y="1"/>
                      <a:pt x="5" y="1"/>
                      <a:pt x="5" y="1"/>
                    </a:cubicBezTo>
                    <a:cubicBezTo>
                      <a:pt x="4" y="0"/>
                      <a:pt x="3" y="1"/>
                      <a:pt x="3" y="1"/>
                    </a:cubicBezTo>
                    <a:cubicBezTo>
                      <a:pt x="3" y="1"/>
                      <a:pt x="2" y="2"/>
                      <a:pt x="2" y="2"/>
                    </a:cubicBezTo>
                    <a:cubicBezTo>
                      <a:pt x="2" y="2"/>
                      <a:pt x="1" y="3"/>
                      <a:pt x="1" y="4"/>
                    </a:cubicBezTo>
                    <a:cubicBezTo>
                      <a:pt x="2" y="3"/>
                      <a:pt x="1" y="4"/>
                      <a:pt x="2" y="3"/>
                    </a:cubicBezTo>
                    <a:cubicBezTo>
                      <a:pt x="2" y="4"/>
                      <a:pt x="2" y="3"/>
                      <a:pt x="1" y="4"/>
                    </a:cubicBezTo>
                    <a:cubicBezTo>
                      <a:pt x="2" y="3"/>
                      <a:pt x="2" y="3"/>
                      <a:pt x="2" y="3"/>
                    </a:cubicBezTo>
                    <a:cubicBezTo>
                      <a:pt x="2" y="4"/>
                      <a:pt x="1" y="4"/>
                      <a:pt x="1" y="4"/>
                    </a:cubicBezTo>
                    <a:cubicBezTo>
                      <a:pt x="2" y="4"/>
                      <a:pt x="2" y="4"/>
                      <a:pt x="2" y="4"/>
                    </a:cubicBezTo>
                    <a:cubicBezTo>
                      <a:pt x="2" y="4"/>
                      <a:pt x="2" y="4"/>
                      <a:pt x="2" y="4"/>
                    </a:cubicBezTo>
                    <a:cubicBezTo>
                      <a:pt x="2" y="4"/>
                      <a:pt x="2" y="4"/>
                      <a:pt x="3" y="3"/>
                    </a:cubicBezTo>
                    <a:cubicBezTo>
                      <a:pt x="2" y="4"/>
                      <a:pt x="2" y="4"/>
                      <a:pt x="2" y="4"/>
                    </a:cubicBezTo>
                    <a:cubicBezTo>
                      <a:pt x="3" y="4"/>
                      <a:pt x="3" y="4"/>
                      <a:pt x="3" y="4"/>
                    </a:cubicBezTo>
                    <a:cubicBezTo>
                      <a:pt x="3" y="4"/>
                      <a:pt x="0" y="5"/>
                      <a:pt x="2" y="5"/>
                    </a:cubicBezTo>
                    <a:cubicBezTo>
                      <a:pt x="2" y="5"/>
                      <a:pt x="3" y="5"/>
                      <a:pt x="3" y="5"/>
                    </a:cubicBezTo>
                    <a:cubicBezTo>
                      <a:pt x="3" y="4"/>
                      <a:pt x="2" y="5"/>
                      <a:pt x="2" y="5"/>
                    </a:cubicBezTo>
                    <a:cubicBezTo>
                      <a:pt x="3" y="4"/>
                      <a:pt x="4" y="4"/>
                      <a:pt x="5" y="3"/>
                    </a:cubicBezTo>
                    <a:cubicBezTo>
                      <a:pt x="4" y="4"/>
                      <a:pt x="5" y="4"/>
                      <a:pt x="2" y="5"/>
                    </a:cubicBezTo>
                    <a:cubicBezTo>
                      <a:pt x="2" y="5"/>
                      <a:pt x="4" y="5"/>
                      <a:pt x="3" y="5"/>
                    </a:cubicBezTo>
                    <a:cubicBezTo>
                      <a:pt x="3" y="5"/>
                      <a:pt x="3" y="5"/>
                      <a:pt x="3" y="5"/>
                    </a:cubicBezTo>
                    <a:cubicBezTo>
                      <a:pt x="4" y="5"/>
                      <a:pt x="2" y="5"/>
                      <a:pt x="4" y="5"/>
                    </a:cubicBezTo>
                    <a:cubicBezTo>
                      <a:pt x="4" y="5"/>
                      <a:pt x="4" y="5"/>
                      <a:pt x="4" y="5"/>
                    </a:cubicBezTo>
                    <a:cubicBezTo>
                      <a:pt x="5" y="5"/>
                      <a:pt x="5" y="5"/>
                      <a:pt x="5" y="6"/>
                    </a:cubicBezTo>
                    <a:cubicBezTo>
                      <a:pt x="5" y="6"/>
                      <a:pt x="5" y="6"/>
                      <a:pt x="4" y="6"/>
                    </a:cubicBezTo>
                    <a:cubicBezTo>
                      <a:pt x="6" y="6"/>
                      <a:pt x="6" y="6"/>
                      <a:pt x="6" y="6"/>
                    </a:cubicBezTo>
                    <a:cubicBezTo>
                      <a:pt x="6" y="6"/>
                      <a:pt x="5" y="6"/>
                      <a:pt x="5" y="6"/>
                    </a:cubicBezTo>
                    <a:cubicBezTo>
                      <a:pt x="6" y="6"/>
                      <a:pt x="7" y="6"/>
                      <a:pt x="7"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8" name="Freeform 1590"/>
              <p:cNvSpPr/>
              <p:nvPr/>
            </p:nvSpPr>
            <p:spPr bwMode="auto">
              <a:xfrm>
                <a:off x="1026" y="3011"/>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9" name="Freeform 1591"/>
              <p:cNvSpPr/>
              <p:nvPr/>
            </p:nvSpPr>
            <p:spPr bwMode="auto">
              <a:xfrm>
                <a:off x="1024" y="3014"/>
                <a:ext cx="19" cy="22"/>
              </a:xfrm>
              <a:custGeom>
                <a:avLst/>
                <a:gdLst>
                  <a:gd name="T0" fmla="*/ 4 w 7"/>
                  <a:gd name="T1" fmla="*/ 2 h 8"/>
                  <a:gd name="T2" fmla="*/ 2 w 7"/>
                  <a:gd name="T3" fmla="*/ 1 h 8"/>
                  <a:gd name="T4" fmla="*/ 5 w 7"/>
                  <a:gd name="T5" fmla="*/ 3 h 8"/>
                  <a:gd name="T6" fmla="*/ 5 w 7"/>
                  <a:gd name="T7" fmla="*/ 4 h 8"/>
                  <a:gd name="T8" fmla="*/ 3 w 7"/>
                  <a:gd name="T9" fmla="*/ 2 h 8"/>
                  <a:gd name="T10" fmla="*/ 2 w 7"/>
                  <a:gd name="T11" fmla="*/ 2 h 8"/>
                  <a:gd name="T12" fmla="*/ 4 w 7"/>
                  <a:gd name="T13" fmla="*/ 3 h 8"/>
                  <a:gd name="T14" fmla="*/ 4 w 7"/>
                  <a:gd name="T15" fmla="*/ 5 h 8"/>
                  <a:gd name="T16" fmla="*/ 4 w 7"/>
                  <a:gd name="T17" fmla="*/ 4 h 8"/>
                  <a:gd name="T18" fmla="*/ 2 w 7"/>
                  <a:gd name="T19" fmla="*/ 3 h 8"/>
                  <a:gd name="T20" fmla="*/ 4 w 7"/>
                  <a:gd name="T21" fmla="*/ 8 h 8"/>
                  <a:gd name="T22" fmla="*/ 4 w 7"/>
                  <a:gd name="T23" fmla="*/ 7 h 8"/>
                  <a:gd name="T24" fmla="*/ 3 w 7"/>
                  <a:gd name="T25" fmla="*/ 5 h 8"/>
                  <a:gd name="T26" fmla="*/ 4 w 7"/>
                  <a:gd name="T27" fmla="*/ 5 h 8"/>
                  <a:gd name="T28" fmla="*/ 4 w 7"/>
                  <a:gd name="T29" fmla="*/ 6 h 8"/>
                  <a:gd name="T30" fmla="*/ 7 w 7"/>
                  <a:gd name="T31" fmla="*/ 3 h 8"/>
                  <a:gd name="T32" fmla="*/ 7 w 7"/>
                  <a:gd name="T33" fmla="*/ 3 h 8"/>
                  <a:gd name="T34" fmla="*/ 6 w 7"/>
                  <a:gd name="T35" fmla="*/ 2 h 8"/>
                  <a:gd name="T36" fmla="*/ 4 w 7"/>
                  <a:gd name="T37" fmla="*/ 2 h 8"/>
                  <a:gd name="T38" fmla="*/ 4 w 7"/>
                  <a:gd name="T39" fmla="*/ 2 h 8"/>
                  <a:gd name="T40" fmla="*/ 2 w 7"/>
                  <a:gd name="T41" fmla="*/ 1 h 8"/>
                  <a:gd name="T42" fmla="*/ 2 w 7"/>
                  <a:gd name="T43" fmla="*/ 0 h 8"/>
                  <a:gd name="T44" fmla="*/ 1 w 7"/>
                  <a:gd name="T45" fmla="*/ 1 h 8"/>
                  <a:gd name="T46" fmla="*/ 4 w 7"/>
                  <a:gd name="T4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4" y="2"/>
                    </a:moveTo>
                    <a:cubicBezTo>
                      <a:pt x="3" y="2"/>
                      <a:pt x="3" y="1"/>
                      <a:pt x="2" y="1"/>
                    </a:cubicBezTo>
                    <a:cubicBezTo>
                      <a:pt x="3" y="2"/>
                      <a:pt x="4" y="2"/>
                      <a:pt x="5" y="3"/>
                    </a:cubicBezTo>
                    <a:cubicBezTo>
                      <a:pt x="4" y="3"/>
                      <a:pt x="5" y="4"/>
                      <a:pt x="5" y="4"/>
                    </a:cubicBezTo>
                    <a:cubicBezTo>
                      <a:pt x="5" y="3"/>
                      <a:pt x="3" y="2"/>
                      <a:pt x="3" y="2"/>
                    </a:cubicBezTo>
                    <a:cubicBezTo>
                      <a:pt x="3" y="3"/>
                      <a:pt x="2" y="2"/>
                      <a:pt x="2" y="2"/>
                    </a:cubicBezTo>
                    <a:cubicBezTo>
                      <a:pt x="3" y="3"/>
                      <a:pt x="3" y="3"/>
                      <a:pt x="4" y="3"/>
                    </a:cubicBezTo>
                    <a:cubicBezTo>
                      <a:pt x="5" y="4"/>
                      <a:pt x="5" y="5"/>
                      <a:pt x="4" y="5"/>
                    </a:cubicBezTo>
                    <a:cubicBezTo>
                      <a:pt x="4" y="4"/>
                      <a:pt x="4" y="4"/>
                      <a:pt x="4" y="4"/>
                    </a:cubicBezTo>
                    <a:cubicBezTo>
                      <a:pt x="3" y="3"/>
                      <a:pt x="3" y="4"/>
                      <a:pt x="2" y="3"/>
                    </a:cubicBezTo>
                    <a:cubicBezTo>
                      <a:pt x="3" y="4"/>
                      <a:pt x="2" y="5"/>
                      <a:pt x="4" y="8"/>
                    </a:cubicBezTo>
                    <a:cubicBezTo>
                      <a:pt x="5" y="8"/>
                      <a:pt x="4" y="7"/>
                      <a:pt x="4" y="7"/>
                    </a:cubicBezTo>
                    <a:cubicBezTo>
                      <a:pt x="4" y="7"/>
                      <a:pt x="3" y="6"/>
                      <a:pt x="3" y="5"/>
                    </a:cubicBezTo>
                    <a:cubicBezTo>
                      <a:pt x="4" y="5"/>
                      <a:pt x="3" y="4"/>
                      <a:pt x="4" y="5"/>
                    </a:cubicBezTo>
                    <a:cubicBezTo>
                      <a:pt x="4" y="6"/>
                      <a:pt x="4" y="6"/>
                      <a:pt x="4" y="6"/>
                    </a:cubicBezTo>
                    <a:cubicBezTo>
                      <a:pt x="6" y="6"/>
                      <a:pt x="7" y="4"/>
                      <a:pt x="7" y="3"/>
                    </a:cubicBezTo>
                    <a:cubicBezTo>
                      <a:pt x="7" y="3"/>
                      <a:pt x="7" y="3"/>
                      <a:pt x="7" y="3"/>
                    </a:cubicBezTo>
                    <a:cubicBezTo>
                      <a:pt x="6" y="3"/>
                      <a:pt x="6" y="3"/>
                      <a:pt x="6" y="2"/>
                    </a:cubicBezTo>
                    <a:cubicBezTo>
                      <a:pt x="4" y="2"/>
                      <a:pt x="4" y="2"/>
                      <a:pt x="4" y="2"/>
                    </a:cubicBezTo>
                    <a:cubicBezTo>
                      <a:pt x="4" y="2"/>
                      <a:pt x="4" y="1"/>
                      <a:pt x="4" y="2"/>
                    </a:cubicBezTo>
                    <a:cubicBezTo>
                      <a:pt x="4" y="1"/>
                      <a:pt x="3" y="1"/>
                      <a:pt x="2" y="1"/>
                    </a:cubicBezTo>
                    <a:cubicBezTo>
                      <a:pt x="2" y="1"/>
                      <a:pt x="3" y="1"/>
                      <a:pt x="2" y="0"/>
                    </a:cubicBezTo>
                    <a:cubicBezTo>
                      <a:pt x="0" y="0"/>
                      <a:pt x="3" y="1"/>
                      <a:pt x="1" y="1"/>
                    </a:cubicBezTo>
                    <a:lnTo>
                      <a:pt x="4"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0" name="Rectangle 1592"/>
              <p:cNvSpPr>
                <a:spLocks noChangeArrowheads="1"/>
              </p:cNvSpPr>
              <p:nvPr/>
            </p:nvSpPr>
            <p:spPr bwMode="auto">
              <a:xfrm>
                <a:off x="1032" y="3017"/>
                <a:ext cx="2"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91" name="Freeform 1593"/>
              <p:cNvSpPr/>
              <p:nvPr/>
            </p:nvSpPr>
            <p:spPr bwMode="auto">
              <a:xfrm>
                <a:off x="1040" y="3019"/>
                <a:ext cx="5" cy="3"/>
              </a:xfrm>
              <a:custGeom>
                <a:avLst/>
                <a:gdLst>
                  <a:gd name="T0" fmla="*/ 2 w 2"/>
                  <a:gd name="T1" fmla="*/ 1 h 1"/>
                  <a:gd name="T2" fmla="*/ 1 w 2"/>
                  <a:gd name="T3" fmla="*/ 0 h 1"/>
                  <a:gd name="T4" fmla="*/ 2 w 2"/>
                  <a:gd name="T5" fmla="*/ 1 h 1"/>
                </a:gdLst>
                <a:ahLst/>
                <a:cxnLst>
                  <a:cxn ang="0">
                    <a:pos x="T0" y="T1"/>
                  </a:cxn>
                  <a:cxn ang="0">
                    <a:pos x="T2" y="T3"/>
                  </a:cxn>
                  <a:cxn ang="0">
                    <a:pos x="T4" y="T5"/>
                  </a:cxn>
                </a:cxnLst>
                <a:rect l="0" t="0" r="r" b="b"/>
                <a:pathLst>
                  <a:path w="2" h="1">
                    <a:moveTo>
                      <a:pt x="2" y="1"/>
                    </a:moveTo>
                    <a:cubicBezTo>
                      <a:pt x="1" y="0"/>
                      <a:pt x="1" y="0"/>
                      <a:pt x="1" y="0"/>
                    </a:cubicBezTo>
                    <a:cubicBezTo>
                      <a:pt x="0" y="0"/>
                      <a:pt x="1" y="1"/>
                      <a:pt x="2"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2" name="Freeform 1594"/>
              <p:cNvSpPr/>
              <p:nvPr/>
            </p:nvSpPr>
            <p:spPr bwMode="auto">
              <a:xfrm>
                <a:off x="1029" y="30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3" name="Freeform 1595"/>
              <p:cNvSpPr/>
              <p:nvPr/>
            </p:nvSpPr>
            <p:spPr bwMode="auto">
              <a:xfrm>
                <a:off x="1026" y="3028"/>
                <a:ext cx="8" cy="10"/>
              </a:xfrm>
              <a:custGeom>
                <a:avLst/>
                <a:gdLst>
                  <a:gd name="T0" fmla="*/ 2 w 3"/>
                  <a:gd name="T1" fmla="*/ 4 h 4"/>
                  <a:gd name="T2" fmla="*/ 3 w 3"/>
                  <a:gd name="T3" fmla="*/ 3 h 4"/>
                  <a:gd name="T4" fmla="*/ 1 w 3"/>
                  <a:gd name="T5" fmla="*/ 0 h 4"/>
                  <a:gd name="T6" fmla="*/ 2 w 3"/>
                  <a:gd name="T7" fmla="*/ 2 h 4"/>
                  <a:gd name="T8" fmla="*/ 1 w 3"/>
                  <a:gd name="T9" fmla="*/ 3 h 4"/>
                  <a:gd name="T10" fmla="*/ 2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2" y="4"/>
                    </a:moveTo>
                    <a:cubicBezTo>
                      <a:pt x="2" y="4"/>
                      <a:pt x="2" y="2"/>
                      <a:pt x="3" y="3"/>
                    </a:cubicBezTo>
                    <a:cubicBezTo>
                      <a:pt x="3" y="2"/>
                      <a:pt x="1" y="1"/>
                      <a:pt x="1" y="0"/>
                    </a:cubicBezTo>
                    <a:cubicBezTo>
                      <a:pt x="0" y="0"/>
                      <a:pt x="2" y="2"/>
                      <a:pt x="2" y="2"/>
                    </a:cubicBezTo>
                    <a:cubicBezTo>
                      <a:pt x="1" y="1"/>
                      <a:pt x="1" y="3"/>
                      <a:pt x="1" y="3"/>
                    </a:cubicBezTo>
                    <a:lnTo>
                      <a:pt x="2" y="4"/>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4" name="Freeform 1596"/>
              <p:cNvSpPr/>
              <p:nvPr/>
            </p:nvSpPr>
            <p:spPr bwMode="auto">
              <a:xfrm>
                <a:off x="994" y="3019"/>
                <a:ext cx="35" cy="19"/>
              </a:xfrm>
              <a:custGeom>
                <a:avLst/>
                <a:gdLst>
                  <a:gd name="T0" fmla="*/ 10 w 13"/>
                  <a:gd name="T1" fmla="*/ 3 h 7"/>
                  <a:gd name="T2" fmla="*/ 10 w 13"/>
                  <a:gd name="T3" fmla="*/ 4 h 7"/>
                  <a:gd name="T4" fmla="*/ 10 w 13"/>
                  <a:gd name="T5" fmla="*/ 3 h 7"/>
                  <a:gd name="T6" fmla="*/ 9 w 13"/>
                  <a:gd name="T7" fmla="*/ 2 h 7"/>
                  <a:gd name="T8" fmla="*/ 9 w 13"/>
                  <a:gd name="T9" fmla="*/ 3 h 7"/>
                  <a:gd name="T10" fmla="*/ 8 w 13"/>
                  <a:gd name="T11" fmla="*/ 4 h 7"/>
                  <a:gd name="T12" fmla="*/ 8 w 13"/>
                  <a:gd name="T13" fmla="*/ 5 h 7"/>
                  <a:gd name="T14" fmla="*/ 8 w 13"/>
                  <a:gd name="T15" fmla="*/ 2 h 7"/>
                  <a:gd name="T16" fmla="*/ 8 w 13"/>
                  <a:gd name="T17" fmla="*/ 6 h 7"/>
                  <a:gd name="T18" fmla="*/ 6 w 13"/>
                  <a:gd name="T19" fmla="*/ 5 h 7"/>
                  <a:gd name="T20" fmla="*/ 7 w 13"/>
                  <a:gd name="T21" fmla="*/ 5 h 7"/>
                  <a:gd name="T22" fmla="*/ 6 w 13"/>
                  <a:gd name="T23" fmla="*/ 4 h 7"/>
                  <a:gd name="T24" fmla="*/ 7 w 13"/>
                  <a:gd name="T25" fmla="*/ 3 h 7"/>
                  <a:gd name="T26" fmla="*/ 6 w 13"/>
                  <a:gd name="T27" fmla="*/ 3 h 7"/>
                  <a:gd name="T28" fmla="*/ 6 w 13"/>
                  <a:gd name="T29" fmla="*/ 2 h 7"/>
                  <a:gd name="T30" fmla="*/ 5 w 13"/>
                  <a:gd name="T31" fmla="*/ 2 h 7"/>
                  <a:gd name="T32" fmla="*/ 5 w 13"/>
                  <a:gd name="T33" fmla="*/ 1 h 7"/>
                  <a:gd name="T34" fmla="*/ 3 w 13"/>
                  <a:gd name="T35" fmla="*/ 3 h 7"/>
                  <a:gd name="T36" fmla="*/ 3 w 13"/>
                  <a:gd name="T37" fmla="*/ 3 h 7"/>
                  <a:gd name="T38" fmla="*/ 5 w 13"/>
                  <a:gd name="T39" fmla="*/ 2 h 7"/>
                  <a:gd name="T40" fmla="*/ 4 w 13"/>
                  <a:gd name="T41" fmla="*/ 2 h 7"/>
                  <a:gd name="T42" fmla="*/ 5 w 13"/>
                  <a:gd name="T43" fmla="*/ 1 h 7"/>
                  <a:gd name="T44" fmla="*/ 2 w 13"/>
                  <a:gd name="T45" fmla="*/ 1 h 7"/>
                  <a:gd name="T46" fmla="*/ 3 w 13"/>
                  <a:gd name="T47" fmla="*/ 0 h 7"/>
                  <a:gd name="T48" fmla="*/ 0 w 13"/>
                  <a:gd name="T49" fmla="*/ 2 h 7"/>
                  <a:gd name="T50" fmla="*/ 2 w 13"/>
                  <a:gd name="T51" fmla="*/ 5 h 7"/>
                  <a:gd name="T52" fmla="*/ 4 w 13"/>
                  <a:gd name="T53" fmla="*/ 4 h 7"/>
                  <a:gd name="T54" fmla="*/ 3 w 13"/>
                  <a:gd name="T55" fmla="*/ 6 h 7"/>
                  <a:gd name="T56" fmla="*/ 4 w 13"/>
                  <a:gd name="T57" fmla="*/ 4 h 7"/>
                  <a:gd name="T58" fmla="*/ 4 w 13"/>
                  <a:gd name="T59" fmla="*/ 6 h 7"/>
                  <a:gd name="T60" fmla="*/ 5 w 13"/>
                  <a:gd name="T61" fmla="*/ 5 h 7"/>
                  <a:gd name="T62" fmla="*/ 4 w 13"/>
                  <a:gd name="T63" fmla="*/ 7 h 7"/>
                  <a:gd name="T64" fmla="*/ 10 w 13"/>
                  <a:gd name="T65" fmla="*/ 7 h 7"/>
                  <a:gd name="T66" fmla="*/ 10 w 13"/>
                  <a:gd name="T67" fmla="*/ 5 h 7"/>
                  <a:gd name="T68" fmla="*/ 11 w 13"/>
                  <a:gd name="T69" fmla="*/ 5 h 7"/>
                  <a:gd name="T70" fmla="*/ 11 w 13"/>
                  <a:gd name="T71" fmla="*/ 3 h 7"/>
                  <a:gd name="T72" fmla="*/ 12 w 13"/>
                  <a:gd name="T73" fmla="*/ 6 h 7"/>
                  <a:gd name="T74" fmla="*/ 13 w 13"/>
                  <a:gd name="T75" fmla="*/ 6 h 7"/>
                  <a:gd name="T76" fmla="*/ 12 w 13"/>
                  <a:gd name="T77" fmla="*/ 5 h 7"/>
                  <a:gd name="T78" fmla="*/ 13 w 13"/>
                  <a:gd name="T79" fmla="*/ 6 h 7"/>
                  <a:gd name="T80" fmla="*/ 11 w 13"/>
                  <a:gd name="T81" fmla="*/ 2 h 7"/>
                  <a:gd name="T82" fmla="*/ 9 w 13"/>
                  <a:gd name="T83" fmla="*/ 1 h 7"/>
                  <a:gd name="T84" fmla="*/ 10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0" y="3"/>
                    </a:moveTo>
                    <a:cubicBezTo>
                      <a:pt x="10" y="3"/>
                      <a:pt x="10" y="4"/>
                      <a:pt x="10" y="4"/>
                    </a:cubicBezTo>
                    <a:cubicBezTo>
                      <a:pt x="9" y="3"/>
                      <a:pt x="9" y="3"/>
                      <a:pt x="10" y="3"/>
                    </a:cubicBezTo>
                    <a:cubicBezTo>
                      <a:pt x="9" y="1"/>
                      <a:pt x="9" y="3"/>
                      <a:pt x="9" y="2"/>
                    </a:cubicBezTo>
                    <a:cubicBezTo>
                      <a:pt x="9" y="3"/>
                      <a:pt x="9" y="3"/>
                      <a:pt x="9" y="3"/>
                    </a:cubicBezTo>
                    <a:cubicBezTo>
                      <a:pt x="9" y="3"/>
                      <a:pt x="9" y="4"/>
                      <a:pt x="8" y="4"/>
                    </a:cubicBezTo>
                    <a:cubicBezTo>
                      <a:pt x="8" y="4"/>
                      <a:pt x="8" y="4"/>
                      <a:pt x="8" y="5"/>
                    </a:cubicBezTo>
                    <a:cubicBezTo>
                      <a:pt x="8" y="4"/>
                      <a:pt x="8" y="4"/>
                      <a:pt x="8" y="2"/>
                    </a:cubicBezTo>
                    <a:cubicBezTo>
                      <a:pt x="8" y="3"/>
                      <a:pt x="8" y="5"/>
                      <a:pt x="8" y="6"/>
                    </a:cubicBezTo>
                    <a:cubicBezTo>
                      <a:pt x="7" y="4"/>
                      <a:pt x="7" y="6"/>
                      <a:pt x="6" y="5"/>
                    </a:cubicBezTo>
                    <a:cubicBezTo>
                      <a:pt x="6" y="5"/>
                      <a:pt x="7" y="4"/>
                      <a:pt x="7" y="5"/>
                    </a:cubicBezTo>
                    <a:cubicBezTo>
                      <a:pt x="7" y="3"/>
                      <a:pt x="6" y="5"/>
                      <a:pt x="6" y="4"/>
                    </a:cubicBezTo>
                    <a:cubicBezTo>
                      <a:pt x="7" y="3"/>
                      <a:pt x="7" y="3"/>
                      <a:pt x="7" y="3"/>
                    </a:cubicBezTo>
                    <a:cubicBezTo>
                      <a:pt x="6" y="3"/>
                      <a:pt x="6" y="4"/>
                      <a:pt x="6" y="3"/>
                    </a:cubicBezTo>
                    <a:cubicBezTo>
                      <a:pt x="6" y="2"/>
                      <a:pt x="6" y="2"/>
                      <a:pt x="6" y="2"/>
                    </a:cubicBezTo>
                    <a:cubicBezTo>
                      <a:pt x="5" y="3"/>
                      <a:pt x="5" y="2"/>
                      <a:pt x="5" y="2"/>
                    </a:cubicBezTo>
                    <a:cubicBezTo>
                      <a:pt x="5" y="1"/>
                      <a:pt x="5" y="1"/>
                      <a:pt x="5" y="1"/>
                    </a:cubicBezTo>
                    <a:cubicBezTo>
                      <a:pt x="4" y="2"/>
                      <a:pt x="5" y="2"/>
                      <a:pt x="3" y="3"/>
                    </a:cubicBezTo>
                    <a:cubicBezTo>
                      <a:pt x="5" y="1"/>
                      <a:pt x="2" y="4"/>
                      <a:pt x="3" y="3"/>
                    </a:cubicBezTo>
                    <a:cubicBezTo>
                      <a:pt x="4" y="2"/>
                      <a:pt x="4" y="3"/>
                      <a:pt x="5" y="2"/>
                    </a:cubicBezTo>
                    <a:cubicBezTo>
                      <a:pt x="3" y="2"/>
                      <a:pt x="4" y="2"/>
                      <a:pt x="4" y="2"/>
                    </a:cubicBezTo>
                    <a:cubicBezTo>
                      <a:pt x="5" y="1"/>
                      <a:pt x="3" y="1"/>
                      <a:pt x="5" y="1"/>
                    </a:cubicBezTo>
                    <a:cubicBezTo>
                      <a:pt x="4" y="1"/>
                      <a:pt x="3" y="1"/>
                      <a:pt x="2" y="1"/>
                    </a:cubicBezTo>
                    <a:cubicBezTo>
                      <a:pt x="3" y="1"/>
                      <a:pt x="3" y="1"/>
                      <a:pt x="3" y="0"/>
                    </a:cubicBezTo>
                    <a:cubicBezTo>
                      <a:pt x="3" y="1"/>
                      <a:pt x="0" y="1"/>
                      <a:pt x="0" y="2"/>
                    </a:cubicBezTo>
                    <a:cubicBezTo>
                      <a:pt x="1" y="3"/>
                      <a:pt x="2" y="3"/>
                      <a:pt x="2" y="5"/>
                    </a:cubicBezTo>
                    <a:cubicBezTo>
                      <a:pt x="4" y="3"/>
                      <a:pt x="3" y="5"/>
                      <a:pt x="4" y="4"/>
                    </a:cubicBezTo>
                    <a:cubicBezTo>
                      <a:pt x="3" y="6"/>
                      <a:pt x="3" y="6"/>
                      <a:pt x="3" y="6"/>
                    </a:cubicBezTo>
                    <a:cubicBezTo>
                      <a:pt x="4" y="6"/>
                      <a:pt x="3" y="5"/>
                      <a:pt x="4" y="4"/>
                    </a:cubicBezTo>
                    <a:cubicBezTo>
                      <a:pt x="4" y="4"/>
                      <a:pt x="4" y="5"/>
                      <a:pt x="4" y="6"/>
                    </a:cubicBezTo>
                    <a:cubicBezTo>
                      <a:pt x="4" y="6"/>
                      <a:pt x="4" y="6"/>
                      <a:pt x="5" y="5"/>
                    </a:cubicBezTo>
                    <a:cubicBezTo>
                      <a:pt x="4" y="7"/>
                      <a:pt x="4" y="7"/>
                      <a:pt x="4" y="7"/>
                    </a:cubicBezTo>
                    <a:cubicBezTo>
                      <a:pt x="6" y="7"/>
                      <a:pt x="8" y="6"/>
                      <a:pt x="10" y="7"/>
                    </a:cubicBezTo>
                    <a:cubicBezTo>
                      <a:pt x="10" y="5"/>
                      <a:pt x="10" y="5"/>
                      <a:pt x="10" y="5"/>
                    </a:cubicBezTo>
                    <a:cubicBezTo>
                      <a:pt x="11" y="6"/>
                      <a:pt x="10" y="2"/>
                      <a:pt x="11" y="5"/>
                    </a:cubicBezTo>
                    <a:cubicBezTo>
                      <a:pt x="11" y="3"/>
                      <a:pt x="11" y="3"/>
                      <a:pt x="11" y="3"/>
                    </a:cubicBezTo>
                    <a:cubicBezTo>
                      <a:pt x="11" y="4"/>
                      <a:pt x="12" y="5"/>
                      <a:pt x="12" y="6"/>
                    </a:cubicBezTo>
                    <a:cubicBezTo>
                      <a:pt x="12" y="6"/>
                      <a:pt x="13" y="6"/>
                      <a:pt x="13" y="6"/>
                    </a:cubicBezTo>
                    <a:cubicBezTo>
                      <a:pt x="12" y="5"/>
                      <a:pt x="12" y="5"/>
                      <a:pt x="12" y="5"/>
                    </a:cubicBezTo>
                    <a:cubicBezTo>
                      <a:pt x="12" y="4"/>
                      <a:pt x="12" y="5"/>
                      <a:pt x="13" y="6"/>
                    </a:cubicBezTo>
                    <a:cubicBezTo>
                      <a:pt x="13" y="4"/>
                      <a:pt x="11" y="3"/>
                      <a:pt x="11" y="2"/>
                    </a:cubicBezTo>
                    <a:cubicBezTo>
                      <a:pt x="11" y="5"/>
                      <a:pt x="9" y="0"/>
                      <a:pt x="9" y="1"/>
                    </a:cubicBezTo>
                    <a:cubicBezTo>
                      <a:pt x="9" y="2"/>
                      <a:pt x="10" y="3"/>
                      <a:pt x="1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5" name="Freeform 1597"/>
              <p:cNvSpPr/>
              <p:nvPr/>
            </p:nvSpPr>
            <p:spPr bwMode="auto">
              <a:xfrm>
                <a:off x="1026" y="3036"/>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6" name="Freeform 1598"/>
              <p:cNvSpPr/>
              <p:nvPr/>
            </p:nvSpPr>
            <p:spPr bwMode="auto">
              <a:xfrm>
                <a:off x="999" y="3019"/>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7" name="Rectangle 1599"/>
              <p:cNvSpPr>
                <a:spLocks noChangeArrowheads="1"/>
              </p:cNvSpPr>
              <p:nvPr/>
            </p:nvSpPr>
            <p:spPr bwMode="auto">
              <a:xfrm>
                <a:off x="1029" y="3036"/>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98" name="Freeform 1600"/>
              <p:cNvSpPr/>
              <p:nvPr/>
            </p:nvSpPr>
            <p:spPr bwMode="auto">
              <a:xfrm>
                <a:off x="1024" y="3025"/>
                <a:ext cx="2" cy="3"/>
              </a:xfrm>
              <a:custGeom>
                <a:avLst/>
                <a:gdLst>
                  <a:gd name="T0" fmla="*/ 2 w 2"/>
                  <a:gd name="T1" fmla="*/ 0 h 3"/>
                  <a:gd name="T2" fmla="*/ 0 w 2"/>
                  <a:gd name="T3" fmla="*/ 0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0"/>
                    </a:lnTo>
                    <a:lnTo>
                      <a:pt x="2" y="3"/>
                    </a:lnTo>
                    <a:lnTo>
                      <a:pt x="2"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9" name="Freeform 1601"/>
              <p:cNvSpPr/>
              <p:nvPr/>
            </p:nvSpPr>
            <p:spPr bwMode="auto">
              <a:xfrm>
                <a:off x="1002" y="3017"/>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0" name="Freeform 1602"/>
              <p:cNvSpPr/>
              <p:nvPr/>
            </p:nvSpPr>
            <p:spPr bwMode="auto">
              <a:xfrm>
                <a:off x="1010" y="301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1" name="Freeform 1603"/>
              <p:cNvSpPr/>
              <p:nvPr/>
            </p:nvSpPr>
            <p:spPr bwMode="auto">
              <a:xfrm>
                <a:off x="991" y="2987"/>
                <a:ext cx="60" cy="32"/>
              </a:xfrm>
              <a:custGeom>
                <a:avLst/>
                <a:gdLst>
                  <a:gd name="T0" fmla="*/ 17 w 22"/>
                  <a:gd name="T1" fmla="*/ 10 h 12"/>
                  <a:gd name="T2" fmla="*/ 19 w 22"/>
                  <a:gd name="T3" fmla="*/ 11 h 12"/>
                  <a:gd name="T4" fmla="*/ 20 w 22"/>
                  <a:gd name="T5" fmla="*/ 10 h 12"/>
                  <a:gd name="T6" fmla="*/ 19 w 22"/>
                  <a:gd name="T7" fmla="*/ 7 h 12"/>
                  <a:gd name="T8" fmla="*/ 17 w 22"/>
                  <a:gd name="T9" fmla="*/ 4 h 12"/>
                  <a:gd name="T10" fmla="*/ 15 w 22"/>
                  <a:gd name="T11" fmla="*/ 2 h 12"/>
                  <a:gd name="T12" fmla="*/ 12 w 22"/>
                  <a:gd name="T13" fmla="*/ 3 h 12"/>
                  <a:gd name="T14" fmla="*/ 11 w 22"/>
                  <a:gd name="T15" fmla="*/ 3 h 12"/>
                  <a:gd name="T16" fmla="*/ 10 w 22"/>
                  <a:gd name="T17" fmla="*/ 2 h 12"/>
                  <a:gd name="T18" fmla="*/ 10 w 22"/>
                  <a:gd name="T19" fmla="*/ 6 h 12"/>
                  <a:gd name="T20" fmla="*/ 9 w 22"/>
                  <a:gd name="T21" fmla="*/ 6 h 12"/>
                  <a:gd name="T22" fmla="*/ 7 w 22"/>
                  <a:gd name="T23" fmla="*/ 5 h 12"/>
                  <a:gd name="T24" fmla="*/ 6 w 22"/>
                  <a:gd name="T25" fmla="*/ 5 h 12"/>
                  <a:gd name="T26" fmla="*/ 4 w 22"/>
                  <a:gd name="T27" fmla="*/ 6 h 12"/>
                  <a:gd name="T28" fmla="*/ 4 w 22"/>
                  <a:gd name="T29" fmla="*/ 7 h 12"/>
                  <a:gd name="T30" fmla="*/ 4 w 22"/>
                  <a:gd name="T31" fmla="*/ 9 h 12"/>
                  <a:gd name="T32" fmla="*/ 3 w 22"/>
                  <a:gd name="T33" fmla="*/ 8 h 12"/>
                  <a:gd name="T34" fmla="*/ 3 w 22"/>
                  <a:gd name="T35" fmla="*/ 9 h 12"/>
                  <a:gd name="T36" fmla="*/ 2 w 22"/>
                  <a:gd name="T37" fmla="*/ 12 h 12"/>
                  <a:gd name="T38" fmla="*/ 3 w 22"/>
                  <a:gd name="T39" fmla="*/ 11 h 12"/>
                  <a:gd name="T40" fmla="*/ 2 w 22"/>
                  <a:gd name="T41" fmla="*/ 10 h 12"/>
                  <a:gd name="T42" fmla="*/ 5 w 22"/>
                  <a:gd name="T43" fmla="*/ 10 h 12"/>
                  <a:gd name="T44" fmla="*/ 6 w 22"/>
                  <a:gd name="T45" fmla="*/ 10 h 12"/>
                  <a:gd name="T46" fmla="*/ 6 w 22"/>
                  <a:gd name="T47" fmla="*/ 10 h 12"/>
                  <a:gd name="T48" fmla="*/ 6 w 22"/>
                  <a:gd name="T49" fmla="*/ 10 h 12"/>
                  <a:gd name="T50" fmla="*/ 7 w 22"/>
                  <a:gd name="T51" fmla="*/ 9 h 12"/>
                  <a:gd name="T52" fmla="*/ 7 w 22"/>
                  <a:gd name="T53" fmla="*/ 8 h 12"/>
                  <a:gd name="T54" fmla="*/ 7 w 22"/>
                  <a:gd name="T55" fmla="*/ 9 h 12"/>
                  <a:gd name="T56" fmla="*/ 7 w 22"/>
                  <a:gd name="T57" fmla="*/ 8 h 12"/>
                  <a:gd name="T58" fmla="*/ 8 w 22"/>
                  <a:gd name="T59" fmla="*/ 8 h 12"/>
                  <a:gd name="T60" fmla="*/ 8 w 22"/>
                  <a:gd name="T61" fmla="*/ 7 h 12"/>
                  <a:gd name="T62" fmla="*/ 9 w 22"/>
                  <a:gd name="T63" fmla="*/ 8 h 12"/>
                  <a:gd name="T64" fmla="*/ 10 w 22"/>
                  <a:gd name="T65" fmla="*/ 8 h 12"/>
                  <a:gd name="T66" fmla="*/ 10 w 22"/>
                  <a:gd name="T67" fmla="*/ 6 h 12"/>
                  <a:gd name="T68" fmla="*/ 11 w 22"/>
                  <a:gd name="T69" fmla="*/ 6 h 12"/>
                  <a:gd name="T70" fmla="*/ 13 w 22"/>
                  <a:gd name="T71" fmla="*/ 5 h 12"/>
                  <a:gd name="T72" fmla="*/ 14 w 22"/>
                  <a:gd name="T73" fmla="*/ 6 h 12"/>
                  <a:gd name="T74" fmla="*/ 16 w 22"/>
                  <a:gd name="T75" fmla="*/ 6 h 12"/>
                  <a:gd name="T76" fmla="*/ 16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6" y="8"/>
                      <a:pt x="16" y="9"/>
                      <a:pt x="17" y="10"/>
                    </a:cubicBezTo>
                    <a:cubicBezTo>
                      <a:pt x="17" y="9"/>
                      <a:pt x="17" y="9"/>
                      <a:pt x="17" y="9"/>
                    </a:cubicBezTo>
                    <a:cubicBezTo>
                      <a:pt x="17" y="9"/>
                      <a:pt x="17" y="11"/>
                      <a:pt x="19" y="11"/>
                    </a:cubicBezTo>
                    <a:cubicBezTo>
                      <a:pt x="18" y="11"/>
                      <a:pt x="18" y="11"/>
                      <a:pt x="18" y="11"/>
                    </a:cubicBezTo>
                    <a:cubicBezTo>
                      <a:pt x="18" y="10"/>
                      <a:pt x="20" y="11"/>
                      <a:pt x="20" y="10"/>
                    </a:cubicBezTo>
                    <a:cubicBezTo>
                      <a:pt x="20" y="9"/>
                      <a:pt x="17" y="8"/>
                      <a:pt x="18" y="8"/>
                    </a:cubicBezTo>
                    <a:cubicBezTo>
                      <a:pt x="18" y="7"/>
                      <a:pt x="19" y="7"/>
                      <a:pt x="19" y="7"/>
                    </a:cubicBezTo>
                    <a:cubicBezTo>
                      <a:pt x="20" y="7"/>
                      <a:pt x="17" y="7"/>
                      <a:pt x="17" y="7"/>
                    </a:cubicBezTo>
                    <a:cubicBezTo>
                      <a:pt x="22" y="4"/>
                      <a:pt x="15" y="6"/>
                      <a:pt x="17" y="4"/>
                    </a:cubicBezTo>
                    <a:cubicBezTo>
                      <a:pt x="16" y="3"/>
                      <a:pt x="16" y="3"/>
                      <a:pt x="15" y="4"/>
                    </a:cubicBezTo>
                    <a:cubicBezTo>
                      <a:pt x="16" y="3"/>
                      <a:pt x="14" y="4"/>
                      <a:pt x="15" y="2"/>
                    </a:cubicBezTo>
                    <a:cubicBezTo>
                      <a:pt x="14" y="5"/>
                      <a:pt x="14" y="0"/>
                      <a:pt x="13" y="4"/>
                    </a:cubicBezTo>
                    <a:cubicBezTo>
                      <a:pt x="12" y="3"/>
                      <a:pt x="13" y="4"/>
                      <a:pt x="12" y="3"/>
                    </a:cubicBezTo>
                    <a:cubicBezTo>
                      <a:pt x="12" y="3"/>
                      <a:pt x="12" y="3"/>
                      <a:pt x="12" y="3"/>
                    </a:cubicBezTo>
                    <a:cubicBezTo>
                      <a:pt x="12" y="2"/>
                      <a:pt x="12" y="5"/>
                      <a:pt x="11" y="3"/>
                    </a:cubicBezTo>
                    <a:cubicBezTo>
                      <a:pt x="11" y="2"/>
                      <a:pt x="11" y="4"/>
                      <a:pt x="11" y="5"/>
                    </a:cubicBezTo>
                    <a:cubicBezTo>
                      <a:pt x="10" y="5"/>
                      <a:pt x="10" y="4"/>
                      <a:pt x="10" y="2"/>
                    </a:cubicBezTo>
                    <a:cubicBezTo>
                      <a:pt x="10" y="4"/>
                      <a:pt x="10" y="3"/>
                      <a:pt x="9" y="4"/>
                    </a:cubicBezTo>
                    <a:cubicBezTo>
                      <a:pt x="9" y="4"/>
                      <a:pt x="10" y="5"/>
                      <a:pt x="10" y="6"/>
                    </a:cubicBezTo>
                    <a:cubicBezTo>
                      <a:pt x="9" y="5"/>
                      <a:pt x="9" y="7"/>
                      <a:pt x="9" y="8"/>
                    </a:cubicBezTo>
                    <a:cubicBezTo>
                      <a:pt x="8" y="6"/>
                      <a:pt x="10" y="7"/>
                      <a:pt x="9" y="6"/>
                    </a:cubicBezTo>
                    <a:cubicBezTo>
                      <a:pt x="9" y="5"/>
                      <a:pt x="9" y="5"/>
                      <a:pt x="9" y="3"/>
                    </a:cubicBezTo>
                    <a:cubicBezTo>
                      <a:pt x="9" y="3"/>
                      <a:pt x="8" y="4"/>
                      <a:pt x="7" y="5"/>
                    </a:cubicBezTo>
                    <a:cubicBezTo>
                      <a:pt x="7" y="5"/>
                      <a:pt x="7" y="4"/>
                      <a:pt x="7" y="4"/>
                    </a:cubicBezTo>
                    <a:cubicBezTo>
                      <a:pt x="6" y="3"/>
                      <a:pt x="7" y="6"/>
                      <a:pt x="6" y="5"/>
                    </a:cubicBezTo>
                    <a:cubicBezTo>
                      <a:pt x="6" y="4"/>
                      <a:pt x="6" y="4"/>
                      <a:pt x="6" y="4"/>
                    </a:cubicBezTo>
                    <a:cubicBezTo>
                      <a:pt x="6" y="6"/>
                      <a:pt x="4" y="5"/>
                      <a:pt x="4" y="6"/>
                    </a:cubicBezTo>
                    <a:cubicBezTo>
                      <a:pt x="5" y="6"/>
                      <a:pt x="5" y="6"/>
                      <a:pt x="5" y="7"/>
                    </a:cubicBezTo>
                    <a:cubicBezTo>
                      <a:pt x="3" y="4"/>
                      <a:pt x="5" y="8"/>
                      <a:pt x="4" y="7"/>
                    </a:cubicBezTo>
                    <a:cubicBezTo>
                      <a:pt x="5" y="8"/>
                      <a:pt x="6" y="9"/>
                      <a:pt x="6" y="9"/>
                    </a:cubicBezTo>
                    <a:cubicBezTo>
                      <a:pt x="4" y="9"/>
                      <a:pt x="4" y="9"/>
                      <a:pt x="4" y="9"/>
                    </a:cubicBezTo>
                    <a:cubicBezTo>
                      <a:pt x="5" y="9"/>
                      <a:pt x="3" y="7"/>
                      <a:pt x="3" y="6"/>
                    </a:cubicBezTo>
                    <a:cubicBezTo>
                      <a:pt x="3" y="7"/>
                      <a:pt x="2" y="7"/>
                      <a:pt x="3" y="8"/>
                    </a:cubicBezTo>
                    <a:cubicBezTo>
                      <a:pt x="2" y="7"/>
                      <a:pt x="2" y="7"/>
                      <a:pt x="2" y="7"/>
                    </a:cubicBezTo>
                    <a:cubicBezTo>
                      <a:pt x="1" y="8"/>
                      <a:pt x="4" y="9"/>
                      <a:pt x="3" y="9"/>
                    </a:cubicBezTo>
                    <a:cubicBezTo>
                      <a:pt x="2" y="9"/>
                      <a:pt x="2" y="9"/>
                      <a:pt x="2" y="9"/>
                    </a:cubicBezTo>
                    <a:cubicBezTo>
                      <a:pt x="1" y="10"/>
                      <a:pt x="0" y="12"/>
                      <a:pt x="2" y="12"/>
                    </a:cubicBezTo>
                    <a:cubicBezTo>
                      <a:pt x="3" y="12"/>
                      <a:pt x="5" y="11"/>
                      <a:pt x="6" y="11"/>
                    </a:cubicBezTo>
                    <a:cubicBezTo>
                      <a:pt x="5" y="11"/>
                      <a:pt x="4" y="11"/>
                      <a:pt x="3" y="11"/>
                    </a:cubicBezTo>
                    <a:cubicBezTo>
                      <a:pt x="4" y="11"/>
                      <a:pt x="4" y="11"/>
                      <a:pt x="4" y="11"/>
                    </a:cubicBezTo>
                    <a:cubicBezTo>
                      <a:pt x="3" y="11"/>
                      <a:pt x="2" y="10"/>
                      <a:pt x="2" y="10"/>
                    </a:cubicBezTo>
                    <a:cubicBezTo>
                      <a:pt x="1" y="10"/>
                      <a:pt x="3" y="10"/>
                      <a:pt x="2" y="10"/>
                    </a:cubicBezTo>
                    <a:cubicBezTo>
                      <a:pt x="4" y="10"/>
                      <a:pt x="4" y="10"/>
                      <a:pt x="5" y="10"/>
                    </a:cubicBezTo>
                    <a:cubicBezTo>
                      <a:pt x="5" y="10"/>
                      <a:pt x="5" y="10"/>
                      <a:pt x="5" y="10"/>
                    </a:cubicBezTo>
                    <a:cubicBezTo>
                      <a:pt x="5" y="10"/>
                      <a:pt x="5" y="10"/>
                      <a:pt x="6" y="10"/>
                    </a:cubicBezTo>
                    <a:cubicBezTo>
                      <a:pt x="4" y="9"/>
                      <a:pt x="7" y="10"/>
                      <a:pt x="6" y="10"/>
                    </a:cubicBezTo>
                    <a:cubicBezTo>
                      <a:pt x="6" y="10"/>
                      <a:pt x="6" y="10"/>
                      <a:pt x="6" y="10"/>
                    </a:cubicBezTo>
                    <a:cubicBezTo>
                      <a:pt x="5" y="9"/>
                      <a:pt x="5" y="9"/>
                      <a:pt x="5" y="9"/>
                    </a:cubicBezTo>
                    <a:cubicBezTo>
                      <a:pt x="6" y="10"/>
                      <a:pt x="6" y="10"/>
                      <a:pt x="6" y="10"/>
                    </a:cubicBezTo>
                    <a:cubicBezTo>
                      <a:pt x="6" y="9"/>
                      <a:pt x="4" y="8"/>
                      <a:pt x="5" y="8"/>
                    </a:cubicBezTo>
                    <a:cubicBezTo>
                      <a:pt x="6" y="9"/>
                      <a:pt x="6" y="8"/>
                      <a:pt x="7" y="9"/>
                    </a:cubicBezTo>
                    <a:cubicBezTo>
                      <a:pt x="6" y="8"/>
                      <a:pt x="7" y="9"/>
                      <a:pt x="6" y="8"/>
                    </a:cubicBezTo>
                    <a:cubicBezTo>
                      <a:pt x="6" y="7"/>
                      <a:pt x="6" y="7"/>
                      <a:pt x="7" y="8"/>
                    </a:cubicBezTo>
                    <a:cubicBezTo>
                      <a:pt x="7" y="9"/>
                      <a:pt x="7" y="9"/>
                      <a:pt x="7" y="9"/>
                    </a:cubicBezTo>
                    <a:cubicBezTo>
                      <a:pt x="7" y="9"/>
                      <a:pt x="7" y="9"/>
                      <a:pt x="7" y="9"/>
                    </a:cubicBezTo>
                    <a:cubicBezTo>
                      <a:pt x="7" y="9"/>
                      <a:pt x="7" y="9"/>
                      <a:pt x="7" y="9"/>
                    </a:cubicBezTo>
                    <a:cubicBezTo>
                      <a:pt x="7" y="9"/>
                      <a:pt x="7" y="8"/>
                      <a:pt x="7" y="8"/>
                    </a:cubicBezTo>
                    <a:cubicBezTo>
                      <a:pt x="7" y="9"/>
                      <a:pt x="7" y="9"/>
                      <a:pt x="7" y="9"/>
                    </a:cubicBezTo>
                    <a:cubicBezTo>
                      <a:pt x="8" y="9"/>
                      <a:pt x="7" y="6"/>
                      <a:pt x="8" y="8"/>
                    </a:cubicBezTo>
                    <a:cubicBezTo>
                      <a:pt x="7" y="7"/>
                      <a:pt x="8" y="7"/>
                      <a:pt x="7" y="5"/>
                    </a:cubicBezTo>
                    <a:cubicBezTo>
                      <a:pt x="8" y="6"/>
                      <a:pt x="8" y="7"/>
                      <a:pt x="8" y="7"/>
                    </a:cubicBezTo>
                    <a:cubicBezTo>
                      <a:pt x="8" y="5"/>
                      <a:pt x="9" y="7"/>
                      <a:pt x="9" y="6"/>
                    </a:cubicBezTo>
                    <a:cubicBezTo>
                      <a:pt x="9" y="8"/>
                      <a:pt x="9" y="7"/>
                      <a:pt x="9" y="8"/>
                    </a:cubicBezTo>
                    <a:cubicBezTo>
                      <a:pt x="9" y="9"/>
                      <a:pt x="9" y="7"/>
                      <a:pt x="10" y="7"/>
                    </a:cubicBezTo>
                    <a:cubicBezTo>
                      <a:pt x="10" y="8"/>
                      <a:pt x="10" y="8"/>
                      <a:pt x="10" y="8"/>
                    </a:cubicBezTo>
                    <a:cubicBezTo>
                      <a:pt x="10" y="7"/>
                      <a:pt x="10" y="6"/>
                      <a:pt x="10" y="7"/>
                    </a:cubicBezTo>
                    <a:cubicBezTo>
                      <a:pt x="10" y="6"/>
                      <a:pt x="10" y="6"/>
                      <a:pt x="10" y="6"/>
                    </a:cubicBezTo>
                    <a:cubicBezTo>
                      <a:pt x="10" y="7"/>
                      <a:pt x="11" y="7"/>
                      <a:pt x="11" y="8"/>
                    </a:cubicBezTo>
                    <a:cubicBezTo>
                      <a:pt x="11" y="6"/>
                      <a:pt x="11" y="6"/>
                      <a:pt x="11" y="6"/>
                    </a:cubicBezTo>
                    <a:cubicBezTo>
                      <a:pt x="12" y="8"/>
                      <a:pt x="12" y="6"/>
                      <a:pt x="13" y="4"/>
                    </a:cubicBezTo>
                    <a:cubicBezTo>
                      <a:pt x="13" y="4"/>
                      <a:pt x="14" y="5"/>
                      <a:pt x="13" y="5"/>
                    </a:cubicBezTo>
                    <a:cubicBezTo>
                      <a:pt x="13" y="6"/>
                      <a:pt x="13" y="6"/>
                      <a:pt x="13" y="6"/>
                    </a:cubicBezTo>
                    <a:cubicBezTo>
                      <a:pt x="13" y="6"/>
                      <a:pt x="13" y="7"/>
                      <a:pt x="14" y="6"/>
                    </a:cubicBezTo>
                    <a:cubicBezTo>
                      <a:pt x="14" y="5"/>
                      <a:pt x="14" y="7"/>
                      <a:pt x="14" y="7"/>
                    </a:cubicBezTo>
                    <a:cubicBezTo>
                      <a:pt x="16" y="5"/>
                      <a:pt x="13" y="9"/>
                      <a:pt x="16" y="6"/>
                    </a:cubicBezTo>
                    <a:cubicBezTo>
                      <a:pt x="16" y="6"/>
                      <a:pt x="16" y="5"/>
                      <a:pt x="16" y="5"/>
                    </a:cubicBezTo>
                    <a:cubicBezTo>
                      <a:pt x="16" y="5"/>
                      <a:pt x="16" y="4"/>
                      <a:pt x="16" y="4"/>
                    </a:cubicBezTo>
                    <a:cubicBezTo>
                      <a:pt x="17" y="4"/>
                      <a:pt x="16" y="6"/>
                      <a:pt x="17" y="6"/>
                    </a:cubicBezTo>
                    <a:cubicBezTo>
                      <a:pt x="15" y="7"/>
                      <a:pt x="15" y="7"/>
                      <a:pt x="15" y="7"/>
                    </a:cubicBezTo>
                    <a:cubicBezTo>
                      <a:pt x="13" y="8"/>
                      <a:pt x="19"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2" name="Freeform 1604"/>
              <p:cNvSpPr/>
              <p:nvPr/>
            </p:nvSpPr>
            <p:spPr bwMode="auto">
              <a:xfrm>
                <a:off x="1026" y="3003"/>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3" name="Freeform 1605"/>
              <p:cNvSpPr/>
              <p:nvPr/>
            </p:nvSpPr>
            <p:spPr bwMode="auto">
              <a:xfrm>
                <a:off x="1026" y="300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4" name="Freeform 1606"/>
              <p:cNvSpPr/>
              <p:nvPr/>
            </p:nvSpPr>
            <p:spPr bwMode="auto">
              <a:xfrm>
                <a:off x="1032" y="301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5" name="Freeform 1607"/>
              <p:cNvSpPr/>
              <p:nvPr/>
            </p:nvSpPr>
            <p:spPr bwMode="auto">
              <a:xfrm>
                <a:off x="1034" y="3011"/>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6" name="Freeform 1608"/>
              <p:cNvSpPr/>
              <p:nvPr/>
            </p:nvSpPr>
            <p:spPr bwMode="auto">
              <a:xfrm>
                <a:off x="996" y="3014"/>
                <a:ext cx="49" cy="24"/>
              </a:xfrm>
              <a:custGeom>
                <a:avLst/>
                <a:gdLst>
                  <a:gd name="T0" fmla="*/ 4 w 18"/>
                  <a:gd name="T1" fmla="*/ 3 h 9"/>
                  <a:gd name="T2" fmla="*/ 3 w 18"/>
                  <a:gd name="T3" fmla="*/ 3 h 9"/>
                  <a:gd name="T4" fmla="*/ 3 w 18"/>
                  <a:gd name="T5" fmla="*/ 2 h 9"/>
                  <a:gd name="T6" fmla="*/ 0 w 18"/>
                  <a:gd name="T7" fmla="*/ 3 h 9"/>
                  <a:gd name="T8" fmla="*/ 9 w 18"/>
                  <a:gd name="T9" fmla="*/ 6 h 9"/>
                  <a:gd name="T10" fmla="*/ 8 w 18"/>
                  <a:gd name="T11" fmla="*/ 7 h 9"/>
                  <a:gd name="T12" fmla="*/ 11 w 18"/>
                  <a:gd name="T13" fmla="*/ 5 h 9"/>
                  <a:gd name="T14" fmla="*/ 12 w 18"/>
                  <a:gd name="T15" fmla="*/ 7 h 9"/>
                  <a:gd name="T16" fmla="*/ 14 w 18"/>
                  <a:gd name="T17" fmla="*/ 5 h 9"/>
                  <a:gd name="T18" fmla="*/ 13 w 18"/>
                  <a:gd name="T19" fmla="*/ 4 h 9"/>
                  <a:gd name="T20" fmla="*/ 14 w 18"/>
                  <a:gd name="T21" fmla="*/ 4 h 9"/>
                  <a:gd name="T22" fmla="*/ 14 w 18"/>
                  <a:gd name="T23" fmla="*/ 4 h 9"/>
                  <a:gd name="T24" fmla="*/ 14 w 18"/>
                  <a:gd name="T25" fmla="*/ 3 h 9"/>
                  <a:gd name="T26" fmla="*/ 14 w 18"/>
                  <a:gd name="T27" fmla="*/ 4 h 9"/>
                  <a:gd name="T28" fmla="*/ 15 w 18"/>
                  <a:gd name="T29" fmla="*/ 3 h 9"/>
                  <a:gd name="T30" fmla="*/ 15 w 18"/>
                  <a:gd name="T31" fmla="*/ 4 h 9"/>
                  <a:gd name="T32" fmla="*/ 16 w 18"/>
                  <a:gd name="T33" fmla="*/ 1 h 9"/>
                  <a:gd name="T34" fmla="*/ 15 w 18"/>
                  <a:gd name="T35" fmla="*/ 0 h 9"/>
                  <a:gd name="T36" fmla="*/ 14 w 18"/>
                  <a:gd name="T37" fmla="*/ 2 h 9"/>
                  <a:gd name="T38" fmla="*/ 14 w 18"/>
                  <a:gd name="T39" fmla="*/ 2 h 9"/>
                  <a:gd name="T40" fmla="*/ 14 w 18"/>
                  <a:gd name="T41" fmla="*/ 3 h 9"/>
                  <a:gd name="T42" fmla="*/ 13 w 18"/>
                  <a:gd name="T43" fmla="*/ 1 h 9"/>
                  <a:gd name="T44" fmla="*/ 12 w 18"/>
                  <a:gd name="T45" fmla="*/ 1 h 9"/>
                  <a:gd name="T46" fmla="*/ 12 w 18"/>
                  <a:gd name="T47" fmla="*/ 1 h 9"/>
                  <a:gd name="T48" fmla="*/ 12 w 18"/>
                  <a:gd name="T49" fmla="*/ 1 h 9"/>
                  <a:gd name="T50" fmla="*/ 12 w 18"/>
                  <a:gd name="T51" fmla="*/ 2 h 9"/>
                  <a:gd name="T52" fmla="*/ 13 w 18"/>
                  <a:gd name="T53" fmla="*/ 4 h 9"/>
                  <a:gd name="T54" fmla="*/ 12 w 18"/>
                  <a:gd name="T55" fmla="*/ 4 h 9"/>
                  <a:gd name="T56" fmla="*/ 12 w 18"/>
                  <a:gd name="T57" fmla="*/ 3 h 9"/>
                  <a:gd name="T58" fmla="*/ 12 w 18"/>
                  <a:gd name="T59" fmla="*/ 4 h 9"/>
                  <a:gd name="T60" fmla="*/ 11 w 18"/>
                  <a:gd name="T61" fmla="*/ 2 h 9"/>
                  <a:gd name="T62" fmla="*/ 11 w 18"/>
                  <a:gd name="T63" fmla="*/ 4 h 9"/>
                  <a:gd name="T64" fmla="*/ 8 w 18"/>
                  <a:gd name="T65" fmla="*/ 4 h 9"/>
                  <a:gd name="T66" fmla="*/ 9 w 18"/>
                  <a:gd name="T67" fmla="*/ 3 h 9"/>
                  <a:gd name="T68" fmla="*/ 8 w 18"/>
                  <a:gd name="T69" fmla="*/ 4 h 9"/>
                  <a:gd name="T70" fmla="*/ 7 w 18"/>
                  <a:gd name="T71" fmla="*/ 3 h 9"/>
                  <a:gd name="T72" fmla="*/ 6 w 18"/>
                  <a:gd name="T73" fmla="*/ 4 h 9"/>
                  <a:gd name="T74" fmla="*/ 5 w 18"/>
                  <a:gd name="T75" fmla="*/ 3 h 9"/>
                  <a:gd name="T76" fmla="*/ 5 w 18"/>
                  <a:gd name="T77" fmla="*/ 3 h 9"/>
                  <a:gd name="T78" fmla="*/ 3 w 18"/>
                  <a:gd name="T79" fmla="*/ 4 h 9"/>
                  <a:gd name="T80" fmla="*/ 4 w 18"/>
                  <a:gd name="T8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9">
                    <a:moveTo>
                      <a:pt x="4" y="3"/>
                    </a:moveTo>
                    <a:cubicBezTo>
                      <a:pt x="3" y="3"/>
                      <a:pt x="3" y="3"/>
                      <a:pt x="3" y="3"/>
                    </a:cubicBezTo>
                    <a:cubicBezTo>
                      <a:pt x="3" y="3"/>
                      <a:pt x="2" y="3"/>
                      <a:pt x="3" y="2"/>
                    </a:cubicBezTo>
                    <a:cubicBezTo>
                      <a:pt x="1" y="3"/>
                      <a:pt x="2" y="1"/>
                      <a:pt x="0" y="3"/>
                    </a:cubicBezTo>
                    <a:cubicBezTo>
                      <a:pt x="3" y="5"/>
                      <a:pt x="6" y="8"/>
                      <a:pt x="9" y="6"/>
                    </a:cubicBezTo>
                    <a:cubicBezTo>
                      <a:pt x="8" y="7"/>
                      <a:pt x="8" y="7"/>
                      <a:pt x="8" y="7"/>
                    </a:cubicBezTo>
                    <a:cubicBezTo>
                      <a:pt x="10" y="5"/>
                      <a:pt x="11" y="9"/>
                      <a:pt x="11" y="5"/>
                    </a:cubicBezTo>
                    <a:cubicBezTo>
                      <a:pt x="12" y="7"/>
                      <a:pt x="12" y="7"/>
                      <a:pt x="12" y="7"/>
                    </a:cubicBezTo>
                    <a:cubicBezTo>
                      <a:pt x="13" y="7"/>
                      <a:pt x="12" y="3"/>
                      <a:pt x="14" y="5"/>
                    </a:cubicBezTo>
                    <a:cubicBezTo>
                      <a:pt x="13" y="4"/>
                      <a:pt x="13" y="4"/>
                      <a:pt x="13" y="4"/>
                    </a:cubicBezTo>
                    <a:cubicBezTo>
                      <a:pt x="13" y="4"/>
                      <a:pt x="14" y="5"/>
                      <a:pt x="14" y="4"/>
                    </a:cubicBezTo>
                    <a:cubicBezTo>
                      <a:pt x="14" y="4"/>
                      <a:pt x="14" y="4"/>
                      <a:pt x="14" y="4"/>
                    </a:cubicBezTo>
                    <a:cubicBezTo>
                      <a:pt x="14" y="3"/>
                      <a:pt x="14" y="3"/>
                      <a:pt x="14" y="3"/>
                    </a:cubicBezTo>
                    <a:cubicBezTo>
                      <a:pt x="15" y="4"/>
                      <a:pt x="14" y="4"/>
                      <a:pt x="14" y="4"/>
                    </a:cubicBezTo>
                    <a:cubicBezTo>
                      <a:pt x="15" y="4"/>
                      <a:pt x="14" y="3"/>
                      <a:pt x="15" y="3"/>
                    </a:cubicBezTo>
                    <a:cubicBezTo>
                      <a:pt x="15" y="3"/>
                      <a:pt x="15" y="4"/>
                      <a:pt x="15" y="4"/>
                    </a:cubicBezTo>
                    <a:cubicBezTo>
                      <a:pt x="16" y="2"/>
                      <a:pt x="18" y="3"/>
                      <a:pt x="16" y="1"/>
                    </a:cubicBezTo>
                    <a:cubicBezTo>
                      <a:pt x="15" y="0"/>
                      <a:pt x="15" y="0"/>
                      <a:pt x="15" y="0"/>
                    </a:cubicBezTo>
                    <a:cubicBezTo>
                      <a:pt x="13" y="0"/>
                      <a:pt x="14" y="1"/>
                      <a:pt x="14" y="2"/>
                    </a:cubicBezTo>
                    <a:cubicBezTo>
                      <a:pt x="14" y="2"/>
                      <a:pt x="14" y="2"/>
                      <a:pt x="14" y="2"/>
                    </a:cubicBezTo>
                    <a:cubicBezTo>
                      <a:pt x="16" y="4"/>
                      <a:pt x="14" y="1"/>
                      <a:pt x="14" y="3"/>
                    </a:cubicBezTo>
                    <a:cubicBezTo>
                      <a:pt x="14" y="2"/>
                      <a:pt x="14" y="2"/>
                      <a:pt x="13" y="1"/>
                    </a:cubicBezTo>
                    <a:cubicBezTo>
                      <a:pt x="12" y="0"/>
                      <a:pt x="14" y="3"/>
                      <a:pt x="12" y="1"/>
                    </a:cubicBezTo>
                    <a:cubicBezTo>
                      <a:pt x="12" y="1"/>
                      <a:pt x="12" y="1"/>
                      <a:pt x="12" y="1"/>
                    </a:cubicBezTo>
                    <a:cubicBezTo>
                      <a:pt x="11" y="1"/>
                      <a:pt x="12" y="1"/>
                      <a:pt x="12" y="1"/>
                    </a:cubicBezTo>
                    <a:cubicBezTo>
                      <a:pt x="12" y="2"/>
                      <a:pt x="12" y="2"/>
                      <a:pt x="12" y="2"/>
                    </a:cubicBezTo>
                    <a:cubicBezTo>
                      <a:pt x="12" y="2"/>
                      <a:pt x="13" y="4"/>
                      <a:pt x="13" y="4"/>
                    </a:cubicBezTo>
                    <a:cubicBezTo>
                      <a:pt x="12" y="3"/>
                      <a:pt x="13" y="5"/>
                      <a:pt x="12" y="4"/>
                    </a:cubicBezTo>
                    <a:cubicBezTo>
                      <a:pt x="12" y="3"/>
                      <a:pt x="12" y="3"/>
                      <a:pt x="12" y="3"/>
                    </a:cubicBezTo>
                    <a:cubicBezTo>
                      <a:pt x="12" y="4"/>
                      <a:pt x="12" y="4"/>
                      <a:pt x="12" y="4"/>
                    </a:cubicBezTo>
                    <a:cubicBezTo>
                      <a:pt x="12" y="4"/>
                      <a:pt x="11" y="2"/>
                      <a:pt x="11" y="2"/>
                    </a:cubicBezTo>
                    <a:cubicBezTo>
                      <a:pt x="11" y="3"/>
                      <a:pt x="11" y="2"/>
                      <a:pt x="11" y="4"/>
                    </a:cubicBezTo>
                    <a:cubicBezTo>
                      <a:pt x="10" y="3"/>
                      <a:pt x="9" y="3"/>
                      <a:pt x="8" y="4"/>
                    </a:cubicBezTo>
                    <a:cubicBezTo>
                      <a:pt x="9" y="4"/>
                      <a:pt x="9" y="3"/>
                      <a:pt x="9" y="3"/>
                    </a:cubicBezTo>
                    <a:cubicBezTo>
                      <a:pt x="9" y="3"/>
                      <a:pt x="8" y="3"/>
                      <a:pt x="8" y="4"/>
                    </a:cubicBezTo>
                    <a:cubicBezTo>
                      <a:pt x="7" y="5"/>
                      <a:pt x="7" y="4"/>
                      <a:pt x="7" y="3"/>
                    </a:cubicBezTo>
                    <a:cubicBezTo>
                      <a:pt x="6" y="4"/>
                      <a:pt x="6" y="4"/>
                      <a:pt x="6" y="4"/>
                    </a:cubicBezTo>
                    <a:cubicBezTo>
                      <a:pt x="5" y="6"/>
                      <a:pt x="6" y="3"/>
                      <a:pt x="5" y="3"/>
                    </a:cubicBezTo>
                    <a:cubicBezTo>
                      <a:pt x="5" y="3"/>
                      <a:pt x="5" y="3"/>
                      <a:pt x="5" y="3"/>
                    </a:cubicBezTo>
                    <a:cubicBezTo>
                      <a:pt x="4" y="3"/>
                      <a:pt x="3" y="5"/>
                      <a:pt x="3" y="4"/>
                    </a:cubicBezTo>
                    <a:cubicBezTo>
                      <a:pt x="4" y="3"/>
                      <a:pt x="4" y="4"/>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7" name="Freeform 1609"/>
              <p:cNvSpPr/>
              <p:nvPr/>
            </p:nvSpPr>
            <p:spPr bwMode="auto">
              <a:xfrm>
                <a:off x="994" y="3017"/>
                <a:ext cx="8" cy="2"/>
              </a:xfrm>
              <a:custGeom>
                <a:avLst/>
                <a:gdLst>
                  <a:gd name="T0" fmla="*/ 1 w 3"/>
                  <a:gd name="T1" fmla="*/ 0 h 1"/>
                  <a:gd name="T2" fmla="*/ 3 w 3"/>
                  <a:gd name="T3" fmla="*/ 0 h 1"/>
                  <a:gd name="T4" fmla="*/ 0 w 3"/>
                  <a:gd name="T5" fmla="*/ 0 h 1"/>
                  <a:gd name="T6" fmla="*/ 1 w 3"/>
                  <a:gd name="T7" fmla="*/ 1 h 1"/>
                  <a:gd name="T8" fmla="*/ 1 w 3"/>
                  <a:gd name="T9" fmla="*/ 0 h 1"/>
                </a:gdLst>
                <a:ahLst/>
                <a:cxnLst>
                  <a:cxn ang="0">
                    <a:pos x="T0" y="T1"/>
                  </a:cxn>
                  <a:cxn ang="0">
                    <a:pos x="T2" y="T3"/>
                  </a:cxn>
                  <a:cxn ang="0">
                    <a:pos x="T4" y="T5"/>
                  </a:cxn>
                  <a:cxn ang="0">
                    <a:pos x="T6" y="T7"/>
                  </a:cxn>
                  <a:cxn ang="0">
                    <a:pos x="T8" y="T9"/>
                  </a:cxn>
                </a:cxnLst>
                <a:rect l="0" t="0" r="r" b="b"/>
                <a:pathLst>
                  <a:path w="3" h="1">
                    <a:moveTo>
                      <a:pt x="1" y="0"/>
                    </a:moveTo>
                    <a:cubicBezTo>
                      <a:pt x="3" y="0"/>
                      <a:pt x="3" y="0"/>
                      <a:pt x="3" y="0"/>
                    </a:cubicBezTo>
                    <a:cubicBezTo>
                      <a:pt x="3" y="0"/>
                      <a:pt x="1" y="0"/>
                      <a:pt x="0" y="0"/>
                    </a:cubicBezTo>
                    <a:cubicBezTo>
                      <a:pt x="0" y="0"/>
                      <a:pt x="0" y="1"/>
                      <a:pt x="1" y="1"/>
                    </a:cubicBezTo>
                    <a:cubicBezTo>
                      <a:pt x="1" y="1"/>
                      <a:pt x="2"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8" name="Freeform 1610"/>
              <p:cNvSpPr/>
              <p:nvPr/>
            </p:nvSpPr>
            <p:spPr bwMode="auto">
              <a:xfrm>
                <a:off x="991" y="2984"/>
                <a:ext cx="24" cy="33"/>
              </a:xfrm>
              <a:custGeom>
                <a:avLst/>
                <a:gdLst>
                  <a:gd name="T0" fmla="*/ 6 w 9"/>
                  <a:gd name="T1" fmla="*/ 4 h 12"/>
                  <a:gd name="T2" fmla="*/ 6 w 9"/>
                  <a:gd name="T3" fmla="*/ 3 h 12"/>
                  <a:gd name="T4" fmla="*/ 1 w 9"/>
                  <a:gd name="T5" fmla="*/ 6 h 12"/>
                  <a:gd name="T6" fmla="*/ 2 w 9"/>
                  <a:gd name="T7" fmla="*/ 9 h 12"/>
                  <a:gd name="T8" fmla="*/ 1 w 9"/>
                  <a:gd name="T9" fmla="*/ 9 h 12"/>
                  <a:gd name="T10" fmla="*/ 2 w 9"/>
                  <a:gd name="T11" fmla="*/ 11 h 12"/>
                  <a:gd name="T12" fmla="*/ 2 w 9"/>
                  <a:gd name="T13" fmla="*/ 10 h 12"/>
                  <a:gd name="T14" fmla="*/ 2 w 9"/>
                  <a:gd name="T15" fmla="*/ 10 h 12"/>
                  <a:gd name="T16" fmla="*/ 2 w 9"/>
                  <a:gd name="T17" fmla="*/ 9 h 12"/>
                  <a:gd name="T18" fmla="*/ 3 w 9"/>
                  <a:gd name="T19" fmla="*/ 9 h 12"/>
                  <a:gd name="T20" fmla="*/ 2 w 9"/>
                  <a:gd name="T21" fmla="*/ 6 h 12"/>
                  <a:gd name="T22" fmla="*/ 4 w 9"/>
                  <a:gd name="T23" fmla="*/ 7 h 12"/>
                  <a:gd name="T24" fmla="*/ 6 w 9"/>
                  <a:gd name="T25" fmla="*/ 6 h 12"/>
                  <a:gd name="T26" fmla="*/ 6 w 9"/>
                  <a:gd name="T27" fmla="*/ 6 h 12"/>
                  <a:gd name="T28" fmla="*/ 5 w 9"/>
                  <a:gd name="T29" fmla="*/ 5 h 12"/>
                  <a:gd name="T30" fmla="*/ 6 w 9"/>
                  <a:gd name="T31" fmla="*/ 6 h 12"/>
                  <a:gd name="T32" fmla="*/ 8 w 9"/>
                  <a:gd name="T33" fmla="*/ 5 h 12"/>
                  <a:gd name="T34" fmla="*/ 9 w 9"/>
                  <a:gd name="T35" fmla="*/ 2 h 12"/>
                  <a:gd name="T36" fmla="*/ 9 w 9"/>
                  <a:gd name="T37" fmla="*/ 4 h 12"/>
                  <a:gd name="T38" fmla="*/ 9 w 9"/>
                  <a:gd name="T39" fmla="*/ 4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3"/>
                      <a:pt x="6" y="3"/>
                      <a:pt x="6" y="3"/>
                    </a:cubicBezTo>
                    <a:cubicBezTo>
                      <a:pt x="5" y="3"/>
                      <a:pt x="3" y="5"/>
                      <a:pt x="1" y="6"/>
                    </a:cubicBezTo>
                    <a:cubicBezTo>
                      <a:pt x="0" y="7"/>
                      <a:pt x="2" y="8"/>
                      <a:pt x="2" y="9"/>
                    </a:cubicBezTo>
                    <a:cubicBezTo>
                      <a:pt x="1" y="9"/>
                      <a:pt x="1" y="9"/>
                      <a:pt x="1" y="9"/>
                    </a:cubicBezTo>
                    <a:cubicBezTo>
                      <a:pt x="1" y="10"/>
                      <a:pt x="0" y="12"/>
                      <a:pt x="2" y="11"/>
                    </a:cubicBezTo>
                    <a:cubicBezTo>
                      <a:pt x="3" y="11"/>
                      <a:pt x="1" y="10"/>
                      <a:pt x="2" y="10"/>
                    </a:cubicBezTo>
                    <a:cubicBezTo>
                      <a:pt x="2" y="10"/>
                      <a:pt x="2" y="10"/>
                      <a:pt x="2" y="10"/>
                    </a:cubicBezTo>
                    <a:cubicBezTo>
                      <a:pt x="2" y="9"/>
                      <a:pt x="2" y="9"/>
                      <a:pt x="2" y="9"/>
                    </a:cubicBezTo>
                    <a:cubicBezTo>
                      <a:pt x="3" y="9"/>
                      <a:pt x="3" y="9"/>
                      <a:pt x="3" y="9"/>
                    </a:cubicBezTo>
                    <a:cubicBezTo>
                      <a:pt x="5" y="9"/>
                      <a:pt x="1" y="8"/>
                      <a:pt x="2" y="6"/>
                    </a:cubicBezTo>
                    <a:cubicBezTo>
                      <a:pt x="4" y="7"/>
                      <a:pt x="4" y="7"/>
                      <a:pt x="4" y="7"/>
                    </a:cubicBezTo>
                    <a:cubicBezTo>
                      <a:pt x="5" y="7"/>
                      <a:pt x="5" y="6"/>
                      <a:pt x="6" y="6"/>
                    </a:cubicBezTo>
                    <a:cubicBezTo>
                      <a:pt x="6" y="6"/>
                      <a:pt x="5" y="6"/>
                      <a:pt x="6" y="6"/>
                    </a:cubicBezTo>
                    <a:cubicBezTo>
                      <a:pt x="5" y="6"/>
                      <a:pt x="5" y="5"/>
                      <a:pt x="5" y="5"/>
                    </a:cubicBezTo>
                    <a:cubicBezTo>
                      <a:pt x="5" y="3"/>
                      <a:pt x="5" y="6"/>
                      <a:pt x="6" y="6"/>
                    </a:cubicBezTo>
                    <a:cubicBezTo>
                      <a:pt x="6" y="5"/>
                      <a:pt x="8" y="3"/>
                      <a:pt x="8" y="5"/>
                    </a:cubicBezTo>
                    <a:cubicBezTo>
                      <a:pt x="8" y="4"/>
                      <a:pt x="8" y="2"/>
                      <a:pt x="9" y="2"/>
                    </a:cubicBezTo>
                    <a:cubicBezTo>
                      <a:pt x="9" y="3"/>
                      <a:pt x="9" y="3"/>
                      <a:pt x="9" y="4"/>
                    </a:cubicBezTo>
                    <a:cubicBezTo>
                      <a:pt x="9" y="4"/>
                      <a:pt x="9" y="5"/>
                      <a:pt x="9" y="4"/>
                    </a:cubicBezTo>
                    <a:cubicBezTo>
                      <a:pt x="9" y="3"/>
                      <a:pt x="9" y="2"/>
                      <a:pt x="9" y="1"/>
                    </a:cubicBezTo>
                    <a:cubicBezTo>
                      <a:pt x="8"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9" name="Freeform 1611"/>
              <p:cNvSpPr/>
              <p:nvPr/>
            </p:nvSpPr>
            <p:spPr bwMode="auto">
              <a:xfrm>
                <a:off x="1007" y="2989"/>
                <a:ext cx="3" cy="3"/>
              </a:xfrm>
              <a:custGeom>
                <a:avLst/>
                <a:gdLst>
                  <a:gd name="T0" fmla="*/ 0 w 3"/>
                  <a:gd name="T1" fmla="*/ 0 h 3"/>
                  <a:gd name="T2" fmla="*/ 0 w 3"/>
                  <a:gd name="T3" fmla="*/ 3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lnTo>
                      <a:pt x="0" y="3"/>
                    </a:lnTo>
                    <a:lnTo>
                      <a:pt x="3"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6" name="Freeform 1613"/>
            <p:cNvSpPr/>
            <p:nvPr/>
          </p:nvSpPr>
          <p:spPr bwMode="auto">
            <a:xfrm>
              <a:off x="460" y="2734"/>
              <a:ext cx="3" cy="2"/>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1614"/>
            <p:cNvSpPr/>
            <p:nvPr/>
          </p:nvSpPr>
          <p:spPr bwMode="auto">
            <a:xfrm>
              <a:off x="452" y="2726"/>
              <a:ext cx="8" cy="13"/>
            </a:xfrm>
            <a:custGeom>
              <a:avLst/>
              <a:gdLst>
                <a:gd name="T0" fmla="*/ 1 w 3"/>
                <a:gd name="T1" fmla="*/ 0 h 5"/>
                <a:gd name="T2" fmla="*/ 0 w 3"/>
                <a:gd name="T3" fmla="*/ 0 h 5"/>
                <a:gd name="T4" fmla="*/ 3 w 3"/>
                <a:gd name="T5" fmla="*/ 5 h 5"/>
                <a:gd name="T6" fmla="*/ 2 w 3"/>
                <a:gd name="T7" fmla="*/ 2 h 5"/>
                <a:gd name="T8" fmla="*/ 2 w 3"/>
                <a:gd name="T9" fmla="*/ 3 h 5"/>
                <a:gd name="T10" fmla="*/ 2 w 3"/>
                <a:gd name="T11" fmla="*/ 1 h 5"/>
                <a:gd name="T12" fmla="*/ 1 w 3"/>
                <a:gd name="T13" fmla="*/ 1 h 5"/>
                <a:gd name="T14" fmla="*/ 1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0"/>
                  </a:moveTo>
                  <a:cubicBezTo>
                    <a:pt x="0" y="0"/>
                    <a:pt x="0" y="0"/>
                    <a:pt x="0" y="0"/>
                  </a:cubicBezTo>
                  <a:cubicBezTo>
                    <a:pt x="2" y="3"/>
                    <a:pt x="1" y="3"/>
                    <a:pt x="3" y="5"/>
                  </a:cubicBezTo>
                  <a:cubicBezTo>
                    <a:pt x="3" y="4"/>
                    <a:pt x="3" y="3"/>
                    <a:pt x="2" y="2"/>
                  </a:cubicBezTo>
                  <a:cubicBezTo>
                    <a:pt x="2" y="2"/>
                    <a:pt x="3" y="3"/>
                    <a:pt x="2" y="3"/>
                  </a:cubicBezTo>
                  <a:cubicBezTo>
                    <a:pt x="2" y="2"/>
                    <a:pt x="2" y="2"/>
                    <a:pt x="2" y="1"/>
                  </a:cubicBezTo>
                  <a:cubicBezTo>
                    <a:pt x="1" y="0"/>
                    <a:pt x="2" y="1"/>
                    <a:pt x="1" y="1"/>
                  </a:cubicBezTo>
                  <a:lnTo>
                    <a:pt x="1"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1615"/>
            <p:cNvSpPr/>
            <p:nvPr/>
          </p:nvSpPr>
          <p:spPr bwMode="auto">
            <a:xfrm>
              <a:off x="455" y="273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1616"/>
            <p:cNvSpPr/>
            <p:nvPr/>
          </p:nvSpPr>
          <p:spPr bwMode="auto">
            <a:xfrm>
              <a:off x="455" y="2731"/>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0"/>
                    <a:pt x="0" y="0"/>
                  </a:cubicBezTo>
                  <a:cubicBezTo>
                    <a:pt x="0" y="2"/>
                    <a:pt x="0" y="2"/>
                    <a:pt x="0" y="2"/>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1617"/>
            <p:cNvSpPr/>
            <p:nvPr/>
          </p:nvSpPr>
          <p:spPr bwMode="auto">
            <a:xfrm>
              <a:off x="452" y="27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618"/>
            <p:cNvSpPr/>
            <p:nvPr/>
          </p:nvSpPr>
          <p:spPr bwMode="auto">
            <a:xfrm>
              <a:off x="449" y="2728"/>
              <a:ext cx="3" cy="11"/>
            </a:xfrm>
            <a:custGeom>
              <a:avLst/>
              <a:gdLst>
                <a:gd name="T0" fmla="*/ 1 w 1"/>
                <a:gd name="T1" fmla="*/ 3 h 4"/>
                <a:gd name="T2" fmla="*/ 1 w 1"/>
                <a:gd name="T3" fmla="*/ 3 h 4"/>
                <a:gd name="T4" fmla="*/ 1 w 1"/>
                <a:gd name="T5" fmla="*/ 3 h 4"/>
                <a:gd name="T6" fmla="*/ 1 w 1"/>
                <a:gd name="T7" fmla="*/ 1 h 4"/>
                <a:gd name="T8" fmla="*/ 1 w 1"/>
                <a:gd name="T9" fmla="*/ 1 h 4"/>
                <a:gd name="T10" fmla="*/ 1 w 1"/>
                <a:gd name="T11" fmla="*/ 0 h 4"/>
                <a:gd name="T12" fmla="*/ 1 w 1"/>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1" y="3"/>
                  </a:moveTo>
                  <a:cubicBezTo>
                    <a:pt x="1" y="4"/>
                    <a:pt x="1" y="3"/>
                    <a:pt x="1" y="3"/>
                  </a:cubicBezTo>
                  <a:cubicBezTo>
                    <a:pt x="1" y="3"/>
                    <a:pt x="1" y="3"/>
                    <a:pt x="1" y="3"/>
                  </a:cubicBezTo>
                  <a:cubicBezTo>
                    <a:pt x="1" y="2"/>
                    <a:pt x="0" y="1"/>
                    <a:pt x="1" y="1"/>
                  </a:cubicBezTo>
                  <a:cubicBezTo>
                    <a:pt x="1" y="1"/>
                    <a:pt x="1" y="2"/>
                    <a:pt x="1" y="1"/>
                  </a:cubicBezTo>
                  <a:cubicBezTo>
                    <a:pt x="1" y="0"/>
                    <a:pt x="1" y="0"/>
                    <a:pt x="1" y="0"/>
                  </a:cubicBezTo>
                  <a:cubicBezTo>
                    <a:pt x="0" y="0"/>
                    <a:pt x="1" y="3"/>
                    <a:pt x="1"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619"/>
            <p:cNvSpPr/>
            <p:nvPr/>
          </p:nvSpPr>
          <p:spPr bwMode="auto">
            <a:xfrm>
              <a:off x="452" y="2734"/>
              <a:ext cx="0" cy="2"/>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Rectangle 1620"/>
            <p:cNvSpPr>
              <a:spLocks noChangeArrowheads="1"/>
            </p:cNvSpPr>
            <p:nvPr/>
          </p:nvSpPr>
          <p:spPr bwMode="auto">
            <a:xfrm>
              <a:off x="455" y="2734"/>
              <a:ext cx="1" cy="2"/>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4" name="Freeform 1621"/>
            <p:cNvSpPr/>
            <p:nvPr/>
          </p:nvSpPr>
          <p:spPr bwMode="auto">
            <a:xfrm>
              <a:off x="446" y="2728"/>
              <a:ext cx="6" cy="11"/>
            </a:xfrm>
            <a:custGeom>
              <a:avLst/>
              <a:gdLst>
                <a:gd name="T0" fmla="*/ 1 w 2"/>
                <a:gd name="T1" fmla="*/ 4 h 4"/>
                <a:gd name="T2" fmla="*/ 1 w 2"/>
                <a:gd name="T3" fmla="*/ 2 h 4"/>
                <a:gd name="T4" fmla="*/ 0 w 2"/>
                <a:gd name="T5" fmla="*/ 0 h 4"/>
                <a:gd name="T6" fmla="*/ 0 w 2"/>
                <a:gd name="T7" fmla="*/ 0 h 4"/>
                <a:gd name="T8" fmla="*/ 1 w 2"/>
                <a:gd name="T9" fmla="*/ 4 h 4"/>
              </a:gdLst>
              <a:ahLst/>
              <a:cxnLst>
                <a:cxn ang="0">
                  <a:pos x="T0" y="T1"/>
                </a:cxn>
                <a:cxn ang="0">
                  <a:pos x="T2" y="T3"/>
                </a:cxn>
                <a:cxn ang="0">
                  <a:pos x="T4" y="T5"/>
                </a:cxn>
                <a:cxn ang="0">
                  <a:pos x="T6" y="T7"/>
                </a:cxn>
                <a:cxn ang="0">
                  <a:pos x="T8" y="T9"/>
                </a:cxn>
              </a:cxnLst>
              <a:rect l="0" t="0" r="r" b="b"/>
              <a:pathLst>
                <a:path w="2" h="4">
                  <a:moveTo>
                    <a:pt x="1" y="4"/>
                  </a:moveTo>
                  <a:cubicBezTo>
                    <a:pt x="1" y="1"/>
                    <a:pt x="2" y="4"/>
                    <a:pt x="1" y="2"/>
                  </a:cubicBezTo>
                  <a:cubicBezTo>
                    <a:pt x="1" y="2"/>
                    <a:pt x="0" y="1"/>
                    <a:pt x="0" y="0"/>
                  </a:cubicBezTo>
                  <a:cubicBezTo>
                    <a:pt x="0" y="0"/>
                    <a:pt x="0" y="0"/>
                    <a:pt x="0" y="0"/>
                  </a:cubicBezTo>
                  <a:cubicBezTo>
                    <a:pt x="0" y="1"/>
                    <a:pt x="0" y="3"/>
                    <a:pt x="1"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1622"/>
            <p:cNvSpPr/>
            <p:nvPr/>
          </p:nvSpPr>
          <p:spPr bwMode="auto">
            <a:xfrm>
              <a:off x="446" y="27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1623"/>
            <p:cNvSpPr/>
            <p:nvPr/>
          </p:nvSpPr>
          <p:spPr bwMode="auto">
            <a:xfrm>
              <a:off x="444" y="2726"/>
              <a:ext cx="2" cy="8"/>
            </a:xfrm>
            <a:custGeom>
              <a:avLst/>
              <a:gdLst>
                <a:gd name="T0" fmla="*/ 0 w 1"/>
                <a:gd name="T1" fmla="*/ 3 h 3"/>
                <a:gd name="T2" fmla="*/ 1 w 1"/>
                <a:gd name="T3" fmla="*/ 2 h 3"/>
                <a:gd name="T4" fmla="*/ 1 w 1"/>
                <a:gd name="T5" fmla="*/ 2 h 3"/>
                <a:gd name="T6" fmla="*/ 1 w 1"/>
                <a:gd name="T7" fmla="*/ 2 h 3"/>
                <a:gd name="T8" fmla="*/ 0 w 1"/>
                <a:gd name="T9" fmla="*/ 3 h 3"/>
                <a:gd name="T10" fmla="*/ 1 w 1"/>
                <a:gd name="T11" fmla="*/ 2 h 3"/>
                <a:gd name="T12" fmla="*/ 1 w 1"/>
                <a:gd name="T13" fmla="*/ 3 h 3"/>
                <a:gd name="T14" fmla="*/ 1 w 1"/>
                <a:gd name="T15" fmla="*/ 1 h 3"/>
                <a:gd name="T16" fmla="*/ 1 w 1"/>
                <a:gd name="T17" fmla="*/ 1 h 3"/>
                <a:gd name="T18" fmla="*/ 1 w 1"/>
                <a:gd name="T19" fmla="*/ 0 h 3"/>
                <a:gd name="T20" fmla="*/ 1 w 1"/>
                <a:gd name="T21" fmla="*/ 2 h 3"/>
                <a:gd name="T22" fmla="*/ 0 w 1"/>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0" y="3"/>
                  </a:moveTo>
                  <a:cubicBezTo>
                    <a:pt x="1" y="2"/>
                    <a:pt x="1" y="2"/>
                    <a:pt x="1" y="2"/>
                  </a:cubicBezTo>
                  <a:cubicBezTo>
                    <a:pt x="1" y="2"/>
                    <a:pt x="1" y="2"/>
                    <a:pt x="1" y="2"/>
                  </a:cubicBezTo>
                  <a:cubicBezTo>
                    <a:pt x="1" y="3"/>
                    <a:pt x="1" y="1"/>
                    <a:pt x="1" y="2"/>
                  </a:cubicBezTo>
                  <a:cubicBezTo>
                    <a:pt x="0" y="3"/>
                    <a:pt x="1" y="2"/>
                    <a:pt x="0" y="3"/>
                  </a:cubicBezTo>
                  <a:cubicBezTo>
                    <a:pt x="0" y="3"/>
                    <a:pt x="1" y="3"/>
                    <a:pt x="1" y="2"/>
                  </a:cubicBezTo>
                  <a:cubicBezTo>
                    <a:pt x="1" y="3"/>
                    <a:pt x="1" y="3"/>
                    <a:pt x="1" y="3"/>
                  </a:cubicBezTo>
                  <a:cubicBezTo>
                    <a:pt x="1" y="1"/>
                    <a:pt x="1" y="1"/>
                    <a:pt x="1" y="1"/>
                  </a:cubicBezTo>
                  <a:cubicBezTo>
                    <a:pt x="1" y="0"/>
                    <a:pt x="1" y="2"/>
                    <a:pt x="1" y="1"/>
                  </a:cubicBezTo>
                  <a:cubicBezTo>
                    <a:pt x="1" y="0"/>
                    <a:pt x="1" y="0"/>
                    <a:pt x="1" y="0"/>
                  </a:cubicBezTo>
                  <a:cubicBezTo>
                    <a:pt x="1" y="1"/>
                    <a:pt x="1" y="2"/>
                    <a:pt x="1" y="2"/>
                  </a:cubicBezTo>
                  <a:cubicBezTo>
                    <a:pt x="0" y="2"/>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Rectangle 1624"/>
            <p:cNvSpPr>
              <a:spLocks noChangeArrowheads="1"/>
            </p:cNvSpPr>
            <p:nvPr/>
          </p:nvSpPr>
          <p:spPr bwMode="auto">
            <a:xfrm>
              <a:off x="446" y="2731"/>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8" name="Freeform 1625"/>
            <p:cNvSpPr/>
            <p:nvPr/>
          </p:nvSpPr>
          <p:spPr bwMode="auto">
            <a:xfrm>
              <a:off x="441" y="2728"/>
              <a:ext cx="14" cy="3"/>
            </a:xfrm>
            <a:custGeom>
              <a:avLst/>
              <a:gdLst>
                <a:gd name="T0" fmla="*/ 0 w 5"/>
                <a:gd name="T1" fmla="*/ 1 h 1"/>
                <a:gd name="T2" fmla="*/ 2 w 5"/>
                <a:gd name="T3" fmla="*/ 1 h 1"/>
                <a:gd name="T4" fmla="*/ 1 w 5"/>
                <a:gd name="T5" fmla="*/ 1 h 1"/>
                <a:gd name="T6" fmla="*/ 2 w 5"/>
                <a:gd name="T7" fmla="*/ 1 h 1"/>
                <a:gd name="T8" fmla="*/ 2 w 5"/>
                <a:gd name="T9" fmla="*/ 1 h 1"/>
                <a:gd name="T10" fmla="*/ 3 w 5"/>
                <a:gd name="T11" fmla="*/ 1 h 1"/>
                <a:gd name="T12" fmla="*/ 2 w 5"/>
                <a:gd name="T13" fmla="*/ 1 h 1"/>
                <a:gd name="T14" fmla="*/ 3 w 5"/>
                <a:gd name="T15" fmla="*/ 0 h 1"/>
                <a:gd name="T16" fmla="*/ 3 w 5"/>
                <a:gd name="T17" fmla="*/ 1 h 1"/>
                <a:gd name="T18" fmla="*/ 2 w 5"/>
                <a:gd name="T19" fmla="*/ 0 h 1"/>
                <a:gd name="T20" fmla="*/ 0 w 5"/>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0" y="1"/>
                  </a:moveTo>
                  <a:cubicBezTo>
                    <a:pt x="1" y="1"/>
                    <a:pt x="1" y="1"/>
                    <a:pt x="2" y="1"/>
                  </a:cubicBezTo>
                  <a:cubicBezTo>
                    <a:pt x="2" y="1"/>
                    <a:pt x="1" y="1"/>
                    <a:pt x="1" y="1"/>
                  </a:cubicBezTo>
                  <a:cubicBezTo>
                    <a:pt x="1" y="1"/>
                    <a:pt x="2" y="1"/>
                    <a:pt x="2" y="1"/>
                  </a:cubicBezTo>
                  <a:cubicBezTo>
                    <a:pt x="2" y="1"/>
                    <a:pt x="3" y="1"/>
                    <a:pt x="2" y="1"/>
                  </a:cubicBezTo>
                  <a:cubicBezTo>
                    <a:pt x="2" y="1"/>
                    <a:pt x="3" y="1"/>
                    <a:pt x="3" y="1"/>
                  </a:cubicBezTo>
                  <a:cubicBezTo>
                    <a:pt x="3" y="1"/>
                    <a:pt x="3" y="1"/>
                    <a:pt x="2" y="1"/>
                  </a:cubicBezTo>
                  <a:cubicBezTo>
                    <a:pt x="3" y="0"/>
                    <a:pt x="5" y="1"/>
                    <a:pt x="3" y="0"/>
                  </a:cubicBezTo>
                  <a:cubicBezTo>
                    <a:pt x="3" y="0"/>
                    <a:pt x="3" y="0"/>
                    <a:pt x="3" y="1"/>
                  </a:cubicBezTo>
                  <a:cubicBezTo>
                    <a:pt x="2" y="0"/>
                    <a:pt x="2" y="0"/>
                    <a:pt x="2"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1626"/>
            <p:cNvSpPr/>
            <p:nvPr/>
          </p:nvSpPr>
          <p:spPr bwMode="auto">
            <a:xfrm>
              <a:off x="441" y="2734"/>
              <a:ext cx="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1627"/>
            <p:cNvSpPr/>
            <p:nvPr/>
          </p:nvSpPr>
          <p:spPr bwMode="auto">
            <a:xfrm>
              <a:off x="449" y="2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 name="Freeform 1628"/>
            <p:cNvSpPr/>
            <p:nvPr/>
          </p:nvSpPr>
          <p:spPr bwMode="auto">
            <a:xfrm>
              <a:off x="441" y="2728"/>
              <a:ext cx="3" cy="3"/>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0" y="1"/>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 name="Freeform 1629"/>
            <p:cNvSpPr/>
            <p:nvPr/>
          </p:nvSpPr>
          <p:spPr bwMode="auto">
            <a:xfrm>
              <a:off x="438" y="2709"/>
              <a:ext cx="27" cy="22"/>
            </a:xfrm>
            <a:custGeom>
              <a:avLst/>
              <a:gdLst>
                <a:gd name="T0" fmla="*/ 7 w 10"/>
                <a:gd name="T1" fmla="*/ 5 h 8"/>
                <a:gd name="T2" fmla="*/ 8 w 10"/>
                <a:gd name="T3" fmla="*/ 4 h 8"/>
                <a:gd name="T4" fmla="*/ 9 w 10"/>
                <a:gd name="T5" fmla="*/ 2 h 8"/>
                <a:gd name="T6" fmla="*/ 10 w 10"/>
                <a:gd name="T7" fmla="*/ 0 h 8"/>
                <a:gd name="T8" fmla="*/ 9 w 10"/>
                <a:gd name="T9" fmla="*/ 1 h 8"/>
                <a:gd name="T10" fmla="*/ 9 w 10"/>
                <a:gd name="T11" fmla="*/ 0 h 8"/>
                <a:gd name="T12" fmla="*/ 7 w 10"/>
                <a:gd name="T13" fmla="*/ 0 h 8"/>
                <a:gd name="T14" fmla="*/ 6 w 10"/>
                <a:gd name="T15" fmla="*/ 1 h 8"/>
                <a:gd name="T16" fmla="*/ 2 w 10"/>
                <a:gd name="T17" fmla="*/ 4 h 8"/>
                <a:gd name="T18" fmla="*/ 4 w 10"/>
                <a:gd name="T19" fmla="*/ 5 h 8"/>
                <a:gd name="T20" fmla="*/ 2 w 10"/>
                <a:gd name="T21" fmla="*/ 5 h 8"/>
                <a:gd name="T22" fmla="*/ 2 w 10"/>
                <a:gd name="T23" fmla="*/ 5 h 8"/>
                <a:gd name="T24" fmla="*/ 1 w 10"/>
                <a:gd name="T25" fmla="*/ 6 h 8"/>
                <a:gd name="T26" fmla="*/ 4 w 10"/>
                <a:gd name="T27" fmla="*/ 7 h 8"/>
                <a:gd name="T28" fmla="*/ 1 w 10"/>
                <a:gd name="T29" fmla="*/ 7 h 8"/>
                <a:gd name="T30" fmla="*/ 3 w 10"/>
                <a:gd name="T31" fmla="*/ 7 h 8"/>
                <a:gd name="T32" fmla="*/ 4 w 10"/>
                <a:gd name="T33" fmla="*/ 7 h 8"/>
                <a:gd name="T34" fmla="*/ 5 w 10"/>
                <a:gd name="T35" fmla="*/ 7 h 8"/>
                <a:gd name="T36" fmla="*/ 3 w 10"/>
                <a:gd name="T37" fmla="*/ 4 h 8"/>
                <a:gd name="T38" fmla="*/ 4 w 10"/>
                <a:gd name="T39" fmla="*/ 5 h 8"/>
                <a:gd name="T40" fmla="*/ 6 w 10"/>
                <a:gd name="T41" fmla="*/ 5 h 8"/>
                <a:gd name="T42" fmla="*/ 5 w 10"/>
                <a:gd name="T43" fmla="*/ 3 h 8"/>
                <a:gd name="T44" fmla="*/ 6 w 10"/>
                <a:gd name="T45" fmla="*/ 3 h 8"/>
                <a:gd name="T46" fmla="*/ 5 w 10"/>
                <a:gd name="T47" fmla="*/ 3 h 8"/>
                <a:gd name="T48" fmla="*/ 6 w 10"/>
                <a:gd name="T49" fmla="*/ 4 h 8"/>
                <a:gd name="T50" fmla="*/ 5 w 10"/>
                <a:gd name="T51" fmla="*/ 1 h 8"/>
                <a:gd name="T52" fmla="*/ 7 w 10"/>
                <a:gd name="T53" fmla="*/ 4 h 8"/>
                <a:gd name="T54" fmla="*/ 7 w 10"/>
                <a:gd name="T55" fmla="*/ 3 h 8"/>
                <a:gd name="T56" fmla="*/ 7 w 10"/>
                <a:gd name="T57" fmla="*/ 2 h 8"/>
                <a:gd name="T58" fmla="*/ 7 w 10"/>
                <a:gd name="T59" fmla="*/ 4 h 8"/>
                <a:gd name="T60" fmla="*/ 7 w 10"/>
                <a:gd name="T61" fmla="*/ 3 h 8"/>
                <a:gd name="T62" fmla="*/ 7 w 10"/>
                <a:gd name="T63" fmla="*/ 2 h 8"/>
                <a:gd name="T64" fmla="*/ 8 w 10"/>
                <a:gd name="T65" fmla="*/ 2 h 8"/>
                <a:gd name="T66" fmla="*/ 7 w 10"/>
                <a:gd name="T67" fmla="*/ 4 h 8"/>
                <a:gd name="T68" fmla="*/ 7 w 10"/>
                <a:gd name="T69" fmla="*/ 5 h 8"/>
                <a:gd name="T70" fmla="*/ 8 w 10"/>
                <a:gd name="T71" fmla="*/ 3 h 8"/>
                <a:gd name="T72" fmla="*/ 7 w 10"/>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 h="8">
                  <a:moveTo>
                    <a:pt x="7" y="5"/>
                  </a:moveTo>
                  <a:cubicBezTo>
                    <a:pt x="8" y="4"/>
                    <a:pt x="8" y="4"/>
                    <a:pt x="8" y="4"/>
                  </a:cubicBezTo>
                  <a:cubicBezTo>
                    <a:pt x="8" y="3"/>
                    <a:pt x="8" y="3"/>
                    <a:pt x="9" y="2"/>
                  </a:cubicBezTo>
                  <a:cubicBezTo>
                    <a:pt x="9" y="2"/>
                    <a:pt x="9" y="1"/>
                    <a:pt x="10" y="0"/>
                  </a:cubicBezTo>
                  <a:cubicBezTo>
                    <a:pt x="10" y="0"/>
                    <a:pt x="9" y="1"/>
                    <a:pt x="9" y="1"/>
                  </a:cubicBezTo>
                  <a:cubicBezTo>
                    <a:pt x="9" y="0"/>
                    <a:pt x="9" y="0"/>
                    <a:pt x="9" y="0"/>
                  </a:cubicBezTo>
                  <a:cubicBezTo>
                    <a:pt x="8" y="0"/>
                    <a:pt x="7" y="1"/>
                    <a:pt x="7" y="0"/>
                  </a:cubicBezTo>
                  <a:cubicBezTo>
                    <a:pt x="6" y="0"/>
                    <a:pt x="6" y="1"/>
                    <a:pt x="6" y="1"/>
                  </a:cubicBezTo>
                  <a:cubicBezTo>
                    <a:pt x="4" y="1"/>
                    <a:pt x="4" y="3"/>
                    <a:pt x="2" y="4"/>
                  </a:cubicBezTo>
                  <a:cubicBezTo>
                    <a:pt x="4" y="5"/>
                    <a:pt x="4" y="5"/>
                    <a:pt x="4" y="5"/>
                  </a:cubicBezTo>
                  <a:cubicBezTo>
                    <a:pt x="3" y="5"/>
                    <a:pt x="3" y="6"/>
                    <a:pt x="2" y="5"/>
                  </a:cubicBezTo>
                  <a:cubicBezTo>
                    <a:pt x="3" y="5"/>
                    <a:pt x="2" y="5"/>
                    <a:pt x="2" y="5"/>
                  </a:cubicBezTo>
                  <a:cubicBezTo>
                    <a:pt x="1" y="4"/>
                    <a:pt x="2" y="6"/>
                    <a:pt x="1" y="6"/>
                  </a:cubicBezTo>
                  <a:cubicBezTo>
                    <a:pt x="2" y="6"/>
                    <a:pt x="4" y="6"/>
                    <a:pt x="4" y="7"/>
                  </a:cubicBezTo>
                  <a:cubicBezTo>
                    <a:pt x="2" y="6"/>
                    <a:pt x="4" y="7"/>
                    <a:pt x="1" y="7"/>
                  </a:cubicBezTo>
                  <a:cubicBezTo>
                    <a:pt x="0" y="7"/>
                    <a:pt x="3" y="7"/>
                    <a:pt x="3" y="7"/>
                  </a:cubicBezTo>
                  <a:cubicBezTo>
                    <a:pt x="4" y="7"/>
                    <a:pt x="3" y="7"/>
                    <a:pt x="4" y="7"/>
                  </a:cubicBezTo>
                  <a:cubicBezTo>
                    <a:pt x="6" y="7"/>
                    <a:pt x="4" y="7"/>
                    <a:pt x="5" y="7"/>
                  </a:cubicBezTo>
                  <a:cubicBezTo>
                    <a:pt x="6" y="8"/>
                    <a:pt x="4" y="6"/>
                    <a:pt x="3" y="4"/>
                  </a:cubicBezTo>
                  <a:cubicBezTo>
                    <a:pt x="4" y="5"/>
                    <a:pt x="4" y="5"/>
                    <a:pt x="4" y="5"/>
                  </a:cubicBezTo>
                  <a:cubicBezTo>
                    <a:pt x="4" y="4"/>
                    <a:pt x="4" y="4"/>
                    <a:pt x="6" y="5"/>
                  </a:cubicBezTo>
                  <a:cubicBezTo>
                    <a:pt x="5" y="4"/>
                    <a:pt x="7" y="5"/>
                    <a:pt x="5" y="3"/>
                  </a:cubicBezTo>
                  <a:cubicBezTo>
                    <a:pt x="6" y="3"/>
                    <a:pt x="6" y="3"/>
                    <a:pt x="6" y="3"/>
                  </a:cubicBezTo>
                  <a:cubicBezTo>
                    <a:pt x="5" y="3"/>
                    <a:pt x="5" y="3"/>
                    <a:pt x="5" y="3"/>
                  </a:cubicBezTo>
                  <a:cubicBezTo>
                    <a:pt x="6" y="3"/>
                    <a:pt x="6" y="4"/>
                    <a:pt x="6" y="4"/>
                  </a:cubicBezTo>
                  <a:cubicBezTo>
                    <a:pt x="6" y="3"/>
                    <a:pt x="6" y="2"/>
                    <a:pt x="5" y="1"/>
                  </a:cubicBezTo>
                  <a:cubicBezTo>
                    <a:pt x="6" y="2"/>
                    <a:pt x="7" y="3"/>
                    <a:pt x="7" y="4"/>
                  </a:cubicBezTo>
                  <a:cubicBezTo>
                    <a:pt x="7" y="3"/>
                    <a:pt x="7" y="3"/>
                    <a:pt x="7" y="3"/>
                  </a:cubicBezTo>
                  <a:cubicBezTo>
                    <a:pt x="7" y="4"/>
                    <a:pt x="7" y="2"/>
                    <a:pt x="7" y="2"/>
                  </a:cubicBezTo>
                  <a:cubicBezTo>
                    <a:pt x="7" y="2"/>
                    <a:pt x="7" y="3"/>
                    <a:pt x="7" y="4"/>
                  </a:cubicBezTo>
                  <a:cubicBezTo>
                    <a:pt x="7" y="5"/>
                    <a:pt x="7" y="2"/>
                    <a:pt x="7" y="3"/>
                  </a:cubicBezTo>
                  <a:cubicBezTo>
                    <a:pt x="7" y="2"/>
                    <a:pt x="7" y="2"/>
                    <a:pt x="7" y="2"/>
                  </a:cubicBezTo>
                  <a:cubicBezTo>
                    <a:pt x="8" y="1"/>
                    <a:pt x="8" y="2"/>
                    <a:pt x="8" y="2"/>
                  </a:cubicBezTo>
                  <a:cubicBezTo>
                    <a:pt x="8" y="4"/>
                    <a:pt x="7" y="4"/>
                    <a:pt x="7" y="4"/>
                  </a:cubicBezTo>
                  <a:cubicBezTo>
                    <a:pt x="7" y="5"/>
                    <a:pt x="7" y="5"/>
                    <a:pt x="7" y="5"/>
                  </a:cubicBezTo>
                  <a:cubicBezTo>
                    <a:pt x="7" y="5"/>
                    <a:pt x="8" y="3"/>
                    <a:pt x="8" y="3"/>
                  </a:cubicBezTo>
                  <a:cubicBezTo>
                    <a:pt x="7"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Rectangle 1630"/>
            <p:cNvSpPr>
              <a:spLocks noChangeArrowheads="1"/>
            </p:cNvSpPr>
            <p:nvPr/>
          </p:nvSpPr>
          <p:spPr bwMode="auto">
            <a:xfrm>
              <a:off x="457" y="272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4" name="Freeform 1631"/>
            <p:cNvSpPr/>
            <p:nvPr/>
          </p:nvSpPr>
          <p:spPr bwMode="auto">
            <a:xfrm>
              <a:off x="457" y="272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 name="Rectangle 1632"/>
            <p:cNvSpPr>
              <a:spLocks noChangeArrowheads="1"/>
            </p:cNvSpPr>
            <p:nvPr/>
          </p:nvSpPr>
          <p:spPr bwMode="auto">
            <a:xfrm>
              <a:off x="457" y="2709"/>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6" name="Freeform 1633"/>
            <p:cNvSpPr/>
            <p:nvPr/>
          </p:nvSpPr>
          <p:spPr bwMode="auto">
            <a:xfrm>
              <a:off x="457" y="272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1634"/>
            <p:cNvSpPr/>
            <p:nvPr/>
          </p:nvSpPr>
          <p:spPr bwMode="auto">
            <a:xfrm>
              <a:off x="455" y="2723"/>
              <a:ext cx="2" cy="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Rectangle 1635"/>
            <p:cNvSpPr>
              <a:spLocks noChangeArrowheads="1"/>
            </p:cNvSpPr>
            <p:nvPr/>
          </p:nvSpPr>
          <p:spPr bwMode="auto">
            <a:xfrm>
              <a:off x="457" y="2723"/>
              <a:ext cx="1" cy="3"/>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39" name="Freeform 1636"/>
            <p:cNvSpPr/>
            <p:nvPr/>
          </p:nvSpPr>
          <p:spPr bwMode="auto">
            <a:xfrm>
              <a:off x="457" y="2712"/>
              <a:ext cx="22" cy="16"/>
            </a:xfrm>
            <a:custGeom>
              <a:avLst/>
              <a:gdLst>
                <a:gd name="T0" fmla="*/ 7 w 8"/>
                <a:gd name="T1" fmla="*/ 6 h 6"/>
                <a:gd name="T2" fmla="*/ 8 w 8"/>
                <a:gd name="T3" fmla="*/ 4 h 6"/>
                <a:gd name="T4" fmla="*/ 4 w 8"/>
                <a:gd name="T5" fmla="*/ 4 h 6"/>
                <a:gd name="T6" fmla="*/ 7 w 8"/>
                <a:gd name="T7" fmla="*/ 3 h 6"/>
                <a:gd name="T8" fmla="*/ 4 w 8"/>
                <a:gd name="T9" fmla="*/ 2 h 6"/>
                <a:gd name="T10" fmla="*/ 5 w 8"/>
                <a:gd name="T11" fmla="*/ 1 h 6"/>
                <a:gd name="T12" fmla="*/ 2 w 8"/>
                <a:gd name="T13" fmla="*/ 3 h 6"/>
                <a:gd name="T14" fmla="*/ 5 w 8"/>
                <a:gd name="T15" fmla="*/ 0 h 6"/>
                <a:gd name="T16" fmla="*/ 5 w 8"/>
                <a:gd name="T17" fmla="*/ 0 h 6"/>
                <a:gd name="T18" fmla="*/ 3 w 8"/>
                <a:gd name="T19" fmla="*/ 0 h 6"/>
                <a:gd name="T20" fmla="*/ 2 w 8"/>
                <a:gd name="T21" fmla="*/ 2 h 6"/>
                <a:gd name="T22" fmla="*/ 1 w 8"/>
                <a:gd name="T23" fmla="*/ 3 h 6"/>
                <a:gd name="T24" fmla="*/ 2 w 8"/>
                <a:gd name="T25" fmla="*/ 3 h 6"/>
                <a:gd name="T26" fmla="*/ 1 w 8"/>
                <a:gd name="T27" fmla="*/ 4 h 6"/>
                <a:gd name="T28" fmla="*/ 2 w 8"/>
                <a:gd name="T29" fmla="*/ 3 h 6"/>
                <a:gd name="T30" fmla="*/ 1 w 8"/>
                <a:gd name="T31" fmla="*/ 4 h 6"/>
                <a:gd name="T32" fmla="*/ 2 w 8"/>
                <a:gd name="T33" fmla="*/ 3 h 6"/>
                <a:gd name="T34" fmla="*/ 2 w 8"/>
                <a:gd name="T35" fmla="*/ 4 h 6"/>
                <a:gd name="T36" fmla="*/ 3 w 8"/>
                <a:gd name="T37" fmla="*/ 3 h 6"/>
                <a:gd name="T38" fmla="*/ 2 w 8"/>
                <a:gd name="T39" fmla="*/ 4 h 6"/>
                <a:gd name="T40" fmla="*/ 3 w 8"/>
                <a:gd name="T41" fmla="*/ 3 h 6"/>
                <a:gd name="T42" fmla="*/ 2 w 8"/>
                <a:gd name="T43" fmla="*/ 5 h 6"/>
                <a:gd name="T44" fmla="*/ 3 w 8"/>
                <a:gd name="T45" fmla="*/ 4 h 6"/>
                <a:gd name="T46" fmla="*/ 2 w 8"/>
                <a:gd name="T47" fmla="*/ 5 h 6"/>
                <a:gd name="T48" fmla="*/ 5 w 8"/>
                <a:gd name="T49" fmla="*/ 3 h 6"/>
                <a:gd name="T50" fmla="*/ 2 w 8"/>
                <a:gd name="T51" fmla="*/ 5 h 6"/>
                <a:gd name="T52" fmla="*/ 3 w 8"/>
                <a:gd name="T53" fmla="*/ 5 h 6"/>
                <a:gd name="T54" fmla="*/ 2 w 8"/>
                <a:gd name="T55" fmla="*/ 5 h 6"/>
                <a:gd name="T56" fmla="*/ 4 w 8"/>
                <a:gd name="T57" fmla="*/ 5 h 6"/>
                <a:gd name="T58" fmla="*/ 4 w 8"/>
                <a:gd name="T59" fmla="*/ 5 h 6"/>
                <a:gd name="T60" fmla="*/ 5 w 8"/>
                <a:gd name="T61" fmla="*/ 5 h 6"/>
                <a:gd name="T62" fmla="*/ 4 w 8"/>
                <a:gd name="T63" fmla="*/ 5 h 6"/>
                <a:gd name="T64" fmla="*/ 6 w 8"/>
                <a:gd name="T65" fmla="*/ 6 h 6"/>
                <a:gd name="T66" fmla="*/ 5 w 8"/>
                <a:gd name="T67" fmla="*/ 5 h 6"/>
                <a:gd name="T68" fmla="*/ 7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7" y="6"/>
                  </a:moveTo>
                  <a:cubicBezTo>
                    <a:pt x="8" y="6"/>
                    <a:pt x="7" y="5"/>
                    <a:pt x="8" y="4"/>
                  </a:cubicBezTo>
                  <a:cubicBezTo>
                    <a:pt x="7" y="3"/>
                    <a:pt x="5" y="5"/>
                    <a:pt x="4" y="4"/>
                  </a:cubicBezTo>
                  <a:cubicBezTo>
                    <a:pt x="7" y="3"/>
                    <a:pt x="7" y="3"/>
                    <a:pt x="7" y="3"/>
                  </a:cubicBezTo>
                  <a:cubicBezTo>
                    <a:pt x="7" y="3"/>
                    <a:pt x="6" y="1"/>
                    <a:pt x="4" y="2"/>
                  </a:cubicBezTo>
                  <a:cubicBezTo>
                    <a:pt x="4" y="2"/>
                    <a:pt x="5" y="1"/>
                    <a:pt x="5" y="1"/>
                  </a:cubicBezTo>
                  <a:cubicBezTo>
                    <a:pt x="5" y="1"/>
                    <a:pt x="2" y="4"/>
                    <a:pt x="2" y="3"/>
                  </a:cubicBezTo>
                  <a:cubicBezTo>
                    <a:pt x="4" y="2"/>
                    <a:pt x="3" y="2"/>
                    <a:pt x="5" y="0"/>
                  </a:cubicBezTo>
                  <a:cubicBezTo>
                    <a:pt x="5" y="0"/>
                    <a:pt x="5" y="0"/>
                    <a:pt x="5" y="0"/>
                  </a:cubicBezTo>
                  <a:cubicBezTo>
                    <a:pt x="4" y="0"/>
                    <a:pt x="3" y="1"/>
                    <a:pt x="3" y="0"/>
                  </a:cubicBezTo>
                  <a:cubicBezTo>
                    <a:pt x="3" y="1"/>
                    <a:pt x="2" y="2"/>
                    <a:pt x="2" y="2"/>
                  </a:cubicBezTo>
                  <a:cubicBezTo>
                    <a:pt x="2" y="2"/>
                    <a:pt x="1" y="3"/>
                    <a:pt x="1" y="3"/>
                  </a:cubicBezTo>
                  <a:cubicBezTo>
                    <a:pt x="1" y="3"/>
                    <a:pt x="1" y="3"/>
                    <a:pt x="2" y="3"/>
                  </a:cubicBezTo>
                  <a:cubicBezTo>
                    <a:pt x="1" y="4"/>
                    <a:pt x="2" y="3"/>
                    <a:pt x="1" y="4"/>
                  </a:cubicBezTo>
                  <a:cubicBezTo>
                    <a:pt x="2" y="3"/>
                    <a:pt x="2" y="3"/>
                    <a:pt x="2" y="3"/>
                  </a:cubicBezTo>
                  <a:cubicBezTo>
                    <a:pt x="2" y="3"/>
                    <a:pt x="1" y="4"/>
                    <a:pt x="1" y="4"/>
                  </a:cubicBezTo>
                  <a:cubicBezTo>
                    <a:pt x="2" y="4"/>
                    <a:pt x="2" y="3"/>
                    <a:pt x="2" y="3"/>
                  </a:cubicBezTo>
                  <a:cubicBezTo>
                    <a:pt x="2" y="4"/>
                    <a:pt x="2" y="4"/>
                    <a:pt x="2" y="4"/>
                  </a:cubicBezTo>
                  <a:cubicBezTo>
                    <a:pt x="2" y="4"/>
                    <a:pt x="2" y="4"/>
                    <a:pt x="3" y="3"/>
                  </a:cubicBezTo>
                  <a:cubicBezTo>
                    <a:pt x="2" y="4"/>
                    <a:pt x="2" y="4"/>
                    <a:pt x="2" y="4"/>
                  </a:cubicBezTo>
                  <a:cubicBezTo>
                    <a:pt x="3" y="3"/>
                    <a:pt x="3" y="3"/>
                    <a:pt x="3" y="3"/>
                  </a:cubicBezTo>
                  <a:cubicBezTo>
                    <a:pt x="3" y="4"/>
                    <a:pt x="0" y="5"/>
                    <a:pt x="2" y="5"/>
                  </a:cubicBezTo>
                  <a:cubicBezTo>
                    <a:pt x="2" y="5"/>
                    <a:pt x="2" y="4"/>
                    <a:pt x="3" y="4"/>
                  </a:cubicBezTo>
                  <a:cubicBezTo>
                    <a:pt x="3" y="4"/>
                    <a:pt x="2" y="4"/>
                    <a:pt x="2" y="5"/>
                  </a:cubicBezTo>
                  <a:cubicBezTo>
                    <a:pt x="3" y="4"/>
                    <a:pt x="4" y="4"/>
                    <a:pt x="5" y="3"/>
                  </a:cubicBezTo>
                  <a:cubicBezTo>
                    <a:pt x="3" y="4"/>
                    <a:pt x="5" y="4"/>
                    <a:pt x="2" y="5"/>
                  </a:cubicBezTo>
                  <a:cubicBezTo>
                    <a:pt x="2" y="5"/>
                    <a:pt x="4" y="5"/>
                    <a:pt x="3" y="5"/>
                  </a:cubicBezTo>
                  <a:cubicBezTo>
                    <a:pt x="2" y="5"/>
                    <a:pt x="2" y="5"/>
                    <a:pt x="2" y="5"/>
                  </a:cubicBezTo>
                  <a:cubicBezTo>
                    <a:pt x="4" y="5"/>
                    <a:pt x="2" y="5"/>
                    <a:pt x="4" y="5"/>
                  </a:cubicBezTo>
                  <a:cubicBezTo>
                    <a:pt x="4" y="5"/>
                    <a:pt x="4" y="5"/>
                    <a:pt x="4" y="5"/>
                  </a:cubicBezTo>
                  <a:cubicBezTo>
                    <a:pt x="5" y="5"/>
                    <a:pt x="5" y="5"/>
                    <a:pt x="5" y="5"/>
                  </a:cubicBezTo>
                  <a:cubicBezTo>
                    <a:pt x="5" y="5"/>
                    <a:pt x="5" y="5"/>
                    <a:pt x="4" y="5"/>
                  </a:cubicBezTo>
                  <a:cubicBezTo>
                    <a:pt x="6" y="5"/>
                    <a:pt x="6" y="6"/>
                    <a:pt x="6" y="6"/>
                  </a:cubicBezTo>
                  <a:cubicBezTo>
                    <a:pt x="6" y="6"/>
                    <a:pt x="5" y="5"/>
                    <a:pt x="5" y="5"/>
                  </a:cubicBezTo>
                  <a:cubicBezTo>
                    <a:pt x="6" y="5"/>
                    <a:pt x="7" y="6"/>
                    <a:pt x="7"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 name="Freeform 1637"/>
            <p:cNvSpPr/>
            <p:nvPr/>
          </p:nvSpPr>
          <p:spPr bwMode="auto">
            <a:xfrm>
              <a:off x="460" y="2723"/>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 name="Freeform 1638"/>
            <p:cNvSpPr/>
            <p:nvPr/>
          </p:nvSpPr>
          <p:spPr bwMode="auto">
            <a:xfrm>
              <a:off x="457" y="2723"/>
              <a:ext cx="19" cy="24"/>
            </a:xfrm>
            <a:custGeom>
              <a:avLst/>
              <a:gdLst>
                <a:gd name="T0" fmla="*/ 4 w 7"/>
                <a:gd name="T1" fmla="*/ 3 h 9"/>
                <a:gd name="T2" fmla="*/ 2 w 7"/>
                <a:gd name="T3" fmla="*/ 2 h 9"/>
                <a:gd name="T4" fmla="*/ 5 w 7"/>
                <a:gd name="T5" fmla="*/ 4 h 9"/>
                <a:gd name="T6" fmla="*/ 5 w 7"/>
                <a:gd name="T7" fmla="*/ 5 h 9"/>
                <a:gd name="T8" fmla="*/ 3 w 7"/>
                <a:gd name="T9" fmla="*/ 3 h 9"/>
                <a:gd name="T10" fmla="*/ 2 w 7"/>
                <a:gd name="T11" fmla="*/ 3 h 9"/>
                <a:gd name="T12" fmla="*/ 4 w 7"/>
                <a:gd name="T13" fmla="*/ 4 h 9"/>
                <a:gd name="T14" fmla="*/ 4 w 7"/>
                <a:gd name="T15" fmla="*/ 5 h 9"/>
                <a:gd name="T16" fmla="*/ 4 w 7"/>
                <a:gd name="T17" fmla="*/ 5 h 9"/>
                <a:gd name="T18" fmla="*/ 2 w 7"/>
                <a:gd name="T19" fmla="*/ 3 h 9"/>
                <a:gd name="T20" fmla="*/ 4 w 7"/>
                <a:gd name="T21" fmla="*/ 8 h 9"/>
                <a:gd name="T22" fmla="*/ 4 w 7"/>
                <a:gd name="T23" fmla="*/ 8 h 9"/>
                <a:gd name="T24" fmla="*/ 3 w 7"/>
                <a:gd name="T25" fmla="*/ 6 h 9"/>
                <a:gd name="T26" fmla="*/ 4 w 7"/>
                <a:gd name="T27" fmla="*/ 6 h 9"/>
                <a:gd name="T28" fmla="*/ 4 w 7"/>
                <a:gd name="T29" fmla="*/ 7 h 9"/>
                <a:gd name="T30" fmla="*/ 7 w 7"/>
                <a:gd name="T31" fmla="*/ 4 h 9"/>
                <a:gd name="T32" fmla="*/ 7 w 7"/>
                <a:gd name="T33" fmla="*/ 4 h 9"/>
                <a:gd name="T34" fmla="*/ 6 w 7"/>
                <a:gd name="T35" fmla="*/ 3 h 9"/>
                <a:gd name="T36" fmla="*/ 4 w 7"/>
                <a:gd name="T37" fmla="*/ 2 h 9"/>
                <a:gd name="T38" fmla="*/ 4 w 7"/>
                <a:gd name="T39" fmla="*/ 2 h 9"/>
                <a:gd name="T40" fmla="*/ 2 w 7"/>
                <a:gd name="T41" fmla="*/ 2 h 9"/>
                <a:gd name="T42" fmla="*/ 2 w 7"/>
                <a:gd name="T43" fmla="*/ 1 h 9"/>
                <a:gd name="T44" fmla="*/ 1 w 7"/>
                <a:gd name="T45" fmla="*/ 1 h 9"/>
                <a:gd name="T46" fmla="*/ 4 w 7"/>
                <a:gd name="T4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9">
                  <a:moveTo>
                    <a:pt x="4" y="3"/>
                  </a:moveTo>
                  <a:cubicBezTo>
                    <a:pt x="3" y="3"/>
                    <a:pt x="3" y="2"/>
                    <a:pt x="2" y="2"/>
                  </a:cubicBezTo>
                  <a:cubicBezTo>
                    <a:pt x="3" y="3"/>
                    <a:pt x="4" y="3"/>
                    <a:pt x="5" y="4"/>
                  </a:cubicBezTo>
                  <a:cubicBezTo>
                    <a:pt x="4" y="3"/>
                    <a:pt x="5" y="4"/>
                    <a:pt x="5" y="5"/>
                  </a:cubicBezTo>
                  <a:cubicBezTo>
                    <a:pt x="5" y="4"/>
                    <a:pt x="3" y="3"/>
                    <a:pt x="3" y="3"/>
                  </a:cubicBezTo>
                  <a:cubicBezTo>
                    <a:pt x="3" y="3"/>
                    <a:pt x="2" y="3"/>
                    <a:pt x="2" y="3"/>
                  </a:cubicBezTo>
                  <a:cubicBezTo>
                    <a:pt x="3" y="3"/>
                    <a:pt x="3" y="4"/>
                    <a:pt x="4" y="4"/>
                  </a:cubicBezTo>
                  <a:cubicBezTo>
                    <a:pt x="5" y="5"/>
                    <a:pt x="5" y="6"/>
                    <a:pt x="4" y="5"/>
                  </a:cubicBezTo>
                  <a:cubicBezTo>
                    <a:pt x="3" y="5"/>
                    <a:pt x="4" y="5"/>
                    <a:pt x="4" y="5"/>
                  </a:cubicBezTo>
                  <a:cubicBezTo>
                    <a:pt x="3" y="4"/>
                    <a:pt x="3" y="4"/>
                    <a:pt x="2" y="3"/>
                  </a:cubicBezTo>
                  <a:cubicBezTo>
                    <a:pt x="3" y="5"/>
                    <a:pt x="2" y="6"/>
                    <a:pt x="4" y="8"/>
                  </a:cubicBezTo>
                  <a:cubicBezTo>
                    <a:pt x="5" y="9"/>
                    <a:pt x="4" y="8"/>
                    <a:pt x="4" y="8"/>
                  </a:cubicBezTo>
                  <a:cubicBezTo>
                    <a:pt x="3" y="8"/>
                    <a:pt x="3" y="6"/>
                    <a:pt x="3" y="6"/>
                  </a:cubicBezTo>
                  <a:cubicBezTo>
                    <a:pt x="3" y="6"/>
                    <a:pt x="3" y="5"/>
                    <a:pt x="4" y="6"/>
                  </a:cubicBezTo>
                  <a:cubicBezTo>
                    <a:pt x="4" y="7"/>
                    <a:pt x="4" y="7"/>
                    <a:pt x="4" y="7"/>
                  </a:cubicBezTo>
                  <a:cubicBezTo>
                    <a:pt x="6" y="7"/>
                    <a:pt x="7" y="5"/>
                    <a:pt x="7" y="4"/>
                  </a:cubicBezTo>
                  <a:cubicBezTo>
                    <a:pt x="7" y="4"/>
                    <a:pt x="7" y="4"/>
                    <a:pt x="7" y="4"/>
                  </a:cubicBezTo>
                  <a:cubicBezTo>
                    <a:pt x="6" y="4"/>
                    <a:pt x="6" y="3"/>
                    <a:pt x="6" y="3"/>
                  </a:cubicBezTo>
                  <a:cubicBezTo>
                    <a:pt x="4" y="2"/>
                    <a:pt x="4" y="2"/>
                    <a:pt x="4" y="2"/>
                  </a:cubicBezTo>
                  <a:cubicBezTo>
                    <a:pt x="4" y="2"/>
                    <a:pt x="4" y="2"/>
                    <a:pt x="4" y="2"/>
                  </a:cubicBezTo>
                  <a:cubicBezTo>
                    <a:pt x="4" y="2"/>
                    <a:pt x="3" y="2"/>
                    <a:pt x="2" y="2"/>
                  </a:cubicBezTo>
                  <a:cubicBezTo>
                    <a:pt x="2" y="1"/>
                    <a:pt x="3" y="1"/>
                    <a:pt x="2" y="1"/>
                  </a:cubicBezTo>
                  <a:cubicBezTo>
                    <a:pt x="0" y="0"/>
                    <a:pt x="3" y="2"/>
                    <a:pt x="1" y="1"/>
                  </a:cubicBezTo>
                  <a:lnTo>
                    <a:pt x="4"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 name="Rectangle 1639"/>
            <p:cNvSpPr>
              <a:spLocks noChangeArrowheads="1"/>
            </p:cNvSpPr>
            <p:nvPr/>
          </p:nvSpPr>
          <p:spPr bwMode="auto">
            <a:xfrm>
              <a:off x="465" y="2728"/>
              <a:ext cx="3"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3" name="Freeform 1640"/>
            <p:cNvSpPr/>
            <p:nvPr/>
          </p:nvSpPr>
          <p:spPr bwMode="auto">
            <a:xfrm>
              <a:off x="474" y="2731"/>
              <a:ext cx="5"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1" y="0"/>
                    <a:pt x="1" y="0"/>
                    <a:pt x="1" y="0"/>
                  </a:cubicBezTo>
                  <a:cubicBezTo>
                    <a:pt x="0" y="0"/>
                    <a:pt x="1" y="0"/>
                    <a:pt x="2"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 name="Freeform 1641"/>
            <p:cNvSpPr/>
            <p:nvPr/>
          </p:nvSpPr>
          <p:spPr bwMode="auto">
            <a:xfrm>
              <a:off x="463" y="2731"/>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Freeform 1642"/>
            <p:cNvSpPr/>
            <p:nvPr/>
          </p:nvSpPr>
          <p:spPr bwMode="auto">
            <a:xfrm>
              <a:off x="460" y="2736"/>
              <a:ext cx="8" cy="14"/>
            </a:xfrm>
            <a:custGeom>
              <a:avLst/>
              <a:gdLst>
                <a:gd name="T0" fmla="*/ 1 w 3"/>
                <a:gd name="T1" fmla="*/ 5 h 5"/>
                <a:gd name="T2" fmla="*/ 3 w 3"/>
                <a:gd name="T3" fmla="*/ 4 h 5"/>
                <a:gd name="T4" fmla="*/ 1 w 3"/>
                <a:gd name="T5" fmla="*/ 0 h 5"/>
                <a:gd name="T6" fmla="*/ 2 w 3"/>
                <a:gd name="T7" fmla="*/ 3 h 5"/>
                <a:gd name="T8" fmla="*/ 1 w 3"/>
                <a:gd name="T9" fmla="*/ 3 h 5"/>
                <a:gd name="T10" fmla="*/ 1 w 3"/>
                <a:gd name="T11" fmla="*/ 5 h 5"/>
              </a:gdLst>
              <a:ahLst/>
              <a:cxnLst>
                <a:cxn ang="0">
                  <a:pos x="T0" y="T1"/>
                </a:cxn>
                <a:cxn ang="0">
                  <a:pos x="T2" y="T3"/>
                </a:cxn>
                <a:cxn ang="0">
                  <a:pos x="T4" y="T5"/>
                </a:cxn>
                <a:cxn ang="0">
                  <a:pos x="T6" y="T7"/>
                </a:cxn>
                <a:cxn ang="0">
                  <a:pos x="T8" y="T9"/>
                </a:cxn>
                <a:cxn ang="0">
                  <a:pos x="T10" y="T11"/>
                </a:cxn>
              </a:cxnLst>
              <a:rect l="0" t="0" r="r" b="b"/>
              <a:pathLst>
                <a:path w="3" h="5">
                  <a:moveTo>
                    <a:pt x="1" y="5"/>
                  </a:moveTo>
                  <a:cubicBezTo>
                    <a:pt x="2" y="4"/>
                    <a:pt x="2" y="3"/>
                    <a:pt x="3" y="4"/>
                  </a:cubicBezTo>
                  <a:cubicBezTo>
                    <a:pt x="2" y="2"/>
                    <a:pt x="1" y="2"/>
                    <a:pt x="1" y="0"/>
                  </a:cubicBezTo>
                  <a:cubicBezTo>
                    <a:pt x="0" y="0"/>
                    <a:pt x="2" y="2"/>
                    <a:pt x="2" y="3"/>
                  </a:cubicBezTo>
                  <a:cubicBezTo>
                    <a:pt x="1" y="2"/>
                    <a:pt x="1" y="3"/>
                    <a:pt x="1" y="3"/>
                  </a:cubicBezTo>
                  <a:lnTo>
                    <a:pt x="1" y="5"/>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 name="Freeform 1643"/>
            <p:cNvSpPr/>
            <p:nvPr/>
          </p:nvSpPr>
          <p:spPr bwMode="auto">
            <a:xfrm>
              <a:off x="427" y="2731"/>
              <a:ext cx="36" cy="19"/>
            </a:xfrm>
            <a:custGeom>
              <a:avLst/>
              <a:gdLst>
                <a:gd name="T0" fmla="*/ 10 w 13"/>
                <a:gd name="T1" fmla="*/ 3 h 7"/>
                <a:gd name="T2" fmla="*/ 9 w 13"/>
                <a:gd name="T3" fmla="*/ 4 h 7"/>
                <a:gd name="T4" fmla="*/ 10 w 13"/>
                <a:gd name="T5" fmla="*/ 3 h 7"/>
                <a:gd name="T6" fmla="*/ 9 w 13"/>
                <a:gd name="T7" fmla="*/ 2 h 7"/>
                <a:gd name="T8" fmla="*/ 9 w 13"/>
                <a:gd name="T9" fmla="*/ 3 h 7"/>
                <a:gd name="T10" fmla="*/ 8 w 13"/>
                <a:gd name="T11" fmla="*/ 3 h 7"/>
                <a:gd name="T12" fmla="*/ 8 w 13"/>
                <a:gd name="T13" fmla="*/ 5 h 7"/>
                <a:gd name="T14" fmla="*/ 7 w 13"/>
                <a:gd name="T15" fmla="*/ 2 h 7"/>
                <a:gd name="T16" fmla="*/ 7 w 13"/>
                <a:gd name="T17" fmla="*/ 6 h 7"/>
                <a:gd name="T18" fmla="*/ 6 w 13"/>
                <a:gd name="T19" fmla="*/ 4 h 7"/>
                <a:gd name="T20" fmla="*/ 7 w 13"/>
                <a:gd name="T21" fmla="*/ 4 h 7"/>
                <a:gd name="T22" fmla="*/ 6 w 13"/>
                <a:gd name="T23" fmla="*/ 4 h 7"/>
                <a:gd name="T24" fmla="*/ 7 w 13"/>
                <a:gd name="T25" fmla="*/ 2 h 7"/>
                <a:gd name="T26" fmla="*/ 6 w 13"/>
                <a:gd name="T27" fmla="*/ 2 h 7"/>
                <a:gd name="T28" fmla="*/ 6 w 13"/>
                <a:gd name="T29" fmla="*/ 2 h 7"/>
                <a:gd name="T30" fmla="*/ 5 w 13"/>
                <a:gd name="T31" fmla="*/ 2 h 7"/>
                <a:gd name="T32" fmla="*/ 5 w 13"/>
                <a:gd name="T33" fmla="*/ 1 h 7"/>
                <a:gd name="T34" fmla="*/ 3 w 13"/>
                <a:gd name="T35" fmla="*/ 3 h 7"/>
                <a:gd name="T36" fmla="*/ 3 w 13"/>
                <a:gd name="T37" fmla="*/ 2 h 7"/>
                <a:gd name="T38" fmla="*/ 4 w 13"/>
                <a:gd name="T39" fmla="*/ 1 h 7"/>
                <a:gd name="T40" fmla="*/ 3 w 13"/>
                <a:gd name="T41" fmla="*/ 2 h 7"/>
                <a:gd name="T42" fmla="*/ 5 w 13"/>
                <a:gd name="T43" fmla="*/ 0 h 7"/>
                <a:gd name="T44" fmla="*/ 2 w 13"/>
                <a:gd name="T45" fmla="*/ 1 h 7"/>
                <a:gd name="T46" fmla="*/ 3 w 13"/>
                <a:gd name="T47" fmla="*/ 0 h 7"/>
                <a:gd name="T48" fmla="*/ 0 w 13"/>
                <a:gd name="T49" fmla="*/ 1 h 7"/>
                <a:gd name="T50" fmla="*/ 2 w 13"/>
                <a:gd name="T51" fmla="*/ 5 h 7"/>
                <a:gd name="T52" fmla="*/ 4 w 13"/>
                <a:gd name="T53" fmla="*/ 4 h 7"/>
                <a:gd name="T54" fmla="*/ 3 w 13"/>
                <a:gd name="T55" fmla="*/ 6 h 7"/>
                <a:gd name="T56" fmla="*/ 4 w 13"/>
                <a:gd name="T57" fmla="*/ 4 h 7"/>
                <a:gd name="T58" fmla="*/ 3 w 13"/>
                <a:gd name="T59" fmla="*/ 6 h 7"/>
                <a:gd name="T60" fmla="*/ 5 w 13"/>
                <a:gd name="T61" fmla="*/ 4 h 7"/>
                <a:gd name="T62" fmla="*/ 4 w 13"/>
                <a:gd name="T63" fmla="*/ 7 h 7"/>
                <a:gd name="T64" fmla="*/ 10 w 13"/>
                <a:gd name="T65" fmla="*/ 6 h 7"/>
                <a:gd name="T66" fmla="*/ 10 w 13"/>
                <a:gd name="T67" fmla="*/ 5 h 7"/>
                <a:gd name="T68" fmla="*/ 11 w 13"/>
                <a:gd name="T69" fmla="*/ 4 h 7"/>
                <a:gd name="T70" fmla="*/ 11 w 13"/>
                <a:gd name="T71" fmla="*/ 3 h 7"/>
                <a:gd name="T72" fmla="*/ 12 w 13"/>
                <a:gd name="T73" fmla="*/ 6 h 7"/>
                <a:gd name="T74" fmla="*/ 13 w 13"/>
                <a:gd name="T75" fmla="*/ 5 h 7"/>
                <a:gd name="T76" fmla="*/ 12 w 13"/>
                <a:gd name="T77" fmla="*/ 5 h 7"/>
                <a:gd name="T78" fmla="*/ 13 w 13"/>
                <a:gd name="T79" fmla="*/ 5 h 7"/>
                <a:gd name="T80" fmla="*/ 11 w 13"/>
                <a:gd name="T81" fmla="*/ 2 h 7"/>
                <a:gd name="T82" fmla="*/ 9 w 13"/>
                <a:gd name="T83" fmla="*/ 1 h 7"/>
                <a:gd name="T84" fmla="*/ 10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0" y="3"/>
                  </a:moveTo>
                  <a:cubicBezTo>
                    <a:pt x="10" y="3"/>
                    <a:pt x="10" y="4"/>
                    <a:pt x="9" y="4"/>
                  </a:cubicBezTo>
                  <a:cubicBezTo>
                    <a:pt x="9" y="3"/>
                    <a:pt x="9" y="3"/>
                    <a:pt x="10" y="3"/>
                  </a:cubicBezTo>
                  <a:cubicBezTo>
                    <a:pt x="9" y="1"/>
                    <a:pt x="9" y="3"/>
                    <a:pt x="9" y="2"/>
                  </a:cubicBezTo>
                  <a:cubicBezTo>
                    <a:pt x="9" y="3"/>
                    <a:pt x="9" y="3"/>
                    <a:pt x="9" y="3"/>
                  </a:cubicBezTo>
                  <a:cubicBezTo>
                    <a:pt x="9" y="2"/>
                    <a:pt x="9" y="4"/>
                    <a:pt x="8" y="3"/>
                  </a:cubicBezTo>
                  <a:cubicBezTo>
                    <a:pt x="8" y="4"/>
                    <a:pt x="8" y="4"/>
                    <a:pt x="8" y="5"/>
                  </a:cubicBezTo>
                  <a:cubicBezTo>
                    <a:pt x="8" y="3"/>
                    <a:pt x="8" y="3"/>
                    <a:pt x="7" y="2"/>
                  </a:cubicBezTo>
                  <a:cubicBezTo>
                    <a:pt x="7" y="3"/>
                    <a:pt x="7" y="4"/>
                    <a:pt x="7" y="6"/>
                  </a:cubicBezTo>
                  <a:cubicBezTo>
                    <a:pt x="7" y="4"/>
                    <a:pt x="6" y="6"/>
                    <a:pt x="6" y="4"/>
                  </a:cubicBezTo>
                  <a:cubicBezTo>
                    <a:pt x="6" y="4"/>
                    <a:pt x="6" y="4"/>
                    <a:pt x="7" y="4"/>
                  </a:cubicBezTo>
                  <a:cubicBezTo>
                    <a:pt x="7" y="2"/>
                    <a:pt x="6" y="4"/>
                    <a:pt x="6" y="4"/>
                  </a:cubicBezTo>
                  <a:cubicBezTo>
                    <a:pt x="7" y="2"/>
                    <a:pt x="7" y="2"/>
                    <a:pt x="7" y="2"/>
                  </a:cubicBezTo>
                  <a:cubicBezTo>
                    <a:pt x="6" y="3"/>
                    <a:pt x="5" y="3"/>
                    <a:pt x="6" y="2"/>
                  </a:cubicBezTo>
                  <a:cubicBezTo>
                    <a:pt x="6" y="2"/>
                    <a:pt x="6" y="2"/>
                    <a:pt x="6" y="2"/>
                  </a:cubicBezTo>
                  <a:cubicBezTo>
                    <a:pt x="5" y="3"/>
                    <a:pt x="5" y="2"/>
                    <a:pt x="5" y="2"/>
                  </a:cubicBezTo>
                  <a:cubicBezTo>
                    <a:pt x="5" y="1"/>
                    <a:pt x="5" y="1"/>
                    <a:pt x="5" y="1"/>
                  </a:cubicBezTo>
                  <a:cubicBezTo>
                    <a:pt x="4" y="1"/>
                    <a:pt x="5" y="2"/>
                    <a:pt x="3" y="3"/>
                  </a:cubicBezTo>
                  <a:cubicBezTo>
                    <a:pt x="5" y="1"/>
                    <a:pt x="2" y="3"/>
                    <a:pt x="3" y="2"/>
                  </a:cubicBezTo>
                  <a:cubicBezTo>
                    <a:pt x="4" y="1"/>
                    <a:pt x="3" y="2"/>
                    <a:pt x="4" y="1"/>
                  </a:cubicBezTo>
                  <a:cubicBezTo>
                    <a:pt x="3" y="2"/>
                    <a:pt x="4" y="1"/>
                    <a:pt x="3" y="2"/>
                  </a:cubicBezTo>
                  <a:cubicBezTo>
                    <a:pt x="5" y="1"/>
                    <a:pt x="3" y="1"/>
                    <a:pt x="5" y="0"/>
                  </a:cubicBezTo>
                  <a:cubicBezTo>
                    <a:pt x="4" y="1"/>
                    <a:pt x="3" y="1"/>
                    <a:pt x="2" y="1"/>
                  </a:cubicBezTo>
                  <a:cubicBezTo>
                    <a:pt x="3" y="0"/>
                    <a:pt x="3" y="0"/>
                    <a:pt x="3" y="0"/>
                  </a:cubicBezTo>
                  <a:cubicBezTo>
                    <a:pt x="3" y="1"/>
                    <a:pt x="0" y="1"/>
                    <a:pt x="0" y="1"/>
                  </a:cubicBezTo>
                  <a:cubicBezTo>
                    <a:pt x="1" y="2"/>
                    <a:pt x="2" y="3"/>
                    <a:pt x="2" y="5"/>
                  </a:cubicBezTo>
                  <a:cubicBezTo>
                    <a:pt x="4" y="3"/>
                    <a:pt x="3" y="5"/>
                    <a:pt x="4" y="4"/>
                  </a:cubicBezTo>
                  <a:cubicBezTo>
                    <a:pt x="3" y="6"/>
                    <a:pt x="3" y="6"/>
                    <a:pt x="3" y="6"/>
                  </a:cubicBezTo>
                  <a:cubicBezTo>
                    <a:pt x="4" y="6"/>
                    <a:pt x="3" y="5"/>
                    <a:pt x="4" y="4"/>
                  </a:cubicBezTo>
                  <a:cubicBezTo>
                    <a:pt x="4" y="4"/>
                    <a:pt x="4" y="5"/>
                    <a:pt x="3" y="6"/>
                  </a:cubicBezTo>
                  <a:cubicBezTo>
                    <a:pt x="4" y="6"/>
                    <a:pt x="4" y="5"/>
                    <a:pt x="5" y="4"/>
                  </a:cubicBezTo>
                  <a:cubicBezTo>
                    <a:pt x="4" y="7"/>
                    <a:pt x="4" y="7"/>
                    <a:pt x="4" y="7"/>
                  </a:cubicBezTo>
                  <a:cubicBezTo>
                    <a:pt x="6" y="7"/>
                    <a:pt x="8" y="5"/>
                    <a:pt x="10" y="6"/>
                  </a:cubicBezTo>
                  <a:cubicBezTo>
                    <a:pt x="10" y="5"/>
                    <a:pt x="10" y="5"/>
                    <a:pt x="10" y="5"/>
                  </a:cubicBezTo>
                  <a:cubicBezTo>
                    <a:pt x="11" y="6"/>
                    <a:pt x="10" y="2"/>
                    <a:pt x="11" y="4"/>
                  </a:cubicBezTo>
                  <a:cubicBezTo>
                    <a:pt x="11" y="3"/>
                    <a:pt x="11" y="3"/>
                    <a:pt x="11" y="3"/>
                  </a:cubicBezTo>
                  <a:cubicBezTo>
                    <a:pt x="11" y="4"/>
                    <a:pt x="12" y="5"/>
                    <a:pt x="12" y="6"/>
                  </a:cubicBezTo>
                  <a:cubicBezTo>
                    <a:pt x="12" y="6"/>
                    <a:pt x="13" y="6"/>
                    <a:pt x="13" y="5"/>
                  </a:cubicBezTo>
                  <a:cubicBezTo>
                    <a:pt x="12" y="5"/>
                    <a:pt x="12" y="5"/>
                    <a:pt x="12" y="5"/>
                  </a:cubicBezTo>
                  <a:cubicBezTo>
                    <a:pt x="12" y="4"/>
                    <a:pt x="12" y="4"/>
                    <a:pt x="13" y="5"/>
                  </a:cubicBezTo>
                  <a:cubicBezTo>
                    <a:pt x="13" y="4"/>
                    <a:pt x="11" y="3"/>
                    <a:pt x="11" y="2"/>
                  </a:cubicBezTo>
                  <a:cubicBezTo>
                    <a:pt x="11" y="5"/>
                    <a:pt x="9" y="0"/>
                    <a:pt x="9" y="1"/>
                  </a:cubicBezTo>
                  <a:cubicBezTo>
                    <a:pt x="9" y="2"/>
                    <a:pt x="10" y="2"/>
                    <a:pt x="1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 name="Freeform 1644"/>
            <p:cNvSpPr/>
            <p:nvPr/>
          </p:nvSpPr>
          <p:spPr bwMode="auto">
            <a:xfrm>
              <a:off x="460" y="274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 name="Freeform 1645"/>
            <p:cNvSpPr/>
            <p:nvPr/>
          </p:nvSpPr>
          <p:spPr bwMode="auto">
            <a:xfrm>
              <a:off x="433"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 name="Rectangle 1646"/>
            <p:cNvSpPr>
              <a:spLocks noChangeArrowheads="1"/>
            </p:cNvSpPr>
            <p:nvPr/>
          </p:nvSpPr>
          <p:spPr bwMode="auto">
            <a:xfrm>
              <a:off x="463" y="2745"/>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50" name="Freeform 1647"/>
            <p:cNvSpPr/>
            <p:nvPr/>
          </p:nvSpPr>
          <p:spPr bwMode="auto">
            <a:xfrm>
              <a:off x="457" y="2736"/>
              <a:ext cx="3" cy="3"/>
            </a:xfrm>
            <a:custGeom>
              <a:avLst/>
              <a:gdLst>
                <a:gd name="T0" fmla="*/ 3 w 3"/>
                <a:gd name="T1" fmla="*/ 0 h 3"/>
                <a:gd name="T2" fmla="*/ 0 w 3"/>
                <a:gd name="T3" fmla="*/ 0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3" y="3"/>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1648"/>
            <p:cNvSpPr/>
            <p:nvPr/>
          </p:nvSpPr>
          <p:spPr bwMode="auto">
            <a:xfrm>
              <a:off x="435" y="2726"/>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lnTo>
                    <a:pt x="0" y="0"/>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1649"/>
            <p:cNvSpPr/>
            <p:nvPr/>
          </p:nvSpPr>
          <p:spPr bwMode="auto">
            <a:xfrm>
              <a:off x="444" y="272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1650"/>
            <p:cNvSpPr/>
            <p:nvPr/>
          </p:nvSpPr>
          <p:spPr bwMode="auto">
            <a:xfrm>
              <a:off x="425" y="2698"/>
              <a:ext cx="60" cy="33"/>
            </a:xfrm>
            <a:custGeom>
              <a:avLst/>
              <a:gdLst>
                <a:gd name="T0" fmla="*/ 17 w 22"/>
                <a:gd name="T1" fmla="*/ 9 h 12"/>
                <a:gd name="T2" fmla="*/ 19 w 22"/>
                <a:gd name="T3" fmla="*/ 11 h 12"/>
                <a:gd name="T4" fmla="*/ 20 w 22"/>
                <a:gd name="T5" fmla="*/ 10 h 12"/>
                <a:gd name="T6" fmla="*/ 19 w 22"/>
                <a:gd name="T7" fmla="*/ 7 h 12"/>
                <a:gd name="T8" fmla="*/ 17 w 22"/>
                <a:gd name="T9" fmla="*/ 3 h 12"/>
                <a:gd name="T10" fmla="*/ 15 w 22"/>
                <a:gd name="T11" fmla="*/ 2 h 12"/>
                <a:gd name="T12" fmla="*/ 12 w 22"/>
                <a:gd name="T13" fmla="*/ 3 h 12"/>
                <a:gd name="T14" fmla="*/ 11 w 22"/>
                <a:gd name="T15" fmla="*/ 2 h 12"/>
                <a:gd name="T16" fmla="*/ 10 w 22"/>
                <a:gd name="T17" fmla="*/ 2 h 12"/>
                <a:gd name="T18" fmla="*/ 10 w 22"/>
                <a:gd name="T19" fmla="*/ 5 h 12"/>
                <a:gd name="T20" fmla="*/ 9 w 22"/>
                <a:gd name="T21" fmla="*/ 6 h 12"/>
                <a:gd name="T22" fmla="*/ 7 w 22"/>
                <a:gd name="T23" fmla="*/ 4 h 12"/>
                <a:gd name="T24" fmla="*/ 6 w 22"/>
                <a:gd name="T25" fmla="*/ 5 h 12"/>
                <a:gd name="T26" fmla="*/ 4 w 22"/>
                <a:gd name="T27" fmla="*/ 5 h 12"/>
                <a:gd name="T28" fmla="*/ 4 w 22"/>
                <a:gd name="T29" fmla="*/ 7 h 12"/>
                <a:gd name="T30" fmla="*/ 4 w 22"/>
                <a:gd name="T31" fmla="*/ 8 h 12"/>
                <a:gd name="T32" fmla="*/ 3 w 22"/>
                <a:gd name="T33" fmla="*/ 8 h 12"/>
                <a:gd name="T34" fmla="*/ 3 w 22"/>
                <a:gd name="T35" fmla="*/ 9 h 12"/>
                <a:gd name="T36" fmla="*/ 2 w 22"/>
                <a:gd name="T37" fmla="*/ 12 h 12"/>
                <a:gd name="T38" fmla="*/ 3 w 22"/>
                <a:gd name="T39" fmla="*/ 10 h 12"/>
                <a:gd name="T40" fmla="*/ 1 w 22"/>
                <a:gd name="T41" fmla="*/ 10 h 12"/>
                <a:gd name="T42" fmla="*/ 5 w 22"/>
                <a:gd name="T43" fmla="*/ 10 h 12"/>
                <a:gd name="T44" fmla="*/ 6 w 22"/>
                <a:gd name="T45" fmla="*/ 10 h 12"/>
                <a:gd name="T46" fmla="*/ 6 w 22"/>
                <a:gd name="T47" fmla="*/ 9 h 12"/>
                <a:gd name="T48" fmla="*/ 6 w 22"/>
                <a:gd name="T49" fmla="*/ 9 h 12"/>
                <a:gd name="T50" fmla="*/ 7 w 22"/>
                <a:gd name="T51" fmla="*/ 9 h 12"/>
                <a:gd name="T52" fmla="*/ 7 w 22"/>
                <a:gd name="T53" fmla="*/ 8 h 12"/>
                <a:gd name="T54" fmla="*/ 7 w 22"/>
                <a:gd name="T55" fmla="*/ 8 h 12"/>
                <a:gd name="T56" fmla="*/ 7 w 22"/>
                <a:gd name="T57" fmla="*/ 8 h 12"/>
                <a:gd name="T58" fmla="*/ 8 w 22"/>
                <a:gd name="T59" fmla="*/ 8 h 12"/>
                <a:gd name="T60" fmla="*/ 8 w 22"/>
                <a:gd name="T61" fmla="*/ 6 h 12"/>
                <a:gd name="T62" fmla="*/ 9 w 22"/>
                <a:gd name="T63" fmla="*/ 8 h 12"/>
                <a:gd name="T64" fmla="*/ 10 w 22"/>
                <a:gd name="T65" fmla="*/ 8 h 12"/>
                <a:gd name="T66" fmla="*/ 10 w 22"/>
                <a:gd name="T67" fmla="*/ 6 h 12"/>
                <a:gd name="T68" fmla="*/ 11 w 22"/>
                <a:gd name="T69" fmla="*/ 5 h 12"/>
                <a:gd name="T70" fmla="*/ 13 w 22"/>
                <a:gd name="T71" fmla="*/ 5 h 12"/>
                <a:gd name="T72" fmla="*/ 14 w 22"/>
                <a:gd name="T73" fmla="*/ 5 h 12"/>
                <a:gd name="T74" fmla="*/ 16 w 22"/>
                <a:gd name="T75" fmla="*/ 6 h 12"/>
                <a:gd name="T76" fmla="*/ 16 w 22"/>
                <a:gd name="T77" fmla="*/ 4 h 12"/>
                <a:gd name="T78" fmla="*/ 15 w 22"/>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2">
                  <a:moveTo>
                    <a:pt x="15" y="8"/>
                  </a:moveTo>
                  <a:cubicBezTo>
                    <a:pt x="16" y="8"/>
                    <a:pt x="16" y="8"/>
                    <a:pt x="17" y="9"/>
                  </a:cubicBezTo>
                  <a:cubicBezTo>
                    <a:pt x="16" y="9"/>
                    <a:pt x="16" y="9"/>
                    <a:pt x="16" y="9"/>
                  </a:cubicBezTo>
                  <a:cubicBezTo>
                    <a:pt x="17" y="9"/>
                    <a:pt x="17" y="10"/>
                    <a:pt x="19" y="11"/>
                  </a:cubicBezTo>
                  <a:cubicBezTo>
                    <a:pt x="18" y="10"/>
                    <a:pt x="18" y="10"/>
                    <a:pt x="18" y="10"/>
                  </a:cubicBezTo>
                  <a:cubicBezTo>
                    <a:pt x="18" y="9"/>
                    <a:pt x="20" y="10"/>
                    <a:pt x="20" y="10"/>
                  </a:cubicBezTo>
                  <a:cubicBezTo>
                    <a:pt x="20" y="9"/>
                    <a:pt x="17" y="8"/>
                    <a:pt x="18" y="7"/>
                  </a:cubicBezTo>
                  <a:cubicBezTo>
                    <a:pt x="18" y="7"/>
                    <a:pt x="19" y="7"/>
                    <a:pt x="19" y="7"/>
                  </a:cubicBezTo>
                  <a:cubicBezTo>
                    <a:pt x="19" y="6"/>
                    <a:pt x="17" y="7"/>
                    <a:pt x="17" y="6"/>
                  </a:cubicBezTo>
                  <a:cubicBezTo>
                    <a:pt x="22" y="4"/>
                    <a:pt x="15" y="6"/>
                    <a:pt x="17" y="3"/>
                  </a:cubicBezTo>
                  <a:cubicBezTo>
                    <a:pt x="16" y="3"/>
                    <a:pt x="16" y="3"/>
                    <a:pt x="15" y="4"/>
                  </a:cubicBezTo>
                  <a:cubicBezTo>
                    <a:pt x="16" y="2"/>
                    <a:pt x="14" y="3"/>
                    <a:pt x="15" y="2"/>
                  </a:cubicBezTo>
                  <a:cubicBezTo>
                    <a:pt x="14" y="5"/>
                    <a:pt x="14" y="0"/>
                    <a:pt x="13" y="4"/>
                  </a:cubicBezTo>
                  <a:cubicBezTo>
                    <a:pt x="12" y="3"/>
                    <a:pt x="13" y="4"/>
                    <a:pt x="12" y="3"/>
                  </a:cubicBezTo>
                  <a:cubicBezTo>
                    <a:pt x="12" y="3"/>
                    <a:pt x="12" y="3"/>
                    <a:pt x="12" y="3"/>
                  </a:cubicBezTo>
                  <a:cubicBezTo>
                    <a:pt x="12" y="2"/>
                    <a:pt x="12" y="4"/>
                    <a:pt x="11" y="2"/>
                  </a:cubicBezTo>
                  <a:cubicBezTo>
                    <a:pt x="11" y="2"/>
                    <a:pt x="11" y="4"/>
                    <a:pt x="11" y="5"/>
                  </a:cubicBezTo>
                  <a:cubicBezTo>
                    <a:pt x="10" y="4"/>
                    <a:pt x="10" y="4"/>
                    <a:pt x="10" y="2"/>
                  </a:cubicBezTo>
                  <a:cubicBezTo>
                    <a:pt x="10" y="4"/>
                    <a:pt x="9" y="3"/>
                    <a:pt x="9" y="4"/>
                  </a:cubicBezTo>
                  <a:cubicBezTo>
                    <a:pt x="9" y="4"/>
                    <a:pt x="10" y="5"/>
                    <a:pt x="10" y="5"/>
                  </a:cubicBezTo>
                  <a:cubicBezTo>
                    <a:pt x="9" y="5"/>
                    <a:pt x="9" y="7"/>
                    <a:pt x="9" y="7"/>
                  </a:cubicBezTo>
                  <a:cubicBezTo>
                    <a:pt x="8" y="5"/>
                    <a:pt x="9" y="7"/>
                    <a:pt x="9" y="6"/>
                  </a:cubicBezTo>
                  <a:cubicBezTo>
                    <a:pt x="9" y="4"/>
                    <a:pt x="9" y="4"/>
                    <a:pt x="9" y="3"/>
                  </a:cubicBezTo>
                  <a:cubicBezTo>
                    <a:pt x="8" y="3"/>
                    <a:pt x="8" y="3"/>
                    <a:pt x="7" y="4"/>
                  </a:cubicBezTo>
                  <a:cubicBezTo>
                    <a:pt x="7" y="4"/>
                    <a:pt x="7" y="3"/>
                    <a:pt x="7" y="3"/>
                  </a:cubicBezTo>
                  <a:cubicBezTo>
                    <a:pt x="6" y="3"/>
                    <a:pt x="7" y="6"/>
                    <a:pt x="6" y="5"/>
                  </a:cubicBezTo>
                  <a:cubicBezTo>
                    <a:pt x="5" y="4"/>
                    <a:pt x="5" y="4"/>
                    <a:pt x="5" y="4"/>
                  </a:cubicBezTo>
                  <a:cubicBezTo>
                    <a:pt x="6" y="5"/>
                    <a:pt x="4" y="4"/>
                    <a:pt x="4" y="5"/>
                  </a:cubicBezTo>
                  <a:cubicBezTo>
                    <a:pt x="5" y="6"/>
                    <a:pt x="5" y="6"/>
                    <a:pt x="5" y="6"/>
                  </a:cubicBezTo>
                  <a:cubicBezTo>
                    <a:pt x="3" y="4"/>
                    <a:pt x="5" y="8"/>
                    <a:pt x="4" y="7"/>
                  </a:cubicBezTo>
                  <a:cubicBezTo>
                    <a:pt x="5" y="8"/>
                    <a:pt x="5" y="9"/>
                    <a:pt x="6" y="9"/>
                  </a:cubicBezTo>
                  <a:cubicBezTo>
                    <a:pt x="4" y="8"/>
                    <a:pt x="4" y="8"/>
                    <a:pt x="4" y="8"/>
                  </a:cubicBezTo>
                  <a:cubicBezTo>
                    <a:pt x="5" y="9"/>
                    <a:pt x="3" y="7"/>
                    <a:pt x="2" y="6"/>
                  </a:cubicBezTo>
                  <a:cubicBezTo>
                    <a:pt x="3" y="7"/>
                    <a:pt x="2" y="7"/>
                    <a:pt x="3" y="8"/>
                  </a:cubicBezTo>
                  <a:cubicBezTo>
                    <a:pt x="2" y="7"/>
                    <a:pt x="2" y="7"/>
                    <a:pt x="2" y="7"/>
                  </a:cubicBezTo>
                  <a:cubicBezTo>
                    <a:pt x="1" y="8"/>
                    <a:pt x="4" y="9"/>
                    <a:pt x="3" y="9"/>
                  </a:cubicBezTo>
                  <a:cubicBezTo>
                    <a:pt x="2" y="8"/>
                    <a:pt x="2" y="8"/>
                    <a:pt x="2" y="8"/>
                  </a:cubicBezTo>
                  <a:cubicBezTo>
                    <a:pt x="1" y="9"/>
                    <a:pt x="0" y="11"/>
                    <a:pt x="2" y="12"/>
                  </a:cubicBezTo>
                  <a:cubicBezTo>
                    <a:pt x="3" y="12"/>
                    <a:pt x="5" y="11"/>
                    <a:pt x="6" y="11"/>
                  </a:cubicBezTo>
                  <a:cubicBezTo>
                    <a:pt x="5" y="11"/>
                    <a:pt x="3" y="11"/>
                    <a:pt x="3" y="10"/>
                  </a:cubicBezTo>
                  <a:cubicBezTo>
                    <a:pt x="4" y="10"/>
                    <a:pt x="4" y="10"/>
                    <a:pt x="4" y="10"/>
                  </a:cubicBezTo>
                  <a:cubicBezTo>
                    <a:pt x="3" y="10"/>
                    <a:pt x="2" y="10"/>
                    <a:pt x="1" y="10"/>
                  </a:cubicBezTo>
                  <a:cubicBezTo>
                    <a:pt x="1" y="9"/>
                    <a:pt x="3" y="10"/>
                    <a:pt x="2" y="9"/>
                  </a:cubicBezTo>
                  <a:cubicBezTo>
                    <a:pt x="4" y="10"/>
                    <a:pt x="4" y="10"/>
                    <a:pt x="5" y="10"/>
                  </a:cubicBezTo>
                  <a:cubicBezTo>
                    <a:pt x="5" y="10"/>
                    <a:pt x="5" y="10"/>
                    <a:pt x="5" y="10"/>
                  </a:cubicBezTo>
                  <a:cubicBezTo>
                    <a:pt x="5" y="10"/>
                    <a:pt x="5" y="10"/>
                    <a:pt x="6" y="10"/>
                  </a:cubicBezTo>
                  <a:cubicBezTo>
                    <a:pt x="4" y="9"/>
                    <a:pt x="7" y="10"/>
                    <a:pt x="6" y="9"/>
                  </a:cubicBezTo>
                  <a:cubicBezTo>
                    <a:pt x="6" y="9"/>
                    <a:pt x="6" y="9"/>
                    <a:pt x="6" y="9"/>
                  </a:cubicBezTo>
                  <a:cubicBezTo>
                    <a:pt x="5" y="9"/>
                    <a:pt x="5" y="9"/>
                    <a:pt x="5" y="9"/>
                  </a:cubicBezTo>
                  <a:cubicBezTo>
                    <a:pt x="6" y="9"/>
                    <a:pt x="6" y="9"/>
                    <a:pt x="6" y="9"/>
                  </a:cubicBezTo>
                  <a:cubicBezTo>
                    <a:pt x="6" y="9"/>
                    <a:pt x="4" y="8"/>
                    <a:pt x="5" y="8"/>
                  </a:cubicBezTo>
                  <a:cubicBezTo>
                    <a:pt x="6" y="9"/>
                    <a:pt x="6" y="8"/>
                    <a:pt x="7" y="9"/>
                  </a:cubicBezTo>
                  <a:cubicBezTo>
                    <a:pt x="6" y="8"/>
                    <a:pt x="7" y="8"/>
                    <a:pt x="6" y="8"/>
                  </a:cubicBezTo>
                  <a:cubicBezTo>
                    <a:pt x="6" y="7"/>
                    <a:pt x="6" y="7"/>
                    <a:pt x="7" y="8"/>
                  </a:cubicBezTo>
                  <a:cubicBezTo>
                    <a:pt x="7" y="8"/>
                    <a:pt x="7" y="8"/>
                    <a:pt x="7" y="8"/>
                  </a:cubicBezTo>
                  <a:cubicBezTo>
                    <a:pt x="7" y="8"/>
                    <a:pt x="7" y="8"/>
                    <a:pt x="7" y="8"/>
                  </a:cubicBezTo>
                  <a:cubicBezTo>
                    <a:pt x="7" y="9"/>
                    <a:pt x="7" y="9"/>
                    <a:pt x="7" y="9"/>
                  </a:cubicBezTo>
                  <a:cubicBezTo>
                    <a:pt x="7" y="9"/>
                    <a:pt x="7" y="7"/>
                    <a:pt x="7" y="8"/>
                  </a:cubicBezTo>
                  <a:cubicBezTo>
                    <a:pt x="7" y="9"/>
                    <a:pt x="7" y="9"/>
                    <a:pt x="7" y="9"/>
                  </a:cubicBezTo>
                  <a:cubicBezTo>
                    <a:pt x="8" y="9"/>
                    <a:pt x="7" y="6"/>
                    <a:pt x="8" y="8"/>
                  </a:cubicBezTo>
                  <a:cubicBezTo>
                    <a:pt x="7" y="7"/>
                    <a:pt x="8" y="7"/>
                    <a:pt x="7" y="5"/>
                  </a:cubicBezTo>
                  <a:cubicBezTo>
                    <a:pt x="7" y="5"/>
                    <a:pt x="8" y="7"/>
                    <a:pt x="8" y="6"/>
                  </a:cubicBezTo>
                  <a:cubicBezTo>
                    <a:pt x="8" y="5"/>
                    <a:pt x="9" y="7"/>
                    <a:pt x="9" y="6"/>
                  </a:cubicBezTo>
                  <a:cubicBezTo>
                    <a:pt x="9" y="8"/>
                    <a:pt x="9" y="6"/>
                    <a:pt x="9" y="8"/>
                  </a:cubicBezTo>
                  <a:cubicBezTo>
                    <a:pt x="9" y="9"/>
                    <a:pt x="9" y="6"/>
                    <a:pt x="9" y="7"/>
                  </a:cubicBezTo>
                  <a:cubicBezTo>
                    <a:pt x="10" y="8"/>
                    <a:pt x="10" y="8"/>
                    <a:pt x="10" y="8"/>
                  </a:cubicBezTo>
                  <a:cubicBezTo>
                    <a:pt x="10" y="7"/>
                    <a:pt x="10" y="6"/>
                    <a:pt x="10" y="7"/>
                  </a:cubicBezTo>
                  <a:cubicBezTo>
                    <a:pt x="10" y="6"/>
                    <a:pt x="10" y="6"/>
                    <a:pt x="10" y="6"/>
                  </a:cubicBezTo>
                  <a:cubicBezTo>
                    <a:pt x="10" y="7"/>
                    <a:pt x="11" y="6"/>
                    <a:pt x="11" y="8"/>
                  </a:cubicBezTo>
                  <a:cubicBezTo>
                    <a:pt x="11" y="5"/>
                    <a:pt x="11" y="5"/>
                    <a:pt x="11" y="5"/>
                  </a:cubicBezTo>
                  <a:cubicBezTo>
                    <a:pt x="12" y="8"/>
                    <a:pt x="12" y="5"/>
                    <a:pt x="13" y="4"/>
                  </a:cubicBezTo>
                  <a:cubicBezTo>
                    <a:pt x="13" y="4"/>
                    <a:pt x="14" y="4"/>
                    <a:pt x="13" y="5"/>
                  </a:cubicBezTo>
                  <a:cubicBezTo>
                    <a:pt x="13" y="6"/>
                    <a:pt x="13" y="6"/>
                    <a:pt x="13" y="6"/>
                  </a:cubicBezTo>
                  <a:cubicBezTo>
                    <a:pt x="13" y="6"/>
                    <a:pt x="13" y="7"/>
                    <a:pt x="14" y="5"/>
                  </a:cubicBezTo>
                  <a:cubicBezTo>
                    <a:pt x="14" y="5"/>
                    <a:pt x="14" y="7"/>
                    <a:pt x="14" y="7"/>
                  </a:cubicBezTo>
                  <a:cubicBezTo>
                    <a:pt x="16" y="5"/>
                    <a:pt x="13" y="9"/>
                    <a:pt x="16" y="6"/>
                  </a:cubicBezTo>
                  <a:cubicBezTo>
                    <a:pt x="16" y="6"/>
                    <a:pt x="16" y="5"/>
                    <a:pt x="15" y="5"/>
                  </a:cubicBezTo>
                  <a:cubicBezTo>
                    <a:pt x="16" y="4"/>
                    <a:pt x="16" y="4"/>
                    <a:pt x="16" y="4"/>
                  </a:cubicBezTo>
                  <a:cubicBezTo>
                    <a:pt x="17" y="4"/>
                    <a:pt x="16" y="5"/>
                    <a:pt x="17" y="5"/>
                  </a:cubicBezTo>
                  <a:cubicBezTo>
                    <a:pt x="15" y="7"/>
                    <a:pt x="15" y="7"/>
                    <a:pt x="15" y="7"/>
                  </a:cubicBezTo>
                  <a:cubicBezTo>
                    <a:pt x="13" y="8"/>
                    <a:pt x="19" y="7"/>
                    <a:pt x="15"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 name="Freeform 1651"/>
            <p:cNvSpPr/>
            <p:nvPr/>
          </p:nvSpPr>
          <p:spPr bwMode="auto">
            <a:xfrm>
              <a:off x="460" y="2715"/>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 name="Freeform 1652"/>
            <p:cNvSpPr/>
            <p:nvPr/>
          </p:nvSpPr>
          <p:spPr bwMode="auto">
            <a:xfrm>
              <a:off x="460" y="27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 name="Freeform 1653"/>
            <p:cNvSpPr/>
            <p:nvPr/>
          </p:nvSpPr>
          <p:spPr bwMode="auto">
            <a:xfrm>
              <a:off x="465" y="2723"/>
              <a:ext cx="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 name="Rectangle 1654"/>
            <p:cNvSpPr>
              <a:spLocks noChangeArrowheads="1"/>
            </p:cNvSpPr>
            <p:nvPr/>
          </p:nvSpPr>
          <p:spPr bwMode="auto">
            <a:xfrm>
              <a:off x="468" y="2723"/>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60" name="Freeform 1655"/>
            <p:cNvSpPr/>
            <p:nvPr/>
          </p:nvSpPr>
          <p:spPr bwMode="auto">
            <a:xfrm>
              <a:off x="430" y="2723"/>
              <a:ext cx="49" cy="27"/>
            </a:xfrm>
            <a:custGeom>
              <a:avLst/>
              <a:gdLst>
                <a:gd name="T0" fmla="*/ 4 w 18"/>
                <a:gd name="T1" fmla="*/ 3 h 10"/>
                <a:gd name="T2" fmla="*/ 3 w 18"/>
                <a:gd name="T3" fmla="*/ 4 h 10"/>
                <a:gd name="T4" fmla="*/ 3 w 18"/>
                <a:gd name="T5" fmla="*/ 3 h 10"/>
                <a:gd name="T6" fmla="*/ 0 w 18"/>
                <a:gd name="T7" fmla="*/ 3 h 10"/>
                <a:gd name="T8" fmla="*/ 9 w 18"/>
                <a:gd name="T9" fmla="*/ 6 h 10"/>
                <a:gd name="T10" fmla="*/ 8 w 18"/>
                <a:gd name="T11" fmla="*/ 7 h 10"/>
                <a:gd name="T12" fmla="*/ 11 w 18"/>
                <a:gd name="T13" fmla="*/ 5 h 10"/>
                <a:gd name="T14" fmla="*/ 12 w 18"/>
                <a:gd name="T15" fmla="*/ 7 h 10"/>
                <a:gd name="T16" fmla="*/ 14 w 18"/>
                <a:gd name="T17" fmla="*/ 6 h 10"/>
                <a:gd name="T18" fmla="*/ 13 w 18"/>
                <a:gd name="T19" fmla="*/ 5 h 10"/>
                <a:gd name="T20" fmla="*/ 14 w 18"/>
                <a:gd name="T21" fmla="*/ 5 h 10"/>
                <a:gd name="T22" fmla="*/ 13 w 18"/>
                <a:gd name="T23" fmla="*/ 5 h 10"/>
                <a:gd name="T24" fmla="*/ 14 w 18"/>
                <a:gd name="T25" fmla="*/ 4 h 10"/>
                <a:gd name="T26" fmla="*/ 14 w 18"/>
                <a:gd name="T27" fmla="*/ 5 h 10"/>
                <a:gd name="T28" fmla="*/ 15 w 18"/>
                <a:gd name="T29" fmla="*/ 3 h 10"/>
                <a:gd name="T30" fmla="*/ 15 w 18"/>
                <a:gd name="T31" fmla="*/ 4 h 10"/>
                <a:gd name="T32" fmla="*/ 16 w 18"/>
                <a:gd name="T33" fmla="*/ 1 h 10"/>
                <a:gd name="T34" fmla="*/ 14 w 18"/>
                <a:gd name="T35" fmla="*/ 1 h 10"/>
                <a:gd name="T36" fmla="*/ 14 w 18"/>
                <a:gd name="T37" fmla="*/ 3 h 10"/>
                <a:gd name="T38" fmla="*/ 14 w 18"/>
                <a:gd name="T39" fmla="*/ 2 h 10"/>
                <a:gd name="T40" fmla="*/ 14 w 18"/>
                <a:gd name="T41" fmla="*/ 4 h 10"/>
                <a:gd name="T42" fmla="*/ 13 w 18"/>
                <a:gd name="T43" fmla="*/ 2 h 10"/>
                <a:gd name="T44" fmla="*/ 12 w 18"/>
                <a:gd name="T45" fmla="*/ 2 h 10"/>
                <a:gd name="T46" fmla="*/ 12 w 18"/>
                <a:gd name="T47" fmla="*/ 2 h 10"/>
                <a:gd name="T48" fmla="*/ 11 w 18"/>
                <a:gd name="T49" fmla="*/ 2 h 10"/>
                <a:gd name="T50" fmla="*/ 12 w 18"/>
                <a:gd name="T51" fmla="*/ 3 h 10"/>
                <a:gd name="T52" fmla="*/ 13 w 18"/>
                <a:gd name="T53" fmla="*/ 5 h 10"/>
                <a:gd name="T54" fmla="*/ 12 w 18"/>
                <a:gd name="T55" fmla="*/ 5 h 10"/>
                <a:gd name="T56" fmla="*/ 12 w 18"/>
                <a:gd name="T57" fmla="*/ 3 h 10"/>
                <a:gd name="T58" fmla="*/ 12 w 18"/>
                <a:gd name="T59" fmla="*/ 4 h 10"/>
                <a:gd name="T60" fmla="*/ 11 w 18"/>
                <a:gd name="T61" fmla="*/ 3 h 10"/>
                <a:gd name="T62" fmla="*/ 11 w 18"/>
                <a:gd name="T63" fmla="*/ 4 h 10"/>
                <a:gd name="T64" fmla="*/ 8 w 18"/>
                <a:gd name="T65" fmla="*/ 5 h 10"/>
                <a:gd name="T66" fmla="*/ 9 w 18"/>
                <a:gd name="T67" fmla="*/ 4 h 10"/>
                <a:gd name="T68" fmla="*/ 8 w 18"/>
                <a:gd name="T69" fmla="*/ 5 h 10"/>
                <a:gd name="T70" fmla="*/ 7 w 18"/>
                <a:gd name="T71" fmla="*/ 4 h 10"/>
                <a:gd name="T72" fmla="*/ 6 w 18"/>
                <a:gd name="T73" fmla="*/ 5 h 10"/>
                <a:gd name="T74" fmla="*/ 5 w 18"/>
                <a:gd name="T75" fmla="*/ 4 h 10"/>
                <a:gd name="T76" fmla="*/ 5 w 18"/>
                <a:gd name="T77" fmla="*/ 4 h 10"/>
                <a:gd name="T78" fmla="*/ 3 w 18"/>
                <a:gd name="T79" fmla="*/ 5 h 10"/>
                <a:gd name="T80" fmla="*/ 4 w 18"/>
                <a:gd name="T81"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10">
                  <a:moveTo>
                    <a:pt x="4" y="3"/>
                  </a:moveTo>
                  <a:cubicBezTo>
                    <a:pt x="3" y="4"/>
                    <a:pt x="3" y="4"/>
                    <a:pt x="3" y="4"/>
                  </a:cubicBezTo>
                  <a:cubicBezTo>
                    <a:pt x="3" y="3"/>
                    <a:pt x="2" y="3"/>
                    <a:pt x="3" y="3"/>
                  </a:cubicBezTo>
                  <a:cubicBezTo>
                    <a:pt x="1" y="4"/>
                    <a:pt x="2" y="2"/>
                    <a:pt x="0" y="3"/>
                  </a:cubicBezTo>
                  <a:cubicBezTo>
                    <a:pt x="2" y="5"/>
                    <a:pt x="5" y="9"/>
                    <a:pt x="9" y="6"/>
                  </a:cubicBezTo>
                  <a:cubicBezTo>
                    <a:pt x="8" y="7"/>
                    <a:pt x="8" y="7"/>
                    <a:pt x="8" y="7"/>
                  </a:cubicBezTo>
                  <a:cubicBezTo>
                    <a:pt x="10" y="5"/>
                    <a:pt x="11" y="10"/>
                    <a:pt x="11" y="5"/>
                  </a:cubicBezTo>
                  <a:cubicBezTo>
                    <a:pt x="12" y="7"/>
                    <a:pt x="12" y="7"/>
                    <a:pt x="12" y="7"/>
                  </a:cubicBezTo>
                  <a:cubicBezTo>
                    <a:pt x="13" y="8"/>
                    <a:pt x="12" y="4"/>
                    <a:pt x="14" y="6"/>
                  </a:cubicBezTo>
                  <a:cubicBezTo>
                    <a:pt x="13" y="5"/>
                    <a:pt x="13" y="5"/>
                    <a:pt x="13" y="5"/>
                  </a:cubicBezTo>
                  <a:cubicBezTo>
                    <a:pt x="13" y="5"/>
                    <a:pt x="14" y="5"/>
                    <a:pt x="14" y="5"/>
                  </a:cubicBezTo>
                  <a:cubicBezTo>
                    <a:pt x="13" y="5"/>
                    <a:pt x="13" y="5"/>
                    <a:pt x="13" y="5"/>
                  </a:cubicBezTo>
                  <a:cubicBezTo>
                    <a:pt x="13" y="4"/>
                    <a:pt x="14" y="4"/>
                    <a:pt x="14" y="4"/>
                  </a:cubicBezTo>
                  <a:cubicBezTo>
                    <a:pt x="15" y="5"/>
                    <a:pt x="14" y="5"/>
                    <a:pt x="14" y="5"/>
                  </a:cubicBezTo>
                  <a:cubicBezTo>
                    <a:pt x="15" y="5"/>
                    <a:pt x="14" y="4"/>
                    <a:pt x="15" y="3"/>
                  </a:cubicBezTo>
                  <a:cubicBezTo>
                    <a:pt x="15" y="4"/>
                    <a:pt x="15" y="4"/>
                    <a:pt x="15" y="4"/>
                  </a:cubicBezTo>
                  <a:cubicBezTo>
                    <a:pt x="15" y="3"/>
                    <a:pt x="18" y="4"/>
                    <a:pt x="16" y="1"/>
                  </a:cubicBezTo>
                  <a:cubicBezTo>
                    <a:pt x="15" y="1"/>
                    <a:pt x="14" y="1"/>
                    <a:pt x="14" y="1"/>
                  </a:cubicBezTo>
                  <a:cubicBezTo>
                    <a:pt x="13" y="0"/>
                    <a:pt x="14" y="1"/>
                    <a:pt x="14" y="3"/>
                  </a:cubicBezTo>
                  <a:cubicBezTo>
                    <a:pt x="14" y="2"/>
                    <a:pt x="14" y="2"/>
                    <a:pt x="14" y="2"/>
                  </a:cubicBezTo>
                  <a:cubicBezTo>
                    <a:pt x="16" y="5"/>
                    <a:pt x="14" y="2"/>
                    <a:pt x="14" y="4"/>
                  </a:cubicBezTo>
                  <a:cubicBezTo>
                    <a:pt x="13" y="3"/>
                    <a:pt x="14" y="2"/>
                    <a:pt x="13" y="2"/>
                  </a:cubicBezTo>
                  <a:cubicBezTo>
                    <a:pt x="11" y="1"/>
                    <a:pt x="14" y="4"/>
                    <a:pt x="12" y="2"/>
                  </a:cubicBezTo>
                  <a:cubicBezTo>
                    <a:pt x="12" y="2"/>
                    <a:pt x="12" y="2"/>
                    <a:pt x="12" y="2"/>
                  </a:cubicBezTo>
                  <a:cubicBezTo>
                    <a:pt x="11" y="1"/>
                    <a:pt x="11" y="2"/>
                    <a:pt x="11" y="2"/>
                  </a:cubicBezTo>
                  <a:cubicBezTo>
                    <a:pt x="12" y="3"/>
                    <a:pt x="12" y="3"/>
                    <a:pt x="12" y="3"/>
                  </a:cubicBezTo>
                  <a:cubicBezTo>
                    <a:pt x="12" y="3"/>
                    <a:pt x="13" y="4"/>
                    <a:pt x="13" y="5"/>
                  </a:cubicBezTo>
                  <a:cubicBezTo>
                    <a:pt x="12" y="4"/>
                    <a:pt x="13" y="6"/>
                    <a:pt x="12" y="5"/>
                  </a:cubicBezTo>
                  <a:cubicBezTo>
                    <a:pt x="12" y="4"/>
                    <a:pt x="12" y="4"/>
                    <a:pt x="12" y="3"/>
                  </a:cubicBezTo>
                  <a:cubicBezTo>
                    <a:pt x="12" y="4"/>
                    <a:pt x="12" y="4"/>
                    <a:pt x="12" y="4"/>
                  </a:cubicBezTo>
                  <a:cubicBezTo>
                    <a:pt x="11" y="5"/>
                    <a:pt x="11" y="3"/>
                    <a:pt x="11" y="3"/>
                  </a:cubicBezTo>
                  <a:cubicBezTo>
                    <a:pt x="11" y="4"/>
                    <a:pt x="11" y="3"/>
                    <a:pt x="11" y="4"/>
                  </a:cubicBezTo>
                  <a:cubicBezTo>
                    <a:pt x="10" y="3"/>
                    <a:pt x="9" y="4"/>
                    <a:pt x="8" y="5"/>
                  </a:cubicBezTo>
                  <a:cubicBezTo>
                    <a:pt x="9" y="5"/>
                    <a:pt x="8" y="3"/>
                    <a:pt x="9" y="4"/>
                  </a:cubicBezTo>
                  <a:cubicBezTo>
                    <a:pt x="9" y="3"/>
                    <a:pt x="8" y="4"/>
                    <a:pt x="8" y="5"/>
                  </a:cubicBezTo>
                  <a:cubicBezTo>
                    <a:pt x="7" y="6"/>
                    <a:pt x="7" y="5"/>
                    <a:pt x="7" y="4"/>
                  </a:cubicBezTo>
                  <a:cubicBezTo>
                    <a:pt x="6" y="5"/>
                    <a:pt x="6" y="5"/>
                    <a:pt x="6" y="5"/>
                  </a:cubicBezTo>
                  <a:cubicBezTo>
                    <a:pt x="5" y="6"/>
                    <a:pt x="6" y="3"/>
                    <a:pt x="5" y="4"/>
                  </a:cubicBezTo>
                  <a:cubicBezTo>
                    <a:pt x="5" y="4"/>
                    <a:pt x="5" y="4"/>
                    <a:pt x="5" y="4"/>
                  </a:cubicBezTo>
                  <a:cubicBezTo>
                    <a:pt x="4" y="4"/>
                    <a:pt x="3" y="6"/>
                    <a:pt x="3" y="5"/>
                  </a:cubicBezTo>
                  <a:cubicBezTo>
                    <a:pt x="3" y="4"/>
                    <a:pt x="4" y="4"/>
                    <a:pt x="4"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Freeform 1656"/>
            <p:cNvSpPr/>
            <p:nvPr/>
          </p:nvSpPr>
          <p:spPr bwMode="auto">
            <a:xfrm>
              <a:off x="427" y="2726"/>
              <a:ext cx="8" cy="5"/>
            </a:xfrm>
            <a:custGeom>
              <a:avLst/>
              <a:gdLst>
                <a:gd name="T0" fmla="*/ 1 w 3"/>
                <a:gd name="T1" fmla="*/ 1 h 2"/>
                <a:gd name="T2" fmla="*/ 3 w 3"/>
                <a:gd name="T3" fmla="*/ 1 h 2"/>
                <a:gd name="T4" fmla="*/ 0 w 3"/>
                <a:gd name="T5" fmla="*/ 1 h 2"/>
                <a:gd name="T6" fmla="*/ 1 w 3"/>
                <a:gd name="T7" fmla="*/ 2 h 2"/>
                <a:gd name="T8" fmla="*/ 1 w 3"/>
                <a:gd name="T9" fmla="*/ 1 h 2"/>
              </a:gdLst>
              <a:ahLst/>
              <a:cxnLst>
                <a:cxn ang="0">
                  <a:pos x="T0" y="T1"/>
                </a:cxn>
                <a:cxn ang="0">
                  <a:pos x="T2" y="T3"/>
                </a:cxn>
                <a:cxn ang="0">
                  <a:pos x="T4" y="T5"/>
                </a:cxn>
                <a:cxn ang="0">
                  <a:pos x="T6" y="T7"/>
                </a:cxn>
                <a:cxn ang="0">
                  <a:pos x="T8" y="T9"/>
                </a:cxn>
              </a:cxnLst>
              <a:rect l="0" t="0" r="r" b="b"/>
              <a:pathLst>
                <a:path w="3" h="2">
                  <a:moveTo>
                    <a:pt x="1" y="1"/>
                  </a:moveTo>
                  <a:cubicBezTo>
                    <a:pt x="3" y="1"/>
                    <a:pt x="3" y="1"/>
                    <a:pt x="3" y="1"/>
                  </a:cubicBezTo>
                  <a:cubicBezTo>
                    <a:pt x="3" y="0"/>
                    <a:pt x="1" y="0"/>
                    <a:pt x="0" y="1"/>
                  </a:cubicBezTo>
                  <a:cubicBezTo>
                    <a:pt x="0" y="1"/>
                    <a:pt x="0" y="2"/>
                    <a:pt x="1" y="2"/>
                  </a:cubicBezTo>
                  <a:cubicBezTo>
                    <a:pt x="1" y="1"/>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1657"/>
            <p:cNvSpPr/>
            <p:nvPr/>
          </p:nvSpPr>
          <p:spPr bwMode="auto">
            <a:xfrm>
              <a:off x="425" y="2696"/>
              <a:ext cx="24" cy="32"/>
            </a:xfrm>
            <a:custGeom>
              <a:avLst/>
              <a:gdLst>
                <a:gd name="T0" fmla="*/ 6 w 9"/>
                <a:gd name="T1" fmla="*/ 4 h 12"/>
                <a:gd name="T2" fmla="*/ 6 w 9"/>
                <a:gd name="T3" fmla="*/ 3 h 12"/>
                <a:gd name="T4" fmla="*/ 1 w 9"/>
                <a:gd name="T5" fmla="*/ 6 h 12"/>
                <a:gd name="T6" fmla="*/ 2 w 9"/>
                <a:gd name="T7" fmla="*/ 8 h 12"/>
                <a:gd name="T8" fmla="*/ 1 w 9"/>
                <a:gd name="T9" fmla="*/ 9 h 12"/>
                <a:gd name="T10" fmla="*/ 2 w 9"/>
                <a:gd name="T11" fmla="*/ 11 h 12"/>
                <a:gd name="T12" fmla="*/ 2 w 9"/>
                <a:gd name="T13" fmla="*/ 10 h 12"/>
                <a:gd name="T14" fmla="*/ 2 w 9"/>
                <a:gd name="T15" fmla="*/ 10 h 12"/>
                <a:gd name="T16" fmla="*/ 2 w 9"/>
                <a:gd name="T17" fmla="*/ 9 h 12"/>
                <a:gd name="T18" fmla="*/ 3 w 9"/>
                <a:gd name="T19" fmla="*/ 9 h 12"/>
                <a:gd name="T20" fmla="*/ 2 w 9"/>
                <a:gd name="T21" fmla="*/ 6 h 12"/>
                <a:gd name="T22" fmla="*/ 4 w 9"/>
                <a:gd name="T23" fmla="*/ 7 h 12"/>
                <a:gd name="T24" fmla="*/ 6 w 9"/>
                <a:gd name="T25" fmla="*/ 6 h 12"/>
                <a:gd name="T26" fmla="*/ 5 w 9"/>
                <a:gd name="T27" fmla="*/ 6 h 12"/>
                <a:gd name="T28" fmla="*/ 5 w 9"/>
                <a:gd name="T29" fmla="*/ 5 h 12"/>
                <a:gd name="T30" fmla="*/ 6 w 9"/>
                <a:gd name="T31" fmla="*/ 6 h 12"/>
                <a:gd name="T32" fmla="*/ 8 w 9"/>
                <a:gd name="T33" fmla="*/ 4 h 12"/>
                <a:gd name="T34" fmla="*/ 8 w 9"/>
                <a:gd name="T35" fmla="*/ 2 h 12"/>
                <a:gd name="T36" fmla="*/ 9 w 9"/>
                <a:gd name="T37" fmla="*/ 4 h 12"/>
                <a:gd name="T38" fmla="*/ 9 w 9"/>
                <a:gd name="T39" fmla="*/ 4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6" y="3"/>
                    <a:pt x="6" y="3"/>
                    <a:pt x="6" y="3"/>
                  </a:cubicBezTo>
                  <a:cubicBezTo>
                    <a:pt x="5" y="3"/>
                    <a:pt x="3" y="5"/>
                    <a:pt x="1" y="6"/>
                  </a:cubicBezTo>
                  <a:cubicBezTo>
                    <a:pt x="0" y="6"/>
                    <a:pt x="2" y="8"/>
                    <a:pt x="2" y="8"/>
                  </a:cubicBezTo>
                  <a:cubicBezTo>
                    <a:pt x="1" y="9"/>
                    <a:pt x="1" y="9"/>
                    <a:pt x="1" y="9"/>
                  </a:cubicBezTo>
                  <a:cubicBezTo>
                    <a:pt x="1" y="9"/>
                    <a:pt x="0" y="12"/>
                    <a:pt x="2" y="11"/>
                  </a:cubicBezTo>
                  <a:cubicBezTo>
                    <a:pt x="3" y="11"/>
                    <a:pt x="1" y="10"/>
                    <a:pt x="2" y="10"/>
                  </a:cubicBezTo>
                  <a:cubicBezTo>
                    <a:pt x="2" y="10"/>
                    <a:pt x="2" y="10"/>
                    <a:pt x="2" y="10"/>
                  </a:cubicBezTo>
                  <a:cubicBezTo>
                    <a:pt x="2" y="9"/>
                    <a:pt x="2" y="9"/>
                    <a:pt x="2" y="9"/>
                  </a:cubicBezTo>
                  <a:cubicBezTo>
                    <a:pt x="3" y="9"/>
                    <a:pt x="3" y="9"/>
                    <a:pt x="3" y="9"/>
                  </a:cubicBezTo>
                  <a:cubicBezTo>
                    <a:pt x="4" y="8"/>
                    <a:pt x="0" y="7"/>
                    <a:pt x="2" y="6"/>
                  </a:cubicBezTo>
                  <a:cubicBezTo>
                    <a:pt x="4" y="7"/>
                    <a:pt x="4" y="7"/>
                    <a:pt x="4" y="7"/>
                  </a:cubicBezTo>
                  <a:cubicBezTo>
                    <a:pt x="5" y="6"/>
                    <a:pt x="5" y="5"/>
                    <a:pt x="6" y="6"/>
                  </a:cubicBezTo>
                  <a:cubicBezTo>
                    <a:pt x="6" y="6"/>
                    <a:pt x="5" y="5"/>
                    <a:pt x="5" y="6"/>
                  </a:cubicBezTo>
                  <a:cubicBezTo>
                    <a:pt x="5" y="6"/>
                    <a:pt x="5" y="5"/>
                    <a:pt x="5" y="5"/>
                  </a:cubicBezTo>
                  <a:cubicBezTo>
                    <a:pt x="5" y="3"/>
                    <a:pt x="5" y="6"/>
                    <a:pt x="6" y="6"/>
                  </a:cubicBezTo>
                  <a:cubicBezTo>
                    <a:pt x="6" y="5"/>
                    <a:pt x="7" y="3"/>
                    <a:pt x="8" y="4"/>
                  </a:cubicBezTo>
                  <a:cubicBezTo>
                    <a:pt x="8" y="3"/>
                    <a:pt x="8" y="2"/>
                    <a:pt x="8" y="2"/>
                  </a:cubicBezTo>
                  <a:cubicBezTo>
                    <a:pt x="9" y="3"/>
                    <a:pt x="8" y="3"/>
                    <a:pt x="9" y="4"/>
                  </a:cubicBezTo>
                  <a:cubicBezTo>
                    <a:pt x="9" y="4"/>
                    <a:pt x="9" y="4"/>
                    <a:pt x="9" y="4"/>
                  </a:cubicBezTo>
                  <a:cubicBezTo>
                    <a:pt x="9" y="3"/>
                    <a:pt x="9" y="2"/>
                    <a:pt x="9" y="1"/>
                  </a:cubicBezTo>
                  <a:cubicBezTo>
                    <a:pt x="8"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1658"/>
            <p:cNvSpPr/>
            <p:nvPr/>
          </p:nvSpPr>
          <p:spPr bwMode="auto">
            <a:xfrm>
              <a:off x="441" y="2701"/>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1659"/>
            <p:cNvSpPr/>
            <p:nvPr/>
          </p:nvSpPr>
          <p:spPr bwMode="auto">
            <a:xfrm>
              <a:off x="1217" y="284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 name="Freeform 1660"/>
            <p:cNvSpPr/>
            <p:nvPr/>
          </p:nvSpPr>
          <p:spPr bwMode="auto">
            <a:xfrm>
              <a:off x="1209" y="2834"/>
              <a:ext cx="8" cy="14"/>
            </a:xfrm>
            <a:custGeom>
              <a:avLst/>
              <a:gdLst>
                <a:gd name="T0" fmla="*/ 0 w 3"/>
                <a:gd name="T1" fmla="*/ 0 h 5"/>
                <a:gd name="T2" fmla="*/ 0 w 3"/>
                <a:gd name="T3" fmla="*/ 1 h 5"/>
                <a:gd name="T4" fmla="*/ 2 w 3"/>
                <a:gd name="T5" fmla="*/ 5 h 5"/>
                <a:gd name="T6" fmla="*/ 2 w 3"/>
                <a:gd name="T7" fmla="*/ 2 h 5"/>
                <a:gd name="T8" fmla="*/ 2 w 3"/>
                <a:gd name="T9" fmla="*/ 3 h 5"/>
                <a:gd name="T10" fmla="*/ 1 w 3"/>
                <a:gd name="T11" fmla="*/ 1 h 5"/>
                <a:gd name="T12" fmla="*/ 1 w 3"/>
                <a:gd name="T13" fmla="*/ 1 h 5"/>
                <a:gd name="T14" fmla="*/ 0 w 3"/>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0"/>
                  </a:moveTo>
                  <a:cubicBezTo>
                    <a:pt x="0" y="1"/>
                    <a:pt x="0" y="1"/>
                    <a:pt x="0" y="1"/>
                  </a:cubicBezTo>
                  <a:cubicBezTo>
                    <a:pt x="2" y="4"/>
                    <a:pt x="1" y="3"/>
                    <a:pt x="2" y="5"/>
                  </a:cubicBezTo>
                  <a:cubicBezTo>
                    <a:pt x="3" y="4"/>
                    <a:pt x="2" y="3"/>
                    <a:pt x="2" y="2"/>
                  </a:cubicBezTo>
                  <a:cubicBezTo>
                    <a:pt x="2" y="2"/>
                    <a:pt x="2" y="3"/>
                    <a:pt x="2" y="3"/>
                  </a:cubicBezTo>
                  <a:cubicBezTo>
                    <a:pt x="1" y="2"/>
                    <a:pt x="2" y="2"/>
                    <a:pt x="1" y="1"/>
                  </a:cubicBezTo>
                  <a:cubicBezTo>
                    <a:pt x="0" y="0"/>
                    <a:pt x="1" y="2"/>
                    <a:pt x="1" y="1"/>
                  </a:cubicBez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 name="Freeform 1661"/>
            <p:cNvSpPr/>
            <p:nvPr/>
          </p:nvSpPr>
          <p:spPr bwMode="auto">
            <a:xfrm>
              <a:off x="1209" y="2840"/>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 name="Freeform 1662"/>
            <p:cNvSpPr/>
            <p:nvPr/>
          </p:nvSpPr>
          <p:spPr bwMode="auto">
            <a:xfrm>
              <a:off x="1209" y="2843"/>
              <a:ext cx="2" cy="5"/>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2"/>
                    <a:pt x="1" y="2"/>
                    <a:pt x="1" y="2"/>
                  </a:cubicBezTo>
                  <a:lnTo>
                    <a:pt x="1" y="1"/>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 name="Freeform 1663"/>
            <p:cNvSpPr/>
            <p:nvPr/>
          </p:nvSpPr>
          <p:spPr bwMode="auto">
            <a:xfrm>
              <a:off x="1209" y="2845"/>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1664"/>
            <p:cNvSpPr/>
            <p:nvPr/>
          </p:nvSpPr>
          <p:spPr bwMode="auto">
            <a:xfrm>
              <a:off x="1206" y="2837"/>
              <a:ext cx="3" cy="11"/>
            </a:xfrm>
            <a:custGeom>
              <a:avLst/>
              <a:gdLst>
                <a:gd name="T0" fmla="*/ 0 w 1"/>
                <a:gd name="T1" fmla="*/ 4 h 4"/>
                <a:gd name="T2" fmla="*/ 1 w 1"/>
                <a:gd name="T3" fmla="*/ 3 h 4"/>
                <a:gd name="T4" fmla="*/ 1 w 1"/>
                <a:gd name="T5" fmla="*/ 3 h 4"/>
                <a:gd name="T6" fmla="*/ 0 w 1"/>
                <a:gd name="T7" fmla="*/ 1 h 4"/>
                <a:gd name="T8" fmla="*/ 1 w 1"/>
                <a:gd name="T9" fmla="*/ 1 h 4"/>
                <a:gd name="T10" fmla="*/ 0 w 1"/>
                <a:gd name="T11" fmla="*/ 0 h 4"/>
                <a:gd name="T12" fmla="*/ 0 w 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 h="4">
                  <a:moveTo>
                    <a:pt x="0" y="4"/>
                  </a:moveTo>
                  <a:cubicBezTo>
                    <a:pt x="1" y="4"/>
                    <a:pt x="1" y="4"/>
                    <a:pt x="1" y="3"/>
                  </a:cubicBezTo>
                  <a:cubicBezTo>
                    <a:pt x="1" y="3"/>
                    <a:pt x="1" y="3"/>
                    <a:pt x="1" y="3"/>
                  </a:cubicBezTo>
                  <a:cubicBezTo>
                    <a:pt x="0" y="3"/>
                    <a:pt x="0" y="1"/>
                    <a:pt x="0" y="1"/>
                  </a:cubicBezTo>
                  <a:cubicBezTo>
                    <a:pt x="0" y="1"/>
                    <a:pt x="1" y="3"/>
                    <a:pt x="1" y="1"/>
                  </a:cubicBezTo>
                  <a:cubicBezTo>
                    <a:pt x="0" y="0"/>
                    <a:pt x="0" y="0"/>
                    <a:pt x="0" y="0"/>
                  </a:cubicBezTo>
                  <a:cubicBezTo>
                    <a:pt x="0" y="1"/>
                    <a:pt x="0" y="3"/>
                    <a:pt x="0"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1665"/>
            <p:cNvSpPr/>
            <p:nvPr/>
          </p:nvSpPr>
          <p:spPr bwMode="auto">
            <a:xfrm>
              <a:off x="1209" y="2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1666"/>
            <p:cNvSpPr/>
            <p:nvPr/>
          </p:nvSpPr>
          <p:spPr bwMode="auto">
            <a:xfrm>
              <a:off x="1209" y="2843"/>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1667"/>
            <p:cNvSpPr/>
            <p:nvPr/>
          </p:nvSpPr>
          <p:spPr bwMode="auto">
            <a:xfrm>
              <a:off x="1203" y="2837"/>
              <a:ext cx="3" cy="11"/>
            </a:xfrm>
            <a:custGeom>
              <a:avLst/>
              <a:gdLst>
                <a:gd name="T0" fmla="*/ 0 w 1"/>
                <a:gd name="T1" fmla="*/ 4 h 4"/>
                <a:gd name="T2" fmla="*/ 1 w 1"/>
                <a:gd name="T3" fmla="*/ 2 h 4"/>
                <a:gd name="T4" fmla="*/ 0 w 1"/>
                <a:gd name="T5" fmla="*/ 0 h 4"/>
                <a:gd name="T6" fmla="*/ 0 w 1"/>
                <a:gd name="T7" fmla="*/ 1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cubicBezTo>
                    <a:pt x="0" y="2"/>
                    <a:pt x="1" y="4"/>
                    <a:pt x="1" y="2"/>
                  </a:cubicBezTo>
                  <a:cubicBezTo>
                    <a:pt x="0" y="2"/>
                    <a:pt x="0" y="1"/>
                    <a:pt x="0" y="0"/>
                  </a:cubicBezTo>
                  <a:cubicBezTo>
                    <a:pt x="0" y="1"/>
                    <a:pt x="0" y="1"/>
                    <a:pt x="0" y="1"/>
                  </a:cubicBezTo>
                  <a:cubicBezTo>
                    <a:pt x="0" y="1"/>
                    <a:pt x="0" y="3"/>
                    <a:pt x="0"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1668"/>
            <p:cNvSpPr/>
            <p:nvPr/>
          </p:nvSpPr>
          <p:spPr bwMode="auto">
            <a:xfrm>
              <a:off x="1203" y="28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 name="Freeform 1669"/>
            <p:cNvSpPr/>
            <p:nvPr/>
          </p:nvSpPr>
          <p:spPr bwMode="auto">
            <a:xfrm>
              <a:off x="1201" y="2834"/>
              <a:ext cx="2" cy="11"/>
            </a:xfrm>
            <a:custGeom>
              <a:avLst/>
              <a:gdLst>
                <a:gd name="T0" fmla="*/ 0 w 1"/>
                <a:gd name="T1" fmla="*/ 3 h 4"/>
                <a:gd name="T2" fmla="*/ 0 w 1"/>
                <a:gd name="T3" fmla="*/ 2 h 4"/>
                <a:gd name="T4" fmla="*/ 0 w 1"/>
                <a:gd name="T5" fmla="*/ 3 h 4"/>
                <a:gd name="T6" fmla="*/ 0 w 1"/>
                <a:gd name="T7" fmla="*/ 2 h 4"/>
                <a:gd name="T8" fmla="*/ 0 w 1"/>
                <a:gd name="T9" fmla="*/ 4 h 4"/>
                <a:gd name="T10" fmla="*/ 1 w 1"/>
                <a:gd name="T11" fmla="*/ 2 h 4"/>
                <a:gd name="T12" fmla="*/ 1 w 1"/>
                <a:gd name="T13" fmla="*/ 3 h 4"/>
                <a:gd name="T14" fmla="*/ 1 w 1"/>
                <a:gd name="T15" fmla="*/ 1 h 4"/>
                <a:gd name="T16" fmla="*/ 1 w 1"/>
                <a:gd name="T17" fmla="*/ 1 h 4"/>
                <a:gd name="T18" fmla="*/ 1 w 1"/>
                <a:gd name="T19" fmla="*/ 0 h 4"/>
                <a:gd name="T20" fmla="*/ 0 w 1"/>
                <a:gd name="T21" fmla="*/ 2 h 4"/>
                <a:gd name="T22" fmla="*/ 0 w 1"/>
                <a:gd name="T2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4">
                  <a:moveTo>
                    <a:pt x="0" y="3"/>
                  </a:moveTo>
                  <a:cubicBezTo>
                    <a:pt x="0" y="2"/>
                    <a:pt x="0" y="2"/>
                    <a:pt x="0" y="2"/>
                  </a:cubicBezTo>
                  <a:cubicBezTo>
                    <a:pt x="0" y="2"/>
                    <a:pt x="0" y="2"/>
                    <a:pt x="0" y="3"/>
                  </a:cubicBezTo>
                  <a:cubicBezTo>
                    <a:pt x="0" y="3"/>
                    <a:pt x="0" y="2"/>
                    <a:pt x="0" y="2"/>
                  </a:cubicBezTo>
                  <a:cubicBezTo>
                    <a:pt x="0" y="4"/>
                    <a:pt x="0" y="2"/>
                    <a:pt x="0" y="4"/>
                  </a:cubicBezTo>
                  <a:cubicBezTo>
                    <a:pt x="0" y="4"/>
                    <a:pt x="0" y="4"/>
                    <a:pt x="1" y="2"/>
                  </a:cubicBezTo>
                  <a:cubicBezTo>
                    <a:pt x="1" y="3"/>
                    <a:pt x="1" y="3"/>
                    <a:pt x="1" y="3"/>
                  </a:cubicBezTo>
                  <a:cubicBezTo>
                    <a:pt x="1" y="1"/>
                    <a:pt x="1" y="1"/>
                    <a:pt x="1" y="1"/>
                  </a:cubicBezTo>
                  <a:cubicBezTo>
                    <a:pt x="1" y="0"/>
                    <a:pt x="0" y="3"/>
                    <a:pt x="1" y="1"/>
                  </a:cubicBezTo>
                  <a:cubicBezTo>
                    <a:pt x="1" y="1"/>
                    <a:pt x="1" y="1"/>
                    <a:pt x="1" y="0"/>
                  </a:cubicBezTo>
                  <a:cubicBezTo>
                    <a:pt x="1" y="1"/>
                    <a:pt x="0" y="2"/>
                    <a:pt x="0" y="2"/>
                  </a:cubicBezTo>
                  <a:cubicBezTo>
                    <a:pt x="0" y="3"/>
                    <a:pt x="1" y="2"/>
                    <a:pt x="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5" name="Rectangle 1670"/>
            <p:cNvSpPr>
              <a:spLocks noChangeArrowheads="1"/>
            </p:cNvSpPr>
            <p:nvPr/>
          </p:nvSpPr>
          <p:spPr bwMode="auto">
            <a:xfrm>
              <a:off x="1201" y="2840"/>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6" name="Freeform 1671"/>
            <p:cNvSpPr/>
            <p:nvPr/>
          </p:nvSpPr>
          <p:spPr bwMode="auto">
            <a:xfrm>
              <a:off x="1198" y="2840"/>
              <a:ext cx="11" cy="3"/>
            </a:xfrm>
            <a:custGeom>
              <a:avLst/>
              <a:gdLst>
                <a:gd name="T0" fmla="*/ 0 w 4"/>
                <a:gd name="T1" fmla="*/ 1 h 1"/>
                <a:gd name="T2" fmla="*/ 1 w 4"/>
                <a:gd name="T3" fmla="*/ 0 h 1"/>
                <a:gd name="T4" fmla="*/ 0 w 4"/>
                <a:gd name="T5" fmla="*/ 1 h 1"/>
                <a:gd name="T6" fmla="*/ 1 w 4"/>
                <a:gd name="T7" fmla="*/ 0 h 1"/>
                <a:gd name="T8" fmla="*/ 1 w 4"/>
                <a:gd name="T9" fmla="*/ 0 h 1"/>
                <a:gd name="T10" fmla="*/ 3 w 4"/>
                <a:gd name="T11" fmla="*/ 0 h 1"/>
                <a:gd name="T12" fmla="*/ 2 w 4"/>
                <a:gd name="T13" fmla="*/ 0 h 1"/>
                <a:gd name="T14" fmla="*/ 3 w 4"/>
                <a:gd name="T15" fmla="*/ 0 h 1"/>
                <a:gd name="T16" fmla="*/ 2 w 4"/>
                <a:gd name="T17" fmla="*/ 0 h 1"/>
                <a:gd name="T18" fmla="*/ 2 w 4"/>
                <a:gd name="T19" fmla="*/ 0 h 1"/>
                <a:gd name="T20" fmla="*/ 0 w 4"/>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
                  <a:moveTo>
                    <a:pt x="0" y="1"/>
                  </a:moveTo>
                  <a:cubicBezTo>
                    <a:pt x="0" y="1"/>
                    <a:pt x="1" y="1"/>
                    <a:pt x="1" y="0"/>
                  </a:cubicBezTo>
                  <a:cubicBezTo>
                    <a:pt x="1" y="0"/>
                    <a:pt x="1" y="1"/>
                    <a:pt x="0" y="1"/>
                  </a:cubicBezTo>
                  <a:cubicBezTo>
                    <a:pt x="1" y="1"/>
                    <a:pt x="2" y="0"/>
                    <a:pt x="1" y="0"/>
                  </a:cubicBezTo>
                  <a:cubicBezTo>
                    <a:pt x="1" y="0"/>
                    <a:pt x="2" y="0"/>
                    <a:pt x="1" y="0"/>
                  </a:cubicBezTo>
                  <a:cubicBezTo>
                    <a:pt x="1" y="0"/>
                    <a:pt x="3" y="0"/>
                    <a:pt x="3" y="0"/>
                  </a:cubicBezTo>
                  <a:cubicBezTo>
                    <a:pt x="2" y="0"/>
                    <a:pt x="2" y="0"/>
                    <a:pt x="2" y="0"/>
                  </a:cubicBezTo>
                  <a:cubicBezTo>
                    <a:pt x="2" y="0"/>
                    <a:pt x="4" y="0"/>
                    <a:pt x="3" y="0"/>
                  </a:cubicBezTo>
                  <a:cubicBezTo>
                    <a:pt x="3" y="0"/>
                    <a:pt x="2" y="0"/>
                    <a:pt x="2" y="0"/>
                  </a:cubicBezTo>
                  <a:cubicBezTo>
                    <a:pt x="2" y="0"/>
                    <a:pt x="2" y="0"/>
                    <a:pt x="2" y="0"/>
                  </a:cubicBezTo>
                  <a:cubicBezTo>
                    <a:pt x="0" y="0"/>
                    <a:pt x="0" y="0"/>
                    <a:pt x="0"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 name="Freeform 1672"/>
            <p:cNvSpPr/>
            <p:nvPr/>
          </p:nvSpPr>
          <p:spPr bwMode="auto">
            <a:xfrm>
              <a:off x="1198" y="28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 name="Freeform 1673"/>
            <p:cNvSpPr/>
            <p:nvPr/>
          </p:nvSpPr>
          <p:spPr bwMode="auto">
            <a:xfrm>
              <a:off x="1206" y="2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 name="Freeform 1674"/>
            <p:cNvSpPr/>
            <p:nvPr/>
          </p:nvSpPr>
          <p:spPr bwMode="auto">
            <a:xfrm>
              <a:off x="1198" y="2840"/>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 name="Freeform 1675"/>
            <p:cNvSpPr/>
            <p:nvPr/>
          </p:nvSpPr>
          <p:spPr bwMode="auto">
            <a:xfrm>
              <a:off x="1195" y="2818"/>
              <a:ext cx="25" cy="22"/>
            </a:xfrm>
            <a:custGeom>
              <a:avLst/>
              <a:gdLst>
                <a:gd name="T0" fmla="*/ 7 w 9"/>
                <a:gd name="T1" fmla="*/ 5 h 8"/>
                <a:gd name="T2" fmla="*/ 7 w 9"/>
                <a:gd name="T3" fmla="*/ 4 h 8"/>
                <a:gd name="T4" fmla="*/ 8 w 9"/>
                <a:gd name="T5" fmla="*/ 3 h 8"/>
                <a:gd name="T6" fmla="*/ 9 w 9"/>
                <a:gd name="T7" fmla="*/ 1 h 8"/>
                <a:gd name="T8" fmla="*/ 8 w 9"/>
                <a:gd name="T9" fmla="*/ 1 h 8"/>
                <a:gd name="T10" fmla="*/ 8 w 9"/>
                <a:gd name="T11" fmla="*/ 0 h 8"/>
                <a:gd name="T12" fmla="*/ 6 w 9"/>
                <a:gd name="T13" fmla="*/ 1 h 8"/>
                <a:gd name="T14" fmla="*/ 5 w 9"/>
                <a:gd name="T15" fmla="*/ 1 h 8"/>
                <a:gd name="T16" fmla="*/ 1 w 9"/>
                <a:gd name="T17" fmla="*/ 4 h 8"/>
                <a:gd name="T18" fmla="*/ 3 w 9"/>
                <a:gd name="T19" fmla="*/ 6 h 8"/>
                <a:gd name="T20" fmla="*/ 2 w 9"/>
                <a:gd name="T21" fmla="*/ 5 h 8"/>
                <a:gd name="T22" fmla="*/ 2 w 9"/>
                <a:gd name="T23" fmla="*/ 5 h 8"/>
                <a:gd name="T24" fmla="*/ 1 w 9"/>
                <a:gd name="T25" fmla="*/ 6 h 8"/>
                <a:gd name="T26" fmla="*/ 3 w 9"/>
                <a:gd name="T27" fmla="*/ 7 h 8"/>
                <a:gd name="T28" fmla="*/ 1 w 9"/>
                <a:gd name="T29" fmla="*/ 7 h 8"/>
                <a:gd name="T30" fmla="*/ 2 w 9"/>
                <a:gd name="T31" fmla="*/ 7 h 8"/>
                <a:gd name="T32" fmla="*/ 4 w 9"/>
                <a:gd name="T33" fmla="*/ 7 h 8"/>
                <a:gd name="T34" fmla="*/ 5 w 9"/>
                <a:gd name="T35" fmla="*/ 8 h 8"/>
                <a:gd name="T36" fmla="*/ 3 w 9"/>
                <a:gd name="T37" fmla="*/ 5 h 8"/>
                <a:gd name="T38" fmla="*/ 4 w 9"/>
                <a:gd name="T39" fmla="*/ 5 h 8"/>
                <a:gd name="T40" fmla="*/ 6 w 9"/>
                <a:gd name="T41" fmla="*/ 5 h 8"/>
                <a:gd name="T42" fmla="*/ 5 w 9"/>
                <a:gd name="T43" fmla="*/ 3 h 8"/>
                <a:gd name="T44" fmla="*/ 5 w 9"/>
                <a:gd name="T45" fmla="*/ 4 h 8"/>
                <a:gd name="T46" fmla="*/ 5 w 9"/>
                <a:gd name="T47" fmla="*/ 3 h 8"/>
                <a:gd name="T48" fmla="*/ 6 w 9"/>
                <a:gd name="T49" fmla="*/ 4 h 8"/>
                <a:gd name="T50" fmla="*/ 5 w 9"/>
                <a:gd name="T51" fmla="*/ 2 h 8"/>
                <a:gd name="T52" fmla="*/ 7 w 9"/>
                <a:gd name="T53" fmla="*/ 5 h 8"/>
                <a:gd name="T54" fmla="*/ 6 w 9"/>
                <a:gd name="T55" fmla="*/ 3 h 8"/>
                <a:gd name="T56" fmla="*/ 6 w 9"/>
                <a:gd name="T57" fmla="*/ 2 h 8"/>
                <a:gd name="T58" fmla="*/ 7 w 9"/>
                <a:gd name="T59" fmla="*/ 5 h 8"/>
                <a:gd name="T60" fmla="*/ 7 w 9"/>
                <a:gd name="T61" fmla="*/ 3 h 8"/>
                <a:gd name="T62" fmla="*/ 7 w 9"/>
                <a:gd name="T63" fmla="*/ 2 h 8"/>
                <a:gd name="T64" fmla="*/ 7 w 9"/>
                <a:gd name="T65" fmla="*/ 3 h 8"/>
                <a:gd name="T66" fmla="*/ 7 w 9"/>
                <a:gd name="T67" fmla="*/ 5 h 8"/>
                <a:gd name="T68" fmla="*/ 7 w 9"/>
                <a:gd name="T69" fmla="*/ 5 h 8"/>
                <a:gd name="T70" fmla="*/ 8 w 9"/>
                <a:gd name="T71" fmla="*/ 3 h 8"/>
                <a:gd name="T72" fmla="*/ 7 w 9"/>
                <a:gd name="T7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8">
                  <a:moveTo>
                    <a:pt x="7" y="5"/>
                  </a:moveTo>
                  <a:cubicBezTo>
                    <a:pt x="7" y="4"/>
                    <a:pt x="7" y="4"/>
                    <a:pt x="7" y="4"/>
                  </a:cubicBezTo>
                  <a:cubicBezTo>
                    <a:pt x="8" y="3"/>
                    <a:pt x="8" y="3"/>
                    <a:pt x="8" y="3"/>
                  </a:cubicBezTo>
                  <a:cubicBezTo>
                    <a:pt x="8" y="2"/>
                    <a:pt x="9" y="2"/>
                    <a:pt x="9" y="1"/>
                  </a:cubicBezTo>
                  <a:cubicBezTo>
                    <a:pt x="9" y="0"/>
                    <a:pt x="8" y="2"/>
                    <a:pt x="8" y="1"/>
                  </a:cubicBezTo>
                  <a:cubicBezTo>
                    <a:pt x="8" y="0"/>
                    <a:pt x="8" y="0"/>
                    <a:pt x="8" y="0"/>
                  </a:cubicBezTo>
                  <a:cubicBezTo>
                    <a:pt x="8" y="0"/>
                    <a:pt x="7" y="2"/>
                    <a:pt x="6" y="1"/>
                  </a:cubicBezTo>
                  <a:cubicBezTo>
                    <a:pt x="6" y="0"/>
                    <a:pt x="6" y="1"/>
                    <a:pt x="5" y="1"/>
                  </a:cubicBezTo>
                  <a:cubicBezTo>
                    <a:pt x="4" y="1"/>
                    <a:pt x="3" y="3"/>
                    <a:pt x="1" y="4"/>
                  </a:cubicBezTo>
                  <a:cubicBezTo>
                    <a:pt x="3" y="6"/>
                    <a:pt x="3" y="6"/>
                    <a:pt x="3" y="6"/>
                  </a:cubicBezTo>
                  <a:cubicBezTo>
                    <a:pt x="2" y="5"/>
                    <a:pt x="3" y="6"/>
                    <a:pt x="2" y="5"/>
                  </a:cubicBezTo>
                  <a:cubicBezTo>
                    <a:pt x="2" y="5"/>
                    <a:pt x="2" y="5"/>
                    <a:pt x="2" y="5"/>
                  </a:cubicBezTo>
                  <a:cubicBezTo>
                    <a:pt x="0" y="5"/>
                    <a:pt x="2" y="6"/>
                    <a:pt x="1" y="6"/>
                  </a:cubicBezTo>
                  <a:cubicBezTo>
                    <a:pt x="1" y="6"/>
                    <a:pt x="3" y="7"/>
                    <a:pt x="3" y="7"/>
                  </a:cubicBezTo>
                  <a:cubicBezTo>
                    <a:pt x="1" y="6"/>
                    <a:pt x="3" y="7"/>
                    <a:pt x="1" y="7"/>
                  </a:cubicBezTo>
                  <a:cubicBezTo>
                    <a:pt x="0" y="7"/>
                    <a:pt x="3" y="7"/>
                    <a:pt x="2" y="7"/>
                  </a:cubicBezTo>
                  <a:cubicBezTo>
                    <a:pt x="4" y="8"/>
                    <a:pt x="3" y="7"/>
                    <a:pt x="4" y="7"/>
                  </a:cubicBezTo>
                  <a:cubicBezTo>
                    <a:pt x="5" y="8"/>
                    <a:pt x="3" y="7"/>
                    <a:pt x="5" y="8"/>
                  </a:cubicBezTo>
                  <a:cubicBezTo>
                    <a:pt x="5" y="8"/>
                    <a:pt x="3" y="6"/>
                    <a:pt x="3" y="5"/>
                  </a:cubicBezTo>
                  <a:cubicBezTo>
                    <a:pt x="4" y="5"/>
                    <a:pt x="4" y="5"/>
                    <a:pt x="4" y="5"/>
                  </a:cubicBezTo>
                  <a:cubicBezTo>
                    <a:pt x="3" y="5"/>
                    <a:pt x="4" y="4"/>
                    <a:pt x="6" y="5"/>
                  </a:cubicBezTo>
                  <a:cubicBezTo>
                    <a:pt x="5" y="4"/>
                    <a:pt x="6" y="5"/>
                    <a:pt x="5" y="3"/>
                  </a:cubicBezTo>
                  <a:cubicBezTo>
                    <a:pt x="5" y="4"/>
                    <a:pt x="5" y="4"/>
                    <a:pt x="5" y="4"/>
                  </a:cubicBezTo>
                  <a:cubicBezTo>
                    <a:pt x="5" y="3"/>
                    <a:pt x="5" y="3"/>
                    <a:pt x="5" y="3"/>
                  </a:cubicBezTo>
                  <a:cubicBezTo>
                    <a:pt x="5" y="3"/>
                    <a:pt x="6" y="4"/>
                    <a:pt x="6" y="4"/>
                  </a:cubicBezTo>
                  <a:cubicBezTo>
                    <a:pt x="5" y="3"/>
                    <a:pt x="5" y="3"/>
                    <a:pt x="5" y="2"/>
                  </a:cubicBezTo>
                  <a:cubicBezTo>
                    <a:pt x="6" y="3"/>
                    <a:pt x="6" y="4"/>
                    <a:pt x="7" y="5"/>
                  </a:cubicBezTo>
                  <a:cubicBezTo>
                    <a:pt x="6" y="3"/>
                    <a:pt x="6" y="3"/>
                    <a:pt x="6" y="3"/>
                  </a:cubicBezTo>
                  <a:cubicBezTo>
                    <a:pt x="6" y="4"/>
                    <a:pt x="6" y="3"/>
                    <a:pt x="6" y="2"/>
                  </a:cubicBezTo>
                  <a:cubicBezTo>
                    <a:pt x="6" y="2"/>
                    <a:pt x="6" y="4"/>
                    <a:pt x="7" y="5"/>
                  </a:cubicBezTo>
                  <a:cubicBezTo>
                    <a:pt x="7" y="5"/>
                    <a:pt x="7" y="2"/>
                    <a:pt x="7" y="3"/>
                  </a:cubicBezTo>
                  <a:cubicBezTo>
                    <a:pt x="7" y="2"/>
                    <a:pt x="7" y="2"/>
                    <a:pt x="7" y="2"/>
                  </a:cubicBezTo>
                  <a:cubicBezTo>
                    <a:pt x="7" y="2"/>
                    <a:pt x="7" y="3"/>
                    <a:pt x="7" y="3"/>
                  </a:cubicBezTo>
                  <a:cubicBezTo>
                    <a:pt x="7" y="4"/>
                    <a:pt x="7" y="4"/>
                    <a:pt x="7" y="5"/>
                  </a:cubicBezTo>
                  <a:cubicBezTo>
                    <a:pt x="7" y="5"/>
                    <a:pt x="7" y="5"/>
                    <a:pt x="7" y="5"/>
                  </a:cubicBezTo>
                  <a:cubicBezTo>
                    <a:pt x="7" y="5"/>
                    <a:pt x="7" y="4"/>
                    <a:pt x="8" y="3"/>
                  </a:cubicBezTo>
                  <a:cubicBezTo>
                    <a:pt x="7" y="5"/>
                    <a:pt x="7" y="5"/>
                    <a:pt x="7" y="5"/>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 name="Rectangle 1676"/>
            <p:cNvSpPr>
              <a:spLocks noChangeArrowheads="1"/>
            </p:cNvSpPr>
            <p:nvPr/>
          </p:nvSpPr>
          <p:spPr bwMode="auto">
            <a:xfrm>
              <a:off x="1214" y="2832"/>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2" name="Freeform 1677"/>
            <p:cNvSpPr/>
            <p:nvPr/>
          </p:nvSpPr>
          <p:spPr bwMode="auto">
            <a:xfrm>
              <a:off x="1214" y="283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 name="Rectangle 1678"/>
            <p:cNvSpPr>
              <a:spLocks noChangeArrowheads="1"/>
            </p:cNvSpPr>
            <p:nvPr/>
          </p:nvSpPr>
          <p:spPr bwMode="auto">
            <a:xfrm>
              <a:off x="1211" y="2818"/>
              <a:ext cx="1" cy="3"/>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84" name="Freeform 1679"/>
            <p:cNvSpPr/>
            <p:nvPr/>
          </p:nvSpPr>
          <p:spPr bwMode="auto">
            <a:xfrm>
              <a:off x="1214" y="28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 name="Freeform 1680"/>
            <p:cNvSpPr/>
            <p:nvPr/>
          </p:nvSpPr>
          <p:spPr bwMode="auto">
            <a:xfrm>
              <a:off x="1211" y="2832"/>
              <a:ext cx="3"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1" y="1"/>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 name="Freeform 1681"/>
            <p:cNvSpPr/>
            <p:nvPr/>
          </p:nvSpPr>
          <p:spPr bwMode="auto">
            <a:xfrm>
              <a:off x="1211" y="2832"/>
              <a:ext cx="3" cy="2"/>
            </a:xfrm>
            <a:custGeom>
              <a:avLst/>
              <a:gdLst>
                <a:gd name="T0" fmla="*/ 0 w 3"/>
                <a:gd name="T1" fmla="*/ 2 h 2"/>
                <a:gd name="T2" fmla="*/ 0 w 3"/>
                <a:gd name="T3" fmla="*/ 2 h 2"/>
                <a:gd name="T4" fmla="*/ 3 w 3"/>
                <a:gd name="T5" fmla="*/ 0 h 2"/>
                <a:gd name="T6" fmla="*/ 0 w 3"/>
                <a:gd name="T7" fmla="*/ 2 h 2"/>
              </a:gdLst>
              <a:ahLst/>
              <a:cxnLst>
                <a:cxn ang="0">
                  <a:pos x="T0" y="T1"/>
                </a:cxn>
                <a:cxn ang="0">
                  <a:pos x="T2" y="T3"/>
                </a:cxn>
                <a:cxn ang="0">
                  <a:pos x="T4" y="T5"/>
                </a:cxn>
                <a:cxn ang="0">
                  <a:pos x="T6" y="T7"/>
                </a:cxn>
              </a:cxnLst>
              <a:rect l="0" t="0" r="r" b="b"/>
              <a:pathLst>
                <a:path w="3" h="2">
                  <a:moveTo>
                    <a:pt x="0" y="2"/>
                  </a:moveTo>
                  <a:lnTo>
                    <a:pt x="0" y="2"/>
                  </a:lnTo>
                  <a:lnTo>
                    <a:pt x="3" y="0"/>
                  </a:lnTo>
                  <a:lnTo>
                    <a:pt x="0"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 name="Freeform 1682"/>
            <p:cNvSpPr/>
            <p:nvPr/>
          </p:nvSpPr>
          <p:spPr bwMode="auto">
            <a:xfrm>
              <a:off x="1214" y="2821"/>
              <a:ext cx="22" cy="16"/>
            </a:xfrm>
            <a:custGeom>
              <a:avLst/>
              <a:gdLst>
                <a:gd name="T0" fmla="*/ 6 w 8"/>
                <a:gd name="T1" fmla="*/ 6 h 6"/>
                <a:gd name="T2" fmla="*/ 7 w 8"/>
                <a:gd name="T3" fmla="*/ 4 h 6"/>
                <a:gd name="T4" fmla="*/ 4 w 8"/>
                <a:gd name="T5" fmla="*/ 4 h 6"/>
                <a:gd name="T6" fmla="*/ 7 w 8"/>
                <a:gd name="T7" fmla="*/ 4 h 6"/>
                <a:gd name="T8" fmla="*/ 3 w 8"/>
                <a:gd name="T9" fmla="*/ 2 h 6"/>
                <a:gd name="T10" fmla="*/ 4 w 8"/>
                <a:gd name="T11" fmla="*/ 2 h 6"/>
                <a:gd name="T12" fmla="*/ 2 w 8"/>
                <a:gd name="T13" fmla="*/ 3 h 6"/>
                <a:gd name="T14" fmla="*/ 4 w 8"/>
                <a:gd name="T15" fmla="*/ 1 h 6"/>
                <a:gd name="T16" fmla="*/ 4 w 8"/>
                <a:gd name="T17" fmla="*/ 1 h 6"/>
                <a:gd name="T18" fmla="*/ 3 w 8"/>
                <a:gd name="T19" fmla="*/ 1 h 6"/>
                <a:gd name="T20" fmla="*/ 1 w 8"/>
                <a:gd name="T21" fmla="*/ 2 h 6"/>
                <a:gd name="T22" fmla="*/ 0 w 8"/>
                <a:gd name="T23" fmla="*/ 4 h 6"/>
                <a:gd name="T24" fmla="*/ 1 w 8"/>
                <a:gd name="T25" fmla="*/ 3 h 6"/>
                <a:gd name="T26" fmla="*/ 1 w 8"/>
                <a:gd name="T27" fmla="*/ 4 h 6"/>
                <a:gd name="T28" fmla="*/ 1 w 8"/>
                <a:gd name="T29" fmla="*/ 3 h 6"/>
                <a:gd name="T30" fmla="*/ 1 w 8"/>
                <a:gd name="T31" fmla="*/ 4 h 6"/>
                <a:gd name="T32" fmla="*/ 2 w 8"/>
                <a:gd name="T33" fmla="*/ 4 h 6"/>
                <a:gd name="T34" fmla="*/ 1 w 8"/>
                <a:gd name="T35" fmla="*/ 4 h 6"/>
                <a:gd name="T36" fmla="*/ 3 w 8"/>
                <a:gd name="T37" fmla="*/ 3 h 6"/>
                <a:gd name="T38" fmla="*/ 1 w 8"/>
                <a:gd name="T39" fmla="*/ 4 h 6"/>
                <a:gd name="T40" fmla="*/ 2 w 8"/>
                <a:gd name="T41" fmla="*/ 4 h 6"/>
                <a:gd name="T42" fmla="*/ 1 w 8"/>
                <a:gd name="T43" fmla="*/ 5 h 6"/>
                <a:gd name="T44" fmla="*/ 2 w 8"/>
                <a:gd name="T45" fmla="*/ 5 h 6"/>
                <a:gd name="T46" fmla="*/ 1 w 8"/>
                <a:gd name="T47" fmla="*/ 5 h 6"/>
                <a:gd name="T48" fmla="*/ 4 w 8"/>
                <a:gd name="T49" fmla="*/ 3 h 6"/>
                <a:gd name="T50" fmla="*/ 2 w 8"/>
                <a:gd name="T51" fmla="*/ 5 h 6"/>
                <a:gd name="T52" fmla="*/ 2 w 8"/>
                <a:gd name="T53" fmla="*/ 5 h 6"/>
                <a:gd name="T54" fmla="*/ 2 w 8"/>
                <a:gd name="T55" fmla="*/ 5 h 6"/>
                <a:gd name="T56" fmla="*/ 3 w 8"/>
                <a:gd name="T57" fmla="*/ 5 h 6"/>
                <a:gd name="T58" fmla="*/ 3 w 8"/>
                <a:gd name="T59" fmla="*/ 5 h 6"/>
                <a:gd name="T60" fmla="*/ 4 w 8"/>
                <a:gd name="T61" fmla="*/ 6 h 6"/>
                <a:gd name="T62" fmla="*/ 4 w 8"/>
                <a:gd name="T63" fmla="*/ 6 h 6"/>
                <a:gd name="T64" fmla="*/ 6 w 8"/>
                <a:gd name="T65" fmla="*/ 6 h 6"/>
                <a:gd name="T66" fmla="*/ 4 w 8"/>
                <a:gd name="T67" fmla="*/ 6 h 6"/>
                <a:gd name="T68" fmla="*/ 6 w 8"/>
                <a:gd name="T6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 h="6">
                  <a:moveTo>
                    <a:pt x="6" y="6"/>
                  </a:moveTo>
                  <a:cubicBezTo>
                    <a:pt x="8" y="6"/>
                    <a:pt x="7" y="5"/>
                    <a:pt x="7" y="4"/>
                  </a:cubicBezTo>
                  <a:cubicBezTo>
                    <a:pt x="6" y="4"/>
                    <a:pt x="4" y="5"/>
                    <a:pt x="4" y="4"/>
                  </a:cubicBezTo>
                  <a:cubicBezTo>
                    <a:pt x="7" y="4"/>
                    <a:pt x="7" y="4"/>
                    <a:pt x="7" y="4"/>
                  </a:cubicBezTo>
                  <a:cubicBezTo>
                    <a:pt x="6" y="3"/>
                    <a:pt x="6" y="1"/>
                    <a:pt x="3" y="2"/>
                  </a:cubicBezTo>
                  <a:cubicBezTo>
                    <a:pt x="4" y="2"/>
                    <a:pt x="4" y="2"/>
                    <a:pt x="4" y="2"/>
                  </a:cubicBezTo>
                  <a:cubicBezTo>
                    <a:pt x="4" y="1"/>
                    <a:pt x="1" y="4"/>
                    <a:pt x="2" y="3"/>
                  </a:cubicBezTo>
                  <a:cubicBezTo>
                    <a:pt x="3" y="2"/>
                    <a:pt x="3" y="2"/>
                    <a:pt x="4" y="1"/>
                  </a:cubicBezTo>
                  <a:cubicBezTo>
                    <a:pt x="4" y="1"/>
                    <a:pt x="4" y="1"/>
                    <a:pt x="4" y="1"/>
                  </a:cubicBezTo>
                  <a:cubicBezTo>
                    <a:pt x="4" y="0"/>
                    <a:pt x="3" y="1"/>
                    <a:pt x="3" y="1"/>
                  </a:cubicBezTo>
                  <a:cubicBezTo>
                    <a:pt x="2" y="1"/>
                    <a:pt x="2" y="2"/>
                    <a:pt x="1" y="2"/>
                  </a:cubicBezTo>
                  <a:cubicBezTo>
                    <a:pt x="1" y="2"/>
                    <a:pt x="1" y="3"/>
                    <a:pt x="0" y="4"/>
                  </a:cubicBezTo>
                  <a:cubicBezTo>
                    <a:pt x="1" y="3"/>
                    <a:pt x="1" y="4"/>
                    <a:pt x="1" y="3"/>
                  </a:cubicBezTo>
                  <a:cubicBezTo>
                    <a:pt x="1" y="4"/>
                    <a:pt x="1" y="3"/>
                    <a:pt x="1" y="4"/>
                  </a:cubicBezTo>
                  <a:cubicBezTo>
                    <a:pt x="1" y="3"/>
                    <a:pt x="1" y="3"/>
                    <a:pt x="1" y="3"/>
                  </a:cubicBezTo>
                  <a:cubicBezTo>
                    <a:pt x="1" y="4"/>
                    <a:pt x="1" y="4"/>
                    <a:pt x="1" y="4"/>
                  </a:cubicBezTo>
                  <a:cubicBezTo>
                    <a:pt x="1" y="4"/>
                    <a:pt x="2" y="4"/>
                    <a:pt x="2" y="4"/>
                  </a:cubicBezTo>
                  <a:cubicBezTo>
                    <a:pt x="1" y="4"/>
                    <a:pt x="1" y="4"/>
                    <a:pt x="1" y="4"/>
                  </a:cubicBezTo>
                  <a:cubicBezTo>
                    <a:pt x="2" y="4"/>
                    <a:pt x="1" y="4"/>
                    <a:pt x="3" y="3"/>
                  </a:cubicBezTo>
                  <a:cubicBezTo>
                    <a:pt x="1" y="4"/>
                    <a:pt x="1" y="4"/>
                    <a:pt x="1" y="4"/>
                  </a:cubicBezTo>
                  <a:cubicBezTo>
                    <a:pt x="2" y="4"/>
                    <a:pt x="2" y="4"/>
                    <a:pt x="2" y="4"/>
                  </a:cubicBezTo>
                  <a:cubicBezTo>
                    <a:pt x="2" y="4"/>
                    <a:pt x="0" y="5"/>
                    <a:pt x="1" y="5"/>
                  </a:cubicBezTo>
                  <a:cubicBezTo>
                    <a:pt x="1" y="5"/>
                    <a:pt x="2" y="5"/>
                    <a:pt x="2" y="5"/>
                  </a:cubicBezTo>
                  <a:cubicBezTo>
                    <a:pt x="3" y="4"/>
                    <a:pt x="1" y="5"/>
                    <a:pt x="1" y="5"/>
                  </a:cubicBezTo>
                  <a:cubicBezTo>
                    <a:pt x="2" y="4"/>
                    <a:pt x="3" y="4"/>
                    <a:pt x="4" y="3"/>
                  </a:cubicBezTo>
                  <a:cubicBezTo>
                    <a:pt x="3" y="4"/>
                    <a:pt x="4" y="4"/>
                    <a:pt x="2" y="5"/>
                  </a:cubicBezTo>
                  <a:cubicBezTo>
                    <a:pt x="2" y="5"/>
                    <a:pt x="3" y="5"/>
                    <a:pt x="2" y="5"/>
                  </a:cubicBezTo>
                  <a:cubicBezTo>
                    <a:pt x="2" y="5"/>
                    <a:pt x="2" y="5"/>
                    <a:pt x="2" y="5"/>
                  </a:cubicBezTo>
                  <a:cubicBezTo>
                    <a:pt x="4" y="5"/>
                    <a:pt x="1" y="5"/>
                    <a:pt x="3" y="5"/>
                  </a:cubicBezTo>
                  <a:cubicBezTo>
                    <a:pt x="3" y="5"/>
                    <a:pt x="3" y="5"/>
                    <a:pt x="3" y="5"/>
                  </a:cubicBezTo>
                  <a:cubicBezTo>
                    <a:pt x="4" y="5"/>
                    <a:pt x="4" y="5"/>
                    <a:pt x="4" y="6"/>
                  </a:cubicBezTo>
                  <a:cubicBezTo>
                    <a:pt x="4" y="6"/>
                    <a:pt x="4" y="6"/>
                    <a:pt x="4" y="6"/>
                  </a:cubicBezTo>
                  <a:cubicBezTo>
                    <a:pt x="5" y="6"/>
                    <a:pt x="5" y="6"/>
                    <a:pt x="6" y="6"/>
                  </a:cubicBezTo>
                  <a:cubicBezTo>
                    <a:pt x="6" y="6"/>
                    <a:pt x="5" y="6"/>
                    <a:pt x="4" y="6"/>
                  </a:cubicBezTo>
                  <a:cubicBezTo>
                    <a:pt x="5" y="6"/>
                    <a:pt x="6" y="6"/>
                    <a:pt x="6" y="6"/>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 name="Freeform 1683"/>
            <p:cNvSpPr/>
            <p:nvPr/>
          </p:nvSpPr>
          <p:spPr bwMode="auto">
            <a:xfrm>
              <a:off x="1217" y="283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 name="Freeform 1684"/>
            <p:cNvSpPr/>
            <p:nvPr/>
          </p:nvSpPr>
          <p:spPr bwMode="auto">
            <a:xfrm>
              <a:off x="1211" y="2834"/>
              <a:ext cx="22" cy="22"/>
            </a:xfrm>
            <a:custGeom>
              <a:avLst/>
              <a:gdLst>
                <a:gd name="T0" fmla="*/ 4 w 8"/>
                <a:gd name="T1" fmla="*/ 2 h 8"/>
                <a:gd name="T2" fmla="*/ 3 w 8"/>
                <a:gd name="T3" fmla="*/ 1 h 8"/>
                <a:gd name="T4" fmla="*/ 5 w 8"/>
                <a:gd name="T5" fmla="*/ 3 h 8"/>
                <a:gd name="T6" fmla="*/ 6 w 8"/>
                <a:gd name="T7" fmla="*/ 4 h 8"/>
                <a:gd name="T8" fmla="*/ 3 w 8"/>
                <a:gd name="T9" fmla="*/ 2 h 8"/>
                <a:gd name="T10" fmla="*/ 3 w 8"/>
                <a:gd name="T11" fmla="*/ 2 h 8"/>
                <a:gd name="T12" fmla="*/ 4 w 8"/>
                <a:gd name="T13" fmla="*/ 3 h 8"/>
                <a:gd name="T14" fmla="*/ 4 w 8"/>
                <a:gd name="T15" fmla="*/ 5 h 8"/>
                <a:gd name="T16" fmla="*/ 4 w 8"/>
                <a:gd name="T17" fmla="*/ 4 h 8"/>
                <a:gd name="T18" fmla="*/ 2 w 8"/>
                <a:gd name="T19" fmla="*/ 3 h 8"/>
                <a:gd name="T20" fmla="*/ 5 w 8"/>
                <a:gd name="T21" fmla="*/ 8 h 8"/>
                <a:gd name="T22" fmla="*/ 5 w 8"/>
                <a:gd name="T23" fmla="*/ 7 h 8"/>
                <a:gd name="T24" fmla="*/ 3 w 8"/>
                <a:gd name="T25" fmla="*/ 5 h 8"/>
                <a:gd name="T26" fmla="*/ 4 w 8"/>
                <a:gd name="T27" fmla="*/ 5 h 8"/>
                <a:gd name="T28" fmla="*/ 5 w 8"/>
                <a:gd name="T29" fmla="*/ 6 h 8"/>
                <a:gd name="T30" fmla="*/ 8 w 8"/>
                <a:gd name="T31" fmla="*/ 3 h 8"/>
                <a:gd name="T32" fmla="*/ 7 w 8"/>
                <a:gd name="T33" fmla="*/ 3 h 8"/>
                <a:gd name="T34" fmla="*/ 6 w 8"/>
                <a:gd name="T35" fmla="*/ 2 h 8"/>
                <a:gd name="T36" fmla="*/ 4 w 8"/>
                <a:gd name="T37" fmla="*/ 2 h 8"/>
                <a:gd name="T38" fmla="*/ 5 w 8"/>
                <a:gd name="T39" fmla="*/ 2 h 8"/>
                <a:gd name="T40" fmla="*/ 3 w 8"/>
                <a:gd name="T41" fmla="*/ 1 h 8"/>
                <a:gd name="T42" fmla="*/ 2 w 8"/>
                <a:gd name="T43" fmla="*/ 0 h 8"/>
                <a:gd name="T44" fmla="*/ 2 w 8"/>
                <a:gd name="T45" fmla="*/ 1 h 8"/>
                <a:gd name="T46" fmla="*/ 4 w 8"/>
                <a:gd name="T4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8">
                  <a:moveTo>
                    <a:pt x="4" y="2"/>
                  </a:moveTo>
                  <a:cubicBezTo>
                    <a:pt x="4" y="2"/>
                    <a:pt x="3" y="1"/>
                    <a:pt x="3" y="1"/>
                  </a:cubicBezTo>
                  <a:cubicBezTo>
                    <a:pt x="3" y="2"/>
                    <a:pt x="4" y="2"/>
                    <a:pt x="5" y="3"/>
                  </a:cubicBezTo>
                  <a:cubicBezTo>
                    <a:pt x="5" y="3"/>
                    <a:pt x="6" y="4"/>
                    <a:pt x="6" y="4"/>
                  </a:cubicBezTo>
                  <a:cubicBezTo>
                    <a:pt x="5" y="3"/>
                    <a:pt x="4" y="2"/>
                    <a:pt x="3" y="2"/>
                  </a:cubicBezTo>
                  <a:cubicBezTo>
                    <a:pt x="4" y="2"/>
                    <a:pt x="3" y="2"/>
                    <a:pt x="3" y="2"/>
                  </a:cubicBezTo>
                  <a:cubicBezTo>
                    <a:pt x="4" y="3"/>
                    <a:pt x="3" y="3"/>
                    <a:pt x="4" y="3"/>
                  </a:cubicBezTo>
                  <a:cubicBezTo>
                    <a:pt x="5" y="4"/>
                    <a:pt x="5" y="5"/>
                    <a:pt x="4" y="5"/>
                  </a:cubicBezTo>
                  <a:cubicBezTo>
                    <a:pt x="4" y="4"/>
                    <a:pt x="4" y="4"/>
                    <a:pt x="4" y="4"/>
                  </a:cubicBezTo>
                  <a:cubicBezTo>
                    <a:pt x="3" y="3"/>
                    <a:pt x="3" y="4"/>
                    <a:pt x="2" y="3"/>
                  </a:cubicBezTo>
                  <a:cubicBezTo>
                    <a:pt x="4" y="4"/>
                    <a:pt x="2" y="5"/>
                    <a:pt x="5" y="8"/>
                  </a:cubicBezTo>
                  <a:cubicBezTo>
                    <a:pt x="5" y="8"/>
                    <a:pt x="5" y="7"/>
                    <a:pt x="5" y="7"/>
                  </a:cubicBezTo>
                  <a:cubicBezTo>
                    <a:pt x="4" y="7"/>
                    <a:pt x="4" y="6"/>
                    <a:pt x="3" y="5"/>
                  </a:cubicBezTo>
                  <a:cubicBezTo>
                    <a:pt x="4" y="5"/>
                    <a:pt x="4" y="4"/>
                    <a:pt x="4" y="5"/>
                  </a:cubicBezTo>
                  <a:cubicBezTo>
                    <a:pt x="5" y="6"/>
                    <a:pt x="5" y="6"/>
                    <a:pt x="5" y="6"/>
                  </a:cubicBezTo>
                  <a:cubicBezTo>
                    <a:pt x="6" y="6"/>
                    <a:pt x="7" y="4"/>
                    <a:pt x="8" y="3"/>
                  </a:cubicBezTo>
                  <a:cubicBezTo>
                    <a:pt x="7" y="3"/>
                    <a:pt x="7" y="3"/>
                    <a:pt x="7" y="3"/>
                  </a:cubicBezTo>
                  <a:cubicBezTo>
                    <a:pt x="6" y="3"/>
                    <a:pt x="6" y="3"/>
                    <a:pt x="6" y="2"/>
                  </a:cubicBezTo>
                  <a:cubicBezTo>
                    <a:pt x="4" y="2"/>
                    <a:pt x="4" y="2"/>
                    <a:pt x="4" y="2"/>
                  </a:cubicBezTo>
                  <a:cubicBezTo>
                    <a:pt x="4" y="2"/>
                    <a:pt x="4" y="1"/>
                    <a:pt x="5" y="2"/>
                  </a:cubicBezTo>
                  <a:cubicBezTo>
                    <a:pt x="4" y="1"/>
                    <a:pt x="3" y="1"/>
                    <a:pt x="3" y="1"/>
                  </a:cubicBezTo>
                  <a:cubicBezTo>
                    <a:pt x="3" y="1"/>
                    <a:pt x="3" y="1"/>
                    <a:pt x="2" y="0"/>
                  </a:cubicBezTo>
                  <a:cubicBezTo>
                    <a:pt x="0" y="0"/>
                    <a:pt x="3" y="1"/>
                    <a:pt x="2" y="1"/>
                  </a:cubicBezTo>
                  <a:lnTo>
                    <a:pt x="4" y="2"/>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 name="Freeform 1685"/>
            <p:cNvSpPr/>
            <p:nvPr/>
          </p:nvSpPr>
          <p:spPr bwMode="auto">
            <a:xfrm>
              <a:off x="1222" y="2837"/>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 name="Freeform 1686"/>
            <p:cNvSpPr/>
            <p:nvPr/>
          </p:nvSpPr>
          <p:spPr bwMode="auto">
            <a:xfrm>
              <a:off x="1230" y="2840"/>
              <a:ext cx="3"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 name="Freeform 1687"/>
            <p:cNvSpPr/>
            <p:nvPr/>
          </p:nvSpPr>
          <p:spPr bwMode="auto">
            <a:xfrm>
              <a:off x="1217" y="2843"/>
              <a:ext cx="3"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 name="Freeform 1688"/>
            <p:cNvSpPr/>
            <p:nvPr/>
          </p:nvSpPr>
          <p:spPr bwMode="auto">
            <a:xfrm>
              <a:off x="1217" y="2848"/>
              <a:ext cx="5" cy="11"/>
            </a:xfrm>
            <a:custGeom>
              <a:avLst/>
              <a:gdLst>
                <a:gd name="T0" fmla="*/ 1 w 2"/>
                <a:gd name="T1" fmla="*/ 4 h 4"/>
                <a:gd name="T2" fmla="*/ 2 w 2"/>
                <a:gd name="T3" fmla="*/ 3 h 4"/>
                <a:gd name="T4" fmla="*/ 0 w 2"/>
                <a:gd name="T5" fmla="*/ 0 h 4"/>
                <a:gd name="T6" fmla="*/ 1 w 2"/>
                <a:gd name="T7" fmla="*/ 2 h 4"/>
                <a:gd name="T8" fmla="*/ 0 w 2"/>
                <a:gd name="T9" fmla="*/ 3 h 4"/>
                <a:gd name="T10" fmla="*/ 1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1" y="4"/>
                  </a:moveTo>
                  <a:cubicBezTo>
                    <a:pt x="2" y="4"/>
                    <a:pt x="1" y="2"/>
                    <a:pt x="2" y="3"/>
                  </a:cubicBezTo>
                  <a:cubicBezTo>
                    <a:pt x="2" y="2"/>
                    <a:pt x="1" y="1"/>
                    <a:pt x="0" y="0"/>
                  </a:cubicBezTo>
                  <a:cubicBezTo>
                    <a:pt x="0" y="0"/>
                    <a:pt x="1" y="2"/>
                    <a:pt x="1" y="2"/>
                  </a:cubicBezTo>
                  <a:cubicBezTo>
                    <a:pt x="0" y="1"/>
                    <a:pt x="1" y="3"/>
                    <a:pt x="0" y="3"/>
                  </a:cubicBezTo>
                  <a:lnTo>
                    <a:pt x="1" y="4"/>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 name="Freeform 1689"/>
            <p:cNvSpPr/>
            <p:nvPr/>
          </p:nvSpPr>
          <p:spPr bwMode="auto">
            <a:xfrm>
              <a:off x="1181" y="2840"/>
              <a:ext cx="36" cy="19"/>
            </a:xfrm>
            <a:custGeom>
              <a:avLst/>
              <a:gdLst>
                <a:gd name="T0" fmla="*/ 10 w 13"/>
                <a:gd name="T1" fmla="*/ 3 h 7"/>
                <a:gd name="T2" fmla="*/ 10 w 13"/>
                <a:gd name="T3" fmla="*/ 4 h 7"/>
                <a:gd name="T4" fmla="*/ 10 w 13"/>
                <a:gd name="T5" fmla="*/ 3 h 7"/>
                <a:gd name="T6" fmla="*/ 9 w 13"/>
                <a:gd name="T7" fmla="*/ 2 h 7"/>
                <a:gd name="T8" fmla="*/ 10 w 13"/>
                <a:gd name="T9" fmla="*/ 3 h 7"/>
                <a:gd name="T10" fmla="*/ 9 w 13"/>
                <a:gd name="T11" fmla="*/ 4 h 7"/>
                <a:gd name="T12" fmla="*/ 9 w 13"/>
                <a:gd name="T13" fmla="*/ 5 h 7"/>
                <a:gd name="T14" fmla="*/ 8 w 13"/>
                <a:gd name="T15" fmla="*/ 2 h 7"/>
                <a:gd name="T16" fmla="*/ 8 w 13"/>
                <a:gd name="T17" fmla="*/ 6 h 7"/>
                <a:gd name="T18" fmla="*/ 7 w 13"/>
                <a:gd name="T19" fmla="*/ 5 h 7"/>
                <a:gd name="T20" fmla="*/ 7 w 13"/>
                <a:gd name="T21" fmla="*/ 5 h 7"/>
                <a:gd name="T22" fmla="*/ 6 w 13"/>
                <a:gd name="T23" fmla="*/ 4 h 7"/>
                <a:gd name="T24" fmla="*/ 7 w 13"/>
                <a:gd name="T25" fmla="*/ 3 h 7"/>
                <a:gd name="T26" fmla="*/ 6 w 13"/>
                <a:gd name="T27" fmla="*/ 3 h 7"/>
                <a:gd name="T28" fmla="*/ 7 w 13"/>
                <a:gd name="T29" fmla="*/ 2 h 7"/>
                <a:gd name="T30" fmla="*/ 5 w 13"/>
                <a:gd name="T31" fmla="*/ 2 h 7"/>
                <a:gd name="T32" fmla="*/ 6 w 13"/>
                <a:gd name="T33" fmla="*/ 1 h 7"/>
                <a:gd name="T34" fmla="*/ 3 w 13"/>
                <a:gd name="T35" fmla="*/ 3 h 7"/>
                <a:gd name="T36" fmla="*/ 3 w 13"/>
                <a:gd name="T37" fmla="*/ 3 h 7"/>
                <a:gd name="T38" fmla="*/ 5 w 13"/>
                <a:gd name="T39" fmla="*/ 2 h 7"/>
                <a:gd name="T40" fmla="*/ 4 w 13"/>
                <a:gd name="T41" fmla="*/ 2 h 7"/>
                <a:gd name="T42" fmla="*/ 5 w 13"/>
                <a:gd name="T43" fmla="*/ 1 h 7"/>
                <a:gd name="T44" fmla="*/ 3 w 13"/>
                <a:gd name="T45" fmla="*/ 1 h 7"/>
                <a:gd name="T46" fmla="*/ 3 w 13"/>
                <a:gd name="T47" fmla="*/ 0 h 7"/>
                <a:gd name="T48" fmla="*/ 0 w 13"/>
                <a:gd name="T49" fmla="*/ 2 h 7"/>
                <a:gd name="T50" fmla="*/ 3 w 13"/>
                <a:gd name="T51" fmla="*/ 5 h 7"/>
                <a:gd name="T52" fmla="*/ 4 w 13"/>
                <a:gd name="T53" fmla="*/ 4 h 7"/>
                <a:gd name="T54" fmla="*/ 3 w 13"/>
                <a:gd name="T55" fmla="*/ 6 h 7"/>
                <a:gd name="T56" fmla="*/ 4 w 13"/>
                <a:gd name="T57" fmla="*/ 4 h 7"/>
                <a:gd name="T58" fmla="*/ 4 w 13"/>
                <a:gd name="T59" fmla="*/ 6 h 7"/>
                <a:gd name="T60" fmla="*/ 5 w 13"/>
                <a:gd name="T61" fmla="*/ 5 h 7"/>
                <a:gd name="T62" fmla="*/ 4 w 13"/>
                <a:gd name="T63" fmla="*/ 7 h 7"/>
                <a:gd name="T64" fmla="*/ 10 w 13"/>
                <a:gd name="T65" fmla="*/ 7 h 7"/>
                <a:gd name="T66" fmla="*/ 10 w 13"/>
                <a:gd name="T67" fmla="*/ 5 h 7"/>
                <a:gd name="T68" fmla="*/ 12 w 13"/>
                <a:gd name="T69" fmla="*/ 5 h 7"/>
                <a:gd name="T70" fmla="*/ 11 w 13"/>
                <a:gd name="T71" fmla="*/ 3 h 7"/>
                <a:gd name="T72" fmla="*/ 13 w 13"/>
                <a:gd name="T73" fmla="*/ 6 h 7"/>
                <a:gd name="T74" fmla="*/ 13 w 13"/>
                <a:gd name="T75" fmla="*/ 6 h 7"/>
                <a:gd name="T76" fmla="*/ 12 w 13"/>
                <a:gd name="T77" fmla="*/ 5 h 7"/>
                <a:gd name="T78" fmla="*/ 13 w 13"/>
                <a:gd name="T79" fmla="*/ 6 h 7"/>
                <a:gd name="T80" fmla="*/ 11 w 13"/>
                <a:gd name="T81" fmla="*/ 2 h 7"/>
                <a:gd name="T82" fmla="*/ 10 w 13"/>
                <a:gd name="T83" fmla="*/ 1 h 7"/>
                <a:gd name="T84" fmla="*/ 10 w 13"/>
                <a:gd name="T8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7">
                  <a:moveTo>
                    <a:pt x="10" y="3"/>
                  </a:moveTo>
                  <a:cubicBezTo>
                    <a:pt x="10" y="3"/>
                    <a:pt x="10" y="4"/>
                    <a:pt x="10" y="4"/>
                  </a:cubicBezTo>
                  <a:cubicBezTo>
                    <a:pt x="10" y="3"/>
                    <a:pt x="10" y="3"/>
                    <a:pt x="10" y="3"/>
                  </a:cubicBezTo>
                  <a:cubicBezTo>
                    <a:pt x="9" y="1"/>
                    <a:pt x="10" y="3"/>
                    <a:pt x="9" y="2"/>
                  </a:cubicBezTo>
                  <a:cubicBezTo>
                    <a:pt x="10" y="3"/>
                    <a:pt x="10" y="3"/>
                    <a:pt x="10" y="3"/>
                  </a:cubicBezTo>
                  <a:cubicBezTo>
                    <a:pt x="9" y="3"/>
                    <a:pt x="10" y="4"/>
                    <a:pt x="9" y="4"/>
                  </a:cubicBezTo>
                  <a:cubicBezTo>
                    <a:pt x="9" y="4"/>
                    <a:pt x="9" y="4"/>
                    <a:pt x="9" y="5"/>
                  </a:cubicBezTo>
                  <a:cubicBezTo>
                    <a:pt x="8" y="4"/>
                    <a:pt x="8" y="4"/>
                    <a:pt x="8" y="2"/>
                  </a:cubicBezTo>
                  <a:cubicBezTo>
                    <a:pt x="8" y="3"/>
                    <a:pt x="8" y="5"/>
                    <a:pt x="8" y="6"/>
                  </a:cubicBezTo>
                  <a:cubicBezTo>
                    <a:pt x="7" y="4"/>
                    <a:pt x="7" y="6"/>
                    <a:pt x="7" y="5"/>
                  </a:cubicBezTo>
                  <a:cubicBezTo>
                    <a:pt x="7" y="5"/>
                    <a:pt x="7" y="4"/>
                    <a:pt x="7" y="5"/>
                  </a:cubicBezTo>
                  <a:cubicBezTo>
                    <a:pt x="7" y="3"/>
                    <a:pt x="7" y="5"/>
                    <a:pt x="6" y="4"/>
                  </a:cubicBezTo>
                  <a:cubicBezTo>
                    <a:pt x="7" y="3"/>
                    <a:pt x="7" y="3"/>
                    <a:pt x="7" y="3"/>
                  </a:cubicBezTo>
                  <a:cubicBezTo>
                    <a:pt x="7" y="3"/>
                    <a:pt x="6" y="4"/>
                    <a:pt x="6" y="3"/>
                  </a:cubicBezTo>
                  <a:cubicBezTo>
                    <a:pt x="7" y="2"/>
                    <a:pt x="7" y="2"/>
                    <a:pt x="7" y="2"/>
                  </a:cubicBezTo>
                  <a:cubicBezTo>
                    <a:pt x="6" y="3"/>
                    <a:pt x="6" y="2"/>
                    <a:pt x="5" y="2"/>
                  </a:cubicBezTo>
                  <a:cubicBezTo>
                    <a:pt x="6" y="1"/>
                    <a:pt x="6" y="1"/>
                    <a:pt x="6" y="1"/>
                  </a:cubicBezTo>
                  <a:cubicBezTo>
                    <a:pt x="4" y="2"/>
                    <a:pt x="6" y="2"/>
                    <a:pt x="3" y="3"/>
                  </a:cubicBezTo>
                  <a:cubicBezTo>
                    <a:pt x="6" y="1"/>
                    <a:pt x="2" y="4"/>
                    <a:pt x="3" y="3"/>
                  </a:cubicBezTo>
                  <a:cubicBezTo>
                    <a:pt x="4" y="2"/>
                    <a:pt x="4" y="3"/>
                    <a:pt x="5" y="2"/>
                  </a:cubicBezTo>
                  <a:cubicBezTo>
                    <a:pt x="4" y="2"/>
                    <a:pt x="4" y="2"/>
                    <a:pt x="4" y="2"/>
                  </a:cubicBezTo>
                  <a:cubicBezTo>
                    <a:pt x="5" y="1"/>
                    <a:pt x="4" y="1"/>
                    <a:pt x="5" y="1"/>
                  </a:cubicBezTo>
                  <a:cubicBezTo>
                    <a:pt x="5" y="1"/>
                    <a:pt x="4" y="1"/>
                    <a:pt x="3" y="1"/>
                  </a:cubicBezTo>
                  <a:cubicBezTo>
                    <a:pt x="3" y="1"/>
                    <a:pt x="3" y="1"/>
                    <a:pt x="3" y="0"/>
                  </a:cubicBezTo>
                  <a:cubicBezTo>
                    <a:pt x="3" y="1"/>
                    <a:pt x="1" y="1"/>
                    <a:pt x="0" y="2"/>
                  </a:cubicBezTo>
                  <a:cubicBezTo>
                    <a:pt x="1" y="3"/>
                    <a:pt x="2" y="3"/>
                    <a:pt x="3" y="5"/>
                  </a:cubicBezTo>
                  <a:cubicBezTo>
                    <a:pt x="4" y="3"/>
                    <a:pt x="3" y="5"/>
                    <a:pt x="4" y="4"/>
                  </a:cubicBezTo>
                  <a:cubicBezTo>
                    <a:pt x="3" y="6"/>
                    <a:pt x="3" y="6"/>
                    <a:pt x="3" y="6"/>
                  </a:cubicBezTo>
                  <a:cubicBezTo>
                    <a:pt x="4" y="6"/>
                    <a:pt x="4" y="5"/>
                    <a:pt x="4" y="4"/>
                  </a:cubicBezTo>
                  <a:cubicBezTo>
                    <a:pt x="5" y="4"/>
                    <a:pt x="4" y="5"/>
                    <a:pt x="4" y="6"/>
                  </a:cubicBezTo>
                  <a:cubicBezTo>
                    <a:pt x="4" y="6"/>
                    <a:pt x="4" y="6"/>
                    <a:pt x="5" y="5"/>
                  </a:cubicBezTo>
                  <a:cubicBezTo>
                    <a:pt x="4" y="7"/>
                    <a:pt x="4" y="7"/>
                    <a:pt x="4" y="7"/>
                  </a:cubicBezTo>
                  <a:cubicBezTo>
                    <a:pt x="7" y="7"/>
                    <a:pt x="8" y="6"/>
                    <a:pt x="10" y="7"/>
                  </a:cubicBezTo>
                  <a:cubicBezTo>
                    <a:pt x="10" y="5"/>
                    <a:pt x="10" y="5"/>
                    <a:pt x="10" y="5"/>
                  </a:cubicBezTo>
                  <a:cubicBezTo>
                    <a:pt x="11" y="6"/>
                    <a:pt x="10" y="2"/>
                    <a:pt x="12" y="5"/>
                  </a:cubicBezTo>
                  <a:cubicBezTo>
                    <a:pt x="11" y="3"/>
                    <a:pt x="11" y="3"/>
                    <a:pt x="11" y="3"/>
                  </a:cubicBezTo>
                  <a:cubicBezTo>
                    <a:pt x="12" y="4"/>
                    <a:pt x="12" y="5"/>
                    <a:pt x="13" y="6"/>
                  </a:cubicBezTo>
                  <a:cubicBezTo>
                    <a:pt x="13" y="6"/>
                    <a:pt x="13" y="6"/>
                    <a:pt x="13" y="6"/>
                  </a:cubicBezTo>
                  <a:cubicBezTo>
                    <a:pt x="12" y="5"/>
                    <a:pt x="12" y="5"/>
                    <a:pt x="12" y="5"/>
                  </a:cubicBezTo>
                  <a:cubicBezTo>
                    <a:pt x="12" y="4"/>
                    <a:pt x="13" y="5"/>
                    <a:pt x="13" y="6"/>
                  </a:cubicBezTo>
                  <a:cubicBezTo>
                    <a:pt x="13" y="4"/>
                    <a:pt x="12" y="3"/>
                    <a:pt x="11" y="2"/>
                  </a:cubicBezTo>
                  <a:cubicBezTo>
                    <a:pt x="12" y="5"/>
                    <a:pt x="10" y="0"/>
                    <a:pt x="10" y="1"/>
                  </a:cubicBezTo>
                  <a:cubicBezTo>
                    <a:pt x="10" y="2"/>
                    <a:pt x="10" y="3"/>
                    <a:pt x="10"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 name="Freeform 1690"/>
            <p:cNvSpPr/>
            <p:nvPr/>
          </p:nvSpPr>
          <p:spPr bwMode="auto">
            <a:xfrm>
              <a:off x="1217" y="2856"/>
              <a:ext cx="0" cy="3"/>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 name="Freeform 1691"/>
            <p:cNvSpPr/>
            <p:nvPr/>
          </p:nvSpPr>
          <p:spPr bwMode="auto">
            <a:xfrm>
              <a:off x="1190" y="2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 name="Rectangle 1692"/>
            <p:cNvSpPr>
              <a:spLocks noChangeArrowheads="1"/>
            </p:cNvSpPr>
            <p:nvPr/>
          </p:nvSpPr>
          <p:spPr bwMode="auto">
            <a:xfrm>
              <a:off x="1217" y="2856"/>
              <a:ext cx="1" cy="1"/>
            </a:xfrm>
            <a:prstGeom prst="rect">
              <a:avLst/>
            </a:prstGeom>
            <a:solidFill>
              <a:srgbClr val="E25A7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8" name="Freeform 1693"/>
            <p:cNvSpPr/>
            <p:nvPr/>
          </p:nvSpPr>
          <p:spPr bwMode="auto">
            <a:xfrm>
              <a:off x="1214" y="2845"/>
              <a:ext cx="0" cy="3"/>
            </a:xfrm>
            <a:custGeom>
              <a:avLst/>
              <a:gdLst>
                <a:gd name="T0" fmla="*/ 0 h 3"/>
                <a:gd name="T1" fmla="*/ 0 h 3"/>
                <a:gd name="T2" fmla="*/ 3 h 3"/>
                <a:gd name="T3" fmla="*/ 0 h 3"/>
              </a:gdLst>
              <a:ahLst/>
              <a:cxnLst>
                <a:cxn ang="0">
                  <a:pos x="0" y="T0"/>
                </a:cxn>
                <a:cxn ang="0">
                  <a:pos x="0" y="T1"/>
                </a:cxn>
                <a:cxn ang="0">
                  <a:pos x="0" y="T2"/>
                </a:cxn>
                <a:cxn ang="0">
                  <a:pos x="0" y="T3"/>
                </a:cxn>
              </a:cxnLst>
              <a:rect l="0" t="0" r="r" b="b"/>
              <a:pathLst>
                <a:path h="3">
                  <a:moveTo>
                    <a:pt x="0" y="0"/>
                  </a:moveTo>
                  <a:lnTo>
                    <a:pt x="0" y="0"/>
                  </a:lnTo>
                  <a:lnTo>
                    <a:pt x="0" y="3"/>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9" name="Freeform 1694"/>
            <p:cNvSpPr/>
            <p:nvPr/>
          </p:nvSpPr>
          <p:spPr bwMode="auto">
            <a:xfrm>
              <a:off x="1192" y="283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 name="Freeform 1695"/>
            <p:cNvSpPr/>
            <p:nvPr/>
          </p:nvSpPr>
          <p:spPr bwMode="auto">
            <a:xfrm>
              <a:off x="1198" y="283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 name="Freeform 1696"/>
            <p:cNvSpPr/>
            <p:nvPr/>
          </p:nvSpPr>
          <p:spPr bwMode="auto">
            <a:xfrm>
              <a:off x="1179" y="2807"/>
              <a:ext cx="62" cy="33"/>
            </a:xfrm>
            <a:custGeom>
              <a:avLst/>
              <a:gdLst>
                <a:gd name="T0" fmla="*/ 18 w 23"/>
                <a:gd name="T1" fmla="*/ 10 h 12"/>
                <a:gd name="T2" fmla="*/ 19 w 23"/>
                <a:gd name="T3" fmla="*/ 11 h 12"/>
                <a:gd name="T4" fmla="*/ 21 w 23"/>
                <a:gd name="T5" fmla="*/ 10 h 12"/>
                <a:gd name="T6" fmla="*/ 20 w 23"/>
                <a:gd name="T7" fmla="*/ 7 h 12"/>
                <a:gd name="T8" fmla="*/ 17 w 23"/>
                <a:gd name="T9" fmla="*/ 4 h 12"/>
                <a:gd name="T10" fmla="*/ 15 w 23"/>
                <a:gd name="T11" fmla="*/ 2 h 12"/>
                <a:gd name="T12" fmla="*/ 12 w 23"/>
                <a:gd name="T13" fmla="*/ 3 h 12"/>
                <a:gd name="T14" fmla="*/ 12 w 23"/>
                <a:gd name="T15" fmla="*/ 3 h 12"/>
                <a:gd name="T16" fmla="*/ 10 w 23"/>
                <a:gd name="T17" fmla="*/ 2 h 12"/>
                <a:gd name="T18" fmla="*/ 10 w 23"/>
                <a:gd name="T19" fmla="*/ 6 h 12"/>
                <a:gd name="T20" fmla="*/ 9 w 23"/>
                <a:gd name="T21" fmla="*/ 6 h 12"/>
                <a:gd name="T22" fmla="*/ 8 w 23"/>
                <a:gd name="T23" fmla="*/ 5 h 12"/>
                <a:gd name="T24" fmla="*/ 6 w 23"/>
                <a:gd name="T25" fmla="*/ 5 h 12"/>
                <a:gd name="T26" fmla="*/ 5 w 23"/>
                <a:gd name="T27" fmla="*/ 6 h 12"/>
                <a:gd name="T28" fmla="*/ 4 w 23"/>
                <a:gd name="T29" fmla="*/ 7 h 12"/>
                <a:gd name="T30" fmla="*/ 5 w 23"/>
                <a:gd name="T31" fmla="*/ 9 h 12"/>
                <a:gd name="T32" fmla="*/ 3 w 23"/>
                <a:gd name="T33" fmla="*/ 8 h 12"/>
                <a:gd name="T34" fmla="*/ 3 w 23"/>
                <a:gd name="T35" fmla="*/ 9 h 12"/>
                <a:gd name="T36" fmla="*/ 3 w 23"/>
                <a:gd name="T37" fmla="*/ 12 h 12"/>
                <a:gd name="T38" fmla="*/ 3 w 23"/>
                <a:gd name="T39" fmla="*/ 11 h 12"/>
                <a:gd name="T40" fmla="*/ 2 w 23"/>
                <a:gd name="T41" fmla="*/ 10 h 12"/>
                <a:gd name="T42" fmla="*/ 6 w 23"/>
                <a:gd name="T43" fmla="*/ 10 h 12"/>
                <a:gd name="T44" fmla="*/ 6 w 23"/>
                <a:gd name="T45" fmla="*/ 10 h 12"/>
                <a:gd name="T46" fmla="*/ 6 w 23"/>
                <a:gd name="T47" fmla="*/ 10 h 12"/>
                <a:gd name="T48" fmla="*/ 7 w 23"/>
                <a:gd name="T49" fmla="*/ 10 h 12"/>
                <a:gd name="T50" fmla="*/ 7 w 23"/>
                <a:gd name="T51" fmla="*/ 9 h 12"/>
                <a:gd name="T52" fmla="*/ 7 w 23"/>
                <a:gd name="T53" fmla="*/ 8 h 12"/>
                <a:gd name="T54" fmla="*/ 7 w 23"/>
                <a:gd name="T55" fmla="*/ 9 h 12"/>
                <a:gd name="T56" fmla="*/ 8 w 23"/>
                <a:gd name="T57" fmla="*/ 8 h 12"/>
                <a:gd name="T58" fmla="*/ 8 w 23"/>
                <a:gd name="T59" fmla="*/ 8 h 12"/>
                <a:gd name="T60" fmla="*/ 9 w 23"/>
                <a:gd name="T61" fmla="*/ 7 h 12"/>
                <a:gd name="T62" fmla="*/ 9 w 23"/>
                <a:gd name="T63" fmla="*/ 8 h 12"/>
                <a:gd name="T64" fmla="*/ 10 w 23"/>
                <a:gd name="T65" fmla="*/ 8 h 12"/>
                <a:gd name="T66" fmla="*/ 10 w 23"/>
                <a:gd name="T67" fmla="*/ 6 h 12"/>
                <a:gd name="T68" fmla="*/ 12 w 23"/>
                <a:gd name="T69" fmla="*/ 6 h 12"/>
                <a:gd name="T70" fmla="*/ 14 w 23"/>
                <a:gd name="T71" fmla="*/ 5 h 12"/>
                <a:gd name="T72" fmla="*/ 14 w 23"/>
                <a:gd name="T73" fmla="*/ 6 h 12"/>
                <a:gd name="T74" fmla="*/ 16 w 23"/>
                <a:gd name="T75" fmla="*/ 6 h 12"/>
                <a:gd name="T76" fmla="*/ 17 w 23"/>
                <a:gd name="T77" fmla="*/ 4 h 12"/>
                <a:gd name="T78" fmla="*/ 16 w 23"/>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12">
                  <a:moveTo>
                    <a:pt x="16" y="8"/>
                  </a:moveTo>
                  <a:cubicBezTo>
                    <a:pt x="16" y="8"/>
                    <a:pt x="17" y="9"/>
                    <a:pt x="18" y="10"/>
                  </a:cubicBezTo>
                  <a:cubicBezTo>
                    <a:pt x="17" y="9"/>
                    <a:pt x="17" y="9"/>
                    <a:pt x="17" y="9"/>
                  </a:cubicBezTo>
                  <a:cubicBezTo>
                    <a:pt x="17" y="9"/>
                    <a:pt x="18" y="11"/>
                    <a:pt x="19" y="11"/>
                  </a:cubicBezTo>
                  <a:cubicBezTo>
                    <a:pt x="19" y="11"/>
                    <a:pt x="19" y="11"/>
                    <a:pt x="19" y="11"/>
                  </a:cubicBezTo>
                  <a:cubicBezTo>
                    <a:pt x="18" y="9"/>
                    <a:pt x="20" y="11"/>
                    <a:pt x="21" y="10"/>
                  </a:cubicBezTo>
                  <a:cubicBezTo>
                    <a:pt x="21" y="9"/>
                    <a:pt x="18" y="8"/>
                    <a:pt x="19" y="8"/>
                  </a:cubicBezTo>
                  <a:cubicBezTo>
                    <a:pt x="18" y="7"/>
                    <a:pt x="19" y="7"/>
                    <a:pt x="20" y="7"/>
                  </a:cubicBezTo>
                  <a:cubicBezTo>
                    <a:pt x="20" y="7"/>
                    <a:pt x="18" y="7"/>
                    <a:pt x="18" y="7"/>
                  </a:cubicBezTo>
                  <a:cubicBezTo>
                    <a:pt x="23" y="4"/>
                    <a:pt x="15" y="6"/>
                    <a:pt x="17" y="4"/>
                  </a:cubicBezTo>
                  <a:cubicBezTo>
                    <a:pt x="17" y="3"/>
                    <a:pt x="16" y="3"/>
                    <a:pt x="15" y="4"/>
                  </a:cubicBezTo>
                  <a:cubicBezTo>
                    <a:pt x="16" y="3"/>
                    <a:pt x="15" y="4"/>
                    <a:pt x="15" y="2"/>
                  </a:cubicBezTo>
                  <a:cubicBezTo>
                    <a:pt x="14" y="5"/>
                    <a:pt x="14" y="0"/>
                    <a:pt x="13" y="4"/>
                  </a:cubicBezTo>
                  <a:cubicBezTo>
                    <a:pt x="13" y="3"/>
                    <a:pt x="13" y="4"/>
                    <a:pt x="12" y="3"/>
                  </a:cubicBezTo>
                  <a:cubicBezTo>
                    <a:pt x="12" y="3"/>
                    <a:pt x="13" y="3"/>
                    <a:pt x="13" y="3"/>
                  </a:cubicBezTo>
                  <a:cubicBezTo>
                    <a:pt x="12" y="2"/>
                    <a:pt x="12" y="5"/>
                    <a:pt x="12" y="3"/>
                  </a:cubicBezTo>
                  <a:cubicBezTo>
                    <a:pt x="11" y="2"/>
                    <a:pt x="12" y="4"/>
                    <a:pt x="11" y="5"/>
                  </a:cubicBezTo>
                  <a:cubicBezTo>
                    <a:pt x="11" y="5"/>
                    <a:pt x="11" y="4"/>
                    <a:pt x="10" y="2"/>
                  </a:cubicBezTo>
                  <a:cubicBezTo>
                    <a:pt x="10" y="4"/>
                    <a:pt x="10" y="3"/>
                    <a:pt x="10" y="4"/>
                  </a:cubicBezTo>
                  <a:cubicBezTo>
                    <a:pt x="10" y="4"/>
                    <a:pt x="10" y="5"/>
                    <a:pt x="10" y="6"/>
                  </a:cubicBezTo>
                  <a:cubicBezTo>
                    <a:pt x="9" y="5"/>
                    <a:pt x="10" y="7"/>
                    <a:pt x="9" y="8"/>
                  </a:cubicBezTo>
                  <a:cubicBezTo>
                    <a:pt x="9" y="6"/>
                    <a:pt x="10" y="7"/>
                    <a:pt x="9" y="6"/>
                  </a:cubicBezTo>
                  <a:cubicBezTo>
                    <a:pt x="9" y="5"/>
                    <a:pt x="10" y="5"/>
                    <a:pt x="10" y="3"/>
                  </a:cubicBezTo>
                  <a:cubicBezTo>
                    <a:pt x="9" y="3"/>
                    <a:pt x="8" y="4"/>
                    <a:pt x="8" y="5"/>
                  </a:cubicBezTo>
                  <a:cubicBezTo>
                    <a:pt x="7" y="5"/>
                    <a:pt x="8" y="4"/>
                    <a:pt x="7" y="4"/>
                  </a:cubicBezTo>
                  <a:cubicBezTo>
                    <a:pt x="6" y="3"/>
                    <a:pt x="7" y="6"/>
                    <a:pt x="6" y="5"/>
                  </a:cubicBezTo>
                  <a:cubicBezTo>
                    <a:pt x="6" y="4"/>
                    <a:pt x="6" y="4"/>
                    <a:pt x="6" y="4"/>
                  </a:cubicBezTo>
                  <a:cubicBezTo>
                    <a:pt x="6" y="6"/>
                    <a:pt x="5" y="5"/>
                    <a:pt x="5" y="6"/>
                  </a:cubicBezTo>
                  <a:cubicBezTo>
                    <a:pt x="5" y="6"/>
                    <a:pt x="5" y="6"/>
                    <a:pt x="5" y="7"/>
                  </a:cubicBezTo>
                  <a:cubicBezTo>
                    <a:pt x="4" y="4"/>
                    <a:pt x="6" y="8"/>
                    <a:pt x="4" y="7"/>
                  </a:cubicBezTo>
                  <a:cubicBezTo>
                    <a:pt x="5" y="8"/>
                    <a:pt x="6" y="9"/>
                    <a:pt x="6" y="9"/>
                  </a:cubicBezTo>
                  <a:cubicBezTo>
                    <a:pt x="5" y="9"/>
                    <a:pt x="5" y="9"/>
                    <a:pt x="5" y="9"/>
                  </a:cubicBezTo>
                  <a:cubicBezTo>
                    <a:pt x="6" y="9"/>
                    <a:pt x="3" y="7"/>
                    <a:pt x="3" y="6"/>
                  </a:cubicBezTo>
                  <a:cubicBezTo>
                    <a:pt x="3" y="7"/>
                    <a:pt x="2" y="7"/>
                    <a:pt x="3" y="8"/>
                  </a:cubicBezTo>
                  <a:cubicBezTo>
                    <a:pt x="2" y="7"/>
                    <a:pt x="2" y="7"/>
                    <a:pt x="2" y="7"/>
                  </a:cubicBezTo>
                  <a:cubicBezTo>
                    <a:pt x="1" y="8"/>
                    <a:pt x="5" y="9"/>
                    <a:pt x="3" y="9"/>
                  </a:cubicBezTo>
                  <a:cubicBezTo>
                    <a:pt x="2" y="9"/>
                    <a:pt x="2" y="9"/>
                    <a:pt x="2" y="9"/>
                  </a:cubicBezTo>
                  <a:cubicBezTo>
                    <a:pt x="2" y="10"/>
                    <a:pt x="0" y="12"/>
                    <a:pt x="3" y="12"/>
                  </a:cubicBezTo>
                  <a:cubicBezTo>
                    <a:pt x="4" y="12"/>
                    <a:pt x="6" y="11"/>
                    <a:pt x="6" y="11"/>
                  </a:cubicBezTo>
                  <a:cubicBezTo>
                    <a:pt x="5" y="11"/>
                    <a:pt x="4" y="11"/>
                    <a:pt x="3" y="11"/>
                  </a:cubicBezTo>
                  <a:cubicBezTo>
                    <a:pt x="5" y="11"/>
                    <a:pt x="5" y="11"/>
                    <a:pt x="5" y="11"/>
                  </a:cubicBezTo>
                  <a:cubicBezTo>
                    <a:pt x="4" y="11"/>
                    <a:pt x="3" y="10"/>
                    <a:pt x="2" y="10"/>
                  </a:cubicBezTo>
                  <a:cubicBezTo>
                    <a:pt x="1" y="10"/>
                    <a:pt x="3" y="10"/>
                    <a:pt x="3" y="10"/>
                  </a:cubicBezTo>
                  <a:cubicBezTo>
                    <a:pt x="4" y="10"/>
                    <a:pt x="4" y="10"/>
                    <a:pt x="6" y="10"/>
                  </a:cubicBezTo>
                  <a:cubicBezTo>
                    <a:pt x="5" y="10"/>
                    <a:pt x="5" y="10"/>
                    <a:pt x="5" y="10"/>
                  </a:cubicBezTo>
                  <a:cubicBezTo>
                    <a:pt x="6" y="10"/>
                    <a:pt x="6" y="10"/>
                    <a:pt x="6" y="10"/>
                  </a:cubicBezTo>
                  <a:cubicBezTo>
                    <a:pt x="4" y="9"/>
                    <a:pt x="7" y="10"/>
                    <a:pt x="6" y="10"/>
                  </a:cubicBezTo>
                  <a:cubicBezTo>
                    <a:pt x="6" y="10"/>
                    <a:pt x="6" y="10"/>
                    <a:pt x="6" y="10"/>
                  </a:cubicBezTo>
                  <a:cubicBezTo>
                    <a:pt x="5" y="9"/>
                    <a:pt x="5" y="9"/>
                    <a:pt x="5" y="9"/>
                  </a:cubicBezTo>
                  <a:cubicBezTo>
                    <a:pt x="6" y="10"/>
                    <a:pt x="6" y="10"/>
                    <a:pt x="7" y="10"/>
                  </a:cubicBezTo>
                  <a:cubicBezTo>
                    <a:pt x="6" y="9"/>
                    <a:pt x="5" y="8"/>
                    <a:pt x="5" y="8"/>
                  </a:cubicBezTo>
                  <a:cubicBezTo>
                    <a:pt x="6" y="9"/>
                    <a:pt x="6" y="8"/>
                    <a:pt x="7" y="9"/>
                  </a:cubicBezTo>
                  <a:cubicBezTo>
                    <a:pt x="6" y="8"/>
                    <a:pt x="7" y="9"/>
                    <a:pt x="7" y="8"/>
                  </a:cubicBezTo>
                  <a:cubicBezTo>
                    <a:pt x="6" y="7"/>
                    <a:pt x="7" y="7"/>
                    <a:pt x="7" y="8"/>
                  </a:cubicBezTo>
                  <a:cubicBezTo>
                    <a:pt x="7" y="9"/>
                    <a:pt x="7" y="9"/>
                    <a:pt x="7" y="9"/>
                  </a:cubicBezTo>
                  <a:cubicBezTo>
                    <a:pt x="7" y="9"/>
                    <a:pt x="7" y="9"/>
                    <a:pt x="7" y="9"/>
                  </a:cubicBezTo>
                  <a:cubicBezTo>
                    <a:pt x="8" y="9"/>
                    <a:pt x="8" y="9"/>
                    <a:pt x="8" y="9"/>
                  </a:cubicBezTo>
                  <a:cubicBezTo>
                    <a:pt x="8" y="9"/>
                    <a:pt x="7" y="8"/>
                    <a:pt x="8" y="8"/>
                  </a:cubicBezTo>
                  <a:cubicBezTo>
                    <a:pt x="8" y="9"/>
                    <a:pt x="8" y="9"/>
                    <a:pt x="8" y="9"/>
                  </a:cubicBezTo>
                  <a:cubicBezTo>
                    <a:pt x="8" y="9"/>
                    <a:pt x="7" y="6"/>
                    <a:pt x="8" y="8"/>
                  </a:cubicBezTo>
                  <a:cubicBezTo>
                    <a:pt x="8" y="7"/>
                    <a:pt x="8" y="7"/>
                    <a:pt x="8" y="5"/>
                  </a:cubicBezTo>
                  <a:cubicBezTo>
                    <a:pt x="8" y="6"/>
                    <a:pt x="8" y="7"/>
                    <a:pt x="9" y="7"/>
                  </a:cubicBezTo>
                  <a:cubicBezTo>
                    <a:pt x="8" y="5"/>
                    <a:pt x="9" y="7"/>
                    <a:pt x="9" y="6"/>
                  </a:cubicBezTo>
                  <a:cubicBezTo>
                    <a:pt x="9" y="8"/>
                    <a:pt x="9" y="7"/>
                    <a:pt x="9" y="8"/>
                  </a:cubicBezTo>
                  <a:cubicBezTo>
                    <a:pt x="10" y="9"/>
                    <a:pt x="9" y="7"/>
                    <a:pt x="10" y="7"/>
                  </a:cubicBezTo>
                  <a:cubicBezTo>
                    <a:pt x="10" y="8"/>
                    <a:pt x="10" y="8"/>
                    <a:pt x="10" y="8"/>
                  </a:cubicBezTo>
                  <a:cubicBezTo>
                    <a:pt x="10" y="7"/>
                    <a:pt x="10" y="6"/>
                    <a:pt x="10" y="7"/>
                  </a:cubicBezTo>
                  <a:cubicBezTo>
                    <a:pt x="10" y="6"/>
                    <a:pt x="10" y="6"/>
                    <a:pt x="10" y="6"/>
                  </a:cubicBezTo>
                  <a:cubicBezTo>
                    <a:pt x="11" y="7"/>
                    <a:pt x="11" y="7"/>
                    <a:pt x="11" y="8"/>
                  </a:cubicBezTo>
                  <a:cubicBezTo>
                    <a:pt x="12" y="6"/>
                    <a:pt x="12" y="6"/>
                    <a:pt x="12" y="6"/>
                  </a:cubicBezTo>
                  <a:cubicBezTo>
                    <a:pt x="12" y="8"/>
                    <a:pt x="13" y="6"/>
                    <a:pt x="14" y="4"/>
                  </a:cubicBezTo>
                  <a:cubicBezTo>
                    <a:pt x="14" y="4"/>
                    <a:pt x="14" y="5"/>
                    <a:pt x="14" y="5"/>
                  </a:cubicBezTo>
                  <a:cubicBezTo>
                    <a:pt x="13" y="6"/>
                    <a:pt x="13" y="6"/>
                    <a:pt x="13" y="6"/>
                  </a:cubicBezTo>
                  <a:cubicBezTo>
                    <a:pt x="14" y="6"/>
                    <a:pt x="14" y="7"/>
                    <a:pt x="14" y="6"/>
                  </a:cubicBezTo>
                  <a:cubicBezTo>
                    <a:pt x="15" y="5"/>
                    <a:pt x="14" y="7"/>
                    <a:pt x="14" y="7"/>
                  </a:cubicBezTo>
                  <a:cubicBezTo>
                    <a:pt x="16" y="5"/>
                    <a:pt x="14" y="9"/>
                    <a:pt x="16" y="6"/>
                  </a:cubicBezTo>
                  <a:cubicBezTo>
                    <a:pt x="16" y="6"/>
                    <a:pt x="16" y="5"/>
                    <a:pt x="16" y="5"/>
                  </a:cubicBezTo>
                  <a:cubicBezTo>
                    <a:pt x="16" y="5"/>
                    <a:pt x="17" y="4"/>
                    <a:pt x="17" y="4"/>
                  </a:cubicBezTo>
                  <a:cubicBezTo>
                    <a:pt x="17" y="4"/>
                    <a:pt x="17" y="6"/>
                    <a:pt x="18" y="6"/>
                  </a:cubicBezTo>
                  <a:cubicBezTo>
                    <a:pt x="16" y="7"/>
                    <a:pt x="16" y="7"/>
                    <a:pt x="16" y="7"/>
                  </a:cubicBezTo>
                  <a:cubicBezTo>
                    <a:pt x="14" y="8"/>
                    <a:pt x="19" y="7"/>
                    <a:pt x="16" y="8"/>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 name="Freeform 1697"/>
            <p:cNvSpPr/>
            <p:nvPr/>
          </p:nvSpPr>
          <p:spPr bwMode="auto">
            <a:xfrm>
              <a:off x="1214" y="2823"/>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 name="Freeform 1698"/>
            <p:cNvSpPr/>
            <p:nvPr/>
          </p:nvSpPr>
          <p:spPr bwMode="auto">
            <a:xfrm>
              <a:off x="1214" y="2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 name="Freeform 1699"/>
            <p:cNvSpPr/>
            <p:nvPr/>
          </p:nvSpPr>
          <p:spPr bwMode="auto">
            <a:xfrm>
              <a:off x="1220" y="28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 name="Freeform 1700"/>
            <p:cNvSpPr/>
            <p:nvPr/>
          </p:nvSpPr>
          <p:spPr bwMode="auto">
            <a:xfrm>
              <a:off x="1222" y="2832"/>
              <a:ext cx="3" cy="2"/>
            </a:xfrm>
            <a:custGeom>
              <a:avLst/>
              <a:gdLst>
                <a:gd name="T0" fmla="*/ 0 w 3"/>
                <a:gd name="T1" fmla="*/ 0 h 2"/>
                <a:gd name="T2" fmla="*/ 3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3" y="0"/>
                  </a:lnTo>
                  <a:lnTo>
                    <a:pt x="0"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 name="Freeform 1701"/>
            <p:cNvSpPr/>
            <p:nvPr/>
          </p:nvSpPr>
          <p:spPr bwMode="auto">
            <a:xfrm>
              <a:off x="1184" y="2834"/>
              <a:ext cx="49" cy="25"/>
            </a:xfrm>
            <a:custGeom>
              <a:avLst/>
              <a:gdLst>
                <a:gd name="T0" fmla="*/ 5 w 18"/>
                <a:gd name="T1" fmla="*/ 3 h 9"/>
                <a:gd name="T2" fmla="*/ 3 w 18"/>
                <a:gd name="T3" fmla="*/ 3 h 9"/>
                <a:gd name="T4" fmla="*/ 3 w 18"/>
                <a:gd name="T5" fmla="*/ 2 h 9"/>
                <a:gd name="T6" fmla="*/ 0 w 18"/>
                <a:gd name="T7" fmla="*/ 3 h 9"/>
                <a:gd name="T8" fmla="*/ 9 w 18"/>
                <a:gd name="T9" fmla="*/ 6 h 9"/>
                <a:gd name="T10" fmla="*/ 9 w 18"/>
                <a:gd name="T11" fmla="*/ 7 h 9"/>
                <a:gd name="T12" fmla="*/ 12 w 18"/>
                <a:gd name="T13" fmla="*/ 5 h 9"/>
                <a:gd name="T14" fmla="*/ 12 w 18"/>
                <a:gd name="T15" fmla="*/ 7 h 9"/>
                <a:gd name="T16" fmla="*/ 14 w 18"/>
                <a:gd name="T17" fmla="*/ 5 h 9"/>
                <a:gd name="T18" fmla="*/ 14 w 18"/>
                <a:gd name="T19" fmla="*/ 4 h 9"/>
                <a:gd name="T20" fmla="*/ 14 w 18"/>
                <a:gd name="T21" fmla="*/ 4 h 9"/>
                <a:gd name="T22" fmla="*/ 14 w 18"/>
                <a:gd name="T23" fmla="*/ 4 h 9"/>
                <a:gd name="T24" fmla="*/ 15 w 18"/>
                <a:gd name="T25" fmla="*/ 3 h 9"/>
                <a:gd name="T26" fmla="*/ 15 w 18"/>
                <a:gd name="T27" fmla="*/ 4 h 9"/>
                <a:gd name="T28" fmla="*/ 15 w 18"/>
                <a:gd name="T29" fmla="*/ 3 h 9"/>
                <a:gd name="T30" fmla="*/ 16 w 18"/>
                <a:gd name="T31" fmla="*/ 4 h 9"/>
                <a:gd name="T32" fmla="*/ 16 w 18"/>
                <a:gd name="T33" fmla="*/ 1 h 9"/>
                <a:gd name="T34" fmla="*/ 15 w 18"/>
                <a:gd name="T35" fmla="*/ 0 h 9"/>
                <a:gd name="T36" fmla="*/ 15 w 18"/>
                <a:gd name="T37" fmla="*/ 2 h 9"/>
                <a:gd name="T38" fmla="*/ 15 w 18"/>
                <a:gd name="T39" fmla="*/ 2 h 9"/>
                <a:gd name="T40" fmla="*/ 15 w 18"/>
                <a:gd name="T41" fmla="*/ 3 h 9"/>
                <a:gd name="T42" fmla="*/ 14 w 18"/>
                <a:gd name="T43" fmla="*/ 1 h 9"/>
                <a:gd name="T44" fmla="*/ 12 w 18"/>
                <a:gd name="T45" fmla="*/ 1 h 9"/>
                <a:gd name="T46" fmla="*/ 12 w 18"/>
                <a:gd name="T47" fmla="*/ 1 h 9"/>
                <a:gd name="T48" fmla="*/ 12 w 18"/>
                <a:gd name="T49" fmla="*/ 1 h 9"/>
                <a:gd name="T50" fmla="*/ 13 w 18"/>
                <a:gd name="T51" fmla="*/ 2 h 9"/>
                <a:gd name="T52" fmla="*/ 13 w 18"/>
                <a:gd name="T53" fmla="*/ 4 h 9"/>
                <a:gd name="T54" fmla="*/ 13 w 18"/>
                <a:gd name="T55" fmla="*/ 4 h 9"/>
                <a:gd name="T56" fmla="*/ 12 w 18"/>
                <a:gd name="T57" fmla="*/ 3 h 9"/>
                <a:gd name="T58" fmla="*/ 12 w 18"/>
                <a:gd name="T59" fmla="*/ 4 h 9"/>
                <a:gd name="T60" fmla="*/ 11 w 18"/>
                <a:gd name="T61" fmla="*/ 2 h 9"/>
                <a:gd name="T62" fmla="*/ 12 w 18"/>
                <a:gd name="T63" fmla="*/ 4 h 9"/>
                <a:gd name="T64" fmla="*/ 9 w 18"/>
                <a:gd name="T65" fmla="*/ 4 h 9"/>
                <a:gd name="T66" fmla="*/ 9 w 18"/>
                <a:gd name="T67" fmla="*/ 3 h 9"/>
                <a:gd name="T68" fmla="*/ 9 w 18"/>
                <a:gd name="T69" fmla="*/ 4 h 9"/>
                <a:gd name="T70" fmla="*/ 7 w 18"/>
                <a:gd name="T71" fmla="*/ 3 h 9"/>
                <a:gd name="T72" fmla="*/ 7 w 18"/>
                <a:gd name="T73" fmla="*/ 4 h 9"/>
                <a:gd name="T74" fmla="*/ 5 w 18"/>
                <a:gd name="T75" fmla="*/ 3 h 9"/>
                <a:gd name="T76" fmla="*/ 5 w 18"/>
                <a:gd name="T77" fmla="*/ 3 h 9"/>
                <a:gd name="T78" fmla="*/ 3 w 18"/>
                <a:gd name="T79" fmla="*/ 4 h 9"/>
                <a:gd name="T80" fmla="*/ 5 w 18"/>
                <a:gd name="T8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 h="9">
                  <a:moveTo>
                    <a:pt x="5" y="3"/>
                  </a:moveTo>
                  <a:cubicBezTo>
                    <a:pt x="3" y="3"/>
                    <a:pt x="3" y="3"/>
                    <a:pt x="3" y="3"/>
                  </a:cubicBezTo>
                  <a:cubicBezTo>
                    <a:pt x="4" y="3"/>
                    <a:pt x="2" y="3"/>
                    <a:pt x="3" y="2"/>
                  </a:cubicBezTo>
                  <a:cubicBezTo>
                    <a:pt x="2" y="3"/>
                    <a:pt x="2" y="1"/>
                    <a:pt x="0" y="3"/>
                  </a:cubicBezTo>
                  <a:cubicBezTo>
                    <a:pt x="3" y="5"/>
                    <a:pt x="6" y="8"/>
                    <a:pt x="9" y="6"/>
                  </a:cubicBezTo>
                  <a:cubicBezTo>
                    <a:pt x="9" y="7"/>
                    <a:pt x="9" y="7"/>
                    <a:pt x="9" y="7"/>
                  </a:cubicBezTo>
                  <a:cubicBezTo>
                    <a:pt x="10" y="5"/>
                    <a:pt x="11" y="9"/>
                    <a:pt x="12" y="5"/>
                  </a:cubicBezTo>
                  <a:cubicBezTo>
                    <a:pt x="12" y="7"/>
                    <a:pt x="12" y="7"/>
                    <a:pt x="12" y="7"/>
                  </a:cubicBezTo>
                  <a:cubicBezTo>
                    <a:pt x="13" y="7"/>
                    <a:pt x="12" y="3"/>
                    <a:pt x="14" y="5"/>
                  </a:cubicBezTo>
                  <a:cubicBezTo>
                    <a:pt x="14" y="4"/>
                    <a:pt x="14" y="4"/>
                    <a:pt x="14" y="4"/>
                  </a:cubicBezTo>
                  <a:cubicBezTo>
                    <a:pt x="14" y="4"/>
                    <a:pt x="14" y="5"/>
                    <a:pt x="14" y="4"/>
                  </a:cubicBezTo>
                  <a:cubicBezTo>
                    <a:pt x="14" y="4"/>
                    <a:pt x="14" y="4"/>
                    <a:pt x="14" y="4"/>
                  </a:cubicBezTo>
                  <a:cubicBezTo>
                    <a:pt x="14" y="3"/>
                    <a:pt x="14" y="3"/>
                    <a:pt x="15" y="3"/>
                  </a:cubicBezTo>
                  <a:cubicBezTo>
                    <a:pt x="15" y="4"/>
                    <a:pt x="15" y="4"/>
                    <a:pt x="15" y="4"/>
                  </a:cubicBezTo>
                  <a:cubicBezTo>
                    <a:pt x="15" y="4"/>
                    <a:pt x="15" y="3"/>
                    <a:pt x="15" y="3"/>
                  </a:cubicBezTo>
                  <a:cubicBezTo>
                    <a:pt x="16" y="3"/>
                    <a:pt x="16" y="3"/>
                    <a:pt x="16" y="4"/>
                  </a:cubicBezTo>
                  <a:cubicBezTo>
                    <a:pt x="16" y="2"/>
                    <a:pt x="18" y="3"/>
                    <a:pt x="16" y="1"/>
                  </a:cubicBezTo>
                  <a:cubicBezTo>
                    <a:pt x="16" y="0"/>
                    <a:pt x="15" y="0"/>
                    <a:pt x="15" y="0"/>
                  </a:cubicBezTo>
                  <a:cubicBezTo>
                    <a:pt x="14" y="0"/>
                    <a:pt x="15" y="1"/>
                    <a:pt x="15" y="2"/>
                  </a:cubicBezTo>
                  <a:cubicBezTo>
                    <a:pt x="15" y="2"/>
                    <a:pt x="15" y="2"/>
                    <a:pt x="15" y="2"/>
                  </a:cubicBezTo>
                  <a:cubicBezTo>
                    <a:pt x="17" y="4"/>
                    <a:pt x="14" y="1"/>
                    <a:pt x="15" y="3"/>
                  </a:cubicBezTo>
                  <a:cubicBezTo>
                    <a:pt x="14" y="2"/>
                    <a:pt x="14" y="2"/>
                    <a:pt x="14" y="1"/>
                  </a:cubicBezTo>
                  <a:cubicBezTo>
                    <a:pt x="12" y="0"/>
                    <a:pt x="14" y="3"/>
                    <a:pt x="12" y="1"/>
                  </a:cubicBezTo>
                  <a:cubicBezTo>
                    <a:pt x="12" y="1"/>
                    <a:pt x="12" y="1"/>
                    <a:pt x="12" y="1"/>
                  </a:cubicBezTo>
                  <a:cubicBezTo>
                    <a:pt x="12" y="1"/>
                    <a:pt x="12" y="1"/>
                    <a:pt x="12" y="1"/>
                  </a:cubicBezTo>
                  <a:cubicBezTo>
                    <a:pt x="13" y="2"/>
                    <a:pt x="13" y="2"/>
                    <a:pt x="13" y="2"/>
                  </a:cubicBezTo>
                  <a:cubicBezTo>
                    <a:pt x="13" y="2"/>
                    <a:pt x="13" y="4"/>
                    <a:pt x="13" y="4"/>
                  </a:cubicBezTo>
                  <a:cubicBezTo>
                    <a:pt x="12" y="3"/>
                    <a:pt x="13" y="5"/>
                    <a:pt x="13" y="4"/>
                  </a:cubicBezTo>
                  <a:cubicBezTo>
                    <a:pt x="12" y="3"/>
                    <a:pt x="12" y="3"/>
                    <a:pt x="12" y="3"/>
                  </a:cubicBezTo>
                  <a:cubicBezTo>
                    <a:pt x="12" y="4"/>
                    <a:pt x="12" y="4"/>
                    <a:pt x="12" y="4"/>
                  </a:cubicBezTo>
                  <a:cubicBezTo>
                    <a:pt x="12" y="4"/>
                    <a:pt x="11" y="2"/>
                    <a:pt x="11" y="2"/>
                  </a:cubicBezTo>
                  <a:cubicBezTo>
                    <a:pt x="11" y="3"/>
                    <a:pt x="11" y="2"/>
                    <a:pt x="12" y="4"/>
                  </a:cubicBezTo>
                  <a:cubicBezTo>
                    <a:pt x="11" y="3"/>
                    <a:pt x="10" y="3"/>
                    <a:pt x="9" y="4"/>
                  </a:cubicBezTo>
                  <a:cubicBezTo>
                    <a:pt x="9" y="4"/>
                    <a:pt x="9" y="3"/>
                    <a:pt x="9" y="3"/>
                  </a:cubicBezTo>
                  <a:cubicBezTo>
                    <a:pt x="9" y="3"/>
                    <a:pt x="9" y="3"/>
                    <a:pt x="9" y="4"/>
                  </a:cubicBezTo>
                  <a:cubicBezTo>
                    <a:pt x="8" y="5"/>
                    <a:pt x="7" y="4"/>
                    <a:pt x="7" y="3"/>
                  </a:cubicBezTo>
                  <a:cubicBezTo>
                    <a:pt x="7" y="4"/>
                    <a:pt x="7" y="4"/>
                    <a:pt x="7" y="4"/>
                  </a:cubicBezTo>
                  <a:cubicBezTo>
                    <a:pt x="6" y="5"/>
                    <a:pt x="6" y="3"/>
                    <a:pt x="5" y="3"/>
                  </a:cubicBezTo>
                  <a:cubicBezTo>
                    <a:pt x="5" y="3"/>
                    <a:pt x="5" y="3"/>
                    <a:pt x="5" y="3"/>
                  </a:cubicBezTo>
                  <a:cubicBezTo>
                    <a:pt x="5" y="3"/>
                    <a:pt x="3" y="5"/>
                    <a:pt x="3" y="4"/>
                  </a:cubicBezTo>
                  <a:cubicBezTo>
                    <a:pt x="4" y="3"/>
                    <a:pt x="4" y="4"/>
                    <a:pt x="5" y="3"/>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 name="Freeform 1702"/>
            <p:cNvSpPr/>
            <p:nvPr/>
          </p:nvSpPr>
          <p:spPr bwMode="auto">
            <a:xfrm>
              <a:off x="1181" y="2834"/>
              <a:ext cx="9" cy="6"/>
            </a:xfrm>
            <a:custGeom>
              <a:avLst/>
              <a:gdLst>
                <a:gd name="T0" fmla="*/ 2 w 3"/>
                <a:gd name="T1" fmla="*/ 1 h 2"/>
                <a:gd name="T2" fmla="*/ 3 w 3"/>
                <a:gd name="T3" fmla="*/ 1 h 2"/>
                <a:gd name="T4" fmla="*/ 0 w 3"/>
                <a:gd name="T5" fmla="*/ 1 h 2"/>
                <a:gd name="T6" fmla="*/ 1 w 3"/>
                <a:gd name="T7" fmla="*/ 2 h 2"/>
                <a:gd name="T8" fmla="*/ 2 w 3"/>
                <a:gd name="T9" fmla="*/ 1 h 2"/>
              </a:gdLst>
              <a:ahLst/>
              <a:cxnLst>
                <a:cxn ang="0">
                  <a:pos x="T0" y="T1"/>
                </a:cxn>
                <a:cxn ang="0">
                  <a:pos x="T2" y="T3"/>
                </a:cxn>
                <a:cxn ang="0">
                  <a:pos x="T4" y="T5"/>
                </a:cxn>
                <a:cxn ang="0">
                  <a:pos x="T6" y="T7"/>
                </a:cxn>
                <a:cxn ang="0">
                  <a:pos x="T8" y="T9"/>
                </a:cxn>
              </a:cxnLst>
              <a:rect l="0" t="0" r="r" b="b"/>
              <a:pathLst>
                <a:path w="3" h="2">
                  <a:moveTo>
                    <a:pt x="2" y="1"/>
                  </a:moveTo>
                  <a:cubicBezTo>
                    <a:pt x="3" y="1"/>
                    <a:pt x="3" y="1"/>
                    <a:pt x="3" y="1"/>
                  </a:cubicBezTo>
                  <a:cubicBezTo>
                    <a:pt x="3" y="1"/>
                    <a:pt x="1" y="0"/>
                    <a:pt x="0" y="1"/>
                  </a:cubicBezTo>
                  <a:cubicBezTo>
                    <a:pt x="1" y="1"/>
                    <a:pt x="1" y="2"/>
                    <a:pt x="1" y="2"/>
                  </a:cubicBezTo>
                  <a:cubicBezTo>
                    <a:pt x="1" y="2"/>
                    <a:pt x="2" y="1"/>
                    <a:pt x="2" y="1"/>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 name="Freeform 1703"/>
            <p:cNvSpPr/>
            <p:nvPr/>
          </p:nvSpPr>
          <p:spPr bwMode="auto">
            <a:xfrm>
              <a:off x="1181" y="2804"/>
              <a:ext cx="25" cy="33"/>
            </a:xfrm>
            <a:custGeom>
              <a:avLst/>
              <a:gdLst>
                <a:gd name="T0" fmla="*/ 6 w 9"/>
                <a:gd name="T1" fmla="*/ 4 h 12"/>
                <a:gd name="T2" fmla="*/ 5 w 9"/>
                <a:gd name="T3" fmla="*/ 3 h 12"/>
                <a:gd name="T4" fmla="*/ 1 w 9"/>
                <a:gd name="T5" fmla="*/ 6 h 12"/>
                <a:gd name="T6" fmla="*/ 1 w 9"/>
                <a:gd name="T7" fmla="*/ 9 h 12"/>
                <a:gd name="T8" fmla="*/ 0 w 9"/>
                <a:gd name="T9" fmla="*/ 9 h 12"/>
                <a:gd name="T10" fmla="*/ 2 w 9"/>
                <a:gd name="T11" fmla="*/ 11 h 12"/>
                <a:gd name="T12" fmla="*/ 1 w 9"/>
                <a:gd name="T13" fmla="*/ 10 h 12"/>
                <a:gd name="T14" fmla="*/ 2 w 9"/>
                <a:gd name="T15" fmla="*/ 10 h 12"/>
                <a:gd name="T16" fmla="*/ 2 w 9"/>
                <a:gd name="T17" fmla="*/ 9 h 12"/>
                <a:gd name="T18" fmla="*/ 2 w 9"/>
                <a:gd name="T19" fmla="*/ 9 h 12"/>
                <a:gd name="T20" fmla="*/ 2 w 9"/>
                <a:gd name="T21" fmla="*/ 6 h 12"/>
                <a:gd name="T22" fmla="*/ 3 w 9"/>
                <a:gd name="T23" fmla="*/ 7 h 12"/>
                <a:gd name="T24" fmla="*/ 5 w 9"/>
                <a:gd name="T25" fmla="*/ 6 h 12"/>
                <a:gd name="T26" fmla="*/ 5 w 9"/>
                <a:gd name="T27" fmla="*/ 6 h 12"/>
                <a:gd name="T28" fmla="*/ 4 w 9"/>
                <a:gd name="T29" fmla="*/ 5 h 12"/>
                <a:gd name="T30" fmla="*/ 5 w 9"/>
                <a:gd name="T31" fmla="*/ 6 h 12"/>
                <a:gd name="T32" fmla="*/ 8 w 9"/>
                <a:gd name="T33" fmla="*/ 5 h 12"/>
                <a:gd name="T34" fmla="*/ 8 w 9"/>
                <a:gd name="T35" fmla="*/ 2 h 12"/>
                <a:gd name="T36" fmla="*/ 8 w 9"/>
                <a:gd name="T37" fmla="*/ 4 h 12"/>
                <a:gd name="T38" fmla="*/ 9 w 9"/>
                <a:gd name="T39" fmla="*/ 4 h 12"/>
                <a:gd name="T40" fmla="*/ 9 w 9"/>
                <a:gd name="T41" fmla="*/ 1 h 12"/>
                <a:gd name="T42" fmla="*/ 6 w 9"/>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12">
                  <a:moveTo>
                    <a:pt x="6" y="4"/>
                  </a:moveTo>
                  <a:cubicBezTo>
                    <a:pt x="5" y="3"/>
                    <a:pt x="5" y="3"/>
                    <a:pt x="5" y="3"/>
                  </a:cubicBezTo>
                  <a:cubicBezTo>
                    <a:pt x="4" y="3"/>
                    <a:pt x="2" y="5"/>
                    <a:pt x="1" y="6"/>
                  </a:cubicBezTo>
                  <a:cubicBezTo>
                    <a:pt x="0" y="7"/>
                    <a:pt x="1" y="8"/>
                    <a:pt x="1" y="9"/>
                  </a:cubicBezTo>
                  <a:cubicBezTo>
                    <a:pt x="0" y="9"/>
                    <a:pt x="0" y="9"/>
                    <a:pt x="0" y="9"/>
                  </a:cubicBezTo>
                  <a:cubicBezTo>
                    <a:pt x="1" y="10"/>
                    <a:pt x="0" y="12"/>
                    <a:pt x="2" y="11"/>
                  </a:cubicBezTo>
                  <a:cubicBezTo>
                    <a:pt x="2" y="11"/>
                    <a:pt x="1" y="10"/>
                    <a:pt x="1" y="10"/>
                  </a:cubicBezTo>
                  <a:cubicBezTo>
                    <a:pt x="2" y="10"/>
                    <a:pt x="2" y="10"/>
                    <a:pt x="2" y="10"/>
                  </a:cubicBezTo>
                  <a:cubicBezTo>
                    <a:pt x="2" y="9"/>
                    <a:pt x="2" y="9"/>
                    <a:pt x="2" y="9"/>
                  </a:cubicBezTo>
                  <a:cubicBezTo>
                    <a:pt x="2" y="9"/>
                    <a:pt x="2" y="9"/>
                    <a:pt x="2" y="9"/>
                  </a:cubicBezTo>
                  <a:cubicBezTo>
                    <a:pt x="4" y="9"/>
                    <a:pt x="0" y="8"/>
                    <a:pt x="2" y="6"/>
                  </a:cubicBezTo>
                  <a:cubicBezTo>
                    <a:pt x="3" y="7"/>
                    <a:pt x="3" y="7"/>
                    <a:pt x="3" y="7"/>
                  </a:cubicBezTo>
                  <a:cubicBezTo>
                    <a:pt x="4" y="7"/>
                    <a:pt x="4" y="6"/>
                    <a:pt x="5" y="6"/>
                  </a:cubicBezTo>
                  <a:cubicBezTo>
                    <a:pt x="5" y="6"/>
                    <a:pt x="5" y="6"/>
                    <a:pt x="5" y="6"/>
                  </a:cubicBezTo>
                  <a:cubicBezTo>
                    <a:pt x="5" y="6"/>
                    <a:pt x="4" y="5"/>
                    <a:pt x="4" y="5"/>
                  </a:cubicBezTo>
                  <a:cubicBezTo>
                    <a:pt x="4" y="3"/>
                    <a:pt x="4" y="6"/>
                    <a:pt x="5" y="6"/>
                  </a:cubicBezTo>
                  <a:cubicBezTo>
                    <a:pt x="6" y="5"/>
                    <a:pt x="7" y="3"/>
                    <a:pt x="8" y="5"/>
                  </a:cubicBezTo>
                  <a:cubicBezTo>
                    <a:pt x="7" y="4"/>
                    <a:pt x="7" y="2"/>
                    <a:pt x="8" y="2"/>
                  </a:cubicBezTo>
                  <a:cubicBezTo>
                    <a:pt x="8" y="3"/>
                    <a:pt x="8" y="3"/>
                    <a:pt x="8" y="4"/>
                  </a:cubicBezTo>
                  <a:cubicBezTo>
                    <a:pt x="8" y="4"/>
                    <a:pt x="9" y="5"/>
                    <a:pt x="9" y="4"/>
                  </a:cubicBezTo>
                  <a:cubicBezTo>
                    <a:pt x="8" y="3"/>
                    <a:pt x="8" y="2"/>
                    <a:pt x="9" y="1"/>
                  </a:cubicBezTo>
                  <a:cubicBezTo>
                    <a:pt x="7" y="0"/>
                    <a:pt x="7" y="4"/>
                    <a:pt x="6" y="4"/>
                  </a:cubicBez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 name="Freeform 1704"/>
            <p:cNvSpPr/>
            <p:nvPr/>
          </p:nvSpPr>
          <p:spPr bwMode="auto">
            <a:xfrm>
              <a:off x="1195" y="2810"/>
              <a:ext cx="3" cy="3"/>
            </a:xfrm>
            <a:custGeom>
              <a:avLst/>
              <a:gdLst>
                <a:gd name="T0" fmla="*/ 3 w 3"/>
                <a:gd name="T1" fmla="*/ 0 h 3"/>
                <a:gd name="T2" fmla="*/ 0 w 3"/>
                <a:gd name="T3" fmla="*/ 3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3"/>
                  </a:lnTo>
                  <a:lnTo>
                    <a:pt x="3" y="3"/>
                  </a:lnTo>
                  <a:lnTo>
                    <a:pt x="3" y="0"/>
                  </a:lnTo>
                  <a:close/>
                </a:path>
              </a:pathLst>
            </a:custGeom>
            <a:solidFill>
              <a:srgbClr val="E25A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pic>
        <p:nvPicPr>
          <p:cNvPr id="2" name="图片 1"/>
          <p:cNvPicPr>
            <a:picLocks noChangeAspect="1"/>
          </p:cNvPicPr>
          <p:nvPr/>
        </p:nvPicPr>
        <p:blipFill rotWithShape="1">
          <a:blip r:embed="rId1" cstate="print"/>
          <a:srcRect/>
          <a:stretch>
            <a:fillRect/>
          </a:stretch>
        </p:blipFill>
        <p:spPr>
          <a:xfrm>
            <a:off x="9683115" y="10160"/>
            <a:ext cx="2519680" cy="2578100"/>
          </a:xfrm>
          <a:prstGeom prst="rect">
            <a:avLst/>
          </a:prstGeom>
        </p:spPr>
      </p:pic>
      <p:sp>
        <p:nvSpPr>
          <p:cNvPr id="3" name="文本框 2"/>
          <p:cNvSpPr txBox="1"/>
          <p:nvPr/>
        </p:nvSpPr>
        <p:spPr>
          <a:xfrm>
            <a:off x="996315" y="1873885"/>
            <a:ext cx="8462010" cy="3169285"/>
          </a:xfrm>
          <a:prstGeom prst="rect">
            <a:avLst/>
          </a:prstGeom>
          <a:noFill/>
        </p:spPr>
        <p:txBody>
          <a:bodyPr wrap="square" rtlCol="0" anchor="t">
            <a:spAutoFit/>
          </a:bodyPr>
          <a:p>
            <a:r>
              <a:rPr lang="zh-CN" altLang="en-US" sz="4000" b="1">
                <a:solidFill>
                  <a:srgbClr val="00B050"/>
                </a:solidFill>
              </a:rPr>
              <a:t>幽深：深而幽静。     </a:t>
            </a:r>
            <a:endParaRPr lang="zh-CN" altLang="en-US" sz="4000" b="1">
              <a:solidFill>
                <a:srgbClr val="00B050"/>
              </a:solidFill>
            </a:endParaRPr>
          </a:p>
          <a:p>
            <a:r>
              <a:rPr lang="zh-CN" altLang="en-US" sz="4000" b="1">
                <a:solidFill>
                  <a:srgbClr val="00B050"/>
                </a:solidFill>
              </a:rPr>
              <a:t>凝神静气： 精神凝聚 ，心气平和。   </a:t>
            </a:r>
            <a:endParaRPr lang="zh-CN" altLang="en-US" sz="4000" b="1">
              <a:solidFill>
                <a:srgbClr val="00B050"/>
              </a:solidFill>
            </a:endParaRPr>
          </a:p>
          <a:p>
            <a:r>
              <a:rPr lang="zh-CN" altLang="en-US" sz="4000" b="1">
                <a:solidFill>
                  <a:srgbClr val="00B050"/>
                </a:solidFill>
              </a:rPr>
              <a:t>兀立：直立、站立。    </a:t>
            </a:r>
            <a:endParaRPr lang="zh-CN" altLang="en-US" sz="4000" b="1">
              <a:solidFill>
                <a:srgbClr val="00B050"/>
              </a:solidFill>
              <a:sym typeface="+mn-ea"/>
            </a:endParaRPr>
          </a:p>
          <a:p>
            <a:r>
              <a:rPr lang="zh-CN" altLang="en-US" sz="4000" b="1">
                <a:solidFill>
                  <a:srgbClr val="00B050"/>
                </a:solidFill>
                <a:sym typeface="+mn-ea"/>
              </a:rPr>
              <a:t>羽翎：羽毛。      </a:t>
            </a:r>
            <a:endParaRPr lang="zh-CN" altLang="en-US" sz="4000" b="1">
              <a:solidFill>
                <a:srgbClr val="00B050"/>
              </a:solidFill>
              <a:sym typeface="+mn-ea"/>
            </a:endParaRPr>
          </a:p>
          <a:p>
            <a:r>
              <a:rPr lang="zh-CN" altLang="en-US" sz="4000" b="1">
                <a:solidFill>
                  <a:srgbClr val="00B050"/>
                </a:solidFill>
                <a:sym typeface="+mn-ea"/>
              </a:rPr>
              <a:t>惊愕：吃惊的样子。      </a:t>
            </a:r>
            <a:endParaRPr lang="zh-CN" altLang="en-US" sz="4000" b="1">
              <a:solidFill>
                <a:srgbClr val="00B050"/>
              </a:solidFill>
              <a:sym typeface="+mn-ea"/>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nvSpPr>
        <p:spPr>
          <a:xfrm>
            <a:off x="438150" y="342900"/>
            <a:ext cx="3919220" cy="87820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a:solidFill>
                  <a:srgbClr val="FF0000"/>
                </a:solidFill>
                <a:latin typeface="Arial" panose="020B0604020202020204" pitchFamily="34" charset="0"/>
                <a:ea typeface="宋体" panose="02010600030101010101" pitchFamily="2" charset="-122"/>
                <a:sym typeface="+mn-ea"/>
              </a:rPr>
              <a:t>多音字组词</a:t>
            </a:r>
            <a:endParaRPr lang="zh-CN" altLang="en-US" sz="4400" b="1" dirty="0">
              <a:solidFill>
                <a:schemeClr val="bg1"/>
              </a:solidFill>
              <a:latin typeface="Arial" panose="020B0604020202020204" pitchFamily="34" charset="0"/>
              <a:ea typeface="宋体" panose="02010600030101010101" pitchFamily="2" charset="-122"/>
              <a:sym typeface="+mn-ea"/>
            </a:endParaRPr>
          </a:p>
        </p:txBody>
      </p:sp>
      <p:pic>
        <p:nvPicPr>
          <p:cNvPr id="4" name="图片 3"/>
          <p:cNvPicPr>
            <a:picLocks noChangeAspect="1"/>
          </p:cNvPicPr>
          <p:nvPr/>
        </p:nvPicPr>
        <p:blipFill>
          <a:blip r:embed="rId1"/>
          <a:stretch>
            <a:fillRect/>
          </a:stretch>
        </p:blipFill>
        <p:spPr>
          <a:xfrm>
            <a:off x="6145885" y="830329"/>
            <a:ext cx="4456125" cy="516600"/>
          </a:xfrm>
          <a:prstGeom prst="rect">
            <a:avLst/>
          </a:prstGeom>
        </p:spPr>
      </p:pic>
      <p:pic>
        <p:nvPicPr>
          <p:cNvPr id="17" name="图片 16"/>
          <p:cNvPicPr>
            <a:picLocks noChangeAspect="1"/>
          </p:cNvPicPr>
          <p:nvPr/>
        </p:nvPicPr>
        <p:blipFill>
          <a:blip r:embed="rId2"/>
          <a:stretch>
            <a:fillRect/>
          </a:stretch>
        </p:blipFill>
        <p:spPr>
          <a:xfrm flipH="1">
            <a:off x="8341534" y="1038609"/>
            <a:ext cx="3676499" cy="490933"/>
          </a:xfrm>
          <a:prstGeom prst="rect">
            <a:avLst/>
          </a:prstGeom>
        </p:spPr>
      </p:pic>
      <p:pic>
        <p:nvPicPr>
          <p:cNvPr id="5" name="图片 4"/>
          <p:cNvPicPr>
            <a:picLocks noChangeAspect="1"/>
          </p:cNvPicPr>
          <p:nvPr/>
        </p:nvPicPr>
        <p:blipFill>
          <a:blip r:embed="rId3" cstate="screen"/>
          <a:stretch>
            <a:fillRect/>
          </a:stretch>
        </p:blipFill>
        <p:spPr>
          <a:xfrm>
            <a:off x="10160979" y="216189"/>
            <a:ext cx="987772" cy="1131323"/>
          </a:xfrm>
          <a:prstGeom prst="rect">
            <a:avLst/>
          </a:prstGeom>
        </p:spPr>
      </p:pic>
      <p:sp>
        <p:nvSpPr>
          <p:cNvPr id="11" name="文本框 10"/>
          <p:cNvSpPr txBox="1"/>
          <p:nvPr/>
        </p:nvSpPr>
        <p:spPr>
          <a:xfrm>
            <a:off x="1176020" y="1918970"/>
            <a:ext cx="4001135" cy="645160"/>
          </a:xfrm>
          <a:prstGeom prst="rect">
            <a:avLst/>
          </a:prstGeom>
          <a:noFill/>
        </p:spPr>
        <p:txBody>
          <a:bodyPr wrap="square" rtlCol="0" anchor="t">
            <a:spAutoFit/>
          </a:bodyPr>
          <a:p>
            <a:pPr algn="l"/>
            <a:r>
              <a:rPr lang="zh-CN" altLang="en-US" sz="3600">
                <a:latin typeface="+mn-lt"/>
                <a:ea typeface="+mn-ea"/>
                <a:sym typeface="+mn-ea"/>
              </a:rPr>
              <a:t>重：[</a:t>
            </a:r>
            <a:r>
              <a:rPr lang="zh-CN" altLang="en-US" sz="3600">
                <a:sym typeface="+mn-ea"/>
              </a:rPr>
              <a:t>zhòng</a:t>
            </a:r>
            <a:r>
              <a:rPr lang="zh-CN" altLang="en-US" sz="3600">
                <a:latin typeface="+mn-lt"/>
                <a:ea typeface="+mn-ea"/>
                <a:sym typeface="+mn-ea"/>
              </a:rPr>
              <a:t>]重量</a:t>
            </a:r>
            <a:endParaRPr lang="zh-CN" altLang="en-US" sz="3600">
              <a:latin typeface="+mn-lt"/>
              <a:ea typeface="+mn-ea"/>
              <a:sym typeface="+mn-ea"/>
            </a:endParaRPr>
          </a:p>
        </p:txBody>
      </p:sp>
      <p:sp>
        <p:nvSpPr>
          <p:cNvPr id="14" name="文本框 13"/>
          <p:cNvSpPr txBox="1"/>
          <p:nvPr/>
        </p:nvSpPr>
        <p:spPr>
          <a:xfrm>
            <a:off x="1075055" y="2564130"/>
            <a:ext cx="4530090" cy="645160"/>
          </a:xfrm>
          <a:prstGeom prst="rect">
            <a:avLst/>
          </a:prstGeom>
          <a:noFill/>
        </p:spPr>
        <p:txBody>
          <a:bodyPr wrap="square" rtlCol="0" anchor="t">
            <a:spAutoFit/>
          </a:bodyPr>
          <a:p>
            <a:r>
              <a:rPr lang="zh-CN" altLang="en-US" sz="3600">
                <a:latin typeface="+mn-lt"/>
                <a:ea typeface="+mn-ea"/>
                <a:sym typeface="+mn-ea"/>
              </a:rPr>
              <a:t>        [</a:t>
            </a:r>
            <a:r>
              <a:rPr lang="zh-CN" altLang="en-US" sz="3600">
                <a:sym typeface="+mn-ea"/>
              </a:rPr>
              <a:t>chóng</a:t>
            </a:r>
            <a:r>
              <a:rPr lang="zh-CN" altLang="en-US" sz="3600">
                <a:latin typeface="+mn-lt"/>
                <a:ea typeface="+mn-ea"/>
                <a:sym typeface="+mn-ea"/>
              </a:rPr>
              <a:t>]重复</a:t>
            </a:r>
            <a:endParaRPr lang="zh-CN" altLang="en-US" sz="3600">
              <a:latin typeface="+mn-lt"/>
              <a:ea typeface="+mn-ea"/>
              <a:sym typeface="+mn-ea"/>
            </a:endParaRPr>
          </a:p>
        </p:txBody>
      </p:sp>
      <p:sp>
        <p:nvSpPr>
          <p:cNvPr id="15" name="文本框 14"/>
          <p:cNvSpPr txBox="1"/>
          <p:nvPr/>
        </p:nvSpPr>
        <p:spPr>
          <a:xfrm>
            <a:off x="6252210" y="3106420"/>
            <a:ext cx="4001135" cy="645160"/>
          </a:xfrm>
          <a:prstGeom prst="rect">
            <a:avLst/>
          </a:prstGeom>
          <a:noFill/>
        </p:spPr>
        <p:txBody>
          <a:bodyPr wrap="square" rtlCol="0" anchor="t">
            <a:spAutoFit/>
          </a:bodyPr>
          <a:p>
            <a:pPr algn="l"/>
            <a:r>
              <a:rPr lang="zh-CN" altLang="en-US" sz="3600">
                <a:latin typeface="+mn-lt"/>
                <a:ea typeface="+mn-ea"/>
                <a:sym typeface="+mn-ea"/>
              </a:rPr>
              <a:t>露：[</a:t>
            </a:r>
            <a:r>
              <a:rPr lang="zh-CN" altLang="en-US" sz="3600">
                <a:sym typeface="+mn-ea"/>
              </a:rPr>
              <a:t>lù</a:t>
            </a:r>
            <a:r>
              <a:rPr lang="zh-CN" altLang="en-US" sz="3600">
                <a:latin typeface="+mn-lt"/>
                <a:ea typeface="+mn-ea"/>
                <a:sym typeface="+mn-ea"/>
              </a:rPr>
              <a:t>]露水 </a:t>
            </a:r>
            <a:endParaRPr lang="zh-CN" altLang="en-US" sz="3600">
              <a:latin typeface="+mn-lt"/>
              <a:ea typeface="+mn-ea"/>
              <a:sym typeface="+mn-ea"/>
            </a:endParaRPr>
          </a:p>
        </p:txBody>
      </p:sp>
      <p:sp>
        <p:nvSpPr>
          <p:cNvPr id="16" name="文本框 15"/>
          <p:cNvSpPr txBox="1"/>
          <p:nvPr/>
        </p:nvSpPr>
        <p:spPr>
          <a:xfrm>
            <a:off x="6146165" y="3647440"/>
            <a:ext cx="4530090" cy="645160"/>
          </a:xfrm>
          <a:prstGeom prst="rect">
            <a:avLst/>
          </a:prstGeom>
          <a:noFill/>
        </p:spPr>
        <p:txBody>
          <a:bodyPr wrap="square" rtlCol="0" anchor="t">
            <a:spAutoFit/>
          </a:bodyPr>
          <a:p>
            <a:r>
              <a:rPr lang="zh-CN" altLang="en-US" sz="3600">
                <a:latin typeface="+mn-lt"/>
                <a:ea typeface="+mn-ea"/>
                <a:sym typeface="+mn-ea"/>
              </a:rPr>
              <a:t>        </a:t>
            </a:r>
            <a:r>
              <a:rPr lang="zh-CN" altLang="en-US" sz="3600">
                <a:sym typeface="+mn-ea"/>
              </a:rPr>
              <a:t>[lòu</a:t>
            </a:r>
            <a:r>
              <a:rPr lang="zh-CN" altLang="en-US" sz="3600">
                <a:latin typeface="+mn-lt"/>
                <a:ea typeface="+mn-ea"/>
                <a:sym typeface="+mn-ea"/>
              </a:rPr>
              <a:t>]露马脚</a:t>
            </a:r>
            <a:endParaRPr lang="zh-CN" altLang="en-US" sz="3600">
              <a:latin typeface="+mn-lt"/>
              <a:ea typeface="+mn-ea"/>
              <a:sym typeface="+mn-ea"/>
            </a:endParaRPr>
          </a:p>
        </p:txBody>
      </p:sp>
      <p:sp>
        <p:nvSpPr>
          <p:cNvPr id="18" name="文本框 17"/>
          <p:cNvSpPr txBox="1"/>
          <p:nvPr/>
        </p:nvSpPr>
        <p:spPr>
          <a:xfrm>
            <a:off x="1312545" y="3820795"/>
            <a:ext cx="4114800" cy="645160"/>
          </a:xfrm>
          <a:prstGeom prst="rect">
            <a:avLst/>
          </a:prstGeom>
          <a:noFill/>
        </p:spPr>
        <p:txBody>
          <a:bodyPr wrap="square" rtlCol="0" anchor="t">
            <a:spAutoFit/>
          </a:bodyPr>
          <a:p>
            <a:pPr algn="l"/>
            <a:r>
              <a:rPr lang="zh-CN" altLang="en-US" sz="3600">
                <a:latin typeface="+mn-lt"/>
                <a:ea typeface="+mn-ea"/>
                <a:sym typeface="+mn-ea"/>
              </a:rPr>
              <a:t>膀：[</a:t>
            </a:r>
            <a:r>
              <a:rPr lang="en-US" altLang="zh-CN" sz="3600" b="1" dirty="0">
                <a:solidFill>
                  <a:schemeClr val="tx1"/>
                </a:solidFill>
                <a:latin typeface="宋体" panose="02010600030101010101" pitchFamily="2" charset="-122"/>
                <a:sym typeface="+mn-ea"/>
              </a:rPr>
              <a:t>bǎng</a:t>
            </a:r>
            <a:r>
              <a:rPr lang="zh-CN" altLang="en-US" sz="3600">
                <a:latin typeface="+mn-lt"/>
                <a:ea typeface="+mn-ea"/>
                <a:sym typeface="+mn-ea"/>
              </a:rPr>
              <a:t>]翅膀</a:t>
            </a:r>
            <a:endParaRPr lang="zh-CN" altLang="en-US" sz="3600">
              <a:latin typeface="+mn-lt"/>
              <a:ea typeface="+mn-ea"/>
              <a:sym typeface="+mn-ea"/>
            </a:endParaRPr>
          </a:p>
        </p:txBody>
      </p:sp>
      <p:sp>
        <p:nvSpPr>
          <p:cNvPr id="19" name="文本框 18"/>
          <p:cNvSpPr txBox="1"/>
          <p:nvPr/>
        </p:nvSpPr>
        <p:spPr>
          <a:xfrm>
            <a:off x="1249045" y="4516120"/>
            <a:ext cx="4246245" cy="645160"/>
          </a:xfrm>
          <a:prstGeom prst="rect">
            <a:avLst/>
          </a:prstGeom>
          <a:noFill/>
        </p:spPr>
        <p:txBody>
          <a:bodyPr wrap="square" rtlCol="0" anchor="t">
            <a:spAutoFit/>
          </a:bodyPr>
          <a:p>
            <a:pPr algn="l"/>
            <a:r>
              <a:rPr lang="zh-CN" altLang="en-US" sz="3600">
                <a:latin typeface="+mn-lt"/>
                <a:ea typeface="+mn-ea"/>
                <a:sym typeface="+mn-ea"/>
              </a:rPr>
              <a:t>        [</a:t>
            </a:r>
            <a:r>
              <a:rPr lang="en-US" altLang="zh-CN" sz="3600" b="1" dirty="0">
                <a:solidFill>
                  <a:schemeClr val="tx1"/>
                </a:solidFill>
                <a:latin typeface="宋体" panose="02010600030101010101" pitchFamily="2" charset="-122"/>
                <a:sym typeface="+mn-ea"/>
              </a:rPr>
              <a:t>páng</a:t>
            </a:r>
            <a:r>
              <a:rPr lang="zh-CN" altLang="en-US" sz="3600">
                <a:latin typeface="+mn-lt"/>
                <a:ea typeface="+mn-ea"/>
                <a:sym typeface="+mn-ea"/>
              </a:rPr>
              <a:t>]膀胱</a:t>
            </a:r>
            <a:endParaRPr lang="zh-CN" altLang="en-US" sz="3600">
              <a:latin typeface="+mn-lt"/>
              <a:ea typeface="+mn-ea"/>
              <a:sym typeface="+mn-ea"/>
            </a:endParaRPr>
          </a:p>
        </p:txBody>
      </p:sp>
    </p:spTree>
    <p:custDataLst>
      <p:tags r:id="rId4"/>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11" grpId="0"/>
      <p:bldP spid="14" grpId="0"/>
      <p:bldP spid="11" grpId="1"/>
      <p:bldP spid="1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6"/>
          <p:cNvSpPr/>
          <p:nvPr/>
        </p:nvSpPr>
        <p:spPr>
          <a:xfrm>
            <a:off x="241300" y="172085"/>
            <a:ext cx="3919220" cy="87820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a:solidFill>
                  <a:srgbClr val="FF0000"/>
                </a:solidFill>
                <a:latin typeface="Arial" panose="020B0604020202020204" pitchFamily="34" charset="0"/>
                <a:ea typeface="宋体" panose="02010600030101010101" pitchFamily="2" charset="-122"/>
                <a:sym typeface="+mn-ea"/>
              </a:rPr>
              <a:t>形似字组词</a:t>
            </a:r>
            <a:endParaRPr lang="zh-CN" altLang="en-US" sz="4400" b="1">
              <a:solidFill>
                <a:srgbClr val="FF0000"/>
              </a:solidFill>
              <a:latin typeface="Arial" panose="020B0604020202020204" pitchFamily="34" charset="0"/>
              <a:ea typeface="宋体" panose="02010600030101010101" pitchFamily="2" charset="-122"/>
              <a:sym typeface="+mn-ea"/>
            </a:endParaRPr>
          </a:p>
        </p:txBody>
      </p:sp>
      <p:grpSp>
        <p:nvGrpSpPr>
          <p:cNvPr id="14" name="组合 13"/>
          <p:cNvGrpSpPr/>
          <p:nvPr/>
        </p:nvGrpSpPr>
        <p:grpSpPr>
          <a:xfrm rot="360000" flipH="1">
            <a:off x="6292215" y="683895"/>
            <a:ext cx="6104890" cy="1747520"/>
            <a:chOff x="4805169" y="3003803"/>
            <a:chExt cx="2581661" cy="850394"/>
          </a:xfrm>
        </p:grpSpPr>
        <p:pic>
          <p:nvPicPr>
            <p:cNvPr id="15" name="图片 14"/>
            <p:cNvPicPr>
              <a:picLocks noChangeAspect="1"/>
            </p:cNvPicPr>
            <p:nvPr/>
          </p:nvPicPr>
          <p:blipFill>
            <a:blip r:embed="rId1" cstate="print"/>
            <a:stretch>
              <a:fillRect/>
            </a:stretch>
          </p:blipFill>
          <p:spPr>
            <a:xfrm>
              <a:off x="5841491" y="3022091"/>
              <a:ext cx="509017" cy="813818"/>
            </a:xfrm>
            <a:prstGeom prst="rect">
              <a:avLst/>
            </a:prstGeom>
          </p:spPr>
        </p:pic>
        <p:pic>
          <p:nvPicPr>
            <p:cNvPr id="16" name="图片 15"/>
            <p:cNvPicPr>
              <a:picLocks noChangeAspect="1"/>
            </p:cNvPicPr>
            <p:nvPr/>
          </p:nvPicPr>
          <p:blipFill>
            <a:blip r:embed="rId2" cstate="print"/>
            <a:stretch>
              <a:fillRect/>
            </a:stretch>
          </p:blipFill>
          <p:spPr>
            <a:xfrm>
              <a:off x="4805169" y="3003803"/>
              <a:ext cx="2581661" cy="850394"/>
            </a:xfrm>
            <a:prstGeom prst="rect">
              <a:avLst/>
            </a:prstGeom>
          </p:spPr>
        </p:pic>
      </p:grpSp>
      <p:pic>
        <p:nvPicPr>
          <p:cNvPr id="23" name="图片 22"/>
          <p:cNvPicPr>
            <a:picLocks noChangeAspect="1"/>
          </p:cNvPicPr>
          <p:nvPr/>
        </p:nvPicPr>
        <p:blipFill>
          <a:blip r:embed="rId3" cstate="screen"/>
          <a:stretch>
            <a:fillRect/>
          </a:stretch>
        </p:blipFill>
        <p:spPr>
          <a:xfrm>
            <a:off x="426720" y="3493770"/>
            <a:ext cx="2780665" cy="3076575"/>
          </a:xfrm>
          <a:prstGeom prst="rect">
            <a:avLst/>
          </a:prstGeom>
        </p:spPr>
      </p:pic>
      <p:sp>
        <p:nvSpPr>
          <p:cNvPr id="12" name="文本框 11"/>
          <p:cNvSpPr txBox="1"/>
          <p:nvPr/>
        </p:nvSpPr>
        <p:spPr>
          <a:xfrm>
            <a:off x="5489575" y="4425315"/>
            <a:ext cx="5448935" cy="768350"/>
          </a:xfrm>
          <a:prstGeom prst="rect">
            <a:avLst/>
          </a:prstGeom>
          <a:noFill/>
        </p:spPr>
        <p:txBody>
          <a:bodyPr wrap="square" rtlCol="0" anchor="t">
            <a:spAutoFit/>
          </a:bodyPr>
          <a:p>
            <a:pPr algn="l"/>
            <a:r>
              <a:rPr lang="zh-CN" altLang="en-US" sz="4400">
                <a:latin typeface="+mn-lt"/>
                <a:ea typeface="+mn-ea"/>
                <a:sym typeface="+mn-ea"/>
              </a:rPr>
              <a:t>傍：[</a:t>
            </a:r>
            <a:r>
              <a:rPr lang="en-US" altLang="zh-CN" sz="4400" b="1" dirty="0">
                <a:solidFill>
                  <a:schemeClr val="tx1"/>
                </a:solidFill>
                <a:latin typeface="宋体" panose="02010600030101010101" pitchFamily="2" charset="-122"/>
                <a:sym typeface="+mn-ea"/>
              </a:rPr>
              <a:t>bàng</a:t>
            </a:r>
            <a:r>
              <a:rPr lang="zh-CN" altLang="en-US" sz="4400">
                <a:latin typeface="+mn-lt"/>
                <a:ea typeface="+mn-ea"/>
                <a:sym typeface="+mn-ea"/>
              </a:rPr>
              <a:t>]傍晚</a:t>
            </a:r>
            <a:endParaRPr lang="zh-CN" altLang="en-US" sz="4400">
              <a:latin typeface="+mn-lt"/>
              <a:ea typeface="+mn-ea"/>
              <a:sym typeface="+mn-ea"/>
            </a:endParaRPr>
          </a:p>
        </p:txBody>
      </p:sp>
      <p:sp>
        <p:nvSpPr>
          <p:cNvPr id="13" name="文本框 12"/>
          <p:cNvSpPr txBox="1"/>
          <p:nvPr/>
        </p:nvSpPr>
        <p:spPr>
          <a:xfrm>
            <a:off x="5489575" y="3656965"/>
            <a:ext cx="5240655" cy="768350"/>
          </a:xfrm>
          <a:prstGeom prst="rect">
            <a:avLst/>
          </a:prstGeom>
          <a:noFill/>
        </p:spPr>
        <p:txBody>
          <a:bodyPr wrap="square" rtlCol="0" anchor="t">
            <a:spAutoFit/>
          </a:bodyPr>
          <a:p>
            <a:pPr algn="l"/>
            <a:r>
              <a:rPr lang="zh-CN" altLang="en-US" sz="4400">
                <a:latin typeface="+mn-lt"/>
                <a:ea typeface="+mn-ea"/>
                <a:sym typeface="+mn-ea"/>
              </a:rPr>
              <a:t>膀：[</a:t>
            </a:r>
            <a:r>
              <a:rPr lang="en-US" altLang="zh-CN" sz="4400" b="1" dirty="0">
                <a:solidFill>
                  <a:schemeClr val="tx1"/>
                </a:solidFill>
                <a:latin typeface="宋体" panose="02010600030101010101" pitchFamily="2" charset="-122"/>
                <a:sym typeface="+mn-ea"/>
              </a:rPr>
              <a:t>bǎng</a:t>
            </a:r>
            <a:r>
              <a:rPr lang="zh-CN" altLang="en-US" sz="4400">
                <a:latin typeface="+mn-lt"/>
                <a:ea typeface="+mn-ea"/>
                <a:sym typeface="+mn-ea"/>
              </a:rPr>
              <a:t>]翅膀</a:t>
            </a:r>
            <a:endParaRPr lang="zh-CN" altLang="en-US" sz="4400">
              <a:latin typeface="+mn-lt"/>
              <a:ea typeface="+mn-ea"/>
              <a:sym typeface="+mn-ea"/>
            </a:endParaRPr>
          </a:p>
        </p:txBody>
      </p:sp>
      <p:sp>
        <p:nvSpPr>
          <p:cNvPr id="4" name="文本框 3"/>
          <p:cNvSpPr txBox="1"/>
          <p:nvPr/>
        </p:nvSpPr>
        <p:spPr>
          <a:xfrm>
            <a:off x="1335405" y="1683385"/>
            <a:ext cx="3641090" cy="768350"/>
          </a:xfrm>
          <a:prstGeom prst="rect">
            <a:avLst/>
          </a:prstGeom>
          <a:noFill/>
        </p:spPr>
        <p:txBody>
          <a:bodyPr wrap="square" rtlCol="0" anchor="t">
            <a:spAutoFit/>
          </a:bodyPr>
          <a:p>
            <a:pPr algn="l"/>
            <a:r>
              <a:rPr lang="zh-CN" altLang="en-US" sz="4400">
                <a:latin typeface="+mn-lt"/>
                <a:ea typeface="+mn-ea"/>
                <a:sym typeface="+mn-ea"/>
              </a:rPr>
              <a:t>露：[</a:t>
            </a:r>
            <a:r>
              <a:rPr lang="zh-CN" altLang="en-US" sz="4400">
                <a:sym typeface="+mn-ea"/>
              </a:rPr>
              <a:t>lù</a:t>
            </a:r>
            <a:r>
              <a:rPr lang="zh-CN" altLang="en-US" sz="4400">
                <a:latin typeface="+mn-lt"/>
                <a:ea typeface="+mn-ea"/>
                <a:sym typeface="+mn-ea"/>
              </a:rPr>
              <a:t>]雨露</a:t>
            </a:r>
            <a:endParaRPr lang="zh-CN" altLang="en-US" sz="4400">
              <a:latin typeface="+mn-lt"/>
              <a:ea typeface="+mn-ea"/>
              <a:sym typeface="+mn-ea"/>
            </a:endParaRPr>
          </a:p>
        </p:txBody>
      </p:sp>
      <p:sp>
        <p:nvSpPr>
          <p:cNvPr id="5" name="文本框 4"/>
          <p:cNvSpPr txBox="1"/>
          <p:nvPr/>
        </p:nvSpPr>
        <p:spPr>
          <a:xfrm>
            <a:off x="1335405" y="2310130"/>
            <a:ext cx="4501515" cy="768350"/>
          </a:xfrm>
          <a:prstGeom prst="rect">
            <a:avLst/>
          </a:prstGeom>
          <a:noFill/>
        </p:spPr>
        <p:txBody>
          <a:bodyPr wrap="square" rtlCol="0" anchor="t">
            <a:spAutoFit/>
          </a:bodyPr>
          <a:p>
            <a:r>
              <a:rPr lang="zh-CN" altLang="en-US" sz="4400">
                <a:latin typeface="+mn-lt"/>
                <a:ea typeface="+mn-ea"/>
                <a:sym typeface="+mn-ea"/>
              </a:rPr>
              <a:t>雾：[</a:t>
            </a:r>
            <a:r>
              <a:rPr lang="zh-CN" altLang="en-US" sz="4400" b="1">
                <a:solidFill>
                  <a:schemeClr val="tx1"/>
                </a:solidFill>
                <a:latin typeface="宋体" panose="02010600030101010101" pitchFamily="2" charset="-122"/>
                <a:sym typeface="+mn-ea"/>
              </a:rPr>
              <a:t>wù</a:t>
            </a:r>
            <a:r>
              <a:rPr lang="zh-CN" altLang="en-US" sz="4400">
                <a:latin typeface="+mn-lt"/>
                <a:ea typeface="+mn-ea"/>
                <a:sym typeface="+mn-ea"/>
              </a:rPr>
              <a:t>]雾气</a:t>
            </a:r>
            <a:endParaRPr lang="zh-CN" altLang="en-US" sz="4400">
              <a:latin typeface="+mn-lt"/>
              <a:ea typeface="+mn-ea"/>
              <a:sym typeface="+mn-ea"/>
            </a:endParaRPr>
          </a:p>
        </p:txBody>
      </p:sp>
    </p:spTree>
    <p:custDataLst>
      <p:tags r:id="rId4"/>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5" grpId="0"/>
      <p:bldP spid="4" grpId="0"/>
      <p:bldP spid="5" grpId="1"/>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 name="图片 28"/>
          <p:cNvPicPr>
            <a:picLocks noChangeAspect="1"/>
          </p:cNvPicPr>
          <p:nvPr/>
        </p:nvPicPr>
        <p:blipFill>
          <a:blip r:embed="rId1">
            <a:duotone>
              <a:prstClr val="black"/>
              <a:schemeClr val="accent2">
                <a:tint val="45000"/>
                <a:satMod val="400000"/>
              </a:schemeClr>
            </a:duotone>
          </a:blip>
          <a:srcRect b="18044"/>
          <a:stretch>
            <a:fillRect/>
          </a:stretch>
        </p:blipFill>
        <p:spPr>
          <a:xfrm>
            <a:off x="788035" y="427355"/>
            <a:ext cx="2508885" cy="1003935"/>
          </a:xfrm>
          <a:prstGeom prst="rect">
            <a:avLst/>
          </a:prstGeom>
        </p:spPr>
      </p:pic>
      <p:sp>
        <p:nvSpPr>
          <p:cNvPr id="4" name="文本框 3"/>
          <p:cNvSpPr txBox="1"/>
          <p:nvPr/>
        </p:nvSpPr>
        <p:spPr>
          <a:xfrm>
            <a:off x="980440" y="606425"/>
            <a:ext cx="2513965" cy="706755"/>
          </a:xfrm>
          <a:prstGeom prst="rect">
            <a:avLst/>
          </a:prstGeom>
          <a:noFill/>
        </p:spPr>
        <p:txBody>
          <a:bodyPr wrap="square" rtlCol="0">
            <a:spAutoFit/>
          </a:bodyPr>
          <a:p>
            <a:r>
              <a:rPr lang="zh-CN" altLang="en-US" sz="4000" b="1">
                <a:latin typeface="楷体" panose="02010609060101010101" charset="-122"/>
                <a:ea typeface="楷体" panose="02010609060101010101" charset="-122"/>
              </a:rPr>
              <a:t>脉络梳理</a:t>
            </a:r>
            <a:endParaRPr lang="zh-CN" altLang="en-US" sz="4000" b="1">
              <a:latin typeface="楷体" panose="02010609060101010101" charset="-122"/>
              <a:ea typeface="楷体" panose="02010609060101010101" charset="-122"/>
            </a:endParaRPr>
          </a:p>
        </p:txBody>
      </p:sp>
      <p:sp>
        <p:nvSpPr>
          <p:cNvPr id="5" name="文本框 4"/>
          <p:cNvSpPr txBox="1"/>
          <p:nvPr/>
        </p:nvSpPr>
        <p:spPr>
          <a:xfrm>
            <a:off x="657860" y="1780540"/>
            <a:ext cx="9714865" cy="1198880"/>
          </a:xfrm>
          <a:prstGeom prst="rect">
            <a:avLst/>
          </a:prstGeom>
          <a:noFill/>
        </p:spPr>
        <p:txBody>
          <a:bodyPr wrap="square" rtlCol="0">
            <a:spAutoFit/>
          </a:bodyPr>
          <a:p>
            <a:r>
              <a:rPr lang="en-US" altLang="zh-CN" sz="3600"/>
              <a:t>1.</a:t>
            </a:r>
            <a:r>
              <a:rPr lang="zh-CN" altLang="en-US" sz="3600"/>
              <a:t>大声朗读课文，借助拼音读准字音，读</a:t>
            </a:r>
            <a:endParaRPr lang="zh-CN" altLang="en-US" sz="3600"/>
          </a:p>
          <a:p>
            <a:r>
              <a:rPr lang="zh-CN" altLang="en-US" sz="3600"/>
              <a:t>通句子。</a:t>
            </a:r>
            <a:endParaRPr lang="zh-CN" altLang="en-US" sz="3600"/>
          </a:p>
        </p:txBody>
      </p:sp>
      <p:sp>
        <p:nvSpPr>
          <p:cNvPr id="6" name="文本框 5"/>
          <p:cNvSpPr txBox="1"/>
          <p:nvPr/>
        </p:nvSpPr>
        <p:spPr>
          <a:xfrm>
            <a:off x="657860" y="3154045"/>
            <a:ext cx="7498715" cy="1198880"/>
          </a:xfrm>
          <a:prstGeom prst="rect">
            <a:avLst/>
          </a:prstGeom>
          <a:noFill/>
        </p:spPr>
        <p:txBody>
          <a:bodyPr wrap="square" rtlCol="0">
            <a:spAutoFit/>
          </a:bodyPr>
          <a:p>
            <a:r>
              <a:rPr lang="en-US" altLang="zh-CN" sz="3600"/>
              <a:t>2.分</a:t>
            </a:r>
            <a:r>
              <a:rPr lang="zh-CN" altLang="en-US" sz="3600"/>
              <a:t>角色</a:t>
            </a:r>
            <a:r>
              <a:rPr lang="en-US" altLang="zh-CN" sz="3600"/>
              <a:t>朗读课文</a:t>
            </a:r>
            <a:r>
              <a:rPr lang="zh-CN" altLang="en-US" sz="3600"/>
              <a:t>，同时想一想故事主要写了什么内容。</a:t>
            </a:r>
            <a:endParaRPr lang="zh-CN" altLang="en-US" sz="3600"/>
          </a:p>
        </p:txBody>
      </p:sp>
      <p:sp>
        <p:nvSpPr>
          <p:cNvPr id="7" name="文本框 6"/>
          <p:cNvSpPr txBox="1"/>
          <p:nvPr/>
        </p:nvSpPr>
        <p:spPr>
          <a:xfrm>
            <a:off x="657860" y="4527550"/>
            <a:ext cx="9312275" cy="1198880"/>
          </a:xfrm>
          <a:prstGeom prst="rect">
            <a:avLst/>
          </a:prstGeom>
          <a:noFill/>
        </p:spPr>
        <p:txBody>
          <a:bodyPr wrap="square" rtlCol="0">
            <a:spAutoFit/>
          </a:bodyPr>
          <a:p>
            <a:r>
              <a:rPr lang="en-US" altLang="zh-CN" sz="3600"/>
              <a:t>3.</a:t>
            </a:r>
            <a:r>
              <a:rPr lang="zh-CN" altLang="en-US" sz="3600"/>
              <a:t>再读课文，理清文章脉络，想一想每个自然段写了什么。</a:t>
            </a:r>
            <a:endParaRPr lang="zh-CN" altLang="en-US" sz="3600"/>
          </a:p>
        </p:txBody>
      </p:sp>
      <p:pic>
        <p:nvPicPr>
          <p:cNvPr id="8" name="图片 7" descr="2550749_40_thumb"/>
          <p:cNvPicPr>
            <a:picLocks noChangeAspect="1"/>
          </p:cNvPicPr>
          <p:nvPr/>
        </p:nvPicPr>
        <p:blipFill>
          <a:blip r:embed="rId2">
            <a:clrChange>
              <a:clrFrom>
                <a:srgbClr val="FAF4E8">
                  <a:alpha val="100000"/>
                </a:srgbClr>
              </a:clrFrom>
              <a:clrTo>
                <a:srgbClr val="FAF4E8">
                  <a:alpha val="100000"/>
                  <a:alpha val="0"/>
                </a:srgbClr>
              </a:clrTo>
            </a:clrChange>
          </a:blip>
          <a:stretch>
            <a:fillRect/>
          </a:stretch>
        </p:blipFill>
        <p:spPr>
          <a:xfrm flipH="1">
            <a:off x="8157210" y="-13970"/>
            <a:ext cx="4032250" cy="7808595"/>
          </a:xfrm>
          <a:prstGeom prst="rect">
            <a:avLst/>
          </a:prstGeom>
        </p:spPr>
      </p:pic>
    </p:spTree>
    <p:custDataLst>
      <p:tags r:id="rId3"/>
    </p:custData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 name="图片 28"/>
          <p:cNvPicPr>
            <a:picLocks noChangeAspect="1"/>
          </p:cNvPicPr>
          <p:nvPr/>
        </p:nvPicPr>
        <p:blipFill>
          <a:blip r:embed="rId1">
            <a:duotone>
              <a:prstClr val="black"/>
              <a:schemeClr val="accent2">
                <a:tint val="45000"/>
                <a:satMod val="400000"/>
              </a:schemeClr>
            </a:duotone>
          </a:blip>
          <a:srcRect b="18044"/>
          <a:stretch>
            <a:fillRect/>
          </a:stretch>
        </p:blipFill>
        <p:spPr>
          <a:xfrm>
            <a:off x="788035" y="427355"/>
            <a:ext cx="2508885" cy="1003935"/>
          </a:xfrm>
          <a:prstGeom prst="rect">
            <a:avLst/>
          </a:prstGeom>
        </p:spPr>
      </p:pic>
      <p:sp>
        <p:nvSpPr>
          <p:cNvPr id="4" name="文本框 3"/>
          <p:cNvSpPr txBox="1"/>
          <p:nvPr/>
        </p:nvSpPr>
        <p:spPr>
          <a:xfrm>
            <a:off x="980440" y="606425"/>
            <a:ext cx="2513965" cy="645160"/>
          </a:xfrm>
          <a:prstGeom prst="rect">
            <a:avLst/>
          </a:prstGeom>
          <a:noFill/>
        </p:spPr>
        <p:txBody>
          <a:bodyPr wrap="square" rtlCol="0">
            <a:spAutoFit/>
          </a:bodyPr>
          <a:p>
            <a:r>
              <a:rPr lang="zh-CN" altLang="en-US" sz="3600" b="1">
                <a:latin typeface="楷体" panose="02010609060101010101" charset="-122"/>
                <a:ea typeface="楷体" panose="02010609060101010101" charset="-122"/>
              </a:rPr>
              <a:t>脉络梳理</a:t>
            </a:r>
            <a:endParaRPr lang="zh-CN" altLang="en-US" sz="3600" b="1">
              <a:latin typeface="楷体" panose="02010609060101010101" charset="-122"/>
              <a:ea typeface="楷体" panose="02010609060101010101" charset="-122"/>
            </a:endParaRPr>
          </a:p>
        </p:txBody>
      </p:sp>
      <p:sp>
        <p:nvSpPr>
          <p:cNvPr id="9" name="矩形 8"/>
          <p:cNvSpPr/>
          <p:nvPr/>
        </p:nvSpPr>
        <p:spPr>
          <a:xfrm>
            <a:off x="1952625" y="2355215"/>
            <a:ext cx="7160895" cy="398780"/>
          </a:xfrm>
          <a:prstGeom prst="rect">
            <a:avLst/>
          </a:prstGeom>
        </p:spPr>
        <p:txBody>
          <a:bodyPr wrap="square">
            <a:spAutoFit/>
          </a:bodyPr>
          <a:p>
            <a:r>
              <a:rPr lang="zh-CN" altLang="en-US" sz="1000" dirty="0">
                <a:solidFill>
                  <a:schemeClr val="bg1"/>
                </a:solidFill>
              </a:rPr>
              <a:t>请在此处添加详细描述文本，尽量与标题文本语言风格相符合，语言描述尽量简洁生动。请在此处添加详细描述文本，尽量与标题文本语言风格相符合，语言描述尽量简洁生动。</a:t>
            </a:r>
            <a:endParaRPr lang="zh-CN" altLang="en-US" sz="1000" dirty="0">
              <a:solidFill>
                <a:schemeClr val="bg1"/>
              </a:solidFill>
            </a:endParaRPr>
          </a:p>
        </p:txBody>
      </p:sp>
      <p:sp>
        <p:nvSpPr>
          <p:cNvPr id="6" name="文本框 5"/>
          <p:cNvSpPr txBox="1"/>
          <p:nvPr/>
        </p:nvSpPr>
        <p:spPr>
          <a:xfrm>
            <a:off x="1442085" y="4674870"/>
            <a:ext cx="9733280" cy="1076325"/>
          </a:xfrm>
          <a:prstGeom prst="rect">
            <a:avLst/>
          </a:prstGeom>
          <a:noFill/>
        </p:spPr>
        <p:txBody>
          <a:bodyPr wrap="square" rtlCol="0">
            <a:spAutoFit/>
          </a:bodyPr>
          <a:p>
            <a:r>
              <a:rPr lang="zh-CN" altLang="en-US" sz="3200">
                <a:solidFill>
                  <a:srgbClr val="00B050"/>
                </a:solidFill>
                <a:effectLst/>
              </a:rPr>
              <a:t>第三部分</a:t>
            </a:r>
            <a:r>
              <a:rPr sz="3200">
                <a:solidFill>
                  <a:schemeClr val="tx1"/>
                </a:solidFill>
                <a:effectLst/>
                <a:latin typeface="黑体" panose="02010609060101010101" pitchFamily="49" charset="-122"/>
                <a:ea typeface="黑体" panose="02010609060101010101" pitchFamily="49" charset="-122"/>
                <a:cs typeface="黑体" panose="02010609060101010101" pitchFamily="49" charset="-122"/>
              </a:rPr>
              <a:t>（第20～23自然段）：写“我”为有这样一位爱鸟但却不会伤害鸟儿的父亲感到高兴。</a:t>
            </a:r>
            <a:endParaRPr sz="3200">
              <a:solidFill>
                <a:schemeClr val="tx1"/>
              </a:solidFill>
              <a:effectLst/>
              <a:latin typeface="黑体" panose="02010609060101010101" pitchFamily="49" charset="-122"/>
              <a:ea typeface="黑体" panose="02010609060101010101" pitchFamily="49" charset="-122"/>
              <a:cs typeface="黑体" panose="02010609060101010101" pitchFamily="49" charset="-122"/>
            </a:endParaRPr>
          </a:p>
        </p:txBody>
      </p:sp>
      <p:pic>
        <p:nvPicPr>
          <p:cNvPr id="25" name="图片 24" descr="图片包含 黑色, 服装&#10;&#10;已生成高可信度的说明"/>
          <p:cNvPicPr>
            <a:picLocks noChangeAspect="1"/>
          </p:cNvPicPr>
          <p:nvPr/>
        </p:nvPicPr>
        <p:blipFill>
          <a:blip r:embed="rId2" cstate="screen"/>
          <a:stretch>
            <a:fillRect/>
          </a:stretch>
        </p:blipFill>
        <p:spPr>
          <a:xfrm rot="10800000">
            <a:off x="10652125" y="0"/>
            <a:ext cx="1352550" cy="1859915"/>
          </a:xfrm>
          <a:prstGeom prst="rect">
            <a:avLst/>
          </a:prstGeom>
        </p:spPr>
      </p:pic>
      <p:sp>
        <p:nvSpPr>
          <p:cNvPr id="2" name="文本框 1"/>
          <p:cNvSpPr txBox="1"/>
          <p:nvPr/>
        </p:nvSpPr>
        <p:spPr>
          <a:xfrm>
            <a:off x="1442085" y="1800860"/>
            <a:ext cx="9733280" cy="1076325"/>
          </a:xfrm>
          <a:prstGeom prst="rect">
            <a:avLst/>
          </a:prstGeom>
          <a:noFill/>
        </p:spPr>
        <p:txBody>
          <a:bodyPr wrap="none" rtlCol="0" anchor="t">
            <a:spAutoFit/>
          </a:bodyPr>
          <a:p>
            <a:pPr algn="l"/>
            <a:r>
              <a:rPr lang="zh-CN" altLang="en-US" sz="3200">
                <a:solidFill>
                  <a:srgbClr val="00B050"/>
                </a:solidFill>
                <a:effectLst/>
                <a:sym typeface="+mn-ea"/>
              </a:rPr>
              <a:t>第一部分</a:t>
            </a:r>
            <a:r>
              <a:rPr sz="3200">
                <a:effectLst/>
                <a:latin typeface="黑体" panose="02010609060101010101" pitchFamily="49" charset="-122"/>
                <a:ea typeface="黑体" panose="02010609060101010101" pitchFamily="49" charset="-122"/>
                <a:cs typeface="黑体" panose="02010609060101010101" pitchFamily="49" charset="-122"/>
                <a:sym typeface="+mn-ea"/>
              </a:rPr>
              <a:t>（第1自然段）：概括介绍父亲最喜欢树林和</a:t>
            </a:r>
            <a:endParaRPr sz="3200">
              <a:effectLst/>
              <a:latin typeface="黑体" panose="02010609060101010101" pitchFamily="49" charset="-122"/>
              <a:ea typeface="黑体" panose="02010609060101010101" pitchFamily="49" charset="-122"/>
              <a:cs typeface="黑体" panose="02010609060101010101" pitchFamily="49" charset="-122"/>
              <a:sym typeface="+mn-ea"/>
            </a:endParaRPr>
          </a:p>
          <a:p>
            <a:pPr algn="l"/>
            <a:r>
              <a:rPr sz="3200">
                <a:effectLst/>
                <a:latin typeface="黑体" panose="02010609060101010101" pitchFamily="49" charset="-122"/>
                <a:ea typeface="黑体" panose="02010609060101010101" pitchFamily="49" charset="-122"/>
                <a:cs typeface="黑体" panose="02010609060101010101" pitchFamily="49" charset="-122"/>
                <a:sym typeface="+mn-ea"/>
              </a:rPr>
              <a:t>歌唱的鸟儿。</a:t>
            </a:r>
            <a:endParaRPr sz="3200">
              <a:effectLs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1442085" y="2992120"/>
            <a:ext cx="9942195" cy="1568450"/>
          </a:xfrm>
          <a:prstGeom prst="rect">
            <a:avLst/>
          </a:prstGeom>
          <a:noFill/>
        </p:spPr>
        <p:txBody>
          <a:bodyPr wrap="square" rtlCol="0" anchor="t">
            <a:spAutoFit/>
          </a:bodyPr>
          <a:p>
            <a:r>
              <a:rPr lang="zh-CN" altLang="en-US" sz="3200">
                <a:solidFill>
                  <a:srgbClr val="00B050"/>
                </a:solidFill>
                <a:effectLst/>
                <a:sym typeface="+mn-ea"/>
              </a:rPr>
              <a:t>第二部分</a:t>
            </a:r>
            <a:r>
              <a:rPr sz="3200">
                <a:effectLst/>
                <a:latin typeface="黑体" panose="02010609060101010101" pitchFamily="49" charset="-122"/>
                <a:ea typeface="黑体" panose="02010609060101010101" pitchFamily="49" charset="-122"/>
                <a:cs typeface="黑体" panose="02010609060101010101" pitchFamily="49" charset="-122"/>
                <a:sym typeface="+mn-ea"/>
              </a:rPr>
              <a:t>（第2～19自然段）：写童年时的一个春天，父亲指导“我”观察树林里的鸟，“我”从中了解到很多关于鸟的知识。</a:t>
            </a:r>
            <a:endParaRPr sz="3200">
              <a:effectLst/>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6" grpId="0"/>
      <p:bldP spid="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3"/>
          <p:cNvSpPr txBox="1"/>
          <p:nvPr/>
        </p:nvSpPr>
        <p:spPr>
          <a:xfrm>
            <a:off x="831850" y="2367915"/>
            <a:ext cx="5330825" cy="2122805"/>
          </a:xfrm>
          <a:prstGeom prst="rect">
            <a:avLst/>
          </a:prstGeom>
          <a:noFill/>
          <a:ln w="9525">
            <a:noFill/>
          </a:ln>
        </p:spPr>
        <p:txBody>
          <a:bodyPr wrap="square" anchor="t">
            <a:spAutoFit/>
          </a:bodyPr>
          <a:p>
            <a:pPr algn="l"/>
            <a:r>
              <a:rPr lang="zh-CN" altLang="en-US" sz="4400" b="1" dirty="0">
                <a:latin typeface="Arial" panose="020B0604020202020204" pitchFamily="34" charset="0"/>
                <a:ea typeface="宋体" panose="02010600030101010101" pitchFamily="2" charset="-122"/>
              </a:rPr>
              <a:t>     </a:t>
            </a:r>
            <a:r>
              <a:rPr lang="en-US" altLang="zh-CN" sz="4400" b="1" dirty="0">
                <a:latin typeface="Arial" panose="020B0604020202020204" pitchFamily="34" charset="0"/>
                <a:ea typeface="宋体" panose="02010600030101010101" pitchFamily="2" charset="-122"/>
              </a:rPr>
              <a:t>1.</a:t>
            </a:r>
            <a:r>
              <a:rPr lang="zh-CN" sz="4400" b="1" dirty="0">
                <a:latin typeface="Arial" panose="020B0604020202020204" pitchFamily="34" charset="0"/>
                <a:ea typeface="宋体" panose="02010600030101010101" pitchFamily="2" charset="-122"/>
              </a:rPr>
              <a:t>通读课文，找出一句能概括课文主要内容的句子。</a:t>
            </a:r>
            <a:endParaRPr lang="zh-CN" sz="4400" b="1" dirty="0">
              <a:latin typeface="Arial" panose="020B0604020202020204" pitchFamily="34" charset="0"/>
              <a:ea typeface="宋体" panose="02010600030101010101" pitchFamily="2" charset="-122"/>
            </a:endParaRPr>
          </a:p>
        </p:txBody>
      </p:sp>
      <p:pic>
        <p:nvPicPr>
          <p:cNvPr id="29" name="图片 28"/>
          <p:cNvPicPr>
            <a:picLocks noChangeAspect="1"/>
          </p:cNvPicPr>
          <p:nvPr/>
        </p:nvPicPr>
        <p:blipFill>
          <a:blip r:embed="rId1">
            <a:duotone>
              <a:prstClr val="black"/>
              <a:schemeClr val="accent2">
                <a:tint val="45000"/>
                <a:satMod val="400000"/>
              </a:schemeClr>
            </a:duotone>
          </a:blip>
          <a:srcRect b="18044"/>
          <a:stretch>
            <a:fillRect/>
          </a:stretch>
        </p:blipFill>
        <p:spPr>
          <a:xfrm>
            <a:off x="831850" y="460375"/>
            <a:ext cx="2893060" cy="1151890"/>
          </a:xfrm>
          <a:prstGeom prst="rect">
            <a:avLst/>
          </a:prstGeom>
        </p:spPr>
      </p:pic>
      <p:sp>
        <p:nvSpPr>
          <p:cNvPr id="5" name="文本框 4"/>
          <p:cNvSpPr txBox="1"/>
          <p:nvPr/>
        </p:nvSpPr>
        <p:spPr>
          <a:xfrm>
            <a:off x="979170" y="608965"/>
            <a:ext cx="2897505" cy="829945"/>
          </a:xfrm>
          <a:prstGeom prst="rect">
            <a:avLst/>
          </a:prstGeom>
          <a:noFill/>
        </p:spPr>
        <p:txBody>
          <a:bodyPr wrap="square" rtlCol="0">
            <a:spAutoFit/>
          </a:bodyPr>
          <a:p>
            <a:r>
              <a:rPr lang="zh-CN" altLang="en-US" sz="4800" b="1">
                <a:latin typeface="楷体" panose="02010609060101010101" charset="-122"/>
                <a:ea typeface="楷体" panose="02010609060101010101" charset="-122"/>
              </a:rPr>
              <a:t>课文赏析</a:t>
            </a:r>
            <a:endParaRPr lang="zh-CN" altLang="en-US" sz="4800" b="1">
              <a:latin typeface="楷体" panose="02010609060101010101" charset="-122"/>
              <a:ea typeface="楷体" panose="02010609060101010101" charset="-122"/>
            </a:endParaRPr>
          </a:p>
        </p:txBody>
      </p:sp>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790055" y="-1905"/>
            <a:ext cx="5501005" cy="6861810"/>
          </a:xfrm>
          <a:prstGeom prst="rect">
            <a:avLst/>
          </a:prstGeom>
        </p:spPr>
      </p:pic>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182370" y="758190"/>
            <a:ext cx="7812405" cy="706755"/>
          </a:xfrm>
          <a:prstGeom prst="rect">
            <a:avLst/>
          </a:prstGeom>
          <a:solidFill>
            <a:srgbClr val="92D050"/>
          </a:solidFill>
        </p:spPr>
        <p:txBody>
          <a:bodyPr wrap="none" rtlCol="0" anchor="t">
            <a:spAutoFit/>
          </a:bodyPr>
          <a:p>
            <a:pPr>
              <a:spcBef>
                <a:spcPct val="50000"/>
              </a:spcBef>
            </a:pPr>
            <a:r>
              <a:rPr lang="zh-CN" altLang="en-US" sz="4000" b="1" dirty="0">
                <a:latin typeface="华文楷体" panose="02010600040101010101" charset="-122"/>
                <a:ea typeface="华文楷体" panose="02010600040101010101" charset="-122"/>
                <a:sym typeface="+mn-ea"/>
              </a:rPr>
              <a:t>父亲</a:t>
            </a:r>
            <a:r>
              <a:rPr lang="zh-CN" altLang="en-US" sz="4000" b="1" dirty="0">
                <a:solidFill>
                  <a:srgbClr val="0000FF"/>
                </a:solidFill>
                <a:latin typeface="华文楷体" panose="02010600040101010101" charset="-122"/>
                <a:ea typeface="华文楷体" panose="02010600040101010101" charset="-122"/>
                <a:sym typeface="+mn-ea"/>
              </a:rPr>
              <a:t>一生</a:t>
            </a:r>
            <a:r>
              <a:rPr lang="zh-CN" altLang="en-US" sz="4000" b="1" dirty="0">
                <a:solidFill>
                  <a:srgbClr val="FF0000"/>
                </a:solidFill>
                <a:latin typeface="华文楷体" panose="02010600040101010101" charset="-122"/>
                <a:ea typeface="华文楷体" panose="02010600040101010101" charset="-122"/>
                <a:sym typeface="+mn-ea"/>
              </a:rPr>
              <a:t>最喜欢</a:t>
            </a:r>
            <a:r>
              <a:rPr lang="zh-CN" altLang="en-US" sz="4000" b="1" u="sng" dirty="0">
                <a:latin typeface="华文楷体" panose="02010600040101010101" charset="-122"/>
                <a:ea typeface="华文楷体" panose="02010600040101010101" charset="-122"/>
                <a:sym typeface="+mn-ea"/>
              </a:rPr>
              <a:t>树林和</a:t>
            </a:r>
            <a:r>
              <a:rPr lang="zh-CN" altLang="en-US" sz="4000" b="1" u="sng" dirty="0">
                <a:latin typeface="华文楷体" panose="02010600040101010101" charset="-122"/>
                <a:ea typeface="华文楷体" panose="02010600040101010101" charset="-122"/>
                <a:sym typeface="微软雅黑 Light" panose="020B0502040204020203" pitchFamily="34" charset="-122"/>
              </a:rPr>
              <a:t>歌</a:t>
            </a:r>
            <a:r>
              <a:rPr lang="zh-CN" altLang="en-US" sz="4000" b="1" u="sng" dirty="0">
                <a:latin typeface="华文楷体" panose="02010600040101010101" charset="-122"/>
                <a:ea typeface="华文楷体" panose="02010600040101010101" charset="-122"/>
                <a:sym typeface="+mn-ea"/>
              </a:rPr>
              <a:t>唱的鸟</a:t>
            </a:r>
            <a:r>
              <a:rPr lang="zh-CN" altLang="en-US" sz="4000" b="1" dirty="0">
                <a:latin typeface="华文楷体" panose="02010600040101010101" charset="-122"/>
                <a:ea typeface="华文楷体" panose="02010600040101010101" charset="-122"/>
                <a:sym typeface="+mn-ea"/>
              </a:rPr>
              <a:t>。</a:t>
            </a:r>
            <a:endParaRPr lang="zh-CN" altLang="en-US" sz="4000" b="1" dirty="0">
              <a:latin typeface="华文楷体" panose="02010600040101010101" charset="-122"/>
              <a:ea typeface="华文楷体" panose="02010600040101010101" charset="-122"/>
              <a:sym typeface="+mn-ea"/>
            </a:endParaRPr>
          </a:p>
        </p:txBody>
      </p:sp>
      <p:sp>
        <p:nvSpPr>
          <p:cNvPr id="5" name="文本框 4"/>
          <p:cNvSpPr txBox="1"/>
          <p:nvPr/>
        </p:nvSpPr>
        <p:spPr>
          <a:xfrm>
            <a:off x="1182370" y="1941195"/>
            <a:ext cx="6455410" cy="645160"/>
          </a:xfrm>
          <a:prstGeom prst="rect">
            <a:avLst/>
          </a:prstGeom>
          <a:noFill/>
        </p:spPr>
        <p:txBody>
          <a:bodyPr wrap="square" rtlCol="0" anchor="t">
            <a:spAutoFit/>
          </a:bodyPr>
          <a:p>
            <a:r>
              <a:rPr lang="zh-CN" altLang="en-US" sz="3600"/>
              <a:t>用这句话做开头有什么作用？</a:t>
            </a:r>
            <a:endParaRPr lang="zh-CN" altLang="en-US" sz="3600"/>
          </a:p>
        </p:txBody>
      </p:sp>
      <p:sp>
        <p:nvSpPr>
          <p:cNvPr id="6" name="文本框 5"/>
          <p:cNvSpPr txBox="1"/>
          <p:nvPr/>
        </p:nvSpPr>
        <p:spPr>
          <a:xfrm>
            <a:off x="1376680" y="2908935"/>
            <a:ext cx="8386445" cy="2306955"/>
          </a:xfrm>
          <a:prstGeom prst="rect">
            <a:avLst/>
          </a:prstGeom>
          <a:noFill/>
        </p:spPr>
        <p:txBody>
          <a:bodyPr wrap="square" rtlCol="0" anchor="t">
            <a:spAutoFit/>
          </a:bodyPr>
          <a:p>
            <a:pPr fontAlgn="auto">
              <a:lnSpc>
                <a:spcPct val="150000"/>
              </a:lnSpc>
            </a:pPr>
            <a:r>
              <a:rPr sz="3200" b="1">
                <a:solidFill>
                  <a:srgbClr val="00B050"/>
                </a:solidFill>
                <a:latin typeface="宋体" panose="02010600030101010101" pitchFamily="2" charset="-122"/>
                <a:cs typeface="宋体" panose="02010600030101010101" pitchFamily="2" charset="-122"/>
                <a:sym typeface="+mn-ea"/>
              </a:rPr>
              <a:t>①开门见山，点题；</a:t>
            </a:r>
            <a:endParaRPr sz="3200" b="1">
              <a:solidFill>
                <a:srgbClr val="00B050"/>
              </a:solidFill>
              <a:latin typeface="宋体" panose="02010600030101010101" pitchFamily="2" charset="-122"/>
              <a:cs typeface="宋体" panose="02010600030101010101" pitchFamily="2" charset="-122"/>
              <a:sym typeface="+mn-ea"/>
            </a:endParaRPr>
          </a:p>
          <a:p>
            <a:pPr algn="l" fontAlgn="auto">
              <a:lnSpc>
                <a:spcPct val="150000"/>
              </a:lnSpc>
            </a:pPr>
            <a:r>
              <a:rPr sz="3200" b="1">
                <a:solidFill>
                  <a:srgbClr val="00B050"/>
                </a:solidFill>
                <a:latin typeface="宋体" panose="02010600030101010101" pitchFamily="2" charset="-122"/>
                <a:cs typeface="宋体" panose="02010600030101010101" pitchFamily="2" charset="-122"/>
                <a:sym typeface="+mn-ea"/>
              </a:rPr>
              <a:t>②概括了父亲、树林和鸟三者的关系；</a:t>
            </a:r>
            <a:endParaRPr lang="zh-CN" altLang="en-US" sz="3200" b="1">
              <a:solidFill>
                <a:srgbClr val="00B050"/>
              </a:solidFill>
              <a:latin typeface="宋体" panose="02010600030101010101" pitchFamily="2" charset="-122"/>
              <a:cs typeface="宋体" panose="02010600030101010101" pitchFamily="2" charset="-122"/>
              <a:sym typeface="+mn-ea"/>
            </a:endParaRPr>
          </a:p>
          <a:p>
            <a:pPr fontAlgn="auto">
              <a:lnSpc>
                <a:spcPct val="150000"/>
              </a:lnSpc>
            </a:pPr>
            <a:r>
              <a:rPr sz="3200" b="1">
                <a:solidFill>
                  <a:srgbClr val="00B050"/>
                </a:solidFill>
                <a:latin typeface="宋体" panose="02010600030101010101" pitchFamily="2" charset="-122"/>
                <a:cs typeface="宋体" panose="02010600030101010101" pitchFamily="2" charset="-122"/>
                <a:sym typeface="+mn-ea"/>
              </a:rPr>
              <a:t>③抓住了全文中心和情感基调</a:t>
            </a:r>
            <a:r>
              <a:rPr lang="zh-CN" sz="3200" b="1">
                <a:solidFill>
                  <a:srgbClr val="00B050"/>
                </a:solidFill>
                <a:latin typeface="宋体" panose="02010600030101010101" pitchFamily="2" charset="-122"/>
                <a:cs typeface="宋体" panose="02010600030101010101" pitchFamily="2" charset="-122"/>
                <a:sym typeface="+mn-ea"/>
              </a:rPr>
              <a:t>。</a:t>
            </a:r>
            <a:endParaRPr lang="zh-CN" sz="3200" b="1">
              <a:solidFill>
                <a:srgbClr val="00B050"/>
              </a:solidFill>
              <a:latin typeface="宋体" panose="02010600030101010101" pitchFamily="2" charset="-122"/>
              <a:cs typeface="宋体" panose="02010600030101010101" pitchFamily="2" charset="-122"/>
              <a:sym typeface="+mn-ea"/>
            </a:endParaRPr>
          </a:p>
        </p:txBody>
      </p:sp>
      <p:pic>
        <p:nvPicPr>
          <p:cNvPr id="2" name="图片 1" descr="图片1 (3)"/>
          <p:cNvPicPr>
            <a:picLocks noChangeAspect="1"/>
          </p:cNvPicPr>
          <p:nvPr/>
        </p:nvPicPr>
        <p:blipFill>
          <a:blip r:embed="rId1"/>
          <a:stretch>
            <a:fillRect/>
          </a:stretch>
        </p:blipFill>
        <p:spPr>
          <a:xfrm>
            <a:off x="7900670" y="1341755"/>
            <a:ext cx="4966335" cy="5633085"/>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3"/>
          <p:cNvSpPr txBox="1"/>
          <p:nvPr/>
        </p:nvSpPr>
        <p:spPr>
          <a:xfrm>
            <a:off x="685800" y="2188210"/>
            <a:ext cx="5857875" cy="3230245"/>
          </a:xfrm>
          <a:prstGeom prst="rect">
            <a:avLst/>
          </a:prstGeom>
          <a:noFill/>
          <a:ln w="9525">
            <a:noFill/>
          </a:ln>
        </p:spPr>
        <p:txBody>
          <a:bodyPr wrap="square" anchor="t">
            <a:spAutoFit/>
          </a:bodyPr>
          <a:p>
            <a:pPr algn="l"/>
            <a:r>
              <a:rPr lang="zh-CN" altLang="en-US" sz="4400" b="1" dirty="0">
                <a:latin typeface="Arial" panose="020B0604020202020204" pitchFamily="34" charset="0"/>
                <a:ea typeface="宋体" panose="02010600030101010101" pitchFamily="2" charset="-122"/>
              </a:rPr>
              <a:t>    </a:t>
            </a:r>
            <a:r>
              <a:rPr lang="zh-CN" altLang="en-US" sz="4000" b="1" dirty="0">
                <a:latin typeface="Arial" panose="020B0604020202020204" pitchFamily="34" charset="0"/>
                <a:ea typeface="宋体" panose="02010600030101010101" pitchFamily="2" charset="-122"/>
              </a:rPr>
              <a:t> </a:t>
            </a:r>
            <a:r>
              <a:rPr lang="en-US" altLang="zh-CN" sz="4000" b="1" dirty="0">
                <a:latin typeface="Arial" panose="020B0604020202020204" pitchFamily="34" charset="0"/>
                <a:ea typeface="宋体" panose="02010600030101010101" pitchFamily="2" charset="-122"/>
              </a:rPr>
              <a:t>1.</a:t>
            </a:r>
            <a:r>
              <a:rPr lang="zh-CN" sz="4000" b="1" dirty="0">
                <a:latin typeface="Arial" panose="020B0604020202020204" pitchFamily="34" charset="0"/>
                <a:ea typeface="宋体" panose="02010600030101010101" pitchFamily="2" charset="-122"/>
              </a:rPr>
              <a:t>认真研读课文第2～16自然段，看看父亲都是通过哪些方式来判断树林中鸟的生活情形的，试着用文中的词句来概述。</a:t>
            </a:r>
            <a:endParaRPr lang="zh-CN" sz="4000" b="1" dirty="0">
              <a:latin typeface="Arial" panose="020B0604020202020204" pitchFamily="34" charset="0"/>
              <a:ea typeface="宋体" panose="02010600030101010101" pitchFamily="2" charset="-122"/>
            </a:endParaRPr>
          </a:p>
        </p:txBody>
      </p:sp>
      <p:pic>
        <p:nvPicPr>
          <p:cNvPr id="29" name="图片 28"/>
          <p:cNvPicPr>
            <a:picLocks noChangeAspect="1"/>
          </p:cNvPicPr>
          <p:nvPr/>
        </p:nvPicPr>
        <p:blipFill>
          <a:blip r:embed="rId1">
            <a:duotone>
              <a:prstClr val="black"/>
              <a:schemeClr val="accent2">
                <a:tint val="45000"/>
                <a:satMod val="400000"/>
              </a:schemeClr>
            </a:duotone>
          </a:blip>
          <a:srcRect b="18044"/>
          <a:stretch>
            <a:fillRect/>
          </a:stretch>
        </p:blipFill>
        <p:spPr>
          <a:xfrm>
            <a:off x="831850" y="460375"/>
            <a:ext cx="2893060" cy="1151890"/>
          </a:xfrm>
          <a:prstGeom prst="rect">
            <a:avLst/>
          </a:prstGeom>
        </p:spPr>
      </p:pic>
      <p:sp>
        <p:nvSpPr>
          <p:cNvPr id="5" name="文本框 4"/>
          <p:cNvSpPr txBox="1"/>
          <p:nvPr/>
        </p:nvSpPr>
        <p:spPr>
          <a:xfrm>
            <a:off x="979170" y="608965"/>
            <a:ext cx="2897505" cy="829945"/>
          </a:xfrm>
          <a:prstGeom prst="rect">
            <a:avLst/>
          </a:prstGeom>
          <a:noFill/>
        </p:spPr>
        <p:txBody>
          <a:bodyPr wrap="square" rtlCol="0">
            <a:spAutoFit/>
          </a:bodyPr>
          <a:p>
            <a:r>
              <a:rPr lang="zh-CN" altLang="en-US" sz="4800" b="1">
                <a:latin typeface="楷体" panose="02010609060101010101" charset="-122"/>
                <a:ea typeface="楷体" panose="02010609060101010101" charset="-122"/>
              </a:rPr>
              <a:t>课文赏析</a:t>
            </a:r>
            <a:endParaRPr lang="zh-CN" altLang="en-US" sz="4800" b="1">
              <a:latin typeface="楷体" panose="02010609060101010101" charset="-122"/>
              <a:ea typeface="楷体" panose="02010609060101010101" charset="-122"/>
            </a:endParaRPr>
          </a:p>
        </p:txBody>
      </p:sp>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790055" y="-1905"/>
            <a:ext cx="5501005" cy="6861810"/>
          </a:xfrm>
          <a:prstGeom prst="rect">
            <a:avLst/>
          </a:prstGeom>
        </p:spPr>
      </p:pic>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l="43167" t="19628" r="25234" b="52005"/>
          <a:stretch>
            <a:fillRect/>
          </a:stretch>
        </p:blipFill>
        <p:spPr>
          <a:xfrm flipH="1">
            <a:off x="1941195" y="302895"/>
            <a:ext cx="2919095" cy="2042160"/>
          </a:xfrm>
          <a:prstGeom prst="ellipse">
            <a:avLst/>
          </a:prstGeom>
        </p:spPr>
      </p:pic>
      <p:sp>
        <p:nvSpPr>
          <p:cNvPr id="5" name="文本框 4"/>
          <p:cNvSpPr txBox="1"/>
          <p:nvPr/>
        </p:nvSpPr>
        <p:spPr>
          <a:xfrm>
            <a:off x="1104265" y="2633345"/>
            <a:ext cx="5488305" cy="3169285"/>
          </a:xfrm>
          <a:prstGeom prst="rect">
            <a:avLst/>
          </a:prstGeom>
          <a:solidFill>
            <a:srgbClr val="92D050"/>
          </a:solidFill>
        </p:spPr>
        <p:txBody>
          <a:bodyPr wrap="square" rtlCol="0" anchor="t">
            <a:spAutoFit/>
          </a:bodyPr>
          <a:p>
            <a:r>
              <a:rPr lang="zh-CN" altLang="en-US" sz="4000" b="1">
                <a:latin typeface="华文楷体" panose="02010600040101010101" charset="-122"/>
                <a:ea typeface="华文楷体" panose="02010600040101010101" charset="-122"/>
                <a:cs typeface="华文楷体" panose="02010600040101010101" charset="-122"/>
              </a:rPr>
              <a:t>父亲突然站定，朝幽深的雾蒙蒙的树林，上上下下地望了又望，用鼻子闻了又闻。</a:t>
            </a:r>
            <a:endParaRPr lang="zh-CN" altLang="en-US" sz="4000" b="1">
              <a:latin typeface="华文楷体" panose="02010600040101010101" charset="-122"/>
              <a:ea typeface="华文楷体" panose="02010600040101010101" charset="-122"/>
              <a:cs typeface="华文楷体" panose="02010600040101010101" charset="-122"/>
            </a:endParaRPr>
          </a:p>
          <a:p>
            <a:r>
              <a:rPr lang="zh-CN" altLang="en-US" sz="4000" b="1">
                <a:latin typeface="华文楷体" panose="02010600040101010101" charset="-122"/>
                <a:ea typeface="华文楷体" panose="02010600040101010101" charset="-122"/>
                <a:cs typeface="华文楷体" panose="02010600040101010101" charset="-122"/>
              </a:rPr>
              <a:t>——林子里有不少鸟</a:t>
            </a:r>
            <a:endParaRPr lang="zh-CN" altLang="en-US" sz="4000" b="1">
              <a:latin typeface="华文楷体" panose="02010600040101010101" charset="-122"/>
              <a:ea typeface="华文楷体" panose="02010600040101010101" charset="-122"/>
              <a:cs typeface="华文楷体" panose="02010600040101010101" charset="-122"/>
            </a:endParaRPr>
          </a:p>
        </p:txBody>
      </p:sp>
      <p:pic>
        <p:nvPicPr>
          <p:cNvPr id="6" name="图片 5"/>
          <p:cNvPicPr>
            <a:picLocks noChangeAspect="1"/>
          </p:cNvPicPr>
          <p:nvPr/>
        </p:nvPicPr>
        <p:blipFill>
          <a:blip r:embed="rId1"/>
          <a:srcRect l="34039" t="39650" r="50632" b="38590"/>
          <a:stretch>
            <a:fillRect/>
          </a:stretch>
        </p:blipFill>
        <p:spPr>
          <a:xfrm flipH="1">
            <a:off x="8837930" y="777240"/>
            <a:ext cx="1603375" cy="1773555"/>
          </a:xfrm>
          <a:prstGeom prst="ellipse">
            <a:avLst/>
          </a:prstGeom>
        </p:spPr>
      </p:pic>
      <p:sp>
        <p:nvSpPr>
          <p:cNvPr id="7" name="文本框 6"/>
          <p:cNvSpPr txBox="1"/>
          <p:nvPr/>
        </p:nvSpPr>
        <p:spPr>
          <a:xfrm>
            <a:off x="7395845" y="2633345"/>
            <a:ext cx="4486910" cy="3169285"/>
          </a:xfrm>
          <a:prstGeom prst="rect">
            <a:avLst/>
          </a:prstGeom>
          <a:solidFill>
            <a:srgbClr val="92D050"/>
          </a:solidFill>
        </p:spPr>
        <p:txBody>
          <a:bodyPr wrap="square" rtlCol="0" anchor="t">
            <a:spAutoFit/>
          </a:bodyPr>
          <a:p>
            <a:r>
              <a:rPr lang="zh-CN" altLang="en-US" sz="4000"/>
              <a:t>可我并没有看见一只鸟，并没有听到一声鸟叫。</a:t>
            </a:r>
            <a:endParaRPr lang="zh-CN" altLang="en-US" sz="4000"/>
          </a:p>
          <a:p>
            <a:r>
              <a:rPr lang="zh-CN" altLang="en-US" sz="4000"/>
              <a:t>——“我”并没有感到树上有鸟</a:t>
            </a:r>
            <a:endParaRPr lang="zh-CN" altLang="en-US" sz="40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l="43167" t="19628" r="25234" b="52005"/>
          <a:stretch>
            <a:fillRect/>
          </a:stretch>
        </p:blipFill>
        <p:spPr>
          <a:xfrm flipH="1">
            <a:off x="1349375" y="332740"/>
            <a:ext cx="2919095" cy="2042160"/>
          </a:xfrm>
          <a:prstGeom prst="ellipse">
            <a:avLst/>
          </a:prstGeom>
        </p:spPr>
      </p:pic>
      <p:pic>
        <p:nvPicPr>
          <p:cNvPr id="5" name="图片 4"/>
          <p:cNvPicPr>
            <a:picLocks noChangeAspect="1"/>
          </p:cNvPicPr>
          <p:nvPr/>
        </p:nvPicPr>
        <p:blipFill>
          <a:blip r:embed="rId1"/>
          <a:srcRect l="34039" t="39650" r="50632" b="38590"/>
          <a:stretch>
            <a:fillRect/>
          </a:stretch>
        </p:blipFill>
        <p:spPr>
          <a:xfrm flipH="1">
            <a:off x="8593455" y="570864"/>
            <a:ext cx="1416050" cy="1566545"/>
          </a:xfrm>
          <a:prstGeom prst="ellipse">
            <a:avLst/>
          </a:prstGeom>
        </p:spPr>
      </p:pic>
      <p:sp>
        <p:nvSpPr>
          <p:cNvPr id="6" name="文本框 5129">
            <a:hlinkClick r:id="rId2" action="ppaction://hlinksldjump"/>
          </p:cNvPr>
          <p:cNvSpPr txBox="1"/>
          <p:nvPr/>
        </p:nvSpPr>
        <p:spPr>
          <a:xfrm>
            <a:off x="696913" y="2374900"/>
            <a:ext cx="4222750" cy="1938020"/>
          </a:xfrm>
          <a:prstGeom prst="rect">
            <a:avLst/>
          </a:prstGeom>
          <a:solidFill>
            <a:srgbClr val="92D050"/>
          </a:solidFill>
          <a:ln w="9525">
            <a:noFill/>
          </a:ln>
        </p:spPr>
        <p:txBody>
          <a:bodyPr wrap="square" anchor="t">
            <a:spAutoFit/>
          </a:bodyPr>
          <a:p>
            <a:pPr algn="ctr" fontAlgn="auto">
              <a:lnSpc>
                <a:spcPct val="100000"/>
              </a:lnSpc>
              <a:spcBef>
                <a:spcPts val="0"/>
              </a:spcBef>
            </a:pPr>
            <a:r>
              <a:rPr lang="zh-CN" altLang="en-US" sz="4000" b="1" noProof="1" dirty="0">
                <a:solidFill>
                  <a:schemeClr val="tx1"/>
                </a:solidFill>
                <a:latin typeface="楷体" panose="02010609060101010101" charset="-122"/>
                <a:ea typeface="楷体" panose="02010609060101010101" charset="-122"/>
                <a:cs typeface="+mn-cs"/>
              </a:rPr>
              <a:t>叶子无风而动  羽毛捂得热腾腾鸟味</a:t>
            </a:r>
            <a:endParaRPr lang="zh-CN" altLang="en-US" sz="4000" b="1" noProof="1" dirty="0">
              <a:solidFill>
                <a:schemeClr val="tx1"/>
              </a:solidFill>
              <a:latin typeface="楷体" panose="02010609060101010101" charset="-122"/>
              <a:ea typeface="楷体" panose="02010609060101010101" charset="-122"/>
              <a:cs typeface="+mn-cs"/>
            </a:endParaRPr>
          </a:p>
        </p:txBody>
      </p:sp>
      <p:sp>
        <p:nvSpPr>
          <p:cNvPr id="7" name="文本框 5129">
            <a:hlinkClick r:id="rId2" action="ppaction://hlinksldjump"/>
          </p:cNvPr>
          <p:cNvSpPr txBox="1"/>
          <p:nvPr/>
        </p:nvSpPr>
        <p:spPr>
          <a:xfrm>
            <a:off x="7139940" y="2374900"/>
            <a:ext cx="3822700" cy="1938020"/>
          </a:xfrm>
          <a:prstGeom prst="rect">
            <a:avLst/>
          </a:prstGeom>
          <a:solidFill>
            <a:srgbClr val="92D050"/>
          </a:solidFill>
          <a:ln w="9525">
            <a:noFill/>
          </a:ln>
        </p:spPr>
        <p:txBody>
          <a:bodyPr wrap="square" anchor="t">
            <a:spAutoFit/>
          </a:bodyPr>
          <a:p>
            <a:pPr algn="ctr" fontAlgn="auto">
              <a:lnSpc>
                <a:spcPct val="100000"/>
              </a:lnSpc>
              <a:spcBef>
                <a:spcPts val="0"/>
              </a:spcBef>
            </a:pPr>
            <a:r>
              <a:rPr lang="zh-CN" altLang="en-US" sz="4000" b="1" noProof="1" dirty="0">
                <a:solidFill>
                  <a:schemeClr val="tx1"/>
                </a:solidFill>
                <a:latin typeface="楷体" panose="02010609060101010101" charset="-122"/>
                <a:ea typeface="楷体" panose="02010609060101010101" charset="-122"/>
                <a:cs typeface="+mn-cs"/>
              </a:rPr>
              <a:t>仔细找           没找到动的叶子      只闻到草木气息</a:t>
            </a:r>
            <a:endParaRPr lang="zh-CN" altLang="en-US" sz="4000" b="1" noProof="1" dirty="0">
              <a:solidFill>
                <a:schemeClr val="tx1"/>
              </a:solidFill>
              <a:latin typeface="楷体" panose="02010609060101010101" charset="-122"/>
              <a:ea typeface="楷体" panose="02010609060101010101" charset="-122"/>
              <a:cs typeface="+mn-cs"/>
            </a:endParaRPr>
          </a:p>
        </p:txBody>
      </p:sp>
      <p:sp>
        <p:nvSpPr>
          <p:cNvPr id="108550" name="Text Box 6"/>
          <p:cNvSpPr txBox="1"/>
          <p:nvPr/>
        </p:nvSpPr>
        <p:spPr>
          <a:xfrm>
            <a:off x="581660" y="4741228"/>
            <a:ext cx="11287125" cy="646112"/>
          </a:xfrm>
          <a:prstGeom prst="rect">
            <a:avLst/>
          </a:prstGeom>
          <a:noFill/>
          <a:ln w="9525">
            <a:noFill/>
          </a:ln>
        </p:spPr>
        <p:txBody>
          <a:bodyPr wrap="square" anchor="t">
            <a:spAutoFit/>
          </a:bodyPr>
          <a:p>
            <a:pPr>
              <a:spcBef>
                <a:spcPct val="50000"/>
              </a:spcBef>
            </a:pPr>
            <a:r>
              <a:rPr lang="zh-CN" altLang="en-US" sz="3600" b="1" dirty="0">
                <a:solidFill>
                  <a:srgbClr val="FF0000"/>
                </a:solidFill>
                <a:latin typeface="黑体" panose="02010609060101010101" pitchFamily="49" charset="-122"/>
                <a:ea typeface="黑体" panose="02010609060101010101" pitchFamily="49" charset="-122"/>
              </a:rPr>
              <a:t>证实父亲的想法，说明父亲了解鸟，进而得出父亲爱鸟</a:t>
            </a:r>
            <a:endParaRPr lang="zh-CN" altLang="en-US" sz="3600" b="1" dirty="0">
              <a:solidFill>
                <a:srgbClr val="FF0000"/>
              </a:solidFill>
              <a:latin typeface="黑体" panose="02010609060101010101" pitchFamily="49" charset="-122"/>
              <a:ea typeface="黑体" panose="02010609060101010101" pitchFamily="49" charset="-122"/>
            </a:endParaRPr>
          </a:p>
        </p:txBody>
      </p:sp>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8550"/>
                                        </p:tgtEl>
                                        <p:attrNameLst>
                                          <p:attrName>style.visibility</p:attrName>
                                        </p:attrNameLst>
                                      </p:cBhvr>
                                      <p:to>
                                        <p:strVal val="visible"/>
                                      </p:to>
                                    </p:set>
                                    <p:anim calcmode="lin" valueType="num">
                                      <p:cBhvr additive="base">
                                        <p:cTn id="19" dur="500" fill="hold"/>
                                        <p:tgtEl>
                                          <p:spTgt spid="108550"/>
                                        </p:tgtEl>
                                        <p:attrNameLst>
                                          <p:attrName>ppt_x</p:attrName>
                                        </p:attrNameLst>
                                      </p:cBhvr>
                                      <p:tavLst>
                                        <p:tav tm="0">
                                          <p:val>
                                            <p:strVal val="#ppt_x"/>
                                          </p:val>
                                        </p:tav>
                                        <p:tav tm="100000">
                                          <p:val>
                                            <p:strVal val="#ppt_x"/>
                                          </p:val>
                                        </p:tav>
                                      </p:tavLst>
                                    </p:anim>
                                    <p:anim calcmode="lin" valueType="num">
                                      <p:cBhvr additive="base">
                                        <p:cTn id="20" dur="500" fill="hold"/>
                                        <p:tgtEl>
                                          <p:spTgt spid="1085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108550" grpId="0"/>
      <p:bldP spid="10855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l="43167" t="19628" r="25234" b="52005"/>
          <a:stretch>
            <a:fillRect/>
          </a:stretch>
        </p:blipFill>
        <p:spPr>
          <a:xfrm flipH="1">
            <a:off x="1217295" y="1314450"/>
            <a:ext cx="2919095" cy="2042160"/>
          </a:xfrm>
          <a:prstGeom prst="ellipse">
            <a:avLst/>
          </a:prstGeom>
        </p:spPr>
      </p:pic>
      <p:sp>
        <p:nvSpPr>
          <p:cNvPr id="6" name="文本框 5129">
            <a:hlinkClick r:id="rId2" action="ppaction://hlinksldjump"/>
          </p:cNvPr>
          <p:cNvSpPr txBox="1"/>
          <p:nvPr/>
        </p:nvSpPr>
        <p:spPr>
          <a:xfrm>
            <a:off x="818198" y="3834765"/>
            <a:ext cx="4222750" cy="706755"/>
          </a:xfrm>
          <a:prstGeom prst="rect">
            <a:avLst/>
          </a:prstGeom>
          <a:solidFill>
            <a:srgbClr val="92D050"/>
          </a:solidFill>
          <a:ln w="9525">
            <a:noFill/>
          </a:ln>
        </p:spPr>
        <p:txBody>
          <a:bodyPr wrap="square" anchor="t">
            <a:spAutoFit/>
          </a:bodyPr>
          <a:p>
            <a:pPr algn="ctr" fontAlgn="auto">
              <a:lnSpc>
                <a:spcPct val="100000"/>
              </a:lnSpc>
              <a:spcBef>
                <a:spcPts val="0"/>
              </a:spcBef>
            </a:pPr>
            <a:r>
              <a:rPr lang="zh-CN" altLang="en-US" sz="4000" b="1" noProof="1" dirty="0">
                <a:solidFill>
                  <a:schemeClr val="tx1"/>
                </a:solidFill>
                <a:latin typeface="楷体" panose="02010609060101010101" charset="-122"/>
                <a:ea typeface="楷体" panose="02010609060101010101" charset="-122"/>
                <a:cs typeface="+mn-cs"/>
              </a:rPr>
              <a:t>鸟要准备唱歌了。</a:t>
            </a:r>
            <a:endParaRPr lang="zh-CN" altLang="en-US" sz="4000" b="1" noProof="1" dirty="0">
              <a:solidFill>
                <a:schemeClr val="tx1"/>
              </a:solidFill>
              <a:latin typeface="楷体" panose="02010609060101010101" charset="-122"/>
              <a:ea typeface="楷体" panose="02010609060101010101" charset="-122"/>
              <a:cs typeface="+mn-cs"/>
            </a:endParaRPr>
          </a:p>
        </p:txBody>
      </p:sp>
      <p:sp>
        <p:nvSpPr>
          <p:cNvPr id="2" name="文本框 1"/>
          <p:cNvSpPr txBox="1"/>
          <p:nvPr/>
        </p:nvSpPr>
        <p:spPr>
          <a:xfrm>
            <a:off x="5773420" y="4178300"/>
            <a:ext cx="5835015" cy="1322070"/>
          </a:xfrm>
          <a:prstGeom prst="rect">
            <a:avLst/>
          </a:prstGeom>
          <a:solidFill>
            <a:srgbClr val="92D050"/>
          </a:solidFill>
        </p:spPr>
        <p:txBody>
          <a:bodyPr wrap="square" rtlCol="0" anchor="t">
            <a:spAutoFit/>
          </a:bodyPr>
          <a:p>
            <a:r>
              <a:rPr lang="zh-CN" altLang="en-US" sz="4000" b="1">
                <a:latin typeface="华文楷体" panose="02010600040101010101" charset="-122"/>
                <a:ea typeface="华文楷体" panose="02010600040101010101" charset="-122"/>
              </a:rPr>
              <a:t>父亲和我坐在树林边，鸟真的唱了起来。</a:t>
            </a:r>
            <a:endParaRPr lang="zh-CN" altLang="en-US" sz="4000" b="1">
              <a:latin typeface="华文楷体" panose="02010600040101010101" charset="-122"/>
              <a:ea typeface="华文楷体" panose="02010600040101010101" charset="-122"/>
            </a:endParaRPr>
          </a:p>
        </p:txBody>
      </p:sp>
      <p:pic>
        <p:nvPicPr>
          <p:cNvPr id="3" name="图片 2"/>
          <p:cNvPicPr>
            <a:picLocks noChangeAspect="1"/>
          </p:cNvPicPr>
          <p:nvPr/>
        </p:nvPicPr>
        <p:blipFill>
          <a:blip r:embed="rId1"/>
          <a:srcRect l="11476" t="12606" r="8148" b="7627"/>
          <a:stretch>
            <a:fillRect/>
          </a:stretch>
        </p:blipFill>
        <p:spPr>
          <a:xfrm>
            <a:off x="6377305" y="746125"/>
            <a:ext cx="4333875" cy="3311525"/>
          </a:xfrm>
          <a:prstGeom prst="rect">
            <a:avLst/>
          </a:prstGeom>
        </p:spPr>
      </p:pic>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 grpId="0" animBg="1"/>
      <p:bldP spid="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6" name="文本框 7175"/>
          <p:cNvSpPr txBox="1"/>
          <p:nvPr/>
        </p:nvSpPr>
        <p:spPr>
          <a:xfrm>
            <a:off x="816610" y="2420620"/>
            <a:ext cx="11162030" cy="829945"/>
          </a:xfrm>
          <a:prstGeom prst="rect">
            <a:avLst/>
          </a:prstGeom>
          <a:noFill/>
          <a:ln w="9525">
            <a:noFill/>
          </a:ln>
        </p:spPr>
        <p:txBody>
          <a:bodyPr wrap="square" anchor="t">
            <a:spAutoFit/>
          </a:bodyPr>
          <a:p>
            <a:pPr>
              <a:lnSpc>
                <a:spcPct val="120000"/>
              </a:lnSpc>
              <a:spcBef>
                <a:spcPct val="50000"/>
              </a:spcBef>
            </a:pPr>
            <a:r>
              <a:rPr lang="zh-CN" altLang="en-US" sz="4000" b="1" dirty="0">
                <a:latin typeface="Arial" panose="020B0604020202020204" pitchFamily="34" charset="0"/>
                <a:ea typeface="宋体" panose="02010600030101010101" pitchFamily="2" charset="-122"/>
              </a:rPr>
              <a:t>什么时候鸟最快活？你能给快活换个词吗？</a:t>
            </a:r>
            <a:endParaRPr lang="zh-CN" altLang="en-US" sz="4000" b="1" dirty="0">
              <a:latin typeface="Arial" panose="020B0604020202020204" pitchFamily="34" charset="0"/>
              <a:ea typeface="宋体" panose="02010600030101010101" pitchFamily="2" charset="-122"/>
            </a:endParaRPr>
          </a:p>
        </p:txBody>
      </p:sp>
      <p:sp>
        <p:nvSpPr>
          <p:cNvPr id="7175" name="文本框 7174"/>
          <p:cNvSpPr txBox="1"/>
          <p:nvPr/>
        </p:nvSpPr>
        <p:spPr>
          <a:xfrm>
            <a:off x="955358" y="558483"/>
            <a:ext cx="9691687" cy="1445260"/>
          </a:xfrm>
          <a:prstGeom prst="rect">
            <a:avLst/>
          </a:prstGeom>
          <a:solidFill>
            <a:schemeClr val="accent5">
              <a:lumMod val="40000"/>
              <a:lumOff val="60000"/>
            </a:schemeClr>
          </a:solidFill>
          <a:ln w="9525">
            <a:noFill/>
          </a:ln>
        </p:spPr>
        <p:txBody>
          <a:bodyPr wrap="square" anchor="t">
            <a:spAutoFit/>
          </a:bodyPr>
          <a:p>
            <a:pPr>
              <a:spcBef>
                <a:spcPct val="50000"/>
              </a:spcBef>
            </a:pPr>
            <a:r>
              <a:rPr lang="en-US" altLang="zh-CN" sz="4400" b="1" dirty="0">
                <a:solidFill>
                  <a:srgbClr val="92D050"/>
                </a:solidFill>
                <a:latin typeface="楷体" panose="02010609060101010101" charset="-122"/>
                <a:ea typeface="楷体" panose="02010609060101010101" charset="-122"/>
              </a:rPr>
              <a:t>   </a:t>
            </a:r>
            <a:r>
              <a:rPr lang="en-US" altLang="zh-CN" sz="4400" b="1" dirty="0">
                <a:solidFill>
                  <a:schemeClr val="accent4">
                    <a:lumMod val="50000"/>
                  </a:schemeClr>
                </a:solidFill>
                <a:latin typeface="楷体" panose="02010609060101010101" charset="-122"/>
                <a:ea typeface="楷体" panose="02010609060101010101" charset="-122"/>
              </a:rPr>
              <a:t>“</a:t>
            </a:r>
            <a:r>
              <a:rPr lang="zh-CN" altLang="en-US" sz="4400" b="1" dirty="0">
                <a:solidFill>
                  <a:schemeClr val="accent4">
                    <a:lumMod val="50000"/>
                  </a:schemeClr>
                </a:solidFill>
                <a:latin typeface="楷体" panose="02010609060101010101" charset="-122"/>
                <a:ea typeface="楷体" panose="02010609060101010101" charset="-122"/>
              </a:rPr>
              <a:t>这是树林和鸟最快活的时候。”父亲说。</a:t>
            </a:r>
            <a:endParaRPr lang="zh-CN" altLang="en-US" sz="4400" b="1" dirty="0">
              <a:solidFill>
                <a:schemeClr val="accent4">
                  <a:lumMod val="50000"/>
                </a:schemeClr>
              </a:solidFill>
              <a:latin typeface="楷体" panose="02010609060101010101" charset="-122"/>
              <a:ea typeface="楷体" panose="02010609060101010101" charset="-122"/>
            </a:endParaRPr>
          </a:p>
        </p:txBody>
      </p:sp>
      <p:sp>
        <p:nvSpPr>
          <p:cNvPr id="4" name="文本框 3"/>
          <p:cNvSpPr txBox="1"/>
          <p:nvPr/>
        </p:nvSpPr>
        <p:spPr>
          <a:xfrm>
            <a:off x="920750" y="3776980"/>
            <a:ext cx="9760585" cy="1753235"/>
          </a:xfrm>
          <a:prstGeom prst="rect">
            <a:avLst/>
          </a:prstGeom>
          <a:noFill/>
          <a:ln w="57150">
            <a:solidFill>
              <a:srgbClr val="FEB9FC"/>
            </a:solidFill>
          </a:ln>
        </p:spPr>
        <p:txBody>
          <a:bodyPr wrap="square" rtlCol="0" anchor="t">
            <a:spAutoFit/>
          </a:bodyPr>
          <a:p>
            <a:r>
              <a:rPr lang="zh-CN" altLang="en-US" sz="3600">
                <a:solidFill>
                  <a:srgbClr val="F9569F"/>
                </a:solidFill>
              </a:rPr>
              <a:t>鸟最快活的时刻是黎明时飞离树枝的那一瞬间。“快活”能换成“欢快”“愉快” </a:t>
            </a:r>
            <a:r>
              <a:rPr lang="en-US" altLang="zh-CN" sz="3600">
                <a:solidFill>
                  <a:srgbClr val="F9569F"/>
                </a:solidFill>
              </a:rPr>
              <a:t>“</a:t>
            </a:r>
            <a:r>
              <a:rPr lang="zh-CN" altLang="en-US" sz="3600">
                <a:solidFill>
                  <a:srgbClr val="F9569F"/>
                </a:solidFill>
              </a:rPr>
              <a:t>开心</a:t>
            </a:r>
            <a:r>
              <a:rPr lang="en-US" altLang="zh-CN" sz="3600">
                <a:solidFill>
                  <a:srgbClr val="F9569F"/>
                </a:solidFill>
              </a:rPr>
              <a:t>”  “</a:t>
            </a:r>
            <a:r>
              <a:rPr lang="zh-CN" altLang="en-US" sz="3600">
                <a:solidFill>
                  <a:srgbClr val="F9569F"/>
                </a:solidFill>
              </a:rPr>
              <a:t>换乐</a:t>
            </a:r>
            <a:r>
              <a:rPr lang="en-US" altLang="zh-CN" sz="3600">
                <a:solidFill>
                  <a:srgbClr val="F9569F"/>
                </a:solidFill>
              </a:rPr>
              <a:t>”</a:t>
            </a:r>
            <a:r>
              <a:rPr lang="zh-CN" altLang="en-US" sz="3600">
                <a:solidFill>
                  <a:srgbClr val="F9569F"/>
                </a:solidFill>
              </a:rPr>
              <a:t>等。</a:t>
            </a:r>
            <a:endParaRPr lang="zh-CN" altLang="en-US" sz="3600">
              <a:solidFill>
                <a:srgbClr val="F9569F"/>
              </a:solidFill>
            </a:endParaRPr>
          </a:p>
        </p:txBody>
      </p:sp>
    </p:spTree>
    <p:custDataLst>
      <p:tags r:id="rId1"/>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5"/>
                                        </p:tgtEl>
                                        <p:attrNameLst>
                                          <p:attrName>style.visibility</p:attrName>
                                        </p:attrNameLst>
                                      </p:cBhvr>
                                      <p:to>
                                        <p:strVal val="visible"/>
                                      </p:to>
                                    </p:set>
                                    <p:anim calcmode="lin" valueType="num">
                                      <p:cBhvr>
                                        <p:cTn id="7" dur="2000" fill="hold"/>
                                        <p:tgtEl>
                                          <p:spTgt spid="7175"/>
                                        </p:tgtEl>
                                        <p:attrNameLst>
                                          <p:attrName>ppt_x</p:attrName>
                                        </p:attrNameLst>
                                      </p:cBhvr>
                                      <p:tavLst>
                                        <p:tav tm="0">
                                          <p:val>
                                            <p:strVal val="#ppt_x"/>
                                          </p:val>
                                        </p:tav>
                                        <p:tav tm="100000">
                                          <p:val>
                                            <p:strVal val="#ppt_x"/>
                                          </p:val>
                                        </p:tav>
                                      </p:tavLst>
                                    </p:anim>
                                    <p:anim calcmode="lin" valueType="num">
                                      <p:cBhvr>
                                        <p:cTn id="8" dur="2000" fill="hold"/>
                                        <p:tgtEl>
                                          <p:spTgt spid="717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6"/>
                                        </p:tgtEl>
                                        <p:attrNameLst>
                                          <p:attrName>style.visibility</p:attrName>
                                        </p:attrNameLst>
                                      </p:cBhvr>
                                      <p:to>
                                        <p:strVal val="visible"/>
                                      </p:to>
                                    </p:set>
                                    <p:anim calcmode="lin" valueType="num">
                                      <p:cBhvr additive="base">
                                        <p:cTn id="13" dur="500" fill="hold"/>
                                        <p:tgtEl>
                                          <p:spTgt spid="7176"/>
                                        </p:tgtEl>
                                        <p:attrNameLst>
                                          <p:attrName>ppt_x</p:attrName>
                                        </p:attrNameLst>
                                      </p:cBhvr>
                                      <p:tavLst>
                                        <p:tav tm="0">
                                          <p:val>
                                            <p:strVal val="#ppt_x"/>
                                          </p:val>
                                        </p:tav>
                                        <p:tav tm="100000">
                                          <p:val>
                                            <p:strVal val="#ppt_x"/>
                                          </p:val>
                                        </p:tav>
                                      </p:tavLst>
                                    </p:anim>
                                    <p:anim calcmode="lin" valueType="num">
                                      <p:cBhvr additive="base">
                                        <p:cTn id="14"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bldLvl="0" animBg="1"/>
      <p:bldP spid="7176" grpId="0"/>
      <p:bldP spid="7176" grpId="1"/>
      <p:bldP spid="4" grpId="0" animBg="1"/>
      <p:bldP spid="4"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106805" y="460375"/>
            <a:ext cx="5998845" cy="645160"/>
          </a:xfrm>
          <a:prstGeom prst="rect">
            <a:avLst/>
          </a:prstGeom>
          <a:solidFill>
            <a:schemeClr val="accent2">
              <a:lumMod val="40000"/>
              <a:lumOff val="60000"/>
            </a:schemeClr>
          </a:solidFill>
        </p:spPr>
        <p:txBody>
          <a:bodyPr wrap="square" rtlCol="0" anchor="t">
            <a:spAutoFit/>
          </a:bodyPr>
          <a:p>
            <a:r>
              <a:rPr lang="zh-CN" altLang="en-US" sz="3600"/>
              <a:t>我知道父亲此时也最快活。</a:t>
            </a:r>
            <a:endParaRPr lang="zh-CN" altLang="en-US" sz="3600"/>
          </a:p>
        </p:txBody>
      </p:sp>
      <p:sp>
        <p:nvSpPr>
          <p:cNvPr id="48129" name="标题 1"/>
          <p:cNvSpPr>
            <a:spLocks noGrp="1"/>
          </p:cNvSpPr>
          <p:nvPr>
            <p:ph type="title"/>
          </p:nvPr>
        </p:nvSpPr>
        <p:spPr>
          <a:xfrm>
            <a:off x="1106805" y="1739900"/>
            <a:ext cx="8564245" cy="482600"/>
          </a:xfrm>
          <a:prstGeom prst="rect">
            <a:avLst/>
          </a:prstGeom>
          <a:noFill/>
          <a:ln>
            <a:noFill/>
          </a:ln>
        </p:spPr>
        <p:txBody>
          <a:bodyPr anchor="t">
            <a:noAutofit/>
          </a:bodyPr>
          <a:p>
            <a:r>
              <a:rPr lang="zh-CN" altLang="en-US" sz="4000">
                <a:solidFill>
                  <a:schemeClr val="tx1">
                    <a:lumMod val="50000"/>
                  </a:schemeClr>
                </a:solidFill>
                <a:latin typeface="华文楷体" panose="02010600040101010101" charset="-122"/>
                <a:ea typeface="华文楷体" panose="02010600040101010101" charset="-122"/>
                <a:cs typeface="华文楷体" panose="02010600040101010101" charset="-122"/>
              </a:rPr>
              <a:t>为什么说</a:t>
            </a:r>
            <a:r>
              <a:rPr lang="en-US" altLang="zh-CN" sz="4000">
                <a:solidFill>
                  <a:schemeClr val="tx1">
                    <a:lumMod val="50000"/>
                  </a:schemeClr>
                </a:solidFill>
                <a:latin typeface="华文楷体" panose="02010600040101010101" charset="-122"/>
                <a:ea typeface="华文楷体" panose="02010600040101010101" charset="-122"/>
                <a:cs typeface="华文楷体" panose="02010600040101010101" charset="-122"/>
              </a:rPr>
              <a:t>“</a:t>
            </a:r>
            <a:r>
              <a:rPr lang="zh-CN" altLang="en-US" sz="4000">
                <a:solidFill>
                  <a:schemeClr val="tx1">
                    <a:lumMod val="50000"/>
                  </a:schemeClr>
                </a:solidFill>
                <a:latin typeface="华文楷体" panose="02010600040101010101" charset="-122"/>
                <a:ea typeface="华文楷体" panose="02010600040101010101" charset="-122"/>
                <a:cs typeface="华文楷体" panose="02010600040101010101" charset="-122"/>
              </a:rPr>
              <a:t>父亲此时也最快活</a:t>
            </a:r>
            <a:r>
              <a:rPr lang="en-US" altLang="zh-CN" sz="4000">
                <a:solidFill>
                  <a:schemeClr val="tx1">
                    <a:lumMod val="50000"/>
                  </a:schemeClr>
                </a:solidFill>
                <a:latin typeface="华文楷体" panose="02010600040101010101" charset="-122"/>
                <a:ea typeface="华文楷体" panose="02010600040101010101" charset="-122"/>
                <a:cs typeface="华文楷体" panose="02010600040101010101" charset="-122"/>
              </a:rPr>
              <a:t>”</a:t>
            </a:r>
            <a:r>
              <a:rPr lang="zh-CN" altLang="en-US" sz="4000">
                <a:solidFill>
                  <a:schemeClr val="tx1">
                    <a:lumMod val="50000"/>
                  </a:schemeClr>
                </a:solidFill>
                <a:latin typeface="华文楷体" panose="02010600040101010101" charset="-122"/>
                <a:ea typeface="华文楷体" panose="02010600040101010101" charset="-122"/>
                <a:cs typeface="华文楷体" panose="02010600040101010101" charset="-122"/>
              </a:rPr>
              <a:t>？</a:t>
            </a:r>
            <a:endParaRPr lang="zh-CN" altLang="en-US" sz="4000">
              <a:solidFill>
                <a:schemeClr val="tx1">
                  <a:lumMod val="50000"/>
                </a:schemeClr>
              </a:solidFill>
              <a:latin typeface="华文楷体" panose="02010600040101010101" charset="-122"/>
              <a:ea typeface="华文楷体" panose="02010600040101010101" charset="-122"/>
              <a:cs typeface="华文楷体" panose="02010600040101010101" charset="-122"/>
            </a:endParaRPr>
          </a:p>
        </p:txBody>
      </p:sp>
      <p:sp>
        <p:nvSpPr>
          <p:cNvPr id="108550" name="Text Box 6"/>
          <p:cNvSpPr txBox="1"/>
          <p:nvPr/>
        </p:nvSpPr>
        <p:spPr>
          <a:xfrm>
            <a:off x="927735" y="2665095"/>
            <a:ext cx="8124190" cy="2861310"/>
          </a:xfrm>
          <a:prstGeom prst="rect">
            <a:avLst/>
          </a:prstGeom>
          <a:noFill/>
          <a:ln w="38100">
            <a:solidFill>
              <a:srgbClr val="FF0000"/>
            </a:solidFill>
          </a:ln>
        </p:spPr>
        <p:txBody>
          <a:bodyPr wrap="square" anchor="t">
            <a:spAutoFit/>
          </a:bodyPr>
          <a:p>
            <a:pPr fontAlgn="auto">
              <a:lnSpc>
                <a:spcPct val="100000"/>
              </a:lnSpc>
              <a:spcBef>
                <a:spcPts val="0"/>
              </a:spcBef>
            </a:pPr>
            <a:r>
              <a:rPr lang="en-US" altLang="zh-CN" sz="3600" b="1" dirty="0">
                <a:solidFill>
                  <a:srgbClr val="FF0000"/>
                </a:solidFill>
                <a:latin typeface="黑体" panose="02010609060101010101" pitchFamily="49" charset="-122"/>
                <a:ea typeface="黑体" panose="02010609060101010101" pitchFamily="49" charset="-122"/>
              </a:rPr>
              <a:t>    </a:t>
            </a:r>
            <a:r>
              <a:rPr lang="zh-CN" altLang="en-US" sz="3600" b="1" dirty="0">
                <a:solidFill>
                  <a:srgbClr val="FF0000"/>
                </a:solidFill>
                <a:latin typeface="黑体" panose="02010609060101010101" pitchFamily="49" charset="-122"/>
                <a:ea typeface="黑体" panose="02010609060101010101" pitchFamily="49" charset="-122"/>
              </a:rPr>
              <a:t>因为此时是树林和鸟最快活的时刻，所以父亲此时也最快活。从这里可以看出父亲是爱屋及乌，进一步证明了父亲对树林和鸟的喜爱，也照应开头</a:t>
            </a:r>
            <a:r>
              <a:rPr lang="en-US" altLang="zh-CN" sz="3600" b="1" dirty="0">
                <a:solidFill>
                  <a:srgbClr val="FF0000"/>
                </a:solidFill>
                <a:latin typeface="黑体" panose="02010609060101010101" pitchFamily="49" charset="-122"/>
                <a:ea typeface="黑体" panose="02010609060101010101" pitchFamily="49" charset="-122"/>
              </a:rPr>
              <a:t>“</a:t>
            </a:r>
            <a:r>
              <a:rPr lang="zh-CN" altLang="en-US" sz="3600" b="1" dirty="0">
                <a:solidFill>
                  <a:srgbClr val="FF0000"/>
                </a:solidFill>
                <a:latin typeface="黑体" panose="02010609060101010101" pitchFamily="49" charset="-122"/>
                <a:ea typeface="黑体" panose="02010609060101010101" pitchFamily="49" charset="-122"/>
              </a:rPr>
              <a:t>父亲一生最喜欢树林和歌唱的鸟</a:t>
            </a:r>
            <a:r>
              <a:rPr lang="en-US" altLang="zh-CN" sz="3600" b="1" dirty="0">
                <a:solidFill>
                  <a:srgbClr val="FF0000"/>
                </a:solidFill>
                <a:latin typeface="黑体" panose="02010609060101010101" pitchFamily="49" charset="-122"/>
                <a:ea typeface="黑体" panose="02010609060101010101" pitchFamily="49" charset="-122"/>
              </a:rPr>
              <a:t>”</a:t>
            </a:r>
            <a:r>
              <a:rPr lang="zh-CN" altLang="en-US" sz="3600" b="1" dirty="0">
                <a:solidFill>
                  <a:srgbClr val="FF0000"/>
                </a:solidFill>
                <a:latin typeface="黑体" panose="02010609060101010101" pitchFamily="49" charset="-122"/>
                <a:ea typeface="黑体" panose="02010609060101010101" pitchFamily="49" charset="-122"/>
              </a:rPr>
              <a:t>。</a:t>
            </a:r>
            <a:endParaRPr lang="zh-CN" altLang="en-US" sz="3600" b="1" dirty="0">
              <a:solidFill>
                <a:srgbClr val="FF0000"/>
              </a:solidFill>
              <a:latin typeface="黑体" panose="02010609060101010101" pitchFamily="49" charset="-122"/>
              <a:ea typeface="黑体" panose="02010609060101010101" pitchFamily="49" charset="-122"/>
            </a:endParaRPr>
          </a:p>
        </p:txBody>
      </p:sp>
      <p:pic>
        <p:nvPicPr>
          <p:cNvPr id="2" name="图片 1" descr="图片22"/>
          <p:cNvPicPr>
            <a:picLocks noChangeAspect="1"/>
          </p:cNvPicPr>
          <p:nvPr/>
        </p:nvPicPr>
        <p:blipFill>
          <a:blip r:embed="rId1"/>
          <a:stretch>
            <a:fillRect/>
          </a:stretch>
        </p:blipFill>
        <p:spPr>
          <a:xfrm>
            <a:off x="9519920" y="-258445"/>
            <a:ext cx="2929890" cy="7374890"/>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129"/>
                                        </p:tgtEl>
                                        <p:attrNameLst>
                                          <p:attrName>style.visibility</p:attrName>
                                        </p:attrNameLst>
                                      </p:cBhvr>
                                      <p:to>
                                        <p:strVal val="visible"/>
                                      </p:to>
                                    </p:set>
                                    <p:anim calcmode="lin" valueType="num">
                                      <p:cBhvr additive="base">
                                        <p:cTn id="7" dur="500" fill="hold"/>
                                        <p:tgtEl>
                                          <p:spTgt spid="48129"/>
                                        </p:tgtEl>
                                        <p:attrNameLst>
                                          <p:attrName>ppt_x</p:attrName>
                                        </p:attrNameLst>
                                      </p:cBhvr>
                                      <p:tavLst>
                                        <p:tav tm="0">
                                          <p:val>
                                            <p:strVal val="#ppt_x"/>
                                          </p:val>
                                        </p:tav>
                                        <p:tav tm="100000">
                                          <p:val>
                                            <p:strVal val="#ppt_x"/>
                                          </p:val>
                                        </p:tav>
                                      </p:tavLst>
                                    </p:anim>
                                    <p:anim calcmode="lin" valueType="num">
                                      <p:cBhvr additive="base">
                                        <p:cTn id="8" dur="500" fill="hold"/>
                                        <p:tgtEl>
                                          <p:spTgt spid="481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108550"/>
                                        </p:tgtEl>
                                        <p:attrNameLst>
                                          <p:attrName>style.visibility</p:attrName>
                                        </p:attrNameLst>
                                      </p:cBhvr>
                                      <p:to>
                                        <p:strVal val="visible"/>
                                      </p:to>
                                    </p:set>
                                    <p:animEffect transition="in" filter="fade">
                                      <p:cBhvr>
                                        <p:cTn id="13" dur="1000"/>
                                        <p:tgtEl>
                                          <p:spTgt spid="108550"/>
                                        </p:tgtEl>
                                      </p:cBhvr>
                                    </p:animEffect>
                                    <p:anim calcmode="lin" valueType="num">
                                      <p:cBhvr>
                                        <p:cTn id="14" dur="1000" fill="hold"/>
                                        <p:tgtEl>
                                          <p:spTgt spid="108550"/>
                                        </p:tgtEl>
                                        <p:attrNameLst>
                                          <p:attrName>ppt_x</p:attrName>
                                        </p:attrNameLst>
                                      </p:cBhvr>
                                      <p:tavLst>
                                        <p:tav tm="0">
                                          <p:val>
                                            <p:strVal val="#ppt_x"/>
                                          </p:val>
                                        </p:tav>
                                        <p:tav tm="100000">
                                          <p:val>
                                            <p:strVal val="#ppt_x"/>
                                          </p:val>
                                        </p:tav>
                                      </p:tavLst>
                                    </p:anim>
                                    <p:anim calcmode="lin" valueType="num">
                                      <p:cBhvr>
                                        <p:cTn id="15" dur="1000" fill="hold"/>
                                        <p:tgtEl>
                                          <p:spTgt spid="1085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bldLvl="0" animBg="1"/>
      <p:bldP spid="48129" grpId="0"/>
      <p:bldP spid="48129"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0" name="Text Box 10"/>
          <p:cNvSpPr txBox="1"/>
          <p:nvPr/>
        </p:nvSpPr>
        <p:spPr>
          <a:xfrm>
            <a:off x="648335" y="883285"/>
            <a:ext cx="8071485" cy="4399915"/>
          </a:xfrm>
          <a:prstGeom prst="rect">
            <a:avLst/>
          </a:prstGeom>
          <a:noFill/>
          <a:ln w="9525">
            <a:noFill/>
          </a:ln>
        </p:spPr>
        <p:txBody>
          <a:bodyPr wrap="square" anchor="t">
            <a:spAutoFit/>
          </a:bodyPr>
          <a:p>
            <a:pPr fontAlgn="auto">
              <a:lnSpc>
                <a:spcPct val="100000"/>
              </a:lnSpc>
            </a:pPr>
            <a:r>
              <a:rPr lang="en-US" altLang="zh-CN" sz="3600" b="1" dirty="0">
                <a:solidFill>
                  <a:srgbClr val="FF3300"/>
                </a:solidFill>
                <a:latin typeface="楷体" panose="02010609060101010101" charset="-122"/>
                <a:ea typeface="楷体" panose="02010609060101010101" charset="-122"/>
              </a:rPr>
              <a:t> </a:t>
            </a:r>
            <a:r>
              <a:rPr lang="en-US" altLang="zh-CN" sz="4000" b="1" dirty="0">
                <a:solidFill>
                  <a:schemeClr val="tx1">
                    <a:lumMod val="50000"/>
                  </a:schemeClr>
                </a:solidFill>
                <a:latin typeface="楷体" panose="02010609060101010101" charset="-122"/>
                <a:ea typeface="楷体" panose="02010609060101010101" charset="-122"/>
              </a:rPr>
              <a:t>   </a:t>
            </a:r>
            <a:r>
              <a:rPr lang="zh-CN" altLang="en-US" sz="4000" b="1" dirty="0">
                <a:solidFill>
                  <a:schemeClr val="tx1">
                    <a:lumMod val="50000"/>
                  </a:schemeClr>
                </a:solidFill>
                <a:latin typeface="楷体" panose="02010609060101010101" charset="-122"/>
                <a:ea typeface="楷体" panose="02010609060101010101" charset="-122"/>
              </a:rPr>
              <a:t>过了几天，父亲对我说：“鸟最快活的时刻，是飞离树枝飞向天空的那一瞬间，但这时也最容易被猎人打中。”</a:t>
            </a:r>
            <a:endParaRPr lang="zh-CN" altLang="en-US" sz="4000" b="1" dirty="0">
              <a:solidFill>
                <a:schemeClr val="tx1">
                  <a:lumMod val="50000"/>
                </a:schemeClr>
              </a:solidFill>
              <a:latin typeface="楷体" panose="02010609060101010101" charset="-122"/>
              <a:ea typeface="楷体" panose="02010609060101010101" charset="-122"/>
            </a:endParaRPr>
          </a:p>
          <a:p>
            <a:pPr fontAlgn="auto">
              <a:lnSpc>
                <a:spcPct val="100000"/>
              </a:lnSpc>
            </a:pPr>
            <a:r>
              <a:rPr lang="zh-CN" altLang="en-US" sz="4000" b="1" dirty="0">
                <a:solidFill>
                  <a:schemeClr val="tx1">
                    <a:lumMod val="50000"/>
                  </a:schemeClr>
                </a:solidFill>
                <a:latin typeface="楷体" panose="02010609060101010101" charset="-122"/>
                <a:ea typeface="楷体" panose="02010609060101010101" charset="-122"/>
              </a:rPr>
              <a:t>    “为什么？”我惊愕地问。</a:t>
            </a:r>
            <a:endParaRPr lang="zh-CN" altLang="en-US" sz="4000" b="1" dirty="0">
              <a:solidFill>
                <a:schemeClr val="tx1">
                  <a:lumMod val="50000"/>
                </a:schemeClr>
              </a:solidFill>
              <a:latin typeface="楷体" panose="02010609060101010101" charset="-122"/>
              <a:ea typeface="楷体" panose="02010609060101010101" charset="-122"/>
            </a:endParaRPr>
          </a:p>
          <a:p>
            <a:pPr fontAlgn="auto">
              <a:lnSpc>
                <a:spcPct val="100000"/>
              </a:lnSpc>
            </a:pPr>
            <a:r>
              <a:rPr lang="zh-CN" altLang="en-US" sz="4000" b="1" dirty="0">
                <a:solidFill>
                  <a:schemeClr val="tx1">
                    <a:lumMod val="50000"/>
                  </a:schemeClr>
                </a:solidFill>
                <a:latin typeface="楷体" panose="02010609060101010101" charset="-122"/>
                <a:ea typeface="楷体" panose="02010609060101010101" charset="-122"/>
              </a:rPr>
              <a:t>    父亲说：“黎明时的鸟，翅膀潮湿，飞起来沉重。”</a:t>
            </a:r>
            <a:endParaRPr lang="zh-CN" altLang="en-US" sz="4000" b="1" dirty="0">
              <a:solidFill>
                <a:schemeClr val="tx1">
                  <a:lumMod val="50000"/>
                </a:schemeClr>
              </a:solidFill>
              <a:latin typeface="楷体" panose="02010609060101010101" charset="-122"/>
              <a:ea typeface="楷体" panose="02010609060101010101" charset="-122"/>
            </a:endParaRPr>
          </a:p>
        </p:txBody>
      </p:sp>
      <p:pic>
        <p:nvPicPr>
          <p:cNvPr id="2" name="图片 1" descr="timg"/>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7292975" y="441960"/>
            <a:ext cx="5834380" cy="6411595"/>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0490">
                                            <p:txEl>
                                              <p:charRg st="67" end="87"/>
                                            </p:txEl>
                                          </p:spTgt>
                                        </p:tgtEl>
                                        <p:attrNameLst>
                                          <p:attrName>style.visibility</p:attrName>
                                        </p:attrNameLst>
                                      </p:cBhvr>
                                      <p:to>
                                        <p:strVal val="visible"/>
                                      </p:to>
                                    </p:set>
                                    <p:animEffect transition="in" filter="circle(in)">
                                      <p:cBhvr>
                                        <p:cTn id="7" dur="2000"/>
                                        <p:tgtEl>
                                          <p:spTgt spid="20490">
                                            <p:txEl>
                                              <p:charRg st="67" end="87"/>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0490">
                                            <p:txEl>
                                              <p:charRg st="87" end="118"/>
                                            </p:txEl>
                                          </p:spTgt>
                                        </p:tgtEl>
                                        <p:attrNameLst>
                                          <p:attrName>style.visibility</p:attrName>
                                        </p:attrNameLst>
                                      </p:cBhvr>
                                      <p:to>
                                        <p:strVal val="visible"/>
                                      </p:to>
                                    </p:set>
                                    <p:animEffect transition="in" filter="circle(in)">
                                      <p:cBhvr>
                                        <p:cTn id="10" dur="2000"/>
                                        <p:tgtEl>
                                          <p:spTgt spid="20490">
                                            <p:txEl>
                                              <p:charRg st="87" end="1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2325" y="671830"/>
            <a:ext cx="9469755" cy="1198880"/>
          </a:xfrm>
          <a:prstGeom prst="rect">
            <a:avLst/>
          </a:prstGeom>
          <a:noFill/>
        </p:spPr>
        <p:txBody>
          <a:bodyPr wrap="square" rtlCol="0" anchor="t">
            <a:spAutoFit/>
          </a:bodyPr>
          <a:p>
            <a:pPr fontAlgn="auto">
              <a:lnSpc>
                <a:spcPct val="100000"/>
              </a:lnSpc>
            </a:pPr>
            <a:r>
              <a:rPr lang="en-US" sz="3600" b="1">
                <a:latin typeface="宋体" panose="02010600030101010101" pitchFamily="2" charset="-122"/>
                <a:cs typeface="宋体" panose="02010600030101010101" pitchFamily="2" charset="-122"/>
                <a:sym typeface="+mn-ea"/>
              </a:rPr>
              <a:t>4.</a:t>
            </a:r>
            <a:r>
              <a:rPr sz="3600" b="1">
                <a:latin typeface="宋体" panose="02010600030101010101" pitchFamily="2" charset="-122"/>
                <a:cs typeface="宋体" panose="02010600030101010101" pitchFamily="2" charset="-122"/>
                <a:sym typeface="+mn-ea"/>
              </a:rPr>
              <a:t>文章为什么以“我真高兴，父亲不是猎人”这句话结尾？</a:t>
            </a:r>
            <a:endParaRPr lang="en-US" sz="3600" b="1">
              <a:latin typeface="宋体" panose="02010600030101010101" pitchFamily="2" charset="-122"/>
              <a:cs typeface="宋体" panose="02010600030101010101" pitchFamily="2" charset="-122"/>
              <a:sym typeface="+mn-ea"/>
            </a:endParaRPr>
          </a:p>
        </p:txBody>
      </p:sp>
      <p:sp>
        <p:nvSpPr>
          <p:cNvPr id="6" name="文本框 5"/>
          <p:cNvSpPr txBox="1"/>
          <p:nvPr/>
        </p:nvSpPr>
        <p:spPr>
          <a:xfrm>
            <a:off x="918845" y="2552700"/>
            <a:ext cx="10286365" cy="1753235"/>
          </a:xfrm>
          <a:prstGeom prst="rect">
            <a:avLst/>
          </a:prstGeom>
          <a:noFill/>
        </p:spPr>
        <p:txBody>
          <a:bodyPr wrap="square" rtlCol="0" anchor="t">
            <a:spAutoFit/>
          </a:bodyPr>
          <a:p>
            <a:pPr algn="l" fontAlgn="auto">
              <a:lnSpc>
                <a:spcPct val="100000"/>
              </a:lnSpc>
            </a:pPr>
            <a:r>
              <a:rPr lang="zh-CN" altLang="en-US" sz="3600" b="1">
                <a:solidFill>
                  <a:srgbClr val="00B050"/>
                </a:solidFill>
                <a:latin typeface="黑体" panose="02010609060101010101" pitchFamily="49" charset="-122"/>
                <a:ea typeface="黑体" panose="02010609060101010101" pitchFamily="49" charset="-122"/>
              </a:rPr>
              <a:t>答：</a:t>
            </a:r>
            <a:r>
              <a:rPr sz="3600" b="1">
                <a:solidFill>
                  <a:srgbClr val="00B050"/>
                </a:solidFill>
                <a:latin typeface="黑体" panose="02010609060101010101" pitchFamily="49" charset="-122"/>
                <a:ea typeface="黑体" panose="02010609060101010101" pitchFamily="49" charset="-122"/>
              </a:rPr>
              <a:t>这句话作为结尾是庆幸，因为父亲爱鸟而不会伤害鸟，这样写也表现了父亲对鸟的喜爱，照应了开头。</a:t>
            </a:r>
            <a:endParaRPr sz="3600" b="1">
              <a:solidFill>
                <a:srgbClr val="00B050"/>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cstate="screen"/>
          <a:stretch>
            <a:fillRect/>
          </a:stretch>
        </p:blipFill>
        <p:spPr>
          <a:xfrm>
            <a:off x="7727315" y="4305935"/>
            <a:ext cx="3728720" cy="2436495"/>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nvSpPr>
        <p:spPr>
          <a:xfrm>
            <a:off x="241300" y="172085"/>
            <a:ext cx="2732405" cy="87820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4400" b="1">
                <a:solidFill>
                  <a:srgbClr val="FF0000"/>
                </a:solidFill>
                <a:latin typeface="Arial" panose="020B0604020202020204" pitchFamily="34" charset="0"/>
                <a:ea typeface="宋体" panose="02010600030101010101" pitchFamily="2" charset="-122"/>
                <a:sym typeface="+mn-ea"/>
              </a:rPr>
              <a:t>结构梳理</a:t>
            </a:r>
            <a:endParaRPr lang="zh-CN" altLang="en-US" sz="4400" b="1">
              <a:solidFill>
                <a:srgbClr val="FF0000"/>
              </a:solidFill>
              <a:latin typeface="Arial" panose="020B0604020202020204" pitchFamily="34" charset="0"/>
              <a:ea typeface="宋体" panose="02010600030101010101" pitchFamily="2" charset="-122"/>
              <a:sym typeface="+mn-ea"/>
            </a:endParaRPr>
          </a:p>
        </p:txBody>
      </p:sp>
      <p:pic>
        <p:nvPicPr>
          <p:cNvPr id="16" name="图片 15" descr="timg"/>
          <p:cNvPicPr>
            <a:picLocks noChangeAspect="1"/>
          </p:cNvPicPr>
          <p:nvPr/>
        </p:nvPicPr>
        <p:blipFill>
          <a:blip r:embed="rId1">
            <a:clrChange>
              <a:clrFrom>
                <a:srgbClr val="FFFFFF">
                  <a:alpha val="100000"/>
                </a:srgbClr>
              </a:clrFrom>
              <a:clrTo>
                <a:srgbClr val="FFFFFF">
                  <a:alpha val="100000"/>
                  <a:alpha val="0"/>
                </a:srgbClr>
              </a:clrTo>
            </a:clrChange>
          </a:blip>
          <a:srcRect t="3781"/>
          <a:stretch>
            <a:fillRect/>
          </a:stretch>
        </p:blipFill>
        <p:spPr>
          <a:xfrm>
            <a:off x="-920750" y="1137285"/>
            <a:ext cx="4485640" cy="5978525"/>
          </a:xfrm>
          <a:prstGeom prst="rect">
            <a:avLst/>
          </a:prstGeom>
        </p:spPr>
      </p:pic>
      <p:sp>
        <p:nvSpPr>
          <p:cNvPr id="55298" name="文本框 6"/>
          <p:cNvSpPr txBox="1"/>
          <p:nvPr/>
        </p:nvSpPr>
        <p:spPr>
          <a:xfrm>
            <a:off x="2437130" y="2411730"/>
            <a:ext cx="3141345" cy="2528570"/>
          </a:xfrm>
          <a:prstGeom prst="rect">
            <a:avLst/>
          </a:prstGeom>
          <a:noFill/>
          <a:ln w="9525">
            <a:noFill/>
          </a:ln>
        </p:spPr>
        <p:txBody>
          <a:bodyPr wrap="square" anchor="t">
            <a:spAutoFit/>
          </a:bodyPr>
          <a:p>
            <a:pPr>
              <a:lnSpc>
                <a:spcPct val="120000"/>
              </a:lnSpc>
            </a:pPr>
            <a:r>
              <a:rPr lang="zh-CN" altLang="en-US" sz="4400" b="1">
                <a:latin typeface="楷体" panose="02010609060101010101" charset="-122"/>
                <a:ea typeface="楷体" panose="02010609060101010101" charset="-122"/>
                <a:sym typeface="微软雅黑 Light" panose="020B0502040204020203" pitchFamily="34" charset="-122"/>
              </a:rPr>
              <a:t>父亲一生最喜欢树林和歌唱的鸟</a:t>
            </a:r>
            <a:endParaRPr lang="zh-CN" altLang="en-US" sz="4400" b="1">
              <a:latin typeface="楷体" panose="02010609060101010101" charset="-122"/>
              <a:ea typeface="楷体" panose="02010609060101010101" charset="-122"/>
              <a:sym typeface="微软雅黑 Light" panose="020B0502040204020203" pitchFamily="34" charset="-122"/>
            </a:endParaRPr>
          </a:p>
        </p:txBody>
      </p:sp>
      <p:sp>
        <p:nvSpPr>
          <p:cNvPr id="55299" name="文本框 9"/>
          <p:cNvSpPr txBox="1"/>
          <p:nvPr/>
        </p:nvSpPr>
        <p:spPr>
          <a:xfrm>
            <a:off x="9072245" y="3055462"/>
            <a:ext cx="1524000" cy="1445260"/>
          </a:xfrm>
          <a:prstGeom prst="rect">
            <a:avLst/>
          </a:prstGeom>
          <a:noFill/>
          <a:ln w="9525">
            <a:noFill/>
          </a:ln>
        </p:spPr>
        <p:txBody>
          <a:bodyPr wrap="square" anchor="ctr">
            <a:spAutoFit/>
          </a:bodyPr>
          <a:p>
            <a:pPr fontAlgn="auto">
              <a:lnSpc>
                <a:spcPct val="100000"/>
              </a:lnSpc>
            </a:pPr>
            <a:r>
              <a:rPr lang="zh-CN" altLang="en-US" sz="4400" b="1">
                <a:latin typeface="宋体" panose="02010600030101010101" pitchFamily="2" charset="-122"/>
                <a:ea typeface="宋体" panose="02010600030101010101" pitchFamily="2" charset="-122"/>
                <a:sym typeface="微软雅黑 Light" panose="020B0502040204020203" pitchFamily="34" charset="-122"/>
              </a:rPr>
              <a:t>爱鸟</a:t>
            </a:r>
            <a:endParaRPr lang="zh-CN" altLang="en-US" sz="4400" b="1">
              <a:latin typeface="宋体" panose="02010600030101010101" pitchFamily="2" charset="-122"/>
              <a:ea typeface="宋体" panose="02010600030101010101" pitchFamily="2" charset="-122"/>
              <a:sym typeface="微软雅黑 Light" panose="020B0502040204020203" pitchFamily="34" charset="-122"/>
            </a:endParaRPr>
          </a:p>
          <a:p>
            <a:pPr fontAlgn="auto">
              <a:lnSpc>
                <a:spcPct val="100000"/>
              </a:lnSpc>
            </a:pPr>
            <a:r>
              <a:rPr lang="zh-CN" altLang="en-US" sz="4400" b="1">
                <a:latin typeface="宋体" panose="02010600030101010101" pitchFamily="2" charset="-122"/>
                <a:ea typeface="宋体" panose="02010600030101010101" pitchFamily="2" charset="-122"/>
                <a:sym typeface="微软雅黑 Light" panose="020B0502040204020203" pitchFamily="34" charset="-122"/>
              </a:rPr>
              <a:t>护鸟</a:t>
            </a:r>
            <a:endParaRPr lang="zh-CN" altLang="en-US" sz="4400" b="1">
              <a:latin typeface="宋体" panose="02010600030101010101" pitchFamily="2" charset="-122"/>
              <a:ea typeface="宋体" panose="02010600030101010101" pitchFamily="2" charset="-122"/>
              <a:sym typeface="微软雅黑 Light" panose="020B0502040204020203" pitchFamily="34" charset="-122"/>
            </a:endParaRPr>
          </a:p>
        </p:txBody>
      </p:sp>
      <p:sp>
        <p:nvSpPr>
          <p:cNvPr id="13" name="左大括号 12"/>
          <p:cNvSpPr/>
          <p:nvPr/>
        </p:nvSpPr>
        <p:spPr>
          <a:xfrm>
            <a:off x="5661025" y="2190750"/>
            <a:ext cx="152400" cy="3175000"/>
          </a:xfrm>
          <a:prstGeom prst="leftBrace">
            <a:avLst>
              <a:gd name="adj1" fmla="val 309128"/>
              <a:gd name="adj2" fmla="val 50000"/>
            </a:avLst>
          </a:prstGeom>
          <a:noFill/>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fontAlgn="auto"/>
            <a:endParaRPr lang="zh-CN" altLang="en-US" strike="noStrike" noProof="1"/>
          </a:p>
        </p:txBody>
      </p:sp>
      <p:sp>
        <p:nvSpPr>
          <p:cNvPr id="55301" name="文本框 16"/>
          <p:cNvSpPr txBox="1"/>
          <p:nvPr/>
        </p:nvSpPr>
        <p:spPr>
          <a:xfrm>
            <a:off x="6242050" y="1704975"/>
            <a:ext cx="2379663" cy="706438"/>
          </a:xfrm>
          <a:prstGeom prst="rect">
            <a:avLst/>
          </a:prstGeom>
          <a:noFill/>
          <a:ln w="9525">
            <a:noFill/>
          </a:ln>
        </p:spPr>
        <p:txBody>
          <a:bodyPr wrap="square" anchor="t">
            <a:spAutoFit/>
          </a:bodyPr>
          <a:p>
            <a:r>
              <a:rPr lang="zh-CN" altLang="en-US" sz="4000" b="1">
                <a:latin typeface="宋体" panose="02010600030101010101" pitchFamily="2" charset="-122"/>
                <a:ea typeface="宋体" panose="02010600030101010101" pitchFamily="2" charset="-122"/>
                <a:sym typeface="微软雅黑 Light" panose="020B0502040204020203" pitchFamily="34" charset="-122"/>
              </a:rPr>
              <a:t>发现鸟</a:t>
            </a: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p:txBody>
      </p:sp>
      <p:sp>
        <p:nvSpPr>
          <p:cNvPr id="55302" name="文本框 17"/>
          <p:cNvSpPr txBox="1"/>
          <p:nvPr/>
        </p:nvSpPr>
        <p:spPr>
          <a:xfrm>
            <a:off x="6242050" y="2849563"/>
            <a:ext cx="2379663" cy="706437"/>
          </a:xfrm>
          <a:prstGeom prst="rect">
            <a:avLst/>
          </a:prstGeom>
          <a:noFill/>
          <a:ln w="9525">
            <a:noFill/>
          </a:ln>
        </p:spPr>
        <p:txBody>
          <a:bodyPr wrap="square" anchor="t">
            <a:spAutoFit/>
          </a:bodyPr>
          <a:p>
            <a:r>
              <a:rPr lang="zh-CN" altLang="en-US" sz="4000" b="1">
                <a:latin typeface="宋体" panose="02010600030101010101" pitchFamily="2" charset="-122"/>
                <a:ea typeface="宋体" panose="02010600030101010101" pitchFamily="2" charset="-122"/>
                <a:sym typeface="微软雅黑 Light" panose="020B0502040204020203" pitchFamily="34" charset="-122"/>
              </a:rPr>
              <a:t>闻鸟味</a:t>
            </a: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p:txBody>
      </p:sp>
      <p:sp>
        <p:nvSpPr>
          <p:cNvPr id="55303" name="文本框 18"/>
          <p:cNvSpPr txBox="1"/>
          <p:nvPr/>
        </p:nvSpPr>
        <p:spPr>
          <a:xfrm>
            <a:off x="6224588" y="3994150"/>
            <a:ext cx="2379662" cy="706438"/>
          </a:xfrm>
          <a:prstGeom prst="rect">
            <a:avLst/>
          </a:prstGeom>
          <a:noFill/>
          <a:ln w="9525">
            <a:noFill/>
          </a:ln>
        </p:spPr>
        <p:txBody>
          <a:bodyPr wrap="square" anchor="t">
            <a:spAutoFit/>
          </a:bodyPr>
          <a:p>
            <a:r>
              <a:rPr lang="zh-CN" altLang="en-US" sz="4000" b="1">
                <a:latin typeface="宋体" panose="02010600030101010101" pitchFamily="2" charset="-122"/>
                <a:ea typeface="宋体" panose="02010600030101010101" pitchFamily="2" charset="-122"/>
                <a:sym typeface="微软雅黑 Light" panose="020B0502040204020203" pitchFamily="34" charset="-122"/>
              </a:rPr>
              <a:t>听鸟歌</a:t>
            </a: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p:txBody>
      </p:sp>
      <p:sp>
        <p:nvSpPr>
          <p:cNvPr id="55304" name="文本框 19"/>
          <p:cNvSpPr txBox="1"/>
          <p:nvPr/>
        </p:nvSpPr>
        <p:spPr>
          <a:xfrm>
            <a:off x="6256338" y="5138738"/>
            <a:ext cx="2379662" cy="706437"/>
          </a:xfrm>
          <a:prstGeom prst="rect">
            <a:avLst/>
          </a:prstGeom>
          <a:noFill/>
          <a:ln w="9525">
            <a:noFill/>
          </a:ln>
        </p:spPr>
        <p:txBody>
          <a:bodyPr wrap="square" anchor="t">
            <a:spAutoFit/>
          </a:bodyPr>
          <a:p>
            <a:r>
              <a:rPr lang="zh-CN" altLang="en-US" sz="4000" b="1">
                <a:latin typeface="宋体" panose="02010600030101010101" pitchFamily="2" charset="-122"/>
                <a:ea typeface="宋体" panose="02010600030101010101" pitchFamily="2" charset="-122"/>
                <a:sym typeface="微软雅黑 Light" panose="020B0502040204020203" pitchFamily="34" charset="-122"/>
              </a:rPr>
              <a:t>为鸟忧</a:t>
            </a: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p:txBody>
      </p:sp>
      <p:sp>
        <p:nvSpPr>
          <p:cNvPr id="21" name="右大括号 20"/>
          <p:cNvSpPr/>
          <p:nvPr/>
        </p:nvSpPr>
        <p:spPr>
          <a:xfrm>
            <a:off x="8512175" y="2190750"/>
            <a:ext cx="260350" cy="3189288"/>
          </a:xfrm>
          <a:prstGeom prst="rightBrace">
            <a:avLst>
              <a:gd name="adj1" fmla="val 149756"/>
              <a:gd name="adj2" fmla="val 50000"/>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fontAlgn="auto"/>
            <a:endParaRPr lang="zh-CN" altLang="en-US" strike="noStrike" noProof="1"/>
          </a:p>
        </p:txBody>
      </p:sp>
      <p:pic>
        <p:nvPicPr>
          <p:cNvPr id="1067" name="图片 1066"/>
          <p:cNvPicPr>
            <a:picLocks noChangeAspect="1"/>
          </p:cNvPicPr>
          <p:nvPr/>
        </p:nvPicPr>
        <p:blipFill>
          <a:blip r:embed="rId2">
            <a:clrChange>
              <a:clrFrom>
                <a:srgbClr val="F5F5F5"/>
              </a:clrFrom>
              <a:clrTo>
                <a:srgbClr val="F5F5F5">
                  <a:alpha val="0"/>
                </a:srgbClr>
              </a:clrTo>
            </a:clrChange>
          </a:blip>
          <a:stretch>
            <a:fillRect/>
          </a:stretch>
        </p:blipFill>
        <p:spPr>
          <a:xfrm>
            <a:off x="9848215" y="-3175"/>
            <a:ext cx="2341880" cy="2934335"/>
          </a:xfrm>
          <a:prstGeom prst="rect">
            <a:avLst/>
          </a:prstGeom>
        </p:spPr>
      </p:pic>
    </p:spTree>
    <p:custDataLst>
      <p:tags r:id="rId3"/>
    </p:custData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 name="图片 28"/>
          <p:cNvPicPr>
            <a:picLocks noChangeAspect="1"/>
          </p:cNvPicPr>
          <p:nvPr/>
        </p:nvPicPr>
        <p:blipFill>
          <a:blip r:embed="rId1">
            <a:duotone>
              <a:prstClr val="black"/>
              <a:schemeClr val="accent2">
                <a:tint val="45000"/>
                <a:satMod val="400000"/>
              </a:schemeClr>
            </a:duotone>
          </a:blip>
          <a:srcRect b="18044"/>
          <a:stretch>
            <a:fillRect/>
          </a:stretch>
        </p:blipFill>
        <p:spPr>
          <a:xfrm>
            <a:off x="831850" y="460375"/>
            <a:ext cx="2508885" cy="1003935"/>
          </a:xfrm>
          <a:prstGeom prst="rect">
            <a:avLst/>
          </a:prstGeom>
        </p:spPr>
      </p:pic>
      <p:sp>
        <p:nvSpPr>
          <p:cNvPr id="5" name="文本框 4"/>
          <p:cNvSpPr txBox="1"/>
          <p:nvPr/>
        </p:nvSpPr>
        <p:spPr>
          <a:xfrm>
            <a:off x="937895" y="608965"/>
            <a:ext cx="2513965" cy="706755"/>
          </a:xfrm>
          <a:prstGeom prst="rect">
            <a:avLst/>
          </a:prstGeom>
          <a:noFill/>
        </p:spPr>
        <p:txBody>
          <a:bodyPr wrap="square" rtlCol="0">
            <a:spAutoFit/>
          </a:bodyPr>
          <a:p>
            <a:r>
              <a:rPr lang="zh-CN" altLang="en-US" sz="4000" b="1">
                <a:latin typeface="楷体" panose="02010609060101010101" charset="-122"/>
                <a:ea typeface="楷体" panose="02010609060101010101" charset="-122"/>
              </a:rPr>
              <a:t>课后习题</a:t>
            </a:r>
            <a:endParaRPr lang="zh-CN" altLang="en-US" sz="4000" b="1">
              <a:latin typeface="楷体" panose="02010609060101010101" charset="-122"/>
              <a:ea typeface="楷体" panose="02010609060101010101" charset="-122"/>
            </a:endParaRPr>
          </a:p>
        </p:txBody>
      </p:sp>
      <p:pic>
        <p:nvPicPr>
          <p:cNvPr id="7" name="图片 6"/>
          <p:cNvPicPr>
            <a:picLocks noChangeAspect="1"/>
          </p:cNvPicPr>
          <p:nvPr/>
        </p:nvPicPr>
        <p:blipFill rotWithShape="1">
          <a:blip r:embed="rId2" cstate="print"/>
          <a:srcRect/>
          <a:stretch>
            <a:fillRect/>
          </a:stretch>
        </p:blipFill>
        <p:spPr>
          <a:xfrm>
            <a:off x="9683115" y="10160"/>
            <a:ext cx="2519680" cy="2578100"/>
          </a:xfrm>
          <a:prstGeom prst="rect">
            <a:avLst/>
          </a:prstGeom>
        </p:spPr>
      </p:pic>
      <p:sp>
        <p:nvSpPr>
          <p:cNvPr id="33" name="文本框 32"/>
          <p:cNvSpPr txBox="1"/>
          <p:nvPr/>
        </p:nvSpPr>
        <p:spPr>
          <a:xfrm>
            <a:off x="831850" y="1632585"/>
            <a:ext cx="10812145" cy="1568450"/>
          </a:xfrm>
          <a:prstGeom prst="rect">
            <a:avLst/>
          </a:prstGeom>
          <a:noFill/>
          <a:ln w="9525">
            <a:noFill/>
          </a:ln>
        </p:spPr>
        <p:txBody>
          <a:bodyPr wrap="square" anchor="t">
            <a:spAutoFit/>
          </a:bodyPr>
          <a:p>
            <a:pPr indent="0">
              <a:lnSpc>
                <a:spcPct val="120000"/>
              </a:lnSpc>
              <a:buFont typeface="Wingdings" panose="05000000000000000000" charset="0"/>
              <a:buNone/>
            </a:pPr>
            <a:r>
              <a:rPr lang="zh-CN" altLang="en-US" sz="4000" b="1">
                <a:latin typeface="宋体" panose="02010600030101010101" pitchFamily="2" charset="-122"/>
                <a:ea typeface="宋体" panose="02010600030101010101" pitchFamily="2" charset="-122"/>
                <a:sym typeface="微软雅黑 Light" panose="020B0502040204020203" pitchFamily="34" charset="-122"/>
              </a:rPr>
              <a:t>默读课文，想一想：为什么说</a:t>
            </a:r>
            <a:r>
              <a:rPr lang="en-US" altLang="zh-CN" sz="4000" b="1">
                <a:latin typeface="宋体" panose="02010600030101010101" pitchFamily="2" charset="-122"/>
                <a:ea typeface="宋体" panose="02010600030101010101" pitchFamily="2" charset="-122"/>
                <a:sym typeface="微软雅黑 Light" panose="020B0502040204020203" pitchFamily="34" charset="-122"/>
              </a:rPr>
              <a:t>“</a:t>
            </a:r>
            <a:r>
              <a:rPr lang="zh-CN" altLang="en-US" sz="4000" b="1">
                <a:latin typeface="宋体" panose="02010600030101010101" pitchFamily="2" charset="-122"/>
                <a:ea typeface="宋体" panose="02010600030101010101" pitchFamily="2" charset="-122"/>
                <a:sym typeface="微软雅黑 Light" panose="020B0502040204020203" pitchFamily="34" charset="-122"/>
              </a:rPr>
              <a:t>我真高兴，父亲不是猎人</a:t>
            </a:r>
            <a:r>
              <a:rPr lang="en-US" altLang="zh-CN" sz="4000" b="1">
                <a:latin typeface="宋体" panose="02010600030101010101" pitchFamily="2" charset="-122"/>
                <a:ea typeface="宋体" panose="02010600030101010101" pitchFamily="2" charset="-122"/>
                <a:sym typeface="微软雅黑 Light" panose="020B0502040204020203" pitchFamily="34" charset="-122"/>
              </a:rPr>
              <a:t>”</a:t>
            </a:r>
            <a:r>
              <a:rPr lang="zh-CN" altLang="en-US" sz="4000" b="1">
                <a:latin typeface="宋体" panose="02010600030101010101" pitchFamily="2" charset="-122"/>
                <a:ea typeface="宋体" panose="02010600030101010101" pitchFamily="2" charset="-122"/>
                <a:sym typeface="微软雅黑 Light" panose="020B0502040204020203" pitchFamily="34" charset="-122"/>
              </a:rPr>
              <a:t>？</a:t>
            </a: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p:txBody>
      </p:sp>
      <p:sp>
        <p:nvSpPr>
          <p:cNvPr id="3" name="TextBox 1"/>
          <p:cNvSpPr txBox="1"/>
          <p:nvPr/>
        </p:nvSpPr>
        <p:spPr>
          <a:xfrm>
            <a:off x="1041400" y="3201035"/>
            <a:ext cx="9095105" cy="2530475"/>
          </a:xfrm>
          <a:prstGeom prst="rect">
            <a:avLst/>
          </a:prstGeom>
          <a:noFill/>
          <a:ln w="9525">
            <a:noFill/>
          </a:ln>
        </p:spPr>
        <p:txBody>
          <a:bodyPr wrap="square" lIns="68580" tIns="34290" rIns="68580" bIns="34290" anchor="t">
            <a:spAutoFit/>
          </a:bodyPr>
          <a:p>
            <a:pPr fontAlgn="auto">
              <a:lnSpc>
                <a:spcPct val="100000"/>
              </a:lnSpc>
            </a:pPr>
            <a:r>
              <a:rPr lang="zh-CN" altLang="en-US" sz="4000" b="1" dirty="0">
                <a:solidFill>
                  <a:srgbClr val="FF0000"/>
                </a:solidFill>
                <a:latin typeface="黑体" panose="02010609060101010101" pitchFamily="49" charset="-122"/>
                <a:ea typeface="黑体" panose="02010609060101010101" pitchFamily="49" charset="-122"/>
                <a:sym typeface="微软雅黑 Light" panose="020B0502040204020203" pitchFamily="34" charset="-122"/>
              </a:rPr>
              <a:t>因为父亲对鸟真的十分了解，如果父亲是猎人那一定是鸟儿的灾难，而我本身也很爱鸟，所以对于父亲不是猎人这件事，我感到很高兴。</a:t>
            </a:r>
            <a:endParaRPr lang="zh-CN" altLang="en-US" sz="4000" b="1" dirty="0">
              <a:solidFill>
                <a:srgbClr val="FF0000"/>
              </a:solidFill>
              <a:latin typeface="黑体" panose="02010609060101010101" pitchFamily="49" charset="-122"/>
              <a:ea typeface="黑体" panose="02010609060101010101" pitchFamily="49" charset="-122"/>
              <a:sym typeface="微软雅黑 Light" panose="020B0502040204020203" pitchFamily="34" charset="-122"/>
            </a:endParaRPr>
          </a:p>
        </p:txBody>
      </p:sp>
      <p:pic>
        <p:nvPicPr>
          <p:cNvPr id="10" name="图片 9"/>
          <p:cNvPicPr>
            <a:picLocks noChangeAspect="1"/>
          </p:cNvPicPr>
          <p:nvPr/>
        </p:nvPicPr>
        <p:blipFill>
          <a:blip r:embed="rId3" cstate="screen">
            <a:clrChange>
              <a:clrFrom>
                <a:srgbClr val="FFFFFF"/>
              </a:clrFrom>
              <a:clrTo>
                <a:srgbClr val="FFFFFF">
                  <a:alpha val="0"/>
                </a:srgbClr>
              </a:clrTo>
            </a:clrChange>
          </a:blip>
          <a:stretch>
            <a:fillRect/>
          </a:stretch>
        </p:blipFill>
        <p:spPr>
          <a:xfrm>
            <a:off x="9817735" y="4923155"/>
            <a:ext cx="1826260" cy="1998345"/>
          </a:xfrm>
          <a:prstGeom prst="rect">
            <a:avLst/>
          </a:prstGeom>
        </p:spPr>
      </p:pic>
    </p:spTree>
    <p:custDataLst>
      <p:tags r:id="rId4"/>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strVal val="#ppt_w*0.05"/>
                                          </p:val>
                                        </p:tav>
                                        <p:tav tm="100000">
                                          <p:val>
                                            <p:strVal val="#ppt_w"/>
                                          </p:val>
                                        </p:tav>
                                      </p:tavLst>
                                    </p:anim>
                                    <p:anim calcmode="lin" valueType="num">
                                      <p:cBhvr>
                                        <p:cTn id="8" dur="500" fill="hold"/>
                                        <p:tgtEl>
                                          <p:spTgt spid="33"/>
                                        </p:tgtEl>
                                        <p:attrNameLst>
                                          <p:attrName>ppt_h</p:attrName>
                                        </p:attrNameLst>
                                      </p:cBhvr>
                                      <p:tavLst>
                                        <p:tav tm="0">
                                          <p:val>
                                            <p:strVal val="#ppt_h"/>
                                          </p:val>
                                        </p:tav>
                                        <p:tav tm="100000">
                                          <p:val>
                                            <p:strVal val="#ppt_h"/>
                                          </p:val>
                                        </p:tav>
                                      </p:tavLst>
                                    </p:anim>
                                    <p:anim calcmode="lin" valueType="num">
                                      <p:cBhvr>
                                        <p:cTn id="9" dur="500" fill="hold"/>
                                        <p:tgtEl>
                                          <p:spTgt spid="33"/>
                                        </p:tgtEl>
                                        <p:attrNameLst>
                                          <p:attrName>ppt_x</p:attrName>
                                        </p:attrNameLst>
                                      </p:cBhvr>
                                      <p:tavLst>
                                        <p:tav tm="0">
                                          <p:val>
                                            <p:strVal val="#ppt_x-.2"/>
                                          </p:val>
                                        </p:tav>
                                        <p:tav tm="100000">
                                          <p:val>
                                            <p:strVal val="#ppt_x"/>
                                          </p:val>
                                        </p:tav>
                                      </p:tavLst>
                                    </p:anim>
                                    <p:anim calcmode="lin" valueType="num">
                                      <p:cBhvr>
                                        <p:cTn id="10" dur="500" fill="hold"/>
                                        <p:tgtEl>
                                          <p:spTgt spid="33"/>
                                        </p:tgtEl>
                                        <p:attrNameLst>
                                          <p:attrName>ppt_y</p:attrName>
                                        </p:attrNameLst>
                                      </p:cBhvr>
                                      <p:tavLst>
                                        <p:tav tm="0">
                                          <p:val>
                                            <p:strVal val="#ppt_y"/>
                                          </p:val>
                                        </p:tav>
                                        <p:tav tm="100000">
                                          <p:val>
                                            <p:strVal val="#ppt_y"/>
                                          </p:val>
                                        </p:tav>
                                      </p:tavLst>
                                    </p:anim>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xEl>
                                              <p:charRg st="0" end="61"/>
                                            </p:txEl>
                                          </p:spTgt>
                                        </p:tgtEl>
                                        <p:attrNameLst>
                                          <p:attrName>style.visibility</p:attrName>
                                        </p:attrNameLst>
                                      </p:cBhvr>
                                      <p:to>
                                        <p:strVal val="visible"/>
                                      </p:to>
                                    </p:set>
                                    <p:animEffect transition="in" filter="fade">
                                      <p:cBhvr>
                                        <p:cTn id="16" dur="1000"/>
                                        <p:tgtEl>
                                          <p:spTgt spid="3">
                                            <p:txEl>
                                              <p:charRg st="0" end="61"/>
                                            </p:txEl>
                                          </p:spTgt>
                                        </p:tgtEl>
                                      </p:cBhvr>
                                    </p:animEffect>
                                    <p:anim calcmode="lin" valueType="num">
                                      <p:cBhvr>
                                        <p:cTn id="17" dur="1000" fill="hold"/>
                                        <p:tgtEl>
                                          <p:spTgt spid="3">
                                            <p:txEl>
                                              <p:charRg st="0" end="6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charRg st="0" end="6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文本框 32"/>
          <p:cNvSpPr txBox="1"/>
          <p:nvPr/>
        </p:nvSpPr>
        <p:spPr>
          <a:xfrm>
            <a:off x="714375" y="330200"/>
            <a:ext cx="11128375" cy="5777865"/>
          </a:xfrm>
          <a:prstGeom prst="rect">
            <a:avLst/>
          </a:prstGeom>
          <a:noFill/>
          <a:ln w="9525">
            <a:noFill/>
          </a:ln>
        </p:spPr>
        <p:txBody>
          <a:bodyPr wrap="square" anchor="t">
            <a:spAutoFit/>
          </a:bodyPr>
          <a:p>
            <a:pPr indent="0">
              <a:lnSpc>
                <a:spcPct val="120000"/>
              </a:lnSpc>
              <a:buFont typeface="Wingdings" panose="05000000000000000000" charset="0"/>
              <a:buNone/>
            </a:pPr>
            <a:r>
              <a:rPr lang="zh-CN" altLang="en-US" sz="4400" b="1">
                <a:latin typeface="宋体" panose="02010600030101010101" pitchFamily="2" charset="-122"/>
                <a:ea typeface="宋体" panose="02010600030101010101" pitchFamily="2" charset="-122"/>
                <a:sym typeface="微软雅黑 Light" panose="020B0502040204020203" pitchFamily="34" charset="-122"/>
              </a:rPr>
              <a:t>你同意下面这些对父亲的判断吗？说说你的理由。</a:t>
            </a:r>
            <a:endParaRPr lang="zh-CN" altLang="en-US" sz="4400" b="1">
              <a:latin typeface="宋体" panose="02010600030101010101" pitchFamily="2" charset="-122"/>
              <a:ea typeface="宋体" panose="02010600030101010101" pitchFamily="2" charset="-122"/>
              <a:sym typeface="微软雅黑 Light" panose="020B0502040204020203" pitchFamily="34" charset="-122"/>
            </a:endParaRPr>
          </a:p>
          <a:p>
            <a:pPr marL="571500" indent="-571500">
              <a:lnSpc>
                <a:spcPct val="120000"/>
              </a:lnSpc>
              <a:buFont typeface="Wingdings" panose="05000000000000000000" charset="0"/>
              <a:buChar char=""/>
            </a:pPr>
            <a:r>
              <a:rPr lang="zh-CN" altLang="en-US" sz="4400" b="1">
                <a:latin typeface="楷体" panose="02010609060101010101" charset="-122"/>
                <a:ea typeface="楷体" panose="02010609060101010101" charset="-122"/>
                <a:sym typeface="微软雅黑 Light" panose="020B0502040204020203" pitchFamily="34" charset="-122"/>
              </a:rPr>
              <a:t>父亲一生最喜欢树林和鸟。</a:t>
            </a:r>
            <a:endParaRPr lang="zh-CN" altLang="en-US" sz="4400" b="1">
              <a:latin typeface="楷体" panose="02010609060101010101" charset="-122"/>
              <a:ea typeface="楷体" panose="02010609060101010101" charset="-122"/>
              <a:sym typeface="微软雅黑 Light" panose="020B0502040204020203" pitchFamily="34" charset="-122"/>
            </a:endParaRPr>
          </a:p>
          <a:p>
            <a:pPr marL="571500" indent="-571500">
              <a:lnSpc>
                <a:spcPct val="120000"/>
              </a:lnSpc>
              <a:buFont typeface="Wingdings" panose="05000000000000000000" charset="0"/>
              <a:buChar char=""/>
            </a:pPr>
            <a:r>
              <a:rPr lang="zh-CN" altLang="en-US" sz="4400" b="1">
                <a:latin typeface="楷体" panose="02010609060101010101" charset="-122"/>
                <a:ea typeface="楷体" panose="02010609060101010101" charset="-122"/>
                <a:sym typeface="微软雅黑 Light" panose="020B0502040204020203" pitchFamily="34" charset="-122"/>
              </a:rPr>
              <a:t>父亲对鸟的习性十分了解。</a:t>
            </a:r>
            <a:endParaRPr lang="zh-CN" altLang="en-US" sz="4400" b="1">
              <a:latin typeface="楷体" panose="02010609060101010101" charset="-122"/>
              <a:ea typeface="楷体" panose="02010609060101010101" charset="-122"/>
              <a:sym typeface="微软雅黑 Light" panose="020B0502040204020203" pitchFamily="34" charset="-122"/>
            </a:endParaRPr>
          </a:p>
          <a:p>
            <a:pPr marL="571500" indent="-571500">
              <a:lnSpc>
                <a:spcPct val="120000"/>
              </a:lnSpc>
              <a:buFont typeface="Wingdings" panose="05000000000000000000" charset="0"/>
              <a:buChar char=""/>
            </a:pPr>
            <a:r>
              <a:rPr lang="zh-CN" altLang="en-US" sz="4400" b="1">
                <a:latin typeface="楷体" panose="02010609060101010101" charset="-122"/>
                <a:ea typeface="楷体" panose="02010609060101010101" charset="-122"/>
                <a:sym typeface="微软雅黑 Light" panose="020B0502040204020203" pitchFamily="34" charset="-122"/>
              </a:rPr>
              <a:t>父亲很善于观察。</a:t>
            </a:r>
            <a:endParaRPr lang="zh-CN" altLang="en-US" sz="4400" b="1">
              <a:latin typeface="楷体" panose="02010609060101010101" charset="-122"/>
              <a:ea typeface="楷体" panose="02010609060101010101" charset="-122"/>
              <a:sym typeface="微软雅黑 Light" panose="020B0502040204020203" pitchFamily="34" charset="-122"/>
            </a:endParaRPr>
          </a:p>
          <a:p>
            <a:pPr marL="571500" indent="-571500">
              <a:lnSpc>
                <a:spcPct val="120000"/>
              </a:lnSpc>
              <a:buFont typeface="Wingdings" panose="05000000000000000000" charset="0"/>
              <a:buChar char=""/>
            </a:pPr>
            <a:r>
              <a:rPr lang="zh-CN" altLang="en-US" sz="4400" b="1">
                <a:latin typeface="楷体" panose="02010609060101010101" charset="-122"/>
                <a:ea typeface="楷体" panose="02010609060101010101" charset="-122"/>
                <a:sym typeface="微软雅黑 Light" panose="020B0502040204020203" pitchFamily="34" charset="-122"/>
              </a:rPr>
              <a:t>父亲热爱自然。</a:t>
            </a:r>
            <a:endParaRPr lang="zh-CN" altLang="en-US" sz="4400" b="1">
              <a:latin typeface="楷体" panose="02010609060101010101" charset="-122"/>
              <a:ea typeface="楷体" panose="02010609060101010101" charset="-122"/>
              <a:sym typeface="微软雅黑 Light" panose="020B0502040204020203" pitchFamily="34" charset="-122"/>
            </a:endParaRPr>
          </a:p>
          <a:p>
            <a:pPr marL="571500" indent="-571500">
              <a:lnSpc>
                <a:spcPct val="120000"/>
              </a:lnSpc>
              <a:buFont typeface="Wingdings" panose="05000000000000000000" charset="0"/>
              <a:buChar char=""/>
            </a:pPr>
            <a:r>
              <a:rPr lang="zh-CN" altLang="en-US" sz="4400" b="1">
                <a:latin typeface="楷体" panose="02010609060101010101" charset="-122"/>
                <a:ea typeface="楷体" panose="02010609060101010101" charset="-122"/>
                <a:sym typeface="微软雅黑 Light" panose="020B0502040204020203" pitchFamily="34" charset="-122"/>
              </a:rPr>
              <a:t>父亲曾经是个猎人。</a:t>
            </a:r>
            <a:endParaRPr lang="zh-CN" altLang="en-US" sz="4400" b="1">
              <a:latin typeface="楷体" panose="02010609060101010101" charset="-122"/>
              <a:ea typeface="楷体" panose="02010609060101010101" charset="-122"/>
              <a:sym typeface="微软雅黑 Light" panose="020B0502040204020203" pitchFamily="34" charset="-122"/>
            </a:endParaRPr>
          </a:p>
        </p:txBody>
      </p:sp>
      <p:pic>
        <p:nvPicPr>
          <p:cNvPr id="2" name="图片 1" descr="图片1 (5)"/>
          <p:cNvPicPr>
            <a:picLocks noChangeAspect="1"/>
          </p:cNvPicPr>
          <p:nvPr/>
        </p:nvPicPr>
        <p:blipFill>
          <a:blip r:embed="rId1"/>
          <a:stretch>
            <a:fillRect/>
          </a:stretch>
        </p:blipFill>
        <p:spPr>
          <a:xfrm>
            <a:off x="7194550" y="2521585"/>
            <a:ext cx="4949825" cy="4364990"/>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strVal val="#ppt_w*0.05"/>
                                          </p:val>
                                        </p:tav>
                                        <p:tav tm="100000">
                                          <p:val>
                                            <p:strVal val="#ppt_w"/>
                                          </p:val>
                                        </p:tav>
                                      </p:tavLst>
                                    </p:anim>
                                    <p:anim calcmode="lin" valueType="num">
                                      <p:cBhvr>
                                        <p:cTn id="8" dur="500" fill="hold"/>
                                        <p:tgtEl>
                                          <p:spTgt spid="33"/>
                                        </p:tgtEl>
                                        <p:attrNameLst>
                                          <p:attrName>ppt_h</p:attrName>
                                        </p:attrNameLst>
                                      </p:cBhvr>
                                      <p:tavLst>
                                        <p:tav tm="0">
                                          <p:val>
                                            <p:strVal val="#ppt_h"/>
                                          </p:val>
                                        </p:tav>
                                        <p:tav tm="100000">
                                          <p:val>
                                            <p:strVal val="#ppt_h"/>
                                          </p:val>
                                        </p:tav>
                                      </p:tavLst>
                                    </p:anim>
                                    <p:anim calcmode="lin" valueType="num">
                                      <p:cBhvr>
                                        <p:cTn id="9" dur="500" fill="hold"/>
                                        <p:tgtEl>
                                          <p:spTgt spid="33"/>
                                        </p:tgtEl>
                                        <p:attrNameLst>
                                          <p:attrName>ppt_x</p:attrName>
                                        </p:attrNameLst>
                                      </p:cBhvr>
                                      <p:tavLst>
                                        <p:tav tm="0">
                                          <p:val>
                                            <p:strVal val="#ppt_x-.2"/>
                                          </p:val>
                                        </p:tav>
                                        <p:tav tm="100000">
                                          <p:val>
                                            <p:strVal val="#ppt_x"/>
                                          </p:val>
                                        </p:tav>
                                      </p:tavLst>
                                    </p:anim>
                                    <p:anim calcmode="lin" valueType="num">
                                      <p:cBhvr>
                                        <p:cTn id="10" dur="500" fill="hold"/>
                                        <p:tgtEl>
                                          <p:spTgt spid="33"/>
                                        </p:tgtEl>
                                        <p:attrNameLst>
                                          <p:attrName>ppt_y</p:attrName>
                                        </p:attrNameLst>
                                      </p:cBhvr>
                                      <p:tavLst>
                                        <p:tav tm="0">
                                          <p:val>
                                            <p:strVal val="#ppt_y"/>
                                          </p:val>
                                        </p:tav>
                                        <p:tav tm="100000">
                                          <p:val>
                                            <p:strVal val="#ppt_y"/>
                                          </p:val>
                                        </p:tav>
                                      </p:tavLst>
                                    </p:anim>
                                    <p:animEffect transition="in" filter="fade">
                                      <p:cBhvr>
                                        <p:cTn id="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955165" y="4628515"/>
            <a:ext cx="8282305" cy="1272540"/>
          </a:xfrm>
          <a:prstGeom prst="rect">
            <a:avLst/>
          </a:prstGeom>
          <a:noFill/>
        </p:spPr>
        <p:txBody>
          <a:bodyPr wrap="square" rtlCol="0" anchor="t">
            <a:spAutoFit/>
          </a:bodyPr>
          <a:p>
            <a:pPr eaLnBrk="1" fontAlgn="auto" hangingPunct="1">
              <a:lnSpc>
                <a:spcPct val="120000"/>
              </a:lnSpc>
            </a:pPr>
            <a:r>
              <a:rPr lang="zh-CN" altLang="en-US" sz="3200" b="1" dirty="0">
                <a:solidFill>
                  <a:srgbClr val="FF0000"/>
                </a:solidFill>
                <a:latin typeface="黑体" panose="02010609060101010101" pitchFamily="49" charset="-122"/>
                <a:ea typeface="黑体" panose="02010609060101010101" pitchFamily="49" charset="-122"/>
                <a:sym typeface="+mn-ea"/>
              </a:rPr>
              <a:t>我同意，从文中父亲知道鸟儿什么时候歌唱和什么时候容易被猎人打中可以看出。</a:t>
            </a:r>
            <a:endParaRPr lang="zh-CN" altLang="en-US" sz="3200" b="1" dirty="0">
              <a:solidFill>
                <a:srgbClr val="FF0000"/>
              </a:solidFill>
              <a:latin typeface="黑体" panose="02010609060101010101" pitchFamily="49" charset="-122"/>
              <a:ea typeface="黑体" panose="02010609060101010101" pitchFamily="49" charset="-122"/>
              <a:sym typeface="+mn-ea"/>
            </a:endParaRPr>
          </a:p>
        </p:txBody>
      </p:sp>
      <p:sp>
        <p:nvSpPr>
          <p:cNvPr id="2" name="文本框 1"/>
          <p:cNvSpPr txBox="1"/>
          <p:nvPr/>
        </p:nvSpPr>
        <p:spPr>
          <a:xfrm>
            <a:off x="1043305" y="699770"/>
            <a:ext cx="6309360" cy="706755"/>
          </a:xfrm>
          <a:prstGeom prst="rect">
            <a:avLst/>
          </a:prstGeom>
          <a:solidFill>
            <a:srgbClr val="92D050"/>
          </a:solidFill>
        </p:spPr>
        <p:txBody>
          <a:bodyPr wrap="none" rtlCol="0" anchor="t">
            <a:spAutoFit/>
          </a:bodyPr>
          <a:p>
            <a:r>
              <a:rPr lang="zh-CN" altLang="en-US" sz="4000" b="1" dirty="0">
                <a:solidFill>
                  <a:schemeClr val="accent6">
                    <a:lumMod val="50000"/>
                  </a:schemeClr>
                </a:solidFill>
                <a:latin typeface="黑体" panose="02010609060101010101" pitchFamily="49" charset="-122"/>
                <a:ea typeface="黑体" panose="02010609060101010101" pitchFamily="49" charset="-122"/>
                <a:sym typeface="+mn-ea"/>
              </a:rPr>
              <a:t>父亲一生最喜欢树林和鸟。</a:t>
            </a:r>
            <a:endParaRPr lang="zh-CN" altLang="en-US" sz="4000" b="1" dirty="0">
              <a:solidFill>
                <a:schemeClr val="accent6">
                  <a:lumMod val="50000"/>
                </a:schemeClr>
              </a:solidFill>
              <a:latin typeface="黑体" panose="02010609060101010101" pitchFamily="49" charset="-122"/>
              <a:ea typeface="黑体" panose="02010609060101010101" pitchFamily="49" charset="-122"/>
              <a:sym typeface="+mn-ea"/>
            </a:endParaRPr>
          </a:p>
        </p:txBody>
      </p:sp>
      <p:sp>
        <p:nvSpPr>
          <p:cNvPr id="5" name="文本框 4"/>
          <p:cNvSpPr txBox="1"/>
          <p:nvPr/>
        </p:nvSpPr>
        <p:spPr>
          <a:xfrm>
            <a:off x="2301875" y="1567180"/>
            <a:ext cx="8348980" cy="1568450"/>
          </a:xfrm>
          <a:prstGeom prst="rect">
            <a:avLst/>
          </a:prstGeom>
          <a:noFill/>
        </p:spPr>
        <p:txBody>
          <a:bodyPr wrap="none" rtlCol="0" anchor="t">
            <a:spAutoFit/>
          </a:bodyPr>
          <a:p>
            <a:r>
              <a:rPr lang="zh-CN" altLang="en-US" sz="3200" b="1" dirty="0">
                <a:solidFill>
                  <a:srgbClr val="FF0000"/>
                </a:solidFill>
                <a:latin typeface="黑体" panose="02010609060101010101" pitchFamily="49" charset="-122"/>
                <a:ea typeface="黑体" panose="02010609060101010101" pitchFamily="49" charset="-122"/>
                <a:sym typeface="+mn-ea"/>
              </a:rPr>
              <a:t>我同意，从文中父亲对鸟的了解和父亲爱屋及</a:t>
            </a:r>
            <a:endParaRPr lang="zh-CN" altLang="en-US" sz="3200" b="1" dirty="0">
              <a:solidFill>
                <a:srgbClr val="FF0000"/>
              </a:solidFill>
              <a:latin typeface="黑体" panose="02010609060101010101" pitchFamily="49" charset="-122"/>
              <a:ea typeface="黑体" panose="02010609060101010101" pitchFamily="49" charset="-122"/>
              <a:sym typeface="+mn-ea"/>
            </a:endParaRPr>
          </a:p>
          <a:p>
            <a:r>
              <a:rPr lang="zh-CN" altLang="en-US" sz="3200" b="1" dirty="0">
                <a:solidFill>
                  <a:srgbClr val="FF0000"/>
                </a:solidFill>
                <a:latin typeface="黑体" panose="02010609060101010101" pitchFamily="49" charset="-122"/>
                <a:ea typeface="黑体" panose="02010609060101010101" pitchFamily="49" charset="-122"/>
                <a:sym typeface="+mn-ea"/>
              </a:rPr>
              <a:t>乌把鸟最快活的时刻当成自己最快活的时刻可</a:t>
            </a:r>
            <a:endParaRPr lang="zh-CN" altLang="en-US" sz="3200" b="1" dirty="0">
              <a:solidFill>
                <a:srgbClr val="FF0000"/>
              </a:solidFill>
              <a:latin typeface="黑体" panose="02010609060101010101" pitchFamily="49" charset="-122"/>
              <a:ea typeface="黑体" panose="02010609060101010101" pitchFamily="49" charset="-122"/>
              <a:sym typeface="+mn-ea"/>
            </a:endParaRPr>
          </a:p>
          <a:p>
            <a:r>
              <a:rPr lang="zh-CN" altLang="en-US" sz="3200" b="1" dirty="0">
                <a:solidFill>
                  <a:srgbClr val="FF0000"/>
                </a:solidFill>
                <a:latin typeface="黑体" panose="02010609060101010101" pitchFamily="49" charset="-122"/>
                <a:ea typeface="黑体" panose="02010609060101010101" pitchFamily="49" charset="-122"/>
                <a:sym typeface="+mn-ea"/>
              </a:rPr>
              <a:t>以看出来。</a:t>
            </a:r>
            <a:endParaRPr lang="zh-CN" altLang="en-US"/>
          </a:p>
        </p:txBody>
      </p:sp>
      <p:pic>
        <p:nvPicPr>
          <p:cNvPr id="3" name="图片 2" descr="20091201_54495687e414c81b4304WzovsMVnJi1H_WPS"/>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684530" y="1639570"/>
            <a:ext cx="1743710" cy="1423670"/>
          </a:xfrm>
          <a:prstGeom prst="rect">
            <a:avLst/>
          </a:prstGeom>
        </p:spPr>
      </p:pic>
      <p:sp>
        <p:nvSpPr>
          <p:cNvPr id="6" name="文本框 5"/>
          <p:cNvSpPr txBox="1"/>
          <p:nvPr/>
        </p:nvSpPr>
        <p:spPr>
          <a:xfrm>
            <a:off x="1445895" y="3698240"/>
            <a:ext cx="6309360" cy="706755"/>
          </a:xfrm>
          <a:prstGeom prst="rect">
            <a:avLst/>
          </a:prstGeom>
          <a:solidFill>
            <a:srgbClr val="92D050"/>
          </a:solidFill>
        </p:spPr>
        <p:txBody>
          <a:bodyPr wrap="none" rtlCol="0" anchor="t">
            <a:spAutoFit/>
          </a:bodyPr>
          <a:p>
            <a:r>
              <a:rPr lang="zh-CN" altLang="en-US" sz="4000" b="1" dirty="0">
                <a:solidFill>
                  <a:schemeClr val="accent6">
                    <a:lumMod val="50000"/>
                  </a:schemeClr>
                </a:solidFill>
                <a:latin typeface="黑体" panose="02010609060101010101" pitchFamily="49" charset="-122"/>
                <a:ea typeface="黑体" panose="02010609060101010101" pitchFamily="49" charset="-122"/>
                <a:sym typeface="+mn-ea"/>
              </a:rPr>
              <a:t>父亲对鸟的习性十分了解。</a:t>
            </a:r>
            <a:endParaRPr lang="zh-CN" altLang="en-US" sz="4000" b="1" dirty="0">
              <a:solidFill>
                <a:schemeClr val="accent6">
                  <a:lumMod val="50000"/>
                </a:schemeClr>
              </a:solidFill>
              <a:latin typeface="黑体" panose="02010609060101010101" pitchFamily="49" charset="-122"/>
              <a:ea typeface="黑体" panose="02010609060101010101" pitchFamily="49" charset="-122"/>
              <a:sym typeface="+mn-ea"/>
            </a:endParaRPr>
          </a:p>
        </p:txBody>
      </p:sp>
      <p:pic>
        <p:nvPicPr>
          <p:cNvPr id="7" name="图片 6" descr="20091201_54495687e414c81b4304WzovsMVnJi1H_WPS图"/>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84530" y="4494530"/>
            <a:ext cx="1385570" cy="1406525"/>
          </a:xfrm>
          <a:prstGeom prst="rect">
            <a:avLst/>
          </a:prstGeom>
        </p:spPr>
      </p:pic>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 grpId="0"/>
      <p:bldP spid="4"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762125" y="5122545"/>
            <a:ext cx="9716135" cy="607695"/>
          </a:xfrm>
          <a:prstGeom prst="rect">
            <a:avLst/>
          </a:prstGeom>
          <a:noFill/>
        </p:spPr>
        <p:txBody>
          <a:bodyPr wrap="square" rtlCol="0" anchor="t">
            <a:spAutoFit/>
          </a:bodyPr>
          <a:p>
            <a:pPr eaLnBrk="1" fontAlgn="auto" hangingPunct="1">
              <a:lnSpc>
                <a:spcPct val="120000"/>
              </a:lnSpc>
            </a:pPr>
            <a:r>
              <a:rPr lang="zh-CN" altLang="en-US" sz="2800" b="1" dirty="0">
                <a:solidFill>
                  <a:srgbClr val="FF0000"/>
                </a:solidFill>
                <a:latin typeface="黑体" panose="02010609060101010101" pitchFamily="49" charset="-122"/>
                <a:ea typeface="黑体" panose="02010609060101010101" pitchFamily="49" charset="-122"/>
                <a:sym typeface="+mn-ea"/>
              </a:rPr>
              <a:t>我不同意，从文中</a:t>
            </a:r>
            <a:r>
              <a:rPr lang="en-US" altLang="zh-CN" sz="2800" b="1" dirty="0">
                <a:solidFill>
                  <a:srgbClr val="FF0000"/>
                </a:solidFill>
                <a:latin typeface="黑体" panose="02010609060101010101" pitchFamily="49" charset="-122"/>
                <a:ea typeface="黑体" panose="02010609060101010101" pitchFamily="49" charset="-122"/>
                <a:sym typeface="+mn-ea"/>
              </a:rPr>
              <a:t>“</a:t>
            </a:r>
            <a:r>
              <a:rPr lang="zh-CN" altLang="en-US" sz="2800" b="1" dirty="0">
                <a:solidFill>
                  <a:srgbClr val="FF0000"/>
                </a:solidFill>
                <a:latin typeface="黑体" panose="02010609060101010101" pitchFamily="49" charset="-122"/>
                <a:ea typeface="黑体" panose="02010609060101010101" pitchFamily="49" charset="-122"/>
                <a:sym typeface="+mn-ea"/>
              </a:rPr>
              <a:t>我很高兴，父亲不是猎人</a:t>
            </a:r>
            <a:r>
              <a:rPr lang="en-US" altLang="zh-CN" sz="2800" b="1" dirty="0">
                <a:solidFill>
                  <a:srgbClr val="FF0000"/>
                </a:solidFill>
                <a:latin typeface="黑体" panose="02010609060101010101" pitchFamily="49" charset="-122"/>
                <a:ea typeface="黑体" panose="02010609060101010101" pitchFamily="49" charset="-122"/>
                <a:sym typeface="+mn-ea"/>
              </a:rPr>
              <a:t>”</a:t>
            </a:r>
            <a:r>
              <a:rPr lang="zh-CN" altLang="en-US" sz="2800" b="1" dirty="0">
                <a:solidFill>
                  <a:srgbClr val="FF0000"/>
                </a:solidFill>
                <a:latin typeface="黑体" panose="02010609060101010101" pitchFamily="49" charset="-122"/>
                <a:ea typeface="黑体" panose="02010609060101010101" pitchFamily="49" charset="-122"/>
                <a:sym typeface="+mn-ea"/>
              </a:rPr>
              <a:t>可以看出。</a:t>
            </a:r>
            <a:endParaRPr lang="zh-CN" altLang="en-US" sz="2800" b="1" dirty="0">
              <a:solidFill>
                <a:srgbClr val="FF0000"/>
              </a:solidFill>
              <a:latin typeface="黑体" panose="02010609060101010101" pitchFamily="49" charset="-122"/>
              <a:ea typeface="黑体" panose="02010609060101010101" pitchFamily="49" charset="-122"/>
              <a:sym typeface="+mn-ea"/>
            </a:endParaRPr>
          </a:p>
        </p:txBody>
      </p:sp>
      <p:sp>
        <p:nvSpPr>
          <p:cNvPr id="2" name="文本框 1"/>
          <p:cNvSpPr txBox="1"/>
          <p:nvPr/>
        </p:nvSpPr>
        <p:spPr>
          <a:xfrm>
            <a:off x="2024380" y="519430"/>
            <a:ext cx="3855720" cy="645160"/>
          </a:xfrm>
          <a:prstGeom prst="rect">
            <a:avLst/>
          </a:prstGeom>
          <a:solidFill>
            <a:srgbClr val="92D050"/>
          </a:solidFill>
        </p:spPr>
        <p:txBody>
          <a:bodyPr wrap="none" rtlCol="0" anchor="t">
            <a:spAutoFit/>
          </a:bodyPr>
          <a:p>
            <a:r>
              <a:rPr lang="zh-CN" altLang="en-US" sz="3600" b="1" dirty="0">
                <a:solidFill>
                  <a:schemeClr val="accent6">
                    <a:lumMod val="50000"/>
                  </a:schemeClr>
                </a:solidFill>
                <a:latin typeface="黑体" panose="02010609060101010101" pitchFamily="49" charset="-122"/>
                <a:ea typeface="黑体" panose="02010609060101010101" pitchFamily="49" charset="-122"/>
                <a:sym typeface="+mn-ea"/>
              </a:rPr>
              <a:t>父亲很善于观察。</a:t>
            </a:r>
            <a:endParaRPr lang="zh-CN" altLang="en-US" sz="3600" b="1" dirty="0">
              <a:solidFill>
                <a:schemeClr val="accent6">
                  <a:lumMod val="50000"/>
                </a:schemeClr>
              </a:solidFill>
              <a:latin typeface="黑体" panose="02010609060101010101" pitchFamily="49" charset="-122"/>
              <a:ea typeface="黑体" panose="02010609060101010101" pitchFamily="49" charset="-122"/>
              <a:sym typeface="+mn-ea"/>
            </a:endParaRPr>
          </a:p>
        </p:txBody>
      </p:sp>
      <p:sp>
        <p:nvSpPr>
          <p:cNvPr id="3" name="文本框 2"/>
          <p:cNvSpPr txBox="1"/>
          <p:nvPr/>
        </p:nvSpPr>
        <p:spPr>
          <a:xfrm>
            <a:off x="1891665" y="1248410"/>
            <a:ext cx="7690485" cy="953135"/>
          </a:xfrm>
          <a:prstGeom prst="rect">
            <a:avLst/>
          </a:prstGeom>
          <a:noFill/>
        </p:spPr>
        <p:txBody>
          <a:bodyPr wrap="none" rtlCol="0" anchor="t">
            <a:spAutoFit/>
          </a:bodyPr>
          <a:p>
            <a:r>
              <a:rPr lang="zh-CN" altLang="en-US" sz="2800" b="1" dirty="0">
                <a:solidFill>
                  <a:srgbClr val="FF0000"/>
                </a:solidFill>
                <a:latin typeface="黑体" panose="02010609060101010101" pitchFamily="49" charset="-122"/>
                <a:ea typeface="黑体" panose="02010609060101010101" pitchFamily="49" charset="-122"/>
                <a:sym typeface="+mn-ea"/>
              </a:rPr>
              <a:t>我同意，从文中父亲在</a:t>
            </a:r>
            <a:r>
              <a:rPr lang="en-US" altLang="zh-CN" sz="2800" b="1" dirty="0">
                <a:solidFill>
                  <a:srgbClr val="FF0000"/>
                </a:solidFill>
                <a:latin typeface="黑体" panose="02010609060101010101" pitchFamily="49" charset="-122"/>
                <a:ea typeface="黑体" panose="02010609060101010101" pitchFamily="49" charset="-122"/>
                <a:sym typeface="+mn-ea"/>
              </a:rPr>
              <a:t>“</a:t>
            </a:r>
            <a:r>
              <a:rPr lang="zh-CN" altLang="en-US" sz="2800" b="1" dirty="0">
                <a:solidFill>
                  <a:srgbClr val="FF0000"/>
                </a:solidFill>
                <a:latin typeface="黑体" panose="02010609060101010101" pitchFamily="49" charset="-122"/>
                <a:ea typeface="黑体" panose="02010609060101010101" pitchFamily="49" charset="-122"/>
                <a:sym typeface="+mn-ea"/>
              </a:rPr>
              <a:t>我</a:t>
            </a:r>
            <a:r>
              <a:rPr lang="en-US" altLang="zh-CN" sz="2800" b="1" dirty="0">
                <a:solidFill>
                  <a:srgbClr val="FF0000"/>
                </a:solidFill>
                <a:latin typeface="黑体" panose="02010609060101010101" pitchFamily="49" charset="-122"/>
                <a:ea typeface="黑体" panose="02010609060101010101" pitchFamily="49" charset="-122"/>
                <a:sym typeface="+mn-ea"/>
              </a:rPr>
              <a:t>”</a:t>
            </a:r>
            <a:r>
              <a:rPr lang="zh-CN" altLang="en-US" sz="2800" b="1" dirty="0">
                <a:solidFill>
                  <a:srgbClr val="FF0000"/>
                </a:solidFill>
                <a:latin typeface="黑体" panose="02010609060101010101" pitchFamily="49" charset="-122"/>
                <a:ea typeface="黑体" panose="02010609060101010101" pitchFamily="49" charset="-122"/>
                <a:sym typeface="+mn-ea"/>
              </a:rPr>
              <a:t>还一脸茫然时通过</a:t>
            </a:r>
            <a:endParaRPr lang="zh-CN" altLang="en-US" sz="2800" b="1" dirty="0">
              <a:solidFill>
                <a:srgbClr val="FF0000"/>
              </a:solidFill>
              <a:latin typeface="黑体" panose="02010609060101010101" pitchFamily="49" charset="-122"/>
              <a:ea typeface="黑体" panose="02010609060101010101" pitchFamily="49" charset="-122"/>
              <a:sym typeface="+mn-ea"/>
            </a:endParaRPr>
          </a:p>
          <a:p>
            <a:r>
              <a:rPr lang="zh-CN" altLang="en-US" sz="2800" b="1" dirty="0">
                <a:solidFill>
                  <a:srgbClr val="FF0000"/>
                </a:solidFill>
                <a:latin typeface="黑体" panose="02010609060101010101" pitchFamily="49" charset="-122"/>
                <a:ea typeface="黑体" panose="02010609060101010101" pitchFamily="49" charset="-122"/>
                <a:sym typeface="+mn-ea"/>
              </a:rPr>
              <a:t>树叶无风而动和鸟味来推断一定有鸟可以看出。</a:t>
            </a:r>
            <a:endParaRPr lang="zh-CN" altLang="en-US"/>
          </a:p>
        </p:txBody>
      </p:sp>
      <p:sp>
        <p:nvSpPr>
          <p:cNvPr id="5" name="文本框 4"/>
          <p:cNvSpPr txBox="1"/>
          <p:nvPr/>
        </p:nvSpPr>
        <p:spPr>
          <a:xfrm>
            <a:off x="6473190" y="2698750"/>
            <a:ext cx="3396615" cy="645160"/>
          </a:xfrm>
          <a:prstGeom prst="rect">
            <a:avLst/>
          </a:prstGeom>
          <a:solidFill>
            <a:srgbClr val="92D050"/>
          </a:solidFill>
        </p:spPr>
        <p:txBody>
          <a:bodyPr wrap="none" rtlCol="0" anchor="t">
            <a:spAutoFit/>
          </a:bodyPr>
          <a:p>
            <a:r>
              <a:rPr lang="zh-CN" altLang="en-US" sz="3600" b="1" dirty="0">
                <a:solidFill>
                  <a:schemeClr val="accent6">
                    <a:lumMod val="50000"/>
                  </a:schemeClr>
                </a:solidFill>
                <a:latin typeface="黑体" panose="02010609060101010101" pitchFamily="49" charset="-122"/>
                <a:ea typeface="黑体" panose="02010609060101010101" pitchFamily="49" charset="-122"/>
                <a:sym typeface="+mn-ea"/>
              </a:rPr>
              <a:t>父亲热爱自然。</a:t>
            </a:r>
            <a:endParaRPr lang="zh-CN" altLang="en-US" sz="3600" b="1" dirty="0">
              <a:solidFill>
                <a:schemeClr val="accent6">
                  <a:lumMod val="50000"/>
                </a:schemeClr>
              </a:solidFill>
              <a:latin typeface="黑体" panose="02010609060101010101" pitchFamily="49" charset="-122"/>
              <a:ea typeface="黑体" panose="02010609060101010101" pitchFamily="49" charset="-122"/>
              <a:sym typeface="+mn-ea"/>
            </a:endParaRPr>
          </a:p>
        </p:txBody>
      </p:sp>
      <p:sp>
        <p:nvSpPr>
          <p:cNvPr id="6" name="文本框 5"/>
          <p:cNvSpPr txBox="1"/>
          <p:nvPr/>
        </p:nvSpPr>
        <p:spPr>
          <a:xfrm>
            <a:off x="2593340" y="3463290"/>
            <a:ext cx="7690485" cy="521970"/>
          </a:xfrm>
          <a:prstGeom prst="rect">
            <a:avLst/>
          </a:prstGeom>
          <a:noFill/>
        </p:spPr>
        <p:txBody>
          <a:bodyPr wrap="none" rtlCol="0" anchor="t">
            <a:spAutoFit/>
          </a:bodyPr>
          <a:p>
            <a:r>
              <a:rPr lang="zh-CN" altLang="en-US" sz="2800" b="1" dirty="0">
                <a:solidFill>
                  <a:srgbClr val="FF0000"/>
                </a:solidFill>
                <a:latin typeface="黑体" panose="02010609060101010101" pitchFamily="49" charset="-122"/>
                <a:ea typeface="黑体" panose="02010609060101010101" pitchFamily="49" charset="-122"/>
                <a:sym typeface="+mn-ea"/>
              </a:rPr>
              <a:t>我同意，从父亲对鸟儿和树林的喜欢可以看出。</a:t>
            </a:r>
            <a:endParaRPr lang="zh-CN" altLang="en-US" sz="2800" b="1" dirty="0">
              <a:solidFill>
                <a:srgbClr val="FF0000"/>
              </a:solidFill>
              <a:latin typeface="黑体" panose="02010609060101010101" pitchFamily="49" charset="-122"/>
              <a:ea typeface="黑体" panose="02010609060101010101" pitchFamily="49" charset="-122"/>
              <a:sym typeface="+mn-ea"/>
            </a:endParaRPr>
          </a:p>
        </p:txBody>
      </p:sp>
      <p:sp>
        <p:nvSpPr>
          <p:cNvPr id="7" name="文本框 6"/>
          <p:cNvSpPr txBox="1"/>
          <p:nvPr/>
        </p:nvSpPr>
        <p:spPr>
          <a:xfrm>
            <a:off x="1891665" y="4477385"/>
            <a:ext cx="4314825" cy="645160"/>
          </a:xfrm>
          <a:prstGeom prst="rect">
            <a:avLst/>
          </a:prstGeom>
          <a:solidFill>
            <a:srgbClr val="92D050"/>
          </a:solidFill>
        </p:spPr>
        <p:txBody>
          <a:bodyPr wrap="none" rtlCol="0" anchor="t">
            <a:spAutoFit/>
          </a:bodyPr>
          <a:p>
            <a:r>
              <a:rPr lang="zh-CN" altLang="en-US" sz="3600" b="1" dirty="0">
                <a:solidFill>
                  <a:schemeClr val="accent6">
                    <a:lumMod val="50000"/>
                  </a:schemeClr>
                </a:solidFill>
                <a:latin typeface="黑体" panose="02010609060101010101" pitchFamily="49" charset="-122"/>
                <a:ea typeface="黑体" panose="02010609060101010101" pitchFamily="49" charset="-122"/>
                <a:sym typeface="+mn-ea"/>
              </a:rPr>
              <a:t>父亲曾经是个猎人。</a:t>
            </a:r>
            <a:endParaRPr lang="zh-CN" altLang="en-US" sz="3600" b="1" dirty="0">
              <a:solidFill>
                <a:schemeClr val="accent6">
                  <a:lumMod val="50000"/>
                </a:schemeClr>
              </a:solidFill>
              <a:latin typeface="黑体" panose="02010609060101010101" pitchFamily="49" charset="-122"/>
              <a:ea typeface="黑体" panose="02010609060101010101" pitchFamily="49" charset="-122"/>
              <a:sym typeface="+mn-ea"/>
            </a:endParaRPr>
          </a:p>
        </p:txBody>
      </p:sp>
      <p:pic>
        <p:nvPicPr>
          <p:cNvPr id="8" name="图片 7" descr="20091201_54495687e414c81b4304WzovsMVnJi1H_WPS"/>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56895" y="519430"/>
            <a:ext cx="1697990" cy="1533525"/>
          </a:xfrm>
          <a:prstGeom prst="rect">
            <a:avLst/>
          </a:prstGeom>
        </p:spPr>
      </p:pic>
      <p:pic>
        <p:nvPicPr>
          <p:cNvPr id="9" name="图片 8" descr="20091201_54495687e414c81b4304WzovsMVnJi1H_WPS图片"/>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0042525" y="2422525"/>
            <a:ext cx="1190625" cy="1464310"/>
          </a:xfrm>
          <a:prstGeom prst="rect">
            <a:avLst/>
          </a:prstGeom>
        </p:spPr>
      </p:pic>
      <p:pic>
        <p:nvPicPr>
          <p:cNvPr id="10" name="图片 9" descr="20091201_54495687e414c81b4304WzovsMVnJi1HWPS图片"/>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85725" y="4330700"/>
            <a:ext cx="1676400" cy="1399540"/>
          </a:xfrm>
          <a:prstGeom prst="rect">
            <a:avLst/>
          </a:prstGeom>
        </p:spPr>
      </p:pic>
      <p:sp>
        <p:nvSpPr>
          <p:cNvPr id="12" name="矩形 11"/>
          <p:cNvSpPr/>
          <p:nvPr/>
        </p:nvSpPr>
        <p:spPr>
          <a:xfrm>
            <a:off x="464185" y="285750"/>
            <a:ext cx="9406255" cy="2000885"/>
          </a:xfrm>
          <a:prstGeom prst="rect">
            <a:avLst/>
          </a:prstGeom>
          <a:noFill/>
          <a:ln w="28575">
            <a:solidFill>
              <a:srgbClr val="EE57F8"/>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2099310" y="2482850"/>
            <a:ext cx="9538970" cy="1564640"/>
          </a:xfrm>
          <a:prstGeom prst="rect">
            <a:avLst/>
          </a:prstGeom>
          <a:noFill/>
          <a:ln w="28575">
            <a:solidFill>
              <a:srgbClr val="EE57F8"/>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220345" y="4263390"/>
            <a:ext cx="11140440" cy="1614805"/>
          </a:xfrm>
          <a:prstGeom prst="rect">
            <a:avLst/>
          </a:prstGeom>
          <a:noFill/>
          <a:ln w="28575">
            <a:solidFill>
              <a:srgbClr val="EE57F8"/>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linds(horizontal)">
                                      <p:cBhvr>
                                        <p:cTn id="21" dur="500"/>
                                        <p:tgtEl>
                                          <p:spTgt spid="5"/>
                                        </p:tgtEl>
                                      </p:cBhvr>
                                    </p:animEffect>
                                  </p:childTnLst>
                                </p:cTn>
                              </p:par>
                              <p:par>
                                <p:cTn id="22" presetID="3"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22" presetClass="entr" presetSubtype="4"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12" grpId="1" animBg="1"/>
      <p:bldP spid="2" grpId="1" animBg="1"/>
      <p:bldP spid="5" grpId="0" animBg="1"/>
      <p:bldP spid="13" grpId="0" animBg="1"/>
      <p:bldP spid="5" grpId="1" animBg="1"/>
      <p:bldP spid="13" grpId="1" animBg="1"/>
      <p:bldP spid="7" grpId="0" animBg="1"/>
      <p:bldP spid="14" grpId="0" animBg="1"/>
      <p:bldP spid="7" grpId="1" animBg="1"/>
      <p:bldP spid="14" grpId="1" animBg="1"/>
      <p:bldP spid="3" grpId="0"/>
      <p:bldP spid="3" grpId="1"/>
      <p:bldP spid="6" grpId="0"/>
      <p:bldP spid="6" grpId="1"/>
      <p:bldP spid="4" grpId="0"/>
      <p:bldP spid="4"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文本框 32"/>
          <p:cNvSpPr txBox="1"/>
          <p:nvPr/>
        </p:nvSpPr>
        <p:spPr>
          <a:xfrm>
            <a:off x="701040" y="233045"/>
            <a:ext cx="11128375" cy="3169285"/>
          </a:xfrm>
          <a:prstGeom prst="rect">
            <a:avLst/>
          </a:prstGeom>
          <a:noFill/>
          <a:ln w="9525">
            <a:noFill/>
          </a:ln>
        </p:spPr>
        <p:txBody>
          <a:bodyPr wrap="square" anchor="t">
            <a:spAutoFit/>
          </a:bodyPr>
          <a:p>
            <a:pPr indent="0" fontAlgn="auto">
              <a:lnSpc>
                <a:spcPct val="100000"/>
              </a:lnSpc>
              <a:buFont typeface="Wingdings" panose="05000000000000000000" charset="0"/>
              <a:buNone/>
            </a:pPr>
            <a:r>
              <a:rPr lang="zh-CN" altLang="en-US" sz="4000" b="1">
                <a:latin typeface="宋体" panose="02010600030101010101" pitchFamily="2" charset="-122"/>
                <a:ea typeface="宋体" panose="02010600030101010101" pitchFamily="2" charset="-122"/>
                <a:sym typeface="微软雅黑 Light" panose="020B0502040204020203" pitchFamily="34" charset="-122"/>
              </a:rPr>
              <a:t>读句子，说说划线词语给你的感受，然后选择一句抄下来。</a:t>
            </a: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a:p>
            <a:pPr indent="0" fontAlgn="auto">
              <a:lnSpc>
                <a:spcPct val="100000"/>
              </a:lnSpc>
              <a:buFont typeface="Wingdings" panose="05000000000000000000" charset="0"/>
              <a:buNone/>
            </a:pPr>
            <a:endParaRPr lang="zh-CN" altLang="en-US" sz="4000" b="1">
              <a:latin typeface="宋体" panose="02010600030101010101" pitchFamily="2" charset="-122"/>
              <a:ea typeface="宋体" panose="02010600030101010101" pitchFamily="2" charset="-122"/>
              <a:sym typeface="微软雅黑 Light" panose="020B0502040204020203" pitchFamily="34" charset="-122"/>
            </a:endParaRPr>
          </a:p>
          <a:p>
            <a:pPr indent="0" fontAlgn="auto">
              <a:lnSpc>
                <a:spcPct val="100000"/>
              </a:lnSpc>
              <a:buFont typeface="Wingdings" panose="05000000000000000000" charset="0"/>
              <a:buNone/>
            </a:pPr>
            <a:r>
              <a:rPr lang="zh-CN" altLang="en-US" sz="4000" b="1">
                <a:latin typeface="楷体" panose="02010609060101010101" charset="-122"/>
                <a:ea typeface="楷体" panose="02010609060101010101" charset="-122"/>
                <a:sym typeface="微软雅黑 Light" panose="020B0502040204020203" pitchFamily="34" charset="-122"/>
              </a:rPr>
              <a:t>父亲突然站定，朝</a:t>
            </a:r>
            <a:r>
              <a:rPr lang="zh-CN" altLang="en-US" sz="4000" b="1" u="sng">
                <a:latin typeface="楷体" panose="02010609060101010101" charset="-122"/>
                <a:ea typeface="楷体" panose="02010609060101010101" charset="-122"/>
                <a:sym typeface="微软雅黑 Light" panose="020B0502040204020203" pitchFamily="34" charset="-122"/>
              </a:rPr>
              <a:t>幽深的雾蒙蒙的</a:t>
            </a:r>
            <a:r>
              <a:rPr lang="zh-CN" altLang="en-US" sz="4000" b="1">
                <a:latin typeface="楷体" panose="02010609060101010101" charset="-122"/>
                <a:ea typeface="楷体" panose="02010609060101010101" charset="-122"/>
                <a:sym typeface="微软雅黑 Light" panose="020B0502040204020203" pitchFamily="34" charset="-122"/>
              </a:rPr>
              <a:t>森林，上上下下地望了又望，用鼻子闻了又闻。</a:t>
            </a:r>
            <a:endParaRPr lang="zh-CN" altLang="en-US" sz="4000" b="1">
              <a:latin typeface="楷体" panose="02010609060101010101" charset="-122"/>
              <a:ea typeface="楷体" panose="02010609060101010101" charset="-122"/>
              <a:sym typeface="微软雅黑 Light" panose="020B0502040204020203" pitchFamily="34" charset="-122"/>
            </a:endParaRPr>
          </a:p>
        </p:txBody>
      </p:sp>
      <p:sp>
        <p:nvSpPr>
          <p:cNvPr id="4" name="文本框 3"/>
          <p:cNvSpPr txBox="1"/>
          <p:nvPr/>
        </p:nvSpPr>
        <p:spPr>
          <a:xfrm>
            <a:off x="701040" y="3773805"/>
            <a:ext cx="8591550" cy="1568450"/>
          </a:xfrm>
          <a:prstGeom prst="rect">
            <a:avLst/>
          </a:prstGeom>
          <a:noFill/>
        </p:spPr>
        <p:txBody>
          <a:bodyPr wrap="square" rtlCol="0" anchor="t">
            <a:spAutoFit/>
          </a:bodyPr>
          <a:p>
            <a:r>
              <a:rPr lang="zh-CN" altLang="en-US" sz="3200">
                <a:solidFill>
                  <a:srgbClr val="FF0000"/>
                </a:solidFill>
              </a:rPr>
              <a:t>这是属于环境描写，衬托出了此时树林里很迷蒙，但是父亲还是看得仔细，闻得认真，说明父亲对树林和鸟非常熟悉和了解。</a:t>
            </a:r>
            <a:endParaRPr lang="zh-CN" altLang="en-US" sz="3200">
              <a:solidFill>
                <a:srgbClr val="FF0000"/>
              </a:solidFill>
            </a:endParaRPr>
          </a:p>
        </p:txBody>
      </p:sp>
      <p:pic>
        <p:nvPicPr>
          <p:cNvPr id="1066" name="图片 1065"/>
          <p:cNvPicPr>
            <a:picLocks noChangeAspect="1"/>
          </p:cNvPicPr>
          <p:nvPr/>
        </p:nvPicPr>
        <p:blipFill>
          <a:blip r:embed="rId1" cstate="screen"/>
          <a:stretch>
            <a:fillRect/>
          </a:stretch>
        </p:blipFill>
        <p:spPr>
          <a:xfrm>
            <a:off x="9292590" y="3402330"/>
            <a:ext cx="2213610" cy="2745740"/>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strVal val="#ppt_w*0.05"/>
                                          </p:val>
                                        </p:tav>
                                        <p:tav tm="100000">
                                          <p:val>
                                            <p:strVal val="#ppt_w"/>
                                          </p:val>
                                        </p:tav>
                                      </p:tavLst>
                                    </p:anim>
                                    <p:anim calcmode="lin" valueType="num">
                                      <p:cBhvr>
                                        <p:cTn id="8" dur="500" fill="hold"/>
                                        <p:tgtEl>
                                          <p:spTgt spid="33"/>
                                        </p:tgtEl>
                                        <p:attrNameLst>
                                          <p:attrName>ppt_h</p:attrName>
                                        </p:attrNameLst>
                                      </p:cBhvr>
                                      <p:tavLst>
                                        <p:tav tm="0">
                                          <p:val>
                                            <p:strVal val="#ppt_h"/>
                                          </p:val>
                                        </p:tav>
                                        <p:tav tm="100000">
                                          <p:val>
                                            <p:strVal val="#ppt_h"/>
                                          </p:val>
                                        </p:tav>
                                      </p:tavLst>
                                    </p:anim>
                                    <p:anim calcmode="lin" valueType="num">
                                      <p:cBhvr>
                                        <p:cTn id="9" dur="500" fill="hold"/>
                                        <p:tgtEl>
                                          <p:spTgt spid="33"/>
                                        </p:tgtEl>
                                        <p:attrNameLst>
                                          <p:attrName>ppt_x</p:attrName>
                                        </p:attrNameLst>
                                      </p:cBhvr>
                                      <p:tavLst>
                                        <p:tav tm="0">
                                          <p:val>
                                            <p:strVal val="#ppt_x-.2"/>
                                          </p:val>
                                        </p:tav>
                                        <p:tav tm="100000">
                                          <p:val>
                                            <p:strVal val="#ppt_x"/>
                                          </p:val>
                                        </p:tav>
                                      </p:tavLst>
                                    </p:anim>
                                    <p:anim calcmode="lin" valueType="num">
                                      <p:cBhvr>
                                        <p:cTn id="10" dur="500" fill="hold"/>
                                        <p:tgtEl>
                                          <p:spTgt spid="33"/>
                                        </p:tgtEl>
                                        <p:attrNameLst>
                                          <p:attrName>ppt_y</p:attrName>
                                        </p:attrNameLst>
                                      </p:cBhvr>
                                      <p:tavLst>
                                        <p:tav tm="0">
                                          <p:val>
                                            <p:strVal val="#ppt_y"/>
                                          </p:val>
                                        </p:tav>
                                        <p:tav tm="100000">
                                          <p:val>
                                            <p:strVal val="#ppt_y"/>
                                          </p:val>
                                        </p:tav>
                                      </p:tavLst>
                                    </p:anim>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trips(down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 grpId="0"/>
      <p:bldP spid="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89965" y="624840"/>
            <a:ext cx="9869170" cy="1691640"/>
          </a:xfrm>
          <a:prstGeom prst="rect">
            <a:avLst/>
          </a:prstGeom>
          <a:noFill/>
        </p:spPr>
        <p:txBody>
          <a:bodyPr wrap="square" rtlCol="0" anchor="t">
            <a:spAutoFit/>
          </a:bodyPr>
          <a:p>
            <a:pPr indent="0">
              <a:lnSpc>
                <a:spcPct val="130000"/>
              </a:lnSpc>
              <a:buFont typeface="Wingdings" panose="05000000000000000000" charset="0"/>
              <a:buNone/>
            </a:pPr>
            <a:r>
              <a:rPr lang="zh-CN" altLang="en-US" sz="4000" b="1">
                <a:solidFill>
                  <a:schemeClr val="tx1">
                    <a:lumMod val="50000"/>
                  </a:schemeClr>
                </a:solidFill>
                <a:latin typeface="楷体" panose="02010609060101010101" charset="-122"/>
                <a:ea typeface="楷体" panose="02010609060101010101" charset="-122"/>
                <a:sym typeface="微软雅黑 Light" panose="020B0502040204020203" pitchFamily="34" charset="-122"/>
              </a:rPr>
              <a:t>我茫茫然地望着凝神静气的像树一般兀立的父亲。</a:t>
            </a:r>
            <a:endParaRPr lang="zh-CN" altLang="en-US" sz="4000" b="1">
              <a:solidFill>
                <a:schemeClr val="tx1">
                  <a:lumMod val="50000"/>
                </a:schemeClr>
              </a:solidFill>
              <a:latin typeface="楷体" panose="02010609060101010101" charset="-122"/>
              <a:ea typeface="楷体" panose="02010609060101010101" charset="-122"/>
              <a:sym typeface="微软雅黑 Light" panose="020B0502040204020203" pitchFamily="34" charset="-122"/>
            </a:endParaRPr>
          </a:p>
        </p:txBody>
      </p:sp>
      <p:sp>
        <p:nvSpPr>
          <p:cNvPr id="3" name="文本框 2"/>
          <p:cNvSpPr txBox="1"/>
          <p:nvPr/>
        </p:nvSpPr>
        <p:spPr>
          <a:xfrm>
            <a:off x="1087120" y="2461895"/>
            <a:ext cx="7409180" cy="2306955"/>
          </a:xfrm>
          <a:prstGeom prst="rect">
            <a:avLst/>
          </a:prstGeom>
          <a:noFill/>
        </p:spPr>
        <p:txBody>
          <a:bodyPr wrap="square" rtlCol="0" anchor="t">
            <a:spAutoFit/>
          </a:bodyPr>
          <a:p>
            <a:r>
              <a:rPr lang="zh-CN" altLang="en-US" sz="3600" b="1">
                <a:solidFill>
                  <a:srgbClr val="FF0000"/>
                </a:solidFill>
                <a:latin typeface="楷体" panose="02010609060101010101" charset="-122"/>
                <a:ea typeface="楷体" panose="02010609060101010101" charset="-122"/>
                <a:sym typeface="微软雅黑 Light" panose="020B0502040204020203" pitchFamily="34" charset="-122"/>
              </a:rPr>
              <a:t>这是对父亲的神态和动作描写，与“我”的“茫茫然”形成对比，衬托出父亲的自信，也再一次说明父亲爱鸟、怕惊动鸟。</a:t>
            </a:r>
            <a:endParaRPr lang="zh-CN" altLang="en-US" sz="3600" b="1">
              <a:solidFill>
                <a:srgbClr val="FF0000"/>
              </a:solidFill>
              <a:latin typeface="楷体" panose="02010609060101010101" charset="-122"/>
              <a:ea typeface="楷体" panose="02010609060101010101" charset="-122"/>
              <a:sym typeface="微软雅黑 Light" panose="020B0502040204020203" pitchFamily="34" charset="-122"/>
            </a:endParaRPr>
          </a:p>
        </p:txBody>
      </p:sp>
      <p:pic>
        <p:nvPicPr>
          <p:cNvPr id="4" name="图片 3" descr="图片1 (5)"/>
          <p:cNvPicPr>
            <a:picLocks noChangeAspect="1"/>
          </p:cNvPicPr>
          <p:nvPr/>
        </p:nvPicPr>
        <p:blipFill>
          <a:blip r:embed="rId1"/>
          <a:stretch>
            <a:fillRect/>
          </a:stretch>
        </p:blipFill>
        <p:spPr>
          <a:xfrm>
            <a:off x="7940040" y="3039110"/>
            <a:ext cx="4206240" cy="3709035"/>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991870" y="2730500"/>
            <a:ext cx="6337300" cy="2306955"/>
          </a:xfrm>
          <a:prstGeom prst="rect">
            <a:avLst/>
          </a:prstGeom>
          <a:noFill/>
        </p:spPr>
        <p:txBody>
          <a:bodyPr wrap="square" rtlCol="0" anchor="t">
            <a:spAutoFit/>
          </a:bodyPr>
          <a:p>
            <a:pPr indent="0" fontAlgn="auto">
              <a:lnSpc>
                <a:spcPct val="100000"/>
              </a:lnSpc>
              <a:buFont typeface="Wingdings" panose="05000000000000000000" charset="0"/>
              <a:buNone/>
            </a:pPr>
            <a:r>
              <a:rPr lang="en-US" altLang="zh-CN" sz="3600" b="1">
                <a:solidFill>
                  <a:srgbClr val="FF0000"/>
                </a:solidFill>
                <a:latin typeface="楷体" panose="02010609060101010101" charset="-122"/>
                <a:ea typeface="楷体" panose="02010609060101010101" charset="-122"/>
                <a:sym typeface="微软雅黑 Light" panose="020B0502040204020203" pitchFamily="34" charset="-122"/>
              </a:rPr>
              <a:t>   </a:t>
            </a:r>
            <a:r>
              <a:rPr lang="zh-CN" altLang="en-US" sz="3600" b="1">
                <a:solidFill>
                  <a:srgbClr val="FF0000"/>
                </a:solidFill>
                <a:latin typeface="楷体" panose="02010609060101010101" charset="-122"/>
                <a:ea typeface="楷体" panose="02010609060101010101" charset="-122"/>
                <a:sym typeface="微软雅黑 Light" panose="020B0502040204020203" pitchFamily="34" charset="-122"/>
              </a:rPr>
              <a:t>这是环境描写，通过“我”闻到的味道与父亲说的鸟味对比，说明了父亲对鸟的了解和观察得仔细。</a:t>
            </a:r>
            <a:endParaRPr lang="zh-CN" altLang="en-US" sz="3600" b="1">
              <a:solidFill>
                <a:srgbClr val="FF0000"/>
              </a:solidFill>
              <a:latin typeface="楷体" panose="02010609060101010101" charset="-122"/>
              <a:ea typeface="楷体" panose="02010609060101010101" charset="-122"/>
              <a:sym typeface="微软雅黑 Light" panose="020B0502040204020203" pitchFamily="34" charset="-122"/>
            </a:endParaRPr>
          </a:p>
        </p:txBody>
      </p:sp>
      <p:sp>
        <p:nvSpPr>
          <p:cNvPr id="2" name="文本框 1"/>
          <p:cNvSpPr txBox="1"/>
          <p:nvPr/>
        </p:nvSpPr>
        <p:spPr>
          <a:xfrm>
            <a:off x="991870" y="908685"/>
            <a:ext cx="7840980" cy="1322070"/>
          </a:xfrm>
          <a:prstGeom prst="rect">
            <a:avLst/>
          </a:prstGeom>
          <a:noFill/>
        </p:spPr>
        <p:txBody>
          <a:bodyPr wrap="none" rtlCol="0" anchor="t">
            <a:spAutoFit/>
          </a:bodyPr>
          <a:p>
            <a:r>
              <a:rPr lang="zh-CN" altLang="en-US" sz="4000" b="1">
                <a:solidFill>
                  <a:schemeClr val="tx1">
                    <a:lumMod val="50000"/>
                  </a:schemeClr>
                </a:solidFill>
                <a:latin typeface="楷体" panose="02010609060101010101" charset="-122"/>
                <a:ea typeface="楷体" panose="02010609060101010101" charset="-122"/>
                <a:sym typeface="微软雅黑 Light" panose="020B0502040204020203" pitchFamily="34" charset="-122"/>
              </a:rPr>
              <a:t>我只闻到浓浓的苦味的草木气息，</a:t>
            </a:r>
            <a:endParaRPr lang="zh-CN" altLang="en-US" sz="4000" b="1">
              <a:solidFill>
                <a:schemeClr val="tx1">
                  <a:lumMod val="50000"/>
                </a:schemeClr>
              </a:solidFill>
              <a:latin typeface="楷体" panose="02010609060101010101" charset="-122"/>
              <a:ea typeface="楷体" panose="02010609060101010101" charset="-122"/>
              <a:sym typeface="微软雅黑 Light" panose="020B0502040204020203" pitchFamily="34" charset="-122"/>
            </a:endParaRPr>
          </a:p>
          <a:p>
            <a:r>
              <a:rPr lang="zh-CN" altLang="en-US" sz="4000" b="1">
                <a:solidFill>
                  <a:schemeClr val="tx1">
                    <a:lumMod val="50000"/>
                  </a:schemeClr>
                </a:solidFill>
                <a:latin typeface="楷体" panose="02010609060101010101" charset="-122"/>
                <a:ea typeface="楷体" panose="02010609060101010101" charset="-122"/>
                <a:sym typeface="微软雅黑 Light" panose="020B0502040204020203" pitchFamily="34" charset="-122"/>
              </a:rPr>
              <a:t>没有闻到什么鸟的气味</a:t>
            </a:r>
            <a:endParaRPr lang="zh-CN" altLang="en-US" sz="4000" b="1">
              <a:solidFill>
                <a:schemeClr val="tx1">
                  <a:lumMod val="50000"/>
                </a:schemeClr>
              </a:solidFill>
              <a:latin typeface="楷体" panose="02010609060101010101" charset="-122"/>
              <a:ea typeface="楷体" panose="02010609060101010101" charset="-122"/>
              <a:sym typeface="微软雅黑 Light" panose="020B0502040204020203" pitchFamily="34" charset="-122"/>
            </a:endParaRPr>
          </a:p>
        </p:txBody>
      </p:sp>
      <p:pic>
        <p:nvPicPr>
          <p:cNvPr id="3" name="图片 2" descr="图片1 (3)"/>
          <p:cNvPicPr>
            <a:picLocks noChangeAspect="1"/>
          </p:cNvPicPr>
          <p:nvPr/>
        </p:nvPicPr>
        <p:blipFill>
          <a:blip r:embed="rId1"/>
          <a:stretch>
            <a:fillRect/>
          </a:stretch>
        </p:blipFill>
        <p:spPr>
          <a:xfrm>
            <a:off x="7240270" y="1391920"/>
            <a:ext cx="4911725" cy="5570855"/>
          </a:xfrm>
          <a:prstGeom prst="rect">
            <a:avLst/>
          </a:prstGeom>
        </p:spPr>
      </p:pic>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a:spLocks noChangeArrowheads="1"/>
          </p:cNvSpPr>
          <p:nvPr>
            <p:custDataLst>
              <p:tags r:id="rId1"/>
            </p:custDataLst>
          </p:nvPr>
        </p:nvSpPr>
        <p:spPr bwMode="auto">
          <a:xfrm rot="21210126">
            <a:off x="464820" y="241300"/>
            <a:ext cx="892810" cy="116141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课</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3" name="矩形 3"/>
          <p:cNvSpPr>
            <a:spLocks noChangeArrowheads="1"/>
          </p:cNvSpPr>
          <p:nvPr>
            <p:custDataLst>
              <p:tags r:id="rId2"/>
            </p:custDataLst>
          </p:nvPr>
        </p:nvSpPr>
        <p:spPr bwMode="auto">
          <a:xfrm rot="422379">
            <a:off x="1496060" y="243205"/>
            <a:ext cx="862330" cy="109029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后</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4" name="矩形 4"/>
          <p:cNvSpPr>
            <a:spLocks noChangeArrowheads="1"/>
          </p:cNvSpPr>
          <p:nvPr>
            <p:custDataLst>
              <p:tags r:id="rId3"/>
            </p:custDataLst>
          </p:nvPr>
        </p:nvSpPr>
        <p:spPr bwMode="auto">
          <a:xfrm rot="21179011">
            <a:off x="2489200" y="208280"/>
            <a:ext cx="882650" cy="1159510"/>
          </a:xfrm>
          <a:prstGeom prst="rect">
            <a:avLst/>
          </a:prstGeom>
          <a:solidFill>
            <a:srgbClr val="9BBB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拓</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5" name="矩形 5"/>
          <p:cNvSpPr>
            <a:spLocks noChangeArrowheads="1"/>
          </p:cNvSpPr>
          <p:nvPr>
            <p:custDataLst>
              <p:tags r:id="rId4"/>
            </p:custDataLst>
          </p:nvPr>
        </p:nvSpPr>
        <p:spPr bwMode="auto">
          <a:xfrm rot="352131">
            <a:off x="3494405" y="236855"/>
            <a:ext cx="892810" cy="11112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展</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6" name="矩形 2"/>
          <p:cNvSpPr>
            <a:spLocks noChangeArrowheads="1"/>
          </p:cNvSpPr>
          <p:nvPr>
            <p:custDataLst>
              <p:tags r:id="rId5"/>
            </p:custDataLst>
          </p:nvPr>
        </p:nvSpPr>
        <p:spPr bwMode="auto">
          <a:xfrm rot="21210126">
            <a:off x="479425" y="241300"/>
            <a:ext cx="892810" cy="116141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课</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7" name="矩形 3"/>
          <p:cNvSpPr>
            <a:spLocks noChangeArrowheads="1"/>
          </p:cNvSpPr>
          <p:nvPr>
            <p:custDataLst>
              <p:tags r:id="rId6"/>
            </p:custDataLst>
          </p:nvPr>
        </p:nvSpPr>
        <p:spPr bwMode="auto">
          <a:xfrm rot="422379">
            <a:off x="1510665" y="243205"/>
            <a:ext cx="862330" cy="109029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后</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8" name="矩形 4"/>
          <p:cNvSpPr>
            <a:spLocks noChangeArrowheads="1"/>
          </p:cNvSpPr>
          <p:nvPr>
            <p:custDataLst>
              <p:tags r:id="rId7"/>
            </p:custDataLst>
          </p:nvPr>
        </p:nvSpPr>
        <p:spPr bwMode="auto">
          <a:xfrm rot="21179011">
            <a:off x="2503805" y="208280"/>
            <a:ext cx="882650" cy="1159510"/>
          </a:xfrm>
          <a:prstGeom prst="rect">
            <a:avLst/>
          </a:prstGeom>
          <a:solidFill>
            <a:srgbClr val="9BBB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拓</a:t>
            </a:r>
            <a:endParaRPr lang="zh-CN" altLang="en-US" sz="4800" b="1" dirty="0">
              <a:solidFill>
                <a:schemeClr val="bg1"/>
              </a:solidFill>
              <a:latin typeface="Arial" panose="020B0604020202020204" pitchFamily="34" charset="0"/>
              <a:ea typeface="华文细黑" panose="02010600040101010101" pitchFamily="2" charset="-122"/>
            </a:endParaRPr>
          </a:p>
        </p:txBody>
      </p:sp>
      <p:sp>
        <p:nvSpPr>
          <p:cNvPr id="12" name="矩形 5"/>
          <p:cNvSpPr>
            <a:spLocks noChangeArrowheads="1"/>
          </p:cNvSpPr>
          <p:nvPr>
            <p:custDataLst>
              <p:tags r:id="rId8"/>
            </p:custDataLst>
          </p:nvPr>
        </p:nvSpPr>
        <p:spPr bwMode="auto">
          <a:xfrm rot="352131">
            <a:off x="3509010" y="236855"/>
            <a:ext cx="892810" cy="11112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4800" b="1" dirty="0">
                <a:solidFill>
                  <a:schemeClr val="bg1"/>
                </a:solidFill>
                <a:latin typeface="Arial" panose="020B0604020202020204" pitchFamily="34" charset="0"/>
                <a:ea typeface="华文细黑" panose="02010600040101010101" pitchFamily="2" charset="-122"/>
              </a:rPr>
              <a:t>展</a:t>
            </a:r>
            <a:endParaRPr lang="zh-CN" altLang="en-US" sz="4800" b="1" dirty="0">
              <a:solidFill>
                <a:schemeClr val="bg1"/>
              </a:solidFill>
              <a:latin typeface="Arial" panose="020B0604020202020204" pitchFamily="34" charset="0"/>
              <a:ea typeface="华文细黑" panose="02010600040101010101" pitchFamily="2" charset="-122"/>
            </a:endParaRPr>
          </a:p>
        </p:txBody>
      </p:sp>
      <p:pic>
        <p:nvPicPr>
          <p:cNvPr id="16" name="图片 15" descr="图片包含 照片&#10;&#10;已生成极高可信度的说明"/>
          <p:cNvPicPr>
            <a:picLocks noChangeAspect="1"/>
          </p:cNvPicPr>
          <p:nvPr/>
        </p:nvPicPr>
        <p:blipFill>
          <a:blip r:embed="rId9"/>
          <a:stretch>
            <a:fillRect/>
          </a:stretch>
        </p:blipFill>
        <p:spPr>
          <a:xfrm>
            <a:off x="9058275" y="936625"/>
            <a:ext cx="3510280" cy="5547995"/>
          </a:xfrm>
          <a:prstGeom prst="rect">
            <a:avLst/>
          </a:prstGeom>
        </p:spPr>
      </p:pic>
      <p:sp>
        <p:nvSpPr>
          <p:cNvPr id="9" name="TextBox 1"/>
          <p:cNvSpPr txBox="1"/>
          <p:nvPr/>
        </p:nvSpPr>
        <p:spPr>
          <a:xfrm>
            <a:off x="522288" y="1718945"/>
            <a:ext cx="10975975" cy="708025"/>
          </a:xfrm>
          <a:prstGeom prst="rect">
            <a:avLst/>
          </a:prstGeom>
          <a:noFill/>
          <a:ln w="9525">
            <a:noFill/>
          </a:ln>
        </p:spPr>
        <p:txBody>
          <a:bodyPr wrap="square" lIns="68580" tIns="34290" rIns="68580" bIns="34290" anchor="ctr">
            <a:spAutoFit/>
          </a:bodyPr>
          <a:p>
            <a:pPr>
              <a:lnSpc>
                <a:spcPct val="130000"/>
              </a:lnSpc>
            </a:pPr>
            <a:r>
              <a:rPr lang="zh-CN" altLang="en-US" sz="3200" b="1" dirty="0">
                <a:latin typeface="黑体" panose="02010609060101010101" pitchFamily="49" charset="-122"/>
                <a:ea typeface="黑体" panose="02010609060101010101" pitchFamily="49" charset="-122"/>
                <a:sym typeface="微软雅黑 Light" panose="020B0502040204020203" pitchFamily="34" charset="-122"/>
              </a:rPr>
              <a:t>请你为鸟儿写一些保护鸟类的标语口号吧！</a:t>
            </a:r>
            <a:endParaRPr lang="zh-CN" altLang="en-US" sz="3200" b="1" dirty="0">
              <a:latin typeface="黑体" panose="02010609060101010101" pitchFamily="49" charset="-122"/>
              <a:ea typeface="黑体" panose="02010609060101010101" pitchFamily="49" charset="-122"/>
              <a:sym typeface="微软雅黑 Light" panose="020B0502040204020203" pitchFamily="34" charset="-122"/>
            </a:endParaRPr>
          </a:p>
        </p:txBody>
      </p:sp>
      <p:sp>
        <p:nvSpPr>
          <p:cNvPr id="11" name="文本框 10"/>
          <p:cNvSpPr txBox="1"/>
          <p:nvPr/>
        </p:nvSpPr>
        <p:spPr>
          <a:xfrm>
            <a:off x="155575" y="2696845"/>
            <a:ext cx="9571355" cy="3538220"/>
          </a:xfrm>
          <a:prstGeom prst="rect">
            <a:avLst/>
          </a:prstGeom>
          <a:noFill/>
        </p:spPr>
        <p:txBody>
          <a:bodyPr wrap="square" rtlCol="0" anchor="t">
            <a:spAutoFit/>
          </a:bodyPr>
          <a:p>
            <a:r>
              <a:rPr lang="en-US" altLang="zh-CN" sz="3200"/>
              <a:t>       </a:t>
            </a:r>
            <a:r>
              <a:rPr lang="zh-CN" altLang="en-US" sz="3200"/>
              <a:t>1、保护鸟类，为环境增姿添彩。</a:t>
            </a:r>
            <a:endParaRPr lang="zh-CN" altLang="en-US" sz="3200"/>
          </a:p>
          <a:p>
            <a:r>
              <a:rPr lang="zh-CN" altLang="en-US" sz="3200"/>
              <a:t>　　2、今天逝去的一只鸟，明天亡掉的一群人。</a:t>
            </a:r>
            <a:endParaRPr lang="zh-CN" altLang="en-US" sz="3200"/>
          </a:p>
          <a:p>
            <a:r>
              <a:rPr lang="zh-CN" altLang="en-US" sz="3200"/>
              <a:t>　　3、野生动物是人类的朋友！</a:t>
            </a:r>
            <a:endParaRPr lang="zh-CN" altLang="en-US" sz="3200"/>
          </a:p>
          <a:p>
            <a:r>
              <a:rPr lang="zh-CN" altLang="en-US" sz="3200"/>
              <a:t>　　4、保护鸟类，保护生物多样性。</a:t>
            </a:r>
            <a:endParaRPr lang="zh-CN" altLang="en-US" sz="3200"/>
          </a:p>
          <a:p>
            <a:r>
              <a:rPr lang="zh-CN" altLang="en-US" sz="3200"/>
              <a:t>　　5、地球上没有鸟类，那是一个没有活力的世界。</a:t>
            </a:r>
            <a:endParaRPr lang="zh-CN" altLang="en-US" sz="3200"/>
          </a:p>
          <a:p>
            <a:r>
              <a:rPr lang="zh-CN" altLang="en-US" sz="3200"/>
              <a:t>　　6、同在蓝天下人鸟共家园。</a:t>
            </a:r>
            <a:endParaRPr lang="zh-CN" altLang="en-US" sz="3200"/>
          </a:p>
          <a:p>
            <a:r>
              <a:rPr lang="zh-CN" altLang="en-US" sz="3200"/>
              <a:t>　　</a:t>
            </a:r>
            <a:endParaRPr lang="zh-CN" altLang="en-US" sz="3200"/>
          </a:p>
        </p:txBody>
      </p:sp>
    </p:spTree>
    <p:custDataLst>
      <p:tags r:id="rId10"/>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charRg st="0" end="20"/>
                                            </p:txEl>
                                          </p:spTgt>
                                        </p:tgtEl>
                                        <p:attrNameLst>
                                          <p:attrName>style.visibility</p:attrName>
                                        </p:attrNameLst>
                                      </p:cBhvr>
                                      <p:to>
                                        <p:strVal val="visible"/>
                                      </p:to>
                                    </p:set>
                                    <p:animEffect transition="in" filter="fade">
                                      <p:cBhvr>
                                        <p:cTn id="7" dur="1000"/>
                                        <p:tgtEl>
                                          <p:spTgt spid="9">
                                            <p:txEl>
                                              <p:charRg st="0" end="20"/>
                                            </p:txEl>
                                          </p:spTgt>
                                        </p:tgtEl>
                                      </p:cBhvr>
                                    </p:animEffect>
                                    <p:anim calcmode="lin" valueType="num">
                                      <p:cBhvr>
                                        <p:cTn id="8" dur="1000" fill="hold"/>
                                        <p:tgtEl>
                                          <p:spTgt spid="9">
                                            <p:txEl>
                                              <p:charRg st="0" end="20"/>
                                            </p:txEl>
                                          </p:spTgt>
                                        </p:tgtEl>
                                        <p:attrNameLst>
                                          <p:attrName>ppt_x</p:attrName>
                                        </p:attrNameLst>
                                      </p:cBhvr>
                                      <p:tavLst>
                                        <p:tav tm="0">
                                          <p:val>
                                            <p:strVal val="#ppt_x"/>
                                          </p:val>
                                        </p:tav>
                                        <p:tav tm="100000">
                                          <p:val>
                                            <p:strVal val="#ppt_x"/>
                                          </p:val>
                                        </p:tav>
                                      </p:tavLst>
                                    </p:anim>
                                    <p:anim calcmode="lin" valueType="num">
                                      <p:cBhvr>
                                        <p:cTn id="9" dur="1000" fill="hold"/>
                                        <p:tgtEl>
                                          <p:spTgt spid="9">
                                            <p:txEl>
                                              <p:charRg st="0" end="2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checkerboard(across)">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logo让书香自然播放"/>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3667760" y="599440"/>
            <a:ext cx="4583430" cy="4583430"/>
          </a:xfrm>
          <a:prstGeom prst="rect">
            <a:avLst/>
          </a:prstGeom>
        </p:spPr>
      </p:pic>
      <p:sp>
        <p:nvSpPr>
          <p:cNvPr id="5" name="文本框 4"/>
          <p:cNvSpPr txBox="1"/>
          <p:nvPr/>
        </p:nvSpPr>
        <p:spPr>
          <a:xfrm>
            <a:off x="641350" y="2889885"/>
            <a:ext cx="11589385" cy="1322070"/>
          </a:xfrm>
          <a:prstGeom prst="rect">
            <a:avLst/>
          </a:prstGeom>
          <a:noFill/>
        </p:spPr>
        <p:txBody>
          <a:bodyPr wrap="square" rtlCol="0">
            <a:spAutoFit/>
          </a:bodyPr>
          <a:p>
            <a:r>
              <a:rPr lang="zh-CN" altLang="en-US" sz="8000">
                <a:latin typeface="华文新魏" panose="02010800040101010101" charset="-122"/>
                <a:ea typeface="华文新魏" panose="02010800040101010101" charset="-122"/>
              </a:rPr>
              <a:t>谢谢</a:t>
            </a:r>
            <a:r>
              <a:rPr lang="zh-CN" altLang="en-US" sz="4000"/>
              <a:t>                                              </a:t>
            </a:r>
            <a:r>
              <a:rPr lang="zh-CN" altLang="en-US" sz="8000">
                <a:latin typeface="华文新魏" panose="02010800040101010101" charset="-122"/>
                <a:ea typeface="华文新魏" panose="02010800040101010101" charset="-122"/>
              </a:rPr>
              <a:t>观看！</a:t>
            </a:r>
            <a:endParaRPr lang="zh-CN" altLang="en-US" sz="8000">
              <a:latin typeface="华文新魏" panose="02010800040101010101" charset="-122"/>
              <a:ea typeface="华文新魏" panose="02010800040101010101" charset="-122"/>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tags/tag1.xml><?xml version="1.0" encoding="utf-8"?>
<p:tagLst xmlns:p="http://schemas.openxmlformats.org/presentationml/2006/main">
  <p:tag name="KSO_WM_TAG_VERSION" val="1.0"/>
  <p:tag name="KSO_WM_TEMPLATE_CATEGORY" val="custom"/>
  <p:tag name="KSO_WM_TEMPLATE_INDEX" val="160394"/>
</p:tagLst>
</file>

<file path=ppt/tags/tag2.xml><?xml version="1.0" encoding="utf-8"?>
<p:tagLst xmlns:p="http://schemas.openxmlformats.org/presentationml/2006/main">
  <p:tag name="KSO_WM_TAG_VERSION" val="1.0"/>
  <p:tag name="KSO_WM_TEMPLATE_CATEGORY" val="custom"/>
  <p:tag name="KSO_WM_TEMPLATE_INDEX" val="160394"/>
</p:tagLst>
</file>

<file path=ppt/tags/tag3.xml><?xml version="1.0" encoding="utf-8"?>
<p:tagLst xmlns:p="http://schemas.openxmlformats.org/presentationml/2006/main">
  <p:tag name="KSO_WM_TAG_VERSION" val="1.0"/>
  <p:tag name="KSO_WM_TEMPLATE_CATEGORY" val="custom"/>
  <p:tag name="KSO_WM_TEMPLATE_INDEX" val="160394"/>
</p:tagLst>
</file>

<file path=ppt/tags/tag4.xml><?xml version="1.0" encoding="utf-8"?>
<p:tagLst xmlns:p="http://schemas.openxmlformats.org/presentationml/2006/main">
  <p:tag name="KSO_WM_TAG_VERSION" val="1.0"/>
  <p:tag name="KSO_WM_TEMPLATE_CATEGORY" val="custom"/>
  <p:tag name="KSO_WM_TEMPLATE_INDEX" val="160394"/>
</p:tagLst>
</file>

<file path=ppt/tags/tag5.xml><?xml version="1.0" encoding="utf-8"?>
<p:tagLst xmlns:p="http://schemas.openxmlformats.org/presentationml/2006/main">
  <p:tag name="KSO_WM_TAG_VERSION" val="1.0"/>
  <p:tag name="KSO_WM_TEMPLATE_CATEGORY" val="custom"/>
  <p:tag name="KSO_WM_TEMPLATE_INDEX" val="160394"/>
</p:tagLst>
</file>

<file path=ppt/tags/tag6.xml><?xml version="1.0" encoding="utf-8"?>
<p:tagLst xmlns:p="http://schemas.openxmlformats.org/presentationml/2006/main">
  <p:tag name="KSO_WM_TAG_VERSION" val="1.0"/>
  <p:tag name="KSO_WM_TEMPLATE_CATEGORY" val="custom"/>
  <p:tag name="KSO_WM_TEMPLATE_INDEX" val="160394"/>
</p:tagLst>
</file>

<file path=ppt/tags/tag7.xml><?xml version="1.0" encoding="utf-8"?>
<p:tagLst xmlns:p="http://schemas.openxmlformats.org/presentationml/2006/main">
  <p:tag name="KSO_WM_TAG_VERSION" val="1.0"/>
  <p:tag name="KSO_WM_TEMPLATE_CATEGORY" val="custom"/>
  <p:tag name="KSO_WM_TEMPLATE_INDEX" val="160394"/>
</p:tagLst>
</file>

<file path=ppt/tags/tag8.xml><?xml version="1.0" encoding="utf-8"?>
<p:tagLst xmlns:p="http://schemas.openxmlformats.org/presentationml/2006/main">
  <p:tag name="KSO_WM_TAG_VERSION" val="1.0"/>
  <p:tag name="KSO_WM_TEMPLATE_CATEGORY" val="custom"/>
  <p:tag name="KSO_WM_TEMPLATE_INDEX" val="160394"/>
</p:tagLst>
</file>

<file path=ppt/tags/tag9.xml><?xml version="1.0" encoding="utf-8"?>
<p:tagLst xmlns:p="http://schemas.openxmlformats.org/presentationml/2006/main">
  <p:tag name="KSO_WM_TAG_VERSION" val="1.0"/>
  <p:tag name="KSO_WM_TEMPLATE_CATEGORY" val="custom"/>
  <p:tag name="KSO_WM_TEMPLATE_INDEX" val="160394"/>
</p:tagLst>
</file>

<file path=ppt/tags/tag10.xml><?xml version="1.0" encoding="utf-8"?>
<p:tagLst xmlns:p="http://schemas.openxmlformats.org/presentationml/2006/main">
  <p:tag name="KSO_WM_TAG_VERSION" val="1.0"/>
  <p:tag name="KSO_WM_TEMPLATE_CATEGORY" val="custom"/>
  <p:tag name="KSO_WM_TEMPLATE_INDEX" val="160394"/>
</p:tagLst>
</file>

<file path=ppt/tags/tag11.xml><?xml version="1.0" encoding="utf-8"?>
<p:tagLst xmlns:p="http://schemas.openxmlformats.org/presentationml/2006/main">
  <p:tag name="KSO_WM_BEAUTIFY_FLAG" val="#wm#"/>
  <p:tag name="KSO_WM_TEMPLATE_CATEGORY" val="custom"/>
  <p:tag name="KSO_WM_TEMPLATE_INDEX" val="160394"/>
</p:tagLst>
</file>

<file path=ppt/tags/tag12.xml><?xml version="1.0" encoding="utf-8"?>
<p:tagLst xmlns:p="http://schemas.openxmlformats.org/presentationml/2006/main">
  <p:tag name="KSO_WM_BEAUTIFY_FLAG" val="#wm#"/>
  <p:tag name="KSO_WM_TEMPLATE_CATEGORY" val="custom"/>
  <p:tag name="KSO_WM_TEMPLATE_INDEX" val="160394"/>
</p:tagLst>
</file>

<file path=ppt/tags/tag13.xml><?xml version="1.0" encoding="utf-8"?>
<p:tagLst xmlns:p="http://schemas.openxmlformats.org/presentationml/2006/main">
  <p:tag name="KSO_WM_TAG_VERSION" val="1.0"/>
  <p:tag name="KSO_WM_BEAUTIFY_FLAG" val="#wm#"/>
  <p:tag name="KSO_WM_TEMPLATE_CATEGORY" val="custom"/>
  <p:tag name="KSO_WM_TEMPLATE_INDEX" val="160394"/>
  <p:tag name="KSO_WM_UNIT_TYPE" val="a"/>
  <p:tag name="KSO_WM_UNIT_INDEX" val="1"/>
  <p:tag name="KSO_WM_UNIT_ID" val="custom160394_2*a*1"/>
  <p:tag name="KSO_WM_UNIT_CLEAR" val="1"/>
  <p:tag name="KSO_WM_UNIT_LAYERLEVEL" val="1"/>
  <p:tag name="KSO_WM_UNIT_VALUE" val="66"/>
  <p:tag name="KSO_WM_UNIT_ISCONTENTSTITLE" val="0"/>
  <p:tag name="KSO_WM_UNIT_HIGHLIGHT" val="0"/>
  <p:tag name="KSO_WM_UNIT_COMPATIBLE" val="0"/>
  <p:tag name="KSO_WM_UNIT_PRESET_TEXT_INDEX" val="3"/>
  <p:tag name="KSO_WM_UNIT_PRESET_TEXT_LEN" val="17"/>
</p:tagLst>
</file>

<file path=ppt/tags/tag14.xml><?xml version="1.0" encoding="utf-8"?>
<p:tagLst xmlns:p="http://schemas.openxmlformats.org/presentationml/2006/main">
  <p:tag name="KSO_WM_TAG_VERSION" val="1.0"/>
  <p:tag name="KSO_WM_BEAUTIFY_FLAG" val="#wm#"/>
  <p:tag name="KSO_WM_TEMPLATE_CATEGORY" val="custom"/>
  <p:tag name="KSO_WM_TEMPLATE_INDEX" val="160394"/>
  <p:tag name="KSO_WM_UNIT_TYPE" val="f"/>
  <p:tag name="KSO_WM_UNIT_INDEX" val="1"/>
  <p:tag name="KSO_WM_UNIT_ID" val="custom160394_2*f*1"/>
  <p:tag name="KSO_WM_UNIT_CLEAR" val="1"/>
  <p:tag name="KSO_WM_UNIT_LAYERLEVEL" val="1"/>
  <p:tag name="KSO_WM_UNIT_VALUE" val="495"/>
  <p:tag name="KSO_WM_UNIT_HIGHLIGHT" val="0"/>
  <p:tag name="KSO_WM_UNIT_COMPATIBLE" val="0"/>
  <p:tag name="KSO_WM_UNIT_PRESET_TEXT_INDEX" val="5"/>
  <p:tag name="KSO_WM_UNIT_PRESET_TEXT_LEN" val="232"/>
</p:tagLst>
</file>

<file path=ppt/tags/tag15.xml><?xml version="1.0" encoding="utf-8"?>
<p:tagLst xmlns:p="http://schemas.openxmlformats.org/presentationml/2006/main">
  <p:tag name="KSO_WM_TAG_VERSION" val="1.0"/>
  <p:tag name="KSO_WM_BEAUTIFY_FLAG" val="#wm#"/>
  <p:tag name="KSO_WM_TEMPLATE_CATEGORY" val="custom"/>
  <p:tag name="KSO_WM_TEMPLATE_INDEX" val="160394"/>
  <p:tag name="KSO_WM_UNIT_TYPE" val="l_i"/>
  <p:tag name="KSO_WM_UNIT_INDEX" val="1_1"/>
  <p:tag name="KSO_WM_UNIT_ID" val="custom160394_10*l_i*1_1"/>
  <p:tag name="KSO_WM_UNIT_CLEAR" val="1"/>
  <p:tag name="KSO_WM_UNIT_LAYERLEVEL" val="1_1"/>
  <p:tag name="KSO_WM_DIAGRAM_GROUP_CODE" val="l1-1"/>
</p:tagLst>
</file>

<file path=ppt/tags/tag16.xml><?xml version="1.0" encoding="utf-8"?>
<p:tagLst xmlns:p="http://schemas.openxmlformats.org/presentationml/2006/main">
  <p:tag name="KSO_WM_TAG_VERSION" val="1.0"/>
  <p:tag name="KSO_WM_BEAUTIFY_FLAG" val="#wm#"/>
  <p:tag name="KSO_WM_TEMPLATE_CATEGORY" val="custom"/>
  <p:tag name="KSO_WM_TEMPLATE_INDEX" val="160394"/>
  <p:tag name="KSO_WM_UNIT_TYPE" val="l_i"/>
  <p:tag name="KSO_WM_UNIT_INDEX" val="1_4"/>
  <p:tag name="KSO_WM_UNIT_ID" val="custom160394_10*l_i*1_4"/>
  <p:tag name="KSO_WM_UNIT_CLEAR" val="1"/>
  <p:tag name="KSO_WM_UNIT_LAYERLEVEL" val="1_1"/>
  <p:tag name="KSO_WM_DIAGRAM_GROUP_CODE" val="l1-1"/>
</p:tagLst>
</file>

<file path=ppt/tags/tag17.xml><?xml version="1.0" encoding="utf-8"?>
<p:tagLst xmlns:p="http://schemas.openxmlformats.org/presentationml/2006/main">
  <p:tag name="KSO_WM_TAG_VERSION" val="1.0"/>
  <p:tag name="KSO_WM_BEAUTIFY_FLAG" val="#wm#"/>
  <p:tag name="KSO_WM_TEMPLATE_CATEGORY" val="custom"/>
  <p:tag name="KSO_WM_TEMPLATE_INDEX" val="160394"/>
  <p:tag name="KSO_WM_UNIT_TYPE" val="l_i"/>
  <p:tag name="KSO_WM_UNIT_INDEX" val="1_1"/>
  <p:tag name="KSO_WM_UNIT_ID" val="custom160394_10*l_i*1_1"/>
  <p:tag name="KSO_WM_UNIT_CLEAR" val="1"/>
  <p:tag name="KSO_WM_UNIT_LAYERLEVEL" val="1_1"/>
  <p:tag name="KSO_WM_DIAGRAM_GROUP_CODE" val="l1-1"/>
</p:tagLst>
</file>

<file path=ppt/tags/tag18.xml><?xml version="1.0" encoding="utf-8"?>
<p:tagLst xmlns:p="http://schemas.openxmlformats.org/presentationml/2006/main">
  <p:tag name="KSO_WM_TEMPLATE_CATEGORY" val="custom"/>
  <p:tag name="KSO_WM_TEMPLATE_INDEX" val="160394"/>
  <p:tag name="KSO_WM_TAG_VERSION" val="1.0"/>
  <p:tag name="KSO_WM_SLIDE_ID" val="custom160394_2"/>
  <p:tag name="KSO_WM_SLIDE_INDEX" val="2"/>
  <p:tag name="KSO_WM_SLIDE_ITEM_CNT" val="1"/>
  <p:tag name="KSO_WM_SLIDE_LAYOUT" val="a_f"/>
  <p:tag name="KSO_WM_SLIDE_LAYOUT_CNT" val="1_1"/>
  <p:tag name="KSO_WM_SLIDE_TYPE" val="text"/>
  <p:tag name="KSO_WM_BEAUTIFY_FLAG" val="#wm#"/>
  <p:tag name="KSO_WM_SLIDE_POSITION" val="66*116"/>
  <p:tag name="KSO_WM_SLIDE_SIZE" val="828*370"/>
</p:tagLst>
</file>

<file path=ppt/tags/tag19.xml><?xml version="1.0" encoding="utf-8"?>
<p:tagLst xmlns:p="http://schemas.openxmlformats.org/presentationml/2006/main">
  <p:tag name="KSO_WM_BEAUTIFY_FLAG" val="#wm#"/>
  <p:tag name="KSO_WM_TEMPLATE_CATEGORY" val="custom"/>
  <p:tag name="KSO_WM_TEMPLATE_INDEX" val="160394"/>
</p:tagLst>
</file>

<file path=ppt/tags/tag20.xml><?xml version="1.0" encoding="utf-8"?>
<p:tagLst xmlns:p="http://schemas.openxmlformats.org/presentationml/2006/main">
  <p:tag name="KSO_WM_BEAUTIFY_FLAG" val="#wm#"/>
  <p:tag name="KSO_WM_TEMPLATE_CATEGORY" val="custom"/>
  <p:tag name="KSO_WM_TEMPLATE_INDEX" val="160394"/>
</p:tagLst>
</file>

<file path=ppt/tags/tag21.xml><?xml version="1.0" encoding="utf-8"?>
<p:tagLst xmlns:p="http://schemas.openxmlformats.org/presentationml/2006/main">
  <p:tag name="KSO_WM_BEAUTIFY_FLAG" val="#wm#"/>
  <p:tag name="KSO_WM_TEMPLATE_CATEGORY" val="custom"/>
  <p:tag name="KSO_WM_TEMPLATE_INDEX" val="160394"/>
</p:tagLst>
</file>

<file path=ppt/tags/tag22.xml><?xml version="1.0" encoding="utf-8"?>
<p:tagLst xmlns:p="http://schemas.openxmlformats.org/presentationml/2006/main">
  <p:tag name="KSO_WM_BEAUTIFY_FLAG" val="#wm#"/>
  <p:tag name="KSO_WM_TEMPLATE_CATEGORY" val="custom"/>
  <p:tag name="KSO_WM_TEMPLATE_INDEX" val="160394"/>
</p:tagLst>
</file>

<file path=ppt/tags/tag23.xml><?xml version="1.0" encoding="utf-8"?>
<p:tagLst xmlns:p="http://schemas.openxmlformats.org/presentationml/2006/main">
  <p:tag name="KSO_WM_BEAUTIFY_FLAG" val="#wm#"/>
  <p:tag name="KSO_WM_TEMPLATE_CATEGORY" val="custom"/>
  <p:tag name="KSO_WM_TEMPLATE_INDEX" val="160394"/>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KSO_WM_BEAUTIFY_FLAG" val="#wm#"/>
  <p:tag name="KSO_WM_TEMPLATE_CATEGORY" val="custom"/>
  <p:tag name="KSO_WM_TEMPLATE_INDEX" val="160394"/>
</p:tagLst>
</file>

<file path=ppt/tags/tag26.xml><?xml version="1.0" encoding="utf-8"?>
<p:tagLst xmlns:p="http://schemas.openxmlformats.org/presentationml/2006/main">
  <p:tag name="KSO_WM_BEAUTIFY_FLAG" val="#wm#"/>
  <p:tag name="KSO_WM_TEMPLATE_CATEGORY" val="custom"/>
  <p:tag name="KSO_WM_TEMPLATE_INDEX" val="160394"/>
</p:tagLst>
</file>

<file path=ppt/tags/tag27.xml><?xml version="1.0" encoding="utf-8"?>
<p:tagLst xmlns:p="http://schemas.openxmlformats.org/presentationml/2006/main">
  <p:tag name="KSO_WM_BEAUTIFY_FLAG" val="#wm#"/>
  <p:tag name="KSO_WM_TEMPLATE_CATEGORY" val="custom"/>
  <p:tag name="KSO_WM_TEMPLATE_INDEX" val="160394"/>
</p:tagLst>
</file>

<file path=ppt/tags/tag28.xml><?xml version="1.0" encoding="utf-8"?>
<p:tagLst xmlns:p="http://schemas.openxmlformats.org/presentationml/2006/main">
  <p:tag name="KSO_WM_BEAUTIFY_FLAG" val="#wm#"/>
  <p:tag name="KSO_WM_TEMPLATE_CATEGORY" val="custom"/>
  <p:tag name="KSO_WM_TEMPLATE_INDEX" val="160394"/>
</p:tagLst>
</file>

<file path=ppt/tags/tag29.xml><?xml version="1.0" encoding="utf-8"?>
<p:tagLst xmlns:p="http://schemas.openxmlformats.org/presentationml/2006/main">
  <p:tag name="KSO_WM_BEAUTIFY_FLAG" val="#wm#"/>
  <p:tag name="KSO_WM_TEMPLATE_CATEGORY" val="custom"/>
  <p:tag name="KSO_WM_TEMPLATE_INDEX" val="160394"/>
</p:tagLst>
</file>

<file path=ppt/tags/tag30.xml><?xml version="1.0" encoding="utf-8"?>
<p:tagLst xmlns:p="http://schemas.openxmlformats.org/presentationml/2006/main">
  <p:tag name="KSO_WM_BEAUTIFY_FLAG" val="#wm#"/>
  <p:tag name="KSO_WM_TEMPLATE_CATEGORY" val="custom"/>
  <p:tag name="KSO_WM_TEMPLATE_INDEX" val="160394"/>
</p:tagLst>
</file>

<file path=ppt/tags/tag31.xml><?xml version="1.0" encoding="utf-8"?>
<p:tagLst xmlns:p="http://schemas.openxmlformats.org/presentationml/2006/main">
  <p:tag name="KSO_WM_BEAUTIFY_FLAG" val="#wm#"/>
  <p:tag name="KSO_WM_TEMPLATE_CATEGORY" val="custom"/>
  <p:tag name="KSO_WM_TEMPLATE_INDEX" val="160394"/>
</p:tagLst>
</file>

<file path=ppt/tags/tag32.xml><?xml version="1.0" encoding="utf-8"?>
<p:tagLst xmlns:p="http://schemas.openxmlformats.org/presentationml/2006/main">
  <p:tag name="KSO_WM_BEAUTIFY_FLAG" val="#wm#"/>
  <p:tag name="KSO_WM_TEMPLATE_CATEGORY" val="custom"/>
  <p:tag name="KSO_WM_TEMPLATE_INDEX" val="160394"/>
</p:tagLst>
</file>

<file path=ppt/tags/tag33.xml><?xml version="1.0" encoding="utf-8"?>
<p:tagLst xmlns:p="http://schemas.openxmlformats.org/presentationml/2006/main">
  <p:tag name="KSO_WM_BEAUTIFY_FLAG" val="#wm#"/>
  <p:tag name="KSO_WM_TEMPLATE_CATEGORY" val="custom"/>
  <p:tag name="KSO_WM_TEMPLATE_INDEX" val="160394"/>
</p:tagLst>
</file>

<file path=ppt/tags/tag34.xml><?xml version="1.0" encoding="utf-8"?>
<p:tagLst xmlns:p="http://schemas.openxmlformats.org/presentationml/2006/main">
  <p:tag name="KSO_WM_BEAUTIFY_FLAG" val="#wm#"/>
  <p:tag name="KSO_WM_TEMPLATE_CATEGORY" val="custom"/>
  <p:tag name="KSO_WM_TEMPLATE_INDEX" val="160394"/>
</p:tagLst>
</file>

<file path=ppt/tags/tag35.xml><?xml version="1.0" encoding="utf-8"?>
<p:tagLst xmlns:p="http://schemas.openxmlformats.org/presentationml/2006/main">
  <p:tag name="KSO_WM_BEAUTIFY_FLAG" val="#wm#"/>
  <p:tag name="KSO_WM_TEMPLATE_CATEGORY" val="custom"/>
  <p:tag name="KSO_WM_TEMPLATE_INDEX" val="160394"/>
</p:tagLst>
</file>

<file path=ppt/tags/tag36.xml><?xml version="1.0" encoding="utf-8"?>
<p:tagLst xmlns:p="http://schemas.openxmlformats.org/presentationml/2006/main">
  <p:tag name="KSO_WM_BEAUTIFY_FLAG" val="#wm#"/>
  <p:tag name="KSO_WM_TEMPLATE_CATEGORY" val="custom"/>
  <p:tag name="KSO_WM_TEMPLATE_INDEX" val="160394"/>
</p:tagLst>
</file>

<file path=ppt/tags/tag37.xml><?xml version="1.0" encoding="utf-8"?>
<p:tagLst xmlns:p="http://schemas.openxmlformats.org/presentationml/2006/main">
  <p:tag name="KSO_WM_BEAUTIFY_FLAG" val="#wm#"/>
  <p:tag name="KSO_WM_TEMPLATE_CATEGORY" val="custom"/>
  <p:tag name="KSO_WM_TEMPLATE_INDEX" val="160394"/>
</p:tagLst>
</file>

<file path=ppt/tags/tag38.xml><?xml version="1.0" encoding="utf-8"?>
<p:tagLst xmlns:p="http://schemas.openxmlformats.org/presentationml/2006/main">
  <p:tag name="KSO_WM_BEAUTIFY_FLAG" val="#wm#"/>
  <p:tag name="KSO_WM_TEMPLATE_CATEGORY" val="custom"/>
  <p:tag name="KSO_WM_TEMPLATE_INDEX" val="160394"/>
</p:tagLst>
</file>

<file path=ppt/tags/tag39.xml><?xml version="1.0" encoding="utf-8"?>
<p:tagLst xmlns:p="http://schemas.openxmlformats.org/presentationml/2006/main">
  <p:tag name="KSO_WM_BEAUTIFY_FLAG" val="#wm#"/>
  <p:tag name="KSO_WM_TEMPLATE_CATEGORY" val="custom"/>
  <p:tag name="KSO_WM_TEMPLATE_INDEX" val="160394"/>
</p:tagLst>
</file>

<file path=ppt/tags/tag40.xml><?xml version="1.0" encoding="utf-8"?>
<p:tagLst xmlns:p="http://schemas.openxmlformats.org/presentationml/2006/main">
  <p:tag name="KSO_WM_BEAUTIFY_FLAG" val="#wm#"/>
  <p:tag name="KSO_WM_TEMPLATE_CATEGORY" val="custom"/>
  <p:tag name="KSO_WM_TEMPLATE_INDEX" val="160394"/>
</p:tagLst>
</file>

<file path=ppt/tags/tag41.xml><?xml version="1.0" encoding="utf-8"?>
<p:tagLst xmlns:p="http://schemas.openxmlformats.org/presentationml/2006/main">
  <p:tag name="KSO_WM_BEAUTIFY_FLAG" val="#wm#"/>
  <p:tag name="KSO_WM_TEMPLATE_CATEGORY" val="custom"/>
  <p:tag name="KSO_WM_TEMPLATE_INDEX" val="160394"/>
</p:tagLst>
</file>

<file path=ppt/tags/tag42.xml><?xml version="1.0" encoding="utf-8"?>
<p:tagLst xmlns:p="http://schemas.openxmlformats.org/presentationml/2006/main">
  <p:tag name="KSO_WM_BEAUTIFY_FLAG" val="#wm#"/>
  <p:tag name="KSO_WM_TEMPLATE_CATEGORY" val="custom"/>
  <p:tag name="KSO_WM_TEMPLATE_INDEX" val="160394"/>
</p:tagLst>
</file>

<file path=ppt/tags/tag43.xml><?xml version="1.0" encoding="utf-8"?>
<p:tagLst xmlns:p="http://schemas.openxmlformats.org/presentationml/2006/main">
  <p:tag name="KSO_WM_BEAUTIFY_FLAG" val="#wm#"/>
  <p:tag name="KSO_WM_TEMPLATE_CATEGORY" val="custom"/>
  <p:tag name="KSO_WM_TEMPLATE_INDEX" val="160394"/>
</p:tagLst>
</file>

<file path=ppt/tags/tag44.xml><?xml version="1.0" encoding="utf-8"?>
<p:tagLst xmlns:p="http://schemas.openxmlformats.org/presentationml/2006/main">
  <p:tag name="KSO_WM_BEAUTIFY_FLAG" val="#wm#"/>
  <p:tag name="KSO_WM_TEMPLATE_CATEGORY" val="custom"/>
  <p:tag name="KSO_WM_TEMPLATE_INDEX" val="160394"/>
</p:tagLst>
</file>

<file path=ppt/tags/tag45.xml><?xml version="1.0" encoding="utf-8"?>
<p:tagLst xmlns:p="http://schemas.openxmlformats.org/presentationml/2006/main">
  <p:tag name="KSO_WM_BEAUTIFY_FLAG" val="#wm#"/>
  <p:tag name="KSO_WM_TEMPLATE_CATEGORY" val="custom"/>
  <p:tag name="KSO_WM_TEMPLATE_INDEX" val="160394"/>
</p:tagLst>
</file>

<file path=ppt/tags/tag46.xml><?xml version="1.0" encoding="utf-8"?>
<p:tagLst xmlns:p="http://schemas.openxmlformats.org/presentationml/2006/main">
  <p:tag name="KSO_WM_BEAUTIFY_FLAG" val="#wm#"/>
  <p:tag name="KSO_WM_TEMPLATE_CATEGORY" val="custom"/>
  <p:tag name="KSO_WM_TEMPLATE_INDEX" val="160394"/>
</p:tagLst>
</file>

<file path=ppt/tags/tag47.xml><?xml version="1.0" encoding="utf-8"?>
<p:tagLst xmlns:p="http://schemas.openxmlformats.org/presentationml/2006/main">
  <p:tag name="KSO_WM_BEAUTIFY_FLAG" val="#wm#"/>
  <p:tag name="KSO_WM_TEMPLATE_CATEGORY" val="custom"/>
  <p:tag name="KSO_WM_TEMPLATE_INDEX" val="160394"/>
</p:tagLst>
</file>

<file path=ppt/tags/tag48.xml><?xml version="1.0" encoding="utf-8"?>
<p:tagLst xmlns:p="http://schemas.openxmlformats.org/presentationml/2006/main">
  <p:tag name="KSO_WM_BEAUTIFY_FLAG" val="#wm#"/>
  <p:tag name="KSO_WM_TEMPLATE_CATEGORY" val="custom"/>
  <p:tag name="KSO_WM_TEMPLATE_INDEX" val="160394"/>
</p:tagLst>
</file>

<file path=ppt/tags/tag49.xml><?xml version="1.0" encoding="utf-8"?>
<p:tagLst xmlns:p="http://schemas.openxmlformats.org/presentationml/2006/main">
  <p:tag name="KSO_WM_TAG_VERSION" val="1.0"/>
  <p:tag name="KSO_WM_BEAUTIFY_FLAG" val="#wm#"/>
  <p:tag name="KSO_WM_UNIT_TYPE" val="i"/>
  <p:tag name="KSO_WM_UNIT_ID" val="custom160394_23*i*0"/>
  <p:tag name="KSO_WM_TEMPLATE_CATEGORY" val="custom"/>
  <p:tag name="KSO_WM_TEMPLATE_INDEX" val="160394"/>
  <p:tag name="KSO_WM_UNIT_INDEX" val="0"/>
</p:tagLst>
</file>

<file path=ppt/tags/tag50.xml><?xml version="1.0" encoding="utf-8"?>
<p:tagLst xmlns:p="http://schemas.openxmlformats.org/presentationml/2006/main">
  <p:tag name="KSO_WM_TAG_VERSION" val="1.0"/>
  <p:tag name="KSO_WM_BEAUTIFY_FLAG" val="#wm#"/>
  <p:tag name="KSO_WM_UNIT_TYPE" val="i"/>
  <p:tag name="KSO_WM_UNIT_ID" val="custom160394_23*i*1"/>
  <p:tag name="KSO_WM_TEMPLATE_CATEGORY" val="custom"/>
  <p:tag name="KSO_WM_TEMPLATE_INDEX" val="160394"/>
  <p:tag name="KSO_WM_UNIT_INDEX" val="1"/>
</p:tagLst>
</file>

<file path=ppt/tags/tag51.xml><?xml version="1.0" encoding="utf-8"?>
<p:tagLst xmlns:p="http://schemas.openxmlformats.org/presentationml/2006/main">
  <p:tag name="KSO_WM_TAG_VERSION" val="1.0"/>
  <p:tag name="KSO_WM_BEAUTIFY_FLAG" val="#wm#"/>
  <p:tag name="KSO_WM_UNIT_TYPE" val="i"/>
  <p:tag name="KSO_WM_UNIT_ID" val="custom160394_23*i*2"/>
  <p:tag name="KSO_WM_TEMPLATE_CATEGORY" val="custom"/>
  <p:tag name="KSO_WM_TEMPLATE_INDEX" val="160394"/>
  <p:tag name="KSO_WM_UNIT_INDEX" val="2"/>
</p:tagLst>
</file>

<file path=ppt/tags/tag52.xml><?xml version="1.0" encoding="utf-8"?>
<p:tagLst xmlns:p="http://schemas.openxmlformats.org/presentationml/2006/main">
  <p:tag name="KSO_WM_TAG_VERSION" val="1.0"/>
  <p:tag name="KSO_WM_BEAUTIFY_FLAG" val="#wm#"/>
  <p:tag name="KSO_WM_UNIT_TYPE" val="i"/>
  <p:tag name="KSO_WM_UNIT_ID" val="custom160394_23*i*3"/>
  <p:tag name="KSO_WM_TEMPLATE_CATEGORY" val="custom"/>
  <p:tag name="KSO_WM_TEMPLATE_INDEX" val="160394"/>
  <p:tag name="KSO_WM_UNIT_INDEX" val="3"/>
</p:tagLst>
</file>

<file path=ppt/tags/tag53.xml><?xml version="1.0" encoding="utf-8"?>
<p:tagLst xmlns:p="http://schemas.openxmlformats.org/presentationml/2006/main">
  <p:tag name="KSO_WM_TAG_VERSION" val="1.0"/>
  <p:tag name="KSO_WM_BEAUTIFY_FLAG" val="#wm#"/>
  <p:tag name="KSO_WM_UNIT_TYPE" val="i"/>
  <p:tag name="KSO_WM_UNIT_ID" val="custom160394_23*i*0"/>
  <p:tag name="KSO_WM_TEMPLATE_CATEGORY" val="custom"/>
  <p:tag name="KSO_WM_TEMPLATE_INDEX" val="160394"/>
  <p:tag name="KSO_WM_UNIT_INDEX" val="0"/>
</p:tagLst>
</file>

<file path=ppt/tags/tag54.xml><?xml version="1.0" encoding="utf-8"?>
<p:tagLst xmlns:p="http://schemas.openxmlformats.org/presentationml/2006/main">
  <p:tag name="KSO_WM_TAG_VERSION" val="1.0"/>
  <p:tag name="KSO_WM_BEAUTIFY_FLAG" val="#wm#"/>
  <p:tag name="KSO_WM_UNIT_TYPE" val="i"/>
  <p:tag name="KSO_WM_UNIT_ID" val="custom160394_23*i*1"/>
  <p:tag name="KSO_WM_TEMPLATE_CATEGORY" val="custom"/>
  <p:tag name="KSO_WM_TEMPLATE_INDEX" val="160394"/>
  <p:tag name="KSO_WM_UNIT_INDEX" val="1"/>
</p:tagLst>
</file>

<file path=ppt/tags/tag55.xml><?xml version="1.0" encoding="utf-8"?>
<p:tagLst xmlns:p="http://schemas.openxmlformats.org/presentationml/2006/main">
  <p:tag name="KSO_WM_TAG_VERSION" val="1.0"/>
  <p:tag name="KSO_WM_BEAUTIFY_FLAG" val="#wm#"/>
  <p:tag name="KSO_WM_UNIT_TYPE" val="i"/>
  <p:tag name="KSO_WM_UNIT_ID" val="custom160394_23*i*2"/>
  <p:tag name="KSO_WM_TEMPLATE_CATEGORY" val="custom"/>
  <p:tag name="KSO_WM_TEMPLATE_INDEX" val="160394"/>
  <p:tag name="KSO_WM_UNIT_INDEX" val="2"/>
</p:tagLst>
</file>

<file path=ppt/tags/tag56.xml><?xml version="1.0" encoding="utf-8"?>
<p:tagLst xmlns:p="http://schemas.openxmlformats.org/presentationml/2006/main">
  <p:tag name="KSO_WM_TAG_VERSION" val="1.0"/>
  <p:tag name="KSO_WM_BEAUTIFY_FLAG" val="#wm#"/>
  <p:tag name="KSO_WM_UNIT_TYPE" val="i"/>
  <p:tag name="KSO_WM_UNIT_ID" val="custom160394_23*i*3"/>
  <p:tag name="KSO_WM_TEMPLATE_CATEGORY" val="custom"/>
  <p:tag name="KSO_WM_TEMPLATE_INDEX" val="160394"/>
  <p:tag name="KSO_WM_UNIT_INDEX" val="3"/>
</p:tagLst>
</file>

<file path=ppt/tags/tag57.xml><?xml version="1.0" encoding="utf-8"?>
<p:tagLst xmlns:p="http://schemas.openxmlformats.org/presentationml/2006/main">
  <p:tag name="KSO_WM_TEMPLATE_CATEGORY" val="custom"/>
  <p:tag name="KSO_WM_TEMPLATE_INDEX" val="160394"/>
  <p:tag name="KSO_WM_TAG_VERSION" val="1.0"/>
  <p:tag name="KSO_WM_SLIDE_ID" val="custom160394_23"/>
  <p:tag name="KSO_WM_SLIDE_INDEX" val="23"/>
  <p:tag name="KSO_WM_SLIDE_ITEM_CNT" val="0"/>
  <p:tag name="KSO_WM_SLIDE_TYPE" val="endPage"/>
  <p:tag name="KSO_WM_BEAUTIFY_FLAG" val="#wm#"/>
  <p:tag name="KSO_WM_SLIDE_POSITION" val="49*29"/>
  <p:tag name="KSO_WM_SLIDE_SIZE" val="544*458"/>
</p:tagLst>
</file>

<file path=ppt/tags/tag58.xml><?xml version="1.0" encoding="utf-8"?>
<p:tagLst xmlns:p="http://schemas.openxmlformats.org/presentationml/2006/main">
  <p:tag name="KSO_WM_BEAUTIFY_FLAG" val="#wm#"/>
  <p:tag name="KSO_WM_TEMPLATE_CATEGORY" val="custom"/>
  <p:tag name="KSO_WM_TEMPLATE_INDEX" val="160394"/>
</p:tagLst>
</file>

<file path=ppt/tags/tag59.xml><?xml version="1.0" encoding="utf-8"?>
<p:tagLst xmlns:p="http://schemas.openxmlformats.org/presentationml/2006/main">
  <p:tag name="KSO_WM_DOC_GUID" val="{de9e77fd-3039-462b-b014-6f960b576bc7}"/>
</p:tagLst>
</file>

<file path=ppt/theme/theme1.xml><?xml version="1.0" encoding="utf-8"?>
<a:theme xmlns:a="http://schemas.openxmlformats.org/drawingml/2006/main" name="第一PPT，www.1ppt.com">
  <a:themeElements>
    <a:clrScheme name="104">
      <a:dk1>
        <a:srgbClr val="3D3F41"/>
      </a:dk1>
      <a:lt1>
        <a:srgbClr val="FFFFFF"/>
      </a:lt1>
      <a:dk2>
        <a:srgbClr val="3D3F41"/>
      </a:dk2>
      <a:lt2>
        <a:srgbClr val="FFFFFF"/>
      </a:lt2>
      <a:accent1>
        <a:srgbClr val="BABD3D"/>
      </a:accent1>
      <a:accent2>
        <a:srgbClr val="7DB359"/>
      </a:accent2>
      <a:accent3>
        <a:srgbClr val="DCAB48"/>
      </a:accent3>
      <a:accent4>
        <a:srgbClr val="6B8A4B"/>
      </a:accent4>
      <a:accent5>
        <a:srgbClr val="409BA2"/>
      </a:accent5>
      <a:accent6>
        <a:srgbClr val="B84D3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第一PPT，www.1ppt.com">
  <a:themeElements>
    <a:clrScheme name="104">
      <a:dk1>
        <a:srgbClr val="3D3F41"/>
      </a:dk1>
      <a:lt1>
        <a:srgbClr val="FFFFFF"/>
      </a:lt1>
      <a:dk2>
        <a:srgbClr val="3D3F41"/>
      </a:dk2>
      <a:lt2>
        <a:srgbClr val="FFFFFF"/>
      </a:lt2>
      <a:accent1>
        <a:srgbClr val="BABD3D"/>
      </a:accent1>
      <a:accent2>
        <a:srgbClr val="7DB359"/>
      </a:accent2>
      <a:accent3>
        <a:srgbClr val="DCAB48"/>
      </a:accent3>
      <a:accent4>
        <a:srgbClr val="6B8A4B"/>
      </a:accent4>
      <a:accent5>
        <a:srgbClr val="409BA2"/>
      </a:accent5>
      <a:accent6>
        <a:srgbClr val="B84D3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第一PPT，www.1ppt.com">
  <a:themeElements>
    <a:clrScheme name="104">
      <a:dk1>
        <a:srgbClr val="3D3F41"/>
      </a:dk1>
      <a:lt1>
        <a:srgbClr val="FFFFFF"/>
      </a:lt1>
      <a:dk2>
        <a:srgbClr val="3D3F41"/>
      </a:dk2>
      <a:lt2>
        <a:srgbClr val="FFFFFF"/>
      </a:lt2>
      <a:accent1>
        <a:srgbClr val="BABD3D"/>
      </a:accent1>
      <a:accent2>
        <a:srgbClr val="7DB359"/>
      </a:accent2>
      <a:accent3>
        <a:srgbClr val="DCAB48"/>
      </a:accent3>
      <a:accent4>
        <a:srgbClr val="6B8A4B"/>
      </a:accent4>
      <a:accent5>
        <a:srgbClr val="409BA2"/>
      </a:accent5>
      <a:accent6>
        <a:srgbClr val="B84D3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第一PPT，www.1ppt.com">
  <a:themeElements>
    <a:clrScheme name="104">
      <a:dk1>
        <a:srgbClr val="3D3F41"/>
      </a:dk1>
      <a:lt1>
        <a:srgbClr val="FFFFFF"/>
      </a:lt1>
      <a:dk2>
        <a:srgbClr val="3D3F41"/>
      </a:dk2>
      <a:lt2>
        <a:srgbClr val="FFFFFF"/>
      </a:lt2>
      <a:accent1>
        <a:srgbClr val="BABD3D"/>
      </a:accent1>
      <a:accent2>
        <a:srgbClr val="7DB359"/>
      </a:accent2>
      <a:accent3>
        <a:srgbClr val="DCAB48"/>
      </a:accent3>
      <a:accent4>
        <a:srgbClr val="6B8A4B"/>
      </a:accent4>
      <a:accent5>
        <a:srgbClr val="409BA2"/>
      </a:accent5>
      <a:accent6>
        <a:srgbClr val="B84D3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第一PPT，www.1ppt.com">
  <a:themeElements>
    <a:clrScheme name="104">
      <a:dk1>
        <a:srgbClr val="3D3F41"/>
      </a:dk1>
      <a:lt1>
        <a:srgbClr val="FFFFFF"/>
      </a:lt1>
      <a:dk2>
        <a:srgbClr val="3D3F41"/>
      </a:dk2>
      <a:lt2>
        <a:srgbClr val="FFFFFF"/>
      </a:lt2>
      <a:accent1>
        <a:srgbClr val="BABD3D"/>
      </a:accent1>
      <a:accent2>
        <a:srgbClr val="7DB359"/>
      </a:accent2>
      <a:accent3>
        <a:srgbClr val="DCAB48"/>
      </a:accent3>
      <a:accent4>
        <a:srgbClr val="6B8A4B"/>
      </a:accent4>
      <a:accent5>
        <a:srgbClr val="409BA2"/>
      </a:accent5>
      <a:accent6>
        <a:srgbClr val="B84D3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2497</Words>
  <Application>WPS 演示</Application>
  <PresentationFormat>自定义</PresentationFormat>
  <Paragraphs>391</Paragraphs>
  <Slides>34</Slides>
  <Notes>15</Notes>
  <HiddenSlides>0</HiddenSlides>
  <MMClips>0</MMClips>
  <ScaleCrop>false</ScaleCrop>
  <HeadingPairs>
    <vt:vector size="6" baseType="variant">
      <vt:variant>
        <vt:lpstr>已用的字体</vt:lpstr>
      </vt:variant>
      <vt:variant>
        <vt:i4>17</vt:i4>
      </vt:variant>
      <vt:variant>
        <vt:lpstr>主题</vt:lpstr>
      </vt:variant>
      <vt:variant>
        <vt:i4>5</vt:i4>
      </vt:variant>
      <vt:variant>
        <vt:lpstr>幻灯片标题</vt:lpstr>
      </vt:variant>
      <vt:variant>
        <vt:i4>34</vt:i4>
      </vt:variant>
    </vt:vector>
  </HeadingPairs>
  <TitlesOfParts>
    <vt:vector size="56" baseType="lpstr">
      <vt:lpstr>Arial</vt:lpstr>
      <vt:lpstr>宋体</vt:lpstr>
      <vt:lpstr>Wingdings</vt:lpstr>
      <vt:lpstr>黑体</vt:lpstr>
      <vt:lpstr>Calibri</vt:lpstr>
      <vt:lpstr>华文新魏</vt:lpstr>
      <vt:lpstr>楷体</vt:lpstr>
      <vt:lpstr>幼圆</vt:lpstr>
      <vt:lpstr>汉仪中楷简</vt:lpstr>
      <vt:lpstr>微软雅黑 Light</vt:lpstr>
      <vt:lpstr>微软雅黑</vt:lpstr>
      <vt:lpstr>Arial Unicode MS</vt:lpstr>
      <vt:lpstr>华文楷体</vt:lpstr>
      <vt:lpstr>Wingdings</vt:lpstr>
      <vt:lpstr>Calibri</vt:lpstr>
      <vt:lpstr>华文细黑</vt:lpstr>
      <vt:lpstr>Arial Narrow</vt:lpstr>
      <vt:lpstr>第一PPT，www.1ppt.com</vt:lpstr>
      <vt:lpstr>7_第一PPT，www.1ppt.com</vt:lpstr>
      <vt:lpstr>1_第一PPT，www.1ppt.com</vt:lpstr>
      <vt:lpstr>2_第一PPT，www.1ppt.com</vt:lpstr>
      <vt:lpstr>3_第一PPT，www.1ppt.com</vt:lpstr>
      <vt:lpstr>PowerPoint 演示文稿</vt:lpstr>
      <vt:lpstr>PowerPoint 演示文稿</vt:lpstr>
      <vt:lpstr>教学目标：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为什么说“父亲此时也最快活”？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dc:title>
  <dc:creator>第一PPT</dc:creator>
  <cp:keywords>www.1ppt.com</cp:keywords>
  <dc:description>http://www.ypppt.com/</dc:description>
  <cp:lastModifiedBy>媜</cp:lastModifiedBy>
  <cp:revision>483</cp:revision>
  <dcterms:created xsi:type="dcterms:W3CDTF">2015-04-02T07:05:00Z</dcterms:created>
  <dcterms:modified xsi:type="dcterms:W3CDTF">2019-05-11T07:01:46Z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2052-11.1.0.8612</vt:lpwstr>
  </property>
</Properties>
</file>